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Preahvihear"/>
      <p:regular r:id="rId16"/>
    </p:embeddedFont>
    <p:embeddedFont>
      <p:font typeface="Bebas Neue"/>
      <p:regular r:id="rId17"/>
    </p:embeddedFont>
    <p:embeddedFont>
      <p:font typeface="Baloo 2"/>
      <p:regular r:id="rId18"/>
      <p:bold r:id="rId19"/>
    </p:embeddedFont>
    <p:embeddedFont>
      <p:font typeface="Baloo 2 Medium"/>
      <p:regular r:id="rId20"/>
      <p:bold r:id="rId21"/>
    </p:embeddedFont>
    <p:embeddedFont>
      <p:font typeface="PT Sans"/>
      <p:regular r:id="rId22"/>
      <p:bold r:id="rId23"/>
      <p:italic r:id="rId24"/>
      <p:boldItalic r:id="rId25"/>
    </p:embeddedFont>
    <p:embeddedFont>
      <p:font typeface="Caveat Brush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6F8822F-5EED-431E-B7F0-F5667D9100A6}">
  <a:tblStyle styleId="{B6F8822F-5EED-431E-B7F0-F5667D9100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loo2Medium-regular.fntdata"/><Relationship Id="rId22" Type="http://schemas.openxmlformats.org/officeDocument/2006/relationships/font" Target="fonts/PTSans-regular.fntdata"/><Relationship Id="rId21" Type="http://schemas.openxmlformats.org/officeDocument/2006/relationships/font" Target="fonts/Baloo2Medium-bold.fntdata"/><Relationship Id="rId24" Type="http://schemas.openxmlformats.org/officeDocument/2006/relationships/font" Target="fonts/PTSans-italic.fntdata"/><Relationship Id="rId23" Type="http://schemas.openxmlformats.org/officeDocument/2006/relationships/font" Target="fonts/PT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CaveatBrush-regular.fntdata"/><Relationship Id="rId25" Type="http://schemas.openxmlformats.org/officeDocument/2006/relationships/font" Target="fonts/PTSa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BebasNeue-regular.fntdata"/><Relationship Id="rId16" Type="http://schemas.openxmlformats.org/officeDocument/2006/relationships/font" Target="fonts/Preahvihear-regular.fntdata"/><Relationship Id="rId19" Type="http://schemas.openxmlformats.org/officeDocument/2006/relationships/font" Target="fonts/Baloo2-bold.fntdata"/><Relationship Id="rId18" Type="http://schemas.openxmlformats.org/officeDocument/2006/relationships/font" Target="fonts/Baloo2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7" name="Shape 6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8" name="Google Shape;6138;ge0e63ecbe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9" name="Google Shape;6139;ge0e63ecbe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6" name="Shape 6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Google Shape;6147;g33d15e98abf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8" name="Google Shape;6148;g33d15e98abf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9" name="Shape 6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0" name="Google Shape;6220;ge0e63ecca5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1" name="Google Shape;6221;ge0e63ecca5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1" name="Shape 6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2" name="Google Shape;6232;g33d15e98abf_2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3" name="Google Shape;6233;g33d15e98abf_2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6" name="Shape 6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7" name="Google Shape;6237;g33d15e98abf_2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8" name="Google Shape;6238;g33d15e98abf_2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3" name="Shape 6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4" name="Google Shape;6254;ge0e63ecca5_0_1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5" name="Google Shape;6255;ge0e63ecca5_0_1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8" name="Shape 6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9" name="Google Shape;6259;gb6edf4cee2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0" name="Google Shape;6260;gb6edf4cee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5" name="Shape 6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" name="Google Shape;6266;gddff932242_4_1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7" name="Google Shape;6267;gddff932242_4_1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0" name="Shape 6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1" name="Google Shape;6271;ge0ff296a30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2" name="Google Shape;6272;ge0ff296a30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45800" y="-64125"/>
            <a:ext cx="9246156" cy="5259327"/>
            <a:chOff x="-45800" y="-64125"/>
            <a:chExt cx="9246156" cy="5259327"/>
          </a:xfrm>
        </p:grpSpPr>
        <p:sp>
          <p:nvSpPr>
            <p:cNvPr id="10" name="Google Shape;10;p2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45800" y="1306375"/>
              <a:ext cx="9246156" cy="3888827"/>
            </a:xfrm>
            <a:custGeom>
              <a:rect b="b" l="l" r="r" t="t"/>
              <a:pathLst>
                <a:path extrusionOk="0" h="117434" w="285750">
                  <a:moveTo>
                    <a:pt x="33922" y="1"/>
                  </a:moveTo>
                  <a:cubicBezTo>
                    <a:pt x="22615" y="1"/>
                    <a:pt x="11307" y="1829"/>
                    <a:pt x="0" y="4873"/>
                  </a:cubicBezTo>
                  <a:lnTo>
                    <a:pt x="0" y="117434"/>
                  </a:lnTo>
                  <a:lnTo>
                    <a:pt x="285750" y="117434"/>
                  </a:lnTo>
                  <a:lnTo>
                    <a:pt x="285750" y="55355"/>
                  </a:lnTo>
                  <a:cubicBezTo>
                    <a:pt x="260163" y="64984"/>
                    <a:pt x="234575" y="71233"/>
                    <a:pt x="208985" y="71233"/>
                  </a:cubicBezTo>
                  <a:cubicBezTo>
                    <a:pt x="173728" y="71233"/>
                    <a:pt x="138470" y="59369"/>
                    <a:pt x="103215" y="28137"/>
                  </a:cubicBezTo>
                  <a:lnTo>
                    <a:pt x="103215" y="28102"/>
                  </a:lnTo>
                  <a:cubicBezTo>
                    <a:pt x="80122" y="7630"/>
                    <a:pt x="57022" y="1"/>
                    <a:pt x="33922" y="1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" name="Google Shape;41;p2"/>
          <p:cNvGrpSpPr/>
          <p:nvPr/>
        </p:nvGrpSpPr>
        <p:grpSpPr>
          <a:xfrm>
            <a:off x="4776030" y="245554"/>
            <a:ext cx="1141948" cy="547215"/>
            <a:chOff x="-220489" y="407456"/>
            <a:chExt cx="2145711" cy="1056400"/>
          </a:xfrm>
        </p:grpSpPr>
        <p:sp>
          <p:nvSpPr>
            <p:cNvPr id="42" name="Google Shape;42;p2"/>
            <p:cNvSpPr/>
            <p:nvPr/>
          </p:nvSpPr>
          <p:spPr>
            <a:xfrm>
              <a:off x="851890" y="706801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220489" y="40745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" name="Google Shape;44;p2"/>
          <p:cNvSpPr txBox="1"/>
          <p:nvPr>
            <p:ph type="ctrTitle"/>
          </p:nvPr>
        </p:nvSpPr>
        <p:spPr>
          <a:xfrm>
            <a:off x="713250" y="1434725"/>
            <a:ext cx="7717500" cy="12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grpSp>
        <p:nvGrpSpPr>
          <p:cNvPr id="45" name="Google Shape;45;p2"/>
          <p:cNvGrpSpPr/>
          <p:nvPr/>
        </p:nvGrpSpPr>
        <p:grpSpPr>
          <a:xfrm>
            <a:off x="7090122" y="3912166"/>
            <a:ext cx="744217" cy="1045025"/>
            <a:chOff x="1076338" y="763125"/>
            <a:chExt cx="1249525" cy="1754575"/>
          </a:xfrm>
        </p:grpSpPr>
        <p:sp>
          <p:nvSpPr>
            <p:cNvPr id="46" name="Google Shape;46;p2"/>
            <p:cNvSpPr/>
            <p:nvPr/>
          </p:nvSpPr>
          <p:spPr>
            <a:xfrm>
              <a:off x="1082325" y="775175"/>
              <a:ext cx="1237550" cy="1730475"/>
            </a:xfrm>
            <a:custGeom>
              <a:rect b="b" l="l" r="r" t="t"/>
              <a:pathLst>
                <a:path extrusionOk="0" h="69219" w="49502">
                  <a:moveTo>
                    <a:pt x="22619" y="0"/>
                  </a:moveTo>
                  <a:cubicBezTo>
                    <a:pt x="21700" y="0"/>
                    <a:pt x="20771" y="60"/>
                    <a:pt x="19837" y="183"/>
                  </a:cubicBezTo>
                  <a:cubicBezTo>
                    <a:pt x="8207" y="1695"/>
                    <a:pt x="0" y="12349"/>
                    <a:pt x="1512" y="23978"/>
                  </a:cubicBezTo>
                  <a:lnTo>
                    <a:pt x="7396" y="69218"/>
                  </a:lnTo>
                  <a:lnTo>
                    <a:pt x="49502" y="63761"/>
                  </a:lnTo>
                  <a:lnTo>
                    <a:pt x="43604" y="18493"/>
                  </a:lnTo>
                  <a:cubicBezTo>
                    <a:pt x="42239" y="7800"/>
                    <a:pt x="33110" y="0"/>
                    <a:pt x="2261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" name="Google Shape;47;p2"/>
            <p:cNvGrpSpPr/>
            <p:nvPr/>
          </p:nvGrpSpPr>
          <p:grpSpPr>
            <a:xfrm>
              <a:off x="1076338" y="763125"/>
              <a:ext cx="1249525" cy="1754575"/>
              <a:chOff x="216800" y="763125"/>
              <a:chExt cx="1249525" cy="1754575"/>
            </a:xfrm>
          </p:grpSpPr>
          <p:sp>
            <p:nvSpPr>
              <p:cNvPr id="48" name="Google Shape;48;p2"/>
              <p:cNvSpPr/>
              <p:nvPr/>
            </p:nvSpPr>
            <p:spPr>
              <a:xfrm>
                <a:off x="216800" y="775125"/>
                <a:ext cx="1237575" cy="1730475"/>
              </a:xfrm>
              <a:custGeom>
                <a:rect b="b" l="l" r="r" t="t"/>
                <a:pathLst>
                  <a:path extrusionOk="0" h="69219" w="49503">
                    <a:moveTo>
                      <a:pt x="22608" y="0"/>
                    </a:moveTo>
                    <a:cubicBezTo>
                      <a:pt x="21689" y="0"/>
                      <a:pt x="20759" y="60"/>
                      <a:pt x="19823" y="183"/>
                    </a:cubicBezTo>
                    <a:cubicBezTo>
                      <a:pt x="8194" y="1695"/>
                      <a:pt x="1" y="12349"/>
                      <a:pt x="1513" y="23978"/>
                    </a:cubicBezTo>
                    <a:lnTo>
                      <a:pt x="7383" y="69218"/>
                    </a:lnTo>
                    <a:lnTo>
                      <a:pt x="49502" y="63761"/>
                    </a:lnTo>
                    <a:lnTo>
                      <a:pt x="43605" y="18493"/>
                    </a:lnTo>
                    <a:cubicBezTo>
                      <a:pt x="42227" y="7800"/>
                      <a:pt x="33109" y="0"/>
                      <a:pt x="22608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229175" y="763125"/>
                <a:ext cx="1237150" cy="1754575"/>
              </a:xfrm>
              <a:custGeom>
                <a:rect b="b" l="l" r="r" t="t"/>
                <a:pathLst>
                  <a:path extrusionOk="0" h="70183" w="49486">
                    <a:moveTo>
                      <a:pt x="22037" y="934"/>
                    </a:moveTo>
                    <a:cubicBezTo>
                      <a:pt x="24180" y="934"/>
                      <a:pt x="26369" y="1270"/>
                      <a:pt x="28538" y="1983"/>
                    </a:cubicBezTo>
                    <a:cubicBezTo>
                      <a:pt x="36113" y="4471"/>
                      <a:pt x="41598" y="11083"/>
                      <a:pt x="42642" y="18987"/>
                    </a:cubicBezTo>
                    <a:cubicBezTo>
                      <a:pt x="42752" y="19812"/>
                      <a:pt x="42876" y="20637"/>
                      <a:pt x="42972" y="21461"/>
                    </a:cubicBezTo>
                    <a:lnTo>
                      <a:pt x="43728" y="27331"/>
                    </a:lnTo>
                    <a:lnTo>
                      <a:pt x="44773" y="35345"/>
                    </a:lnTo>
                    <a:lnTo>
                      <a:pt x="45928" y="44267"/>
                    </a:lnTo>
                    <a:lnTo>
                      <a:pt x="47041" y="52776"/>
                    </a:lnTo>
                    <a:lnTo>
                      <a:pt x="47935" y="59663"/>
                    </a:lnTo>
                    <a:lnTo>
                      <a:pt x="48457" y="63705"/>
                    </a:lnTo>
                    <a:lnTo>
                      <a:pt x="48475" y="63843"/>
                    </a:lnTo>
                    <a:lnTo>
                      <a:pt x="48475" y="63843"/>
                    </a:lnTo>
                    <a:lnTo>
                      <a:pt x="44787" y="64323"/>
                    </a:lnTo>
                    <a:lnTo>
                      <a:pt x="34711" y="65629"/>
                    </a:lnTo>
                    <a:lnTo>
                      <a:pt x="22559" y="67196"/>
                    </a:lnTo>
                    <a:lnTo>
                      <a:pt x="12056" y="68571"/>
                    </a:lnTo>
                    <a:lnTo>
                      <a:pt x="8592" y="69011"/>
                    </a:lnTo>
                    <a:cubicBezTo>
                      <a:pt x="8165" y="69065"/>
                      <a:pt x="7721" y="69085"/>
                      <a:pt x="7287" y="69154"/>
                    </a:cubicBezTo>
                    <a:lnTo>
                      <a:pt x="7287" y="69154"/>
                    </a:lnTo>
                    <a:lnTo>
                      <a:pt x="7080" y="67540"/>
                    </a:lnTo>
                    <a:lnTo>
                      <a:pt x="6338" y="61849"/>
                    </a:lnTo>
                    <a:lnTo>
                      <a:pt x="5307" y="53958"/>
                    </a:lnTo>
                    <a:lnTo>
                      <a:pt x="4152" y="45092"/>
                    </a:lnTo>
                    <a:lnTo>
                      <a:pt x="3039" y="36486"/>
                    </a:lnTo>
                    <a:lnTo>
                      <a:pt x="2131" y="29407"/>
                    </a:lnTo>
                    <a:lnTo>
                      <a:pt x="1568" y="25145"/>
                    </a:lnTo>
                    <a:cubicBezTo>
                      <a:pt x="1307" y="23083"/>
                      <a:pt x="1197" y="21021"/>
                      <a:pt x="1471" y="18946"/>
                    </a:cubicBezTo>
                    <a:cubicBezTo>
                      <a:pt x="2911" y="8329"/>
                      <a:pt x="11980" y="934"/>
                      <a:pt x="22037" y="934"/>
                    </a:cubicBezTo>
                    <a:close/>
                    <a:moveTo>
                      <a:pt x="22014" y="0"/>
                    </a:moveTo>
                    <a:cubicBezTo>
                      <a:pt x="13670" y="0"/>
                      <a:pt x="6067" y="4810"/>
                      <a:pt x="2475" y="12361"/>
                    </a:cubicBezTo>
                    <a:cubicBezTo>
                      <a:pt x="674" y="16114"/>
                      <a:pt x="1" y="20320"/>
                      <a:pt x="537" y="24458"/>
                    </a:cubicBezTo>
                    <a:cubicBezTo>
                      <a:pt x="633" y="25200"/>
                      <a:pt x="715" y="25929"/>
                      <a:pt x="825" y="26671"/>
                    </a:cubicBezTo>
                    <a:lnTo>
                      <a:pt x="1581" y="32459"/>
                    </a:lnTo>
                    <a:lnTo>
                      <a:pt x="2612" y="40459"/>
                    </a:lnTo>
                    <a:lnTo>
                      <a:pt x="3781" y="49436"/>
                    </a:lnTo>
                    <a:lnTo>
                      <a:pt x="4894" y="58068"/>
                    </a:lnTo>
                    <a:lnTo>
                      <a:pt x="5802" y="65079"/>
                    </a:lnTo>
                    <a:lnTo>
                      <a:pt x="6338" y="69162"/>
                    </a:lnTo>
                    <a:lnTo>
                      <a:pt x="6406" y="69698"/>
                    </a:lnTo>
                    <a:cubicBezTo>
                      <a:pt x="6445" y="69904"/>
                      <a:pt x="6593" y="70183"/>
                      <a:pt x="6837" y="70183"/>
                    </a:cubicBezTo>
                    <a:cubicBezTo>
                      <a:pt x="6854" y="70183"/>
                      <a:pt x="6870" y="70182"/>
                      <a:pt x="6888" y="70179"/>
                    </a:cubicBezTo>
                    <a:lnTo>
                      <a:pt x="11080" y="69629"/>
                    </a:lnTo>
                    <a:lnTo>
                      <a:pt x="21170" y="68323"/>
                    </a:lnTo>
                    <a:lnTo>
                      <a:pt x="33336" y="66743"/>
                    </a:lnTo>
                    <a:lnTo>
                      <a:pt x="43825" y="65368"/>
                    </a:lnTo>
                    <a:lnTo>
                      <a:pt x="48938" y="64722"/>
                    </a:lnTo>
                    <a:lnTo>
                      <a:pt x="49007" y="64722"/>
                    </a:lnTo>
                    <a:cubicBezTo>
                      <a:pt x="49167" y="64713"/>
                      <a:pt x="49310" y="64623"/>
                      <a:pt x="49391" y="64494"/>
                    </a:cubicBezTo>
                    <a:lnTo>
                      <a:pt x="49391" y="64494"/>
                    </a:lnTo>
                    <a:cubicBezTo>
                      <a:pt x="49450" y="64419"/>
                      <a:pt x="49485" y="64331"/>
                      <a:pt x="49475" y="64241"/>
                    </a:cubicBezTo>
                    <a:lnTo>
                      <a:pt x="49172" y="62014"/>
                    </a:lnTo>
                    <a:lnTo>
                      <a:pt x="48444" y="56268"/>
                    </a:lnTo>
                    <a:lnTo>
                      <a:pt x="47385" y="48253"/>
                    </a:lnTo>
                    <a:lnTo>
                      <a:pt x="46244" y="39291"/>
                    </a:lnTo>
                    <a:lnTo>
                      <a:pt x="45103" y="30644"/>
                    </a:lnTo>
                    <a:lnTo>
                      <a:pt x="44196" y="23620"/>
                    </a:lnTo>
                    <a:lnTo>
                      <a:pt x="43660" y="19537"/>
                    </a:lnTo>
                    <a:cubicBezTo>
                      <a:pt x="43357" y="17172"/>
                      <a:pt x="42807" y="14891"/>
                      <a:pt x="41804" y="12705"/>
                    </a:cubicBezTo>
                    <a:cubicBezTo>
                      <a:pt x="38326" y="5062"/>
                      <a:pt x="30765" y="113"/>
                      <a:pt x="22366" y="3"/>
                    </a:cubicBezTo>
                    <a:cubicBezTo>
                      <a:pt x="22249" y="1"/>
                      <a:pt x="22131" y="0"/>
                      <a:pt x="2201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95200" y="1942750"/>
                <a:ext cx="181825" cy="361425"/>
              </a:xfrm>
              <a:custGeom>
                <a:rect b="b" l="l" r="r" t="t"/>
                <a:pathLst>
                  <a:path extrusionOk="0" h="14457" w="7273">
                    <a:moveTo>
                      <a:pt x="4481" y="0"/>
                    </a:moveTo>
                    <a:cubicBezTo>
                      <a:pt x="4431" y="0"/>
                      <a:pt x="4381" y="4"/>
                      <a:pt x="4330" y="10"/>
                    </a:cubicBezTo>
                    <a:lnTo>
                      <a:pt x="1127" y="436"/>
                    </a:lnTo>
                    <a:cubicBezTo>
                      <a:pt x="454" y="519"/>
                      <a:pt x="0" y="1110"/>
                      <a:pt x="83" y="1783"/>
                    </a:cubicBezTo>
                    <a:lnTo>
                      <a:pt x="1595" y="13413"/>
                    </a:lnTo>
                    <a:cubicBezTo>
                      <a:pt x="1670" y="14015"/>
                      <a:pt x="2180" y="14456"/>
                      <a:pt x="2770" y="14456"/>
                    </a:cubicBezTo>
                    <a:cubicBezTo>
                      <a:pt x="2826" y="14456"/>
                      <a:pt x="2884" y="14452"/>
                      <a:pt x="2942" y="14444"/>
                    </a:cubicBezTo>
                    <a:lnTo>
                      <a:pt x="6145" y="14031"/>
                    </a:lnTo>
                    <a:cubicBezTo>
                      <a:pt x="6805" y="13949"/>
                      <a:pt x="7272" y="13344"/>
                      <a:pt x="7190" y="12684"/>
                    </a:cubicBezTo>
                    <a:lnTo>
                      <a:pt x="5678" y="1055"/>
                    </a:lnTo>
                    <a:cubicBezTo>
                      <a:pt x="5589" y="446"/>
                      <a:pt x="5078" y="0"/>
                      <a:pt x="448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565625" y="1687225"/>
                <a:ext cx="574300" cy="353875"/>
              </a:xfrm>
              <a:custGeom>
                <a:rect b="b" l="l" r="r" t="t"/>
                <a:pathLst>
                  <a:path extrusionOk="0" h="14155" w="22972">
                    <a:moveTo>
                      <a:pt x="19552" y="1"/>
                    </a:moveTo>
                    <a:cubicBezTo>
                      <a:pt x="19460" y="1"/>
                      <a:pt x="19367" y="6"/>
                      <a:pt x="19273" y="17"/>
                    </a:cubicBezTo>
                    <a:lnTo>
                      <a:pt x="2145" y="2258"/>
                    </a:lnTo>
                    <a:cubicBezTo>
                      <a:pt x="880" y="2423"/>
                      <a:pt x="0" y="3578"/>
                      <a:pt x="165" y="4829"/>
                    </a:cubicBezTo>
                    <a:lnTo>
                      <a:pt x="1114" y="12169"/>
                    </a:lnTo>
                    <a:cubicBezTo>
                      <a:pt x="1278" y="13319"/>
                      <a:pt x="2255" y="14155"/>
                      <a:pt x="3383" y="14155"/>
                    </a:cubicBezTo>
                    <a:cubicBezTo>
                      <a:pt x="3482" y="14155"/>
                      <a:pt x="3583" y="14148"/>
                      <a:pt x="3685" y="14135"/>
                    </a:cubicBezTo>
                    <a:lnTo>
                      <a:pt x="20827" y="11908"/>
                    </a:lnTo>
                    <a:cubicBezTo>
                      <a:pt x="22077" y="11757"/>
                      <a:pt x="22971" y="10602"/>
                      <a:pt x="22792" y="9351"/>
                    </a:cubicBezTo>
                    <a:lnTo>
                      <a:pt x="21858" y="2010"/>
                    </a:lnTo>
                    <a:cubicBezTo>
                      <a:pt x="21692" y="852"/>
                      <a:pt x="20702" y="1"/>
                      <a:pt x="1955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20950" y="1276275"/>
                <a:ext cx="591825" cy="591475"/>
              </a:xfrm>
              <a:custGeom>
                <a:rect b="b" l="l" r="r" t="t"/>
                <a:pathLst>
                  <a:path extrusionOk="0" h="23659" w="23673">
                    <a:moveTo>
                      <a:pt x="13197" y="1"/>
                    </a:moveTo>
                    <a:lnTo>
                      <a:pt x="0" y="6255"/>
                    </a:lnTo>
                    <a:lnTo>
                      <a:pt x="2269" y="23658"/>
                    </a:lnTo>
                    <a:cubicBezTo>
                      <a:pt x="2288" y="23659"/>
                      <a:pt x="2308" y="23659"/>
                      <a:pt x="2328" y="23659"/>
                    </a:cubicBezTo>
                    <a:cubicBezTo>
                      <a:pt x="3336" y="23659"/>
                      <a:pt x="4957" y="23311"/>
                      <a:pt x="6736" y="21734"/>
                    </a:cubicBezTo>
                    <a:cubicBezTo>
                      <a:pt x="8117" y="20499"/>
                      <a:pt x="9121" y="20031"/>
                      <a:pt x="10116" y="20031"/>
                    </a:cubicBezTo>
                    <a:cubicBezTo>
                      <a:pt x="11270" y="20031"/>
                      <a:pt x="12413" y="20662"/>
                      <a:pt x="14118" y="21459"/>
                    </a:cubicBezTo>
                    <a:cubicBezTo>
                      <a:pt x="14838" y="21793"/>
                      <a:pt x="15504" y="21932"/>
                      <a:pt x="16117" y="21932"/>
                    </a:cubicBezTo>
                    <a:cubicBezTo>
                      <a:pt x="18205" y="21932"/>
                      <a:pt x="19676" y="20307"/>
                      <a:pt x="20579" y="19191"/>
                    </a:cubicBezTo>
                    <a:cubicBezTo>
                      <a:pt x="20929" y="18753"/>
                      <a:pt x="21678" y="18598"/>
                      <a:pt x="22549" y="18598"/>
                    </a:cubicBezTo>
                    <a:cubicBezTo>
                      <a:pt x="22909" y="18598"/>
                      <a:pt x="23290" y="18624"/>
                      <a:pt x="23672" y="18668"/>
                    </a:cubicBezTo>
                    <a:lnTo>
                      <a:pt x="21624" y="3025"/>
                    </a:lnTo>
                    <a:cubicBezTo>
                      <a:pt x="21500" y="2021"/>
                      <a:pt x="21239" y="1032"/>
                      <a:pt x="20840" y="111"/>
                    </a:cubicBezTo>
                    <a:lnTo>
                      <a:pt x="1319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501350" y="1112500"/>
                <a:ext cx="575325" cy="462100"/>
              </a:xfrm>
              <a:custGeom>
                <a:rect b="b" l="l" r="r" t="t"/>
                <a:pathLst>
                  <a:path extrusionOk="0" h="18484" w="23013">
                    <a:moveTo>
                      <a:pt x="11623" y="0"/>
                    </a:moveTo>
                    <a:cubicBezTo>
                      <a:pt x="11158" y="0"/>
                      <a:pt x="10688" y="30"/>
                      <a:pt x="10215" y="91"/>
                    </a:cubicBezTo>
                    <a:cubicBezTo>
                      <a:pt x="4221" y="861"/>
                      <a:pt x="1" y="6345"/>
                      <a:pt x="784" y="12339"/>
                    </a:cubicBezTo>
                    <a:lnTo>
                      <a:pt x="1568" y="18484"/>
                    </a:lnTo>
                    <a:cubicBezTo>
                      <a:pt x="3025" y="18401"/>
                      <a:pt x="4647" y="18044"/>
                      <a:pt x="5953" y="17081"/>
                    </a:cubicBezTo>
                    <a:cubicBezTo>
                      <a:pt x="7421" y="15998"/>
                      <a:pt x="8534" y="15634"/>
                      <a:pt x="9510" y="15634"/>
                    </a:cubicBezTo>
                    <a:cubicBezTo>
                      <a:pt x="10702" y="15634"/>
                      <a:pt x="11689" y="16176"/>
                      <a:pt x="12868" y="16614"/>
                    </a:cubicBezTo>
                    <a:cubicBezTo>
                      <a:pt x="13488" y="16843"/>
                      <a:pt x="14129" y="16957"/>
                      <a:pt x="14768" y="16957"/>
                    </a:cubicBezTo>
                    <a:cubicBezTo>
                      <a:pt x="16351" y="16957"/>
                      <a:pt x="17922" y="16261"/>
                      <a:pt x="19136" y="14910"/>
                    </a:cubicBezTo>
                    <a:cubicBezTo>
                      <a:pt x="19913" y="14042"/>
                      <a:pt x="21384" y="13821"/>
                      <a:pt x="22758" y="13821"/>
                    </a:cubicBezTo>
                    <a:cubicBezTo>
                      <a:pt x="22843" y="13821"/>
                      <a:pt x="22928" y="13822"/>
                      <a:pt x="23013" y="13824"/>
                    </a:cubicBezTo>
                    <a:lnTo>
                      <a:pt x="22463" y="9521"/>
                    </a:lnTo>
                    <a:cubicBezTo>
                      <a:pt x="21729" y="4014"/>
                      <a:pt x="17031" y="0"/>
                      <a:pt x="11623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57375" y="1361475"/>
                <a:ext cx="99325" cy="85275"/>
              </a:xfrm>
              <a:custGeom>
                <a:rect b="b" l="l" r="r" t="t"/>
                <a:pathLst>
                  <a:path extrusionOk="0" h="3411" w="3973">
                    <a:moveTo>
                      <a:pt x="2796" y="1"/>
                    </a:moveTo>
                    <a:cubicBezTo>
                      <a:pt x="2776" y="1"/>
                      <a:pt x="2756" y="1"/>
                      <a:pt x="2736" y="2"/>
                    </a:cubicBezTo>
                    <a:cubicBezTo>
                      <a:pt x="2557" y="2"/>
                      <a:pt x="2364" y="70"/>
                      <a:pt x="2227" y="194"/>
                    </a:cubicBezTo>
                    <a:cubicBezTo>
                      <a:pt x="2035" y="373"/>
                      <a:pt x="1883" y="593"/>
                      <a:pt x="1773" y="827"/>
                    </a:cubicBezTo>
                    <a:lnTo>
                      <a:pt x="1608" y="1156"/>
                    </a:lnTo>
                    <a:lnTo>
                      <a:pt x="1443" y="1486"/>
                    </a:lnTo>
                    <a:lnTo>
                      <a:pt x="1306" y="1720"/>
                    </a:lnTo>
                    <a:cubicBezTo>
                      <a:pt x="1265" y="1789"/>
                      <a:pt x="1224" y="1844"/>
                      <a:pt x="1155" y="1899"/>
                    </a:cubicBezTo>
                    <a:lnTo>
                      <a:pt x="1004" y="1968"/>
                    </a:lnTo>
                    <a:cubicBezTo>
                      <a:pt x="811" y="1968"/>
                      <a:pt x="729" y="1858"/>
                      <a:pt x="715" y="1638"/>
                    </a:cubicBezTo>
                    <a:cubicBezTo>
                      <a:pt x="715" y="1473"/>
                      <a:pt x="756" y="1321"/>
                      <a:pt x="811" y="1170"/>
                    </a:cubicBezTo>
                    <a:cubicBezTo>
                      <a:pt x="866" y="1019"/>
                      <a:pt x="921" y="854"/>
                      <a:pt x="1004" y="703"/>
                    </a:cubicBezTo>
                    <a:cubicBezTo>
                      <a:pt x="1059" y="620"/>
                      <a:pt x="1086" y="510"/>
                      <a:pt x="1086" y="400"/>
                    </a:cubicBezTo>
                    <a:cubicBezTo>
                      <a:pt x="1100" y="359"/>
                      <a:pt x="1086" y="318"/>
                      <a:pt x="1059" y="277"/>
                    </a:cubicBezTo>
                    <a:cubicBezTo>
                      <a:pt x="1031" y="249"/>
                      <a:pt x="1004" y="208"/>
                      <a:pt x="962" y="194"/>
                    </a:cubicBezTo>
                    <a:lnTo>
                      <a:pt x="825" y="153"/>
                    </a:lnTo>
                    <a:cubicBezTo>
                      <a:pt x="632" y="180"/>
                      <a:pt x="440" y="332"/>
                      <a:pt x="261" y="662"/>
                    </a:cubicBezTo>
                    <a:cubicBezTo>
                      <a:pt x="83" y="1019"/>
                      <a:pt x="0" y="1418"/>
                      <a:pt x="28" y="1830"/>
                    </a:cubicBezTo>
                    <a:cubicBezTo>
                      <a:pt x="14" y="2242"/>
                      <a:pt x="138" y="2655"/>
                      <a:pt x="371" y="2999"/>
                    </a:cubicBezTo>
                    <a:cubicBezTo>
                      <a:pt x="542" y="3248"/>
                      <a:pt x="812" y="3384"/>
                      <a:pt x="1112" y="3384"/>
                    </a:cubicBezTo>
                    <a:cubicBezTo>
                      <a:pt x="1126" y="3384"/>
                      <a:pt x="1140" y="3384"/>
                      <a:pt x="1155" y="3383"/>
                    </a:cubicBezTo>
                    <a:cubicBezTo>
                      <a:pt x="1174" y="3386"/>
                      <a:pt x="1193" y="3387"/>
                      <a:pt x="1212" y="3387"/>
                    </a:cubicBezTo>
                    <a:cubicBezTo>
                      <a:pt x="1306" y="3387"/>
                      <a:pt x="1405" y="3360"/>
                      <a:pt x="1485" y="3315"/>
                    </a:cubicBezTo>
                    <a:cubicBezTo>
                      <a:pt x="1608" y="3260"/>
                      <a:pt x="1718" y="3177"/>
                      <a:pt x="1815" y="3081"/>
                    </a:cubicBezTo>
                    <a:cubicBezTo>
                      <a:pt x="1925" y="2971"/>
                      <a:pt x="2021" y="2861"/>
                      <a:pt x="2103" y="2724"/>
                    </a:cubicBezTo>
                    <a:lnTo>
                      <a:pt x="2254" y="2380"/>
                    </a:lnTo>
                    <a:lnTo>
                      <a:pt x="2392" y="2105"/>
                    </a:lnTo>
                    <a:cubicBezTo>
                      <a:pt x="2433" y="2036"/>
                      <a:pt x="2474" y="1968"/>
                      <a:pt x="2516" y="1871"/>
                    </a:cubicBezTo>
                    <a:cubicBezTo>
                      <a:pt x="2543" y="1816"/>
                      <a:pt x="2571" y="1775"/>
                      <a:pt x="2598" y="1720"/>
                    </a:cubicBezTo>
                    <a:cubicBezTo>
                      <a:pt x="2612" y="1679"/>
                      <a:pt x="2639" y="1638"/>
                      <a:pt x="2667" y="1596"/>
                    </a:cubicBezTo>
                    <a:lnTo>
                      <a:pt x="2749" y="1528"/>
                    </a:lnTo>
                    <a:lnTo>
                      <a:pt x="2846" y="1528"/>
                    </a:lnTo>
                    <a:cubicBezTo>
                      <a:pt x="2956" y="1528"/>
                      <a:pt x="3024" y="1596"/>
                      <a:pt x="3024" y="1775"/>
                    </a:cubicBezTo>
                    <a:cubicBezTo>
                      <a:pt x="3024" y="2022"/>
                      <a:pt x="2983" y="2270"/>
                      <a:pt x="2914" y="2517"/>
                    </a:cubicBezTo>
                    <a:cubicBezTo>
                      <a:pt x="2846" y="2710"/>
                      <a:pt x="2804" y="2902"/>
                      <a:pt x="2777" y="3095"/>
                    </a:cubicBezTo>
                    <a:cubicBezTo>
                      <a:pt x="2777" y="3177"/>
                      <a:pt x="2818" y="3260"/>
                      <a:pt x="2873" y="3315"/>
                    </a:cubicBezTo>
                    <a:cubicBezTo>
                      <a:pt x="2928" y="3370"/>
                      <a:pt x="3011" y="3411"/>
                      <a:pt x="3079" y="3411"/>
                    </a:cubicBezTo>
                    <a:cubicBezTo>
                      <a:pt x="3176" y="3411"/>
                      <a:pt x="3258" y="3370"/>
                      <a:pt x="3327" y="3301"/>
                    </a:cubicBezTo>
                    <a:cubicBezTo>
                      <a:pt x="3423" y="3232"/>
                      <a:pt x="3519" y="3150"/>
                      <a:pt x="3574" y="3040"/>
                    </a:cubicBezTo>
                    <a:cubicBezTo>
                      <a:pt x="3657" y="2916"/>
                      <a:pt x="3725" y="2792"/>
                      <a:pt x="3794" y="2655"/>
                    </a:cubicBezTo>
                    <a:cubicBezTo>
                      <a:pt x="3863" y="2490"/>
                      <a:pt x="3904" y="2311"/>
                      <a:pt x="3918" y="2132"/>
                    </a:cubicBezTo>
                    <a:cubicBezTo>
                      <a:pt x="3959" y="1940"/>
                      <a:pt x="3973" y="1734"/>
                      <a:pt x="3973" y="1528"/>
                    </a:cubicBezTo>
                    <a:cubicBezTo>
                      <a:pt x="3946" y="510"/>
                      <a:pt x="3554" y="1"/>
                      <a:pt x="279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360125" y="1208775"/>
                <a:ext cx="112050" cy="133250"/>
              </a:xfrm>
              <a:custGeom>
                <a:rect b="b" l="l" r="r" t="t"/>
                <a:pathLst>
                  <a:path extrusionOk="0" h="5330" w="4482">
                    <a:moveTo>
                      <a:pt x="1584" y="1"/>
                    </a:moveTo>
                    <a:cubicBezTo>
                      <a:pt x="1479" y="1"/>
                      <a:pt x="1377" y="11"/>
                      <a:pt x="1278" y="34"/>
                    </a:cubicBezTo>
                    <a:cubicBezTo>
                      <a:pt x="1045" y="75"/>
                      <a:pt x="866" y="254"/>
                      <a:pt x="839" y="501"/>
                    </a:cubicBezTo>
                    <a:cubicBezTo>
                      <a:pt x="797" y="721"/>
                      <a:pt x="797" y="886"/>
                      <a:pt x="880" y="996"/>
                    </a:cubicBezTo>
                    <a:cubicBezTo>
                      <a:pt x="962" y="1120"/>
                      <a:pt x="1114" y="1216"/>
                      <a:pt x="1278" y="1216"/>
                    </a:cubicBezTo>
                    <a:lnTo>
                      <a:pt x="2612" y="1532"/>
                    </a:lnTo>
                    <a:cubicBezTo>
                      <a:pt x="2873" y="1573"/>
                      <a:pt x="3134" y="1656"/>
                      <a:pt x="3368" y="1780"/>
                    </a:cubicBezTo>
                    <a:cubicBezTo>
                      <a:pt x="3492" y="1848"/>
                      <a:pt x="3574" y="1986"/>
                      <a:pt x="3547" y="2123"/>
                    </a:cubicBezTo>
                    <a:cubicBezTo>
                      <a:pt x="3519" y="2206"/>
                      <a:pt x="3478" y="2261"/>
                      <a:pt x="3409" y="2302"/>
                    </a:cubicBezTo>
                    <a:cubicBezTo>
                      <a:pt x="3341" y="2319"/>
                      <a:pt x="3273" y="2331"/>
                      <a:pt x="3209" y="2331"/>
                    </a:cubicBezTo>
                    <a:cubicBezTo>
                      <a:pt x="3169" y="2331"/>
                      <a:pt x="3130" y="2326"/>
                      <a:pt x="3093" y="2316"/>
                    </a:cubicBezTo>
                    <a:cubicBezTo>
                      <a:pt x="2763" y="2192"/>
                      <a:pt x="2419" y="2096"/>
                      <a:pt x="2076" y="2027"/>
                    </a:cubicBezTo>
                    <a:lnTo>
                      <a:pt x="1773" y="1958"/>
                    </a:lnTo>
                    <a:lnTo>
                      <a:pt x="1512" y="1903"/>
                    </a:lnTo>
                    <a:lnTo>
                      <a:pt x="1292" y="1862"/>
                    </a:lnTo>
                    <a:lnTo>
                      <a:pt x="962" y="1862"/>
                    </a:lnTo>
                    <a:lnTo>
                      <a:pt x="839" y="1903"/>
                    </a:lnTo>
                    <a:cubicBezTo>
                      <a:pt x="797" y="1917"/>
                      <a:pt x="756" y="1931"/>
                      <a:pt x="742" y="1972"/>
                    </a:cubicBezTo>
                    <a:cubicBezTo>
                      <a:pt x="701" y="2000"/>
                      <a:pt x="687" y="2041"/>
                      <a:pt x="674" y="2068"/>
                    </a:cubicBezTo>
                    <a:cubicBezTo>
                      <a:pt x="632" y="2110"/>
                      <a:pt x="619" y="2164"/>
                      <a:pt x="605" y="2206"/>
                    </a:cubicBezTo>
                    <a:cubicBezTo>
                      <a:pt x="577" y="2274"/>
                      <a:pt x="564" y="2329"/>
                      <a:pt x="550" y="2384"/>
                    </a:cubicBezTo>
                    <a:cubicBezTo>
                      <a:pt x="522" y="2481"/>
                      <a:pt x="522" y="2563"/>
                      <a:pt x="536" y="2659"/>
                    </a:cubicBezTo>
                    <a:cubicBezTo>
                      <a:pt x="536" y="2728"/>
                      <a:pt x="564" y="2797"/>
                      <a:pt x="605" y="2852"/>
                    </a:cubicBezTo>
                    <a:cubicBezTo>
                      <a:pt x="646" y="2921"/>
                      <a:pt x="729" y="2989"/>
                      <a:pt x="811" y="3017"/>
                    </a:cubicBezTo>
                    <a:lnTo>
                      <a:pt x="1182" y="3140"/>
                    </a:lnTo>
                    <a:lnTo>
                      <a:pt x="1787" y="3292"/>
                    </a:lnTo>
                    <a:cubicBezTo>
                      <a:pt x="2131" y="3388"/>
                      <a:pt x="2474" y="3429"/>
                      <a:pt x="2818" y="3443"/>
                    </a:cubicBezTo>
                    <a:cubicBezTo>
                      <a:pt x="2928" y="3470"/>
                      <a:pt x="3038" y="3525"/>
                      <a:pt x="3134" y="3608"/>
                    </a:cubicBezTo>
                    <a:cubicBezTo>
                      <a:pt x="3175" y="3663"/>
                      <a:pt x="3203" y="3732"/>
                      <a:pt x="3175" y="3814"/>
                    </a:cubicBezTo>
                    <a:cubicBezTo>
                      <a:pt x="3148" y="3965"/>
                      <a:pt x="3024" y="4075"/>
                      <a:pt x="2873" y="4089"/>
                    </a:cubicBezTo>
                    <a:cubicBezTo>
                      <a:pt x="2598" y="4089"/>
                      <a:pt x="2337" y="4062"/>
                      <a:pt x="2076" y="3993"/>
                    </a:cubicBezTo>
                    <a:lnTo>
                      <a:pt x="742" y="3704"/>
                    </a:lnTo>
                    <a:cubicBezTo>
                      <a:pt x="678" y="3688"/>
                      <a:pt x="614" y="3681"/>
                      <a:pt x="549" y="3681"/>
                    </a:cubicBezTo>
                    <a:cubicBezTo>
                      <a:pt x="504" y="3681"/>
                      <a:pt x="458" y="3685"/>
                      <a:pt x="412" y="3690"/>
                    </a:cubicBezTo>
                    <a:cubicBezTo>
                      <a:pt x="316" y="3704"/>
                      <a:pt x="234" y="3759"/>
                      <a:pt x="192" y="3842"/>
                    </a:cubicBezTo>
                    <a:cubicBezTo>
                      <a:pt x="110" y="3938"/>
                      <a:pt x="55" y="4062"/>
                      <a:pt x="41" y="4185"/>
                    </a:cubicBezTo>
                    <a:cubicBezTo>
                      <a:pt x="0" y="4336"/>
                      <a:pt x="14" y="4488"/>
                      <a:pt x="83" y="4625"/>
                    </a:cubicBezTo>
                    <a:cubicBezTo>
                      <a:pt x="206" y="4763"/>
                      <a:pt x="357" y="4886"/>
                      <a:pt x="536" y="4941"/>
                    </a:cubicBezTo>
                    <a:cubicBezTo>
                      <a:pt x="880" y="5079"/>
                      <a:pt x="1251" y="5189"/>
                      <a:pt x="1622" y="5257"/>
                    </a:cubicBezTo>
                    <a:cubicBezTo>
                      <a:pt x="1850" y="5303"/>
                      <a:pt x="2078" y="5330"/>
                      <a:pt x="2313" y="5330"/>
                    </a:cubicBezTo>
                    <a:cubicBezTo>
                      <a:pt x="2362" y="5330"/>
                      <a:pt x="2411" y="5329"/>
                      <a:pt x="2461" y="5326"/>
                    </a:cubicBezTo>
                    <a:cubicBezTo>
                      <a:pt x="2681" y="5312"/>
                      <a:pt x="2901" y="5257"/>
                      <a:pt x="3107" y="5175"/>
                    </a:cubicBezTo>
                    <a:cubicBezTo>
                      <a:pt x="3285" y="5106"/>
                      <a:pt x="3450" y="4996"/>
                      <a:pt x="3588" y="4859"/>
                    </a:cubicBezTo>
                    <a:cubicBezTo>
                      <a:pt x="3725" y="4749"/>
                      <a:pt x="3822" y="4611"/>
                      <a:pt x="3904" y="4460"/>
                    </a:cubicBezTo>
                    <a:cubicBezTo>
                      <a:pt x="3987" y="4336"/>
                      <a:pt x="4028" y="4199"/>
                      <a:pt x="4055" y="4048"/>
                    </a:cubicBezTo>
                    <a:cubicBezTo>
                      <a:pt x="4138" y="3732"/>
                      <a:pt x="4097" y="3388"/>
                      <a:pt x="3932" y="3086"/>
                    </a:cubicBezTo>
                    <a:cubicBezTo>
                      <a:pt x="4193" y="2866"/>
                      <a:pt x="4371" y="2577"/>
                      <a:pt x="4454" y="2247"/>
                    </a:cubicBezTo>
                    <a:cubicBezTo>
                      <a:pt x="4468" y="2151"/>
                      <a:pt x="4481" y="2041"/>
                      <a:pt x="4481" y="1945"/>
                    </a:cubicBezTo>
                    <a:cubicBezTo>
                      <a:pt x="4481" y="1835"/>
                      <a:pt x="4468" y="1725"/>
                      <a:pt x="4454" y="1615"/>
                    </a:cubicBezTo>
                    <a:cubicBezTo>
                      <a:pt x="4426" y="1491"/>
                      <a:pt x="4385" y="1381"/>
                      <a:pt x="4330" y="1271"/>
                    </a:cubicBezTo>
                    <a:cubicBezTo>
                      <a:pt x="4261" y="1147"/>
                      <a:pt x="4193" y="1024"/>
                      <a:pt x="4110" y="927"/>
                    </a:cubicBezTo>
                    <a:cubicBezTo>
                      <a:pt x="4000" y="817"/>
                      <a:pt x="3890" y="721"/>
                      <a:pt x="3780" y="639"/>
                    </a:cubicBezTo>
                    <a:cubicBezTo>
                      <a:pt x="3643" y="529"/>
                      <a:pt x="3478" y="432"/>
                      <a:pt x="3313" y="377"/>
                    </a:cubicBezTo>
                    <a:cubicBezTo>
                      <a:pt x="3121" y="281"/>
                      <a:pt x="2928" y="212"/>
                      <a:pt x="2722" y="185"/>
                    </a:cubicBezTo>
                    <a:lnTo>
                      <a:pt x="1842" y="20"/>
                    </a:lnTo>
                    <a:cubicBezTo>
                      <a:pt x="1756" y="8"/>
                      <a:pt x="1669" y="1"/>
                      <a:pt x="15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404800" y="1103700"/>
                <a:ext cx="116175" cy="106625"/>
              </a:xfrm>
              <a:custGeom>
                <a:rect b="b" l="l" r="r" t="t"/>
                <a:pathLst>
                  <a:path extrusionOk="0" h="4265" w="4647">
                    <a:moveTo>
                      <a:pt x="1639" y="0"/>
                    </a:moveTo>
                    <a:cubicBezTo>
                      <a:pt x="1579" y="0"/>
                      <a:pt x="1517" y="14"/>
                      <a:pt x="1457" y="44"/>
                    </a:cubicBezTo>
                    <a:cubicBezTo>
                      <a:pt x="1320" y="127"/>
                      <a:pt x="1196" y="264"/>
                      <a:pt x="1114" y="415"/>
                    </a:cubicBezTo>
                    <a:lnTo>
                      <a:pt x="220" y="2024"/>
                    </a:lnTo>
                    <a:cubicBezTo>
                      <a:pt x="0" y="2381"/>
                      <a:pt x="110" y="2683"/>
                      <a:pt x="481" y="2917"/>
                    </a:cubicBezTo>
                    <a:lnTo>
                      <a:pt x="2557" y="4086"/>
                    </a:lnTo>
                    <a:cubicBezTo>
                      <a:pt x="2749" y="4209"/>
                      <a:pt x="2969" y="4264"/>
                      <a:pt x="3203" y="4264"/>
                    </a:cubicBezTo>
                    <a:cubicBezTo>
                      <a:pt x="3368" y="4209"/>
                      <a:pt x="3505" y="4086"/>
                      <a:pt x="3588" y="3921"/>
                    </a:cubicBezTo>
                    <a:lnTo>
                      <a:pt x="4509" y="2326"/>
                    </a:lnTo>
                    <a:cubicBezTo>
                      <a:pt x="4591" y="2189"/>
                      <a:pt x="4646" y="2010"/>
                      <a:pt x="4646" y="1845"/>
                    </a:cubicBezTo>
                    <a:cubicBezTo>
                      <a:pt x="4619" y="1694"/>
                      <a:pt x="4536" y="1570"/>
                      <a:pt x="4399" y="1515"/>
                    </a:cubicBezTo>
                    <a:cubicBezTo>
                      <a:pt x="4335" y="1475"/>
                      <a:pt x="4262" y="1454"/>
                      <a:pt x="4190" y="1454"/>
                    </a:cubicBezTo>
                    <a:cubicBezTo>
                      <a:pt x="4138" y="1454"/>
                      <a:pt x="4087" y="1465"/>
                      <a:pt x="4042" y="1487"/>
                    </a:cubicBezTo>
                    <a:cubicBezTo>
                      <a:pt x="3904" y="1570"/>
                      <a:pt x="3794" y="1680"/>
                      <a:pt x="3725" y="1831"/>
                    </a:cubicBezTo>
                    <a:lnTo>
                      <a:pt x="3107" y="2890"/>
                    </a:lnTo>
                    <a:lnTo>
                      <a:pt x="2598" y="2601"/>
                    </a:lnTo>
                    <a:lnTo>
                      <a:pt x="3038" y="1790"/>
                    </a:lnTo>
                    <a:cubicBezTo>
                      <a:pt x="3134" y="1666"/>
                      <a:pt x="3189" y="1515"/>
                      <a:pt x="3203" y="1364"/>
                    </a:cubicBezTo>
                    <a:cubicBezTo>
                      <a:pt x="3189" y="1254"/>
                      <a:pt x="3121" y="1158"/>
                      <a:pt x="3024" y="1103"/>
                    </a:cubicBezTo>
                    <a:cubicBezTo>
                      <a:pt x="2960" y="1066"/>
                      <a:pt x="2878" y="1041"/>
                      <a:pt x="2797" y="1041"/>
                    </a:cubicBezTo>
                    <a:cubicBezTo>
                      <a:pt x="2757" y="1041"/>
                      <a:pt x="2717" y="1048"/>
                      <a:pt x="2681" y="1061"/>
                    </a:cubicBezTo>
                    <a:cubicBezTo>
                      <a:pt x="2557" y="1130"/>
                      <a:pt x="2447" y="1240"/>
                      <a:pt x="2392" y="1364"/>
                    </a:cubicBezTo>
                    <a:lnTo>
                      <a:pt x="1911" y="2230"/>
                    </a:lnTo>
                    <a:lnTo>
                      <a:pt x="1347" y="1900"/>
                    </a:lnTo>
                    <a:lnTo>
                      <a:pt x="1938" y="814"/>
                    </a:lnTo>
                    <a:cubicBezTo>
                      <a:pt x="2035" y="690"/>
                      <a:pt x="2090" y="525"/>
                      <a:pt x="2076" y="374"/>
                    </a:cubicBezTo>
                    <a:cubicBezTo>
                      <a:pt x="2076" y="264"/>
                      <a:pt x="1993" y="168"/>
                      <a:pt x="1856" y="72"/>
                    </a:cubicBezTo>
                    <a:cubicBezTo>
                      <a:pt x="1793" y="25"/>
                      <a:pt x="1718" y="0"/>
                      <a:pt x="16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468025" y="1019900"/>
                <a:ext cx="115850" cy="113775"/>
              </a:xfrm>
              <a:custGeom>
                <a:rect b="b" l="l" r="r" t="t"/>
                <a:pathLst>
                  <a:path extrusionOk="0" h="4551" w="4634">
                    <a:moveTo>
                      <a:pt x="2143" y="1"/>
                    </a:moveTo>
                    <a:cubicBezTo>
                      <a:pt x="2111" y="1"/>
                      <a:pt x="2080" y="5"/>
                      <a:pt x="2049" y="14"/>
                    </a:cubicBezTo>
                    <a:cubicBezTo>
                      <a:pt x="1884" y="56"/>
                      <a:pt x="1733" y="138"/>
                      <a:pt x="1636" y="262"/>
                    </a:cubicBezTo>
                    <a:lnTo>
                      <a:pt x="303" y="1554"/>
                    </a:lnTo>
                    <a:cubicBezTo>
                      <a:pt x="0" y="1843"/>
                      <a:pt x="14" y="2159"/>
                      <a:pt x="317" y="2489"/>
                    </a:cubicBezTo>
                    <a:lnTo>
                      <a:pt x="1994" y="4207"/>
                    </a:lnTo>
                    <a:cubicBezTo>
                      <a:pt x="2131" y="4372"/>
                      <a:pt x="2324" y="4496"/>
                      <a:pt x="2544" y="4551"/>
                    </a:cubicBezTo>
                    <a:cubicBezTo>
                      <a:pt x="2722" y="4551"/>
                      <a:pt x="2901" y="4468"/>
                      <a:pt x="3025" y="4345"/>
                    </a:cubicBezTo>
                    <a:lnTo>
                      <a:pt x="4331" y="3052"/>
                    </a:lnTo>
                    <a:cubicBezTo>
                      <a:pt x="4454" y="2942"/>
                      <a:pt x="4551" y="2791"/>
                      <a:pt x="4606" y="2640"/>
                    </a:cubicBezTo>
                    <a:cubicBezTo>
                      <a:pt x="4633" y="2351"/>
                      <a:pt x="4413" y="2104"/>
                      <a:pt x="4124" y="2104"/>
                    </a:cubicBezTo>
                    <a:cubicBezTo>
                      <a:pt x="3973" y="2145"/>
                      <a:pt x="3836" y="2241"/>
                      <a:pt x="3740" y="2365"/>
                    </a:cubicBezTo>
                    <a:lnTo>
                      <a:pt x="2846" y="3204"/>
                    </a:lnTo>
                    <a:lnTo>
                      <a:pt x="2434" y="2777"/>
                    </a:lnTo>
                    <a:lnTo>
                      <a:pt x="3093" y="2145"/>
                    </a:lnTo>
                    <a:cubicBezTo>
                      <a:pt x="3217" y="2035"/>
                      <a:pt x="3300" y="1911"/>
                      <a:pt x="3355" y="1760"/>
                    </a:cubicBezTo>
                    <a:cubicBezTo>
                      <a:pt x="3382" y="1650"/>
                      <a:pt x="3355" y="1540"/>
                      <a:pt x="3258" y="1472"/>
                    </a:cubicBezTo>
                    <a:cubicBezTo>
                      <a:pt x="3190" y="1375"/>
                      <a:pt x="3066" y="1320"/>
                      <a:pt x="2956" y="1320"/>
                    </a:cubicBezTo>
                    <a:cubicBezTo>
                      <a:pt x="2805" y="1348"/>
                      <a:pt x="2681" y="1430"/>
                      <a:pt x="2571" y="1540"/>
                    </a:cubicBezTo>
                    <a:lnTo>
                      <a:pt x="1884" y="2228"/>
                    </a:lnTo>
                    <a:lnTo>
                      <a:pt x="1430" y="1746"/>
                    </a:lnTo>
                    <a:lnTo>
                      <a:pt x="2296" y="880"/>
                    </a:lnTo>
                    <a:cubicBezTo>
                      <a:pt x="2420" y="784"/>
                      <a:pt x="2516" y="661"/>
                      <a:pt x="2557" y="509"/>
                    </a:cubicBezTo>
                    <a:cubicBezTo>
                      <a:pt x="2585" y="372"/>
                      <a:pt x="2530" y="234"/>
                      <a:pt x="2420" y="138"/>
                    </a:cubicBezTo>
                    <a:cubicBezTo>
                      <a:pt x="2356" y="53"/>
                      <a:pt x="2251" y="1"/>
                      <a:pt x="2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554275" y="956325"/>
                <a:ext cx="90075" cy="105750"/>
              </a:xfrm>
              <a:custGeom>
                <a:rect b="b" l="l" r="r" t="t"/>
                <a:pathLst>
                  <a:path extrusionOk="0" h="4230" w="3603">
                    <a:moveTo>
                      <a:pt x="3094" y="1"/>
                    </a:moveTo>
                    <a:cubicBezTo>
                      <a:pt x="2929" y="1"/>
                      <a:pt x="2778" y="28"/>
                      <a:pt x="2626" y="111"/>
                    </a:cubicBezTo>
                    <a:lnTo>
                      <a:pt x="468" y="1169"/>
                    </a:lnTo>
                    <a:cubicBezTo>
                      <a:pt x="345" y="1224"/>
                      <a:pt x="235" y="1293"/>
                      <a:pt x="138" y="1375"/>
                    </a:cubicBezTo>
                    <a:cubicBezTo>
                      <a:pt x="70" y="1444"/>
                      <a:pt x="28" y="1513"/>
                      <a:pt x="15" y="1609"/>
                    </a:cubicBezTo>
                    <a:cubicBezTo>
                      <a:pt x="1" y="1705"/>
                      <a:pt x="15" y="1801"/>
                      <a:pt x="70" y="1884"/>
                    </a:cubicBezTo>
                    <a:cubicBezTo>
                      <a:pt x="152" y="2049"/>
                      <a:pt x="262" y="2159"/>
                      <a:pt x="399" y="2173"/>
                    </a:cubicBezTo>
                    <a:cubicBezTo>
                      <a:pt x="578" y="2173"/>
                      <a:pt x="771" y="2131"/>
                      <a:pt x="936" y="2035"/>
                    </a:cubicBezTo>
                    <a:lnTo>
                      <a:pt x="1376" y="1829"/>
                    </a:lnTo>
                    <a:lnTo>
                      <a:pt x="2283" y="3698"/>
                    </a:lnTo>
                    <a:cubicBezTo>
                      <a:pt x="2379" y="3905"/>
                      <a:pt x="2530" y="4083"/>
                      <a:pt x="2723" y="4207"/>
                    </a:cubicBezTo>
                    <a:cubicBezTo>
                      <a:pt x="2782" y="4222"/>
                      <a:pt x="2843" y="4230"/>
                      <a:pt x="2904" y="4230"/>
                    </a:cubicBezTo>
                    <a:cubicBezTo>
                      <a:pt x="3014" y="4230"/>
                      <a:pt x="3126" y="4205"/>
                      <a:pt x="3231" y="4152"/>
                    </a:cubicBezTo>
                    <a:cubicBezTo>
                      <a:pt x="3341" y="4083"/>
                      <a:pt x="3437" y="4001"/>
                      <a:pt x="3520" y="3905"/>
                    </a:cubicBezTo>
                    <a:cubicBezTo>
                      <a:pt x="3589" y="3808"/>
                      <a:pt x="3602" y="3698"/>
                      <a:pt x="3589" y="3588"/>
                    </a:cubicBezTo>
                    <a:cubicBezTo>
                      <a:pt x="3575" y="3410"/>
                      <a:pt x="3534" y="3231"/>
                      <a:pt x="3437" y="3080"/>
                    </a:cubicBezTo>
                    <a:lnTo>
                      <a:pt x="2544" y="1238"/>
                    </a:lnTo>
                    <a:lnTo>
                      <a:pt x="3025" y="1018"/>
                    </a:lnTo>
                    <a:lnTo>
                      <a:pt x="3314" y="825"/>
                    </a:lnTo>
                    <a:cubicBezTo>
                      <a:pt x="3383" y="770"/>
                      <a:pt x="3437" y="688"/>
                      <a:pt x="3451" y="592"/>
                    </a:cubicBezTo>
                    <a:cubicBezTo>
                      <a:pt x="3465" y="495"/>
                      <a:pt x="3451" y="385"/>
                      <a:pt x="3410" y="303"/>
                    </a:cubicBezTo>
                    <a:cubicBezTo>
                      <a:pt x="3355" y="166"/>
                      <a:pt x="3231" y="56"/>
                      <a:pt x="30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713400" y="930625"/>
                <a:ext cx="87650" cy="99050"/>
              </a:xfrm>
              <a:custGeom>
                <a:rect b="b" l="l" r="r" t="t"/>
                <a:pathLst>
                  <a:path extrusionOk="0" h="3962" w="3506">
                    <a:moveTo>
                      <a:pt x="1798" y="1"/>
                    </a:moveTo>
                    <a:cubicBezTo>
                      <a:pt x="1731" y="1"/>
                      <a:pt x="1663" y="4"/>
                      <a:pt x="1595" y="11"/>
                    </a:cubicBezTo>
                    <a:cubicBezTo>
                      <a:pt x="1073" y="39"/>
                      <a:pt x="688" y="163"/>
                      <a:pt x="413" y="382"/>
                    </a:cubicBezTo>
                    <a:cubicBezTo>
                      <a:pt x="152" y="561"/>
                      <a:pt x="1" y="864"/>
                      <a:pt x="28" y="1180"/>
                    </a:cubicBezTo>
                    <a:cubicBezTo>
                      <a:pt x="28" y="1276"/>
                      <a:pt x="55" y="1386"/>
                      <a:pt x="110" y="1482"/>
                    </a:cubicBezTo>
                    <a:cubicBezTo>
                      <a:pt x="165" y="1606"/>
                      <a:pt x="248" y="1730"/>
                      <a:pt x="344" y="1826"/>
                    </a:cubicBezTo>
                    <a:cubicBezTo>
                      <a:pt x="454" y="1936"/>
                      <a:pt x="578" y="2018"/>
                      <a:pt x="715" y="2101"/>
                    </a:cubicBezTo>
                    <a:lnTo>
                      <a:pt x="1059" y="2252"/>
                    </a:lnTo>
                    <a:lnTo>
                      <a:pt x="1334" y="2389"/>
                    </a:lnTo>
                    <a:lnTo>
                      <a:pt x="1554" y="2499"/>
                    </a:lnTo>
                    <a:lnTo>
                      <a:pt x="1733" y="2582"/>
                    </a:lnTo>
                    <a:lnTo>
                      <a:pt x="1829" y="2651"/>
                    </a:lnTo>
                    <a:lnTo>
                      <a:pt x="1898" y="2733"/>
                    </a:lnTo>
                    <a:cubicBezTo>
                      <a:pt x="1925" y="2774"/>
                      <a:pt x="1939" y="2706"/>
                      <a:pt x="1939" y="2829"/>
                    </a:cubicBezTo>
                    <a:cubicBezTo>
                      <a:pt x="1939" y="2939"/>
                      <a:pt x="1856" y="3008"/>
                      <a:pt x="1678" y="3008"/>
                    </a:cubicBezTo>
                    <a:cubicBezTo>
                      <a:pt x="1646" y="3010"/>
                      <a:pt x="1614" y="3011"/>
                      <a:pt x="1582" y="3011"/>
                    </a:cubicBezTo>
                    <a:cubicBezTo>
                      <a:pt x="1367" y="3011"/>
                      <a:pt x="1154" y="2972"/>
                      <a:pt x="963" y="2912"/>
                    </a:cubicBezTo>
                    <a:cubicBezTo>
                      <a:pt x="770" y="2843"/>
                      <a:pt x="564" y="2802"/>
                      <a:pt x="372" y="2788"/>
                    </a:cubicBezTo>
                    <a:cubicBezTo>
                      <a:pt x="275" y="2788"/>
                      <a:pt x="193" y="2816"/>
                      <a:pt x="138" y="2898"/>
                    </a:cubicBezTo>
                    <a:cubicBezTo>
                      <a:pt x="83" y="2953"/>
                      <a:pt x="55" y="3022"/>
                      <a:pt x="69" y="3104"/>
                    </a:cubicBezTo>
                    <a:cubicBezTo>
                      <a:pt x="69" y="3187"/>
                      <a:pt x="97" y="3269"/>
                      <a:pt x="165" y="3338"/>
                    </a:cubicBezTo>
                    <a:cubicBezTo>
                      <a:pt x="234" y="3434"/>
                      <a:pt x="317" y="3517"/>
                      <a:pt x="427" y="3572"/>
                    </a:cubicBezTo>
                    <a:cubicBezTo>
                      <a:pt x="550" y="3668"/>
                      <a:pt x="674" y="3737"/>
                      <a:pt x="825" y="3778"/>
                    </a:cubicBezTo>
                    <a:cubicBezTo>
                      <a:pt x="990" y="3847"/>
                      <a:pt x="1155" y="3902"/>
                      <a:pt x="1334" y="3915"/>
                    </a:cubicBezTo>
                    <a:cubicBezTo>
                      <a:pt x="1489" y="3946"/>
                      <a:pt x="1643" y="3962"/>
                      <a:pt x="1798" y="3962"/>
                    </a:cubicBezTo>
                    <a:cubicBezTo>
                      <a:pt x="1849" y="3962"/>
                      <a:pt x="1901" y="3960"/>
                      <a:pt x="1953" y="3957"/>
                    </a:cubicBezTo>
                    <a:cubicBezTo>
                      <a:pt x="2997" y="3902"/>
                      <a:pt x="3506" y="3475"/>
                      <a:pt x="3465" y="2706"/>
                    </a:cubicBezTo>
                    <a:cubicBezTo>
                      <a:pt x="3451" y="2513"/>
                      <a:pt x="3382" y="2334"/>
                      <a:pt x="3258" y="2183"/>
                    </a:cubicBezTo>
                    <a:cubicBezTo>
                      <a:pt x="3080" y="2005"/>
                      <a:pt x="2860" y="1853"/>
                      <a:pt x="2626" y="1757"/>
                    </a:cubicBezTo>
                    <a:cubicBezTo>
                      <a:pt x="2516" y="1688"/>
                      <a:pt x="2392" y="1633"/>
                      <a:pt x="2282" y="1578"/>
                    </a:cubicBezTo>
                    <a:lnTo>
                      <a:pt x="1953" y="1427"/>
                    </a:lnTo>
                    <a:lnTo>
                      <a:pt x="1719" y="1290"/>
                    </a:lnTo>
                    <a:cubicBezTo>
                      <a:pt x="1650" y="1262"/>
                      <a:pt x="1595" y="1207"/>
                      <a:pt x="1540" y="1152"/>
                    </a:cubicBezTo>
                    <a:cubicBezTo>
                      <a:pt x="1499" y="1111"/>
                      <a:pt x="1485" y="1056"/>
                      <a:pt x="1471" y="1001"/>
                    </a:cubicBezTo>
                    <a:cubicBezTo>
                      <a:pt x="1471" y="809"/>
                      <a:pt x="1581" y="712"/>
                      <a:pt x="1801" y="712"/>
                    </a:cubicBezTo>
                    <a:cubicBezTo>
                      <a:pt x="1827" y="710"/>
                      <a:pt x="1854" y="709"/>
                      <a:pt x="1880" y="709"/>
                    </a:cubicBezTo>
                    <a:cubicBezTo>
                      <a:pt x="2009" y="709"/>
                      <a:pt x="2143" y="736"/>
                      <a:pt x="2269" y="781"/>
                    </a:cubicBezTo>
                    <a:lnTo>
                      <a:pt x="2722" y="960"/>
                    </a:lnTo>
                    <a:cubicBezTo>
                      <a:pt x="2819" y="1029"/>
                      <a:pt x="2929" y="1056"/>
                      <a:pt x="3039" y="1056"/>
                    </a:cubicBezTo>
                    <a:cubicBezTo>
                      <a:pt x="3080" y="1056"/>
                      <a:pt x="3121" y="1042"/>
                      <a:pt x="3162" y="1015"/>
                    </a:cubicBezTo>
                    <a:cubicBezTo>
                      <a:pt x="3190" y="1001"/>
                      <a:pt x="3217" y="974"/>
                      <a:pt x="3245" y="932"/>
                    </a:cubicBezTo>
                    <a:cubicBezTo>
                      <a:pt x="3258" y="891"/>
                      <a:pt x="3258" y="836"/>
                      <a:pt x="3258" y="795"/>
                    </a:cubicBezTo>
                    <a:cubicBezTo>
                      <a:pt x="3258" y="589"/>
                      <a:pt x="3093" y="396"/>
                      <a:pt x="2764" y="231"/>
                    </a:cubicBezTo>
                    <a:cubicBezTo>
                      <a:pt x="2455" y="83"/>
                      <a:pt x="2128" y="1"/>
                      <a:pt x="17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815800" y="936200"/>
                <a:ext cx="99700" cy="104725"/>
              </a:xfrm>
              <a:custGeom>
                <a:rect b="b" l="l" r="r" t="t"/>
                <a:pathLst>
                  <a:path extrusionOk="0" h="4189" w="3988">
                    <a:moveTo>
                      <a:pt x="1137" y="0"/>
                    </a:moveTo>
                    <a:cubicBezTo>
                      <a:pt x="1030" y="0"/>
                      <a:pt x="925" y="28"/>
                      <a:pt x="826" y="91"/>
                    </a:cubicBezTo>
                    <a:cubicBezTo>
                      <a:pt x="688" y="201"/>
                      <a:pt x="578" y="352"/>
                      <a:pt x="537" y="517"/>
                    </a:cubicBezTo>
                    <a:lnTo>
                      <a:pt x="138" y="2166"/>
                    </a:lnTo>
                    <a:cubicBezTo>
                      <a:pt x="1" y="2675"/>
                      <a:pt x="42" y="3060"/>
                      <a:pt x="262" y="3390"/>
                    </a:cubicBezTo>
                    <a:cubicBezTo>
                      <a:pt x="482" y="3720"/>
                      <a:pt x="867" y="3926"/>
                      <a:pt x="1472" y="4077"/>
                    </a:cubicBezTo>
                    <a:cubicBezTo>
                      <a:pt x="1761" y="4151"/>
                      <a:pt x="2024" y="4189"/>
                      <a:pt x="2254" y="4189"/>
                    </a:cubicBezTo>
                    <a:cubicBezTo>
                      <a:pt x="2494" y="4189"/>
                      <a:pt x="2699" y="4148"/>
                      <a:pt x="2860" y="4063"/>
                    </a:cubicBezTo>
                    <a:cubicBezTo>
                      <a:pt x="3163" y="3885"/>
                      <a:pt x="3383" y="3527"/>
                      <a:pt x="3534" y="2991"/>
                    </a:cubicBezTo>
                    <a:lnTo>
                      <a:pt x="3919" y="1369"/>
                    </a:lnTo>
                    <a:cubicBezTo>
                      <a:pt x="3987" y="1177"/>
                      <a:pt x="3974" y="984"/>
                      <a:pt x="3891" y="819"/>
                    </a:cubicBezTo>
                    <a:cubicBezTo>
                      <a:pt x="3781" y="668"/>
                      <a:pt x="3630" y="572"/>
                      <a:pt x="3465" y="544"/>
                    </a:cubicBezTo>
                    <a:lnTo>
                      <a:pt x="3204" y="503"/>
                    </a:lnTo>
                    <a:lnTo>
                      <a:pt x="2970" y="544"/>
                    </a:lnTo>
                    <a:cubicBezTo>
                      <a:pt x="2902" y="572"/>
                      <a:pt x="2833" y="627"/>
                      <a:pt x="2792" y="696"/>
                    </a:cubicBezTo>
                    <a:cubicBezTo>
                      <a:pt x="2723" y="792"/>
                      <a:pt x="2682" y="888"/>
                      <a:pt x="2668" y="998"/>
                    </a:cubicBezTo>
                    <a:lnTo>
                      <a:pt x="2228" y="2785"/>
                    </a:lnTo>
                    <a:cubicBezTo>
                      <a:pt x="2214" y="2854"/>
                      <a:pt x="2187" y="2923"/>
                      <a:pt x="2173" y="2978"/>
                    </a:cubicBezTo>
                    <a:cubicBezTo>
                      <a:pt x="2145" y="3019"/>
                      <a:pt x="2104" y="3060"/>
                      <a:pt x="2063" y="3101"/>
                    </a:cubicBezTo>
                    <a:cubicBezTo>
                      <a:pt x="2035" y="3142"/>
                      <a:pt x="1967" y="3184"/>
                      <a:pt x="1912" y="3184"/>
                    </a:cubicBezTo>
                    <a:cubicBezTo>
                      <a:pt x="1829" y="3184"/>
                      <a:pt x="1761" y="3170"/>
                      <a:pt x="1692" y="3156"/>
                    </a:cubicBezTo>
                    <a:lnTo>
                      <a:pt x="1472" y="3060"/>
                    </a:lnTo>
                    <a:cubicBezTo>
                      <a:pt x="1417" y="3019"/>
                      <a:pt x="1376" y="2950"/>
                      <a:pt x="1362" y="2881"/>
                    </a:cubicBezTo>
                    <a:cubicBezTo>
                      <a:pt x="1348" y="2771"/>
                      <a:pt x="1348" y="2675"/>
                      <a:pt x="1376" y="2579"/>
                    </a:cubicBezTo>
                    <a:lnTo>
                      <a:pt x="1829" y="792"/>
                    </a:lnTo>
                    <a:cubicBezTo>
                      <a:pt x="1884" y="544"/>
                      <a:pt x="1857" y="366"/>
                      <a:pt x="1774" y="269"/>
                    </a:cubicBezTo>
                    <a:cubicBezTo>
                      <a:pt x="1651" y="132"/>
                      <a:pt x="1486" y="50"/>
                      <a:pt x="1307" y="22"/>
                    </a:cubicBezTo>
                    <a:cubicBezTo>
                      <a:pt x="1250" y="8"/>
                      <a:pt x="1193" y="0"/>
                      <a:pt x="11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909625" y="975800"/>
                <a:ext cx="139900" cy="132825"/>
              </a:xfrm>
              <a:custGeom>
                <a:rect b="b" l="l" r="r" t="t"/>
                <a:pathLst>
                  <a:path extrusionOk="0" h="5313" w="5596">
                    <a:moveTo>
                      <a:pt x="2156" y="0"/>
                    </a:moveTo>
                    <a:cubicBezTo>
                      <a:pt x="2110" y="0"/>
                      <a:pt x="2065" y="6"/>
                      <a:pt x="2022" y="19"/>
                    </a:cubicBezTo>
                    <a:cubicBezTo>
                      <a:pt x="1802" y="101"/>
                      <a:pt x="1609" y="266"/>
                      <a:pt x="1499" y="473"/>
                    </a:cubicBezTo>
                    <a:lnTo>
                      <a:pt x="152" y="2534"/>
                    </a:lnTo>
                    <a:cubicBezTo>
                      <a:pt x="56" y="2644"/>
                      <a:pt x="1" y="2796"/>
                      <a:pt x="1" y="2961"/>
                    </a:cubicBezTo>
                    <a:cubicBezTo>
                      <a:pt x="42" y="3084"/>
                      <a:pt x="138" y="3181"/>
                      <a:pt x="262" y="3249"/>
                    </a:cubicBezTo>
                    <a:cubicBezTo>
                      <a:pt x="331" y="3307"/>
                      <a:pt x="428" y="3335"/>
                      <a:pt x="522" y="3335"/>
                    </a:cubicBezTo>
                    <a:cubicBezTo>
                      <a:pt x="541" y="3335"/>
                      <a:pt x="560" y="3334"/>
                      <a:pt x="578" y="3332"/>
                    </a:cubicBezTo>
                    <a:cubicBezTo>
                      <a:pt x="702" y="3291"/>
                      <a:pt x="812" y="3208"/>
                      <a:pt x="881" y="3098"/>
                    </a:cubicBezTo>
                    <a:lnTo>
                      <a:pt x="1747" y="1751"/>
                    </a:lnTo>
                    <a:lnTo>
                      <a:pt x="1650" y="3112"/>
                    </a:lnTo>
                    <a:cubicBezTo>
                      <a:pt x="1637" y="3304"/>
                      <a:pt x="1637" y="3497"/>
                      <a:pt x="1664" y="3675"/>
                    </a:cubicBezTo>
                    <a:cubicBezTo>
                      <a:pt x="1692" y="3785"/>
                      <a:pt x="1760" y="3895"/>
                      <a:pt x="1857" y="3950"/>
                    </a:cubicBezTo>
                    <a:cubicBezTo>
                      <a:pt x="1914" y="3996"/>
                      <a:pt x="1980" y="4023"/>
                      <a:pt x="2048" y="4023"/>
                    </a:cubicBezTo>
                    <a:cubicBezTo>
                      <a:pt x="2062" y="4023"/>
                      <a:pt x="2076" y="4021"/>
                      <a:pt x="2090" y="4019"/>
                    </a:cubicBezTo>
                    <a:cubicBezTo>
                      <a:pt x="2200" y="4005"/>
                      <a:pt x="2310" y="3964"/>
                      <a:pt x="2406" y="3909"/>
                    </a:cubicBezTo>
                    <a:lnTo>
                      <a:pt x="3781" y="3084"/>
                    </a:lnTo>
                    <a:lnTo>
                      <a:pt x="2970" y="4322"/>
                    </a:lnTo>
                    <a:cubicBezTo>
                      <a:pt x="2874" y="4459"/>
                      <a:pt x="2833" y="4624"/>
                      <a:pt x="2874" y="4803"/>
                    </a:cubicBezTo>
                    <a:cubicBezTo>
                      <a:pt x="2915" y="4940"/>
                      <a:pt x="3011" y="5064"/>
                      <a:pt x="3149" y="5146"/>
                    </a:cubicBezTo>
                    <a:cubicBezTo>
                      <a:pt x="3314" y="5256"/>
                      <a:pt x="3468" y="5312"/>
                      <a:pt x="3607" y="5312"/>
                    </a:cubicBezTo>
                    <a:cubicBezTo>
                      <a:pt x="3780" y="5312"/>
                      <a:pt x="3928" y="5226"/>
                      <a:pt x="4042" y="5050"/>
                    </a:cubicBezTo>
                    <a:lnTo>
                      <a:pt x="5376" y="2988"/>
                    </a:lnTo>
                    <a:cubicBezTo>
                      <a:pt x="5527" y="2809"/>
                      <a:pt x="5596" y="2576"/>
                      <a:pt x="5568" y="2342"/>
                    </a:cubicBezTo>
                    <a:cubicBezTo>
                      <a:pt x="5499" y="2122"/>
                      <a:pt x="5362" y="1943"/>
                      <a:pt x="5170" y="1820"/>
                    </a:cubicBezTo>
                    <a:cubicBezTo>
                      <a:pt x="5029" y="1710"/>
                      <a:pt x="4856" y="1654"/>
                      <a:pt x="4686" y="1654"/>
                    </a:cubicBezTo>
                    <a:cubicBezTo>
                      <a:pt x="4557" y="1654"/>
                      <a:pt x="4430" y="1686"/>
                      <a:pt x="4317" y="1751"/>
                    </a:cubicBezTo>
                    <a:lnTo>
                      <a:pt x="2750" y="2672"/>
                    </a:lnTo>
                    <a:lnTo>
                      <a:pt x="3025" y="857"/>
                    </a:lnTo>
                    <a:cubicBezTo>
                      <a:pt x="3025" y="734"/>
                      <a:pt x="3011" y="610"/>
                      <a:pt x="2970" y="500"/>
                    </a:cubicBezTo>
                    <a:cubicBezTo>
                      <a:pt x="2915" y="376"/>
                      <a:pt x="2833" y="266"/>
                      <a:pt x="2709" y="211"/>
                    </a:cubicBezTo>
                    <a:cubicBezTo>
                      <a:pt x="2496" y="73"/>
                      <a:pt x="2316" y="0"/>
                      <a:pt x="21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014800" y="1070425"/>
                <a:ext cx="136450" cy="138525"/>
              </a:xfrm>
              <a:custGeom>
                <a:rect b="b" l="l" r="r" t="t"/>
                <a:pathLst>
                  <a:path extrusionOk="0" h="5541" w="5458">
                    <a:moveTo>
                      <a:pt x="2887" y="0"/>
                    </a:moveTo>
                    <a:cubicBezTo>
                      <a:pt x="2653" y="0"/>
                      <a:pt x="2420" y="83"/>
                      <a:pt x="2241" y="234"/>
                    </a:cubicBezTo>
                    <a:lnTo>
                      <a:pt x="275" y="1732"/>
                    </a:lnTo>
                    <a:cubicBezTo>
                      <a:pt x="138" y="1815"/>
                      <a:pt x="41" y="1939"/>
                      <a:pt x="0" y="2090"/>
                    </a:cubicBezTo>
                    <a:cubicBezTo>
                      <a:pt x="0" y="2227"/>
                      <a:pt x="41" y="2351"/>
                      <a:pt x="138" y="2434"/>
                    </a:cubicBezTo>
                    <a:cubicBezTo>
                      <a:pt x="206" y="2544"/>
                      <a:pt x="303" y="2612"/>
                      <a:pt x="426" y="2640"/>
                    </a:cubicBezTo>
                    <a:cubicBezTo>
                      <a:pt x="564" y="2640"/>
                      <a:pt x="674" y="2599"/>
                      <a:pt x="770" y="2502"/>
                    </a:cubicBezTo>
                    <a:lnTo>
                      <a:pt x="2048" y="1540"/>
                    </a:lnTo>
                    <a:lnTo>
                      <a:pt x="1499" y="2777"/>
                    </a:lnTo>
                    <a:cubicBezTo>
                      <a:pt x="1416" y="2956"/>
                      <a:pt x="1361" y="3135"/>
                      <a:pt x="1320" y="3313"/>
                    </a:cubicBezTo>
                    <a:cubicBezTo>
                      <a:pt x="1306" y="3423"/>
                      <a:pt x="1334" y="3547"/>
                      <a:pt x="1416" y="3643"/>
                    </a:cubicBezTo>
                    <a:cubicBezTo>
                      <a:pt x="1457" y="3712"/>
                      <a:pt x="1540" y="3767"/>
                      <a:pt x="1622" y="3794"/>
                    </a:cubicBezTo>
                    <a:cubicBezTo>
                      <a:pt x="1662" y="3800"/>
                      <a:pt x="1707" y="3803"/>
                      <a:pt x="1752" y="3803"/>
                    </a:cubicBezTo>
                    <a:cubicBezTo>
                      <a:pt x="1816" y="3803"/>
                      <a:pt x="1882" y="3797"/>
                      <a:pt x="1939" y="3781"/>
                    </a:cubicBezTo>
                    <a:lnTo>
                      <a:pt x="3519" y="3465"/>
                    </a:lnTo>
                    <a:lnTo>
                      <a:pt x="3519" y="3465"/>
                    </a:lnTo>
                    <a:lnTo>
                      <a:pt x="2337" y="4358"/>
                    </a:lnTo>
                    <a:cubicBezTo>
                      <a:pt x="2035" y="4537"/>
                      <a:pt x="1980" y="4949"/>
                      <a:pt x="2241" y="5183"/>
                    </a:cubicBezTo>
                    <a:cubicBezTo>
                      <a:pt x="2413" y="5424"/>
                      <a:pt x="2590" y="5541"/>
                      <a:pt x="2773" y="5541"/>
                    </a:cubicBezTo>
                    <a:cubicBezTo>
                      <a:pt x="2883" y="5541"/>
                      <a:pt x="2994" y="5499"/>
                      <a:pt x="3107" y="5417"/>
                    </a:cubicBezTo>
                    <a:lnTo>
                      <a:pt x="5059" y="3918"/>
                    </a:lnTo>
                    <a:cubicBezTo>
                      <a:pt x="5251" y="3794"/>
                      <a:pt x="5403" y="3588"/>
                      <a:pt x="5444" y="3341"/>
                    </a:cubicBezTo>
                    <a:cubicBezTo>
                      <a:pt x="5458" y="3121"/>
                      <a:pt x="5389" y="2901"/>
                      <a:pt x="5238" y="2722"/>
                    </a:cubicBezTo>
                    <a:cubicBezTo>
                      <a:pt x="5092" y="2504"/>
                      <a:pt x="4840" y="2371"/>
                      <a:pt x="4575" y="2371"/>
                    </a:cubicBezTo>
                    <a:cubicBezTo>
                      <a:pt x="4539" y="2371"/>
                      <a:pt x="4504" y="2374"/>
                      <a:pt x="4468" y="2379"/>
                    </a:cubicBezTo>
                    <a:lnTo>
                      <a:pt x="2681" y="2722"/>
                    </a:lnTo>
                    <a:lnTo>
                      <a:pt x="3547" y="1128"/>
                    </a:lnTo>
                    <a:cubicBezTo>
                      <a:pt x="3588" y="1018"/>
                      <a:pt x="3616" y="894"/>
                      <a:pt x="3616" y="770"/>
                    </a:cubicBezTo>
                    <a:cubicBezTo>
                      <a:pt x="3602" y="633"/>
                      <a:pt x="3547" y="495"/>
                      <a:pt x="3451" y="385"/>
                    </a:cubicBezTo>
                    <a:cubicBezTo>
                      <a:pt x="3272" y="152"/>
                      <a:pt x="3079" y="14"/>
                      <a:pt x="28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1089375" y="1194625"/>
                <a:ext cx="111700" cy="101175"/>
              </a:xfrm>
              <a:custGeom>
                <a:rect b="b" l="l" r="r" t="t"/>
                <a:pathLst>
                  <a:path extrusionOk="0" h="4047" w="4468">
                    <a:moveTo>
                      <a:pt x="3149" y="1"/>
                    </a:moveTo>
                    <a:cubicBezTo>
                      <a:pt x="3042" y="1"/>
                      <a:pt x="2922" y="27"/>
                      <a:pt x="2791" y="77"/>
                    </a:cubicBezTo>
                    <a:lnTo>
                      <a:pt x="591" y="985"/>
                    </a:lnTo>
                    <a:cubicBezTo>
                      <a:pt x="371" y="1053"/>
                      <a:pt x="193" y="1191"/>
                      <a:pt x="55" y="1370"/>
                    </a:cubicBezTo>
                    <a:cubicBezTo>
                      <a:pt x="0" y="1535"/>
                      <a:pt x="0" y="1727"/>
                      <a:pt x="96" y="1892"/>
                    </a:cubicBezTo>
                    <a:lnTo>
                      <a:pt x="784" y="3583"/>
                    </a:lnTo>
                    <a:cubicBezTo>
                      <a:pt x="839" y="3748"/>
                      <a:pt x="935" y="3885"/>
                      <a:pt x="1072" y="3995"/>
                    </a:cubicBezTo>
                    <a:cubicBezTo>
                      <a:pt x="1134" y="4030"/>
                      <a:pt x="1207" y="4047"/>
                      <a:pt x="1279" y="4047"/>
                    </a:cubicBezTo>
                    <a:cubicBezTo>
                      <a:pt x="1351" y="4047"/>
                      <a:pt x="1423" y="4030"/>
                      <a:pt x="1485" y="3995"/>
                    </a:cubicBezTo>
                    <a:cubicBezTo>
                      <a:pt x="1609" y="3968"/>
                      <a:pt x="1705" y="3871"/>
                      <a:pt x="1746" y="3761"/>
                    </a:cubicBezTo>
                    <a:cubicBezTo>
                      <a:pt x="1746" y="3597"/>
                      <a:pt x="1719" y="3432"/>
                      <a:pt x="1636" y="3294"/>
                    </a:cubicBezTo>
                    <a:lnTo>
                      <a:pt x="1196" y="2167"/>
                    </a:lnTo>
                    <a:lnTo>
                      <a:pt x="1746" y="1919"/>
                    </a:lnTo>
                    <a:lnTo>
                      <a:pt x="2090" y="2785"/>
                    </a:lnTo>
                    <a:cubicBezTo>
                      <a:pt x="2131" y="2923"/>
                      <a:pt x="2227" y="3060"/>
                      <a:pt x="2351" y="3157"/>
                    </a:cubicBezTo>
                    <a:cubicBezTo>
                      <a:pt x="2402" y="3200"/>
                      <a:pt x="2470" y="3221"/>
                      <a:pt x="2537" y="3221"/>
                    </a:cubicBezTo>
                    <a:cubicBezTo>
                      <a:pt x="2577" y="3221"/>
                      <a:pt x="2617" y="3213"/>
                      <a:pt x="2653" y="3198"/>
                    </a:cubicBezTo>
                    <a:cubicBezTo>
                      <a:pt x="2763" y="3143"/>
                      <a:pt x="2860" y="3060"/>
                      <a:pt x="2915" y="2950"/>
                    </a:cubicBezTo>
                    <a:cubicBezTo>
                      <a:pt x="2928" y="2799"/>
                      <a:pt x="2901" y="2648"/>
                      <a:pt x="2832" y="2524"/>
                    </a:cubicBezTo>
                    <a:lnTo>
                      <a:pt x="2461" y="1631"/>
                    </a:lnTo>
                    <a:lnTo>
                      <a:pt x="3066" y="1370"/>
                    </a:lnTo>
                    <a:lnTo>
                      <a:pt x="3547" y="2524"/>
                    </a:lnTo>
                    <a:cubicBezTo>
                      <a:pt x="3602" y="2662"/>
                      <a:pt x="3684" y="2799"/>
                      <a:pt x="3808" y="2895"/>
                    </a:cubicBezTo>
                    <a:cubicBezTo>
                      <a:pt x="3870" y="2923"/>
                      <a:pt x="3932" y="2937"/>
                      <a:pt x="3994" y="2937"/>
                    </a:cubicBezTo>
                    <a:cubicBezTo>
                      <a:pt x="4056" y="2937"/>
                      <a:pt x="4117" y="2923"/>
                      <a:pt x="4179" y="2895"/>
                    </a:cubicBezTo>
                    <a:cubicBezTo>
                      <a:pt x="4317" y="2868"/>
                      <a:pt x="4427" y="2744"/>
                      <a:pt x="4454" y="2607"/>
                    </a:cubicBezTo>
                    <a:cubicBezTo>
                      <a:pt x="4468" y="2442"/>
                      <a:pt x="4440" y="2263"/>
                      <a:pt x="4372" y="2112"/>
                    </a:cubicBezTo>
                    <a:lnTo>
                      <a:pt x="3671" y="407"/>
                    </a:lnTo>
                    <a:cubicBezTo>
                      <a:pt x="3566" y="132"/>
                      <a:pt x="3389" y="1"/>
                      <a:pt x="3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119950" y="1295175"/>
                <a:ext cx="103825" cy="96600"/>
              </a:xfrm>
              <a:custGeom>
                <a:rect b="b" l="l" r="r" t="t"/>
                <a:pathLst>
                  <a:path extrusionOk="0" h="3864" w="4153">
                    <a:moveTo>
                      <a:pt x="3341" y="1307"/>
                    </a:moveTo>
                    <a:cubicBezTo>
                      <a:pt x="3396" y="1527"/>
                      <a:pt x="3396" y="1760"/>
                      <a:pt x="3355" y="1994"/>
                    </a:cubicBezTo>
                    <a:cubicBezTo>
                      <a:pt x="3314" y="2131"/>
                      <a:pt x="3176" y="2228"/>
                      <a:pt x="3025" y="2241"/>
                    </a:cubicBezTo>
                    <a:cubicBezTo>
                      <a:pt x="2991" y="2250"/>
                      <a:pt x="2957" y="2255"/>
                      <a:pt x="2923" y="2255"/>
                    </a:cubicBezTo>
                    <a:cubicBezTo>
                      <a:pt x="2803" y="2255"/>
                      <a:pt x="2684" y="2200"/>
                      <a:pt x="2599" y="2104"/>
                    </a:cubicBezTo>
                    <a:cubicBezTo>
                      <a:pt x="2475" y="1911"/>
                      <a:pt x="2406" y="1691"/>
                      <a:pt x="2379" y="1472"/>
                    </a:cubicBezTo>
                    <a:lnTo>
                      <a:pt x="3341" y="1307"/>
                    </a:lnTo>
                    <a:close/>
                    <a:moveTo>
                      <a:pt x="3262" y="1"/>
                    </a:moveTo>
                    <a:cubicBezTo>
                      <a:pt x="3201" y="1"/>
                      <a:pt x="3140" y="10"/>
                      <a:pt x="3080" y="28"/>
                    </a:cubicBezTo>
                    <a:lnTo>
                      <a:pt x="729" y="441"/>
                    </a:lnTo>
                    <a:cubicBezTo>
                      <a:pt x="509" y="454"/>
                      <a:pt x="303" y="551"/>
                      <a:pt x="138" y="702"/>
                    </a:cubicBezTo>
                    <a:cubicBezTo>
                      <a:pt x="28" y="839"/>
                      <a:pt x="1" y="1032"/>
                      <a:pt x="56" y="1210"/>
                    </a:cubicBezTo>
                    <a:cubicBezTo>
                      <a:pt x="112" y="1570"/>
                      <a:pt x="342" y="1745"/>
                      <a:pt x="724" y="1745"/>
                    </a:cubicBezTo>
                    <a:cubicBezTo>
                      <a:pt x="810" y="1745"/>
                      <a:pt x="903" y="1737"/>
                      <a:pt x="1004" y="1719"/>
                    </a:cubicBezTo>
                    <a:lnTo>
                      <a:pt x="1527" y="1623"/>
                    </a:lnTo>
                    <a:lnTo>
                      <a:pt x="1595" y="1939"/>
                    </a:lnTo>
                    <a:cubicBezTo>
                      <a:pt x="1623" y="2035"/>
                      <a:pt x="1623" y="2131"/>
                      <a:pt x="1595" y="2228"/>
                    </a:cubicBezTo>
                    <a:cubicBezTo>
                      <a:pt x="1554" y="2324"/>
                      <a:pt x="1472" y="2406"/>
                      <a:pt x="1375" y="2448"/>
                    </a:cubicBezTo>
                    <a:cubicBezTo>
                      <a:pt x="1224" y="2544"/>
                      <a:pt x="1045" y="2585"/>
                      <a:pt x="867" y="2613"/>
                    </a:cubicBezTo>
                    <a:cubicBezTo>
                      <a:pt x="702" y="2626"/>
                      <a:pt x="564" y="2709"/>
                      <a:pt x="482" y="2846"/>
                    </a:cubicBezTo>
                    <a:cubicBezTo>
                      <a:pt x="399" y="2997"/>
                      <a:pt x="372" y="3176"/>
                      <a:pt x="427" y="3341"/>
                    </a:cubicBezTo>
                    <a:cubicBezTo>
                      <a:pt x="441" y="3465"/>
                      <a:pt x="482" y="3589"/>
                      <a:pt x="551" y="3685"/>
                    </a:cubicBezTo>
                    <a:cubicBezTo>
                      <a:pt x="633" y="3781"/>
                      <a:pt x="743" y="3836"/>
                      <a:pt x="867" y="3850"/>
                    </a:cubicBezTo>
                    <a:cubicBezTo>
                      <a:pt x="931" y="3859"/>
                      <a:pt x="995" y="3863"/>
                      <a:pt x="1059" y="3863"/>
                    </a:cubicBezTo>
                    <a:cubicBezTo>
                      <a:pt x="1186" y="3863"/>
                      <a:pt x="1311" y="3845"/>
                      <a:pt x="1430" y="3808"/>
                    </a:cubicBezTo>
                    <a:cubicBezTo>
                      <a:pt x="1650" y="3781"/>
                      <a:pt x="1856" y="3657"/>
                      <a:pt x="1994" y="3479"/>
                    </a:cubicBezTo>
                    <a:cubicBezTo>
                      <a:pt x="2118" y="3327"/>
                      <a:pt x="2186" y="3135"/>
                      <a:pt x="2173" y="2929"/>
                    </a:cubicBezTo>
                    <a:lnTo>
                      <a:pt x="2173" y="2929"/>
                    </a:lnTo>
                    <a:cubicBezTo>
                      <a:pt x="2255" y="3135"/>
                      <a:pt x="2393" y="3300"/>
                      <a:pt x="2585" y="3396"/>
                    </a:cubicBezTo>
                    <a:cubicBezTo>
                      <a:pt x="2716" y="3443"/>
                      <a:pt x="2859" y="3470"/>
                      <a:pt x="3002" y="3470"/>
                    </a:cubicBezTo>
                    <a:cubicBezTo>
                      <a:pt x="3070" y="3470"/>
                      <a:pt x="3138" y="3464"/>
                      <a:pt x="3204" y="3451"/>
                    </a:cubicBezTo>
                    <a:cubicBezTo>
                      <a:pt x="3520" y="3382"/>
                      <a:pt x="3795" y="3176"/>
                      <a:pt x="3946" y="2887"/>
                    </a:cubicBezTo>
                    <a:cubicBezTo>
                      <a:pt x="4111" y="2516"/>
                      <a:pt x="4152" y="2104"/>
                      <a:pt x="4083" y="1719"/>
                    </a:cubicBezTo>
                    <a:lnTo>
                      <a:pt x="3850" y="551"/>
                    </a:lnTo>
                    <a:cubicBezTo>
                      <a:pt x="3850" y="372"/>
                      <a:pt x="3754" y="207"/>
                      <a:pt x="3616" y="111"/>
                    </a:cubicBezTo>
                    <a:cubicBezTo>
                      <a:pt x="3506" y="37"/>
                      <a:pt x="3384" y="1"/>
                      <a:pt x="3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5" name="Google Shape;65;p2"/>
          <p:cNvGrpSpPr/>
          <p:nvPr/>
        </p:nvGrpSpPr>
        <p:grpSpPr>
          <a:xfrm rot="682556">
            <a:off x="7273380" y="467596"/>
            <a:ext cx="360400" cy="478714"/>
            <a:chOff x="1355025" y="4042175"/>
            <a:chExt cx="682875" cy="907525"/>
          </a:xfrm>
        </p:grpSpPr>
        <p:sp>
          <p:nvSpPr>
            <p:cNvPr id="66" name="Google Shape;66;p2"/>
            <p:cNvSpPr/>
            <p:nvPr/>
          </p:nvSpPr>
          <p:spPr>
            <a:xfrm>
              <a:off x="1387500" y="4074513"/>
              <a:ext cx="617925" cy="842850"/>
            </a:xfrm>
            <a:custGeom>
              <a:rect b="b" l="l" r="r" t="t"/>
              <a:pathLst>
                <a:path extrusionOk="0" h="33714" w="24717">
                  <a:moveTo>
                    <a:pt x="20730" y="15024"/>
                  </a:moveTo>
                  <a:cubicBezTo>
                    <a:pt x="20882" y="15024"/>
                    <a:pt x="21033" y="15025"/>
                    <a:pt x="21184" y="15030"/>
                  </a:cubicBezTo>
                  <a:lnTo>
                    <a:pt x="21514" y="15030"/>
                  </a:lnTo>
                  <a:lnTo>
                    <a:pt x="21706" y="15071"/>
                  </a:lnTo>
                  <a:lnTo>
                    <a:pt x="21995" y="15167"/>
                  </a:lnTo>
                  <a:lnTo>
                    <a:pt x="22009" y="15167"/>
                  </a:lnTo>
                  <a:lnTo>
                    <a:pt x="22215" y="15277"/>
                  </a:lnTo>
                  <a:lnTo>
                    <a:pt x="22476" y="15442"/>
                  </a:lnTo>
                  <a:lnTo>
                    <a:pt x="22614" y="15566"/>
                  </a:lnTo>
                  <a:cubicBezTo>
                    <a:pt x="22696" y="15635"/>
                    <a:pt x="22765" y="15703"/>
                    <a:pt x="22834" y="15786"/>
                  </a:cubicBezTo>
                  <a:lnTo>
                    <a:pt x="22861" y="15786"/>
                  </a:lnTo>
                  <a:lnTo>
                    <a:pt x="22971" y="15978"/>
                  </a:lnTo>
                  <a:lnTo>
                    <a:pt x="23136" y="16240"/>
                  </a:lnTo>
                  <a:cubicBezTo>
                    <a:pt x="23136" y="16253"/>
                    <a:pt x="23136" y="16267"/>
                    <a:pt x="23150" y="16267"/>
                  </a:cubicBezTo>
                  <a:lnTo>
                    <a:pt x="23205" y="16418"/>
                  </a:lnTo>
                  <a:cubicBezTo>
                    <a:pt x="23232" y="16515"/>
                    <a:pt x="23246" y="16611"/>
                    <a:pt x="23274" y="16721"/>
                  </a:cubicBezTo>
                  <a:cubicBezTo>
                    <a:pt x="23274" y="16734"/>
                    <a:pt x="23287" y="16776"/>
                    <a:pt x="23287" y="16803"/>
                  </a:cubicBezTo>
                  <a:cubicBezTo>
                    <a:pt x="23287" y="16799"/>
                    <a:pt x="23287" y="16797"/>
                    <a:pt x="23288" y="16797"/>
                  </a:cubicBezTo>
                  <a:cubicBezTo>
                    <a:pt x="23290" y="16797"/>
                    <a:pt x="23301" y="16956"/>
                    <a:pt x="23301" y="16968"/>
                  </a:cubicBezTo>
                  <a:lnTo>
                    <a:pt x="23301" y="23553"/>
                  </a:lnTo>
                  <a:cubicBezTo>
                    <a:pt x="23301" y="23828"/>
                    <a:pt x="23315" y="24075"/>
                    <a:pt x="23301" y="24295"/>
                  </a:cubicBezTo>
                  <a:cubicBezTo>
                    <a:pt x="23301" y="24350"/>
                    <a:pt x="23301" y="24391"/>
                    <a:pt x="23287" y="24446"/>
                  </a:cubicBezTo>
                  <a:lnTo>
                    <a:pt x="23287" y="24515"/>
                  </a:lnTo>
                  <a:cubicBezTo>
                    <a:pt x="23260" y="24625"/>
                    <a:pt x="23232" y="24721"/>
                    <a:pt x="23191" y="24817"/>
                  </a:cubicBezTo>
                  <a:lnTo>
                    <a:pt x="23150" y="24982"/>
                  </a:lnTo>
                  <a:lnTo>
                    <a:pt x="23122" y="24982"/>
                  </a:lnTo>
                  <a:cubicBezTo>
                    <a:pt x="23095" y="25065"/>
                    <a:pt x="23026" y="25161"/>
                    <a:pt x="22971" y="25271"/>
                  </a:cubicBezTo>
                  <a:lnTo>
                    <a:pt x="22875" y="25422"/>
                  </a:lnTo>
                  <a:lnTo>
                    <a:pt x="22847" y="25422"/>
                  </a:lnTo>
                  <a:lnTo>
                    <a:pt x="22641" y="25642"/>
                  </a:lnTo>
                  <a:lnTo>
                    <a:pt x="22531" y="25752"/>
                  </a:lnTo>
                  <a:cubicBezTo>
                    <a:pt x="22531" y="25766"/>
                    <a:pt x="22518" y="25766"/>
                    <a:pt x="22504" y="25766"/>
                  </a:cubicBezTo>
                  <a:lnTo>
                    <a:pt x="22215" y="25945"/>
                  </a:lnTo>
                  <a:lnTo>
                    <a:pt x="22023" y="26041"/>
                  </a:lnTo>
                  <a:lnTo>
                    <a:pt x="21734" y="26151"/>
                  </a:lnTo>
                  <a:lnTo>
                    <a:pt x="21583" y="26178"/>
                  </a:lnTo>
                  <a:lnTo>
                    <a:pt x="19631" y="26178"/>
                  </a:lnTo>
                  <a:lnTo>
                    <a:pt x="19631" y="15030"/>
                  </a:lnTo>
                  <a:lnTo>
                    <a:pt x="19809" y="15030"/>
                  </a:lnTo>
                  <a:cubicBezTo>
                    <a:pt x="20121" y="15030"/>
                    <a:pt x="20427" y="15024"/>
                    <a:pt x="20730" y="15024"/>
                  </a:cubicBezTo>
                  <a:close/>
                  <a:moveTo>
                    <a:pt x="16981" y="0"/>
                  </a:moveTo>
                  <a:cubicBezTo>
                    <a:pt x="16656" y="0"/>
                    <a:pt x="16356" y="153"/>
                    <a:pt x="16222" y="459"/>
                  </a:cubicBezTo>
                  <a:lnTo>
                    <a:pt x="15864" y="1270"/>
                  </a:lnTo>
                  <a:cubicBezTo>
                    <a:pt x="15864" y="1283"/>
                    <a:pt x="15850" y="1297"/>
                    <a:pt x="15850" y="1325"/>
                  </a:cubicBezTo>
                  <a:lnTo>
                    <a:pt x="15795" y="1283"/>
                  </a:lnTo>
                  <a:cubicBezTo>
                    <a:pt x="15713" y="1503"/>
                    <a:pt x="15603" y="1737"/>
                    <a:pt x="15507" y="1971"/>
                  </a:cubicBezTo>
                  <a:cubicBezTo>
                    <a:pt x="15470" y="2054"/>
                    <a:pt x="15461" y="2081"/>
                    <a:pt x="15465" y="2081"/>
                  </a:cubicBezTo>
                  <a:cubicBezTo>
                    <a:pt x="15473" y="2081"/>
                    <a:pt x="15529" y="1984"/>
                    <a:pt x="15534" y="1984"/>
                  </a:cubicBezTo>
                  <a:cubicBezTo>
                    <a:pt x="15534" y="1984"/>
                    <a:pt x="15534" y="1984"/>
                    <a:pt x="15534" y="1984"/>
                  </a:cubicBezTo>
                  <a:cubicBezTo>
                    <a:pt x="15328" y="2466"/>
                    <a:pt x="15122" y="2933"/>
                    <a:pt x="14902" y="3414"/>
                  </a:cubicBezTo>
                  <a:cubicBezTo>
                    <a:pt x="14847" y="3565"/>
                    <a:pt x="14778" y="3703"/>
                    <a:pt x="14709" y="3840"/>
                  </a:cubicBezTo>
                  <a:lnTo>
                    <a:pt x="14682" y="3813"/>
                  </a:lnTo>
                  <a:lnTo>
                    <a:pt x="14366" y="4500"/>
                  </a:lnTo>
                  <a:cubicBezTo>
                    <a:pt x="14380" y="4514"/>
                    <a:pt x="14407" y="4514"/>
                    <a:pt x="14407" y="4528"/>
                  </a:cubicBezTo>
                  <a:cubicBezTo>
                    <a:pt x="14160" y="5091"/>
                    <a:pt x="13898" y="5655"/>
                    <a:pt x="13651" y="6218"/>
                  </a:cubicBezTo>
                  <a:lnTo>
                    <a:pt x="13610" y="6218"/>
                  </a:lnTo>
                  <a:cubicBezTo>
                    <a:pt x="13541" y="6370"/>
                    <a:pt x="13472" y="6507"/>
                    <a:pt x="13417" y="6644"/>
                  </a:cubicBezTo>
                  <a:lnTo>
                    <a:pt x="3960" y="6644"/>
                  </a:lnTo>
                  <a:cubicBezTo>
                    <a:pt x="3094" y="6644"/>
                    <a:pt x="2351" y="7277"/>
                    <a:pt x="2255" y="8143"/>
                  </a:cubicBezTo>
                  <a:cubicBezTo>
                    <a:pt x="2228" y="8432"/>
                    <a:pt x="2228" y="8720"/>
                    <a:pt x="2241" y="9023"/>
                  </a:cubicBezTo>
                  <a:cubicBezTo>
                    <a:pt x="2214" y="9325"/>
                    <a:pt x="2228" y="9627"/>
                    <a:pt x="2269" y="9930"/>
                  </a:cubicBezTo>
                  <a:cubicBezTo>
                    <a:pt x="2338" y="10246"/>
                    <a:pt x="2489" y="10521"/>
                    <a:pt x="2722" y="10755"/>
                  </a:cubicBezTo>
                  <a:cubicBezTo>
                    <a:pt x="2379" y="10823"/>
                    <a:pt x="2063" y="10947"/>
                    <a:pt x="1774" y="11112"/>
                  </a:cubicBezTo>
                  <a:cubicBezTo>
                    <a:pt x="743" y="11731"/>
                    <a:pt x="111" y="12817"/>
                    <a:pt x="69" y="14013"/>
                  </a:cubicBezTo>
                  <a:cubicBezTo>
                    <a:pt x="42" y="14617"/>
                    <a:pt x="56" y="15222"/>
                    <a:pt x="56" y="15813"/>
                  </a:cubicBezTo>
                  <a:lnTo>
                    <a:pt x="56" y="28804"/>
                  </a:lnTo>
                  <a:cubicBezTo>
                    <a:pt x="56" y="29532"/>
                    <a:pt x="1" y="30289"/>
                    <a:pt x="138" y="30990"/>
                  </a:cubicBezTo>
                  <a:cubicBezTo>
                    <a:pt x="413" y="32158"/>
                    <a:pt x="1265" y="33107"/>
                    <a:pt x="2393" y="33519"/>
                  </a:cubicBezTo>
                  <a:cubicBezTo>
                    <a:pt x="2802" y="33655"/>
                    <a:pt x="3233" y="33713"/>
                    <a:pt x="3677" y="33713"/>
                  </a:cubicBezTo>
                  <a:cubicBezTo>
                    <a:pt x="3725" y="33713"/>
                    <a:pt x="3774" y="33713"/>
                    <a:pt x="3822" y="33711"/>
                  </a:cubicBezTo>
                  <a:lnTo>
                    <a:pt x="16153" y="33711"/>
                  </a:lnTo>
                  <a:cubicBezTo>
                    <a:pt x="17349" y="33711"/>
                    <a:pt x="18462" y="33093"/>
                    <a:pt x="19108" y="32076"/>
                  </a:cubicBezTo>
                  <a:cubicBezTo>
                    <a:pt x="19452" y="31485"/>
                    <a:pt x="19631" y="30811"/>
                    <a:pt x="19631" y="30137"/>
                  </a:cubicBezTo>
                  <a:lnTo>
                    <a:pt x="19631" y="27690"/>
                  </a:lnTo>
                  <a:lnTo>
                    <a:pt x="21184" y="27690"/>
                  </a:lnTo>
                  <a:cubicBezTo>
                    <a:pt x="23136" y="27663"/>
                    <a:pt x="24717" y="26068"/>
                    <a:pt x="24717" y="24116"/>
                  </a:cubicBezTo>
                  <a:lnTo>
                    <a:pt x="24717" y="17642"/>
                  </a:lnTo>
                  <a:cubicBezTo>
                    <a:pt x="24717" y="17284"/>
                    <a:pt x="24703" y="16927"/>
                    <a:pt x="24662" y="16583"/>
                  </a:cubicBezTo>
                  <a:cubicBezTo>
                    <a:pt x="24483" y="15525"/>
                    <a:pt x="23851" y="14604"/>
                    <a:pt x="22916" y="14081"/>
                  </a:cubicBezTo>
                  <a:cubicBezTo>
                    <a:pt x="22270" y="13710"/>
                    <a:pt x="21542" y="13628"/>
                    <a:pt x="20813" y="13628"/>
                  </a:cubicBezTo>
                  <a:lnTo>
                    <a:pt x="19590" y="13628"/>
                  </a:lnTo>
                  <a:cubicBezTo>
                    <a:pt x="19480" y="12968"/>
                    <a:pt x="19205" y="12349"/>
                    <a:pt x="18778" y="11841"/>
                  </a:cubicBezTo>
                  <a:cubicBezTo>
                    <a:pt x="18311" y="11291"/>
                    <a:pt x="17679" y="10906"/>
                    <a:pt x="16978" y="10755"/>
                  </a:cubicBezTo>
                  <a:cubicBezTo>
                    <a:pt x="17046" y="10672"/>
                    <a:pt x="17115" y="10590"/>
                    <a:pt x="17170" y="10507"/>
                  </a:cubicBezTo>
                  <a:cubicBezTo>
                    <a:pt x="17376" y="10177"/>
                    <a:pt x="17486" y="9792"/>
                    <a:pt x="17459" y="9394"/>
                  </a:cubicBezTo>
                  <a:cubicBezTo>
                    <a:pt x="17459" y="8638"/>
                    <a:pt x="17569" y="7827"/>
                    <a:pt x="17046" y="7236"/>
                  </a:cubicBezTo>
                  <a:cubicBezTo>
                    <a:pt x="16560" y="6657"/>
                    <a:pt x="16124" y="6644"/>
                    <a:pt x="15581" y="6644"/>
                  </a:cubicBezTo>
                  <a:cubicBezTo>
                    <a:pt x="15557" y="6644"/>
                    <a:pt x="15532" y="6644"/>
                    <a:pt x="15507" y="6644"/>
                  </a:cubicBezTo>
                  <a:lnTo>
                    <a:pt x="16015" y="5490"/>
                  </a:lnTo>
                  <a:lnTo>
                    <a:pt x="16070" y="5490"/>
                  </a:lnTo>
                  <a:lnTo>
                    <a:pt x="16235" y="5077"/>
                  </a:lnTo>
                  <a:cubicBezTo>
                    <a:pt x="16290" y="4995"/>
                    <a:pt x="16332" y="4912"/>
                    <a:pt x="16359" y="4830"/>
                  </a:cubicBezTo>
                  <a:lnTo>
                    <a:pt x="16332" y="4789"/>
                  </a:lnTo>
                  <a:cubicBezTo>
                    <a:pt x="16620" y="4115"/>
                    <a:pt x="16923" y="3455"/>
                    <a:pt x="17225" y="2768"/>
                  </a:cubicBezTo>
                  <a:lnTo>
                    <a:pt x="17266" y="2768"/>
                  </a:lnTo>
                  <a:lnTo>
                    <a:pt x="17583" y="2094"/>
                  </a:lnTo>
                  <a:lnTo>
                    <a:pt x="17528" y="2094"/>
                  </a:lnTo>
                  <a:lnTo>
                    <a:pt x="17802" y="1462"/>
                  </a:lnTo>
                  <a:lnTo>
                    <a:pt x="17844" y="1407"/>
                  </a:lnTo>
                  <a:cubicBezTo>
                    <a:pt x="18022" y="953"/>
                    <a:pt x="17981" y="390"/>
                    <a:pt x="17500" y="129"/>
                  </a:cubicBezTo>
                  <a:cubicBezTo>
                    <a:pt x="17333" y="43"/>
                    <a:pt x="17154" y="0"/>
                    <a:pt x="1698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7" name="Google Shape;67;p2"/>
            <p:cNvGrpSpPr/>
            <p:nvPr/>
          </p:nvGrpSpPr>
          <p:grpSpPr>
            <a:xfrm>
              <a:off x="1355025" y="4042175"/>
              <a:ext cx="682875" cy="907525"/>
              <a:chOff x="746400" y="4043750"/>
              <a:chExt cx="682875" cy="907525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020300" y="4226925"/>
                <a:ext cx="65325" cy="65025"/>
              </a:xfrm>
              <a:custGeom>
                <a:rect b="b" l="l" r="r" t="t"/>
                <a:pathLst>
                  <a:path extrusionOk="0" h="2601" w="2613">
                    <a:moveTo>
                      <a:pt x="1323" y="0"/>
                    </a:moveTo>
                    <a:cubicBezTo>
                      <a:pt x="1308" y="0"/>
                      <a:pt x="1284" y="3"/>
                      <a:pt x="1306" y="3"/>
                    </a:cubicBezTo>
                    <a:cubicBezTo>
                      <a:pt x="1314" y="3"/>
                      <a:pt x="1323" y="3"/>
                      <a:pt x="1331" y="3"/>
                    </a:cubicBezTo>
                    <a:lnTo>
                      <a:pt x="1331" y="3"/>
                    </a:lnTo>
                    <a:cubicBezTo>
                      <a:pt x="1336" y="1"/>
                      <a:pt x="1331" y="0"/>
                      <a:pt x="1323" y="0"/>
                    </a:cubicBezTo>
                    <a:close/>
                    <a:moveTo>
                      <a:pt x="1306" y="3"/>
                    </a:moveTo>
                    <a:cubicBezTo>
                      <a:pt x="1195" y="3"/>
                      <a:pt x="1086" y="18"/>
                      <a:pt x="983" y="48"/>
                    </a:cubicBezTo>
                    <a:lnTo>
                      <a:pt x="983" y="48"/>
                    </a:lnTo>
                    <a:cubicBezTo>
                      <a:pt x="959" y="54"/>
                      <a:pt x="937" y="61"/>
                      <a:pt x="915" y="70"/>
                    </a:cubicBezTo>
                    <a:lnTo>
                      <a:pt x="915" y="70"/>
                    </a:lnTo>
                    <a:cubicBezTo>
                      <a:pt x="826" y="101"/>
                      <a:pt x="740" y="143"/>
                      <a:pt x="660" y="195"/>
                    </a:cubicBezTo>
                    <a:cubicBezTo>
                      <a:pt x="509" y="264"/>
                      <a:pt x="385" y="374"/>
                      <a:pt x="303" y="511"/>
                    </a:cubicBezTo>
                    <a:cubicBezTo>
                      <a:pt x="179" y="635"/>
                      <a:pt x="96" y="800"/>
                      <a:pt x="69" y="965"/>
                    </a:cubicBezTo>
                    <a:cubicBezTo>
                      <a:pt x="14" y="1130"/>
                      <a:pt x="0" y="1308"/>
                      <a:pt x="41" y="1473"/>
                    </a:cubicBezTo>
                    <a:cubicBezTo>
                      <a:pt x="55" y="1638"/>
                      <a:pt x="110" y="1803"/>
                      <a:pt x="193" y="1941"/>
                    </a:cubicBezTo>
                    <a:lnTo>
                      <a:pt x="399" y="2216"/>
                    </a:lnTo>
                    <a:cubicBezTo>
                      <a:pt x="564" y="2367"/>
                      <a:pt x="756" y="2477"/>
                      <a:pt x="962" y="2546"/>
                    </a:cubicBezTo>
                    <a:lnTo>
                      <a:pt x="1306" y="2601"/>
                    </a:lnTo>
                    <a:cubicBezTo>
                      <a:pt x="1369" y="2597"/>
                      <a:pt x="1430" y="2589"/>
                      <a:pt x="1491" y="2578"/>
                    </a:cubicBezTo>
                    <a:lnTo>
                      <a:pt x="1491" y="2578"/>
                    </a:lnTo>
                    <a:cubicBezTo>
                      <a:pt x="1579" y="2569"/>
                      <a:pt x="1664" y="2545"/>
                      <a:pt x="1740" y="2510"/>
                    </a:cubicBezTo>
                    <a:lnTo>
                      <a:pt x="1740" y="2510"/>
                    </a:lnTo>
                    <a:cubicBezTo>
                      <a:pt x="1817" y="2481"/>
                      <a:pt x="1892" y="2447"/>
                      <a:pt x="1966" y="2408"/>
                    </a:cubicBezTo>
                    <a:lnTo>
                      <a:pt x="1966" y="2408"/>
                    </a:lnTo>
                    <a:lnTo>
                      <a:pt x="1951" y="2412"/>
                    </a:lnTo>
                    <a:lnTo>
                      <a:pt x="1951" y="2412"/>
                    </a:lnTo>
                    <a:cubicBezTo>
                      <a:pt x="1955" y="2410"/>
                      <a:pt x="1960" y="2407"/>
                      <a:pt x="1964" y="2405"/>
                    </a:cubicBezTo>
                    <a:lnTo>
                      <a:pt x="1964" y="2405"/>
                    </a:lnTo>
                    <a:lnTo>
                      <a:pt x="1966" y="2408"/>
                    </a:lnTo>
                    <a:cubicBezTo>
                      <a:pt x="2072" y="2345"/>
                      <a:pt x="2170" y="2265"/>
                      <a:pt x="2253" y="2169"/>
                    </a:cubicBezTo>
                    <a:lnTo>
                      <a:pt x="2253" y="2169"/>
                    </a:lnTo>
                    <a:cubicBezTo>
                      <a:pt x="2336" y="2094"/>
                      <a:pt x="2402" y="2009"/>
                      <a:pt x="2446" y="1911"/>
                    </a:cubicBezTo>
                    <a:lnTo>
                      <a:pt x="2446" y="1911"/>
                    </a:lnTo>
                    <a:cubicBezTo>
                      <a:pt x="2497" y="1827"/>
                      <a:pt x="2539" y="1735"/>
                      <a:pt x="2571" y="1638"/>
                    </a:cubicBezTo>
                    <a:cubicBezTo>
                      <a:pt x="2612" y="1460"/>
                      <a:pt x="2612" y="1281"/>
                      <a:pt x="2585" y="1116"/>
                    </a:cubicBezTo>
                    <a:cubicBezTo>
                      <a:pt x="2571" y="951"/>
                      <a:pt x="2516" y="786"/>
                      <a:pt x="2433" y="649"/>
                    </a:cubicBezTo>
                    <a:lnTo>
                      <a:pt x="2419" y="629"/>
                    </a:lnTo>
                    <a:lnTo>
                      <a:pt x="2419" y="629"/>
                    </a:lnTo>
                    <a:cubicBezTo>
                      <a:pt x="2379" y="565"/>
                      <a:pt x="2332" y="504"/>
                      <a:pt x="2281" y="446"/>
                    </a:cubicBezTo>
                    <a:lnTo>
                      <a:pt x="2281" y="446"/>
                    </a:lnTo>
                    <a:lnTo>
                      <a:pt x="2227" y="374"/>
                    </a:lnTo>
                    <a:cubicBezTo>
                      <a:pt x="2062" y="222"/>
                      <a:pt x="1870" y="112"/>
                      <a:pt x="1650" y="44"/>
                    </a:cubicBezTo>
                    <a:lnTo>
                      <a:pt x="1586" y="36"/>
                    </a:lnTo>
                    <a:lnTo>
                      <a:pt x="1586" y="36"/>
                    </a:lnTo>
                    <a:cubicBezTo>
                      <a:pt x="1503" y="16"/>
                      <a:pt x="1418" y="5"/>
                      <a:pt x="1331" y="3"/>
                    </a:cubicBezTo>
                    <a:lnTo>
                      <a:pt x="1331" y="3"/>
                    </a:lnTo>
                    <a:cubicBezTo>
                      <a:pt x="1330" y="3"/>
                      <a:pt x="1327" y="4"/>
                      <a:pt x="1324" y="5"/>
                    </a:cubicBezTo>
                    <a:lnTo>
                      <a:pt x="1324" y="5"/>
                    </a:lnTo>
                    <a:lnTo>
                      <a:pt x="1306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020625" y="4226800"/>
                <a:ext cx="64925" cy="64800"/>
              </a:xfrm>
              <a:custGeom>
                <a:rect b="b" l="l" r="r" t="t"/>
                <a:pathLst>
                  <a:path extrusionOk="0" h="2592" w="2597">
                    <a:moveTo>
                      <a:pt x="1298" y="1"/>
                    </a:moveTo>
                    <a:cubicBezTo>
                      <a:pt x="1210" y="1"/>
                      <a:pt x="1120" y="13"/>
                      <a:pt x="1030" y="37"/>
                    </a:cubicBezTo>
                    <a:lnTo>
                      <a:pt x="1030" y="37"/>
                    </a:lnTo>
                    <a:cubicBezTo>
                      <a:pt x="987" y="47"/>
                      <a:pt x="944" y="60"/>
                      <a:pt x="902" y="75"/>
                    </a:cubicBezTo>
                    <a:lnTo>
                      <a:pt x="902" y="75"/>
                    </a:lnTo>
                    <a:cubicBezTo>
                      <a:pt x="682" y="132"/>
                      <a:pt x="737" y="136"/>
                      <a:pt x="647" y="200"/>
                    </a:cubicBezTo>
                    <a:cubicBezTo>
                      <a:pt x="558" y="240"/>
                      <a:pt x="479" y="295"/>
                      <a:pt x="412" y="361"/>
                    </a:cubicBezTo>
                    <a:lnTo>
                      <a:pt x="412" y="361"/>
                    </a:lnTo>
                    <a:lnTo>
                      <a:pt x="386" y="379"/>
                    </a:lnTo>
                    <a:cubicBezTo>
                      <a:pt x="297" y="468"/>
                      <a:pt x="229" y="564"/>
                      <a:pt x="178" y="667"/>
                    </a:cubicBezTo>
                    <a:lnTo>
                      <a:pt x="178" y="667"/>
                    </a:lnTo>
                    <a:cubicBezTo>
                      <a:pt x="129" y="747"/>
                      <a:pt x="90" y="834"/>
                      <a:pt x="64" y="926"/>
                    </a:cubicBezTo>
                    <a:lnTo>
                      <a:pt x="64" y="926"/>
                    </a:lnTo>
                    <a:cubicBezTo>
                      <a:pt x="42" y="990"/>
                      <a:pt x="28" y="1058"/>
                      <a:pt x="28" y="1121"/>
                    </a:cubicBezTo>
                    <a:cubicBezTo>
                      <a:pt x="17" y="1169"/>
                      <a:pt x="10" y="1216"/>
                      <a:pt x="7" y="1263"/>
                    </a:cubicBezTo>
                    <a:lnTo>
                      <a:pt x="7" y="1263"/>
                    </a:lnTo>
                    <a:lnTo>
                      <a:pt x="1" y="1300"/>
                    </a:lnTo>
                    <a:cubicBezTo>
                      <a:pt x="1" y="1367"/>
                      <a:pt x="8" y="1436"/>
                      <a:pt x="21" y="1505"/>
                    </a:cubicBezTo>
                    <a:lnTo>
                      <a:pt x="21" y="1505"/>
                    </a:lnTo>
                    <a:cubicBezTo>
                      <a:pt x="30" y="1551"/>
                      <a:pt x="42" y="1597"/>
                      <a:pt x="56" y="1643"/>
                    </a:cubicBezTo>
                    <a:lnTo>
                      <a:pt x="147" y="1865"/>
                    </a:lnTo>
                    <a:lnTo>
                      <a:pt x="147" y="1865"/>
                    </a:lnTo>
                    <a:cubicBezTo>
                      <a:pt x="151" y="1878"/>
                      <a:pt x="157" y="1890"/>
                      <a:pt x="162" y="1903"/>
                    </a:cubicBezTo>
                    <a:lnTo>
                      <a:pt x="162" y="1903"/>
                    </a:lnTo>
                    <a:lnTo>
                      <a:pt x="180" y="1946"/>
                    </a:lnTo>
                    <a:lnTo>
                      <a:pt x="190" y="1959"/>
                    </a:lnTo>
                    <a:lnTo>
                      <a:pt x="190" y="1959"/>
                    </a:lnTo>
                    <a:cubicBezTo>
                      <a:pt x="215" y="2004"/>
                      <a:pt x="244" y="2045"/>
                      <a:pt x="276" y="2083"/>
                    </a:cubicBezTo>
                    <a:cubicBezTo>
                      <a:pt x="303" y="2114"/>
                      <a:pt x="332" y="2145"/>
                      <a:pt x="361" y="2175"/>
                    </a:cubicBezTo>
                    <a:lnTo>
                      <a:pt x="361" y="2175"/>
                    </a:lnTo>
                    <a:lnTo>
                      <a:pt x="386" y="2207"/>
                    </a:lnTo>
                    <a:cubicBezTo>
                      <a:pt x="496" y="2331"/>
                      <a:pt x="633" y="2427"/>
                      <a:pt x="798" y="2482"/>
                    </a:cubicBezTo>
                    <a:cubicBezTo>
                      <a:pt x="836" y="2503"/>
                      <a:pt x="876" y="2521"/>
                      <a:pt x="917" y="2536"/>
                    </a:cubicBezTo>
                    <a:lnTo>
                      <a:pt x="917" y="2536"/>
                    </a:lnTo>
                    <a:lnTo>
                      <a:pt x="949" y="2551"/>
                    </a:lnTo>
                    <a:cubicBezTo>
                      <a:pt x="949" y="2551"/>
                      <a:pt x="949" y="2551"/>
                      <a:pt x="949" y="2551"/>
                    </a:cubicBezTo>
                    <a:lnTo>
                      <a:pt x="949" y="2551"/>
                    </a:lnTo>
                    <a:cubicBezTo>
                      <a:pt x="969" y="2556"/>
                      <a:pt x="989" y="2560"/>
                      <a:pt x="1009" y="2564"/>
                    </a:cubicBezTo>
                    <a:lnTo>
                      <a:pt x="1009" y="2564"/>
                    </a:lnTo>
                    <a:cubicBezTo>
                      <a:pt x="1061" y="2577"/>
                      <a:pt x="1114" y="2585"/>
                      <a:pt x="1167" y="2586"/>
                    </a:cubicBezTo>
                    <a:lnTo>
                      <a:pt x="1167" y="2586"/>
                    </a:lnTo>
                    <a:cubicBezTo>
                      <a:pt x="1173" y="2587"/>
                      <a:pt x="1178" y="2587"/>
                      <a:pt x="1183" y="2587"/>
                    </a:cubicBezTo>
                    <a:lnTo>
                      <a:pt x="1183" y="2587"/>
                    </a:lnTo>
                    <a:cubicBezTo>
                      <a:pt x="1222" y="2590"/>
                      <a:pt x="1260" y="2592"/>
                      <a:pt x="1298" y="2592"/>
                    </a:cubicBezTo>
                    <a:cubicBezTo>
                      <a:pt x="1413" y="2592"/>
                      <a:pt x="1527" y="2578"/>
                      <a:pt x="1637" y="2551"/>
                    </a:cubicBezTo>
                    <a:lnTo>
                      <a:pt x="1636" y="2548"/>
                    </a:lnTo>
                    <a:lnTo>
                      <a:pt x="1636" y="2548"/>
                    </a:lnTo>
                    <a:cubicBezTo>
                      <a:pt x="1641" y="2547"/>
                      <a:pt x="1646" y="2545"/>
                      <a:pt x="1651" y="2544"/>
                    </a:cubicBezTo>
                    <a:lnTo>
                      <a:pt x="1651" y="2544"/>
                    </a:lnTo>
                    <a:cubicBezTo>
                      <a:pt x="1759" y="2520"/>
                      <a:pt x="1865" y="2475"/>
                      <a:pt x="1953" y="2413"/>
                    </a:cubicBezTo>
                    <a:lnTo>
                      <a:pt x="1953" y="2413"/>
                    </a:lnTo>
                    <a:cubicBezTo>
                      <a:pt x="1953" y="2413"/>
                      <a:pt x="1953" y="2413"/>
                      <a:pt x="1953" y="2413"/>
                    </a:cubicBezTo>
                    <a:cubicBezTo>
                      <a:pt x="2090" y="2331"/>
                      <a:pt x="2214" y="2221"/>
                      <a:pt x="2310" y="2083"/>
                    </a:cubicBezTo>
                    <a:cubicBezTo>
                      <a:pt x="2378" y="2015"/>
                      <a:pt x="2430" y="1939"/>
                      <a:pt x="2467" y="1856"/>
                    </a:cubicBezTo>
                    <a:lnTo>
                      <a:pt x="2467" y="1856"/>
                    </a:lnTo>
                    <a:cubicBezTo>
                      <a:pt x="2503" y="1789"/>
                      <a:pt x="2533" y="1718"/>
                      <a:pt x="2558" y="1643"/>
                    </a:cubicBezTo>
                    <a:cubicBezTo>
                      <a:pt x="2588" y="1513"/>
                      <a:pt x="2596" y="1382"/>
                      <a:pt x="2588" y="1257"/>
                    </a:cubicBezTo>
                    <a:lnTo>
                      <a:pt x="2588" y="1257"/>
                    </a:lnTo>
                    <a:cubicBezTo>
                      <a:pt x="2592" y="1101"/>
                      <a:pt x="2556" y="946"/>
                      <a:pt x="2498" y="811"/>
                    </a:cubicBezTo>
                    <a:lnTo>
                      <a:pt x="2498" y="811"/>
                    </a:lnTo>
                    <a:cubicBezTo>
                      <a:pt x="2476" y="756"/>
                      <a:pt x="2450" y="703"/>
                      <a:pt x="2420" y="654"/>
                    </a:cubicBezTo>
                    <a:lnTo>
                      <a:pt x="2408" y="637"/>
                    </a:lnTo>
                    <a:lnTo>
                      <a:pt x="2408" y="637"/>
                    </a:lnTo>
                    <a:cubicBezTo>
                      <a:pt x="2389" y="608"/>
                      <a:pt x="2369" y="581"/>
                      <a:pt x="2346" y="555"/>
                    </a:cubicBezTo>
                    <a:lnTo>
                      <a:pt x="2346" y="555"/>
                    </a:lnTo>
                    <a:lnTo>
                      <a:pt x="2214" y="379"/>
                    </a:lnTo>
                    <a:cubicBezTo>
                      <a:pt x="2049" y="227"/>
                      <a:pt x="1857" y="117"/>
                      <a:pt x="1637" y="63"/>
                    </a:cubicBezTo>
                    <a:cubicBezTo>
                      <a:pt x="1527" y="21"/>
                      <a:pt x="1413" y="1"/>
                      <a:pt x="12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020625" y="4226925"/>
                <a:ext cx="64925" cy="64550"/>
              </a:xfrm>
              <a:custGeom>
                <a:rect b="b" l="l" r="r" t="t"/>
                <a:pathLst>
                  <a:path extrusionOk="0" h="2582" w="2597">
                    <a:moveTo>
                      <a:pt x="1364" y="1"/>
                    </a:moveTo>
                    <a:cubicBezTo>
                      <a:pt x="1342" y="1"/>
                      <a:pt x="1319" y="1"/>
                      <a:pt x="1297" y="3"/>
                    </a:cubicBezTo>
                    <a:lnTo>
                      <a:pt x="1297" y="3"/>
                    </a:lnTo>
                    <a:lnTo>
                      <a:pt x="1293" y="3"/>
                    </a:lnTo>
                    <a:lnTo>
                      <a:pt x="1293" y="3"/>
                    </a:lnTo>
                    <a:lnTo>
                      <a:pt x="1293" y="3"/>
                    </a:lnTo>
                    <a:cubicBezTo>
                      <a:pt x="1293" y="3"/>
                      <a:pt x="1293" y="3"/>
                      <a:pt x="1293" y="3"/>
                    </a:cubicBezTo>
                    <a:lnTo>
                      <a:pt x="1293" y="3"/>
                    </a:lnTo>
                    <a:lnTo>
                      <a:pt x="1293" y="3"/>
                    </a:lnTo>
                    <a:cubicBezTo>
                      <a:pt x="1193" y="3"/>
                      <a:pt x="1095" y="15"/>
                      <a:pt x="1000" y="40"/>
                    </a:cubicBezTo>
                    <a:lnTo>
                      <a:pt x="1000" y="40"/>
                    </a:lnTo>
                    <a:cubicBezTo>
                      <a:pt x="871" y="59"/>
                      <a:pt x="751" y="108"/>
                      <a:pt x="647" y="181"/>
                    </a:cubicBezTo>
                    <a:cubicBezTo>
                      <a:pt x="557" y="230"/>
                      <a:pt x="477" y="289"/>
                      <a:pt x="409" y="358"/>
                    </a:cubicBezTo>
                    <a:lnTo>
                      <a:pt x="409" y="358"/>
                    </a:lnTo>
                    <a:lnTo>
                      <a:pt x="386" y="374"/>
                    </a:lnTo>
                    <a:cubicBezTo>
                      <a:pt x="298" y="462"/>
                      <a:pt x="231" y="556"/>
                      <a:pt x="180" y="658"/>
                    </a:cubicBezTo>
                    <a:lnTo>
                      <a:pt x="180" y="658"/>
                    </a:lnTo>
                    <a:cubicBezTo>
                      <a:pt x="124" y="747"/>
                      <a:pt x="82" y="842"/>
                      <a:pt x="56" y="937"/>
                    </a:cubicBezTo>
                    <a:lnTo>
                      <a:pt x="1" y="1281"/>
                    </a:lnTo>
                    <a:cubicBezTo>
                      <a:pt x="4" y="1332"/>
                      <a:pt x="9" y="1383"/>
                      <a:pt x="16" y="1433"/>
                    </a:cubicBezTo>
                    <a:lnTo>
                      <a:pt x="16" y="1433"/>
                    </a:lnTo>
                    <a:cubicBezTo>
                      <a:pt x="22" y="1501"/>
                      <a:pt x="35" y="1570"/>
                      <a:pt x="56" y="1638"/>
                    </a:cubicBezTo>
                    <a:lnTo>
                      <a:pt x="66" y="1663"/>
                    </a:lnTo>
                    <a:lnTo>
                      <a:pt x="66" y="1663"/>
                    </a:lnTo>
                    <a:cubicBezTo>
                      <a:pt x="94" y="1758"/>
                      <a:pt x="132" y="1851"/>
                      <a:pt x="180" y="1941"/>
                    </a:cubicBezTo>
                    <a:lnTo>
                      <a:pt x="386" y="2202"/>
                    </a:lnTo>
                    <a:cubicBezTo>
                      <a:pt x="386" y="2202"/>
                      <a:pt x="386" y="2202"/>
                      <a:pt x="386" y="2202"/>
                    </a:cubicBezTo>
                    <a:lnTo>
                      <a:pt x="386" y="2202"/>
                    </a:lnTo>
                    <a:cubicBezTo>
                      <a:pt x="483" y="2311"/>
                      <a:pt x="601" y="2399"/>
                      <a:pt x="741" y="2456"/>
                    </a:cubicBezTo>
                    <a:lnTo>
                      <a:pt x="741" y="2456"/>
                    </a:lnTo>
                    <a:cubicBezTo>
                      <a:pt x="809" y="2492"/>
                      <a:pt x="878" y="2522"/>
                      <a:pt x="949" y="2546"/>
                    </a:cubicBezTo>
                    <a:lnTo>
                      <a:pt x="950" y="2542"/>
                    </a:lnTo>
                    <a:lnTo>
                      <a:pt x="950" y="2542"/>
                    </a:lnTo>
                    <a:cubicBezTo>
                      <a:pt x="1028" y="2568"/>
                      <a:pt x="1109" y="2582"/>
                      <a:pt x="1188" y="2582"/>
                    </a:cubicBezTo>
                    <a:cubicBezTo>
                      <a:pt x="1224" y="2582"/>
                      <a:pt x="1259" y="2579"/>
                      <a:pt x="1293" y="2573"/>
                    </a:cubicBezTo>
                    <a:cubicBezTo>
                      <a:pt x="1330" y="2579"/>
                      <a:pt x="1368" y="2582"/>
                      <a:pt x="1405" y="2582"/>
                    </a:cubicBezTo>
                    <a:cubicBezTo>
                      <a:pt x="1545" y="2582"/>
                      <a:pt x="1682" y="2542"/>
                      <a:pt x="1802" y="2477"/>
                    </a:cubicBezTo>
                    <a:cubicBezTo>
                      <a:pt x="1854" y="2458"/>
                      <a:pt x="1904" y="2434"/>
                      <a:pt x="1952" y="2406"/>
                    </a:cubicBezTo>
                    <a:lnTo>
                      <a:pt x="1952" y="2406"/>
                    </a:lnTo>
                    <a:lnTo>
                      <a:pt x="1953" y="2408"/>
                    </a:lnTo>
                    <a:cubicBezTo>
                      <a:pt x="2001" y="2379"/>
                      <a:pt x="2048" y="2347"/>
                      <a:pt x="2093" y="2311"/>
                    </a:cubicBezTo>
                    <a:lnTo>
                      <a:pt x="2093" y="2311"/>
                    </a:lnTo>
                    <a:cubicBezTo>
                      <a:pt x="2135" y="2277"/>
                      <a:pt x="2175" y="2241"/>
                      <a:pt x="2214" y="2202"/>
                    </a:cubicBezTo>
                    <a:lnTo>
                      <a:pt x="2247" y="2160"/>
                    </a:lnTo>
                    <a:lnTo>
                      <a:pt x="2247" y="2160"/>
                    </a:lnTo>
                    <a:cubicBezTo>
                      <a:pt x="2264" y="2140"/>
                      <a:pt x="2281" y="2119"/>
                      <a:pt x="2296" y="2098"/>
                    </a:cubicBezTo>
                    <a:lnTo>
                      <a:pt x="2296" y="2098"/>
                    </a:lnTo>
                    <a:lnTo>
                      <a:pt x="2326" y="2060"/>
                    </a:lnTo>
                    <a:lnTo>
                      <a:pt x="2326" y="2060"/>
                    </a:lnTo>
                    <a:cubicBezTo>
                      <a:pt x="2342" y="2041"/>
                      <a:pt x="2357" y="2022"/>
                      <a:pt x="2372" y="2002"/>
                    </a:cubicBezTo>
                    <a:lnTo>
                      <a:pt x="2372" y="2002"/>
                    </a:lnTo>
                    <a:lnTo>
                      <a:pt x="2420" y="1941"/>
                    </a:lnTo>
                    <a:cubicBezTo>
                      <a:pt x="2448" y="1891"/>
                      <a:pt x="2472" y="1839"/>
                      <a:pt x="2493" y="1787"/>
                    </a:cubicBezTo>
                    <a:lnTo>
                      <a:pt x="2493" y="1787"/>
                    </a:lnTo>
                    <a:cubicBezTo>
                      <a:pt x="2510" y="1746"/>
                      <a:pt x="2524" y="1703"/>
                      <a:pt x="2536" y="1658"/>
                    </a:cubicBezTo>
                    <a:lnTo>
                      <a:pt x="2536" y="1658"/>
                    </a:lnTo>
                    <a:cubicBezTo>
                      <a:pt x="2539" y="1645"/>
                      <a:pt x="2542" y="1633"/>
                      <a:pt x="2545" y="1620"/>
                    </a:cubicBezTo>
                    <a:lnTo>
                      <a:pt x="2545" y="1620"/>
                    </a:lnTo>
                    <a:cubicBezTo>
                      <a:pt x="2574" y="1534"/>
                      <a:pt x="2587" y="1443"/>
                      <a:pt x="2589" y="1353"/>
                    </a:cubicBezTo>
                    <a:lnTo>
                      <a:pt x="2589" y="1353"/>
                    </a:lnTo>
                    <a:cubicBezTo>
                      <a:pt x="2596" y="1274"/>
                      <a:pt x="2590" y="1192"/>
                      <a:pt x="2572" y="1116"/>
                    </a:cubicBezTo>
                    <a:lnTo>
                      <a:pt x="2572" y="1116"/>
                    </a:lnTo>
                    <a:cubicBezTo>
                      <a:pt x="2572" y="1116"/>
                      <a:pt x="2572" y="1116"/>
                      <a:pt x="2572" y="1116"/>
                    </a:cubicBezTo>
                    <a:cubicBezTo>
                      <a:pt x="2558" y="951"/>
                      <a:pt x="2503" y="786"/>
                      <a:pt x="2420" y="649"/>
                    </a:cubicBezTo>
                    <a:lnTo>
                      <a:pt x="2214" y="374"/>
                    </a:lnTo>
                    <a:cubicBezTo>
                      <a:pt x="2049" y="222"/>
                      <a:pt x="1857" y="112"/>
                      <a:pt x="1637" y="44"/>
                    </a:cubicBezTo>
                    <a:cubicBezTo>
                      <a:pt x="1548" y="14"/>
                      <a:pt x="1456" y="1"/>
                      <a:pt x="13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778700" y="4074950"/>
                <a:ext cx="617925" cy="842875"/>
              </a:xfrm>
              <a:custGeom>
                <a:rect b="b" l="l" r="r" t="t"/>
                <a:pathLst>
                  <a:path extrusionOk="0" h="33715" w="24717">
                    <a:moveTo>
                      <a:pt x="15685" y="7346"/>
                    </a:moveTo>
                    <a:cubicBezTo>
                      <a:pt x="16221" y="7346"/>
                      <a:pt x="16716" y="7690"/>
                      <a:pt x="16744" y="8267"/>
                    </a:cubicBezTo>
                    <a:cubicBezTo>
                      <a:pt x="16757" y="8515"/>
                      <a:pt x="16744" y="8790"/>
                      <a:pt x="16744" y="9065"/>
                    </a:cubicBezTo>
                    <a:cubicBezTo>
                      <a:pt x="16771" y="9326"/>
                      <a:pt x="16757" y="9601"/>
                      <a:pt x="16716" y="9862"/>
                    </a:cubicBezTo>
                    <a:cubicBezTo>
                      <a:pt x="16579" y="10274"/>
                      <a:pt x="16194" y="10549"/>
                      <a:pt x="15768" y="10563"/>
                    </a:cubicBezTo>
                    <a:lnTo>
                      <a:pt x="13747" y="10563"/>
                    </a:lnTo>
                    <a:lnTo>
                      <a:pt x="14159" y="9642"/>
                    </a:lnTo>
                    <a:lnTo>
                      <a:pt x="14201" y="9669"/>
                    </a:lnTo>
                    <a:lnTo>
                      <a:pt x="14517" y="8968"/>
                    </a:lnTo>
                    <a:lnTo>
                      <a:pt x="14462" y="8968"/>
                    </a:lnTo>
                    <a:lnTo>
                      <a:pt x="14572" y="8748"/>
                    </a:lnTo>
                    <a:cubicBezTo>
                      <a:pt x="15328" y="8680"/>
                      <a:pt x="16153" y="8583"/>
                      <a:pt x="16084" y="8501"/>
                    </a:cubicBezTo>
                    <a:cubicBezTo>
                      <a:pt x="16015" y="8418"/>
                      <a:pt x="15259" y="8363"/>
                      <a:pt x="14737" y="8350"/>
                    </a:cubicBezTo>
                    <a:cubicBezTo>
                      <a:pt x="14874" y="8075"/>
                      <a:pt x="14998" y="7786"/>
                      <a:pt x="15122" y="7484"/>
                    </a:cubicBezTo>
                    <a:lnTo>
                      <a:pt x="15163" y="7484"/>
                    </a:lnTo>
                    <a:cubicBezTo>
                      <a:pt x="15190" y="7442"/>
                      <a:pt x="15218" y="7401"/>
                      <a:pt x="15232" y="7346"/>
                    </a:cubicBezTo>
                    <a:close/>
                    <a:moveTo>
                      <a:pt x="4077" y="7346"/>
                    </a:moveTo>
                    <a:cubicBezTo>
                      <a:pt x="4111" y="7346"/>
                      <a:pt x="4145" y="7346"/>
                      <a:pt x="4179" y="7346"/>
                    </a:cubicBezTo>
                    <a:lnTo>
                      <a:pt x="13156" y="7346"/>
                    </a:lnTo>
                    <a:cubicBezTo>
                      <a:pt x="13087" y="7484"/>
                      <a:pt x="13018" y="7621"/>
                      <a:pt x="12963" y="7759"/>
                    </a:cubicBezTo>
                    <a:lnTo>
                      <a:pt x="12922" y="7759"/>
                    </a:lnTo>
                    <a:lnTo>
                      <a:pt x="12688" y="8281"/>
                    </a:lnTo>
                    <a:lnTo>
                      <a:pt x="11589" y="8240"/>
                    </a:lnTo>
                    <a:lnTo>
                      <a:pt x="6186" y="8240"/>
                    </a:lnTo>
                    <a:lnTo>
                      <a:pt x="4812" y="8295"/>
                    </a:lnTo>
                    <a:cubicBezTo>
                      <a:pt x="4578" y="8295"/>
                      <a:pt x="5471" y="8707"/>
                      <a:pt x="7877" y="8803"/>
                    </a:cubicBezTo>
                    <a:cubicBezTo>
                      <a:pt x="8728" y="8834"/>
                      <a:pt x="9579" y="8843"/>
                      <a:pt x="10433" y="8843"/>
                    </a:cubicBezTo>
                    <a:cubicBezTo>
                      <a:pt x="11123" y="8843"/>
                      <a:pt x="11815" y="8837"/>
                      <a:pt x="12510" y="8831"/>
                    </a:cubicBezTo>
                    <a:lnTo>
                      <a:pt x="12510" y="8831"/>
                    </a:lnTo>
                    <a:lnTo>
                      <a:pt x="12249" y="9408"/>
                    </a:lnTo>
                    <a:cubicBezTo>
                      <a:pt x="11153" y="9417"/>
                      <a:pt x="10009" y="9436"/>
                      <a:pt x="8910" y="9436"/>
                    </a:cubicBezTo>
                    <a:cubicBezTo>
                      <a:pt x="8244" y="9436"/>
                      <a:pt x="7595" y="9429"/>
                      <a:pt x="6984" y="9408"/>
                    </a:cubicBezTo>
                    <a:cubicBezTo>
                      <a:pt x="6869" y="9405"/>
                      <a:pt x="6742" y="9403"/>
                      <a:pt x="6615" y="9403"/>
                    </a:cubicBezTo>
                    <a:cubicBezTo>
                      <a:pt x="6174" y="9403"/>
                      <a:pt x="5722" y="9424"/>
                      <a:pt x="5733" y="9477"/>
                    </a:cubicBezTo>
                    <a:cubicBezTo>
                      <a:pt x="5745" y="9537"/>
                      <a:pt x="8497" y="9961"/>
                      <a:pt x="10388" y="9961"/>
                    </a:cubicBezTo>
                    <a:cubicBezTo>
                      <a:pt x="10669" y="9961"/>
                      <a:pt x="10931" y="9952"/>
                      <a:pt x="11163" y="9931"/>
                    </a:cubicBezTo>
                    <a:lnTo>
                      <a:pt x="12056" y="9807"/>
                    </a:lnTo>
                    <a:lnTo>
                      <a:pt x="12056" y="9807"/>
                    </a:lnTo>
                    <a:cubicBezTo>
                      <a:pt x="11987" y="9972"/>
                      <a:pt x="11919" y="10151"/>
                      <a:pt x="11836" y="10315"/>
                    </a:cubicBezTo>
                    <a:lnTo>
                      <a:pt x="11795" y="10315"/>
                    </a:lnTo>
                    <a:lnTo>
                      <a:pt x="11699" y="10549"/>
                    </a:lnTo>
                    <a:lnTo>
                      <a:pt x="11657" y="10618"/>
                    </a:lnTo>
                    <a:lnTo>
                      <a:pt x="10035" y="10618"/>
                    </a:lnTo>
                    <a:cubicBezTo>
                      <a:pt x="8670" y="10618"/>
                      <a:pt x="7310" y="10630"/>
                      <a:pt x="5957" y="10630"/>
                    </a:cubicBezTo>
                    <a:cubicBezTo>
                      <a:pt x="5281" y="10630"/>
                      <a:pt x="4605" y="10627"/>
                      <a:pt x="3932" y="10618"/>
                    </a:cubicBezTo>
                    <a:cubicBezTo>
                      <a:pt x="3629" y="10604"/>
                      <a:pt x="3341" y="10467"/>
                      <a:pt x="3135" y="10233"/>
                    </a:cubicBezTo>
                    <a:cubicBezTo>
                      <a:pt x="2983" y="9999"/>
                      <a:pt x="2901" y="9697"/>
                      <a:pt x="2928" y="9408"/>
                    </a:cubicBezTo>
                    <a:cubicBezTo>
                      <a:pt x="2928" y="8762"/>
                      <a:pt x="2777" y="7937"/>
                      <a:pt x="3327" y="7539"/>
                    </a:cubicBezTo>
                    <a:cubicBezTo>
                      <a:pt x="3570" y="7357"/>
                      <a:pt x="3823" y="7346"/>
                      <a:pt x="4077" y="7346"/>
                    </a:cubicBezTo>
                    <a:close/>
                    <a:moveTo>
                      <a:pt x="15330" y="14178"/>
                    </a:moveTo>
                    <a:cubicBezTo>
                      <a:pt x="15338" y="14178"/>
                      <a:pt x="15347" y="14178"/>
                      <a:pt x="15355" y="14178"/>
                    </a:cubicBezTo>
                    <a:cubicBezTo>
                      <a:pt x="15726" y="14178"/>
                      <a:pt x="16043" y="14439"/>
                      <a:pt x="16111" y="14811"/>
                    </a:cubicBezTo>
                    <a:cubicBezTo>
                      <a:pt x="15921" y="14789"/>
                      <a:pt x="15728" y="14778"/>
                      <a:pt x="15535" y="14778"/>
                    </a:cubicBezTo>
                    <a:cubicBezTo>
                      <a:pt x="15227" y="14778"/>
                      <a:pt x="14917" y="14806"/>
                      <a:pt x="14613" y="14866"/>
                    </a:cubicBezTo>
                    <a:cubicBezTo>
                      <a:pt x="14640" y="14476"/>
                      <a:pt x="14956" y="14178"/>
                      <a:pt x="15330" y="14178"/>
                    </a:cubicBezTo>
                    <a:close/>
                    <a:moveTo>
                      <a:pt x="16147" y="11580"/>
                    </a:moveTo>
                    <a:cubicBezTo>
                      <a:pt x="17568" y="11580"/>
                      <a:pt x="18709" y="12751"/>
                      <a:pt x="18696" y="14178"/>
                    </a:cubicBezTo>
                    <a:lnTo>
                      <a:pt x="18696" y="16007"/>
                    </a:lnTo>
                    <a:cubicBezTo>
                      <a:pt x="18187" y="15374"/>
                      <a:pt x="17321" y="14962"/>
                      <a:pt x="16304" y="14824"/>
                    </a:cubicBezTo>
                    <a:cubicBezTo>
                      <a:pt x="16249" y="14343"/>
                      <a:pt x="15836" y="13986"/>
                      <a:pt x="15355" y="13986"/>
                    </a:cubicBezTo>
                    <a:cubicBezTo>
                      <a:pt x="14847" y="13986"/>
                      <a:pt x="14434" y="14384"/>
                      <a:pt x="14434" y="14893"/>
                    </a:cubicBezTo>
                    <a:cubicBezTo>
                      <a:pt x="14036" y="14962"/>
                      <a:pt x="13664" y="15058"/>
                      <a:pt x="13293" y="15209"/>
                    </a:cubicBezTo>
                    <a:cubicBezTo>
                      <a:pt x="12606" y="15457"/>
                      <a:pt x="11987" y="15663"/>
                      <a:pt x="11410" y="15828"/>
                    </a:cubicBezTo>
                    <a:lnTo>
                      <a:pt x="11822" y="14893"/>
                    </a:lnTo>
                    <a:lnTo>
                      <a:pt x="11850" y="14893"/>
                    </a:lnTo>
                    <a:lnTo>
                      <a:pt x="12166" y="14219"/>
                    </a:lnTo>
                    <a:lnTo>
                      <a:pt x="12111" y="14219"/>
                    </a:lnTo>
                    <a:lnTo>
                      <a:pt x="12895" y="12474"/>
                    </a:lnTo>
                    <a:lnTo>
                      <a:pt x="13211" y="11773"/>
                    </a:lnTo>
                    <a:lnTo>
                      <a:pt x="13266" y="11786"/>
                    </a:lnTo>
                    <a:cubicBezTo>
                      <a:pt x="13280" y="11718"/>
                      <a:pt x="13307" y="11649"/>
                      <a:pt x="13348" y="11580"/>
                    </a:cubicBezTo>
                    <a:lnTo>
                      <a:pt x="16098" y="11580"/>
                    </a:lnTo>
                    <a:cubicBezTo>
                      <a:pt x="16114" y="11580"/>
                      <a:pt x="16131" y="11580"/>
                      <a:pt x="16147" y="11580"/>
                    </a:cubicBezTo>
                    <a:close/>
                    <a:moveTo>
                      <a:pt x="3942" y="11570"/>
                    </a:moveTo>
                    <a:cubicBezTo>
                      <a:pt x="4218" y="11570"/>
                      <a:pt x="4495" y="11580"/>
                      <a:pt x="4770" y="11580"/>
                    </a:cubicBezTo>
                    <a:lnTo>
                      <a:pt x="11259" y="11580"/>
                    </a:lnTo>
                    <a:cubicBezTo>
                      <a:pt x="11011" y="12130"/>
                      <a:pt x="10764" y="12694"/>
                      <a:pt x="10503" y="13257"/>
                    </a:cubicBezTo>
                    <a:lnTo>
                      <a:pt x="10475" y="13230"/>
                    </a:lnTo>
                    <a:lnTo>
                      <a:pt x="10159" y="13917"/>
                    </a:lnTo>
                    <a:lnTo>
                      <a:pt x="10200" y="13945"/>
                    </a:lnTo>
                    <a:lnTo>
                      <a:pt x="9843" y="14769"/>
                    </a:lnTo>
                    <a:lnTo>
                      <a:pt x="9252" y="16062"/>
                    </a:lnTo>
                    <a:lnTo>
                      <a:pt x="9018" y="16062"/>
                    </a:lnTo>
                    <a:cubicBezTo>
                      <a:pt x="8684" y="15049"/>
                      <a:pt x="7760" y="14458"/>
                      <a:pt x="6808" y="14458"/>
                    </a:cubicBezTo>
                    <a:cubicBezTo>
                      <a:pt x="6312" y="14458"/>
                      <a:pt x="5808" y="14618"/>
                      <a:pt x="5375" y="14962"/>
                    </a:cubicBezTo>
                    <a:cubicBezTo>
                      <a:pt x="5021" y="14842"/>
                      <a:pt x="4685" y="14789"/>
                      <a:pt x="4367" y="14789"/>
                    </a:cubicBezTo>
                    <a:cubicBezTo>
                      <a:pt x="2711" y="14789"/>
                      <a:pt x="1555" y="16225"/>
                      <a:pt x="990" y="17148"/>
                    </a:cubicBezTo>
                    <a:lnTo>
                      <a:pt x="990" y="14123"/>
                    </a:lnTo>
                    <a:cubicBezTo>
                      <a:pt x="990" y="13257"/>
                      <a:pt x="1430" y="12446"/>
                      <a:pt x="2159" y="11965"/>
                    </a:cubicBezTo>
                    <a:cubicBezTo>
                      <a:pt x="2711" y="11622"/>
                      <a:pt x="3322" y="11570"/>
                      <a:pt x="3942" y="11570"/>
                    </a:cubicBezTo>
                    <a:close/>
                    <a:moveTo>
                      <a:pt x="20724" y="15024"/>
                    </a:moveTo>
                    <a:cubicBezTo>
                      <a:pt x="20875" y="15024"/>
                      <a:pt x="21028" y="15026"/>
                      <a:pt x="21184" y="15031"/>
                    </a:cubicBezTo>
                    <a:lnTo>
                      <a:pt x="21514" y="15031"/>
                    </a:lnTo>
                    <a:lnTo>
                      <a:pt x="21692" y="15072"/>
                    </a:lnTo>
                    <a:lnTo>
                      <a:pt x="21995" y="15168"/>
                    </a:lnTo>
                    <a:lnTo>
                      <a:pt x="22009" y="15168"/>
                    </a:lnTo>
                    <a:lnTo>
                      <a:pt x="22215" y="15278"/>
                    </a:lnTo>
                    <a:lnTo>
                      <a:pt x="22462" y="15443"/>
                    </a:lnTo>
                    <a:lnTo>
                      <a:pt x="22600" y="15567"/>
                    </a:lnTo>
                    <a:cubicBezTo>
                      <a:pt x="22682" y="15635"/>
                      <a:pt x="22765" y="15704"/>
                      <a:pt x="22833" y="15787"/>
                    </a:cubicBezTo>
                    <a:lnTo>
                      <a:pt x="22847" y="15787"/>
                    </a:lnTo>
                    <a:lnTo>
                      <a:pt x="22971" y="15979"/>
                    </a:lnTo>
                    <a:lnTo>
                      <a:pt x="23122" y="16240"/>
                    </a:lnTo>
                    <a:cubicBezTo>
                      <a:pt x="23122" y="16254"/>
                      <a:pt x="23122" y="16268"/>
                      <a:pt x="23136" y="16268"/>
                    </a:cubicBezTo>
                    <a:lnTo>
                      <a:pt x="23191" y="16419"/>
                    </a:lnTo>
                    <a:cubicBezTo>
                      <a:pt x="23218" y="16515"/>
                      <a:pt x="23246" y="16611"/>
                      <a:pt x="23260" y="16721"/>
                    </a:cubicBezTo>
                    <a:cubicBezTo>
                      <a:pt x="23273" y="16735"/>
                      <a:pt x="23273" y="16776"/>
                      <a:pt x="23273" y="16804"/>
                    </a:cubicBezTo>
                    <a:cubicBezTo>
                      <a:pt x="23273" y="16800"/>
                      <a:pt x="23274" y="16798"/>
                      <a:pt x="23274" y="16798"/>
                    </a:cubicBezTo>
                    <a:cubicBezTo>
                      <a:pt x="23278" y="16798"/>
                      <a:pt x="23301" y="16956"/>
                      <a:pt x="23301" y="16969"/>
                    </a:cubicBezTo>
                    <a:lnTo>
                      <a:pt x="23301" y="23553"/>
                    </a:lnTo>
                    <a:cubicBezTo>
                      <a:pt x="23287" y="23828"/>
                      <a:pt x="23315" y="24076"/>
                      <a:pt x="23301" y="24296"/>
                    </a:cubicBezTo>
                    <a:cubicBezTo>
                      <a:pt x="23301" y="24351"/>
                      <a:pt x="23287" y="24392"/>
                      <a:pt x="23273" y="24447"/>
                    </a:cubicBezTo>
                    <a:lnTo>
                      <a:pt x="23273" y="24516"/>
                    </a:lnTo>
                    <a:cubicBezTo>
                      <a:pt x="23260" y="24626"/>
                      <a:pt x="23232" y="24722"/>
                      <a:pt x="23191" y="24818"/>
                    </a:cubicBezTo>
                    <a:lnTo>
                      <a:pt x="23136" y="24983"/>
                    </a:lnTo>
                    <a:lnTo>
                      <a:pt x="23122" y="24983"/>
                    </a:lnTo>
                    <a:cubicBezTo>
                      <a:pt x="23095" y="25066"/>
                      <a:pt x="23012" y="25162"/>
                      <a:pt x="22971" y="25272"/>
                    </a:cubicBezTo>
                    <a:lnTo>
                      <a:pt x="22861" y="25423"/>
                    </a:lnTo>
                    <a:lnTo>
                      <a:pt x="22847" y="25423"/>
                    </a:lnTo>
                    <a:lnTo>
                      <a:pt x="22641" y="25643"/>
                    </a:lnTo>
                    <a:lnTo>
                      <a:pt x="22517" y="25753"/>
                    </a:lnTo>
                    <a:cubicBezTo>
                      <a:pt x="22517" y="25767"/>
                      <a:pt x="22517" y="25767"/>
                      <a:pt x="22503" y="25767"/>
                    </a:cubicBezTo>
                    <a:lnTo>
                      <a:pt x="22215" y="25945"/>
                    </a:lnTo>
                    <a:lnTo>
                      <a:pt x="22022" y="26042"/>
                    </a:lnTo>
                    <a:lnTo>
                      <a:pt x="21734" y="26151"/>
                    </a:lnTo>
                    <a:lnTo>
                      <a:pt x="21569" y="26179"/>
                    </a:lnTo>
                    <a:lnTo>
                      <a:pt x="19617" y="26179"/>
                    </a:lnTo>
                    <a:lnTo>
                      <a:pt x="19617" y="15031"/>
                    </a:lnTo>
                    <a:lnTo>
                      <a:pt x="19809" y="15031"/>
                    </a:lnTo>
                    <a:cubicBezTo>
                      <a:pt x="20121" y="15031"/>
                      <a:pt x="20420" y="15024"/>
                      <a:pt x="20724" y="15024"/>
                    </a:cubicBezTo>
                    <a:close/>
                    <a:moveTo>
                      <a:pt x="16967" y="1"/>
                    </a:moveTo>
                    <a:cubicBezTo>
                      <a:pt x="16642" y="1"/>
                      <a:pt x="16342" y="154"/>
                      <a:pt x="16208" y="459"/>
                    </a:cubicBezTo>
                    <a:lnTo>
                      <a:pt x="15850" y="1270"/>
                    </a:lnTo>
                    <a:lnTo>
                      <a:pt x="15850" y="1325"/>
                    </a:lnTo>
                    <a:lnTo>
                      <a:pt x="15795" y="1284"/>
                    </a:lnTo>
                    <a:cubicBezTo>
                      <a:pt x="15713" y="1504"/>
                      <a:pt x="15616" y="1738"/>
                      <a:pt x="15506" y="1971"/>
                    </a:cubicBezTo>
                    <a:cubicBezTo>
                      <a:pt x="15474" y="2055"/>
                      <a:pt x="15468" y="2082"/>
                      <a:pt x="15475" y="2082"/>
                    </a:cubicBezTo>
                    <a:cubicBezTo>
                      <a:pt x="15487" y="2082"/>
                      <a:pt x="15543" y="1984"/>
                      <a:pt x="15547" y="1984"/>
                    </a:cubicBezTo>
                    <a:cubicBezTo>
                      <a:pt x="15548" y="1984"/>
                      <a:pt x="15548" y="1985"/>
                      <a:pt x="15548" y="1985"/>
                    </a:cubicBezTo>
                    <a:cubicBezTo>
                      <a:pt x="15342" y="2466"/>
                      <a:pt x="15135" y="2934"/>
                      <a:pt x="14902" y="3415"/>
                    </a:cubicBezTo>
                    <a:cubicBezTo>
                      <a:pt x="14847" y="3566"/>
                      <a:pt x="14792" y="3703"/>
                      <a:pt x="14723" y="3841"/>
                    </a:cubicBezTo>
                    <a:lnTo>
                      <a:pt x="14682" y="3813"/>
                    </a:lnTo>
                    <a:lnTo>
                      <a:pt x="14379" y="4501"/>
                    </a:lnTo>
                    <a:cubicBezTo>
                      <a:pt x="14393" y="4514"/>
                      <a:pt x="14407" y="4514"/>
                      <a:pt x="14407" y="4528"/>
                    </a:cubicBezTo>
                    <a:cubicBezTo>
                      <a:pt x="14173" y="5092"/>
                      <a:pt x="13912" y="5655"/>
                      <a:pt x="13651" y="6219"/>
                    </a:cubicBezTo>
                    <a:lnTo>
                      <a:pt x="13609" y="6219"/>
                    </a:lnTo>
                    <a:cubicBezTo>
                      <a:pt x="13541" y="6370"/>
                      <a:pt x="13472" y="6508"/>
                      <a:pt x="13417" y="6645"/>
                    </a:cubicBezTo>
                    <a:lnTo>
                      <a:pt x="3946" y="6645"/>
                    </a:lnTo>
                    <a:cubicBezTo>
                      <a:pt x="3080" y="6645"/>
                      <a:pt x="2351" y="7277"/>
                      <a:pt x="2241" y="8144"/>
                    </a:cubicBezTo>
                    <a:cubicBezTo>
                      <a:pt x="2227" y="8432"/>
                      <a:pt x="2214" y="8721"/>
                      <a:pt x="2227" y="9023"/>
                    </a:cubicBezTo>
                    <a:cubicBezTo>
                      <a:pt x="2214" y="9326"/>
                      <a:pt x="2227" y="9628"/>
                      <a:pt x="2269" y="9931"/>
                    </a:cubicBezTo>
                    <a:cubicBezTo>
                      <a:pt x="2324" y="10247"/>
                      <a:pt x="2475" y="10522"/>
                      <a:pt x="2708" y="10755"/>
                    </a:cubicBezTo>
                    <a:cubicBezTo>
                      <a:pt x="2379" y="10824"/>
                      <a:pt x="2062" y="10948"/>
                      <a:pt x="1760" y="11113"/>
                    </a:cubicBezTo>
                    <a:cubicBezTo>
                      <a:pt x="743" y="11731"/>
                      <a:pt x="97" y="12817"/>
                      <a:pt x="55" y="14013"/>
                    </a:cubicBezTo>
                    <a:cubicBezTo>
                      <a:pt x="28" y="14618"/>
                      <a:pt x="42" y="15223"/>
                      <a:pt x="42" y="15814"/>
                    </a:cubicBezTo>
                    <a:lnTo>
                      <a:pt x="42" y="28805"/>
                    </a:lnTo>
                    <a:cubicBezTo>
                      <a:pt x="42" y="29533"/>
                      <a:pt x="0" y="30289"/>
                      <a:pt x="138" y="30990"/>
                    </a:cubicBezTo>
                    <a:cubicBezTo>
                      <a:pt x="413" y="32159"/>
                      <a:pt x="1251" y="33107"/>
                      <a:pt x="2379" y="33520"/>
                    </a:cubicBezTo>
                    <a:cubicBezTo>
                      <a:pt x="2800" y="33656"/>
                      <a:pt x="3233" y="33714"/>
                      <a:pt x="3667" y="33714"/>
                    </a:cubicBezTo>
                    <a:cubicBezTo>
                      <a:pt x="3714" y="33714"/>
                      <a:pt x="3761" y="33713"/>
                      <a:pt x="3808" y="33712"/>
                    </a:cubicBezTo>
                    <a:lnTo>
                      <a:pt x="16153" y="33712"/>
                    </a:lnTo>
                    <a:cubicBezTo>
                      <a:pt x="17349" y="33712"/>
                      <a:pt x="18462" y="33094"/>
                      <a:pt x="19108" y="32076"/>
                    </a:cubicBezTo>
                    <a:cubicBezTo>
                      <a:pt x="19452" y="31485"/>
                      <a:pt x="19630" y="30812"/>
                      <a:pt x="19617" y="30138"/>
                    </a:cubicBezTo>
                    <a:lnTo>
                      <a:pt x="19617" y="27691"/>
                    </a:lnTo>
                    <a:lnTo>
                      <a:pt x="21184" y="27691"/>
                    </a:lnTo>
                    <a:cubicBezTo>
                      <a:pt x="23136" y="27664"/>
                      <a:pt x="24703" y="26069"/>
                      <a:pt x="24703" y="24117"/>
                    </a:cubicBezTo>
                    <a:lnTo>
                      <a:pt x="24703" y="17642"/>
                    </a:lnTo>
                    <a:cubicBezTo>
                      <a:pt x="24717" y="17285"/>
                      <a:pt x="24689" y="16928"/>
                      <a:pt x="24648" y="16584"/>
                    </a:cubicBezTo>
                    <a:cubicBezTo>
                      <a:pt x="24483" y="15525"/>
                      <a:pt x="23837" y="14604"/>
                      <a:pt x="22916" y="14082"/>
                    </a:cubicBezTo>
                    <a:cubicBezTo>
                      <a:pt x="22256" y="13711"/>
                      <a:pt x="21541" y="13628"/>
                      <a:pt x="20799" y="13628"/>
                    </a:cubicBezTo>
                    <a:lnTo>
                      <a:pt x="19589" y="13628"/>
                    </a:lnTo>
                    <a:cubicBezTo>
                      <a:pt x="19479" y="12969"/>
                      <a:pt x="19204" y="12350"/>
                      <a:pt x="18778" y="11841"/>
                    </a:cubicBezTo>
                    <a:cubicBezTo>
                      <a:pt x="18297" y="11291"/>
                      <a:pt x="17665" y="10907"/>
                      <a:pt x="16977" y="10755"/>
                    </a:cubicBezTo>
                    <a:cubicBezTo>
                      <a:pt x="17032" y="10673"/>
                      <a:pt x="17101" y="10590"/>
                      <a:pt x="17156" y="10508"/>
                    </a:cubicBezTo>
                    <a:cubicBezTo>
                      <a:pt x="17376" y="10178"/>
                      <a:pt x="17472" y="9793"/>
                      <a:pt x="17445" y="9394"/>
                    </a:cubicBezTo>
                    <a:cubicBezTo>
                      <a:pt x="17445" y="8638"/>
                      <a:pt x="17555" y="7827"/>
                      <a:pt x="17032" y="7236"/>
                    </a:cubicBezTo>
                    <a:cubicBezTo>
                      <a:pt x="16546" y="6658"/>
                      <a:pt x="16110" y="6645"/>
                      <a:pt x="15567" y="6645"/>
                    </a:cubicBezTo>
                    <a:cubicBezTo>
                      <a:pt x="15543" y="6645"/>
                      <a:pt x="15518" y="6645"/>
                      <a:pt x="15493" y="6645"/>
                    </a:cubicBezTo>
                    <a:lnTo>
                      <a:pt x="16001" y="5490"/>
                    </a:lnTo>
                    <a:lnTo>
                      <a:pt x="16056" y="5490"/>
                    </a:lnTo>
                    <a:lnTo>
                      <a:pt x="16235" y="5078"/>
                    </a:lnTo>
                    <a:cubicBezTo>
                      <a:pt x="16276" y="4996"/>
                      <a:pt x="16318" y="4913"/>
                      <a:pt x="16345" y="4831"/>
                    </a:cubicBezTo>
                    <a:lnTo>
                      <a:pt x="16318" y="4789"/>
                    </a:lnTo>
                    <a:cubicBezTo>
                      <a:pt x="16606" y="4116"/>
                      <a:pt x="16922" y="3456"/>
                      <a:pt x="17211" y="2769"/>
                    </a:cubicBezTo>
                    <a:lnTo>
                      <a:pt x="17266" y="2769"/>
                    </a:lnTo>
                    <a:lnTo>
                      <a:pt x="17568" y="2095"/>
                    </a:lnTo>
                    <a:lnTo>
                      <a:pt x="17527" y="2095"/>
                    </a:lnTo>
                    <a:lnTo>
                      <a:pt x="17788" y="1463"/>
                    </a:lnTo>
                    <a:lnTo>
                      <a:pt x="17830" y="1408"/>
                    </a:lnTo>
                    <a:cubicBezTo>
                      <a:pt x="18022" y="954"/>
                      <a:pt x="17967" y="390"/>
                      <a:pt x="17486" y="129"/>
                    </a:cubicBezTo>
                    <a:cubicBezTo>
                      <a:pt x="17319" y="44"/>
                      <a:pt x="17140" y="1"/>
                      <a:pt x="169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746400" y="4043750"/>
                <a:ext cx="682875" cy="907525"/>
              </a:xfrm>
              <a:custGeom>
                <a:rect b="b" l="l" r="r" t="t"/>
                <a:pathLst>
                  <a:path extrusionOk="0" h="36301" w="27315">
                    <a:moveTo>
                      <a:pt x="17898" y="2120"/>
                    </a:moveTo>
                    <a:cubicBezTo>
                      <a:pt x="17906" y="2135"/>
                      <a:pt x="17913" y="2151"/>
                      <a:pt x="17919" y="2166"/>
                    </a:cubicBezTo>
                    <a:lnTo>
                      <a:pt x="17919" y="2166"/>
                    </a:lnTo>
                    <a:cubicBezTo>
                      <a:pt x="17919" y="2166"/>
                      <a:pt x="17919" y="2167"/>
                      <a:pt x="17919" y="2167"/>
                    </a:cubicBezTo>
                    <a:lnTo>
                      <a:pt x="17919" y="2167"/>
                    </a:lnTo>
                    <a:lnTo>
                      <a:pt x="17898" y="2120"/>
                    </a:lnTo>
                    <a:close/>
                    <a:moveTo>
                      <a:pt x="17994" y="2339"/>
                    </a:moveTo>
                    <a:cubicBezTo>
                      <a:pt x="17998" y="2345"/>
                      <a:pt x="18001" y="2351"/>
                      <a:pt x="18005" y="2357"/>
                    </a:cubicBezTo>
                    <a:lnTo>
                      <a:pt x="18005" y="2357"/>
                    </a:lnTo>
                    <a:cubicBezTo>
                      <a:pt x="18003" y="2354"/>
                      <a:pt x="18000" y="2352"/>
                      <a:pt x="17998" y="2349"/>
                    </a:cubicBezTo>
                    <a:lnTo>
                      <a:pt x="17998" y="2349"/>
                    </a:lnTo>
                    <a:lnTo>
                      <a:pt x="17994" y="2339"/>
                    </a:lnTo>
                    <a:close/>
                    <a:moveTo>
                      <a:pt x="18464" y="2490"/>
                    </a:moveTo>
                    <a:lnTo>
                      <a:pt x="18464" y="2490"/>
                    </a:lnTo>
                    <a:cubicBezTo>
                      <a:pt x="18464" y="2490"/>
                      <a:pt x="18463" y="2491"/>
                      <a:pt x="18463" y="2491"/>
                    </a:cubicBezTo>
                    <a:lnTo>
                      <a:pt x="18463" y="2491"/>
                    </a:lnTo>
                    <a:lnTo>
                      <a:pt x="18438" y="2502"/>
                    </a:lnTo>
                    <a:lnTo>
                      <a:pt x="18438" y="2502"/>
                    </a:lnTo>
                    <a:cubicBezTo>
                      <a:pt x="18445" y="2498"/>
                      <a:pt x="18454" y="2494"/>
                      <a:pt x="18464" y="2490"/>
                    </a:cubicBezTo>
                    <a:close/>
                    <a:moveTo>
                      <a:pt x="18221" y="2558"/>
                    </a:moveTo>
                    <a:cubicBezTo>
                      <a:pt x="18223" y="2559"/>
                      <a:pt x="18224" y="2560"/>
                      <a:pt x="18225" y="2561"/>
                    </a:cubicBezTo>
                    <a:lnTo>
                      <a:pt x="18225" y="2561"/>
                    </a:lnTo>
                    <a:lnTo>
                      <a:pt x="18210" y="2563"/>
                    </a:lnTo>
                    <a:lnTo>
                      <a:pt x="18210" y="2563"/>
                    </a:lnTo>
                    <a:cubicBezTo>
                      <a:pt x="18209" y="2562"/>
                      <a:pt x="18208" y="2561"/>
                      <a:pt x="18206" y="2560"/>
                    </a:cubicBezTo>
                    <a:lnTo>
                      <a:pt x="18206" y="2560"/>
                    </a:lnTo>
                    <a:cubicBezTo>
                      <a:pt x="18211" y="2559"/>
                      <a:pt x="18216" y="2558"/>
                      <a:pt x="18221" y="2558"/>
                    </a:cubicBezTo>
                    <a:close/>
                    <a:moveTo>
                      <a:pt x="16840" y="9130"/>
                    </a:moveTo>
                    <a:cubicBezTo>
                      <a:pt x="16886" y="9134"/>
                      <a:pt x="16932" y="9139"/>
                      <a:pt x="16977" y="9147"/>
                    </a:cubicBezTo>
                    <a:lnTo>
                      <a:pt x="16977" y="9147"/>
                    </a:lnTo>
                    <a:lnTo>
                      <a:pt x="16840" y="9130"/>
                    </a:lnTo>
                    <a:close/>
                    <a:moveTo>
                      <a:pt x="5196" y="9144"/>
                    </a:moveTo>
                    <a:lnTo>
                      <a:pt x="5142" y="9169"/>
                    </a:lnTo>
                    <a:lnTo>
                      <a:pt x="5142" y="9169"/>
                    </a:lnTo>
                    <a:cubicBezTo>
                      <a:pt x="5160" y="9160"/>
                      <a:pt x="5178" y="9152"/>
                      <a:pt x="5196" y="9144"/>
                    </a:cubicBezTo>
                    <a:close/>
                    <a:moveTo>
                      <a:pt x="17147" y="9126"/>
                    </a:moveTo>
                    <a:cubicBezTo>
                      <a:pt x="17148" y="9126"/>
                      <a:pt x="17182" y="9150"/>
                      <a:pt x="17221" y="9177"/>
                    </a:cubicBezTo>
                    <a:lnTo>
                      <a:pt x="17221" y="9177"/>
                    </a:lnTo>
                    <a:cubicBezTo>
                      <a:pt x="17218" y="9176"/>
                      <a:pt x="17214" y="9174"/>
                      <a:pt x="17211" y="9172"/>
                    </a:cubicBezTo>
                    <a:cubicBezTo>
                      <a:pt x="17164" y="9139"/>
                      <a:pt x="17146" y="9126"/>
                      <a:pt x="17147" y="9126"/>
                    </a:cubicBezTo>
                    <a:close/>
                    <a:moveTo>
                      <a:pt x="17294" y="9193"/>
                    </a:moveTo>
                    <a:cubicBezTo>
                      <a:pt x="17294" y="9193"/>
                      <a:pt x="17298" y="9198"/>
                      <a:pt x="17306" y="9209"/>
                    </a:cubicBezTo>
                    <a:lnTo>
                      <a:pt x="17306" y="9209"/>
                    </a:lnTo>
                    <a:cubicBezTo>
                      <a:pt x="17298" y="9198"/>
                      <a:pt x="17294" y="9193"/>
                      <a:pt x="17294" y="9193"/>
                    </a:cubicBezTo>
                    <a:close/>
                    <a:moveTo>
                      <a:pt x="5031" y="9213"/>
                    </a:moveTo>
                    <a:cubicBezTo>
                      <a:pt x="5034" y="9213"/>
                      <a:pt x="5027" y="9218"/>
                      <a:pt x="5015" y="9226"/>
                    </a:cubicBezTo>
                    <a:lnTo>
                      <a:pt x="5015" y="9226"/>
                    </a:lnTo>
                    <a:lnTo>
                      <a:pt x="5010" y="9229"/>
                    </a:lnTo>
                    <a:lnTo>
                      <a:pt x="5010" y="9229"/>
                    </a:lnTo>
                    <a:lnTo>
                      <a:pt x="5031" y="9213"/>
                    </a:lnTo>
                    <a:close/>
                    <a:moveTo>
                      <a:pt x="4969" y="9247"/>
                    </a:moveTo>
                    <a:cubicBezTo>
                      <a:pt x="4970" y="9247"/>
                      <a:pt x="4970" y="9247"/>
                      <a:pt x="4970" y="9247"/>
                    </a:cubicBezTo>
                    <a:lnTo>
                      <a:pt x="4970" y="9247"/>
                    </a:lnTo>
                    <a:lnTo>
                      <a:pt x="4955" y="9254"/>
                    </a:lnTo>
                    <a:lnTo>
                      <a:pt x="4955" y="9254"/>
                    </a:lnTo>
                    <a:cubicBezTo>
                      <a:pt x="4961" y="9249"/>
                      <a:pt x="4966" y="9247"/>
                      <a:pt x="4969" y="9247"/>
                    </a:cubicBezTo>
                    <a:close/>
                    <a:moveTo>
                      <a:pt x="4973" y="9251"/>
                    </a:moveTo>
                    <a:lnTo>
                      <a:pt x="4973" y="9251"/>
                    </a:lnTo>
                    <a:cubicBezTo>
                      <a:pt x="4973" y="9252"/>
                      <a:pt x="4973" y="9254"/>
                      <a:pt x="4972" y="9256"/>
                    </a:cubicBezTo>
                    <a:lnTo>
                      <a:pt x="4972" y="9256"/>
                    </a:lnTo>
                    <a:cubicBezTo>
                      <a:pt x="4954" y="9268"/>
                      <a:pt x="4934" y="9281"/>
                      <a:pt x="4916" y="9293"/>
                    </a:cubicBezTo>
                    <a:lnTo>
                      <a:pt x="4916" y="9293"/>
                    </a:lnTo>
                    <a:cubicBezTo>
                      <a:pt x="4927" y="9279"/>
                      <a:pt x="4937" y="9269"/>
                      <a:pt x="4946" y="9261"/>
                    </a:cubicBezTo>
                    <a:lnTo>
                      <a:pt x="4946" y="9261"/>
                    </a:lnTo>
                    <a:cubicBezTo>
                      <a:pt x="4955" y="9258"/>
                      <a:pt x="4964" y="9254"/>
                      <a:pt x="4973" y="9251"/>
                    </a:cubicBezTo>
                    <a:close/>
                    <a:moveTo>
                      <a:pt x="4921" y="9295"/>
                    </a:moveTo>
                    <a:cubicBezTo>
                      <a:pt x="4907" y="9317"/>
                      <a:pt x="4893" y="9338"/>
                      <a:pt x="4876" y="9358"/>
                    </a:cubicBezTo>
                    <a:lnTo>
                      <a:pt x="4876" y="9358"/>
                    </a:lnTo>
                    <a:cubicBezTo>
                      <a:pt x="4882" y="9346"/>
                      <a:pt x="4888" y="9335"/>
                      <a:pt x="4894" y="9323"/>
                    </a:cubicBezTo>
                    <a:cubicBezTo>
                      <a:pt x="4899" y="9316"/>
                      <a:pt x="4903" y="9310"/>
                      <a:pt x="4907" y="9304"/>
                    </a:cubicBezTo>
                    <a:lnTo>
                      <a:pt x="4907" y="9304"/>
                    </a:lnTo>
                    <a:cubicBezTo>
                      <a:pt x="4912" y="9301"/>
                      <a:pt x="4916" y="9298"/>
                      <a:pt x="4921" y="9295"/>
                    </a:cubicBezTo>
                    <a:close/>
                    <a:moveTo>
                      <a:pt x="4825" y="10986"/>
                    </a:moveTo>
                    <a:lnTo>
                      <a:pt x="4825" y="10986"/>
                    </a:lnTo>
                    <a:cubicBezTo>
                      <a:pt x="4832" y="10995"/>
                      <a:pt x="4838" y="11003"/>
                      <a:pt x="4844" y="11012"/>
                    </a:cubicBezTo>
                    <a:lnTo>
                      <a:pt x="4844" y="11012"/>
                    </a:lnTo>
                    <a:lnTo>
                      <a:pt x="4852" y="11029"/>
                    </a:lnTo>
                    <a:lnTo>
                      <a:pt x="4852" y="11029"/>
                    </a:lnTo>
                    <a:cubicBezTo>
                      <a:pt x="4841" y="11017"/>
                      <a:pt x="4831" y="11003"/>
                      <a:pt x="4825" y="10986"/>
                    </a:cubicBezTo>
                    <a:close/>
                    <a:moveTo>
                      <a:pt x="17357" y="11070"/>
                    </a:moveTo>
                    <a:lnTo>
                      <a:pt x="17357" y="11070"/>
                    </a:lnTo>
                    <a:cubicBezTo>
                      <a:pt x="17349" y="11081"/>
                      <a:pt x="17345" y="11086"/>
                      <a:pt x="17345" y="11086"/>
                    </a:cubicBezTo>
                    <a:cubicBezTo>
                      <a:pt x="17345" y="11086"/>
                      <a:pt x="17349" y="11081"/>
                      <a:pt x="17357" y="11070"/>
                    </a:cubicBezTo>
                    <a:close/>
                    <a:moveTo>
                      <a:pt x="4931" y="11129"/>
                    </a:moveTo>
                    <a:cubicBezTo>
                      <a:pt x="4940" y="11141"/>
                      <a:pt x="4945" y="11147"/>
                      <a:pt x="4945" y="11147"/>
                    </a:cubicBezTo>
                    <a:cubicBezTo>
                      <a:pt x="4944" y="11147"/>
                      <a:pt x="4940" y="11141"/>
                      <a:pt x="4931" y="11129"/>
                    </a:cubicBezTo>
                    <a:close/>
                    <a:moveTo>
                      <a:pt x="4069" y="13309"/>
                    </a:moveTo>
                    <a:lnTo>
                      <a:pt x="4011" y="13332"/>
                    </a:lnTo>
                    <a:lnTo>
                      <a:pt x="4011" y="13332"/>
                    </a:lnTo>
                    <a:cubicBezTo>
                      <a:pt x="4030" y="13324"/>
                      <a:pt x="4050" y="13317"/>
                      <a:pt x="4069" y="13309"/>
                    </a:cubicBezTo>
                    <a:close/>
                    <a:moveTo>
                      <a:pt x="4005" y="13334"/>
                    </a:moveTo>
                    <a:lnTo>
                      <a:pt x="3753" y="13433"/>
                    </a:lnTo>
                    <a:cubicBezTo>
                      <a:pt x="3837" y="13397"/>
                      <a:pt x="3920" y="13364"/>
                      <a:pt x="4005" y="13334"/>
                    </a:cubicBezTo>
                    <a:close/>
                    <a:moveTo>
                      <a:pt x="3547" y="13557"/>
                    </a:moveTo>
                    <a:lnTo>
                      <a:pt x="3547" y="13557"/>
                    </a:lnTo>
                    <a:cubicBezTo>
                      <a:pt x="3547" y="13559"/>
                      <a:pt x="3545" y="13563"/>
                      <a:pt x="3541" y="13567"/>
                    </a:cubicBezTo>
                    <a:lnTo>
                      <a:pt x="3541" y="13567"/>
                    </a:lnTo>
                    <a:cubicBezTo>
                      <a:pt x="3543" y="13564"/>
                      <a:pt x="3545" y="13560"/>
                      <a:pt x="3547" y="13557"/>
                    </a:cubicBezTo>
                    <a:close/>
                    <a:moveTo>
                      <a:pt x="3461" y="13636"/>
                    </a:moveTo>
                    <a:lnTo>
                      <a:pt x="3461" y="13636"/>
                    </a:lnTo>
                    <a:cubicBezTo>
                      <a:pt x="3427" y="13661"/>
                      <a:pt x="3396" y="13683"/>
                      <a:pt x="3395" y="13683"/>
                    </a:cubicBezTo>
                    <a:cubicBezTo>
                      <a:pt x="3395" y="13683"/>
                      <a:pt x="3406" y="13674"/>
                      <a:pt x="3437" y="13653"/>
                    </a:cubicBezTo>
                    <a:cubicBezTo>
                      <a:pt x="3445" y="13647"/>
                      <a:pt x="3453" y="13641"/>
                      <a:pt x="3461" y="13636"/>
                    </a:cubicBezTo>
                    <a:close/>
                    <a:moveTo>
                      <a:pt x="2864" y="14388"/>
                    </a:moveTo>
                    <a:lnTo>
                      <a:pt x="2722" y="14684"/>
                    </a:lnTo>
                    <a:cubicBezTo>
                      <a:pt x="2765" y="14584"/>
                      <a:pt x="2811" y="14484"/>
                      <a:pt x="2864" y="14388"/>
                    </a:cubicBezTo>
                    <a:close/>
                    <a:moveTo>
                      <a:pt x="23232" y="16251"/>
                    </a:moveTo>
                    <a:lnTo>
                      <a:pt x="23232" y="16251"/>
                    </a:lnTo>
                    <a:cubicBezTo>
                      <a:pt x="23304" y="16280"/>
                      <a:pt x="23375" y="16312"/>
                      <a:pt x="23443" y="16347"/>
                    </a:cubicBezTo>
                    <a:lnTo>
                      <a:pt x="23443" y="16347"/>
                    </a:lnTo>
                    <a:lnTo>
                      <a:pt x="23232" y="16251"/>
                    </a:lnTo>
                    <a:close/>
                    <a:moveTo>
                      <a:pt x="24579" y="26121"/>
                    </a:moveTo>
                    <a:cubicBezTo>
                      <a:pt x="24556" y="26180"/>
                      <a:pt x="24531" y="26236"/>
                      <a:pt x="24505" y="26291"/>
                    </a:cubicBezTo>
                    <a:lnTo>
                      <a:pt x="24505" y="26291"/>
                    </a:lnTo>
                    <a:lnTo>
                      <a:pt x="24579" y="26121"/>
                    </a:lnTo>
                    <a:close/>
                    <a:moveTo>
                      <a:pt x="24492" y="26322"/>
                    </a:moveTo>
                    <a:lnTo>
                      <a:pt x="24492" y="26322"/>
                    </a:lnTo>
                    <a:cubicBezTo>
                      <a:pt x="24476" y="26360"/>
                      <a:pt x="24459" y="26399"/>
                      <a:pt x="24442" y="26437"/>
                    </a:cubicBezTo>
                    <a:lnTo>
                      <a:pt x="24492" y="26322"/>
                    </a:lnTo>
                    <a:close/>
                    <a:moveTo>
                      <a:pt x="23479" y="27399"/>
                    </a:moveTo>
                    <a:lnTo>
                      <a:pt x="23479" y="27399"/>
                    </a:lnTo>
                    <a:cubicBezTo>
                      <a:pt x="23453" y="27412"/>
                      <a:pt x="23425" y="27425"/>
                      <a:pt x="23398" y="27436"/>
                    </a:cubicBezTo>
                    <a:lnTo>
                      <a:pt x="23398" y="27436"/>
                    </a:lnTo>
                    <a:lnTo>
                      <a:pt x="23479" y="27399"/>
                    </a:lnTo>
                    <a:close/>
                    <a:moveTo>
                      <a:pt x="2736" y="32197"/>
                    </a:moveTo>
                    <a:lnTo>
                      <a:pt x="2797" y="32332"/>
                    </a:lnTo>
                    <a:lnTo>
                      <a:pt x="2797" y="32332"/>
                    </a:lnTo>
                    <a:cubicBezTo>
                      <a:pt x="2775" y="32287"/>
                      <a:pt x="2755" y="32242"/>
                      <a:pt x="2736" y="32197"/>
                    </a:cubicBezTo>
                    <a:close/>
                    <a:moveTo>
                      <a:pt x="2989" y="32713"/>
                    </a:moveTo>
                    <a:lnTo>
                      <a:pt x="2989" y="32713"/>
                    </a:lnTo>
                    <a:cubicBezTo>
                      <a:pt x="2989" y="32713"/>
                      <a:pt x="2994" y="32719"/>
                      <a:pt x="3008" y="32736"/>
                    </a:cubicBezTo>
                    <a:lnTo>
                      <a:pt x="3008" y="32736"/>
                    </a:lnTo>
                    <a:cubicBezTo>
                      <a:pt x="2997" y="32722"/>
                      <a:pt x="2989" y="32713"/>
                      <a:pt x="2989" y="32713"/>
                    </a:cubicBezTo>
                    <a:close/>
                    <a:moveTo>
                      <a:pt x="19214" y="32767"/>
                    </a:moveTo>
                    <a:cubicBezTo>
                      <a:pt x="19122" y="32865"/>
                      <a:pt x="19096" y="32900"/>
                      <a:pt x="19101" y="32900"/>
                    </a:cubicBezTo>
                    <a:cubicBezTo>
                      <a:pt x="19106" y="32900"/>
                      <a:pt x="19155" y="32851"/>
                      <a:pt x="19190" y="32802"/>
                    </a:cubicBezTo>
                    <a:cubicBezTo>
                      <a:pt x="19198" y="32790"/>
                      <a:pt x="19206" y="32779"/>
                      <a:pt x="19214" y="32767"/>
                    </a:cubicBezTo>
                    <a:close/>
                    <a:moveTo>
                      <a:pt x="15760" y="8631"/>
                    </a:moveTo>
                    <a:cubicBezTo>
                      <a:pt x="15994" y="8959"/>
                      <a:pt x="16378" y="9159"/>
                      <a:pt x="16785" y="9172"/>
                    </a:cubicBezTo>
                    <a:lnTo>
                      <a:pt x="17099" y="9172"/>
                    </a:lnTo>
                    <a:cubicBezTo>
                      <a:pt x="17149" y="9184"/>
                      <a:pt x="17199" y="9198"/>
                      <a:pt x="17248" y="9213"/>
                    </a:cubicBezTo>
                    <a:lnTo>
                      <a:pt x="17248" y="9213"/>
                    </a:lnTo>
                    <a:lnTo>
                      <a:pt x="17321" y="9254"/>
                    </a:lnTo>
                    <a:lnTo>
                      <a:pt x="17354" y="9287"/>
                    </a:lnTo>
                    <a:lnTo>
                      <a:pt x="17354" y="9287"/>
                    </a:lnTo>
                    <a:lnTo>
                      <a:pt x="17388" y="9345"/>
                    </a:lnTo>
                    <a:lnTo>
                      <a:pt x="17388" y="9345"/>
                    </a:lnTo>
                    <a:cubicBezTo>
                      <a:pt x="17420" y="9455"/>
                      <a:pt x="17444" y="9569"/>
                      <a:pt x="17462" y="9683"/>
                    </a:cubicBezTo>
                    <a:lnTo>
                      <a:pt x="17462" y="9683"/>
                    </a:lnTo>
                    <a:cubicBezTo>
                      <a:pt x="17481" y="10068"/>
                      <a:pt x="17476" y="10458"/>
                      <a:pt x="17438" y="10843"/>
                    </a:cubicBezTo>
                    <a:lnTo>
                      <a:pt x="17438" y="10843"/>
                    </a:lnTo>
                    <a:cubicBezTo>
                      <a:pt x="17425" y="10896"/>
                      <a:pt x="17410" y="10950"/>
                      <a:pt x="17394" y="11003"/>
                    </a:cubicBezTo>
                    <a:lnTo>
                      <a:pt x="17394" y="11003"/>
                    </a:lnTo>
                    <a:lnTo>
                      <a:pt x="17393" y="11005"/>
                    </a:lnTo>
                    <a:lnTo>
                      <a:pt x="17393" y="11005"/>
                    </a:lnTo>
                    <a:lnTo>
                      <a:pt x="17348" y="11055"/>
                    </a:lnTo>
                    <a:cubicBezTo>
                      <a:pt x="16702" y="11728"/>
                      <a:pt x="16963" y="12966"/>
                      <a:pt x="17926" y="13199"/>
                    </a:cubicBezTo>
                    <a:lnTo>
                      <a:pt x="18434" y="13378"/>
                    </a:lnTo>
                    <a:lnTo>
                      <a:pt x="18132" y="13241"/>
                    </a:lnTo>
                    <a:lnTo>
                      <a:pt x="18132" y="13241"/>
                    </a:lnTo>
                    <a:cubicBezTo>
                      <a:pt x="18324" y="13309"/>
                      <a:pt x="18503" y="13406"/>
                      <a:pt x="18682" y="13529"/>
                    </a:cubicBezTo>
                    <a:lnTo>
                      <a:pt x="18781" y="13591"/>
                    </a:lnTo>
                    <a:lnTo>
                      <a:pt x="18781" y="13591"/>
                    </a:lnTo>
                    <a:lnTo>
                      <a:pt x="18970" y="13749"/>
                    </a:lnTo>
                    <a:lnTo>
                      <a:pt x="19131" y="13921"/>
                    </a:lnTo>
                    <a:lnTo>
                      <a:pt x="19131" y="13921"/>
                    </a:lnTo>
                    <a:lnTo>
                      <a:pt x="19190" y="14010"/>
                    </a:lnTo>
                    <a:cubicBezTo>
                      <a:pt x="19287" y="14160"/>
                      <a:pt x="19375" y="14319"/>
                      <a:pt x="19455" y="14479"/>
                    </a:cubicBezTo>
                    <a:lnTo>
                      <a:pt x="19455" y="14479"/>
                    </a:lnTo>
                    <a:cubicBezTo>
                      <a:pt x="19540" y="14708"/>
                      <a:pt x="19600" y="14939"/>
                      <a:pt x="19644" y="15179"/>
                    </a:cubicBezTo>
                    <a:cubicBezTo>
                      <a:pt x="19699" y="15454"/>
                      <a:pt x="19864" y="15687"/>
                      <a:pt x="20084" y="15852"/>
                    </a:cubicBezTo>
                    <a:cubicBezTo>
                      <a:pt x="20318" y="16017"/>
                      <a:pt x="20593" y="16114"/>
                      <a:pt x="20881" y="16127"/>
                    </a:cubicBezTo>
                    <a:cubicBezTo>
                      <a:pt x="21099" y="16119"/>
                      <a:pt x="21318" y="16114"/>
                      <a:pt x="21538" y="16114"/>
                    </a:cubicBezTo>
                    <a:cubicBezTo>
                      <a:pt x="21951" y="16114"/>
                      <a:pt x="22368" y="16130"/>
                      <a:pt x="22786" y="16165"/>
                    </a:cubicBezTo>
                    <a:lnTo>
                      <a:pt x="22786" y="16165"/>
                    </a:lnTo>
                    <a:cubicBezTo>
                      <a:pt x="23024" y="16208"/>
                      <a:pt x="23255" y="16274"/>
                      <a:pt x="23477" y="16365"/>
                    </a:cubicBezTo>
                    <a:lnTo>
                      <a:pt x="23477" y="16365"/>
                    </a:lnTo>
                    <a:cubicBezTo>
                      <a:pt x="23586" y="16422"/>
                      <a:pt x="23691" y="16486"/>
                      <a:pt x="23791" y="16555"/>
                    </a:cubicBezTo>
                    <a:lnTo>
                      <a:pt x="23791" y="16555"/>
                    </a:lnTo>
                    <a:lnTo>
                      <a:pt x="23837" y="16595"/>
                    </a:lnTo>
                    <a:cubicBezTo>
                      <a:pt x="23919" y="16650"/>
                      <a:pt x="24002" y="16732"/>
                      <a:pt x="24070" y="16815"/>
                    </a:cubicBezTo>
                    <a:lnTo>
                      <a:pt x="24238" y="16994"/>
                    </a:lnTo>
                    <a:lnTo>
                      <a:pt x="24238" y="16994"/>
                    </a:lnTo>
                    <a:lnTo>
                      <a:pt x="24277" y="17048"/>
                    </a:lnTo>
                    <a:cubicBezTo>
                      <a:pt x="24378" y="17207"/>
                      <a:pt x="24462" y="17365"/>
                      <a:pt x="24549" y="17524"/>
                    </a:cubicBezTo>
                    <a:lnTo>
                      <a:pt x="24549" y="17524"/>
                    </a:lnTo>
                    <a:cubicBezTo>
                      <a:pt x="24608" y="17702"/>
                      <a:pt x="24651" y="17887"/>
                      <a:pt x="24681" y="18078"/>
                    </a:cubicBezTo>
                    <a:lnTo>
                      <a:pt x="24681" y="18078"/>
                    </a:lnTo>
                    <a:lnTo>
                      <a:pt x="24703" y="18244"/>
                    </a:lnTo>
                    <a:lnTo>
                      <a:pt x="24648" y="17914"/>
                    </a:lnTo>
                    <a:lnTo>
                      <a:pt x="24648" y="17914"/>
                    </a:lnTo>
                    <a:cubicBezTo>
                      <a:pt x="24717" y="18574"/>
                      <a:pt x="24730" y="19248"/>
                      <a:pt x="24703" y="19921"/>
                    </a:cubicBezTo>
                    <a:lnTo>
                      <a:pt x="24703" y="24018"/>
                    </a:lnTo>
                    <a:cubicBezTo>
                      <a:pt x="24729" y="24589"/>
                      <a:pt x="24718" y="25160"/>
                      <a:pt x="24682" y="25731"/>
                    </a:cubicBezTo>
                    <a:lnTo>
                      <a:pt x="24682" y="25731"/>
                    </a:lnTo>
                    <a:cubicBezTo>
                      <a:pt x="24636" y="25926"/>
                      <a:pt x="24576" y="26117"/>
                      <a:pt x="24500" y="26302"/>
                    </a:cubicBezTo>
                    <a:lnTo>
                      <a:pt x="24500" y="26302"/>
                    </a:lnTo>
                    <a:cubicBezTo>
                      <a:pt x="24436" y="26437"/>
                      <a:pt x="24363" y="26564"/>
                      <a:pt x="24277" y="26698"/>
                    </a:cubicBezTo>
                    <a:lnTo>
                      <a:pt x="24222" y="26767"/>
                    </a:lnTo>
                    <a:lnTo>
                      <a:pt x="24222" y="26767"/>
                    </a:lnTo>
                    <a:lnTo>
                      <a:pt x="24029" y="26960"/>
                    </a:lnTo>
                    <a:cubicBezTo>
                      <a:pt x="23987" y="27010"/>
                      <a:pt x="23945" y="27061"/>
                      <a:pt x="23900" y="27108"/>
                    </a:cubicBezTo>
                    <a:lnTo>
                      <a:pt x="23900" y="27108"/>
                    </a:lnTo>
                    <a:cubicBezTo>
                      <a:pt x="23867" y="27135"/>
                      <a:pt x="23802" y="27197"/>
                      <a:pt x="23782" y="27207"/>
                    </a:cubicBezTo>
                    <a:cubicBezTo>
                      <a:pt x="23631" y="27304"/>
                      <a:pt x="23473" y="27392"/>
                      <a:pt x="23312" y="27472"/>
                    </a:cubicBezTo>
                    <a:lnTo>
                      <a:pt x="23312" y="27472"/>
                    </a:lnTo>
                    <a:cubicBezTo>
                      <a:pt x="23116" y="27548"/>
                      <a:pt x="22910" y="27601"/>
                      <a:pt x="22696" y="27630"/>
                    </a:cubicBezTo>
                    <a:lnTo>
                      <a:pt x="22696" y="27630"/>
                    </a:lnTo>
                    <a:cubicBezTo>
                      <a:pt x="22397" y="27645"/>
                      <a:pt x="22098" y="27652"/>
                      <a:pt x="21798" y="27652"/>
                    </a:cubicBezTo>
                    <a:cubicBezTo>
                      <a:pt x="21502" y="27652"/>
                      <a:pt x="21205" y="27646"/>
                      <a:pt x="20909" y="27633"/>
                    </a:cubicBezTo>
                    <a:cubicBezTo>
                      <a:pt x="20208" y="27661"/>
                      <a:pt x="19644" y="28224"/>
                      <a:pt x="19617" y="28925"/>
                    </a:cubicBezTo>
                    <a:lnTo>
                      <a:pt x="19617" y="30451"/>
                    </a:lnTo>
                    <a:cubicBezTo>
                      <a:pt x="19641" y="30902"/>
                      <a:pt x="19633" y="31352"/>
                      <a:pt x="19602" y="31793"/>
                    </a:cubicBezTo>
                    <a:lnTo>
                      <a:pt x="19602" y="31793"/>
                    </a:lnTo>
                    <a:cubicBezTo>
                      <a:pt x="19560" y="32009"/>
                      <a:pt x="19496" y="32218"/>
                      <a:pt x="19422" y="32421"/>
                    </a:cubicBezTo>
                    <a:lnTo>
                      <a:pt x="19422" y="32421"/>
                    </a:lnTo>
                    <a:cubicBezTo>
                      <a:pt x="19358" y="32541"/>
                      <a:pt x="19289" y="32657"/>
                      <a:pt x="19214" y="32767"/>
                    </a:cubicBezTo>
                    <a:lnTo>
                      <a:pt x="19214" y="32767"/>
                    </a:lnTo>
                    <a:cubicBezTo>
                      <a:pt x="19228" y="32753"/>
                      <a:pt x="19243" y="32737"/>
                      <a:pt x="19259" y="32719"/>
                    </a:cubicBezTo>
                    <a:lnTo>
                      <a:pt x="19259" y="32719"/>
                    </a:lnTo>
                    <a:lnTo>
                      <a:pt x="19177" y="32829"/>
                    </a:lnTo>
                    <a:lnTo>
                      <a:pt x="18943" y="33063"/>
                    </a:lnTo>
                    <a:lnTo>
                      <a:pt x="18784" y="33202"/>
                    </a:lnTo>
                    <a:lnTo>
                      <a:pt x="18784" y="33202"/>
                    </a:lnTo>
                    <a:lnTo>
                      <a:pt x="18709" y="33256"/>
                    </a:lnTo>
                    <a:cubicBezTo>
                      <a:pt x="18582" y="33344"/>
                      <a:pt x="18454" y="33418"/>
                      <a:pt x="18321" y="33488"/>
                    </a:cubicBezTo>
                    <a:lnTo>
                      <a:pt x="18321" y="33488"/>
                    </a:lnTo>
                    <a:cubicBezTo>
                      <a:pt x="18128" y="33554"/>
                      <a:pt x="17930" y="33612"/>
                      <a:pt x="17731" y="33651"/>
                    </a:cubicBezTo>
                    <a:lnTo>
                      <a:pt x="17731" y="33651"/>
                    </a:lnTo>
                    <a:cubicBezTo>
                      <a:pt x="17498" y="33665"/>
                      <a:pt x="17262" y="33673"/>
                      <a:pt x="17028" y="33673"/>
                    </a:cubicBezTo>
                    <a:cubicBezTo>
                      <a:pt x="16923" y="33673"/>
                      <a:pt x="16819" y="33672"/>
                      <a:pt x="16716" y="33668"/>
                    </a:cubicBezTo>
                    <a:lnTo>
                      <a:pt x="5774" y="33668"/>
                    </a:lnTo>
                    <a:cubicBezTo>
                      <a:pt x="5641" y="33672"/>
                      <a:pt x="5509" y="33673"/>
                      <a:pt x="5376" y="33673"/>
                    </a:cubicBezTo>
                    <a:cubicBezTo>
                      <a:pt x="5089" y="33673"/>
                      <a:pt x="4801" y="33665"/>
                      <a:pt x="4514" y="33652"/>
                    </a:cubicBezTo>
                    <a:lnTo>
                      <a:pt x="4514" y="33652"/>
                    </a:lnTo>
                    <a:cubicBezTo>
                      <a:pt x="4352" y="33626"/>
                      <a:pt x="4187" y="33581"/>
                      <a:pt x="4029" y="33527"/>
                    </a:cubicBezTo>
                    <a:lnTo>
                      <a:pt x="4029" y="33527"/>
                    </a:lnTo>
                    <a:cubicBezTo>
                      <a:pt x="3869" y="33449"/>
                      <a:pt x="3717" y="33368"/>
                      <a:pt x="3574" y="33269"/>
                    </a:cubicBezTo>
                    <a:lnTo>
                      <a:pt x="3455" y="33190"/>
                    </a:lnTo>
                    <a:lnTo>
                      <a:pt x="3455" y="33190"/>
                    </a:lnTo>
                    <a:cubicBezTo>
                      <a:pt x="3400" y="33142"/>
                      <a:pt x="3346" y="33092"/>
                      <a:pt x="3299" y="33036"/>
                    </a:cubicBezTo>
                    <a:cubicBezTo>
                      <a:pt x="3233" y="32981"/>
                      <a:pt x="3167" y="32926"/>
                      <a:pt x="3115" y="32864"/>
                    </a:cubicBezTo>
                    <a:lnTo>
                      <a:pt x="3115" y="32864"/>
                    </a:lnTo>
                    <a:cubicBezTo>
                      <a:pt x="3101" y="32842"/>
                      <a:pt x="3071" y="32800"/>
                      <a:pt x="3052" y="32774"/>
                    </a:cubicBezTo>
                    <a:cubicBezTo>
                      <a:pt x="2974" y="32662"/>
                      <a:pt x="2902" y="32539"/>
                      <a:pt x="2839" y="32415"/>
                    </a:cubicBezTo>
                    <a:lnTo>
                      <a:pt x="2839" y="32415"/>
                    </a:lnTo>
                    <a:cubicBezTo>
                      <a:pt x="2754" y="32204"/>
                      <a:pt x="2692" y="31985"/>
                      <a:pt x="2651" y="31766"/>
                    </a:cubicBezTo>
                    <a:lnTo>
                      <a:pt x="2651" y="31766"/>
                    </a:lnTo>
                    <a:cubicBezTo>
                      <a:pt x="2615" y="31302"/>
                      <a:pt x="2626" y="30846"/>
                      <a:pt x="2626" y="30369"/>
                    </a:cubicBezTo>
                    <a:lnTo>
                      <a:pt x="2626" y="28705"/>
                    </a:lnTo>
                    <a:lnTo>
                      <a:pt x="2626" y="18615"/>
                    </a:lnTo>
                    <a:cubicBezTo>
                      <a:pt x="2626" y="17997"/>
                      <a:pt x="2640" y="17378"/>
                      <a:pt x="2626" y="16746"/>
                    </a:cubicBezTo>
                    <a:cubicBezTo>
                      <a:pt x="2600" y="16181"/>
                      <a:pt x="2610" y="15617"/>
                      <a:pt x="2657" y="15063"/>
                    </a:cubicBezTo>
                    <a:lnTo>
                      <a:pt x="2657" y="15063"/>
                    </a:lnTo>
                    <a:cubicBezTo>
                      <a:pt x="2708" y="14831"/>
                      <a:pt x="2777" y="14604"/>
                      <a:pt x="2869" y="14378"/>
                    </a:cubicBezTo>
                    <a:lnTo>
                      <a:pt x="2869" y="14378"/>
                    </a:lnTo>
                    <a:cubicBezTo>
                      <a:pt x="2916" y="14292"/>
                      <a:pt x="2967" y="14210"/>
                      <a:pt x="3024" y="14134"/>
                    </a:cubicBezTo>
                    <a:lnTo>
                      <a:pt x="3107" y="14010"/>
                    </a:lnTo>
                    <a:cubicBezTo>
                      <a:pt x="3114" y="13997"/>
                      <a:pt x="3119" y="13987"/>
                      <a:pt x="3123" y="13979"/>
                    </a:cubicBezTo>
                    <a:lnTo>
                      <a:pt x="3123" y="13979"/>
                    </a:lnTo>
                    <a:cubicBezTo>
                      <a:pt x="3156" y="13941"/>
                      <a:pt x="3192" y="13905"/>
                      <a:pt x="3231" y="13873"/>
                    </a:cubicBezTo>
                    <a:cubicBezTo>
                      <a:pt x="3286" y="13790"/>
                      <a:pt x="3354" y="13722"/>
                      <a:pt x="3437" y="13667"/>
                    </a:cubicBezTo>
                    <a:cubicBezTo>
                      <a:pt x="3468" y="13646"/>
                      <a:pt x="3499" y="13625"/>
                      <a:pt x="3524" y="13593"/>
                    </a:cubicBezTo>
                    <a:lnTo>
                      <a:pt x="3524" y="13593"/>
                    </a:lnTo>
                    <a:cubicBezTo>
                      <a:pt x="3676" y="13492"/>
                      <a:pt x="3840" y="13402"/>
                      <a:pt x="4007" y="13334"/>
                    </a:cubicBezTo>
                    <a:lnTo>
                      <a:pt x="4007" y="13334"/>
                    </a:lnTo>
                    <a:cubicBezTo>
                      <a:pt x="4116" y="13296"/>
                      <a:pt x="4228" y="13264"/>
                      <a:pt x="4344" y="13241"/>
                    </a:cubicBezTo>
                    <a:cubicBezTo>
                      <a:pt x="5306" y="12993"/>
                      <a:pt x="5568" y="11756"/>
                      <a:pt x="4908" y="11069"/>
                    </a:cubicBezTo>
                    <a:cubicBezTo>
                      <a:pt x="4899" y="11064"/>
                      <a:pt x="4889" y="11059"/>
                      <a:pt x="4879" y="11052"/>
                    </a:cubicBezTo>
                    <a:lnTo>
                      <a:pt x="4879" y="11052"/>
                    </a:lnTo>
                    <a:cubicBezTo>
                      <a:pt x="4873" y="11042"/>
                      <a:pt x="4867" y="11032"/>
                      <a:pt x="4861" y="11021"/>
                    </a:cubicBezTo>
                    <a:lnTo>
                      <a:pt x="4861" y="11021"/>
                    </a:lnTo>
                    <a:cubicBezTo>
                      <a:pt x="4844" y="10971"/>
                      <a:pt x="4827" y="10919"/>
                      <a:pt x="4812" y="10867"/>
                    </a:cubicBezTo>
                    <a:lnTo>
                      <a:pt x="4812" y="10867"/>
                    </a:lnTo>
                    <a:cubicBezTo>
                      <a:pt x="4798" y="10650"/>
                      <a:pt x="4800" y="10440"/>
                      <a:pt x="4811" y="10230"/>
                    </a:cubicBezTo>
                    <a:cubicBezTo>
                      <a:pt x="4800" y="10000"/>
                      <a:pt x="4798" y="9760"/>
                      <a:pt x="4814" y="9526"/>
                    </a:cubicBezTo>
                    <a:lnTo>
                      <a:pt x="4814" y="9526"/>
                    </a:lnTo>
                    <a:cubicBezTo>
                      <a:pt x="4822" y="9494"/>
                      <a:pt x="4831" y="9462"/>
                      <a:pt x="4841" y="9430"/>
                    </a:cubicBezTo>
                    <a:lnTo>
                      <a:pt x="4841" y="9430"/>
                    </a:lnTo>
                    <a:cubicBezTo>
                      <a:pt x="4851" y="9408"/>
                      <a:pt x="4862" y="9387"/>
                      <a:pt x="4873" y="9365"/>
                    </a:cubicBezTo>
                    <a:lnTo>
                      <a:pt x="4873" y="9365"/>
                    </a:lnTo>
                    <a:cubicBezTo>
                      <a:pt x="4869" y="9369"/>
                      <a:pt x="4864" y="9373"/>
                      <a:pt x="4860" y="9377"/>
                    </a:cubicBezTo>
                    <a:lnTo>
                      <a:pt x="4860" y="9377"/>
                    </a:lnTo>
                    <a:cubicBezTo>
                      <a:pt x="4865" y="9371"/>
                      <a:pt x="4871" y="9364"/>
                      <a:pt x="4876" y="9358"/>
                    </a:cubicBezTo>
                    <a:lnTo>
                      <a:pt x="4876" y="9358"/>
                    </a:lnTo>
                    <a:cubicBezTo>
                      <a:pt x="4875" y="9360"/>
                      <a:pt x="4874" y="9363"/>
                      <a:pt x="4873" y="9365"/>
                    </a:cubicBezTo>
                    <a:lnTo>
                      <a:pt x="4873" y="9365"/>
                    </a:lnTo>
                    <a:cubicBezTo>
                      <a:pt x="4926" y="9318"/>
                      <a:pt x="4955" y="9285"/>
                      <a:pt x="4967" y="9266"/>
                    </a:cubicBezTo>
                    <a:lnTo>
                      <a:pt x="4967" y="9266"/>
                    </a:lnTo>
                    <a:cubicBezTo>
                      <a:pt x="4951" y="9276"/>
                      <a:pt x="4936" y="9286"/>
                      <a:pt x="4921" y="9295"/>
                    </a:cubicBezTo>
                    <a:lnTo>
                      <a:pt x="4971" y="9258"/>
                    </a:lnTo>
                    <a:lnTo>
                      <a:pt x="4971" y="9258"/>
                    </a:lnTo>
                    <a:cubicBezTo>
                      <a:pt x="4970" y="9261"/>
                      <a:pt x="4968" y="9263"/>
                      <a:pt x="4967" y="9266"/>
                    </a:cubicBezTo>
                    <a:lnTo>
                      <a:pt x="4967" y="9266"/>
                    </a:lnTo>
                    <a:cubicBezTo>
                      <a:pt x="4985" y="9255"/>
                      <a:pt x="5004" y="9243"/>
                      <a:pt x="5023" y="9232"/>
                    </a:cubicBezTo>
                    <a:lnTo>
                      <a:pt x="5023" y="9232"/>
                    </a:lnTo>
                    <a:cubicBezTo>
                      <a:pt x="5066" y="9217"/>
                      <a:pt x="5110" y="9202"/>
                      <a:pt x="5154" y="9188"/>
                    </a:cubicBezTo>
                    <a:lnTo>
                      <a:pt x="5154" y="9188"/>
                    </a:lnTo>
                    <a:cubicBezTo>
                      <a:pt x="5337" y="9177"/>
                      <a:pt x="5521" y="9170"/>
                      <a:pt x="5704" y="9170"/>
                    </a:cubicBezTo>
                    <a:cubicBezTo>
                      <a:pt x="5851" y="9170"/>
                      <a:pt x="5998" y="9175"/>
                      <a:pt x="6145" y="9185"/>
                    </a:cubicBezTo>
                    <a:lnTo>
                      <a:pt x="14709" y="9185"/>
                    </a:lnTo>
                    <a:cubicBezTo>
                      <a:pt x="15089" y="9185"/>
                      <a:pt x="15550" y="8976"/>
                      <a:pt x="15760" y="8631"/>
                    </a:cubicBezTo>
                    <a:close/>
                    <a:moveTo>
                      <a:pt x="18283" y="1"/>
                    </a:moveTo>
                    <a:cubicBezTo>
                      <a:pt x="17899" y="1"/>
                      <a:pt x="17516" y="94"/>
                      <a:pt x="17170" y="278"/>
                    </a:cubicBezTo>
                    <a:cubicBezTo>
                      <a:pt x="16597" y="607"/>
                      <a:pt x="16359" y="1152"/>
                      <a:pt x="16111" y="1712"/>
                    </a:cubicBezTo>
                    <a:lnTo>
                      <a:pt x="16111" y="1712"/>
                    </a:lnTo>
                    <a:cubicBezTo>
                      <a:pt x="16054" y="1776"/>
                      <a:pt x="16006" y="1848"/>
                      <a:pt x="15974" y="1927"/>
                    </a:cubicBezTo>
                    <a:lnTo>
                      <a:pt x="15671" y="2601"/>
                    </a:lnTo>
                    <a:cubicBezTo>
                      <a:pt x="15598" y="2768"/>
                      <a:pt x="15533" y="2936"/>
                      <a:pt x="15507" y="3108"/>
                    </a:cubicBezTo>
                    <a:lnTo>
                      <a:pt x="15507" y="3108"/>
                    </a:lnTo>
                    <a:cubicBezTo>
                      <a:pt x="15337" y="3487"/>
                      <a:pt x="15165" y="3866"/>
                      <a:pt x="14983" y="4245"/>
                    </a:cubicBezTo>
                    <a:lnTo>
                      <a:pt x="14983" y="4245"/>
                    </a:lnTo>
                    <a:cubicBezTo>
                      <a:pt x="14928" y="4309"/>
                      <a:pt x="14882" y="4379"/>
                      <a:pt x="14846" y="4456"/>
                    </a:cubicBezTo>
                    <a:lnTo>
                      <a:pt x="14530" y="5144"/>
                    </a:lnTo>
                    <a:cubicBezTo>
                      <a:pt x="14460" y="5312"/>
                      <a:pt x="14401" y="5480"/>
                      <a:pt x="14376" y="5649"/>
                    </a:cubicBezTo>
                    <a:lnTo>
                      <a:pt x="14376" y="5649"/>
                    </a:lnTo>
                    <a:lnTo>
                      <a:pt x="13922" y="6656"/>
                    </a:lnTo>
                    <a:lnTo>
                      <a:pt x="6379" y="6656"/>
                    </a:lnTo>
                    <a:cubicBezTo>
                      <a:pt x="6226" y="6649"/>
                      <a:pt x="6072" y="6645"/>
                      <a:pt x="5918" y="6645"/>
                    </a:cubicBezTo>
                    <a:cubicBezTo>
                      <a:pt x="5477" y="6645"/>
                      <a:pt x="5033" y="6674"/>
                      <a:pt x="4605" y="6725"/>
                    </a:cubicBezTo>
                    <a:cubicBezTo>
                      <a:pt x="3492" y="6958"/>
                      <a:pt x="2598" y="7797"/>
                      <a:pt x="2310" y="8910"/>
                    </a:cubicBezTo>
                    <a:cubicBezTo>
                      <a:pt x="2172" y="9529"/>
                      <a:pt x="2213" y="10216"/>
                      <a:pt x="2227" y="10849"/>
                    </a:cubicBezTo>
                    <a:cubicBezTo>
                      <a:pt x="2230" y="11032"/>
                      <a:pt x="2249" y="11213"/>
                      <a:pt x="2284" y="11392"/>
                    </a:cubicBezTo>
                    <a:lnTo>
                      <a:pt x="2284" y="11392"/>
                    </a:lnTo>
                    <a:cubicBezTo>
                      <a:pt x="1270" y="12037"/>
                      <a:pt x="518" y="13051"/>
                      <a:pt x="206" y="14258"/>
                    </a:cubicBezTo>
                    <a:cubicBezTo>
                      <a:pt x="0" y="15083"/>
                      <a:pt x="55" y="15949"/>
                      <a:pt x="55" y="16801"/>
                    </a:cubicBezTo>
                    <a:lnTo>
                      <a:pt x="55" y="19358"/>
                    </a:lnTo>
                    <a:lnTo>
                      <a:pt x="55" y="29736"/>
                    </a:lnTo>
                    <a:cubicBezTo>
                      <a:pt x="55" y="30630"/>
                      <a:pt x="14" y="31523"/>
                      <a:pt x="151" y="32417"/>
                    </a:cubicBezTo>
                    <a:cubicBezTo>
                      <a:pt x="289" y="33214"/>
                      <a:pt x="646" y="33970"/>
                      <a:pt x="1182" y="34603"/>
                    </a:cubicBezTo>
                    <a:cubicBezTo>
                      <a:pt x="1677" y="35180"/>
                      <a:pt x="2296" y="35634"/>
                      <a:pt x="2997" y="35922"/>
                    </a:cubicBezTo>
                    <a:cubicBezTo>
                      <a:pt x="3877" y="36294"/>
                      <a:pt x="4784" y="36294"/>
                      <a:pt x="5719" y="36294"/>
                    </a:cubicBezTo>
                    <a:lnTo>
                      <a:pt x="16029" y="36294"/>
                    </a:lnTo>
                    <a:cubicBezTo>
                      <a:pt x="16334" y="36294"/>
                      <a:pt x="16640" y="36301"/>
                      <a:pt x="16948" y="36301"/>
                    </a:cubicBezTo>
                    <a:cubicBezTo>
                      <a:pt x="17485" y="36301"/>
                      <a:pt x="18024" y="36279"/>
                      <a:pt x="18558" y="36156"/>
                    </a:cubicBezTo>
                    <a:cubicBezTo>
                      <a:pt x="19355" y="35964"/>
                      <a:pt x="20098" y="35565"/>
                      <a:pt x="20703" y="35015"/>
                    </a:cubicBezTo>
                    <a:cubicBezTo>
                      <a:pt x="21335" y="34424"/>
                      <a:pt x="21802" y="33668"/>
                      <a:pt x="22022" y="32829"/>
                    </a:cubicBezTo>
                    <a:cubicBezTo>
                      <a:pt x="22264" y="31971"/>
                      <a:pt x="22204" y="31100"/>
                      <a:pt x="22201" y="30228"/>
                    </a:cubicBezTo>
                    <a:lnTo>
                      <a:pt x="22201" y="30228"/>
                    </a:lnTo>
                    <a:cubicBezTo>
                      <a:pt x="22823" y="30220"/>
                      <a:pt x="23440" y="30167"/>
                      <a:pt x="24015" y="29956"/>
                    </a:cubicBezTo>
                    <a:cubicBezTo>
                      <a:pt x="25005" y="29585"/>
                      <a:pt x="25871" y="28912"/>
                      <a:pt x="26476" y="28046"/>
                    </a:cubicBezTo>
                    <a:cubicBezTo>
                      <a:pt x="27026" y="27207"/>
                      <a:pt x="27301" y="26231"/>
                      <a:pt x="27287" y="25228"/>
                    </a:cubicBezTo>
                    <a:lnTo>
                      <a:pt x="27287" y="19798"/>
                    </a:lnTo>
                    <a:cubicBezTo>
                      <a:pt x="27315" y="19138"/>
                      <a:pt x="27287" y="18478"/>
                      <a:pt x="27232" y="17832"/>
                    </a:cubicBezTo>
                    <a:cubicBezTo>
                      <a:pt x="27223" y="17770"/>
                      <a:pt x="27214" y="17711"/>
                      <a:pt x="27203" y="17654"/>
                    </a:cubicBezTo>
                    <a:lnTo>
                      <a:pt x="27203" y="17654"/>
                    </a:lnTo>
                    <a:cubicBezTo>
                      <a:pt x="27198" y="17598"/>
                      <a:pt x="27189" y="17543"/>
                      <a:pt x="27177" y="17488"/>
                    </a:cubicBezTo>
                    <a:cubicBezTo>
                      <a:pt x="26971" y="16155"/>
                      <a:pt x="26077" y="14973"/>
                      <a:pt x="24978" y="14285"/>
                    </a:cubicBezTo>
                    <a:cubicBezTo>
                      <a:pt x="24123" y="13751"/>
                      <a:pt x="22971" y="13624"/>
                      <a:pt x="21841" y="13594"/>
                    </a:cubicBezTo>
                    <a:lnTo>
                      <a:pt x="21841" y="13594"/>
                    </a:lnTo>
                    <a:cubicBezTo>
                      <a:pt x="21472" y="12660"/>
                      <a:pt x="20814" y="11871"/>
                      <a:pt x="19972" y="11339"/>
                    </a:cubicBezTo>
                    <a:lnTo>
                      <a:pt x="19972" y="11339"/>
                    </a:lnTo>
                    <a:cubicBezTo>
                      <a:pt x="20009" y="11147"/>
                      <a:pt x="20029" y="10950"/>
                      <a:pt x="20029" y="10752"/>
                    </a:cubicBezTo>
                    <a:cubicBezTo>
                      <a:pt x="20070" y="10148"/>
                      <a:pt x="20029" y="9556"/>
                      <a:pt x="19946" y="8979"/>
                    </a:cubicBezTo>
                    <a:cubicBezTo>
                      <a:pt x="19809" y="8223"/>
                      <a:pt x="19369" y="7563"/>
                      <a:pt x="18723" y="7137"/>
                    </a:cubicBezTo>
                    <a:cubicBezTo>
                      <a:pt x="18686" y="7109"/>
                      <a:pt x="18647" y="7082"/>
                      <a:pt x="18608" y="7057"/>
                    </a:cubicBezTo>
                    <a:lnTo>
                      <a:pt x="18608" y="7057"/>
                    </a:lnTo>
                    <a:lnTo>
                      <a:pt x="18764" y="6725"/>
                    </a:lnTo>
                    <a:cubicBezTo>
                      <a:pt x="18828" y="6571"/>
                      <a:pt x="18883" y="6420"/>
                      <a:pt x="18914" y="6268"/>
                    </a:cubicBezTo>
                    <a:lnTo>
                      <a:pt x="18914" y="6268"/>
                    </a:lnTo>
                    <a:cubicBezTo>
                      <a:pt x="19128" y="5802"/>
                      <a:pt x="19335" y="5331"/>
                      <a:pt x="19535" y="4866"/>
                    </a:cubicBezTo>
                    <a:lnTo>
                      <a:pt x="19535" y="4866"/>
                    </a:lnTo>
                    <a:cubicBezTo>
                      <a:pt x="19585" y="4808"/>
                      <a:pt x="19631" y="4745"/>
                      <a:pt x="19672" y="4676"/>
                    </a:cubicBezTo>
                    <a:cubicBezTo>
                      <a:pt x="19782" y="4456"/>
                      <a:pt x="19878" y="4237"/>
                      <a:pt x="19960" y="4017"/>
                    </a:cubicBezTo>
                    <a:cubicBezTo>
                      <a:pt x="19987" y="3951"/>
                      <a:pt x="20019" y="3864"/>
                      <a:pt x="20046" y="3763"/>
                    </a:cubicBezTo>
                    <a:lnTo>
                      <a:pt x="20046" y="3763"/>
                    </a:lnTo>
                    <a:cubicBezTo>
                      <a:pt x="20283" y="3241"/>
                      <a:pt x="20534" y="2711"/>
                      <a:pt x="20510" y="2120"/>
                    </a:cubicBezTo>
                    <a:cubicBezTo>
                      <a:pt x="20496" y="1432"/>
                      <a:pt x="20070" y="580"/>
                      <a:pt x="19342" y="250"/>
                    </a:cubicBezTo>
                    <a:cubicBezTo>
                      <a:pt x="19008" y="83"/>
                      <a:pt x="18645" y="1"/>
                      <a:pt x="182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111500" y="4397425"/>
                <a:ext cx="102650" cy="81550"/>
              </a:xfrm>
              <a:custGeom>
                <a:rect b="b" l="l" r="r" t="t"/>
                <a:pathLst>
                  <a:path extrusionOk="0" h="3262" w="4106">
                    <a:moveTo>
                      <a:pt x="1755" y="3190"/>
                    </a:moveTo>
                    <a:lnTo>
                      <a:pt x="1683" y="3201"/>
                    </a:lnTo>
                    <a:lnTo>
                      <a:pt x="1683" y="3201"/>
                    </a:lnTo>
                    <a:cubicBezTo>
                      <a:pt x="1695" y="3198"/>
                      <a:pt x="1707" y="3194"/>
                      <a:pt x="1719" y="3190"/>
                    </a:cubicBezTo>
                    <a:close/>
                    <a:moveTo>
                      <a:pt x="2016" y="1"/>
                    </a:moveTo>
                    <a:cubicBezTo>
                      <a:pt x="1700" y="15"/>
                      <a:pt x="1383" y="83"/>
                      <a:pt x="1095" y="221"/>
                    </a:cubicBezTo>
                    <a:cubicBezTo>
                      <a:pt x="737" y="413"/>
                      <a:pt x="449" y="716"/>
                      <a:pt x="256" y="1059"/>
                    </a:cubicBezTo>
                    <a:cubicBezTo>
                      <a:pt x="191" y="1190"/>
                      <a:pt x="126" y="1333"/>
                      <a:pt x="96" y="1476"/>
                    </a:cubicBezTo>
                    <a:lnTo>
                      <a:pt x="96" y="1476"/>
                    </a:lnTo>
                    <a:cubicBezTo>
                      <a:pt x="62" y="1562"/>
                      <a:pt x="41" y="1654"/>
                      <a:pt x="37" y="1750"/>
                    </a:cubicBezTo>
                    <a:lnTo>
                      <a:pt x="37" y="1750"/>
                    </a:lnTo>
                    <a:cubicBezTo>
                      <a:pt x="31" y="1785"/>
                      <a:pt x="26" y="1820"/>
                      <a:pt x="22" y="1856"/>
                    </a:cubicBezTo>
                    <a:lnTo>
                      <a:pt x="22" y="1856"/>
                    </a:lnTo>
                    <a:cubicBezTo>
                      <a:pt x="13" y="1906"/>
                      <a:pt x="8" y="1956"/>
                      <a:pt x="7" y="2007"/>
                    </a:cubicBezTo>
                    <a:lnTo>
                      <a:pt x="7" y="2007"/>
                    </a:lnTo>
                    <a:cubicBezTo>
                      <a:pt x="0" y="2151"/>
                      <a:pt x="34" y="2303"/>
                      <a:pt x="99" y="2437"/>
                    </a:cubicBezTo>
                    <a:lnTo>
                      <a:pt x="99" y="2437"/>
                    </a:lnTo>
                    <a:cubicBezTo>
                      <a:pt x="109" y="2460"/>
                      <a:pt x="119" y="2484"/>
                      <a:pt x="130" y="2506"/>
                    </a:cubicBezTo>
                    <a:lnTo>
                      <a:pt x="130" y="2506"/>
                    </a:lnTo>
                    <a:cubicBezTo>
                      <a:pt x="186" y="2658"/>
                      <a:pt x="278" y="2785"/>
                      <a:pt x="394" y="2888"/>
                    </a:cubicBezTo>
                    <a:cubicBezTo>
                      <a:pt x="504" y="3011"/>
                      <a:pt x="641" y="3108"/>
                      <a:pt x="806" y="3149"/>
                    </a:cubicBezTo>
                    <a:cubicBezTo>
                      <a:pt x="938" y="3221"/>
                      <a:pt x="1091" y="3261"/>
                      <a:pt x="1238" y="3261"/>
                    </a:cubicBezTo>
                    <a:cubicBezTo>
                      <a:pt x="1259" y="3261"/>
                      <a:pt x="1280" y="3260"/>
                      <a:pt x="1301" y="3259"/>
                    </a:cubicBezTo>
                    <a:cubicBezTo>
                      <a:pt x="1413" y="3259"/>
                      <a:pt x="1524" y="3244"/>
                      <a:pt x="1631" y="3216"/>
                    </a:cubicBezTo>
                    <a:lnTo>
                      <a:pt x="1631" y="3216"/>
                    </a:lnTo>
                    <a:cubicBezTo>
                      <a:pt x="1824" y="3195"/>
                      <a:pt x="2019" y="3184"/>
                      <a:pt x="2215" y="3184"/>
                    </a:cubicBezTo>
                    <a:cubicBezTo>
                      <a:pt x="2409" y="3184"/>
                      <a:pt x="2604" y="3195"/>
                      <a:pt x="2799" y="3218"/>
                    </a:cubicBezTo>
                    <a:cubicBezTo>
                      <a:pt x="3019" y="3204"/>
                      <a:pt x="3239" y="3149"/>
                      <a:pt x="3432" y="3039"/>
                    </a:cubicBezTo>
                    <a:cubicBezTo>
                      <a:pt x="3583" y="2956"/>
                      <a:pt x="3707" y="2833"/>
                      <a:pt x="3817" y="2695"/>
                    </a:cubicBezTo>
                    <a:cubicBezTo>
                      <a:pt x="3927" y="2571"/>
                      <a:pt x="3995" y="2434"/>
                      <a:pt x="4037" y="2269"/>
                    </a:cubicBezTo>
                    <a:cubicBezTo>
                      <a:pt x="4105" y="2049"/>
                      <a:pt x="4105" y="1802"/>
                      <a:pt x="4037" y="1582"/>
                    </a:cubicBezTo>
                    <a:cubicBezTo>
                      <a:pt x="3995" y="1375"/>
                      <a:pt x="3927" y="1183"/>
                      <a:pt x="3817" y="1018"/>
                    </a:cubicBezTo>
                    <a:cubicBezTo>
                      <a:pt x="3707" y="839"/>
                      <a:pt x="3583" y="674"/>
                      <a:pt x="3432" y="537"/>
                    </a:cubicBezTo>
                    <a:cubicBezTo>
                      <a:pt x="3198" y="331"/>
                      <a:pt x="2923" y="180"/>
                      <a:pt x="2634" y="83"/>
                    </a:cubicBezTo>
                    <a:lnTo>
                      <a:pt x="2318" y="15"/>
                    </a:lnTo>
                    <a:cubicBezTo>
                      <a:pt x="2222" y="1"/>
                      <a:pt x="2112" y="1"/>
                      <a:pt x="20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088350" y="4226725"/>
                <a:ext cx="141950" cy="145000"/>
              </a:xfrm>
              <a:custGeom>
                <a:rect b="b" l="l" r="r" t="t"/>
                <a:pathLst>
                  <a:path extrusionOk="0" h="5800" w="5678">
                    <a:moveTo>
                      <a:pt x="3052" y="2347"/>
                    </a:moveTo>
                    <a:cubicBezTo>
                      <a:pt x="3052" y="2348"/>
                      <a:pt x="3052" y="2348"/>
                      <a:pt x="3052" y="2348"/>
                    </a:cubicBez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7"/>
                    </a:lnTo>
                    <a:close/>
                    <a:moveTo>
                      <a:pt x="3126" y="0"/>
                    </a:moveTo>
                    <a:cubicBezTo>
                      <a:pt x="3032" y="0"/>
                      <a:pt x="2938" y="4"/>
                      <a:pt x="2846" y="11"/>
                    </a:cubicBezTo>
                    <a:cubicBezTo>
                      <a:pt x="2440" y="11"/>
                      <a:pt x="1941" y="237"/>
                      <a:pt x="1742" y="624"/>
                    </a:cubicBezTo>
                    <a:lnTo>
                      <a:pt x="1742" y="624"/>
                    </a:lnTo>
                    <a:cubicBezTo>
                      <a:pt x="1699" y="673"/>
                      <a:pt x="1659" y="725"/>
                      <a:pt x="1622" y="780"/>
                    </a:cubicBezTo>
                    <a:cubicBezTo>
                      <a:pt x="1485" y="1069"/>
                      <a:pt x="1375" y="1371"/>
                      <a:pt x="1237" y="1646"/>
                    </a:cubicBezTo>
                    <a:cubicBezTo>
                      <a:pt x="1212" y="1690"/>
                      <a:pt x="1190" y="1736"/>
                      <a:pt x="1170" y="1783"/>
                    </a:cubicBezTo>
                    <a:lnTo>
                      <a:pt x="1170" y="1783"/>
                    </a:lnTo>
                    <a:cubicBezTo>
                      <a:pt x="1126" y="1837"/>
                      <a:pt x="1088" y="1896"/>
                      <a:pt x="1059" y="1963"/>
                    </a:cubicBezTo>
                    <a:cubicBezTo>
                      <a:pt x="1045" y="2045"/>
                      <a:pt x="1004" y="2114"/>
                      <a:pt x="976" y="2196"/>
                    </a:cubicBezTo>
                    <a:cubicBezTo>
                      <a:pt x="904" y="2325"/>
                      <a:pt x="855" y="2465"/>
                      <a:pt x="830" y="2611"/>
                    </a:cubicBezTo>
                    <a:lnTo>
                      <a:pt x="830" y="2611"/>
                    </a:lnTo>
                    <a:lnTo>
                      <a:pt x="812" y="2650"/>
                    </a:lnTo>
                    <a:lnTo>
                      <a:pt x="812" y="2650"/>
                    </a:lnTo>
                    <a:cubicBezTo>
                      <a:pt x="648" y="2832"/>
                      <a:pt x="537" y="3063"/>
                      <a:pt x="497" y="3311"/>
                    </a:cubicBezTo>
                    <a:lnTo>
                      <a:pt x="497" y="3311"/>
                    </a:lnTo>
                    <a:lnTo>
                      <a:pt x="247" y="3860"/>
                    </a:lnTo>
                    <a:cubicBezTo>
                      <a:pt x="0" y="4244"/>
                      <a:pt x="0" y="4753"/>
                      <a:pt x="247" y="5152"/>
                    </a:cubicBezTo>
                    <a:cubicBezTo>
                      <a:pt x="481" y="5537"/>
                      <a:pt x="894" y="5784"/>
                      <a:pt x="1361" y="5798"/>
                    </a:cubicBezTo>
                    <a:lnTo>
                      <a:pt x="3120" y="5798"/>
                    </a:lnTo>
                    <a:cubicBezTo>
                      <a:pt x="3153" y="5799"/>
                      <a:pt x="3185" y="5800"/>
                      <a:pt x="3217" y="5800"/>
                    </a:cubicBezTo>
                    <a:cubicBezTo>
                      <a:pt x="3572" y="5800"/>
                      <a:pt x="3934" y="5730"/>
                      <a:pt x="4261" y="5592"/>
                    </a:cubicBezTo>
                    <a:cubicBezTo>
                      <a:pt x="4619" y="5454"/>
                      <a:pt x="4935" y="5207"/>
                      <a:pt x="5169" y="4891"/>
                    </a:cubicBezTo>
                    <a:cubicBezTo>
                      <a:pt x="5457" y="4519"/>
                      <a:pt x="5622" y="4080"/>
                      <a:pt x="5650" y="3612"/>
                    </a:cubicBezTo>
                    <a:cubicBezTo>
                      <a:pt x="5664" y="3337"/>
                      <a:pt x="5650" y="3062"/>
                      <a:pt x="5650" y="2787"/>
                    </a:cubicBezTo>
                    <a:cubicBezTo>
                      <a:pt x="5677" y="2416"/>
                      <a:pt x="5650" y="2059"/>
                      <a:pt x="5581" y="1688"/>
                    </a:cubicBezTo>
                    <a:cubicBezTo>
                      <a:pt x="5485" y="1316"/>
                      <a:pt x="5279" y="973"/>
                      <a:pt x="5004" y="698"/>
                    </a:cubicBezTo>
                    <a:cubicBezTo>
                      <a:pt x="4715" y="409"/>
                      <a:pt x="4358" y="203"/>
                      <a:pt x="3973" y="93"/>
                    </a:cubicBezTo>
                    <a:cubicBezTo>
                      <a:pt x="3694" y="31"/>
                      <a:pt x="3408" y="0"/>
                      <a:pt x="3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029925" y="4332050"/>
                <a:ext cx="252600" cy="175400"/>
              </a:xfrm>
              <a:custGeom>
                <a:rect b="b" l="l" r="r" t="t"/>
                <a:pathLst>
                  <a:path extrusionOk="0" h="7016" w="10104">
                    <a:moveTo>
                      <a:pt x="6713" y="2735"/>
                    </a:moveTo>
                    <a:lnTo>
                      <a:pt x="6713" y="2735"/>
                    </a:lnTo>
                    <a:cubicBezTo>
                      <a:pt x="6716" y="2737"/>
                      <a:pt x="6719" y="2738"/>
                      <a:pt x="6722" y="2740"/>
                    </a:cubicBezTo>
                    <a:lnTo>
                      <a:pt x="6713" y="2735"/>
                    </a:lnTo>
                    <a:close/>
                    <a:moveTo>
                      <a:pt x="4436" y="2588"/>
                    </a:moveTo>
                    <a:cubicBezTo>
                      <a:pt x="4263" y="2662"/>
                      <a:pt x="4099" y="2758"/>
                      <a:pt x="3947" y="2875"/>
                    </a:cubicBezTo>
                    <a:lnTo>
                      <a:pt x="3947" y="2875"/>
                    </a:lnTo>
                    <a:cubicBezTo>
                      <a:pt x="3990" y="2779"/>
                      <a:pt x="4033" y="2684"/>
                      <a:pt x="4076" y="2588"/>
                    </a:cubicBezTo>
                    <a:close/>
                    <a:moveTo>
                      <a:pt x="7025" y="3001"/>
                    </a:moveTo>
                    <a:cubicBezTo>
                      <a:pt x="7025" y="3001"/>
                      <a:pt x="7063" y="3032"/>
                      <a:pt x="7083" y="3059"/>
                    </a:cubicBezTo>
                    <a:lnTo>
                      <a:pt x="7083" y="3059"/>
                    </a:lnTo>
                    <a:lnTo>
                      <a:pt x="7025" y="3001"/>
                    </a:lnTo>
                    <a:close/>
                    <a:moveTo>
                      <a:pt x="6153" y="2584"/>
                    </a:moveTo>
                    <a:cubicBezTo>
                      <a:pt x="6193" y="2586"/>
                      <a:pt x="6234" y="2589"/>
                      <a:pt x="6274" y="2592"/>
                    </a:cubicBezTo>
                    <a:lnTo>
                      <a:pt x="6274" y="2592"/>
                    </a:lnTo>
                    <a:cubicBezTo>
                      <a:pt x="6358" y="2612"/>
                      <a:pt x="6442" y="2636"/>
                      <a:pt x="6526" y="2664"/>
                    </a:cubicBezTo>
                    <a:lnTo>
                      <a:pt x="6526" y="2664"/>
                    </a:lnTo>
                    <a:lnTo>
                      <a:pt x="6832" y="2822"/>
                    </a:lnTo>
                    <a:lnTo>
                      <a:pt x="6853" y="2837"/>
                    </a:lnTo>
                    <a:lnTo>
                      <a:pt x="6853" y="2837"/>
                    </a:lnTo>
                    <a:cubicBezTo>
                      <a:pt x="6892" y="2875"/>
                      <a:pt x="6931" y="2921"/>
                      <a:pt x="6970" y="2959"/>
                    </a:cubicBezTo>
                    <a:lnTo>
                      <a:pt x="7089" y="3069"/>
                    </a:lnTo>
                    <a:lnTo>
                      <a:pt x="7089" y="3069"/>
                    </a:lnTo>
                    <a:cubicBezTo>
                      <a:pt x="7092" y="3074"/>
                      <a:pt x="7093" y="3079"/>
                      <a:pt x="7093" y="3083"/>
                    </a:cubicBezTo>
                    <a:cubicBezTo>
                      <a:pt x="7154" y="3170"/>
                      <a:pt x="7204" y="3262"/>
                      <a:pt x="7253" y="3356"/>
                    </a:cubicBezTo>
                    <a:lnTo>
                      <a:pt x="7253" y="3356"/>
                    </a:lnTo>
                    <a:cubicBezTo>
                      <a:pt x="7262" y="3382"/>
                      <a:pt x="7270" y="3408"/>
                      <a:pt x="7278" y="3434"/>
                    </a:cubicBezTo>
                    <a:lnTo>
                      <a:pt x="7278" y="3434"/>
                    </a:lnTo>
                    <a:cubicBezTo>
                      <a:pt x="7247" y="3427"/>
                      <a:pt x="7217" y="3419"/>
                      <a:pt x="7187" y="3412"/>
                    </a:cubicBezTo>
                    <a:lnTo>
                      <a:pt x="7187" y="3412"/>
                    </a:lnTo>
                    <a:cubicBezTo>
                      <a:pt x="6938" y="3045"/>
                      <a:pt x="6567" y="2756"/>
                      <a:pt x="6153" y="2584"/>
                    </a:cubicBezTo>
                    <a:close/>
                    <a:moveTo>
                      <a:pt x="5650" y="4760"/>
                    </a:moveTo>
                    <a:cubicBezTo>
                      <a:pt x="5651" y="4760"/>
                      <a:pt x="5650" y="4763"/>
                      <a:pt x="5645" y="4768"/>
                    </a:cubicBezTo>
                    <a:lnTo>
                      <a:pt x="5645" y="4768"/>
                    </a:lnTo>
                    <a:cubicBezTo>
                      <a:pt x="5645" y="4767"/>
                      <a:pt x="5645" y="4767"/>
                      <a:pt x="5646" y="4766"/>
                    </a:cubicBezTo>
                    <a:lnTo>
                      <a:pt x="5646" y="4766"/>
                    </a:lnTo>
                    <a:cubicBezTo>
                      <a:pt x="5647" y="4764"/>
                      <a:pt x="5648" y="4762"/>
                      <a:pt x="5650" y="4760"/>
                    </a:cubicBezTo>
                    <a:close/>
                    <a:moveTo>
                      <a:pt x="4976" y="4760"/>
                    </a:moveTo>
                    <a:lnTo>
                      <a:pt x="4976" y="4760"/>
                    </a:lnTo>
                    <a:cubicBezTo>
                      <a:pt x="4978" y="4764"/>
                      <a:pt x="4980" y="4768"/>
                      <a:pt x="4982" y="4772"/>
                    </a:cubicBezTo>
                    <a:lnTo>
                      <a:pt x="4982" y="4772"/>
                    </a:lnTo>
                    <a:cubicBezTo>
                      <a:pt x="4984" y="4780"/>
                      <a:pt x="4986" y="4787"/>
                      <a:pt x="4988" y="4795"/>
                    </a:cubicBezTo>
                    <a:lnTo>
                      <a:pt x="4988" y="4795"/>
                    </a:lnTo>
                    <a:cubicBezTo>
                      <a:pt x="4984" y="4784"/>
                      <a:pt x="4980" y="4773"/>
                      <a:pt x="4976" y="4760"/>
                    </a:cubicBezTo>
                    <a:close/>
                    <a:moveTo>
                      <a:pt x="5902" y="1"/>
                    </a:moveTo>
                    <a:cubicBezTo>
                      <a:pt x="5845" y="1"/>
                      <a:pt x="5789" y="2"/>
                      <a:pt x="5732" y="4"/>
                    </a:cubicBezTo>
                    <a:lnTo>
                      <a:pt x="3299" y="4"/>
                    </a:lnTo>
                    <a:cubicBezTo>
                      <a:pt x="2908" y="4"/>
                      <a:pt x="2418" y="202"/>
                      <a:pt x="2228" y="574"/>
                    </a:cubicBezTo>
                    <a:lnTo>
                      <a:pt x="2228" y="574"/>
                    </a:lnTo>
                    <a:cubicBezTo>
                      <a:pt x="2153" y="645"/>
                      <a:pt x="2091" y="725"/>
                      <a:pt x="2048" y="815"/>
                    </a:cubicBezTo>
                    <a:lnTo>
                      <a:pt x="962" y="3276"/>
                    </a:lnTo>
                    <a:cubicBezTo>
                      <a:pt x="886" y="3415"/>
                      <a:pt x="833" y="3564"/>
                      <a:pt x="807" y="3717"/>
                    </a:cubicBezTo>
                    <a:lnTo>
                      <a:pt x="807" y="3717"/>
                    </a:lnTo>
                    <a:cubicBezTo>
                      <a:pt x="743" y="3788"/>
                      <a:pt x="689" y="3870"/>
                      <a:pt x="646" y="3963"/>
                    </a:cubicBezTo>
                    <a:lnTo>
                      <a:pt x="234" y="4884"/>
                    </a:lnTo>
                    <a:cubicBezTo>
                      <a:pt x="14" y="5379"/>
                      <a:pt x="0" y="5860"/>
                      <a:pt x="344" y="6314"/>
                    </a:cubicBezTo>
                    <a:cubicBezTo>
                      <a:pt x="592" y="6637"/>
                      <a:pt x="975" y="6825"/>
                      <a:pt x="1374" y="6825"/>
                    </a:cubicBezTo>
                    <a:cubicBezTo>
                      <a:pt x="1484" y="6825"/>
                      <a:pt x="1595" y="6811"/>
                      <a:pt x="1705" y="6781"/>
                    </a:cubicBezTo>
                    <a:cubicBezTo>
                      <a:pt x="2708" y="6520"/>
                      <a:pt x="3670" y="6039"/>
                      <a:pt x="4729" y="5846"/>
                    </a:cubicBezTo>
                    <a:cubicBezTo>
                      <a:pt x="4959" y="5786"/>
                      <a:pt x="5168" y="5650"/>
                      <a:pt x="5318" y="5459"/>
                    </a:cubicBezTo>
                    <a:lnTo>
                      <a:pt x="5318" y="5459"/>
                    </a:lnTo>
                    <a:cubicBezTo>
                      <a:pt x="5477" y="5617"/>
                      <a:pt x="5682" y="5729"/>
                      <a:pt x="5911" y="5778"/>
                    </a:cubicBezTo>
                    <a:cubicBezTo>
                      <a:pt x="6248" y="5824"/>
                      <a:pt x="6585" y="5910"/>
                      <a:pt x="6914" y="6027"/>
                    </a:cubicBezTo>
                    <a:lnTo>
                      <a:pt x="6914" y="6027"/>
                    </a:lnTo>
                    <a:cubicBezTo>
                      <a:pt x="7083" y="6108"/>
                      <a:pt x="7251" y="6205"/>
                      <a:pt x="7411" y="6310"/>
                    </a:cubicBezTo>
                    <a:lnTo>
                      <a:pt x="7411" y="6310"/>
                    </a:lnTo>
                    <a:cubicBezTo>
                      <a:pt x="7439" y="6340"/>
                      <a:pt x="7470" y="6364"/>
                      <a:pt x="7506" y="6382"/>
                    </a:cubicBezTo>
                    <a:lnTo>
                      <a:pt x="7726" y="6644"/>
                    </a:lnTo>
                    <a:cubicBezTo>
                      <a:pt x="7877" y="6809"/>
                      <a:pt x="8083" y="6918"/>
                      <a:pt x="8303" y="6987"/>
                    </a:cubicBezTo>
                    <a:cubicBezTo>
                      <a:pt x="8397" y="7006"/>
                      <a:pt x="8493" y="7015"/>
                      <a:pt x="8590" y="7015"/>
                    </a:cubicBezTo>
                    <a:cubicBezTo>
                      <a:pt x="8774" y="7015"/>
                      <a:pt x="8961" y="6982"/>
                      <a:pt x="9142" y="6918"/>
                    </a:cubicBezTo>
                    <a:cubicBezTo>
                      <a:pt x="9609" y="6699"/>
                      <a:pt x="9925" y="6245"/>
                      <a:pt x="9925" y="5723"/>
                    </a:cubicBezTo>
                    <a:cubicBezTo>
                      <a:pt x="9925" y="4389"/>
                      <a:pt x="10104" y="2891"/>
                      <a:pt x="9293" y="1736"/>
                    </a:cubicBezTo>
                    <a:cubicBezTo>
                      <a:pt x="8935" y="1186"/>
                      <a:pt x="8427" y="746"/>
                      <a:pt x="7849" y="430"/>
                    </a:cubicBezTo>
                    <a:cubicBezTo>
                      <a:pt x="7241" y="151"/>
                      <a:pt x="6573" y="1"/>
                      <a:pt x="59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818550" y="4228700"/>
                <a:ext cx="323075" cy="142975"/>
              </a:xfrm>
              <a:custGeom>
                <a:rect b="b" l="l" r="r" t="t"/>
                <a:pathLst>
                  <a:path extrusionOk="0" h="5719" w="12923">
                    <a:moveTo>
                      <a:pt x="2636" y="3432"/>
                    </a:moveTo>
                    <a:lnTo>
                      <a:pt x="2682" y="3533"/>
                    </a:lnTo>
                    <a:cubicBezTo>
                      <a:pt x="2663" y="3501"/>
                      <a:pt x="2648" y="3467"/>
                      <a:pt x="2636" y="3432"/>
                    </a:cubicBezTo>
                    <a:close/>
                    <a:moveTo>
                      <a:pt x="2639" y="3534"/>
                    </a:moveTo>
                    <a:lnTo>
                      <a:pt x="2640" y="3547"/>
                    </a:lnTo>
                    <a:cubicBezTo>
                      <a:pt x="2640" y="3542"/>
                      <a:pt x="2639" y="3538"/>
                      <a:pt x="2639" y="3534"/>
                    </a:cubicBezTo>
                    <a:close/>
                    <a:moveTo>
                      <a:pt x="2640" y="0"/>
                    </a:moveTo>
                    <a:cubicBezTo>
                      <a:pt x="2252" y="0"/>
                      <a:pt x="1863" y="21"/>
                      <a:pt x="1508" y="145"/>
                    </a:cubicBezTo>
                    <a:lnTo>
                      <a:pt x="1508" y="145"/>
                    </a:lnTo>
                    <a:cubicBezTo>
                      <a:pt x="1252" y="203"/>
                      <a:pt x="1018" y="324"/>
                      <a:pt x="826" y="495"/>
                    </a:cubicBezTo>
                    <a:cubicBezTo>
                      <a:pt x="97" y="1059"/>
                      <a:pt x="1" y="2062"/>
                      <a:pt x="28" y="2901"/>
                    </a:cubicBezTo>
                    <a:cubicBezTo>
                      <a:pt x="42" y="3313"/>
                      <a:pt x="28" y="3753"/>
                      <a:pt x="166" y="4152"/>
                    </a:cubicBezTo>
                    <a:cubicBezTo>
                      <a:pt x="386" y="4784"/>
                      <a:pt x="853" y="5279"/>
                      <a:pt x="1458" y="5526"/>
                    </a:cubicBezTo>
                    <a:cubicBezTo>
                      <a:pt x="1895" y="5708"/>
                      <a:pt x="2374" y="5719"/>
                      <a:pt x="2859" y="5719"/>
                    </a:cubicBezTo>
                    <a:cubicBezTo>
                      <a:pt x="2923" y="5719"/>
                      <a:pt x="2988" y="5719"/>
                      <a:pt x="3053" y="5719"/>
                    </a:cubicBezTo>
                    <a:lnTo>
                      <a:pt x="10063" y="5719"/>
                    </a:lnTo>
                    <a:cubicBezTo>
                      <a:pt x="10476" y="5719"/>
                      <a:pt x="11012" y="5471"/>
                      <a:pt x="11191" y="5059"/>
                    </a:cubicBezTo>
                    <a:lnTo>
                      <a:pt x="11207" y="5017"/>
                    </a:lnTo>
                    <a:lnTo>
                      <a:pt x="11207" y="5017"/>
                    </a:lnTo>
                    <a:cubicBezTo>
                      <a:pt x="11263" y="4955"/>
                      <a:pt x="11313" y="4886"/>
                      <a:pt x="11356" y="4812"/>
                    </a:cubicBezTo>
                    <a:lnTo>
                      <a:pt x="11576" y="4289"/>
                    </a:lnTo>
                    <a:cubicBezTo>
                      <a:pt x="11608" y="4222"/>
                      <a:pt x="11637" y="4154"/>
                      <a:pt x="11660" y="4087"/>
                    </a:cubicBezTo>
                    <a:lnTo>
                      <a:pt x="11660" y="4087"/>
                    </a:lnTo>
                    <a:cubicBezTo>
                      <a:pt x="11703" y="4035"/>
                      <a:pt x="11739" y="3978"/>
                      <a:pt x="11768" y="3918"/>
                    </a:cubicBezTo>
                    <a:lnTo>
                      <a:pt x="12029" y="3327"/>
                    </a:lnTo>
                    <a:cubicBezTo>
                      <a:pt x="12086" y="3188"/>
                      <a:pt x="12131" y="3049"/>
                      <a:pt x="12159" y="2911"/>
                    </a:cubicBezTo>
                    <a:lnTo>
                      <a:pt x="12159" y="2911"/>
                    </a:lnTo>
                    <a:cubicBezTo>
                      <a:pt x="12171" y="2890"/>
                      <a:pt x="12183" y="2868"/>
                      <a:pt x="12194" y="2846"/>
                    </a:cubicBezTo>
                    <a:cubicBezTo>
                      <a:pt x="12249" y="2752"/>
                      <a:pt x="12299" y="2654"/>
                      <a:pt x="12345" y="2551"/>
                    </a:cubicBezTo>
                    <a:lnTo>
                      <a:pt x="12345" y="2551"/>
                    </a:lnTo>
                    <a:cubicBezTo>
                      <a:pt x="12397" y="2490"/>
                      <a:pt x="12439" y="2424"/>
                      <a:pt x="12469" y="2351"/>
                    </a:cubicBezTo>
                    <a:cubicBezTo>
                      <a:pt x="12538" y="2213"/>
                      <a:pt x="12607" y="2076"/>
                      <a:pt x="12662" y="1939"/>
                    </a:cubicBezTo>
                    <a:cubicBezTo>
                      <a:pt x="12868" y="1485"/>
                      <a:pt x="12923" y="1059"/>
                      <a:pt x="12662" y="633"/>
                    </a:cubicBezTo>
                    <a:cubicBezTo>
                      <a:pt x="12428" y="234"/>
                      <a:pt x="12015" y="0"/>
                      <a:pt x="11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770800" y="4331175"/>
                <a:ext cx="323400" cy="204225"/>
              </a:xfrm>
              <a:custGeom>
                <a:rect b="b" l="l" r="r" t="t"/>
                <a:pathLst>
                  <a:path extrusionOk="0" h="8169" w="12936">
                    <a:moveTo>
                      <a:pt x="3918" y="2596"/>
                    </a:moveTo>
                    <a:lnTo>
                      <a:pt x="3844" y="2605"/>
                    </a:lnTo>
                    <a:lnTo>
                      <a:pt x="3844" y="2605"/>
                    </a:lnTo>
                    <a:cubicBezTo>
                      <a:pt x="3869" y="2601"/>
                      <a:pt x="3893" y="2598"/>
                      <a:pt x="3918" y="2596"/>
                    </a:cubicBezTo>
                    <a:close/>
                    <a:moveTo>
                      <a:pt x="2873" y="3077"/>
                    </a:moveTo>
                    <a:cubicBezTo>
                      <a:pt x="2837" y="3117"/>
                      <a:pt x="2805" y="3163"/>
                      <a:pt x="2807" y="3163"/>
                    </a:cubicBezTo>
                    <a:cubicBezTo>
                      <a:pt x="2809" y="3163"/>
                      <a:pt x="2827" y="3140"/>
                      <a:pt x="2873" y="3077"/>
                    </a:cubicBezTo>
                    <a:close/>
                    <a:moveTo>
                      <a:pt x="4629" y="2598"/>
                    </a:moveTo>
                    <a:cubicBezTo>
                      <a:pt x="4882" y="2598"/>
                      <a:pt x="5135" y="2606"/>
                      <a:pt x="5389" y="2623"/>
                    </a:cubicBezTo>
                    <a:lnTo>
                      <a:pt x="9539" y="2623"/>
                    </a:lnTo>
                    <a:lnTo>
                      <a:pt x="9362" y="3008"/>
                    </a:lnTo>
                    <a:cubicBezTo>
                      <a:pt x="9295" y="3161"/>
                      <a:pt x="9239" y="3320"/>
                      <a:pt x="9210" y="3482"/>
                    </a:cubicBezTo>
                    <a:lnTo>
                      <a:pt x="9210" y="3482"/>
                    </a:lnTo>
                    <a:cubicBezTo>
                      <a:pt x="9197" y="3510"/>
                      <a:pt x="9184" y="3539"/>
                      <a:pt x="9171" y="3568"/>
                    </a:cubicBezTo>
                    <a:lnTo>
                      <a:pt x="9171" y="3568"/>
                    </a:lnTo>
                    <a:cubicBezTo>
                      <a:pt x="8905" y="3382"/>
                      <a:pt x="8614" y="3230"/>
                      <a:pt x="8303" y="3118"/>
                    </a:cubicBezTo>
                    <a:cubicBezTo>
                      <a:pt x="7917" y="2978"/>
                      <a:pt x="7516" y="2909"/>
                      <a:pt x="7116" y="2909"/>
                    </a:cubicBezTo>
                    <a:cubicBezTo>
                      <a:pt x="6549" y="2909"/>
                      <a:pt x="5985" y="3048"/>
                      <a:pt x="5475" y="3320"/>
                    </a:cubicBezTo>
                    <a:lnTo>
                      <a:pt x="5475" y="3320"/>
                    </a:lnTo>
                    <a:cubicBezTo>
                      <a:pt x="5215" y="3272"/>
                      <a:pt x="4953" y="3248"/>
                      <a:pt x="4692" y="3248"/>
                    </a:cubicBezTo>
                    <a:cubicBezTo>
                      <a:pt x="3964" y="3248"/>
                      <a:pt x="3243" y="3432"/>
                      <a:pt x="2599" y="3787"/>
                    </a:cubicBezTo>
                    <a:lnTo>
                      <a:pt x="2599" y="3787"/>
                    </a:lnTo>
                    <a:cubicBezTo>
                      <a:pt x="2599" y="3751"/>
                      <a:pt x="2600" y="3716"/>
                      <a:pt x="2602" y="3680"/>
                    </a:cubicBezTo>
                    <a:lnTo>
                      <a:pt x="2602" y="3680"/>
                    </a:lnTo>
                    <a:cubicBezTo>
                      <a:pt x="2627" y="3578"/>
                      <a:pt x="2657" y="3477"/>
                      <a:pt x="2691" y="3378"/>
                    </a:cubicBezTo>
                    <a:lnTo>
                      <a:pt x="2691" y="3378"/>
                    </a:lnTo>
                    <a:lnTo>
                      <a:pt x="2818" y="3132"/>
                    </a:lnTo>
                    <a:lnTo>
                      <a:pt x="2942" y="2981"/>
                    </a:lnTo>
                    <a:lnTo>
                      <a:pt x="2942" y="2981"/>
                    </a:lnTo>
                    <a:cubicBezTo>
                      <a:pt x="2914" y="3020"/>
                      <a:pt x="2891" y="3052"/>
                      <a:pt x="2873" y="3077"/>
                    </a:cubicBezTo>
                    <a:lnTo>
                      <a:pt x="2873" y="3077"/>
                    </a:lnTo>
                    <a:cubicBezTo>
                      <a:pt x="2887" y="3061"/>
                      <a:pt x="2901" y="3047"/>
                      <a:pt x="2914" y="3036"/>
                    </a:cubicBezTo>
                    <a:lnTo>
                      <a:pt x="3036" y="2904"/>
                    </a:lnTo>
                    <a:lnTo>
                      <a:pt x="3036" y="2904"/>
                    </a:lnTo>
                    <a:cubicBezTo>
                      <a:pt x="3133" y="2837"/>
                      <a:pt x="3229" y="2777"/>
                      <a:pt x="3331" y="2723"/>
                    </a:cubicBezTo>
                    <a:lnTo>
                      <a:pt x="3331" y="2723"/>
                    </a:lnTo>
                    <a:cubicBezTo>
                      <a:pt x="3450" y="2685"/>
                      <a:pt x="3572" y="2653"/>
                      <a:pt x="3694" y="2629"/>
                    </a:cubicBezTo>
                    <a:lnTo>
                      <a:pt x="3694" y="2629"/>
                    </a:lnTo>
                    <a:cubicBezTo>
                      <a:pt x="4005" y="2610"/>
                      <a:pt x="4317" y="2598"/>
                      <a:pt x="4629" y="2598"/>
                    </a:cubicBezTo>
                    <a:close/>
                    <a:moveTo>
                      <a:pt x="7093" y="5469"/>
                    </a:moveTo>
                    <a:lnTo>
                      <a:pt x="7093" y="5469"/>
                    </a:lnTo>
                    <a:cubicBezTo>
                      <a:pt x="7107" y="5470"/>
                      <a:pt x="7120" y="5471"/>
                      <a:pt x="7134" y="5472"/>
                    </a:cubicBezTo>
                    <a:lnTo>
                      <a:pt x="7134" y="5472"/>
                    </a:lnTo>
                    <a:lnTo>
                      <a:pt x="7093" y="5469"/>
                    </a:lnTo>
                    <a:close/>
                    <a:moveTo>
                      <a:pt x="6598" y="5604"/>
                    </a:moveTo>
                    <a:lnTo>
                      <a:pt x="6557" y="5620"/>
                    </a:lnTo>
                    <a:cubicBezTo>
                      <a:pt x="6571" y="5615"/>
                      <a:pt x="6584" y="5609"/>
                      <a:pt x="6598" y="5604"/>
                    </a:cubicBezTo>
                    <a:close/>
                    <a:moveTo>
                      <a:pt x="4619" y="5799"/>
                    </a:moveTo>
                    <a:lnTo>
                      <a:pt x="4579" y="5804"/>
                    </a:lnTo>
                    <a:lnTo>
                      <a:pt x="4579" y="5804"/>
                    </a:lnTo>
                    <a:cubicBezTo>
                      <a:pt x="4593" y="5802"/>
                      <a:pt x="4606" y="5800"/>
                      <a:pt x="4619" y="5799"/>
                    </a:cubicBezTo>
                    <a:close/>
                    <a:moveTo>
                      <a:pt x="4702" y="5799"/>
                    </a:moveTo>
                    <a:lnTo>
                      <a:pt x="4702" y="5799"/>
                    </a:lnTo>
                    <a:cubicBezTo>
                      <a:pt x="4725" y="5801"/>
                      <a:pt x="4749" y="5804"/>
                      <a:pt x="4773" y="5807"/>
                    </a:cubicBezTo>
                    <a:lnTo>
                      <a:pt x="4773" y="5807"/>
                    </a:lnTo>
                    <a:lnTo>
                      <a:pt x="4702" y="5799"/>
                    </a:lnTo>
                    <a:close/>
                    <a:moveTo>
                      <a:pt x="3920" y="5986"/>
                    </a:moveTo>
                    <a:lnTo>
                      <a:pt x="3877" y="6005"/>
                    </a:lnTo>
                    <a:cubicBezTo>
                      <a:pt x="3891" y="5999"/>
                      <a:pt x="3905" y="5992"/>
                      <a:pt x="3920" y="5986"/>
                    </a:cubicBezTo>
                    <a:close/>
                    <a:moveTo>
                      <a:pt x="8028" y="5964"/>
                    </a:moveTo>
                    <a:cubicBezTo>
                      <a:pt x="8048" y="6004"/>
                      <a:pt x="8069" y="6045"/>
                      <a:pt x="8084" y="6091"/>
                    </a:cubicBezTo>
                    <a:lnTo>
                      <a:pt x="8084" y="6091"/>
                    </a:lnTo>
                    <a:lnTo>
                      <a:pt x="8028" y="5964"/>
                    </a:lnTo>
                    <a:close/>
                    <a:moveTo>
                      <a:pt x="2775" y="6990"/>
                    </a:moveTo>
                    <a:lnTo>
                      <a:pt x="2775" y="6990"/>
                    </a:lnTo>
                    <a:cubicBezTo>
                      <a:pt x="2736" y="7038"/>
                      <a:pt x="2689" y="7095"/>
                      <a:pt x="2687" y="7095"/>
                    </a:cubicBezTo>
                    <a:cubicBezTo>
                      <a:pt x="2686" y="7095"/>
                      <a:pt x="2692" y="7086"/>
                      <a:pt x="2708" y="7063"/>
                    </a:cubicBezTo>
                    <a:lnTo>
                      <a:pt x="2775" y="6990"/>
                    </a:lnTo>
                    <a:close/>
                    <a:moveTo>
                      <a:pt x="4695" y="1"/>
                    </a:moveTo>
                    <a:cubicBezTo>
                      <a:pt x="4425" y="1"/>
                      <a:pt x="4156" y="7"/>
                      <a:pt x="3890" y="25"/>
                    </a:cubicBezTo>
                    <a:cubicBezTo>
                      <a:pt x="3079" y="66"/>
                      <a:pt x="1925" y="383"/>
                      <a:pt x="1182" y="1084"/>
                    </a:cubicBezTo>
                    <a:cubicBezTo>
                      <a:pt x="440" y="1812"/>
                      <a:pt x="28" y="2816"/>
                      <a:pt x="14" y="3861"/>
                    </a:cubicBezTo>
                    <a:cubicBezTo>
                      <a:pt x="14" y="3870"/>
                      <a:pt x="14" y="3880"/>
                      <a:pt x="14" y="3889"/>
                    </a:cubicBezTo>
                    <a:lnTo>
                      <a:pt x="14" y="3889"/>
                    </a:lnTo>
                    <a:cubicBezTo>
                      <a:pt x="0" y="4888"/>
                      <a:pt x="14" y="5886"/>
                      <a:pt x="14" y="6871"/>
                    </a:cubicBezTo>
                    <a:cubicBezTo>
                      <a:pt x="28" y="7462"/>
                      <a:pt x="413" y="7971"/>
                      <a:pt x="962" y="8136"/>
                    </a:cubicBezTo>
                    <a:cubicBezTo>
                      <a:pt x="1062" y="8158"/>
                      <a:pt x="1163" y="8168"/>
                      <a:pt x="1263" y="8168"/>
                    </a:cubicBezTo>
                    <a:cubicBezTo>
                      <a:pt x="1727" y="8168"/>
                      <a:pt x="2171" y="7938"/>
                      <a:pt x="2420" y="7531"/>
                    </a:cubicBezTo>
                    <a:cubicBezTo>
                      <a:pt x="2530" y="7338"/>
                      <a:pt x="2653" y="7160"/>
                      <a:pt x="2777" y="6995"/>
                    </a:cubicBezTo>
                    <a:cubicBezTo>
                      <a:pt x="2791" y="6977"/>
                      <a:pt x="2801" y="6963"/>
                      <a:pt x="2809" y="6953"/>
                    </a:cubicBezTo>
                    <a:lnTo>
                      <a:pt x="2809" y="6953"/>
                    </a:lnTo>
                    <a:lnTo>
                      <a:pt x="2846" y="6912"/>
                    </a:lnTo>
                    <a:lnTo>
                      <a:pt x="3093" y="6637"/>
                    </a:lnTo>
                    <a:lnTo>
                      <a:pt x="3382" y="6362"/>
                    </a:lnTo>
                    <a:lnTo>
                      <a:pt x="3500" y="6255"/>
                    </a:lnTo>
                    <a:lnTo>
                      <a:pt x="3500" y="6255"/>
                    </a:lnTo>
                    <a:cubicBezTo>
                      <a:pt x="3676" y="6133"/>
                      <a:pt x="3860" y="6027"/>
                      <a:pt x="4045" y="5936"/>
                    </a:cubicBezTo>
                    <a:lnTo>
                      <a:pt x="4045" y="5936"/>
                    </a:lnTo>
                    <a:cubicBezTo>
                      <a:pt x="4176" y="5888"/>
                      <a:pt x="4306" y="5852"/>
                      <a:pt x="4437" y="5827"/>
                    </a:cubicBezTo>
                    <a:lnTo>
                      <a:pt x="4437" y="5827"/>
                    </a:lnTo>
                    <a:cubicBezTo>
                      <a:pt x="4513" y="5822"/>
                      <a:pt x="4590" y="5819"/>
                      <a:pt x="4665" y="5819"/>
                    </a:cubicBezTo>
                    <a:cubicBezTo>
                      <a:pt x="4734" y="5819"/>
                      <a:pt x="4803" y="5821"/>
                      <a:pt x="4870" y="5825"/>
                    </a:cubicBezTo>
                    <a:lnTo>
                      <a:pt x="4870" y="5825"/>
                    </a:lnTo>
                    <a:cubicBezTo>
                      <a:pt x="5115" y="5878"/>
                      <a:pt x="5371" y="5980"/>
                      <a:pt x="5621" y="5980"/>
                    </a:cubicBezTo>
                    <a:cubicBezTo>
                      <a:pt x="5644" y="5980"/>
                      <a:pt x="5668" y="5979"/>
                      <a:pt x="5691" y="5977"/>
                    </a:cubicBezTo>
                    <a:cubicBezTo>
                      <a:pt x="5980" y="5977"/>
                      <a:pt x="6269" y="5868"/>
                      <a:pt x="6516" y="5689"/>
                    </a:cubicBezTo>
                    <a:cubicBezTo>
                      <a:pt x="6596" y="5639"/>
                      <a:pt x="6684" y="5589"/>
                      <a:pt x="6773" y="5544"/>
                    </a:cubicBezTo>
                    <a:lnTo>
                      <a:pt x="6773" y="5544"/>
                    </a:lnTo>
                    <a:cubicBezTo>
                      <a:pt x="6843" y="5522"/>
                      <a:pt x="6914" y="5504"/>
                      <a:pt x="6984" y="5489"/>
                    </a:cubicBezTo>
                    <a:lnTo>
                      <a:pt x="6984" y="5489"/>
                    </a:lnTo>
                    <a:cubicBezTo>
                      <a:pt x="7036" y="5487"/>
                      <a:pt x="7088" y="5486"/>
                      <a:pt x="7140" y="5486"/>
                    </a:cubicBezTo>
                    <a:cubicBezTo>
                      <a:pt x="7177" y="5486"/>
                      <a:pt x="7214" y="5487"/>
                      <a:pt x="7250" y="5487"/>
                    </a:cubicBezTo>
                    <a:lnTo>
                      <a:pt x="7250" y="5487"/>
                    </a:lnTo>
                    <a:cubicBezTo>
                      <a:pt x="7329" y="5501"/>
                      <a:pt x="7407" y="5520"/>
                      <a:pt x="7484" y="5545"/>
                    </a:cubicBezTo>
                    <a:lnTo>
                      <a:pt x="7484" y="5545"/>
                    </a:lnTo>
                    <a:lnTo>
                      <a:pt x="7696" y="5659"/>
                    </a:lnTo>
                    <a:lnTo>
                      <a:pt x="7696" y="5659"/>
                    </a:lnTo>
                    <a:cubicBezTo>
                      <a:pt x="7697" y="5660"/>
                      <a:pt x="7698" y="5661"/>
                      <a:pt x="7698" y="5661"/>
                    </a:cubicBezTo>
                    <a:lnTo>
                      <a:pt x="7849" y="5799"/>
                    </a:lnTo>
                    <a:cubicBezTo>
                      <a:pt x="7904" y="5826"/>
                      <a:pt x="7959" y="5881"/>
                      <a:pt x="7987" y="5936"/>
                    </a:cubicBezTo>
                    <a:cubicBezTo>
                      <a:pt x="7988" y="5937"/>
                      <a:pt x="7988" y="5938"/>
                      <a:pt x="7989" y="5939"/>
                    </a:cubicBezTo>
                    <a:lnTo>
                      <a:pt x="7989" y="5939"/>
                    </a:lnTo>
                    <a:lnTo>
                      <a:pt x="8100" y="6154"/>
                    </a:lnTo>
                    <a:lnTo>
                      <a:pt x="8100" y="6154"/>
                    </a:lnTo>
                    <a:cubicBezTo>
                      <a:pt x="8269" y="6697"/>
                      <a:pt x="8761" y="7064"/>
                      <a:pt x="9334" y="7077"/>
                    </a:cubicBezTo>
                    <a:lnTo>
                      <a:pt x="9568" y="7077"/>
                    </a:lnTo>
                    <a:cubicBezTo>
                      <a:pt x="9581" y="7078"/>
                      <a:pt x="9594" y="7078"/>
                      <a:pt x="9607" y="7078"/>
                    </a:cubicBezTo>
                    <a:cubicBezTo>
                      <a:pt x="10059" y="7078"/>
                      <a:pt x="10467" y="6846"/>
                      <a:pt x="10681" y="6445"/>
                    </a:cubicBezTo>
                    <a:lnTo>
                      <a:pt x="11630" y="4328"/>
                    </a:lnTo>
                    <a:cubicBezTo>
                      <a:pt x="11691" y="4186"/>
                      <a:pt x="11747" y="4042"/>
                      <a:pt x="11781" y="3895"/>
                    </a:cubicBezTo>
                    <a:lnTo>
                      <a:pt x="11781" y="3895"/>
                    </a:lnTo>
                    <a:lnTo>
                      <a:pt x="11782" y="3892"/>
                    </a:lnTo>
                    <a:lnTo>
                      <a:pt x="11782" y="3892"/>
                    </a:lnTo>
                    <a:cubicBezTo>
                      <a:pt x="11849" y="3822"/>
                      <a:pt x="11905" y="3742"/>
                      <a:pt x="11946" y="3654"/>
                    </a:cubicBezTo>
                    <a:lnTo>
                      <a:pt x="12702" y="1950"/>
                    </a:lnTo>
                    <a:cubicBezTo>
                      <a:pt x="12894" y="1524"/>
                      <a:pt x="12936" y="1084"/>
                      <a:pt x="12702" y="658"/>
                    </a:cubicBezTo>
                    <a:cubicBezTo>
                      <a:pt x="12455" y="273"/>
                      <a:pt x="12042" y="25"/>
                      <a:pt x="11589" y="25"/>
                    </a:cubicBezTo>
                    <a:lnTo>
                      <a:pt x="6324" y="25"/>
                    </a:lnTo>
                    <a:cubicBezTo>
                      <a:pt x="5783" y="25"/>
                      <a:pt x="5236" y="1"/>
                      <a:pt x="46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07250" y="4429225"/>
                <a:ext cx="68075" cy="65325"/>
              </a:xfrm>
              <a:custGeom>
                <a:rect b="b" l="l" r="r" t="t"/>
                <a:pathLst>
                  <a:path extrusionOk="0" h="2613" w="2723">
                    <a:moveTo>
                      <a:pt x="1360" y="1"/>
                    </a:moveTo>
                    <a:cubicBezTo>
                      <a:pt x="1223" y="1"/>
                      <a:pt x="1088" y="18"/>
                      <a:pt x="977" y="48"/>
                    </a:cubicBezTo>
                    <a:cubicBezTo>
                      <a:pt x="660" y="145"/>
                      <a:pt x="399" y="351"/>
                      <a:pt x="221" y="640"/>
                    </a:cubicBezTo>
                    <a:cubicBezTo>
                      <a:pt x="221" y="640"/>
                      <a:pt x="221" y="640"/>
                      <a:pt x="221" y="640"/>
                    </a:cubicBezTo>
                    <a:lnTo>
                      <a:pt x="221" y="640"/>
                    </a:lnTo>
                    <a:cubicBezTo>
                      <a:pt x="42" y="942"/>
                      <a:pt x="1" y="1299"/>
                      <a:pt x="83" y="1629"/>
                    </a:cubicBezTo>
                    <a:cubicBezTo>
                      <a:pt x="131" y="1769"/>
                      <a:pt x="201" y="1900"/>
                      <a:pt x="288" y="2018"/>
                    </a:cubicBezTo>
                    <a:lnTo>
                      <a:pt x="288" y="2018"/>
                    </a:lnTo>
                    <a:cubicBezTo>
                      <a:pt x="391" y="2166"/>
                      <a:pt x="526" y="2300"/>
                      <a:pt x="688" y="2413"/>
                    </a:cubicBezTo>
                    <a:lnTo>
                      <a:pt x="690" y="2414"/>
                    </a:lnTo>
                    <a:lnTo>
                      <a:pt x="690" y="2414"/>
                    </a:lnTo>
                    <a:cubicBezTo>
                      <a:pt x="695" y="2427"/>
                      <a:pt x="708" y="2430"/>
                      <a:pt x="729" y="2440"/>
                    </a:cubicBezTo>
                    <a:cubicBezTo>
                      <a:pt x="914" y="2557"/>
                      <a:pt x="1134" y="2613"/>
                      <a:pt x="1356" y="2613"/>
                    </a:cubicBezTo>
                    <a:cubicBezTo>
                      <a:pt x="1814" y="2613"/>
                      <a:pt x="2285" y="2380"/>
                      <a:pt x="2489" y="1973"/>
                    </a:cubicBezTo>
                    <a:cubicBezTo>
                      <a:pt x="2667" y="1671"/>
                      <a:pt x="2722" y="1313"/>
                      <a:pt x="2626" y="983"/>
                    </a:cubicBezTo>
                    <a:cubicBezTo>
                      <a:pt x="2516" y="667"/>
                      <a:pt x="2310" y="392"/>
                      <a:pt x="2035" y="200"/>
                    </a:cubicBezTo>
                    <a:lnTo>
                      <a:pt x="1980" y="172"/>
                    </a:lnTo>
                    <a:lnTo>
                      <a:pt x="1980" y="172"/>
                    </a:lnTo>
                    <a:lnTo>
                      <a:pt x="1980" y="172"/>
                    </a:lnTo>
                    <a:cubicBezTo>
                      <a:pt x="1833" y="51"/>
                      <a:pt x="1593" y="1"/>
                      <a:pt x="13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295200" y="4421850"/>
                <a:ext cx="70150" cy="65100"/>
              </a:xfrm>
              <a:custGeom>
                <a:rect b="b" l="l" r="r" t="t"/>
                <a:pathLst>
                  <a:path extrusionOk="0" h="2604" w="2806">
                    <a:moveTo>
                      <a:pt x="1363" y="1"/>
                    </a:moveTo>
                    <a:cubicBezTo>
                      <a:pt x="849" y="1"/>
                      <a:pt x="314" y="361"/>
                      <a:pt x="145" y="830"/>
                    </a:cubicBezTo>
                    <a:lnTo>
                      <a:pt x="145" y="830"/>
                    </a:lnTo>
                    <a:cubicBezTo>
                      <a:pt x="1" y="1175"/>
                      <a:pt x="2" y="1584"/>
                      <a:pt x="221" y="1966"/>
                    </a:cubicBezTo>
                    <a:cubicBezTo>
                      <a:pt x="302" y="2081"/>
                      <a:pt x="398" y="2185"/>
                      <a:pt x="505" y="2273"/>
                    </a:cubicBezTo>
                    <a:lnTo>
                      <a:pt x="505" y="2273"/>
                    </a:lnTo>
                    <a:cubicBezTo>
                      <a:pt x="645" y="2395"/>
                      <a:pt x="814" y="2489"/>
                      <a:pt x="1005" y="2543"/>
                    </a:cubicBezTo>
                    <a:lnTo>
                      <a:pt x="1060" y="2543"/>
                    </a:lnTo>
                    <a:cubicBezTo>
                      <a:pt x="1171" y="2584"/>
                      <a:pt x="1285" y="2603"/>
                      <a:pt x="1399" y="2603"/>
                    </a:cubicBezTo>
                    <a:cubicBezTo>
                      <a:pt x="1889" y="2603"/>
                      <a:pt x="2371" y="2250"/>
                      <a:pt x="2572" y="1814"/>
                    </a:cubicBezTo>
                    <a:cubicBezTo>
                      <a:pt x="2806" y="1265"/>
                      <a:pt x="2613" y="481"/>
                      <a:pt x="2036" y="192"/>
                    </a:cubicBezTo>
                    <a:lnTo>
                      <a:pt x="1744" y="76"/>
                    </a:lnTo>
                    <a:lnTo>
                      <a:pt x="1744" y="76"/>
                    </a:lnTo>
                    <a:lnTo>
                      <a:pt x="1747" y="69"/>
                    </a:lnTo>
                    <a:lnTo>
                      <a:pt x="1727" y="69"/>
                    </a:lnTo>
                    <a:lnTo>
                      <a:pt x="1692" y="55"/>
                    </a:lnTo>
                    <a:cubicBezTo>
                      <a:pt x="1586" y="18"/>
                      <a:pt x="1475" y="1"/>
                      <a:pt x="13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236800" y="4418175"/>
                <a:ext cx="157775" cy="346475"/>
              </a:xfrm>
              <a:custGeom>
                <a:rect b="b" l="l" r="r" t="t"/>
                <a:pathLst>
                  <a:path extrusionOk="0" h="13859" w="6311">
                    <a:moveTo>
                      <a:pt x="3286" y="2676"/>
                    </a:moveTo>
                    <a:lnTo>
                      <a:pt x="3286" y="2676"/>
                    </a:lnTo>
                    <a:cubicBezTo>
                      <a:pt x="3290" y="2682"/>
                      <a:pt x="3295" y="2688"/>
                      <a:pt x="3300" y="2694"/>
                    </a:cubicBezTo>
                    <a:lnTo>
                      <a:pt x="3300" y="2694"/>
                    </a:lnTo>
                    <a:cubicBezTo>
                      <a:pt x="3294" y="2687"/>
                      <a:pt x="3289" y="2681"/>
                      <a:pt x="3286" y="2676"/>
                    </a:cubicBezTo>
                    <a:close/>
                    <a:moveTo>
                      <a:pt x="3396" y="2777"/>
                    </a:moveTo>
                    <a:cubicBezTo>
                      <a:pt x="3401" y="2780"/>
                      <a:pt x="3405" y="2783"/>
                      <a:pt x="3410" y="2786"/>
                    </a:cubicBezTo>
                    <a:cubicBezTo>
                      <a:pt x="3433" y="2802"/>
                      <a:pt x="3451" y="2815"/>
                      <a:pt x="3463" y="2824"/>
                    </a:cubicBezTo>
                    <a:lnTo>
                      <a:pt x="3463" y="2824"/>
                    </a:lnTo>
                    <a:cubicBezTo>
                      <a:pt x="3464" y="2825"/>
                      <a:pt x="3465" y="2826"/>
                      <a:pt x="3466" y="2828"/>
                    </a:cubicBezTo>
                    <a:lnTo>
                      <a:pt x="3466" y="2828"/>
                    </a:lnTo>
                    <a:cubicBezTo>
                      <a:pt x="3448" y="2816"/>
                      <a:pt x="3423" y="2797"/>
                      <a:pt x="3396" y="2777"/>
                    </a:cubicBezTo>
                    <a:close/>
                    <a:moveTo>
                      <a:pt x="3485" y="2840"/>
                    </a:moveTo>
                    <a:cubicBezTo>
                      <a:pt x="3488" y="2842"/>
                      <a:pt x="3489" y="2843"/>
                      <a:pt x="3489" y="2843"/>
                    </a:cubicBezTo>
                    <a:cubicBezTo>
                      <a:pt x="3489" y="2843"/>
                      <a:pt x="3488" y="2842"/>
                      <a:pt x="3487" y="2842"/>
                    </a:cubicBezTo>
                    <a:lnTo>
                      <a:pt x="3487" y="2842"/>
                    </a:lnTo>
                    <a:cubicBezTo>
                      <a:pt x="3487" y="2841"/>
                      <a:pt x="3486" y="2840"/>
                      <a:pt x="3485" y="2840"/>
                    </a:cubicBezTo>
                    <a:close/>
                    <a:moveTo>
                      <a:pt x="3684" y="10605"/>
                    </a:moveTo>
                    <a:cubicBezTo>
                      <a:pt x="3684" y="10622"/>
                      <a:pt x="3683" y="10638"/>
                      <a:pt x="3682" y="10654"/>
                    </a:cubicBezTo>
                    <a:lnTo>
                      <a:pt x="3682" y="10654"/>
                    </a:lnTo>
                    <a:cubicBezTo>
                      <a:pt x="3680" y="10657"/>
                      <a:pt x="3679" y="10660"/>
                      <a:pt x="3678" y="10663"/>
                    </a:cubicBezTo>
                    <a:lnTo>
                      <a:pt x="3678" y="10663"/>
                    </a:lnTo>
                    <a:lnTo>
                      <a:pt x="3684" y="10605"/>
                    </a:lnTo>
                    <a:close/>
                    <a:moveTo>
                      <a:pt x="3681" y="10665"/>
                    </a:moveTo>
                    <a:lnTo>
                      <a:pt x="3681" y="10665"/>
                    </a:lnTo>
                    <a:cubicBezTo>
                      <a:pt x="3679" y="10682"/>
                      <a:pt x="3676" y="10699"/>
                      <a:pt x="3671" y="10718"/>
                    </a:cubicBezTo>
                    <a:lnTo>
                      <a:pt x="3676" y="10677"/>
                    </a:lnTo>
                    <a:lnTo>
                      <a:pt x="3681" y="10665"/>
                    </a:lnTo>
                    <a:close/>
                    <a:moveTo>
                      <a:pt x="3061" y="11261"/>
                    </a:moveTo>
                    <a:lnTo>
                      <a:pt x="3061" y="11261"/>
                    </a:lnTo>
                    <a:cubicBezTo>
                      <a:pt x="3061" y="11261"/>
                      <a:pt x="3061" y="11261"/>
                      <a:pt x="3061" y="11261"/>
                    </a:cubicBezTo>
                    <a:lnTo>
                      <a:pt x="3061" y="11261"/>
                    </a:lnTo>
                    <a:cubicBezTo>
                      <a:pt x="3048" y="11262"/>
                      <a:pt x="3035" y="11263"/>
                      <a:pt x="3022" y="11264"/>
                    </a:cubicBezTo>
                    <a:lnTo>
                      <a:pt x="3022" y="11264"/>
                    </a:lnTo>
                    <a:lnTo>
                      <a:pt x="3061" y="11261"/>
                    </a:lnTo>
                    <a:close/>
                    <a:moveTo>
                      <a:pt x="2585" y="2581"/>
                    </a:moveTo>
                    <a:cubicBezTo>
                      <a:pt x="2716" y="2585"/>
                      <a:pt x="2848" y="2590"/>
                      <a:pt x="2979" y="2597"/>
                    </a:cubicBezTo>
                    <a:lnTo>
                      <a:pt x="2979" y="2597"/>
                    </a:lnTo>
                    <a:lnTo>
                      <a:pt x="3173" y="2647"/>
                    </a:lnTo>
                    <a:lnTo>
                      <a:pt x="3173" y="2647"/>
                    </a:lnTo>
                    <a:cubicBezTo>
                      <a:pt x="3231" y="2676"/>
                      <a:pt x="3287" y="2708"/>
                      <a:pt x="3342" y="2743"/>
                    </a:cubicBezTo>
                    <a:lnTo>
                      <a:pt x="3342" y="2743"/>
                    </a:lnTo>
                    <a:cubicBezTo>
                      <a:pt x="3367" y="2768"/>
                      <a:pt x="3393" y="2791"/>
                      <a:pt x="3423" y="2814"/>
                    </a:cubicBezTo>
                    <a:lnTo>
                      <a:pt x="3511" y="2901"/>
                    </a:lnTo>
                    <a:lnTo>
                      <a:pt x="3511" y="2901"/>
                    </a:lnTo>
                    <a:lnTo>
                      <a:pt x="3629" y="3106"/>
                    </a:lnTo>
                    <a:lnTo>
                      <a:pt x="3629" y="3106"/>
                    </a:lnTo>
                    <a:cubicBezTo>
                      <a:pt x="3649" y="3165"/>
                      <a:pt x="3666" y="3226"/>
                      <a:pt x="3681" y="3287"/>
                    </a:cubicBezTo>
                    <a:lnTo>
                      <a:pt x="3681" y="3287"/>
                    </a:lnTo>
                    <a:cubicBezTo>
                      <a:pt x="3734" y="4398"/>
                      <a:pt x="3685" y="5542"/>
                      <a:pt x="3685" y="6649"/>
                    </a:cubicBezTo>
                    <a:cubicBezTo>
                      <a:pt x="3685" y="7801"/>
                      <a:pt x="3738" y="9219"/>
                      <a:pt x="3687" y="10510"/>
                    </a:cubicBezTo>
                    <a:lnTo>
                      <a:pt x="3687" y="10510"/>
                    </a:lnTo>
                    <a:cubicBezTo>
                      <a:pt x="3687" y="10512"/>
                      <a:pt x="3687" y="10513"/>
                      <a:pt x="3687" y="10515"/>
                    </a:cubicBezTo>
                    <a:lnTo>
                      <a:pt x="3687" y="10515"/>
                    </a:lnTo>
                    <a:cubicBezTo>
                      <a:pt x="3668" y="10601"/>
                      <a:pt x="3645" y="10684"/>
                      <a:pt x="3620" y="10770"/>
                    </a:cubicBezTo>
                    <a:lnTo>
                      <a:pt x="3620" y="10770"/>
                    </a:lnTo>
                    <a:cubicBezTo>
                      <a:pt x="3583" y="10835"/>
                      <a:pt x="3545" y="10900"/>
                      <a:pt x="3506" y="10965"/>
                    </a:cubicBezTo>
                    <a:lnTo>
                      <a:pt x="3506" y="10965"/>
                    </a:lnTo>
                    <a:cubicBezTo>
                      <a:pt x="3450" y="11010"/>
                      <a:pt x="3404" y="11054"/>
                      <a:pt x="3359" y="11105"/>
                    </a:cubicBezTo>
                    <a:lnTo>
                      <a:pt x="3359" y="11105"/>
                    </a:lnTo>
                    <a:cubicBezTo>
                      <a:pt x="3315" y="11139"/>
                      <a:pt x="3266" y="11166"/>
                      <a:pt x="3217" y="11185"/>
                    </a:cubicBezTo>
                    <a:cubicBezTo>
                      <a:pt x="3195" y="11195"/>
                      <a:pt x="3173" y="11204"/>
                      <a:pt x="3151" y="11215"/>
                    </a:cubicBezTo>
                    <a:lnTo>
                      <a:pt x="3151" y="11215"/>
                    </a:lnTo>
                    <a:cubicBezTo>
                      <a:pt x="3068" y="11240"/>
                      <a:pt x="2985" y="11259"/>
                      <a:pt x="2898" y="11272"/>
                    </a:cubicBezTo>
                    <a:lnTo>
                      <a:pt x="2898" y="11272"/>
                    </a:lnTo>
                    <a:cubicBezTo>
                      <a:pt x="2794" y="11277"/>
                      <a:pt x="2690" y="11280"/>
                      <a:pt x="2585" y="11281"/>
                    </a:cubicBezTo>
                    <a:lnTo>
                      <a:pt x="2585" y="11281"/>
                    </a:lnTo>
                    <a:lnTo>
                      <a:pt x="2585" y="2581"/>
                    </a:lnTo>
                    <a:close/>
                    <a:moveTo>
                      <a:pt x="2827" y="11280"/>
                    </a:moveTo>
                    <a:cubicBezTo>
                      <a:pt x="2820" y="11280"/>
                      <a:pt x="2812" y="11281"/>
                      <a:pt x="2805" y="11282"/>
                    </a:cubicBezTo>
                    <a:lnTo>
                      <a:pt x="2827" y="11280"/>
                    </a:lnTo>
                    <a:close/>
                    <a:moveTo>
                      <a:pt x="2256" y="0"/>
                    </a:moveTo>
                    <a:cubicBezTo>
                      <a:pt x="1936" y="0"/>
                      <a:pt x="1613" y="9"/>
                      <a:pt x="1293" y="9"/>
                    </a:cubicBezTo>
                    <a:cubicBezTo>
                      <a:pt x="592" y="23"/>
                      <a:pt x="14" y="600"/>
                      <a:pt x="1" y="1302"/>
                    </a:cubicBezTo>
                    <a:lnTo>
                      <a:pt x="1" y="12560"/>
                    </a:lnTo>
                    <a:cubicBezTo>
                      <a:pt x="28" y="13261"/>
                      <a:pt x="592" y="13825"/>
                      <a:pt x="1293" y="13852"/>
                    </a:cubicBezTo>
                    <a:cubicBezTo>
                      <a:pt x="1668" y="13852"/>
                      <a:pt x="2044" y="13858"/>
                      <a:pt x="2424" y="13858"/>
                    </a:cubicBezTo>
                    <a:cubicBezTo>
                      <a:pt x="2614" y="13858"/>
                      <a:pt x="2805" y="13857"/>
                      <a:pt x="2997" y="13852"/>
                    </a:cubicBezTo>
                    <a:cubicBezTo>
                      <a:pt x="3245" y="13825"/>
                      <a:pt x="3492" y="13783"/>
                      <a:pt x="3740" y="13728"/>
                    </a:cubicBezTo>
                    <a:cubicBezTo>
                      <a:pt x="3946" y="13673"/>
                      <a:pt x="4152" y="13605"/>
                      <a:pt x="4331" y="13508"/>
                    </a:cubicBezTo>
                    <a:cubicBezTo>
                      <a:pt x="4515" y="13364"/>
                      <a:pt x="4606" y="13295"/>
                      <a:pt x="4609" y="13295"/>
                    </a:cubicBezTo>
                    <a:cubicBezTo>
                      <a:pt x="4611" y="13295"/>
                      <a:pt x="4568" y="13330"/>
                      <a:pt x="4482" y="13398"/>
                    </a:cubicBezTo>
                    <a:lnTo>
                      <a:pt x="4386" y="13467"/>
                    </a:lnTo>
                    <a:lnTo>
                      <a:pt x="4468" y="13426"/>
                    </a:lnTo>
                    <a:cubicBezTo>
                      <a:pt x="5486" y="12911"/>
                      <a:pt x="6105" y="11888"/>
                      <a:pt x="6236" y="10789"/>
                    </a:cubicBezTo>
                    <a:lnTo>
                      <a:pt x="6236" y="10789"/>
                    </a:lnTo>
                    <a:cubicBezTo>
                      <a:pt x="6249" y="10716"/>
                      <a:pt x="6255" y="10642"/>
                      <a:pt x="6255" y="10567"/>
                    </a:cubicBezTo>
                    <a:lnTo>
                      <a:pt x="6255" y="10567"/>
                    </a:lnTo>
                    <a:cubicBezTo>
                      <a:pt x="6255" y="10567"/>
                      <a:pt x="6255" y="10567"/>
                      <a:pt x="6255" y="10567"/>
                    </a:cubicBezTo>
                    <a:cubicBezTo>
                      <a:pt x="6257" y="10541"/>
                      <a:pt x="6258" y="10515"/>
                      <a:pt x="6258" y="10489"/>
                    </a:cubicBezTo>
                    <a:lnTo>
                      <a:pt x="6258" y="10489"/>
                    </a:lnTo>
                    <a:cubicBezTo>
                      <a:pt x="6308" y="9209"/>
                      <a:pt x="6255" y="7929"/>
                      <a:pt x="6255" y="6649"/>
                    </a:cubicBezTo>
                    <a:cubicBezTo>
                      <a:pt x="6255" y="5343"/>
                      <a:pt x="6310" y="4271"/>
                      <a:pt x="6241" y="3102"/>
                    </a:cubicBezTo>
                    <a:lnTo>
                      <a:pt x="6227" y="3104"/>
                    </a:lnTo>
                    <a:lnTo>
                      <a:pt x="6227" y="3104"/>
                    </a:lnTo>
                    <a:cubicBezTo>
                      <a:pt x="6229" y="2994"/>
                      <a:pt x="6220" y="2879"/>
                      <a:pt x="6201" y="2762"/>
                    </a:cubicBezTo>
                    <a:lnTo>
                      <a:pt x="6201" y="2762"/>
                    </a:lnTo>
                    <a:lnTo>
                      <a:pt x="6214" y="2759"/>
                    </a:lnTo>
                    <a:lnTo>
                      <a:pt x="6200" y="2759"/>
                    </a:lnTo>
                    <a:cubicBezTo>
                      <a:pt x="5994" y="1700"/>
                      <a:pt x="5293" y="807"/>
                      <a:pt x="4317" y="339"/>
                    </a:cubicBezTo>
                    <a:cubicBezTo>
                      <a:pt x="3664" y="46"/>
                      <a:pt x="2964" y="0"/>
                      <a:pt x="22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968400" y="4385675"/>
                <a:ext cx="51100" cy="47025"/>
              </a:xfrm>
              <a:custGeom>
                <a:rect b="b" l="l" r="r" t="t"/>
                <a:pathLst>
                  <a:path extrusionOk="0" h="1881" w="2044">
                    <a:moveTo>
                      <a:pt x="1493" y="0"/>
                    </a:moveTo>
                    <a:cubicBezTo>
                      <a:pt x="1377" y="0"/>
                      <a:pt x="1230" y="34"/>
                      <a:pt x="1045" y="113"/>
                    </a:cubicBezTo>
                    <a:cubicBezTo>
                      <a:pt x="0" y="553"/>
                      <a:pt x="248" y="1337"/>
                      <a:pt x="248" y="1337"/>
                    </a:cubicBezTo>
                    <a:cubicBezTo>
                      <a:pt x="330" y="1461"/>
                      <a:pt x="427" y="1584"/>
                      <a:pt x="550" y="1694"/>
                    </a:cubicBezTo>
                    <a:cubicBezTo>
                      <a:pt x="706" y="1820"/>
                      <a:pt x="872" y="1880"/>
                      <a:pt x="1032" y="1880"/>
                    </a:cubicBezTo>
                    <a:cubicBezTo>
                      <a:pt x="1379" y="1880"/>
                      <a:pt x="1697" y="1597"/>
                      <a:pt x="1829" y="1089"/>
                    </a:cubicBezTo>
                    <a:cubicBezTo>
                      <a:pt x="1908" y="760"/>
                      <a:pt x="2044" y="0"/>
                      <a:pt x="1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41600" y="4354225"/>
                <a:ext cx="106550" cy="110250"/>
              </a:xfrm>
              <a:custGeom>
                <a:rect b="b" l="l" r="r" t="t"/>
                <a:pathLst>
                  <a:path extrusionOk="0" h="4410" w="4262">
                    <a:moveTo>
                      <a:pt x="2310" y="1811"/>
                    </a:moveTo>
                    <a:lnTo>
                      <a:pt x="2409" y="1937"/>
                    </a:lnTo>
                    <a:lnTo>
                      <a:pt x="2409" y="1937"/>
                    </a:lnTo>
                    <a:cubicBezTo>
                      <a:pt x="2409" y="1937"/>
                      <a:pt x="2409" y="1937"/>
                      <a:pt x="2408" y="1937"/>
                    </a:cubicBezTo>
                    <a:lnTo>
                      <a:pt x="2408" y="1937"/>
                    </a:lnTo>
                    <a:cubicBezTo>
                      <a:pt x="2407" y="1936"/>
                      <a:pt x="2406" y="1935"/>
                      <a:pt x="2405" y="1934"/>
                    </a:cubicBezTo>
                    <a:lnTo>
                      <a:pt x="2405" y="1934"/>
                    </a:lnTo>
                    <a:cubicBezTo>
                      <a:pt x="2372" y="1896"/>
                      <a:pt x="2341" y="1855"/>
                      <a:pt x="2310" y="1811"/>
                    </a:cubicBezTo>
                    <a:close/>
                    <a:moveTo>
                      <a:pt x="2439" y="1952"/>
                    </a:moveTo>
                    <a:lnTo>
                      <a:pt x="2502" y="1976"/>
                    </a:lnTo>
                    <a:cubicBezTo>
                      <a:pt x="2480" y="1969"/>
                      <a:pt x="2459" y="1961"/>
                      <a:pt x="2439" y="1952"/>
                    </a:cubicBezTo>
                    <a:close/>
                    <a:moveTo>
                      <a:pt x="2479" y="2001"/>
                    </a:moveTo>
                    <a:lnTo>
                      <a:pt x="2557" y="2059"/>
                    </a:lnTo>
                    <a:lnTo>
                      <a:pt x="2530" y="2059"/>
                    </a:lnTo>
                    <a:cubicBezTo>
                      <a:pt x="2513" y="2038"/>
                      <a:pt x="2496" y="2019"/>
                      <a:pt x="2479" y="2001"/>
                    </a:cubicBezTo>
                    <a:close/>
                    <a:moveTo>
                      <a:pt x="2543" y="2207"/>
                    </a:moveTo>
                    <a:lnTo>
                      <a:pt x="2545" y="2211"/>
                    </a:lnTo>
                    <a:lnTo>
                      <a:pt x="2545" y="2211"/>
                    </a:lnTo>
                    <a:lnTo>
                      <a:pt x="2549" y="2242"/>
                    </a:lnTo>
                    <a:lnTo>
                      <a:pt x="2549" y="2242"/>
                    </a:lnTo>
                    <a:cubicBezTo>
                      <a:pt x="2545" y="2231"/>
                      <a:pt x="2544" y="2220"/>
                      <a:pt x="2543" y="2207"/>
                    </a:cubicBezTo>
                    <a:close/>
                    <a:moveTo>
                      <a:pt x="2550" y="0"/>
                    </a:moveTo>
                    <a:cubicBezTo>
                      <a:pt x="2396" y="0"/>
                      <a:pt x="2241" y="17"/>
                      <a:pt x="2090" y="52"/>
                    </a:cubicBezTo>
                    <a:cubicBezTo>
                      <a:pt x="1842" y="107"/>
                      <a:pt x="1622" y="203"/>
                      <a:pt x="1402" y="327"/>
                    </a:cubicBezTo>
                    <a:cubicBezTo>
                      <a:pt x="1169" y="423"/>
                      <a:pt x="962" y="560"/>
                      <a:pt x="784" y="739"/>
                    </a:cubicBezTo>
                    <a:cubicBezTo>
                      <a:pt x="619" y="877"/>
                      <a:pt x="468" y="1041"/>
                      <a:pt x="358" y="1234"/>
                    </a:cubicBezTo>
                    <a:cubicBezTo>
                      <a:pt x="248" y="1399"/>
                      <a:pt x="165" y="1591"/>
                      <a:pt x="110" y="1784"/>
                    </a:cubicBezTo>
                    <a:cubicBezTo>
                      <a:pt x="55" y="1976"/>
                      <a:pt x="14" y="2169"/>
                      <a:pt x="0" y="2361"/>
                    </a:cubicBezTo>
                    <a:lnTo>
                      <a:pt x="0" y="2540"/>
                    </a:lnTo>
                    <a:cubicBezTo>
                      <a:pt x="28" y="2677"/>
                      <a:pt x="41" y="2815"/>
                      <a:pt x="83" y="2952"/>
                    </a:cubicBezTo>
                    <a:cubicBezTo>
                      <a:pt x="179" y="3227"/>
                      <a:pt x="330" y="3475"/>
                      <a:pt x="523" y="3695"/>
                    </a:cubicBezTo>
                    <a:cubicBezTo>
                      <a:pt x="578" y="3750"/>
                      <a:pt x="646" y="3818"/>
                      <a:pt x="715" y="3873"/>
                    </a:cubicBezTo>
                    <a:cubicBezTo>
                      <a:pt x="805" y="3974"/>
                      <a:pt x="913" y="4048"/>
                      <a:pt x="1039" y="4101"/>
                    </a:cubicBezTo>
                    <a:lnTo>
                      <a:pt x="1039" y="4101"/>
                    </a:lnTo>
                    <a:cubicBezTo>
                      <a:pt x="1203" y="4203"/>
                      <a:pt x="1381" y="4284"/>
                      <a:pt x="1567" y="4341"/>
                    </a:cubicBezTo>
                    <a:cubicBezTo>
                      <a:pt x="1732" y="4382"/>
                      <a:pt x="1884" y="4409"/>
                      <a:pt x="2048" y="4409"/>
                    </a:cubicBezTo>
                    <a:cubicBezTo>
                      <a:pt x="2213" y="4409"/>
                      <a:pt x="2378" y="4409"/>
                      <a:pt x="2530" y="4368"/>
                    </a:cubicBezTo>
                    <a:lnTo>
                      <a:pt x="2695" y="4327"/>
                    </a:lnTo>
                    <a:cubicBezTo>
                      <a:pt x="2846" y="4286"/>
                      <a:pt x="2997" y="4217"/>
                      <a:pt x="3134" y="4134"/>
                    </a:cubicBezTo>
                    <a:cubicBezTo>
                      <a:pt x="3409" y="3942"/>
                      <a:pt x="3643" y="3708"/>
                      <a:pt x="3822" y="3433"/>
                    </a:cubicBezTo>
                    <a:cubicBezTo>
                      <a:pt x="3863" y="3378"/>
                      <a:pt x="3891" y="3323"/>
                      <a:pt x="3904" y="3255"/>
                    </a:cubicBezTo>
                    <a:cubicBezTo>
                      <a:pt x="4000" y="3103"/>
                      <a:pt x="4069" y="2939"/>
                      <a:pt x="4110" y="2760"/>
                    </a:cubicBezTo>
                    <a:cubicBezTo>
                      <a:pt x="4152" y="2677"/>
                      <a:pt x="4165" y="2609"/>
                      <a:pt x="4165" y="2526"/>
                    </a:cubicBezTo>
                    <a:cubicBezTo>
                      <a:pt x="4234" y="2265"/>
                      <a:pt x="4262" y="1990"/>
                      <a:pt x="4248" y="1729"/>
                    </a:cubicBezTo>
                    <a:cubicBezTo>
                      <a:pt x="4262" y="1536"/>
                      <a:pt x="4234" y="1344"/>
                      <a:pt x="4165" y="1165"/>
                    </a:cubicBezTo>
                    <a:cubicBezTo>
                      <a:pt x="4124" y="1028"/>
                      <a:pt x="4069" y="904"/>
                      <a:pt x="4014" y="780"/>
                    </a:cubicBezTo>
                    <a:lnTo>
                      <a:pt x="3973" y="739"/>
                    </a:lnTo>
                    <a:cubicBezTo>
                      <a:pt x="3904" y="629"/>
                      <a:pt x="3836" y="533"/>
                      <a:pt x="3753" y="437"/>
                    </a:cubicBezTo>
                    <a:lnTo>
                      <a:pt x="3409" y="203"/>
                    </a:lnTo>
                    <a:cubicBezTo>
                      <a:pt x="3299" y="134"/>
                      <a:pt x="3189" y="79"/>
                      <a:pt x="3066" y="52"/>
                    </a:cubicBezTo>
                    <a:lnTo>
                      <a:pt x="3011" y="52"/>
                    </a:lnTo>
                    <a:cubicBezTo>
                      <a:pt x="2860" y="17"/>
                      <a:pt x="2705" y="0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850175" y="4077300"/>
                <a:ext cx="377375" cy="783950"/>
              </a:xfrm>
              <a:custGeom>
                <a:rect b="b" l="l" r="r" t="t"/>
                <a:pathLst>
                  <a:path extrusionOk="0" h="31358" w="15095">
                    <a:moveTo>
                      <a:pt x="14108" y="1"/>
                    </a:moveTo>
                    <a:cubicBezTo>
                      <a:pt x="13813" y="1"/>
                      <a:pt x="13542" y="139"/>
                      <a:pt x="13417" y="434"/>
                    </a:cubicBezTo>
                    <a:lnTo>
                      <a:pt x="13060" y="1217"/>
                    </a:lnTo>
                    <a:lnTo>
                      <a:pt x="12098" y="3376"/>
                    </a:lnTo>
                    <a:lnTo>
                      <a:pt x="10668" y="6565"/>
                    </a:lnTo>
                    <a:lnTo>
                      <a:pt x="8936" y="10469"/>
                    </a:lnTo>
                    <a:lnTo>
                      <a:pt x="7025" y="14717"/>
                    </a:lnTo>
                    <a:lnTo>
                      <a:pt x="5128" y="19033"/>
                    </a:lnTo>
                    <a:lnTo>
                      <a:pt x="3314" y="23047"/>
                    </a:lnTo>
                    <a:lnTo>
                      <a:pt x="1815" y="26429"/>
                    </a:lnTo>
                    <a:lnTo>
                      <a:pt x="729" y="28876"/>
                    </a:lnTo>
                    <a:lnTo>
                      <a:pt x="207" y="30030"/>
                    </a:lnTo>
                    <a:lnTo>
                      <a:pt x="179" y="30071"/>
                    </a:lnTo>
                    <a:cubicBezTo>
                      <a:pt x="1" y="30484"/>
                      <a:pt x="56" y="31020"/>
                      <a:pt x="482" y="31240"/>
                    </a:cubicBezTo>
                    <a:cubicBezTo>
                      <a:pt x="637" y="31317"/>
                      <a:pt x="805" y="31357"/>
                      <a:pt x="967" y="31357"/>
                    </a:cubicBezTo>
                    <a:cubicBezTo>
                      <a:pt x="1265" y="31357"/>
                      <a:pt x="1539" y="31222"/>
                      <a:pt x="1664" y="30938"/>
                    </a:cubicBezTo>
                    <a:lnTo>
                      <a:pt x="2035" y="30140"/>
                    </a:lnTo>
                    <a:lnTo>
                      <a:pt x="2970" y="27996"/>
                    </a:lnTo>
                    <a:lnTo>
                      <a:pt x="4400" y="24807"/>
                    </a:lnTo>
                    <a:lnTo>
                      <a:pt x="6159" y="20903"/>
                    </a:lnTo>
                    <a:lnTo>
                      <a:pt x="8042" y="16655"/>
                    </a:lnTo>
                    <a:lnTo>
                      <a:pt x="9967" y="12352"/>
                    </a:lnTo>
                    <a:lnTo>
                      <a:pt x="11754" y="8324"/>
                    </a:lnTo>
                    <a:lnTo>
                      <a:pt x="13266" y="4929"/>
                    </a:lnTo>
                    <a:lnTo>
                      <a:pt x="14366" y="2496"/>
                    </a:lnTo>
                    <a:lnTo>
                      <a:pt x="14888" y="1341"/>
                    </a:lnTo>
                    <a:cubicBezTo>
                      <a:pt x="14888" y="1327"/>
                      <a:pt x="14902" y="1314"/>
                      <a:pt x="14902" y="1286"/>
                    </a:cubicBezTo>
                    <a:cubicBezTo>
                      <a:pt x="15094" y="874"/>
                      <a:pt x="15039" y="351"/>
                      <a:pt x="14586" y="118"/>
                    </a:cubicBezTo>
                    <a:cubicBezTo>
                      <a:pt x="14432" y="41"/>
                      <a:pt x="14266" y="1"/>
                      <a:pt x="14108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1050525" y="45593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1050525" y="4558950"/>
                <a:ext cx="725" cy="375"/>
              </a:xfrm>
              <a:custGeom>
                <a:rect b="b" l="l" r="r" t="t"/>
                <a:pathLst>
                  <a:path extrusionOk="0" h="15" w="29">
                    <a:moveTo>
                      <a:pt x="28" y="1"/>
                    </a:moveTo>
                    <a:cubicBezTo>
                      <a:pt x="1" y="1"/>
                      <a:pt x="28" y="1"/>
                      <a:pt x="28" y="14"/>
                    </a:cubicBezTo>
                    <a:lnTo>
                      <a:pt x="28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907575" y="45868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1111025" y="4230400"/>
                <a:ext cx="54650" cy="31650"/>
              </a:xfrm>
              <a:custGeom>
                <a:rect b="b" l="l" r="r" t="t"/>
                <a:pathLst>
                  <a:path extrusionOk="0" h="1266" w="2186">
                    <a:moveTo>
                      <a:pt x="316" y="1"/>
                    </a:moveTo>
                    <a:lnTo>
                      <a:pt x="0" y="675"/>
                    </a:lnTo>
                    <a:lnTo>
                      <a:pt x="660" y="908"/>
                    </a:lnTo>
                    <a:cubicBezTo>
                      <a:pt x="1045" y="1032"/>
                      <a:pt x="1457" y="1169"/>
                      <a:pt x="1870" y="1266"/>
                    </a:cubicBezTo>
                    <a:lnTo>
                      <a:pt x="2186" y="578"/>
                    </a:lnTo>
                    <a:lnTo>
                      <a:pt x="2007" y="537"/>
                    </a:lnTo>
                    <a:cubicBezTo>
                      <a:pt x="1444" y="372"/>
                      <a:pt x="880" y="207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1166000" y="4107025"/>
                <a:ext cx="51925" cy="37500"/>
              </a:xfrm>
              <a:custGeom>
                <a:rect b="b" l="l" r="r" t="t"/>
                <a:pathLst>
                  <a:path extrusionOk="0" h="1500" w="2077">
                    <a:moveTo>
                      <a:pt x="289" y="1"/>
                    </a:moveTo>
                    <a:cubicBezTo>
                      <a:pt x="207" y="248"/>
                      <a:pt x="111" y="468"/>
                      <a:pt x="1" y="702"/>
                    </a:cubicBezTo>
                    <a:cubicBezTo>
                      <a:pt x="564" y="1004"/>
                      <a:pt x="1142" y="1252"/>
                      <a:pt x="1719" y="1499"/>
                    </a:cubicBezTo>
                    <a:lnTo>
                      <a:pt x="1774" y="1499"/>
                    </a:lnTo>
                    <a:lnTo>
                      <a:pt x="2076" y="826"/>
                    </a:lnTo>
                    <a:cubicBezTo>
                      <a:pt x="1458" y="606"/>
                      <a:pt x="867" y="331"/>
                      <a:pt x="28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946050" y="459985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702"/>
                    </a:lnTo>
                    <a:cubicBezTo>
                      <a:pt x="675" y="812"/>
                      <a:pt x="1348" y="894"/>
                      <a:pt x="2035" y="949"/>
                    </a:cubicBezTo>
                    <a:lnTo>
                      <a:pt x="2352" y="207"/>
                    </a:lnTo>
                    <a:lnTo>
                      <a:pt x="2104" y="207"/>
                    </a:lnTo>
                    <a:cubicBezTo>
                      <a:pt x="1499" y="152"/>
                      <a:pt x="908" y="83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92800" y="4719100"/>
                <a:ext cx="56375" cy="27875"/>
              </a:xfrm>
              <a:custGeom>
                <a:rect b="b" l="l" r="r" t="t"/>
                <a:pathLst>
                  <a:path extrusionOk="0" h="1115" w="2255">
                    <a:moveTo>
                      <a:pt x="303" y="1"/>
                    </a:moveTo>
                    <a:lnTo>
                      <a:pt x="0" y="674"/>
                    </a:lnTo>
                    <a:cubicBezTo>
                      <a:pt x="413" y="798"/>
                      <a:pt x="825" y="880"/>
                      <a:pt x="1251" y="977"/>
                    </a:cubicBezTo>
                    <a:lnTo>
                      <a:pt x="1938" y="1114"/>
                    </a:lnTo>
                    <a:lnTo>
                      <a:pt x="2255" y="427"/>
                    </a:lnTo>
                    <a:cubicBezTo>
                      <a:pt x="1622" y="317"/>
                      <a:pt x="949" y="179"/>
                      <a:pt x="303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1093825" y="4268550"/>
                <a:ext cx="47800" cy="48150"/>
              </a:xfrm>
              <a:custGeom>
                <a:rect b="b" l="l" r="r" t="t"/>
                <a:pathLst>
                  <a:path extrusionOk="0" h="1926" w="1912">
                    <a:moveTo>
                      <a:pt x="317" y="1"/>
                    </a:moveTo>
                    <a:lnTo>
                      <a:pt x="1" y="688"/>
                    </a:lnTo>
                    <a:lnTo>
                      <a:pt x="1156" y="1568"/>
                    </a:lnTo>
                    <a:lnTo>
                      <a:pt x="1596" y="1925"/>
                    </a:lnTo>
                    <a:lnTo>
                      <a:pt x="1912" y="1224"/>
                    </a:lnTo>
                    <a:lnTo>
                      <a:pt x="1431" y="867"/>
                    </a:ln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1137475" y="4170625"/>
                <a:ext cx="50200" cy="42275"/>
              </a:xfrm>
              <a:custGeom>
                <a:rect b="b" l="l" r="r" t="t"/>
                <a:pathLst>
                  <a:path extrusionOk="0" h="1691" w="2008">
                    <a:moveTo>
                      <a:pt x="317" y="0"/>
                    </a:moveTo>
                    <a:lnTo>
                      <a:pt x="1" y="687"/>
                    </a:lnTo>
                    <a:cubicBezTo>
                      <a:pt x="551" y="1072"/>
                      <a:pt x="1114" y="1402"/>
                      <a:pt x="1705" y="1691"/>
                    </a:cubicBezTo>
                    <a:lnTo>
                      <a:pt x="1884" y="1279"/>
                    </a:lnTo>
                    <a:cubicBezTo>
                      <a:pt x="1925" y="1182"/>
                      <a:pt x="1967" y="1100"/>
                      <a:pt x="2008" y="1017"/>
                    </a:cubicBezTo>
                    <a:cubicBezTo>
                      <a:pt x="1417" y="715"/>
                      <a:pt x="853" y="385"/>
                      <a:pt x="317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1000700" y="4477850"/>
                <a:ext cx="57075" cy="26475"/>
              </a:xfrm>
              <a:custGeom>
                <a:rect b="b" l="l" r="r" t="t"/>
                <a:pathLst>
                  <a:path extrusionOk="0" h="1059" w="2283">
                    <a:moveTo>
                      <a:pt x="303" y="1"/>
                    </a:moveTo>
                    <a:lnTo>
                      <a:pt x="1" y="688"/>
                    </a:lnTo>
                    <a:lnTo>
                      <a:pt x="1252" y="922"/>
                    </a:lnTo>
                    <a:lnTo>
                      <a:pt x="1980" y="1059"/>
                    </a:lnTo>
                    <a:lnTo>
                      <a:pt x="2283" y="372"/>
                    </a:ln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32675" y="4405675"/>
                <a:ext cx="50200" cy="41950"/>
              </a:xfrm>
              <a:custGeom>
                <a:rect b="b" l="l" r="r" t="t"/>
                <a:pathLst>
                  <a:path extrusionOk="0" h="1678" w="2008">
                    <a:moveTo>
                      <a:pt x="316" y="1"/>
                    </a:moveTo>
                    <a:lnTo>
                      <a:pt x="0" y="688"/>
                    </a:lnTo>
                    <a:cubicBezTo>
                      <a:pt x="536" y="1045"/>
                      <a:pt x="1100" y="1375"/>
                      <a:pt x="1677" y="1678"/>
                    </a:cubicBezTo>
                    <a:lnTo>
                      <a:pt x="1691" y="1678"/>
                    </a:lnTo>
                    <a:lnTo>
                      <a:pt x="2007" y="1018"/>
                    </a:lnTo>
                    <a:cubicBezTo>
                      <a:pt x="1416" y="702"/>
                      <a:pt x="866" y="358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1066000" y="4331800"/>
                <a:ext cx="51575" cy="37825"/>
              </a:xfrm>
              <a:custGeom>
                <a:rect b="b" l="l" r="r" t="t"/>
                <a:pathLst>
                  <a:path extrusionOk="0" h="1513" w="2063">
                    <a:moveTo>
                      <a:pt x="303" y="0"/>
                    </a:moveTo>
                    <a:lnTo>
                      <a:pt x="207" y="220"/>
                    </a:lnTo>
                    <a:lnTo>
                      <a:pt x="0" y="674"/>
                    </a:lnTo>
                    <a:lnTo>
                      <a:pt x="1774" y="1512"/>
                    </a:lnTo>
                    <a:cubicBezTo>
                      <a:pt x="1856" y="1292"/>
                      <a:pt x="1953" y="1059"/>
                      <a:pt x="2062" y="839"/>
                    </a:cubicBez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867350" y="477580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688"/>
                    </a:lnTo>
                    <a:lnTo>
                      <a:pt x="551" y="798"/>
                    </a:lnTo>
                    <a:cubicBezTo>
                      <a:pt x="1046" y="894"/>
                      <a:pt x="1541" y="936"/>
                      <a:pt x="2035" y="949"/>
                    </a:cubicBezTo>
                    <a:lnTo>
                      <a:pt x="2352" y="207"/>
                    </a:lnTo>
                    <a:lnTo>
                      <a:pt x="2352" y="207"/>
                    </a:lnTo>
                    <a:cubicBezTo>
                      <a:pt x="2281" y="209"/>
                      <a:pt x="2210" y="210"/>
                      <a:pt x="2139" y="210"/>
                    </a:cubicBezTo>
                    <a:cubicBezTo>
                      <a:pt x="1798" y="210"/>
                      <a:pt x="1458" y="184"/>
                      <a:pt x="1128" y="138"/>
                    </a:cubicBez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923725" y="4650025"/>
                <a:ext cx="57750" cy="26150"/>
              </a:xfrm>
              <a:custGeom>
                <a:rect b="b" l="l" r="r" t="t"/>
                <a:pathLst>
                  <a:path extrusionOk="0" h="1046" w="2310">
                    <a:moveTo>
                      <a:pt x="317" y="1"/>
                    </a:moveTo>
                    <a:lnTo>
                      <a:pt x="0" y="688"/>
                    </a:lnTo>
                    <a:lnTo>
                      <a:pt x="701" y="839"/>
                    </a:lnTo>
                    <a:cubicBezTo>
                      <a:pt x="1114" y="935"/>
                      <a:pt x="1554" y="990"/>
                      <a:pt x="1980" y="1045"/>
                    </a:cubicBezTo>
                    <a:cubicBezTo>
                      <a:pt x="2076" y="812"/>
                      <a:pt x="2186" y="564"/>
                      <a:pt x="2310" y="330"/>
                    </a:cubicBezTo>
                    <a:cubicBezTo>
                      <a:pt x="1623" y="289"/>
                      <a:pt x="963" y="179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974575" y="4536625"/>
                <a:ext cx="53650" cy="33700"/>
              </a:xfrm>
              <a:custGeom>
                <a:rect b="b" l="l" r="r" t="t"/>
                <a:pathLst>
                  <a:path extrusionOk="0" h="1348" w="2146">
                    <a:moveTo>
                      <a:pt x="303" y="0"/>
                    </a:moveTo>
                    <a:lnTo>
                      <a:pt x="28" y="591"/>
                    </a:lnTo>
                    <a:lnTo>
                      <a:pt x="1" y="687"/>
                    </a:lnTo>
                    <a:lnTo>
                      <a:pt x="1719" y="1306"/>
                    </a:lnTo>
                    <a:lnTo>
                      <a:pt x="1829" y="1347"/>
                    </a:lnTo>
                    <a:lnTo>
                      <a:pt x="2145" y="660"/>
                    </a:lnTo>
                    <a:lnTo>
                      <a:pt x="1527" y="46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865975" y="4797125"/>
                <a:ext cx="83550" cy="83175"/>
              </a:xfrm>
              <a:custGeom>
                <a:rect b="b" l="l" r="r" t="t"/>
                <a:pathLst>
                  <a:path extrusionOk="0" h="3327" w="3342">
                    <a:moveTo>
                      <a:pt x="1678" y="0"/>
                    </a:moveTo>
                    <a:cubicBezTo>
                      <a:pt x="757" y="0"/>
                      <a:pt x="1" y="742"/>
                      <a:pt x="1" y="1663"/>
                    </a:cubicBezTo>
                    <a:cubicBezTo>
                      <a:pt x="1" y="2584"/>
                      <a:pt x="757" y="3327"/>
                      <a:pt x="1678" y="3327"/>
                    </a:cubicBezTo>
                    <a:cubicBezTo>
                      <a:pt x="2599" y="3327"/>
                      <a:pt x="3341" y="2584"/>
                      <a:pt x="3341" y="1663"/>
                    </a:cubicBezTo>
                    <a:cubicBezTo>
                      <a:pt x="3341" y="742"/>
                      <a:pt x="2599" y="0"/>
                      <a:pt x="16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842275" y="4789550"/>
                <a:ext cx="114475" cy="98200"/>
              </a:xfrm>
              <a:custGeom>
                <a:rect b="b" l="l" r="r" t="t"/>
                <a:pathLst>
                  <a:path extrusionOk="0" h="3928" w="4579">
                    <a:moveTo>
                      <a:pt x="2606" y="296"/>
                    </a:moveTo>
                    <a:cubicBezTo>
                      <a:pt x="3463" y="296"/>
                      <a:pt x="4289" y="961"/>
                      <a:pt x="4289" y="1966"/>
                    </a:cubicBezTo>
                    <a:cubicBezTo>
                      <a:pt x="4289" y="2887"/>
                      <a:pt x="3547" y="3630"/>
                      <a:pt x="2626" y="3630"/>
                    </a:cubicBezTo>
                    <a:cubicBezTo>
                      <a:pt x="1141" y="3630"/>
                      <a:pt x="399" y="1829"/>
                      <a:pt x="1444" y="784"/>
                    </a:cubicBezTo>
                    <a:cubicBezTo>
                      <a:pt x="1781" y="447"/>
                      <a:pt x="2197" y="296"/>
                      <a:pt x="2606" y="296"/>
                    </a:cubicBezTo>
                    <a:close/>
                    <a:moveTo>
                      <a:pt x="2626" y="1"/>
                    </a:moveTo>
                    <a:cubicBezTo>
                      <a:pt x="880" y="1"/>
                      <a:pt x="0" y="2118"/>
                      <a:pt x="1238" y="3355"/>
                    </a:cubicBezTo>
                    <a:cubicBezTo>
                      <a:pt x="1637" y="3750"/>
                      <a:pt x="2127" y="3927"/>
                      <a:pt x="2607" y="3927"/>
                    </a:cubicBezTo>
                    <a:cubicBezTo>
                      <a:pt x="3614" y="3927"/>
                      <a:pt x="4578" y="3148"/>
                      <a:pt x="4578" y="1966"/>
                    </a:cubicBezTo>
                    <a:cubicBezTo>
                      <a:pt x="4578" y="880"/>
                      <a:pt x="3698" y="1"/>
                      <a:pt x="26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901375" y="4833875"/>
                <a:ext cx="11725" cy="9650"/>
              </a:xfrm>
              <a:custGeom>
                <a:rect b="b" l="l" r="r" t="t"/>
                <a:pathLst>
                  <a:path extrusionOk="0" h="386" w="469">
                    <a:moveTo>
                      <a:pt x="262" y="1"/>
                    </a:moveTo>
                    <a:cubicBezTo>
                      <a:pt x="1" y="1"/>
                      <a:pt x="1" y="386"/>
                      <a:pt x="262" y="386"/>
                    </a:cubicBezTo>
                    <a:cubicBezTo>
                      <a:pt x="372" y="386"/>
                      <a:pt x="455" y="303"/>
                      <a:pt x="468" y="193"/>
                    </a:cubicBezTo>
                    <a:cubicBezTo>
                      <a:pt x="455" y="83"/>
                      <a:pt x="372" y="1"/>
                      <a:pt x="26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889100" y="4802575"/>
                <a:ext cx="18850" cy="28250"/>
              </a:xfrm>
              <a:custGeom>
                <a:rect b="b" l="l" r="r" t="t"/>
                <a:pathLst>
                  <a:path extrusionOk="0" h="1130" w="754">
                    <a:moveTo>
                      <a:pt x="414" y="0"/>
                    </a:moveTo>
                    <a:cubicBezTo>
                      <a:pt x="140" y="0"/>
                      <a:pt x="1" y="309"/>
                      <a:pt x="11" y="401"/>
                    </a:cubicBezTo>
                    <a:cubicBezTo>
                      <a:pt x="25" y="511"/>
                      <a:pt x="671" y="1129"/>
                      <a:pt x="671" y="1129"/>
                    </a:cubicBezTo>
                    <a:lnTo>
                      <a:pt x="753" y="139"/>
                    </a:lnTo>
                    <a:cubicBezTo>
                      <a:pt x="624" y="39"/>
                      <a:pt x="510" y="0"/>
                      <a:pt x="4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868725" y="4816025"/>
                <a:ext cx="32675" cy="18750"/>
              </a:xfrm>
              <a:custGeom>
                <a:rect b="b" l="l" r="r" t="t"/>
                <a:pathLst>
                  <a:path extrusionOk="0" h="750" w="1307">
                    <a:moveTo>
                      <a:pt x="633" y="0"/>
                    </a:moveTo>
                    <a:cubicBezTo>
                      <a:pt x="1" y="110"/>
                      <a:pt x="248" y="646"/>
                      <a:pt x="331" y="715"/>
                    </a:cubicBezTo>
                    <a:cubicBezTo>
                      <a:pt x="363" y="741"/>
                      <a:pt x="514" y="750"/>
                      <a:pt x="689" y="750"/>
                    </a:cubicBezTo>
                    <a:cubicBezTo>
                      <a:pt x="969" y="750"/>
                      <a:pt x="1307" y="729"/>
                      <a:pt x="1307" y="729"/>
                    </a:cubicBezTo>
                    <a:lnTo>
                      <a:pt x="6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866950" y="4840075"/>
                <a:ext cx="33075" cy="17900"/>
              </a:xfrm>
              <a:custGeom>
                <a:rect b="b" l="l" r="r" t="t"/>
                <a:pathLst>
                  <a:path extrusionOk="0" h="716" w="1323">
                    <a:moveTo>
                      <a:pt x="333" y="0"/>
                    </a:moveTo>
                    <a:lnTo>
                      <a:pt x="333" y="0"/>
                    </a:lnTo>
                    <a:cubicBezTo>
                      <a:pt x="0" y="507"/>
                      <a:pt x="493" y="716"/>
                      <a:pt x="624" y="716"/>
                    </a:cubicBezTo>
                    <a:cubicBezTo>
                      <a:pt x="628" y="716"/>
                      <a:pt x="632" y="716"/>
                      <a:pt x="636" y="715"/>
                    </a:cubicBezTo>
                    <a:cubicBezTo>
                      <a:pt x="759" y="701"/>
                      <a:pt x="1323" y="14"/>
                      <a:pt x="1323" y="14"/>
                    </a:cubicBez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889350" y="4845225"/>
                <a:ext cx="20300" cy="27725"/>
              </a:xfrm>
              <a:custGeom>
                <a:rect b="b" l="l" r="r" t="t"/>
                <a:pathLst>
                  <a:path extrusionOk="0" h="1109" w="812">
                    <a:moveTo>
                      <a:pt x="674" y="1"/>
                    </a:moveTo>
                    <a:lnTo>
                      <a:pt x="1" y="715"/>
                    </a:lnTo>
                    <a:cubicBezTo>
                      <a:pt x="76" y="1022"/>
                      <a:pt x="241" y="1109"/>
                      <a:pt x="398" y="1109"/>
                    </a:cubicBezTo>
                    <a:cubicBezTo>
                      <a:pt x="558" y="1109"/>
                      <a:pt x="708" y="1018"/>
                      <a:pt x="743" y="977"/>
                    </a:cubicBezTo>
                    <a:cubicBezTo>
                      <a:pt x="812" y="894"/>
                      <a:pt x="674" y="1"/>
                      <a:pt x="67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913075" y="4842475"/>
                <a:ext cx="23950" cy="23750"/>
              </a:xfrm>
              <a:custGeom>
                <a:rect b="b" l="l" r="r" t="t"/>
                <a:pathLst>
                  <a:path extrusionOk="0" h="950" w="958">
                    <a:moveTo>
                      <a:pt x="0" y="1"/>
                    </a:moveTo>
                    <a:lnTo>
                      <a:pt x="344" y="935"/>
                    </a:lnTo>
                    <a:cubicBezTo>
                      <a:pt x="399" y="945"/>
                      <a:pt x="448" y="950"/>
                      <a:pt x="493" y="950"/>
                    </a:cubicBezTo>
                    <a:cubicBezTo>
                      <a:pt x="958" y="950"/>
                      <a:pt x="931" y="473"/>
                      <a:pt x="894" y="386"/>
                    </a:cubicBezTo>
                    <a:cubicBezTo>
                      <a:pt x="839" y="27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911700" y="4805075"/>
                <a:ext cx="19950" cy="26425"/>
              </a:xfrm>
              <a:custGeom>
                <a:rect b="b" l="l" r="r" t="t"/>
                <a:pathLst>
                  <a:path extrusionOk="0" h="1057" w="798">
                    <a:moveTo>
                      <a:pt x="388" y="1"/>
                    </a:moveTo>
                    <a:cubicBezTo>
                      <a:pt x="261" y="1"/>
                      <a:pt x="145" y="54"/>
                      <a:pt x="110" y="94"/>
                    </a:cubicBezTo>
                    <a:cubicBezTo>
                      <a:pt x="14" y="177"/>
                      <a:pt x="0" y="1057"/>
                      <a:pt x="0" y="1057"/>
                    </a:cubicBezTo>
                    <a:lnTo>
                      <a:pt x="798" y="466"/>
                    </a:lnTo>
                    <a:cubicBezTo>
                      <a:pt x="758" y="100"/>
                      <a:pt x="562" y="1"/>
                      <a:pt x="38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915125" y="4821500"/>
                <a:ext cx="35425" cy="18950"/>
              </a:xfrm>
              <a:custGeom>
                <a:rect b="b" l="l" r="r" t="t"/>
                <a:pathLst>
                  <a:path extrusionOk="0" h="758" w="1417">
                    <a:moveTo>
                      <a:pt x="807" y="1"/>
                    </a:moveTo>
                    <a:cubicBezTo>
                      <a:pt x="672" y="1"/>
                      <a:pt x="1" y="551"/>
                      <a:pt x="1" y="551"/>
                    </a:cubicBezTo>
                    <a:lnTo>
                      <a:pt x="963" y="757"/>
                    </a:lnTo>
                    <a:cubicBezTo>
                      <a:pt x="1417" y="290"/>
                      <a:pt x="922" y="15"/>
                      <a:pt x="812" y="1"/>
                    </a:cubicBezTo>
                    <a:cubicBezTo>
                      <a:pt x="810" y="1"/>
                      <a:pt x="809" y="1"/>
                      <a:pt x="8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819925" y="4633425"/>
                <a:ext cx="117225" cy="106775"/>
              </a:xfrm>
              <a:custGeom>
                <a:rect b="b" l="l" r="r" t="t"/>
                <a:pathLst>
                  <a:path extrusionOk="0" h="4271" w="4689">
                    <a:moveTo>
                      <a:pt x="2339" y="1"/>
                    </a:moveTo>
                    <a:cubicBezTo>
                      <a:pt x="1376" y="1"/>
                      <a:pt x="497" y="665"/>
                      <a:pt x="262" y="1641"/>
                    </a:cubicBezTo>
                    <a:cubicBezTo>
                      <a:pt x="1" y="2795"/>
                      <a:pt x="702" y="3936"/>
                      <a:pt x="1857" y="4211"/>
                    </a:cubicBezTo>
                    <a:cubicBezTo>
                      <a:pt x="2022" y="4251"/>
                      <a:pt x="2187" y="4270"/>
                      <a:pt x="2350" y="4270"/>
                    </a:cubicBezTo>
                    <a:cubicBezTo>
                      <a:pt x="3310" y="4270"/>
                      <a:pt x="4178" y="3606"/>
                      <a:pt x="4414" y="2630"/>
                    </a:cubicBezTo>
                    <a:cubicBezTo>
                      <a:pt x="4689" y="1476"/>
                      <a:pt x="3974" y="335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794150" y="4627000"/>
                <a:ext cx="146775" cy="125450"/>
              </a:xfrm>
              <a:custGeom>
                <a:rect b="b" l="l" r="r" t="t"/>
                <a:pathLst>
                  <a:path extrusionOk="0" h="5018" w="5871">
                    <a:moveTo>
                      <a:pt x="3347" y="352"/>
                    </a:moveTo>
                    <a:cubicBezTo>
                      <a:pt x="4452" y="352"/>
                      <a:pt x="5513" y="1211"/>
                      <a:pt x="5513" y="2502"/>
                    </a:cubicBezTo>
                    <a:cubicBezTo>
                      <a:pt x="5513" y="3685"/>
                      <a:pt x="4551" y="4647"/>
                      <a:pt x="3369" y="4647"/>
                    </a:cubicBezTo>
                    <a:cubicBezTo>
                      <a:pt x="1444" y="4647"/>
                      <a:pt x="496" y="2337"/>
                      <a:pt x="1843" y="990"/>
                    </a:cubicBezTo>
                    <a:cubicBezTo>
                      <a:pt x="2279" y="549"/>
                      <a:pt x="2818" y="352"/>
                      <a:pt x="3347" y="352"/>
                    </a:cubicBezTo>
                    <a:close/>
                    <a:moveTo>
                      <a:pt x="3369" y="1"/>
                    </a:moveTo>
                    <a:cubicBezTo>
                      <a:pt x="1128" y="1"/>
                      <a:pt x="1" y="2695"/>
                      <a:pt x="1582" y="4276"/>
                    </a:cubicBezTo>
                    <a:cubicBezTo>
                      <a:pt x="2094" y="4788"/>
                      <a:pt x="2724" y="5017"/>
                      <a:pt x="3342" y="5017"/>
                    </a:cubicBezTo>
                    <a:cubicBezTo>
                      <a:pt x="4633" y="5017"/>
                      <a:pt x="5871" y="4017"/>
                      <a:pt x="5871" y="2502"/>
                    </a:cubicBezTo>
                    <a:cubicBezTo>
                      <a:pt x="5857" y="1114"/>
                      <a:pt x="4744" y="1"/>
                      <a:pt x="336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872175" y="4683700"/>
                <a:ext cx="12050" cy="11725"/>
              </a:xfrm>
              <a:custGeom>
                <a:rect b="b" l="l" r="r" t="t"/>
                <a:pathLst>
                  <a:path extrusionOk="0" h="469" w="482">
                    <a:moveTo>
                      <a:pt x="248" y="1"/>
                    </a:moveTo>
                    <a:cubicBezTo>
                      <a:pt x="110" y="1"/>
                      <a:pt x="0" y="97"/>
                      <a:pt x="0" y="234"/>
                    </a:cubicBezTo>
                    <a:cubicBezTo>
                      <a:pt x="0" y="372"/>
                      <a:pt x="110" y="468"/>
                      <a:pt x="248" y="468"/>
                    </a:cubicBezTo>
                    <a:cubicBezTo>
                      <a:pt x="372" y="468"/>
                      <a:pt x="482" y="372"/>
                      <a:pt x="482" y="234"/>
                    </a:cubicBezTo>
                    <a:cubicBezTo>
                      <a:pt x="482" y="97"/>
                      <a:pt x="372" y="1"/>
                      <a:pt x="24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855000" y="4643600"/>
                <a:ext cx="23375" cy="36000"/>
              </a:xfrm>
              <a:custGeom>
                <a:rect b="b" l="l" r="r" t="t"/>
                <a:pathLst>
                  <a:path extrusionOk="0" h="1440" w="935">
                    <a:moveTo>
                      <a:pt x="499" y="0"/>
                    </a:moveTo>
                    <a:cubicBezTo>
                      <a:pt x="157" y="0"/>
                      <a:pt x="0" y="383"/>
                      <a:pt x="0" y="505"/>
                    </a:cubicBezTo>
                    <a:cubicBezTo>
                      <a:pt x="0" y="656"/>
                      <a:pt x="825" y="1440"/>
                      <a:pt x="825" y="1440"/>
                    </a:cubicBezTo>
                    <a:lnTo>
                      <a:pt x="935" y="175"/>
                    </a:lnTo>
                    <a:cubicBezTo>
                      <a:pt x="765" y="49"/>
                      <a:pt x="620" y="0"/>
                      <a:pt x="49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828175" y="4660675"/>
                <a:ext cx="41625" cy="24075"/>
              </a:xfrm>
              <a:custGeom>
                <a:rect b="b" l="l" r="r" t="t"/>
                <a:pathLst>
                  <a:path extrusionOk="0" h="963" w="1665">
                    <a:moveTo>
                      <a:pt x="812" y="1"/>
                    </a:moveTo>
                    <a:cubicBezTo>
                      <a:pt x="1" y="138"/>
                      <a:pt x="276" y="825"/>
                      <a:pt x="400" y="922"/>
                    </a:cubicBezTo>
                    <a:cubicBezTo>
                      <a:pt x="446" y="953"/>
                      <a:pt x="635" y="962"/>
                      <a:pt x="854" y="962"/>
                    </a:cubicBezTo>
                    <a:cubicBezTo>
                      <a:pt x="1219" y="962"/>
                      <a:pt x="1664" y="935"/>
                      <a:pt x="1664" y="935"/>
                    </a:cubicBezTo>
                    <a:lnTo>
                      <a:pt x="812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825975" y="4691275"/>
                <a:ext cx="42450" cy="22750"/>
              </a:xfrm>
              <a:custGeom>
                <a:rect b="b" l="l" r="r" t="t"/>
                <a:pathLst>
                  <a:path extrusionOk="0" h="910" w="1698">
                    <a:moveTo>
                      <a:pt x="419" y="0"/>
                    </a:moveTo>
                    <a:cubicBezTo>
                      <a:pt x="1" y="654"/>
                      <a:pt x="614" y="909"/>
                      <a:pt x="793" y="909"/>
                    </a:cubicBezTo>
                    <a:cubicBezTo>
                      <a:pt x="803" y="909"/>
                      <a:pt x="811" y="909"/>
                      <a:pt x="817" y="907"/>
                    </a:cubicBezTo>
                    <a:cubicBezTo>
                      <a:pt x="955" y="894"/>
                      <a:pt x="1697" y="14"/>
                      <a:pt x="1697" y="14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854650" y="4698150"/>
                <a:ext cx="25800" cy="35700"/>
              </a:xfrm>
              <a:custGeom>
                <a:rect b="b" l="l" r="r" t="t"/>
                <a:pathLst>
                  <a:path extrusionOk="0" h="1428" w="1032">
                    <a:moveTo>
                      <a:pt x="880" y="0"/>
                    </a:moveTo>
                    <a:lnTo>
                      <a:pt x="0" y="935"/>
                    </a:lnTo>
                    <a:cubicBezTo>
                      <a:pt x="103" y="1317"/>
                      <a:pt x="313" y="1428"/>
                      <a:pt x="511" y="1428"/>
                    </a:cubicBezTo>
                    <a:cubicBezTo>
                      <a:pt x="712" y="1428"/>
                      <a:pt x="900" y="1313"/>
                      <a:pt x="949" y="1251"/>
                    </a:cubicBezTo>
                    <a:cubicBezTo>
                      <a:pt x="1031" y="1141"/>
                      <a:pt x="880" y="0"/>
                      <a:pt x="88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884550" y="4694350"/>
                <a:ext cx="30875" cy="30525"/>
              </a:xfrm>
              <a:custGeom>
                <a:rect b="b" l="l" r="r" t="t"/>
                <a:pathLst>
                  <a:path extrusionOk="0" h="1221" w="1235">
                    <a:moveTo>
                      <a:pt x="0" y="1"/>
                    </a:moveTo>
                    <a:lnTo>
                      <a:pt x="454" y="1197"/>
                    </a:lnTo>
                    <a:cubicBezTo>
                      <a:pt x="533" y="1213"/>
                      <a:pt x="604" y="1221"/>
                      <a:pt x="667" y="1221"/>
                    </a:cubicBezTo>
                    <a:cubicBezTo>
                      <a:pt x="1234" y="1221"/>
                      <a:pt x="1217" y="619"/>
                      <a:pt x="1155" y="496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882825" y="4646375"/>
                <a:ext cx="25450" cy="34250"/>
              </a:xfrm>
              <a:custGeom>
                <a:rect b="b" l="l" r="r" t="t"/>
                <a:pathLst>
                  <a:path extrusionOk="0" h="1370" w="1018">
                    <a:moveTo>
                      <a:pt x="497" y="1"/>
                    </a:moveTo>
                    <a:cubicBezTo>
                      <a:pt x="334" y="1"/>
                      <a:pt x="184" y="67"/>
                      <a:pt x="138" y="119"/>
                    </a:cubicBezTo>
                    <a:cubicBezTo>
                      <a:pt x="42" y="229"/>
                      <a:pt x="1" y="1370"/>
                      <a:pt x="1" y="1370"/>
                    </a:cubicBezTo>
                    <a:lnTo>
                      <a:pt x="1018" y="600"/>
                    </a:lnTo>
                    <a:cubicBezTo>
                      <a:pt x="978" y="129"/>
                      <a:pt x="724" y="1"/>
                      <a:pt x="49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887650" y="4667550"/>
                <a:ext cx="44700" cy="24075"/>
              </a:xfrm>
              <a:custGeom>
                <a:rect b="b" l="l" r="r" t="t"/>
                <a:pathLst>
                  <a:path extrusionOk="0" h="963" w="1788">
                    <a:moveTo>
                      <a:pt x="1027" y="0"/>
                    </a:moveTo>
                    <a:cubicBezTo>
                      <a:pt x="863" y="0"/>
                      <a:pt x="0" y="715"/>
                      <a:pt x="0" y="715"/>
                    </a:cubicBezTo>
                    <a:lnTo>
                      <a:pt x="1237" y="963"/>
                    </a:lnTo>
                    <a:cubicBezTo>
                      <a:pt x="1787" y="386"/>
                      <a:pt x="1182" y="28"/>
                      <a:pt x="1031" y="1"/>
                    </a:cubicBezTo>
                    <a:cubicBezTo>
                      <a:pt x="1030" y="0"/>
                      <a:pt x="1028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930250" y="4641100"/>
                <a:ext cx="166700" cy="166700"/>
              </a:xfrm>
              <a:custGeom>
                <a:rect b="b" l="l" r="r" t="t"/>
                <a:pathLst>
                  <a:path extrusionOk="0" h="6668" w="6668">
                    <a:moveTo>
                      <a:pt x="3327" y="0"/>
                    </a:moveTo>
                    <a:cubicBezTo>
                      <a:pt x="1485" y="0"/>
                      <a:pt x="1" y="1485"/>
                      <a:pt x="1" y="3327"/>
                    </a:cubicBezTo>
                    <a:cubicBezTo>
                      <a:pt x="1" y="5169"/>
                      <a:pt x="1485" y="6667"/>
                      <a:pt x="3327" y="6667"/>
                    </a:cubicBezTo>
                    <a:cubicBezTo>
                      <a:pt x="5169" y="6667"/>
                      <a:pt x="6668" y="5169"/>
                      <a:pt x="6668" y="3327"/>
                    </a:cubicBezTo>
                    <a:cubicBezTo>
                      <a:pt x="6668" y="1485"/>
                      <a:pt x="5169" y="0"/>
                      <a:pt x="3327" y="0"/>
                    </a:cubicBezTo>
                    <a:close/>
                  </a:path>
                </a:pathLst>
              </a:custGeom>
              <a:solidFill>
                <a:srgbClr val="FFFB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882475" y="4626325"/>
                <a:ext cx="228925" cy="196150"/>
              </a:xfrm>
              <a:custGeom>
                <a:rect b="b" l="l" r="r" t="t"/>
                <a:pathLst>
                  <a:path extrusionOk="0" h="7846" w="9157">
                    <a:moveTo>
                      <a:pt x="5226" y="581"/>
                    </a:moveTo>
                    <a:cubicBezTo>
                      <a:pt x="6938" y="581"/>
                      <a:pt x="8579" y="1910"/>
                      <a:pt x="8579" y="3918"/>
                    </a:cubicBezTo>
                    <a:cubicBezTo>
                      <a:pt x="8579" y="5760"/>
                      <a:pt x="7080" y="7258"/>
                      <a:pt x="5238" y="7258"/>
                    </a:cubicBezTo>
                    <a:cubicBezTo>
                      <a:pt x="2269" y="7258"/>
                      <a:pt x="784" y="3670"/>
                      <a:pt x="2888" y="1567"/>
                    </a:cubicBezTo>
                    <a:cubicBezTo>
                      <a:pt x="3569" y="886"/>
                      <a:pt x="4406" y="581"/>
                      <a:pt x="5226" y="581"/>
                    </a:cubicBezTo>
                    <a:close/>
                    <a:moveTo>
                      <a:pt x="5238" y="0"/>
                    </a:moveTo>
                    <a:cubicBezTo>
                      <a:pt x="1747" y="0"/>
                      <a:pt x="1" y="4220"/>
                      <a:pt x="2475" y="6695"/>
                    </a:cubicBezTo>
                    <a:cubicBezTo>
                      <a:pt x="3270" y="7489"/>
                      <a:pt x="4248" y="7845"/>
                      <a:pt x="5209" y="7845"/>
                    </a:cubicBezTo>
                    <a:cubicBezTo>
                      <a:pt x="7222" y="7845"/>
                      <a:pt x="9156" y="6282"/>
                      <a:pt x="9156" y="3918"/>
                    </a:cubicBezTo>
                    <a:cubicBezTo>
                      <a:pt x="9156" y="1760"/>
                      <a:pt x="7410" y="0"/>
                      <a:pt x="52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1002925" y="4715750"/>
                <a:ext cx="21700" cy="18150"/>
              </a:xfrm>
              <a:custGeom>
                <a:rect b="b" l="l" r="r" t="t"/>
                <a:pathLst>
                  <a:path extrusionOk="0" h="726" w="868">
                    <a:moveTo>
                      <a:pt x="434" y="1"/>
                    </a:moveTo>
                    <a:cubicBezTo>
                      <a:pt x="218" y="1"/>
                      <a:pt x="1" y="114"/>
                      <a:pt x="49" y="341"/>
                    </a:cubicBezTo>
                    <a:cubicBezTo>
                      <a:pt x="49" y="547"/>
                      <a:pt x="214" y="726"/>
                      <a:pt x="420" y="726"/>
                    </a:cubicBezTo>
                    <a:cubicBezTo>
                      <a:pt x="640" y="726"/>
                      <a:pt x="819" y="561"/>
                      <a:pt x="819" y="341"/>
                    </a:cubicBezTo>
                    <a:cubicBezTo>
                      <a:pt x="867" y="114"/>
                      <a:pt x="651" y="1"/>
                      <a:pt x="4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976400" y="4652725"/>
                <a:ext cx="37050" cy="56100"/>
              </a:xfrm>
              <a:custGeom>
                <a:rect b="b" l="l" r="r" t="t"/>
                <a:pathLst>
                  <a:path extrusionOk="0" h="2244" w="1482">
                    <a:moveTo>
                      <a:pt x="793" y="0"/>
                    </a:moveTo>
                    <a:cubicBezTo>
                      <a:pt x="257" y="0"/>
                      <a:pt x="0" y="590"/>
                      <a:pt x="10" y="772"/>
                    </a:cubicBezTo>
                    <a:cubicBezTo>
                      <a:pt x="24" y="1006"/>
                      <a:pt x="1303" y="2243"/>
                      <a:pt x="1303" y="2243"/>
                    </a:cubicBezTo>
                    <a:lnTo>
                      <a:pt x="1481" y="277"/>
                    </a:lnTo>
                    <a:cubicBezTo>
                      <a:pt x="1215" y="77"/>
                      <a:pt x="986" y="0"/>
                      <a:pt x="79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935750" y="4678900"/>
                <a:ext cx="64625" cy="37750"/>
              </a:xfrm>
              <a:custGeom>
                <a:rect b="b" l="l" r="r" t="t"/>
                <a:pathLst>
                  <a:path extrusionOk="0" h="1510" w="2585">
                    <a:moveTo>
                      <a:pt x="1238" y="0"/>
                    </a:moveTo>
                    <a:cubicBezTo>
                      <a:pt x="1" y="234"/>
                      <a:pt x="427" y="1265"/>
                      <a:pt x="619" y="1430"/>
                    </a:cubicBezTo>
                    <a:cubicBezTo>
                      <a:pt x="698" y="1491"/>
                      <a:pt x="1038" y="1510"/>
                      <a:pt x="1415" y="1510"/>
                    </a:cubicBezTo>
                    <a:cubicBezTo>
                      <a:pt x="1962" y="1510"/>
                      <a:pt x="2585" y="1471"/>
                      <a:pt x="2585" y="1471"/>
                    </a:cubicBezTo>
                    <a:lnTo>
                      <a:pt x="123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931500" y="4727000"/>
                <a:ext cx="66125" cy="35800"/>
              </a:xfrm>
              <a:custGeom>
                <a:rect b="b" l="l" r="r" t="t"/>
                <a:pathLst>
                  <a:path extrusionOk="0" h="1432" w="2645">
                    <a:moveTo>
                      <a:pt x="665" y="1"/>
                    </a:moveTo>
                    <a:lnTo>
                      <a:pt x="665" y="1"/>
                    </a:lnTo>
                    <a:cubicBezTo>
                      <a:pt x="0" y="1025"/>
                      <a:pt x="971" y="1432"/>
                      <a:pt x="1245" y="1432"/>
                    </a:cubicBezTo>
                    <a:cubicBezTo>
                      <a:pt x="1254" y="1432"/>
                      <a:pt x="1263" y="1431"/>
                      <a:pt x="1270" y="1430"/>
                    </a:cubicBezTo>
                    <a:cubicBezTo>
                      <a:pt x="1518" y="1389"/>
                      <a:pt x="2645" y="28"/>
                      <a:pt x="2645" y="28"/>
                    </a:cubicBez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976300" y="4737650"/>
                <a:ext cx="40225" cy="55400"/>
              </a:xfrm>
              <a:custGeom>
                <a:rect b="b" l="l" r="r" t="t"/>
                <a:pathLst>
                  <a:path extrusionOk="0" h="2216" w="1609">
                    <a:moveTo>
                      <a:pt x="1375" y="1"/>
                    </a:moveTo>
                    <a:lnTo>
                      <a:pt x="1" y="1431"/>
                    </a:lnTo>
                    <a:cubicBezTo>
                      <a:pt x="158" y="2039"/>
                      <a:pt x="489" y="2216"/>
                      <a:pt x="799" y="2216"/>
                    </a:cubicBezTo>
                    <a:cubicBezTo>
                      <a:pt x="1111" y="2216"/>
                      <a:pt x="1402" y="2036"/>
                      <a:pt x="1472" y="1939"/>
                    </a:cubicBezTo>
                    <a:cubicBezTo>
                      <a:pt x="1609" y="1760"/>
                      <a:pt x="1375" y="1"/>
                      <a:pt x="13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1023375" y="4731825"/>
                <a:ext cx="48400" cy="46975"/>
              </a:xfrm>
              <a:custGeom>
                <a:rect b="b" l="l" r="r" t="t"/>
                <a:pathLst>
                  <a:path extrusionOk="0" h="1879" w="1936">
                    <a:moveTo>
                      <a:pt x="1" y="0"/>
                    </a:moveTo>
                    <a:lnTo>
                      <a:pt x="688" y="1842"/>
                    </a:lnTo>
                    <a:cubicBezTo>
                      <a:pt x="813" y="1867"/>
                      <a:pt x="926" y="1878"/>
                      <a:pt x="1027" y="1878"/>
                    </a:cubicBezTo>
                    <a:cubicBezTo>
                      <a:pt x="1935" y="1878"/>
                      <a:pt x="1913" y="968"/>
                      <a:pt x="1802" y="770"/>
                    </a:cubicBezTo>
                    <a:cubicBezTo>
                      <a:pt x="1692" y="55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1020975" y="4656975"/>
                <a:ext cx="39200" cy="53225"/>
              </a:xfrm>
              <a:custGeom>
                <a:rect b="b" l="l" r="r" t="t"/>
                <a:pathLst>
                  <a:path extrusionOk="0" h="2129" w="1568">
                    <a:moveTo>
                      <a:pt x="750" y="0"/>
                    </a:moveTo>
                    <a:cubicBezTo>
                      <a:pt x="494" y="0"/>
                      <a:pt x="262" y="101"/>
                      <a:pt x="193" y="176"/>
                    </a:cubicBezTo>
                    <a:cubicBezTo>
                      <a:pt x="42" y="341"/>
                      <a:pt x="1" y="2128"/>
                      <a:pt x="1" y="2128"/>
                    </a:cubicBezTo>
                    <a:lnTo>
                      <a:pt x="1568" y="932"/>
                    </a:lnTo>
                    <a:cubicBezTo>
                      <a:pt x="1504" y="196"/>
                      <a:pt x="1105" y="0"/>
                      <a:pt x="75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1027850" y="4689550"/>
                <a:ext cx="70475" cy="38175"/>
              </a:xfrm>
              <a:custGeom>
                <a:rect b="b" l="l" r="r" t="t"/>
                <a:pathLst>
                  <a:path extrusionOk="0" h="1527" w="2819">
                    <a:moveTo>
                      <a:pt x="1605" y="0"/>
                    </a:moveTo>
                    <a:cubicBezTo>
                      <a:pt x="1358" y="0"/>
                      <a:pt x="1" y="1100"/>
                      <a:pt x="1" y="1100"/>
                    </a:cubicBezTo>
                    <a:lnTo>
                      <a:pt x="1939" y="1526"/>
                    </a:lnTo>
                    <a:cubicBezTo>
                      <a:pt x="2819" y="619"/>
                      <a:pt x="1856" y="14"/>
                      <a:pt x="1609" y="0"/>
                    </a:cubicBezTo>
                    <a:cubicBezTo>
                      <a:pt x="1608" y="0"/>
                      <a:pt x="1606" y="0"/>
                      <a:pt x="160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899675" y="4444850"/>
                <a:ext cx="99000" cy="98675"/>
              </a:xfrm>
              <a:custGeom>
                <a:rect b="b" l="l" r="r" t="t"/>
                <a:pathLst>
                  <a:path extrusionOk="0" h="3947" w="3960">
                    <a:moveTo>
                      <a:pt x="1980" y="1"/>
                    </a:moveTo>
                    <a:cubicBezTo>
                      <a:pt x="880" y="1"/>
                      <a:pt x="0" y="881"/>
                      <a:pt x="0" y="1967"/>
                    </a:cubicBezTo>
                    <a:cubicBezTo>
                      <a:pt x="0" y="3066"/>
                      <a:pt x="880" y="3946"/>
                      <a:pt x="1980" y="3946"/>
                    </a:cubicBezTo>
                    <a:cubicBezTo>
                      <a:pt x="3066" y="3946"/>
                      <a:pt x="3959" y="3066"/>
                      <a:pt x="3959" y="1967"/>
                    </a:cubicBezTo>
                    <a:cubicBezTo>
                      <a:pt x="3959" y="881"/>
                      <a:pt x="3066" y="1"/>
                      <a:pt x="1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871475" y="4436275"/>
                <a:ext cx="135775" cy="116050"/>
              </a:xfrm>
              <a:custGeom>
                <a:rect b="b" l="l" r="r" t="t"/>
                <a:pathLst>
                  <a:path extrusionOk="0" h="4642" w="5431">
                    <a:moveTo>
                      <a:pt x="3108" y="344"/>
                    </a:moveTo>
                    <a:cubicBezTo>
                      <a:pt x="4194" y="344"/>
                      <a:pt x="5073" y="1224"/>
                      <a:pt x="5073" y="2310"/>
                    </a:cubicBezTo>
                    <a:cubicBezTo>
                      <a:pt x="5073" y="3409"/>
                      <a:pt x="4194" y="4289"/>
                      <a:pt x="3108" y="4289"/>
                    </a:cubicBezTo>
                    <a:cubicBezTo>
                      <a:pt x="2008" y="4289"/>
                      <a:pt x="1128" y="3409"/>
                      <a:pt x="1128" y="2310"/>
                    </a:cubicBezTo>
                    <a:cubicBezTo>
                      <a:pt x="1128" y="1224"/>
                      <a:pt x="2008" y="344"/>
                      <a:pt x="3108" y="344"/>
                    </a:cubicBezTo>
                    <a:close/>
                    <a:moveTo>
                      <a:pt x="3108" y="0"/>
                    </a:moveTo>
                    <a:cubicBezTo>
                      <a:pt x="1032" y="0"/>
                      <a:pt x="1" y="2488"/>
                      <a:pt x="1458" y="3959"/>
                    </a:cubicBezTo>
                    <a:cubicBezTo>
                      <a:pt x="1933" y="4430"/>
                      <a:pt x="2516" y="4641"/>
                      <a:pt x="3088" y="4641"/>
                    </a:cubicBezTo>
                    <a:cubicBezTo>
                      <a:pt x="4284" y="4641"/>
                      <a:pt x="5431" y="3715"/>
                      <a:pt x="5431" y="2310"/>
                    </a:cubicBezTo>
                    <a:cubicBezTo>
                      <a:pt x="5431" y="1031"/>
                      <a:pt x="4386" y="0"/>
                      <a:pt x="310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942975" y="4488475"/>
                <a:ext cx="12050" cy="11750"/>
              </a:xfrm>
              <a:custGeom>
                <a:rect b="b" l="l" r="r" t="t"/>
                <a:pathLst>
                  <a:path extrusionOk="0" h="470" w="482">
                    <a:moveTo>
                      <a:pt x="224" y="0"/>
                    </a:moveTo>
                    <a:cubicBezTo>
                      <a:pt x="98" y="0"/>
                      <a:pt x="0" y="105"/>
                      <a:pt x="0" y="222"/>
                    </a:cubicBezTo>
                    <a:cubicBezTo>
                      <a:pt x="0" y="359"/>
                      <a:pt x="110" y="469"/>
                      <a:pt x="248" y="469"/>
                    </a:cubicBezTo>
                    <a:cubicBezTo>
                      <a:pt x="371" y="469"/>
                      <a:pt x="481" y="359"/>
                      <a:pt x="468" y="222"/>
                    </a:cubicBezTo>
                    <a:cubicBezTo>
                      <a:pt x="468" y="98"/>
                      <a:pt x="371" y="2"/>
                      <a:pt x="248" y="2"/>
                    </a:cubicBezTo>
                    <a:cubicBezTo>
                      <a:pt x="240" y="1"/>
                      <a:pt x="232" y="0"/>
                      <a:pt x="22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927150" y="4451425"/>
                <a:ext cx="22025" cy="33675"/>
              </a:xfrm>
              <a:custGeom>
                <a:rect b="b" l="l" r="r" t="t"/>
                <a:pathLst>
                  <a:path extrusionOk="0" h="1347" w="881">
                    <a:moveTo>
                      <a:pt x="474" y="0"/>
                    </a:moveTo>
                    <a:cubicBezTo>
                      <a:pt x="151" y="0"/>
                      <a:pt x="1" y="365"/>
                      <a:pt x="1" y="466"/>
                    </a:cubicBezTo>
                    <a:cubicBezTo>
                      <a:pt x="1" y="604"/>
                      <a:pt x="771" y="1346"/>
                      <a:pt x="771" y="1346"/>
                    </a:cubicBezTo>
                    <a:lnTo>
                      <a:pt x="881" y="164"/>
                    </a:lnTo>
                    <a:cubicBezTo>
                      <a:pt x="723" y="46"/>
                      <a:pt x="588" y="0"/>
                      <a:pt x="47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902750" y="4467550"/>
                <a:ext cx="38175" cy="22000"/>
              </a:xfrm>
              <a:custGeom>
                <a:rect b="b" l="l" r="r" t="t"/>
                <a:pathLst>
                  <a:path extrusionOk="0" h="880" w="1527">
                    <a:moveTo>
                      <a:pt x="743" y="0"/>
                    </a:moveTo>
                    <a:cubicBezTo>
                      <a:pt x="1" y="138"/>
                      <a:pt x="276" y="756"/>
                      <a:pt x="372" y="839"/>
                    </a:cubicBezTo>
                    <a:cubicBezTo>
                      <a:pt x="413" y="870"/>
                      <a:pt x="586" y="879"/>
                      <a:pt x="786" y="879"/>
                    </a:cubicBezTo>
                    <a:cubicBezTo>
                      <a:pt x="1119" y="879"/>
                      <a:pt x="1527" y="852"/>
                      <a:pt x="1527" y="852"/>
                    </a:cubicBez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900275" y="4495725"/>
                <a:ext cx="39275" cy="21350"/>
              </a:xfrm>
              <a:custGeom>
                <a:rect b="b" l="l" r="r" t="t"/>
                <a:pathLst>
                  <a:path extrusionOk="0" h="854" w="1571">
                    <a:moveTo>
                      <a:pt x="389" y="0"/>
                    </a:moveTo>
                    <a:lnTo>
                      <a:pt x="389" y="0"/>
                    </a:lnTo>
                    <a:cubicBezTo>
                      <a:pt x="0" y="603"/>
                      <a:pt x="603" y="853"/>
                      <a:pt x="762" y="853"/>
                    </a:cubicBezTo>
                    <a:cubicBezTo>
                      <a:pt x="766" y="853"/>
                      <a:pt x="770" y="853"/>
                      <a:pt x="773" y="853"/>
                    </a:cubicBezTo>
                    <a:cubicBezTo>
                      <a:pt x="911" y="825"/>
                      <a:pt x="1571" y="28"/>
                      <a:pt x="1571" y="28"/>
                    </a:cubicBez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926825" y="4501900"/>
                <a:ext cx="24075" cy="33150"/>
              </a:xfrm>
              <a:custGeom>
                <a:rect b="b" l="l" r="r" t="t"/>
                <a:pathLst>
                  <a:path extrusionOk="0" h="1326" w="963">
                    <a:moveTo>
                      <a:pt x="811" y="1"/>
                    </a:moveTo>
                    <a:lnTo>
                      <a:pt x="0" y="853"/>
                    </a:lnTo>
                    <a:cubicBezTo>
                      <a:pt x="104" y="1220"/>
                      <a:pt x="302" y="1326"/>
                      <a:pt x="486" y="1326"/>
                    </a:cubicBezTo>
                    <a:cubicBezTo>
                      <a:pt x="666" y="1326"/>
                      <a:pt x="832" y="1224"/>
                      <a:pt x="880" y="1169"/>
                    </a:cubicBezTo>
                    <a:cubicBezTo>
                      <a:pt x="962" y="1046"/>
                      <a:pt x="811" y="1"/>
                      <a:pt x="81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954650" y="4498825"/>
                <a:ext cx="28875" cy="27975"/>
              </a:xfrm>
              <a:custGeom>
                <a:rect b="b" l="l" r="r" t="t"/>
                <a:pathLst>
                  <a:path extrusionOk="0" h="1119" w="1155">
                    <a:moveTo>
                      <a:pt x="1" y="0"/>
                    </a:moveTo>
                    <a:lnTo>
                      <a:pt x="413" y="1100"/>
                    </a:lnTo>
                    <a:cubicBezTo>
                      <a:pt x="481" y="1112"/>
                      <a:pt x="543" y="1118"/>
                      <a:pt x="599" y="1118"/>
                    </a:cubicBezTo>
                    <a:cubicBezTo>
                      <a:pt x="1155" y="1118"/>
                      <a:pt x="1149" y="554"/>
                      <a:pt x="1087" y="454"/>
                    </a:cubicBezTo>
                    <a:cubicBezTo>
                      <a:pt x="1018" y="3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953275" y="4454225"/>
                <a:ext cx="23400" cy="31200"/>
              </a:xfrm>
              <a:custGeom>
                <a:rect b="b" l="l" r="r" t="t"/>
                <a:pathLst>
                  <a:path extrusionOk="0" h="1248" w="936">
                    <a:moveTo>
                      <a:pt x="459" y="0"/>
                    </a:moveTo>
                    <a:cubicBezTo>
                      <a:pt x="309" y="0"/>
                      <a:pt x="170" y="61"/>
                      <a:pt x="124" y="107"/>
                    </a:cubicBezTo>
                    <a:cubicBezTo>
                      <a:pt x="28" y="203"/>
                      <a:pt x="1" y="1248"/>
                      <a:pt x="1" y="1248"/>
                    </a:cubicBezTo>
                    <a:lnTo>
                      <a:pt x="935" y="547"/>
                    </a:lnTo>
                    <a:cubicBezTo>
                      <a:pt x="896" y="116"/>
                      <a:pt x="666" y="0"/>
                      <a:pt x="45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957400" y="4473375"/>
                <a:ext cx="41950" cy="23050"/>
              </a:xfrm>
              <a:custGeom>
                <a:rect b="b" l="l" r="r" t="t"/>
                <a:pathLst>
                  <a:path extrusionOk="0" h="922" w="1678">
                    <a:moveTo>
                      <a:pt x="963" y="1"/>
                    </a:moveTo>
                    <a:cubicBezTo>
                      <a:pt x="825" y="1"/>
                      <a:pt x="1" y="661"/>
                      <a:pt x="1" y="661"/>
                    </a:cubicBezTo>
                    <a:lnTo>
                      <a:pt x="1142" y="922"/>
                    </a:lnTo>
                    <a:cubicBezTo>
                      <a:pt x="1678" y="372"/>
                      <a:pt x="1100" y="1"/>
                      <a:pt x="96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1122025" y="4465150"/>
                <a:ext cx="106200" cy="98950"/>
              </a:xfrm>
              <a:custGeom>
                <a:rect b="b" l="l" r="r" t="t"/>
                <a:pathLst>
                  <a:path extrusionOk="0" h="3958" w="4248">
                    <a:moveTo>
                      <a:pt x="2124" y="1"/>
                    </a:moveTo>
                    <a:cubicBezTo>
                      <a:pt x="1168" y="1"/>
                      <a:pt x="340" y="698"/>
                      <a:pt x="179" y="1663"/>
                    </a:cubicBezTo>
                    <a:cubicBezTo>
                      <a:pt x="0" y="2735"/>
                      <a:pt x="729" y="3753"/>
                      <a:pt x="1815" y="3931"/>
                    </a:cubicBezTo>
                    <a:cubicBezTo>
                      <a:pt x="1922" y="3949"/>
                      <a:pt x="2029" y="3958"/>
                      <a:pt x="2135" y="3958"/>
                    </a:cubicBezTo>
                    <a:cubicBezTo>
                      <a:pt x="3082" y="3958"/>
                      <a:pt x="3922" y="3260"/>
                      <a:pt x="4083" y="2296"/>
                    </a:cubicBezTo>
                    <a:cubicBezTo>
                      <a:pt x="4248" y="1223"/>
                      <a:pt x="3519" y="206"/>
                      <a:pt x="2447" y="27"/>
                    </a:cubicBezTo>
                    <a:cubicBezTo>
                      <a:pt x="2338" y="9"/>
                      <a:pt x="2230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1096925" y="4455500"/>
                <a:ext cx="136700" cy="116825"/>
              </a:xfrm>
              <a:custGeom>
                <a:rect b="b" l="l" r="r" t="t"/>
                <a:pathLst>
                  <a:path extrusionOk="0" h="4673" w="5468">
                    <a:moveTo>
                      <a:pt x="3111" y="322"/>
                    </a:moveTo>
                    <a:cubicBezTo>
                      <a:pt x="4133" y="322"/>
                      <a:pt x="5114" y="1115"/>
                      <a:pt x="5114" y="2324"/>
                    </a:cubicBezTo>
                    <a:cubicBezTo>
                      <a:pt x="5114" y="3424"/>
                      <a:pt x="4221" y="4317"/>
                      <a:pt x="3121" y="4317"/>
                    </a:cubicBezTo>
                    <a:cubicBezTo>
                      <a:pt x="1348" y="4317"/>
                      <a:pt x="454" y="2159"/>
                      <a:pt x="1719" y="908"/>
                    </a:cubicBezTo>
                    <a:cubicBezTo>
                      <a:pt x="2124" y="503"/>
                      <a:pt x="2622" y="322"/>
                      <a:pt x="3111" y="322"/>
                    </a:cubicBezTo>
                    <a:close/>
                    <a:moveTo>
                      <a:pt x="3121" y="1"/>
                    </a:moveTo>
                    <a:cubicBezTo>
                      <a:pt x="1032" y="1"/>
                      <a:pt x="1" y="2517"/>
                      <a:pt x="1472" y="3987"/>
                    </a:cubicBezTo>
                    <a:cubicBezTo>
                      <a:pt x="1949" y="4461"/>
                      <a:pt x="2533" y="4672"/>
                      <a:pt x="3106" y="4672"/>
                    </a:cubicBezTo>
                    <a:cubicBezTo>
                      <a:pt x="4313" y="4672"/>
                      <a:pt x="5467" y="3732"/>
                      <a:pt x="5458" y="2324"/>
                    </a:cubicBezTo>
                    <a:cubicBezTo>
                      <a:pt x="5458" y="1032"/>
                      <a:pt x="4413" y="1"/>
                      <a:pt x="312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1169100" y="4507750"/>
                <a:ext cx="12050" cy="11700"/>
              </a:xfrm>
              <a:custGeom>
                <a:rect b="b" l="l" r="r" t="t"/>
                <a:pathLst>
                  <a:path extrusionOk="0" h="468" w="482">
                    <a:moveTo>
                      <a:pt x="234" y="0"/>
                    </a:moveTo>
                    <a:cubicBezTo>
                      <a:pt x="110" y="0"/>
                      <a:pt x="14" y="110"/>
                      <a:pt x="14" y="234"/>
                    </a:cubicBezTo>
                    <a:cubicBezTo>
                      <a:pt x="0" y="358"/>
                      <a:pt x="110" y="468"/>
                      <a:pt x="234" y="468"/>
                    </a:cubicBezTo>
                    <a:cubicBezTo>
                      <a:pt x="372" y="468"/>
                      <a:pt x="482" y="358"/>
                      <a:pt x="482" y="234"/>
                    </a:cubicBezTo>
                    <a:cubicBezTo>
                      <a:pt x="482" y="97"/>
                      <a:pt x="372" y="0"/>
                      <a:pt x="2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1153625" y="4470950"/>
                <a:ext cx="21350" cy="33375"/>
              </a:xfrm>
              <a:custGeom>
                <a:rect b="b" l="l" r="r" t="t"/>
                <a:pathLst>
                  <a:path extrusionOk="0" h="1335" w="854">
                    <a:moveTo>
                      <a:pt x="453" y="1"/>
                    </a:moveTo>
                    <a:cubicBezTo>
                      <a:pt x="142" y="1"/>
                      <a:pt x="1" y="358"/>
                      <a:pt x="1" y="469"/>
                    </a:cubicBezTo>
                    <a:cubicBezTo>
                      <a:pt x="1" y="606"/>
                      <a:pt x="757" y="1335"/>
                      <a:pt x="757" y="1335"/>
                    </a:cubicBezTo>
                    <a:lnTo>
                      <a:pt x="853" y="167"/>
                    </a:lnTo>
                    <a:cubicBezTo>
                      <a:pt x="697" y="47"/>
                      <a:pt x="564" y="1"/>
                      <a:pt x="45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1129225" y="4486775"/>
                <a:ext cx="38175" cy="22275"/>
              </a:xfrm>
              <a:custGeom>
                <a:rect b="b" l="l" r="r" t="t"/>
                <a:pathLst>
                  <a:path extrusionOk="0" h="891" w="1527">
                    <a:moveTo>
                      <a:pt x="729" y="1"/>
                    </a:moveTo>
                    <a:cubicBezTo>
                      <a:pt x="1" y="138"/>
                      <a:pt x="235" y="757"/>
                      <a:pt x="358" y="839"/>
                    </a:cubicBezTo>
                    <a:cubicBezTo>
                      <a:pt x="409" y="879"/>
                      <a:pt x="616" y="891"/>
                      <a:pt x="842" y="891"/>
                    </a:cubicBezTo>
                    <a:cubicBezTo>
                      <a:pt x="1165" y="891"/>
                      <a:pt x="1527" y="867"/>
                      <a:pt x="1527" y="867"/>
                    </a:cubicBezTo>
                    <a:lnTo>
                      <a:pt x="72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1126775" y="4515300"/>
                <a:ext cx="39250" cy="21025"/>
              </a:xfrm>
              <a:custGeom>
                <a:rect b="b" l="l" r="r" t="t"/>
                <a:pathLst>
                  <a:path extrusionOk="0" h="841" w="1570">
                    <a:moveTo>
                      <a:pt x="388" y="1"/>
                    </a:moveTo>
                    <a:lnTo>
                      <a:pt x="388" y="1"/>
                    </a:lnTo>
                    <a:cubicBezTo>
                      <a:pt x="0" y="615"/>
                      <a:pt x="572" y="840"/>
                      <a:pt x="732" y="840"/>
                    </a:cubicBezTo>
                    <a:cubicBezTo>
                      <a:pt x="737" y="840"/>
                      <a:pt x="741" y="840"/>
                      <a:pt x="745" y="839"/>
                    </a:cubicBezTo>
                    <a:cubicBezTo>
                      <a:pt x="882" y="826"/>
                      <a:pt x="1570" y="15"/>
                      <a:pt x="1570" y="15"/>
                    </a:cubicBez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1153300" y="4521500"/>
                <a:ext cx="23375" cy="33100"/>
              </a:xfrm>
              <a:custGeom>
                <a:rect b="b" l="l" r="r" t="t"/>
                <a:pathLst>
                  <a:path extrusionOk="0" h="1324" w="935">
                    <a:moveTo>
                      <a:pt x="797" y="0"/>
                    </a:moveTo>
                    <a:lnTo>
                      <a:pt x="0" y="853"/>
                    </a:lnTo>
                    <a:cubicBezTo>
                      <a:pt x="89" y="1217"/>
                      <a:pt x="289" y="1323"/>
                      <a:pt x="474" y="1323"/>
                    </a:cubicBezTo>
                    <a:cubicBezTo>
                      <a:pt x="660" y="1323"/>
                      <a:pt x="832" y="1217"/>
                      <a:pt x="866" y="1155"/>
                    </a:cubicBezTo>
                    <a:cubicBezTo>
                      <a:pt x="935" y="1031"/>
                      <a:pt x="797" y="0"/>
                      <a:pt x="79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1181125" y="4518050"/>
                <a:ext cx="28750" cy="28000"/>
              </a:xfrm>
              <a:custGeom>
                <a:rect b="b" l="l" r="r" t="t"/>
                <a:pathLst>
                  <a:path extrusionOk="0" h="1120" w="1150">
                    <a:moveTo>
                      <a:pt x="1" y="1"/>
                    </a:moveTo>
                    <a:lnTo>
                      <a:pt x="413" y="1101"/>
                    </a:lnTo>
                    <a:cubicBezTo>
                      <a:pt x="482" y="1113"/>
                      <a:pt x="545" y="1119"/>
                      <a:pt x="602" y="1119"/>
                    </a:cubicBezTo>
                    <a:cubicBezTo>
                      <a:pt x="1150" y="1119"/>
                      <a:pt x="1121" y="567"/>
                      <a:pt x="1059" y="454"/>
                    </a:cubicBezTo>
                    <a:cubicBezTo>
                      <a:pt x="990" y="3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2"/>
              <p:cNvSpPr/>
              <p:nvPr/>
            </p:nvSpPr>
            <p:spPr>
              <a:xfrm>
                <a:off x="1179400" y="4473575"/>
                <a:ext cx="23750" cy="31800"/>
              </a:xfrm>
              <a:custGeom>
                <a:rect b="b" l="l" r="r" t="t"/>
                <a:pathLst>
                  <a:path extrusionOk="0" h="1272" w="950">
                    <a:moveTo>
                      <a:pt x="460" y="0"/>
                    </a:moveTo>
                    <a:cubicBezTo>
                      <a:pt x="312" y="0"/>
                      <a:pt x="178" y="57"/>
                      <a:pt x="138" y="103"/>
                    </a:cubicBezTo>
                    <a:cubicBezTo>
                      <a:pt x="28" y="199"/>
                      <a:pt x="1" y="1271"/>
                      <a:pt x="1" y="1271"/>
                    </a:cubicBezTo>
                    <a:lnTo>
                      <a:pt x="949" y="543"/>
                    </a:lnTo>
                    <a:cubicBezTo>
                      <a:pt x="909" y="115"/>
                      <a:pt x="670" y="0"/>
                      <a:pt x="4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1183525" y="4492975"/>
                <a:ext cx="41950" cy="22700"/>
              </a:xfrm>
              <a:custGeom>
                <a:rect b="b" l="l" r="r" t="t"/>
                <a:pathLst>
                  <a:path extrusionOk="0" h="908" w="1678">
                    <a:moveTo>
                      <a:pt x="963" y="0"/>
                    </a:moveTo>
                    <a:cubicBezTo>
                      <a:pt x="826" y="0"/>
                      <a:pt x="1" y="660"/>
                      <a:pt x="1" y="660"/>
                    </a:cubicBezTo>
                    <a:lnTo>
                      <a:pt x="1156" y="908"/>
                    </a:lnTo>
                    <a:cubicBezTo>
                      <a:pt x="1678" y="372"/>
                      <a:pt x="1101" y="0"/>
                      <a:pt x="96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1112400" y="4757600"/>
                <a:ext cx="117550" cy="117550"/>
              </a:xfrm>
              <a:custGeom>
                <a:rect b="b" l="l" r="r" t="t"/>
                <a:pathLst>
                  <a:path extrusionOk="0" h="4702" w="4702">
                    <a:moveTo>
                      <a:pt x="2351" y="0"/>
                    </a:moveTo>
                    <a:cubicBezTo>
                      <a:pt x="1045" y="0"/>
                      <a:pt x="0" y="1045"/>
                      <a:pt x="0" y="2351"/>
                    </a:cubicBezTo>
                    <a:cubicBezTo>
                      <a:pt x="0" y="3643"/>
                      <a:pt x="1045" y="4702"/>
                      <a:pt x="2351" y="4702"/>
                    </a:cubicBezTo>
                    <a:cubicBezTo>
                      <a:pt x="3657" y="4702"/>
                      <a:pt x="4702" y="3643"/>
                      <a:pt x="4702" y="2351"/>
                    </a:cubicBezTo>
                    <a:cubicBezTo>
                      <a:pt x="4702" y="1045"/>
                      <a:pt x="3657" y="0"/>
                      <a:pt x="23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1078725" y="4747275"/>
                <a:ext cx="161875" cy="138350"/>
              </a:xfrm>
              <a:custGeom>
                <a:rect b="b" l="l" r="r" t="t"/>
                <a:pathLst>
                  <a:path extrusionOk="0" h="5534" w="6475">
                    <a:moveTo>
                      <a:pt x="3685" y="404"/>
                    </a:moveTo>
                    <a:cubicBezTo>
                      <a:pt x="4893" y="404"/>
                      <a:pt x="6049" y="1342"/>
                      <a:pt x="6049" y="2764"/>
                    </a:cubicBezTo>
                    <a:cubicBezTo>
                      <a:pt x="6049" y="4056"/>
                      <a:pt x="4990" y="5101"/>
                      <a:pt x="3698" y="5115"/>
                    </a:cubicBezTo>
                    <a:cubicBezTo>
                      <a:pt x="1595" y="5115"/>
                      <a:pt x="550" y="2585"/>
                      <a:pt x="2035" y="1101"/>
                    </a:cubicBezTo>
                    <a:cubicBezTo>
                      <a:pt x="2516" y="620"/>
                      <a:pt x="3106" y="404"/>
                      <a:pt x="3685" y="404"/>
                    </a:cubicBezTo>
                    <a:close/>
                    <a:moveTo>
                      <a:pt x="3723" y="1"/>
                    </a:moveTo>
                    <a:cubicBezTo>
                      <a:pt x="3715" y="1"/>
                      <a:pt x="3706" y="1"/>
                      <a:pt x="3698" y="1"/>
                    </a:cubicBezTo>
                    <a:cubicBezTo>
                      <a:pt x="1237" y="1"/>
                      <a:pt x="0" y="2970"/>
                      <a:pt x="1746" y="4716"/>
                    </a:cubicBezTo>
                    <a:cubicBezTo>
                      <a:pt x="2306" y="5281"/>
                      <a:pt x="2997" y="5533"/>
                      <a:pt x="3676" y="5533"/>
                    </a:cubicBezTo>
                    <a:cubicBezTo>
                      <a:pt x="5096" y="5533"/>
                      <a:pt x="6461" y="4429"/>
                      <a:pt x="6461" y="2764"/>
                    </a:cubicBezTo>
                    <a:cubicBezTo>
                      <a:pt x="6475" y="1233"/>
                      <a:pt x="5238" y="1"/>
                      <a:pt x="372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1164300" y="4809475"/>
                <a:ext cx="13750" cy="13775"/>
              </a:xfrm>
              <a:custGeom>
                <a:rect b="b" l="l" r="r" t="t"/>
                <a:pathLst>
                  <a:path extrusionOk="0" h="551" w="550">
                    <a:moveTo>
                      <a:pt x="275" y="1"/>
                    </a:moveTo>
                    <a:cubicBezTo>
                      <a:pt x="124" y="1"/>
                      <a:pt x="0" y="125"/>
                      <a:pt x="0" y="276"/>
                    </a:cubicBezTo>
                    <a:cubicBezTo>
                      <a:pt x="0" y="427"/>
                      <a:pt x="124" y="551"/>
                      <a:pt x="275" y="551"/>
                    </a:cubicBezTo>
                    <a:cubicBezTo>
                      <a:pt x="426" y="551"/>
                      <a:pt x="550" y="427"/>
                      <a:pt x="550" y="276"/>
                    </a:cubicBezTo>
                    <a:cubicBezTo>
                      <a:pt x="550" y="125"/>
                      <a:pt x="426" y="1"/>
                      <a:pt x="2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1145375" y="4765450"/>
                <a:ext cx="25800" cy="39600"/>
              </a:xfrm>
              <a:custGeom>
                <a:rect b="b" l="l" r="r" t="t"/>
                <a:pathLst>
                  <a:path extrusionOk="0" h="1584" w="1032">
                    <a:moveTo>
                      <a:pt x="558" y="1"/>
                    </a:moveTo>
                    <a:cubicBezTo>
                      <a:pt x="181" y="1"/>
                      <a:pt x="1" y="430"/>
                      <a:pt x="1" y="552"/>
                    </a:cubicBezTo>
                    <a:cubicBezTo>
                      <a:pt x="1" y="731"/>
                      <a:pt x="908" y="1583"/>
                      <a:pt x="908" y="1583"/>
                    </a:cubicBezTo>
                    <a:lnTo>
                      <a:pt x="1032" y="195"/>
                    </a:lnTo>
                    <a:cubicBezTo>
                      <a:pt x="849" y="55"/>
                      <a:pt x="691" y="1"/>
                      <a:pt x="55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1116175" y="4784050"/>
                <a:ext cx="45725" cy="26750"/>
              </a:xfrm>
              <a:custGeom>
                <a:rect b="b" l="l" r="r" t="t"/>
                <a:pathLst>
                  <a:path extrusionOk="0" h="1070" w="1829">
                    <a:moveTo>
                      <a:pt x="880" y="1"/>
                    </a:moveTo>
                    <a:cubicBezTo>
                      <a:pt x="0" y="179"/>
                      <a:pt x="330" y="908"/>
                      <a:pt x="454" y="1018"/>
                    </a:cubicBezTo>
                    <a:cubicBezTo>
                      <a:pt x="499" y="1058"/>
                      <a:pt x="740" y="1069"/>
                      <a:pt x="1008" y="1069"/>
                    </a:cubicBezTo>
                    <a:cubicBezTo>
                      <a:pt x="1391" y="1069"/>
                      <a:pt x="1829" y="1045"/>
                      <a:pt x="1829" y="1045"/>
                    </a:cubicBezTo>
                    <a:lnTo>
                      <a:pt x="88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1113375" y="4818075"/>
                <a:ext cx="46825" cy="25475"/>
              </a:xfrm>
              <a:custGeom>
                <a:rect b="b" l="l" r="r" t="t"/>
                <a:pathLst>
                  <a:path extrusionOk="0" h="1019" w="1873">
                    <a:moveTo>
                      <a:pt x="470" y="1"/>
                    </a:moveTo>
                    <a:lnTo>
                      <a:pt x="470" y="1"/>
                    </a:lnTo>
                    <a:cubicBezTo>
                      <a:pt x="0" y="739"/>
                      <a:pt x="697" y="1018"/>
                      <a:pt x="896" y="1018"/>
                    </a:cubicBezTo>
                    <a:cubicBezTo>
                      <a:pt x="901" y="1018"/>
                      <a:pt x="906" y="1018"/>
                      <a:pt x="910" y="1018"/>
                    </a:cubicBezTo>
                    <a:cubicBezTo>
                      <a:pt x="1075" y="990"/>
                      <a:pt x="1872" y="14"/>
                      <a:pt x="1872" y="14"/>
                    </a:cubicBezTo>
                    <a:lnTo>
                      <a:pt x="47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1145050" y="4825650"/>
                <a:ext cx="28200" cy="39325"/>
              </a:xfrm>
              <a:custGeom>
                <a:rect b="b" l="l" r="r" t="t"/>
                <a:pathLst>
                  <a:path extrusionOk="0" h="1573" w="1128">
                    <a:moveTo>
                      <a:pt x="962" y="0"/>
                    </a:moveTo>
                    <a:lnTo>
                      <a:pt x="0" y="1017"/>
                    </a:lnTo>
                    <a:cubicBezTo>
                      <a:pt x="109" y="1447"/>
                      <a:pt x="337" y="1572"/>
                      <a:pt x="553" y="1572"/>
                    </a:cubicBezTo>
                    <a:cubicBezTo>
                      <a:pt x="771" y="1572"/>
                      <a:pt x="976" y="1444"/>
                      <a:pt x="1031" y="1375"/>
                    </a:cubicBezTo>
                    <a:cubicBezTo>
                      <a:pt x="1127" y="1237"/>
                      <a:pt x="962" y="0"/>
                      <a:pt x="962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1178025" y="4821525"/>
                <a:ext cx="34325" cy="33225"/>
              </a:xfrm>
              <a:custGeom>
                <a:rect b="b" l="l" r="r" t="t"/>
                <a:pathLst>
                  <a:path extrusionOk="0" h="1329" w="1373">
                    <a:moveTo>
                      <a:pt x="1" y="0"/>
                    </a:moveTo>
                    <a:lnTo>
                      <a:pt x="496" y="1306"/>
                    </a:lnTo>
                    <a:cubicBezTo>
                      <a:pt x="578" y="1321"/>
                      <a:pt x="652" y="1328"/>
                      <a:pt x="719" y="1328"/>
                    </a:cubicBezTo>
                    <a:cubicBezTo>
                      <a:pt x="1372" y="1328"/>
                      <a:pt x="1354" y="661"/>
                      <a:pt x="1279" y="536"/>
                    </a:cubicBezTo>
                    <a:cubicBezTo>
                      <a:pt x="1183" y="39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1176325" y="4769225"/>
                <a:ext cx="27850" cy="36850"/>
              </a:xfrm>
              <a:custGeom>
                <a:rect b="b" l="l" r="r" t="t"/>
                <a:pathLst>
                  <a:path extrusionOk="0" h="1474" w="1114">
                    <a:moveTo>
                      <a:pt x="552" y="1"/>
                    </a:moveTo>
                    <a:cubicBezTo>
                      <a:pt x="371" y="1"/>
                      <a:pt x="204" y="72"/>
                      <a:pt x="151" y="113"/>
                    </a:cubicBezTo>
                    <a:cubicBezTo>
                      <a:pt x="41" y="223"/>
                      <a:pt x="0" y="1473"/>
                      <a:pt x="0" y="1473"/>
                    </a:cubicBezTo>
                    <a:lnTo>
                      <a:pt x="1114" y="635"/>
                    </a:lnTo>
                    <a:cubicBezTo>
                      <a:pt x="1066" y="130"/>
                      <a:pt x="797" y="1"/>
                      <a:pt x="55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1181125" y="4791950"/>
                <a:ext cx="49850" cy="26850"/>
              </a:xfrm>
              <a:custGeom>
                <a:rect b="b" l="l" r="r" t="t"/>
                <a:pathLst>
                  <a:path extrusionOk="0" h="1074" w="1994">
                    <a:moveTo>
                      <a:pt x="1146" y="0"/>
                    </a:moveTo>
                    <a:cubicBezTo>
                      <a:pt x="944" y="0"/>
                      <a:pt x="1" y="771"/>
                      <a:pt x="1" y="771"/>
                    </a:cubicBezTo>
                    <a:lnTo>
                      <a:pt x="1375" y="1073"/>
                    </a:lnTo>
                    <a:cubicBezTo>
                      <a:pt x="1994" y="427"/>
                      <a:pt x="1320" y="15"/>
                      <a:pt x="1155" y="1"/>
                    </a:cubicBezTo>
                    <a:cubicBezTo>
                      <a:pt x="1152" y="0"/>
                      <a:pt x="1149" y="0"/>
                      <a:pt x="114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1113075" y="4591500"/>
                <a:ext cx="117225" cy="106425"/>
              </a:xfrm>
              <a:custGeom>
                <a:rect b="b" l="l" r="r" t="t"/>
                <a:pathLst>
                  <a:path extrusionOk="0" h="4257" w="4689">
                    <a:moveTo>
                      <a:pt x="2339" y="1"/>
                    </a:moveTo>
                    <a:cubicBezTo>
                      <a:pt x="1379" y="1"/>
                      <a:pt x="511" y="665"/>
                      <a:pt x="276" y="1640"/>
                    </a:cubicBezTo>
                    <a:cubicBezTo>
                      <a:pt x="1" y="2781"/>
                      <a:pt x="716" y="3936"/>
                      <a:pt x="1857" y="4197"/>
                    </a:cubicBezTo>
                    <a:cubicBezTo>
                      <a:pt x="2022" y="4237"/>
                      <a:pt x="2187" y="4256"/>
                      <a:pt x="2351" y="4256"/>
                    </a:cubicBezTo>
                    <a:cubicBezTo>
                      <a:pt x="3314" y="4256"/>
                      <a:pt x="4192" y="3592"/>
                      <a:pt x="4427" y="2616"/>
                    </a:cubicBezTo>
                    <a:cubicBezTo>
                      <a:pt x="4688" y="1476"/>
                      <a:pt x="3987" y="321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1087650" y="4585075"/>
                <a:ext cx="146775" cy="125700"/>
              </a:xfrm>
              <a:custGeom>
                <a:rect b="b" l="l" r="r" t="t"/>
                <a:pathLst>
                  <a:path extrusionOk="0" h="5028" w="5871">
                    <a:moveTo>
                      <a:pt x="3323" y="342"/>
                    </a:moveTo>
                    <a:cubicBezTo>
                      <a:pt x="4430" y="342"/>
                      <a:pt x="5495" y="1211"/>
                      <a:pt x="5485" y="2516"/>
                    </a:cubicBezTo>
                    <a:cubicBezTo>
                      <a:pt x="5499" y="3698"/>
                      <a:pt x="4537" y="4647"/>
                      <a:pt x="3355" y="4647"/>
                    </a:cubicBezTo>
                    <a:cubicBezTo>
                      <a:pt x="3349" y="4647"/>
                      <a:pt x="3343" y="4647"/>
                      <a:pt x="3338" y="4647"/>
                    </a:cubicBezTo>
                    <a:cubicBezTo>
                      <a:pt x="1425" y="4647"/>
                      <a:pt x="472" y="2333"/>
                      <a:pt x="1829" y="976"/>
                    </a:cubicBezTo>
                    <a:cubicBezTo>
                      <a:pt x="2263" y="538"/>
                      <a:pt x="2797" y="342"/>
                      <a:pt x="3323" y="342"/>
                    </a:cubicBezTo>
                    <a:close/>
                    <a:moveTo>
                      <a:pt x="3355" y="0"/>
                    </a:moveTo>
                    <a:cubicBezTo>
                      <a:pt x="1128" y="0"/>
                      <a:pt x="1" y="2709"/>
                      <a:pt x="1581" y="4289"/>
                    </a:cubicBezTo>
                    <a:cubicBezTo>
                      <a:pt x="2092" y="4800"/>
                      <a:pt x="2720" y="5028"/>
                      <a:pt x="3336" y="5028"/>
                    </a:cubicBezTo>
                    <a:cubicBezTo>
                      <a:pt x="4628" y="5028"/>
                      <a:pt x="5870" y="4024"/>
                      <a:pt x="5870" y="2516"/>
                    </a:cubicBezTo>
                    <a:cubicBezTo>
                      <a:pt x="5870" y="1128"/>
                      <a:pt x="4743" y="0"/>
                      <a:pt x="335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1165675" y="4641775"/>
                <a:ext cx="12050" cy="12050"/>
              </a:xfrm>
              <a:custGeom>
                <a:rect b="b" l="l" r="r" t="t"/>
                <a:pathLst>
                  <a:path extrusionOk="0" h="482" w="482">
                    <a:moveTo>
                      <a:pt x="234" y="1"/>
                    </a:moveTo>
                    <a:cubicBezTo>
                      <a:pt x="110" y="1"/>
                      <a:pt x="0" y="111"/>
                      <a:pt x="0" y="248"/>
                    </a:cubicBezTo>
                    <a:cubicBezTo>
                      <a:pt x="0" y="372"/>
                      <a:pt x="110" y="482"/>
                      <a:pt x="234" y="482"/>
                    </a:cubicBezTo>
                    <a:cubicBezTo>
                      <a:pt x="371" y="482"/>
                      <a:pt x="481" y="372"/>
                      <a:pt x="481" y="248"/>
                    </a:cubicBezTo>
                    <a:cubicBezTo>
                      <a:pt x="481" y="111"/>
                      <a:pt x="371" y="1"/>
                      <a:pt x="2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1148125" y="4602000"/>
                <a:ext cx="23400" cy="36025"/>
              </a:xfrm>
              <a:custGeom>
                <a:rect b="b" l="l" r="r" t="t"/>
                <a:pathLst>
                  <a:path extrusionOk="0" h="1441" w="936">
                    <a:moveTo>
                      <a:pt x="498" y="1"/>
                    </a:moveTo>
                    <a:cubicBezTo>
                      <a:pt x="158" y="1"/>
                      <a:pt x="1" y="380"/>
                      <a:pt x="1" y="492"/>
                    </a:cubicBezTo>
                    <a:cubicBezTo>
                      <a:pt x="1" y="657"/>
                      <a:pt x="826" y="1440"/>
                      <a:pt x="826" y="1440"/>
                    </a:cubicBezTo>
                    <a:lnTo>
                      <a:pt x="936" y="176"/>
                    </a:lnTo>
                    <a:cubicBezTo>
                      <a:pt x="766" y="49"/>
                      <a:pt x="620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1121675" y="4618750"/>
                <a:ext cx="41275" cy="24275"/>
              </a:xfrm>
              <a:custGeom>
                <a:rect b="b" l="l" r="r" t="t"/>
                <a:pathLst>
                  <a:path extrusionOk="0" h="971" w="1651">
                    <a:moveTo>
                      <a:pt x="798" y="1"/>
                    </a:moveTo>
                    <a:cubicBezTo>
                      <a:pt x="0" y="152"/>
                      <a:pt x="275" y="812"/>
                      <a:pt x="399" y="908"/>
                    </a:cubicBezTo>
                    <a:cubicBezTo>
                      <a:pt x="454" y="957"/>
                      <a:pt x="707" y="970"/>
                      <a:pt x="972" y="970"/>
                    </a:cubicBezTo>
                    <a:cubicBezTo>
                      <a:pt x="1302" y="970"/>
                      <a:pt x="1650" y="949"/>
                      <a:pt x="1650" y="949"/>
                    </a:cubicBezTo>
                    <a:lnTo>
                      <a:pt x="79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1119200" y="4649675"/>
                <a:ext cx="42025" cy="22725"/>
              </a:xfrm>
              <a:custGeom>
                <a:rect b="b" l="l" r="r" t="t"/>
                <a:pathLst>
                  <a:path extrusionOk="0" h="909" w="1681">
                    <a:moveTo>
                      <a:pt x="416" y="1"/>
                    </a:moveTo>
                    <a:cubicBezTo>
                      <a:pt x="1" y="657"/>
                      <a:pt x="616" y="909"/>
                      <a:pt x="800" y="909"/>
                    </a:cubicBezTo>
                    <a:cubicBezTo>
                      <a:pt x="805" y="909"/>
                      <a:pt x="810" y="908"/>
                      <a:pt x="814" y="908"/>
                    </a:cubicBezTo>
                    <a:cubicBezTo>
                      <a:pt x="965" y="894"/>
                      <a:pt x="1680" y="15"/>
                      <a:pt x="1680" y="1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1147450" y="4656550"/>
                <a:ext cx="25800" cy="35475"/>
              </a:xfrm>
              <a:custGeom>
                <a:rect b="b" l="l" r="r" t="t"/>
                <a:pathLst>
                  <a:path extrusionOk="0" h="1419" w="1032">
                    <a:moveTo>
                      <a:pt x="880" y="1"/>
                    </a:moveTo>
                    <a:lnTo>
                      <a:pt x="0" y="908"/>
                    </a:lnTo>
                    <a:cubicBezTo>
                      <a:pt x="103" y="1304"/>
                      <a:pt x="317" y="1418"/>
                      <a:pt x="517" y="1418"/>
                    </a:cubicBezTo>
                    <a:cubicBezTo>
                      <a:pt x="719" y="1418"/>
                      <a:pt x="907" y="1300"/>
                      <a:pt x="949" y="1238"/>
                    </a:cubicBezTo>
                    <a:cubicBezTo>
                      <a:pt x="1031" y="1114"/>
                      <a:pt x="880" y="1"/>
                      <a:pt x="88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1177700" y="4652775"/>
                <a:ext cx="31275" cy="30075"/>
              </a:xfrm>
              <a:custGeom>
                <a:rect b="b" l="l" r="r" t="t"/>
                <a:pathLst>
                  <a:path extrusionOk="0" h="1203" w="1251">
                    <a:moveTo>
                      <a:pt x="0" y="1"/>
                    </a:moveTo>
                    <a:lnTo>
                      <a:pt x="440" y="1183"/>
                    </a:lnTo>
                    <a:cubicBezTo>
                      <a:pt x="514" y="1197"/>
                      <a:pt x="582" y="1203"/>
                      <a:pt x="643" y="1203"/>
                    </a:cubicBezTo>
                    <a:cubicBezTo>
                      <a:pt x="1250" y="1203"/>
                      <a:pt x="1243" y="582"/>
                      <a:pt x="1169" y="482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1176325" y="4604850"/>
                <a:ext cx="25450" cy="33525"/>
              </a:xfrm>
              <a:custGeom>
                <a:rect b="b" l="l" r="r" t="t"/>
                <a:pathLst>
                  <a:path extrusionOk="0" h="1341" w="1018">
                    <a:moveTo>
                      <a:pt x="498" y="1"/>
                    </a:moveTo>
                    <a:cubicBezTo>
                      <a:pt x="337" y="1"/>
                      <a:pt x="189" y="63"/>
                      <a:pt x="138" y="103"/>
                    </a:cubicBezTo>
                    <a:cubicBezTo>
                      <a:pt x="14" y="213"/>
                      <a:pt x="0" y="1340"/>
                      <a:pt x="0" y="1340"/>
                    </a:cubicBezTo>
                    <a:lnTo>
                      <a:pt x="1017" y="584"/>
                    </a:lnTo>
                    <a:cubicBezTo>
                      <a:pt x="969" y="120"/>
                      <a:pt x="722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1180775" y="4625625"/>
                <a:ext cx="45050" cy="24425"/>
              </a:xfrm>
              <a:custGeom>
                <a:rect b="b" l="l" r="r" t="t"/>
                <a:pathLst>
                  <a:path extrusionOk="0" h="977" w="1802">
                    <a:moveTo>
                      <a:pt x="1027" y="0"/>
                    </a:moveTo>
                    <a:cubicBezTo>
                      <a:pt x="850" y="0"/>
                      <a:pt x="1" y="702"/>
                      <a:pt x="1" y="702"/>
                    </a:cubicBezTo>
                    <a:lnTo>
                      <a:pt x="1238" y="977"/>
                    </a:lnTo>
                    <a:cubicBezTo>
                      <a:pt x="1802" y="399"/>
                      <a:pt x="1183" y="14"/>
                      <a:pt x="1032" y="1"/>
                    </a:cubicBezTo>
                    <a:cubicBezTo>
                      <a:pt x="1030" y="0"/>
                      <a:pt x="1029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832300" y="4239000"/>
                <a:ext cx="385275" cy="119300"/>
              </a:xfrm>
              <a:custGeom>
                <a:rect b="b" l="l" r="r" t="t"/>
                <a:pathLst>
                  <a:path extrusionOk="0" h="4772" w="15411">
                    <a:moveTo>
                      <a:pt x="13761" y="853"/>
                    </a:moveTo>
                    <a:cubicBezTo>
                      <a:pt x="14215" y="880"/>
                      <a:pt x="14517" y="1128"/>
                      <a:pt x="14517" y="1595"/>
                    </a:cubicBezTo>
                    <a:cubicBezTo>
                      <a:pt x="14517" y="2063"/>
                      <a:pt x="14531" y="2695"/>
                      <a:pt x="14517" y="3245"/>
                    </a:cubicBezTo>
                    <a:cubicBezTo>
                      <a:pt x="14503" y="3616"/>
                      <a:pt x="14215" y="3905"/>
                      <a:pt x="13844" y="3918"/>
                    </a:cubicBezTo>
                    <a:lnTo>
                      <a:pt x="3657" y="3918"/>
                    </a:lnTo>
                    <a:cubicBezTo>
                      <a:pt x="3190" y="3918"/>
                      <a:pt x="2723" y="3925"/>
                      <a:pt x="2259" y="3925"/>
                    </a:cubicBezTo>
                    <a:cubicBezTo>
                      <a:pt x="2028" y="3925"/>
                      <a:pt x="1797" y="3923"/>
                      <a:pt x="1568" y="3918"/>
                    </a:cubicBezTo>
                    <a:cubicBezTo>
                      <a:pt x="1557" y="3919"/>
                      <a:pt x="1547" y="3919"/>
                      <a:pt x="1536" y="3919"/>
                    </a:cubicBezTo>
                    <a:cubicBezTo>
                      <a:pt x="1273" y="3919"/>
                      <a:pt x="1028" y="3758"/>
                      <a:pt x="922" y="3520"/>
                    </a:cubicBezTo>
                    <a:cubicBezTo>
                      <a:pt x="853" y="3286"/>
                      <a:pt x="839" y="3052"/>
                      <a:pt x="853" y="2819"/>
                    </a:cubicBezTo>
                    <a:lnTo>
                      <a:pt x="853" y="1774"/>
                    </a:lnTo>
                    <a:cubicBezTo>
                      <a:pt x="853" y="1513"/>
                      <a:pt x="853" y="1293"/>
                      <a:pt x="1046" y="1087"/>
                    </a:cubicBezTo>
                    <a:cubicBezTo>
                      <a:pt x="1238" y="880"/>
                      <a:pt x="1540" y="853"/>
                      <a:pt x="1843" y="853"/>
                    </a:cubicBezTo>
                    <a:close/>
                    <a:moveTo>
                      <a:pt x="1582" y="1"/>
                    </a:moveTo>
                    <a:cubicBezTo>
                      <a:pt x="716" y="1"/>
                      <a:pt x="1" y="688"/>
                      <a:pt x="1" y="1568"/>
                    </a:cubicBezTo>
                    <a:lnTo>
                      <a:pt x="1" y="3245"/>
                    </a:lnTo>
                    <a:cubicBezTo>
                      <a:pt x="28" y="4102"/>
                      <a:pt x="715" y="4771"/>
                      <a:pt x="1569" y="4771"/>
                    </a:cubicBezTo>
                    <a:cubicBezTo>
                      <a:pt x="1578" y="4771"/>
                      <a:pt x="1587" y="4771"/>
                      <a:pt x="1595" y="4771"/>
                    </a:cubicBezTo>
                    <a:lnTo>
                      <a:pt x="13793" y="4771"/>
                    </a:lnTo>
                    <a:cubicBezTo>
                      <a:pt x="13802" y="4771"/>
                      <a:pt x="13810" y="4771"/>
                      <a:pt x="13818" y="4771"/>
                    </a:cubicBezTo>
                    <a:cubicBezTo>
                      <a:pt x="13827" y="4771"/>
                      <a:pt x="13835" y="4771"/>
                      <a:pt x="13844" y="4771"/>
                    </a:cubicBezTo>
                    <a:cubicBezTo>
                      <a:pt x="14462" y="4771"/>
                      <a:pt x="15012" y="4413"/>
                      <a:pt x="15260" y="3850"/>
                    </a:cubicBezTo>
                    <a:cubicBezTo>
                      <a:pt x="15397" y="3534"/>
                      <a:pt x="15383" y="3217"/>
                      <a:pt x="15383" y="2874"/>
                    </a:cubicBezTo>
                    <a:lnTo>
                      <a:pt x="15383" y="1788"/>
                    </a:lnTo>
                    <a:cubicBezTo>
                      <a:pt x="15411" y="1417"/>
                      <a:pt x="15328" y="1059"/>
                      <a:pt x="15150" y="743"/>
                    </a:cubicBezTo>
                    <a:cubicBezTo>
                      <a:pt x="14820" y="207"/>
                      <a:pt x="14256" y="1"/>
                      <a:pt x="1367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778700" y="4341700"/>
                <a:ext cx="489750" cy="575025"/>
              </a:xfrm>
              <a:custGeom>
                <a:rect b="b" l="l" r="r" t="t"/>
                <a:pathLst>
                  <a:path extrusionOk="0" h="23001" w="19590">
                    <a:moveTo>
                      <a:pt x="3501" y="845"/>
                    </a:moveTo>
                    <a:cubicBezTo>
                      <a:pt x="3763" y="845"/>
                      <a:pt x="4024" y="855"/>
                      <a:pt x="4276" y="855"/>
                    </a:cubicBezTo>
                    <a:lnTo>
                      <a:pt x="16441" y="855"/>
                    </a:lnTo>
                    <a:cubicBezTo>
                      <a:pt x="16482" y="853"/>
                      <a:pt x="16523" y="852"/>
                      <a:pt x="16563" y="852"/>
                    </a:cubicBezTo>
                    <a:cubicBezTo>
                      <a:pt x="17003" y="852"/>
                      <a:pt x="17438" y="986"/>
                      <a:pt x="17816" y="1213"/>
                    </a:cubicBezTo>
                    <a:cubicBezTo>
                      <a:pt x="18393" y="1611"/>
                      <a:pt x="18737" y="2285"/>
                      <a:pt x="18723" y="2986"/>
                    </a:cubicBezTo>
                    <a:lnTo>
                      <a:pt x="18723" y="19702"/>
                    </a:lnTo>
                    <a:cubicBezTo>
                      <a:pt x="18737" y="19935"/>
                      <a:pt x="18723" y="20155"/>
                      <a:pt x="18709" y="20375"/>
                    </a:cubicBezTo>
                    <a:cubicBezTo>
                      <a:pt x="18544" y="21379"/>
                      <a:pt x="17678" y="22135"/>
                      <a:pt x="16661" y="22149"/>
                    </a:cubicBezTo>
                    <a:lnTo>
                      <a:pt x="3038" y="22149"/>
                    </a:lnTo>
                    <a:cubicBezTo>
                      <a:pt x="2104" y="22149"/>
                      <a:pt x="1293" y="21544"/>
                      <a:pt x="1031" y="20650"/>
                    </a:cubicBezTo>
                    <a:cubicBezTo>
                      <a:pt x="963" y="20362"/>
                      <a:pt x="935" y="20073"/>
                      <a:pt x="963" y="19770"/>
                    </a:cubicBezTo>
                    <a:lnTo>
                      <a:pt x="963" y="3027"/>
                    </a:lnTo>
                    <a:cubicBezTo>
                      <a:pt x="935" y="2381"/>
                      <a:pt x="1196" y="1776"/>
                      <a:pt x="1677" y="1350"/>
                    </a:cubicBezTo>
                    <a:cubicBezTo>
                      <a:pt x="2188" y="908"/>
                      <a:pt x="2846" y="845"/>
                      <a:pt x="3501" y="845"/>
                    </a:cubicBezTo>
                    <a:close/>
                    <a:moveTo>
                      <a:pt x="3054" y="0"/>
                    </a:moveTo>
                    <a:cubicBezTo>
                      <a:pt x="2409" y="0"/>
                      <a:pt x="1782" y="206"/>
                      <a:pt x="1265" y="594"/>
                    </a:cubicBezTo>
                    <a:cubicBezTo>
                      <a:pt x="523" y="1158"/>
                      <a:pt x="97" y="2037"/>
                      <a:pt x="97" y="2972"/>
                    </a:cubicBezTo>
                    <a:cubicBezTo>
                      <a:pt x="83" y="3701"/>
                      <a:pt x="97" y="4429"/>
                      <a:pt x="97" y="5158"/>
                    </a:cubicBezTo>
                    <a:lnTo>
                      <a:pt x="97" y="18671"/>
                    </a:lnTo>
                    <a:cubicBezTo>
                      <a:pt x="97" y="19413"/>
                      <a:pt x="0" y="20252"/>
                      <a:pt x="234" y="20966"/>
                    </a:cubicBezTo>
                    <a:cubicBezTo>
                      <a:pt x="619" y="22162"/>
                      <a:pt x="1732" y="22987"/>
                      <a:pt x="2997" y="23001"/>
                    </a:cubicBezTo>
                    <a:lnTo>
                      <a:pt x="16661" y="23001"/>
                    </a:lnTo>
                    <a:cubicBezTo>
                      <a:pt x="16666" y="23001"/>
                      <a:pt x="16671" y="23001"/>
                      <a:pt x="16675" y="23001"/>
                    </a:cubicBezTo>
                    <a:lnTo>
                      <a:pt x="16675" y="23001"/>
                    </a:lnTo>
                    <a:cubicBezTo>
                      <a:pt x="17920" y="22981"/>
                      <a:pt x="19027" y="22172"/>
                      <a:pt x="19452" y="20994"/>
                    </a:cubicBezTo>
                    <a:cubicBezTo>
                      <a:pt x="19548" y="20609"/>
                      <a:pt x="19589" y="20210"/>
                      <a:pt x="19589" y="19812"/>
                    </a:cubicBezTo>
                    <a:lnTo>
                      <a:pt x="19589" y="2972"/>
                    </a:lnTo>
                    <a:cubicBezTo>
                      <a:pt x="19589" y="2051"/>
                      <a:pt x="19177" y="1185"/>
                      <a:pt x="18448" y="635"/>
                    </a:cubicBezTo>
                    <a:cubicBezTo>
                      <a:pt x="17929" y="220"/>
                      <a:pt x="17287" y="1"/>
                      <a:pt x="16627" y="1"/>
                    </a:cubicBezTo>
                    <a:cubicBezTo>
                      <a:pt x="16588" y="1"/>
                      <a:pt x="16549" y="1"/>
                      <a:pt x="16510" y="3"/>
                    </a:cubicBezTo>
                    <a:lnTo>
                      <a:pt x="3176" y="3"/>
                    </a:lnTo>
                    <a:cubicBezTo>
                      <a:pt x="3135" y="1"/>
                      <a:pt x="3095" y="0"/>
                      <a:pt x="3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1253650" y="4415650"/>
                <a:ext cx="142975" cy="351250"/>
              </a:xfrm>
              <a:custGeom>
                <a:rect b="b" l="l" r="r" t="t"/>
                <a:pathLst>
                  <a:path extrusionOk="0" h="14050" w="5719">
                    <a:moveTo>
                      <a:pt x="0" y="0"/>
                    </a:moveTo>
                    <a:cubicBezTo>
                      <a:pt x="83" y="454"/>
                      <a:pt x="138" y="935"/>
                      <a:pt x="151" y="1403"/>
                    </a:cubicBezTo>
                    <a:lnTo>
                      <a:pt x="811" y="1403"/>
                    </a:lnTo>
                    <a:cubicBezTo>
                      <a:pt x="1123" y="1403"/>
                      <a:pt x="1422" y="1396"/>
                      <a:pt x="1726" y="1396"/>
                    </a:cubicBezTo>
                    <a:cubicBezTo>
                      <a:pt x="1877" y="1396"/>
                      <a:pt x="2030" y="1398"/>
                      <a:pt x="2186" y="1403"/>
                    </a:cubicBezTo>
                    <a:lnTo>
                      <a:pt x="2516" y="1403"/>
                    </a:lnTo>
                    <a:lnTo>
                      <a:pt x="2694" y="1444"/>
                    </a:lnTo>
                    <a:lnTo>
                      <a:pt x="2997" y="1540"/>
                    </a:lnTo>
                    <a:lnTo>
                      <a:pt x="3011" y="1540"/>
                    </a:lnTo>
                    <a:lnTo>
                      <a:pt x="3217" y="1650"/>
                    </a:lnTo>
                    <a:lnTo>
                      <a:pt x="3464" y="1815"/>
                    </a:lnTo>
                    <a:lnTo>
                      <a:pt x="3602" y="1939"/>
                    </a:lnTo>
                    <a:cubicBezTo>
                      <a:pt x="3684" y="2007"/>
                      <a:pt x="3767" y="2076"/>
                      <a:pt x="3835" y="2159"/>
                    </a:cubicBezTo>
                    <a:lnTo>
                      <a:pt x="3849" y="2159"/>
                    </a:lnTo>
                    <a:lnTo>
                      <a:pt x="3973" y="2351"/>
                    </a:lnTo>
                    <a:lnTo>
                      <a:pt x="4124" y="2612"/>
                    </a:lnTo>
                    <a:cubicBezTo>
                      <a:pt x="4124" y="2626"/>
                      <a:pt x="4124" y="2640"/>
                      <a:pt x="4138" y="2640"/>
                    </a:cubicBezTo>
                    <a:lnTo>
                      <a:pt x="4193" y="2791"/>
                    </a:lnTo>
                    <a:cubicBezTo>
                      <a:pt x="4220" y="2887"/>
                      <a:pt x="4248" y="2983"/>
                      <a:pt x="4262" y="3093"/>
                    </a:cubicBezTo>
                    <a:cubicBezTo>
                      <a:pt x="4275" y="3107"/>
                      <a:pt x="4275" y="3148"/>
                      <a:pt x="4275" y="3176"/>
                    </a:cubicBezTo>
                    <a:cubicBezTo>
                      <a:pt x="4275" y="3172"/>
                      <a:pt x="4276" y="3170"/>
                      <a:pt x="4276" y="3170"/>
                    </a:cubicBezTo>
                    <a:cubicBezTo>
                      <a:pt x="4280" y="3170"/>
                      <a:pt x="4303" y="3328"/>
                      <a:pt x="4303" y="3341"/>
                    </a:cubicBezTo>
                    <a:lnTo>
                      <a:pt x="4303" y="9925"/>
                    </a:lnTo>
                    <a:cubicBezTo>
                      <a:pt x="4303" y="10173"/>
                      <a:pt x="4317" y="10407"/>
                      <a:pt x="4303" y="10626"/>
                    </a:cubicBezTo>
                    <a:cubicBezTo>
                      <a:pt x="4303" y="10681"/>
                      <a:pt x="4289" y="10736"/>
                      <a:pt x="4275" y="10791"/>
                    </a:cubicBezTo>
                    <a:lnTo>
                      <a:pt x="4275" y="10860"/>
                    </a:lnTo>
                    <a:cubicBezTo>
                      <a:pt x="4262" y="10956"/>
                      <a:pt x="4234" y="11066"/>
                      <a:pt x="4193" y="11163"/>
                    </a:cubicBezTo>
                    <a:lnTo>
                      <a:pt x="4138" y="11314"/>
                    </a:lnTo>
                    <a:lnTo>
                      <a:pt x="4124" y="11314"/>
                    </a:lnTo>
                    <a:cubicBezTo>
                      <a:pt x="4097" y="11410"/>
                      <a:pt x="4014" y="11506"/>
                      <a:pt x="3973" y="11616"/>
                    </a:cubicBezTo>
                    <a:lnTo>
                      <a:pt x="3863" y="11767"/>
                    </a:lnTo>
                    <a:lnTo>
                      <a:pt x="3849" y="11767"/>
                    </a:lnTo>
                    <a:lnTo>
                      <a:pt x="3643" y="11987"/>
                    </a:lnTo>
                    <a:lnTo>
                      <a:pt x="3519" y="12097"/>
                    </a:lnTo>
                    <a:cubicBezTo>
                      <a:pt x="3519" y="12097"/>
                      <a:pt x="3519" y="12111"/>
                      <a:pt x="3505" y="12111"/>
                    </a:cubicBezTo>
                    <a:lnTo>
                      <a:pt x="3217" y="12276"/>
                    </a:lnTo>
                    <a:lnTo>
                      <a:pt x="3024" y="12386"/>
                    </a:lnTo>
                    <a:lnTo>
                      <a:pt x="2736" y="12482"/>
                    </a:lnTo>
                    <a:lnTo>
                      <a:pt x="2571" y="12523"/>
                    </a:lnTo>
                    <a:lnTo>
                      <a:pt x="151" y="12523"/>
                    </a:lnTo>
                    <a:lnTo>
                      <a:pt x="151" y="14049"/>
                    </a:lnTo>
                    <a:lnTo>
                      <a:pt x="2186" y="14049"/>
                    </a:lnTo>
                    <a:cubicBezTo>
                      <a:pt x="4138" y="14022"/>
                      <a:pt x="5705" y="12427"/>
                      <a:pt x="5705" y="10475"/>
                    </a:cubicBezTo>
                    <a:lnTo>
                      <a:pt x="5705" y="4014"/>
                    </a:lnTo>
                    <a:cubicBezTo>
                      <a:pt x="5719" y="3657"/>
                      <a:pt x="5691" y="3300"/>
                      <a:pt x="5650" y="2956"/>
                    </a:cubicBezTo>
                    <a:cubicBezTo>
                      <a:pt x="5485" y="1897"/>
                      <a:pt x="4839" y="976"/>
                      <a:pt x="3918" y="454"/>
                    </a:cubicBezTo>
                    <a:cubicBezTo>
                      <a:pt x="3258" y="83"/>
                      <a:pt x="2543" y="0"/>
                      <a:pt x="1801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1066350" y="4834925"/>
                <a:ext cx="34375" cy="46075"/>
              </a:xfrm>
              <a:custGeom>
                <a:rect b="b" l="l" r="r" t="t"/>
                <a:pathLst>
                  <a:path extrusionOk="0" fill="none" h="1843" w="1375">
                    <a:moveTo>
                      <a:pt x="1375" y="921"/>
                    </a:moveTo>
                    <a:cubicBezTo>
                      <a:pt x="1375" y="1842"/>
                      <a:pt x="0" y="1842"/>
                      <a:pt x="0" y="921"/>
                    </a:cubicBezTo>
                    <a:cubicBezTo>
                      <a:pt x="0" y="0"/>
                      <a:pt x="1375" y="0"/>
                      <a:pt x="1375" y="921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967700" y="4852800"/>
                <a:ext cx="17900" cy="17875"/>
              </a:xfrm>
              <a:custGeom>
                <a:rect b="b" l="l" r="r" t="t"/>
                <a:pathLst>
                  <a:path extrusionOk="0" fill="none" h="715" w="716">
                    <a:moveTo>
                      <a:pt x="716" y="357"/>
                    </a:moveTo>
                    <a:cubicBezTo>
                      <a:pt x="716" y="564"/>
                      <a:pt x="551" y="715"/>
                      <a:pt x="358" y="701"/>
                    </a:cubicBezTo>
                    <a:cubicBezTo>
                      <a:pt x="166" y="701"/>
                      <a:pt x="15" y="550"/>
                      <a:pt x="15" y="357"/>
                    </a:cubicBezTo>
                    <a:cubicBezTo>
                      <a:pt x="1" y="165"/>
                      <a:pt x="152" y="0"/>
                      <a:pt x="358" y="0"/>
                    </a:cubicBezTo>
                    <a:cubicBezTo>
                      <a:pt x="551" y="0"/>
                      <a:pt x="716" y="165"/>
                      <a:pt x="716" y="35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1133700" y="4426300"/>
                <a:ext cx="50550" cy="50550"/>
              </a:xfrm>
              <a:custGeom>
                <a:rect b="b" l="l" r="r" t="t"/>
                <a:pathLst>
                  <a:path extrusionOk="0" fill="none" h="2022" w="2022">
                    <a:moveTo>
                      <a:pt x="2021" y="880"/>
                    </a:moveTo>
                    <a:cubicBezTo>
                      <a:pt x="2021" y="1636"/>
                      <a:pt x="1087" y="2021"/>
                      <a:pt x="550" y="1485"/>
                    </a:cubicBezTo>
                    <a:cubicBezTo>
                      <a:pt x="1" y="935"/>
                      <a:pt x="385" y="14"/>
                      <a:pt x="1155" y="14"/>
                    </a:cubicBezTo>
                    <a:cubicBezTo>
                      <a:pt x="1636" y="1"/>
                      <a:pt x="2021" y="399"/>
                      <a:pt x="2021" y="880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1207925" y="4560675"/>
                <a:ext cx="33700" cy="33700"/>
              </a:xfrm>
              <a:custGeom>
                <a:rect b="b" l="l" r="r" t="t"/>
                <a:pathLst>
                  <a:path extrusionOk="0" fill="none" h="1348" w="1348">
                    <a:moveTo>
                      <a:pt x="1348" y="674"/>
                    </a:moveTo>
                    <a:cubicBezTo>
                      <a:pt x="1348" y="1045"/>
                      <a:pt x="1046" y="1348"/>
                      <a:pt x="674" y="1348"/>
                    </a:cubicBezTo>
                    <a:cubicBezTo>
                      <a:pt x="303" y="1348"/>
                      <a:pt x="1" y="1045"/>
                      <a:pt x="1" y="674"/>
                    </a:cubicBezTo>
                    <a:cubicBezTo>
                      <a:pt x="1" y="303"/>
                      <a:pt x="303" y="0"/>
                      <a:pt x="674" y="0"/>
                    </a:cubicBezTo>
                    <a:cubicBezTo>
                      <a:pt x="1046" y="0"/>
                      <a:pt x="1348" y="303"/>
                      <a:pt x="1348" y="674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814775" y="4613950"/>
                <a:ext cx="23050" cy="23050"/>
              </a:xfrm>
              <a:custGeom>
                <a:rect b="b" l="l" r="r" t="t"/>
                <a:pathLst>
                  <a:path extrusionOk="0" fill="none" h="922" w="922">
                    <a:moveTo>
                      <a:pt x="922" y="399"/>
                    </a:moveTo>
                    <a:cubicBezTo>
                      <a:pt x="922" y="742"/>
                      <a:pt x="496" y="921"/>
                      <a:pt x="248" y="674"/>
                    </a:cubicBezTo>
                    <a:cubicBezTo>
                      <a:pt x="1" y="426"/>
                      <a:pt x="179" y="0"/>
                      <a:pt x="523" y="0"/>
                    </a:cubicBezTo>
                    <a:cubicBezTo>
                      <a:pt x="743" y="0"/>
                      <a:pt x="922" y="179"/>
                      <a:pt x="922" y="399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814100" y="4774775"/>
                <a:ext cx="37125" cy="37150"/>
              </a:xfrm>
              <a:custGeom>
                <a:rect b="b" l="l" r="r" t="t"/>
                <a:pathLst>
                  <a:path extrusionOk="0" fill="none" h="1486" w="1485">
                    <a:moveTo>
                      <a:pt x="1444" y="715"/>
                    </a:moveTo>
                    <a:cubicBezTo>
                      <a:pt x="1402" y="1265"/>
                      <a:pt x="715" y="1485"/>
                      <a:pt x="358" y="1059"/>
                    </a:cubicBezTo>
                    <a:cubicBezTo>
                      <a:pt x="0" y="647"/>
                      <a:pt x="330" y="1"/>
                      <a:pt x="880" y="42"/>
                    </a:cubicBezTo>
                    <a:cubicBezTo>
                      <a:pt x="1224" y="69"/>
                      <a:pt x="1485" y="372"/>
                      <a:pt x="1444" y="715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865650" y="4468925"/>
                <a:ext cx="52250" cy="52600"/>
              </a:xfrm>
              <a:custGeom>
                <a:rect b="b" l="l" r="r" t="t"/>
                <a:pathLst>
                  <a:path extrusionOk="0" fill="none" h="2104" w="2090">
                    <a:moveTo>
                      <a:pt x="2076" y="907"/>
                    </a:moveTo>
                    <a:cubicBezTo>
                      <a:pt x="2076" y="1705"/>
                      <a:pt x="1114" y="2103"/>
                      <a:pt x="564" y="1540"/>
                    </a:cubicBezTo>
                    <a:cubicBezTo>
                      <a:pt x="0" y="976"/>
                      <a:pt x="399" y="14"/>
                      <a:pt x="1196" y="14"/>
                    </a:cubicBezTo>
                    <a:cubicBezTo>
                      <a:pt x="1691" y="0"/>
                      <a:pt x="2090" y="412"/>
                      <a:pt x="2076" y="90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1111375" y="4684050"/>
                <a:ext cx="35400" cy="35075"/>
              </a:xfrm>
              <a:custGeom>
                <a:rect b="b" l="l" r="r" t="t"/>
                <a:pathLst>
                  <a:path extrusionOk="0" fill="none" h="1403" w="1416">
                    <a:moveTo>
                      <a:pt x="1416" y="702"/>
                    </a:moveTo>
                    <a:cubicBezTo>
                      <a:pt x="1416" y="1086"/>
                      <a:pt x="1100" y="1403"/>
                      <a:pt x="701" y="1403"/>
                    </a:cubicBezTo>
                    <a:cubicBezTo>
                      <a:pt x="316" y="1403"/>
                      <a:pt x="0" y="1086"/>
                      <a:pt x="0" y="702"/>
                    </a:cubicBezTo>
                    <a:cubicBezTo>
                      <a:pt x="0" y="317"/>
                      <a:pt x="316" y="0"/>
                      <a:pt x="701" y="0"/>
                    </a:cubicBezTo>
                    <a:cubicBezTo>
                      <a:pt x="1100" y="0"/>
                      <a:pt x="1416" y="317"/>
                      <a:pt x="1416" y="70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1074250" y="4785075"/>
                <a:ext cx="22700" cy="22375"/>
              </a:xfrm>
              <a:custGeom>
                <a:rect b="b" l="l" r="r" t="t"/>
                <a:pathLst>
                  <a:path extrusionOk="0" fill="none" h="895" w="908">
                    <a:moveTo>
                      <a:pt x="894" y="372"/>
                    </a:moveTo>
                    <a:cubicBezTo>
                      <a:pt x="908" y="716"/>
                      <a:pt x="482" y="894"/>
                      <a:pt x="248" y="661"/>
                    </a:cubicBezTo>
                    <a:cubicBezTo>
                      <a:pt x="0" y="413"/>
                      <a:pt x="179" y="1"/>
                      <a:pt x="523" y="15"/>
                    </a:cubicBezTo>
                    <a:cubicBezTo>
                      <a:pt x="715" y="15"/>
                      <a:pt x="880" y="180"/>
                      <a:pt x="894" y="37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1214125" y="4724250"/>
                <a:ext cx="13425" cy="13425"/>
              </a:xfrm>
              <a:custGeom>
                <a:rect b="b" l="l" r="r" t="t"/>
                <a:pathLst>
                  <a:path extrusionOk="0" fill="none" h="537" w="537">
                    <a:moveTo>
                      <a:pt x="536" y="262"/>
                    </a:moveTo>
                    <a:cubicBezTo>
                      <a:pt x="536" y="413"/>
                      <a:pt x="413" y="537"/>
                      <a:pt x="261" y="537"/>
                    </a:cubicBezTo>
                    <a:cubicBezTo>
                      <a:pt x="110" y="523"/>
                      <a:pt x="0" y="413"/>
                      <a:pt x="0" y="262"/>
                    </a:cubicBezTo>
                    <a:cubicBezTo>
                      <a:pt x="0" y="125"/>
                      <a:pt x="110" y="1"/>
                      <a:pt x="261" y="1"/>
                    </a:cubicBezTo>
                    <a:cubicBezTo>
                      <a:pt x="399" y="1"/>
                      <a:pt x="523" y="111"/>
                      <a:pt x="536" y="26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987275" y="4796725"/>
                <a:ext cx="110025" cy="78700"/>
              </a:xfrm>
              <a:custGeom>
                <a:rect b="b" l="l" r="r" t="t"/>
                <a:pathLst>
                  <a:path extrusionOk="0" h="3148" w="4401">
                    <a:moveTo>
                      <a:pt x="1338" y="1"/>
                    </a:moveTo>
                    <a:cubicBezTo>
                      <a:pt x="629" y="1"/>
                      <a:pt x="1" y="299"/>
                      <a:pt x="538" y="1569"/>
                    </a:cubicBezTo>
                    <a:cubicBezTo>
                      <a:pt x="1113" y="2941"/>
                      <a:pt x="2003" y="3148"/>
                      <a:pt x="2488" y="3148"/>
                    </a:cubicBezTo>
                    <a:cubicBezTo>
                      <a:pt x="2699" y="3148"/>
                      <a:pt x="2833" y="3109"/>
                      <a:pt x="2833" y="3109"/>
                    </a:cubicBezTo>
                    <a:cubicBezTo>
                      <a:pt x="4400" y="2119"/>
                      <a:pt x="4071" y="566"/>
                      <a:pt x="2380" y="154"/>
                    </a:cubicBezTo>
                    <a:cubicBezTo>
                      <a:pt x="2121" y="86"/>
                      <a:pt x="1718" y="1"/>
                      <a:pt x="133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1006875" y="4817275"/>
                <a:ext cx="71175" cy="48050"/>
              </a:xfrm>
              <a:custGeom>
                <a:rect b="b" l="l" r="r" t="t"/>
                <a:pathLst>
                  <a:path extrusionOk="0" h="1922" w="2847">
                    <a:moveTo>
                      <a:pt x="31" y="1"/>
                    </a:moveTo>
                    <a:cubicBezTo>
                      <a:pt x="7" y="1"/>
                      <a:pt x="1" y="6"/>
                      <a:pt x="15" y="19"/>
                    </a:cubicBezTo>
                    <a:cubicBezTo>
                      <a:pt x="111" y="101"/>
                      <a:pt x="606" y="431"/>
                      <a:pt x="908" y="637"/>
                    </a:cubicBezTo>
                    <a:cubicBezTo>
                      <a:pt x="1403" y="995"/>
                      <a:pt x="1884" y="1407"/>
                      <a:pt x="2311" y="1875"/>
                    </a:cubicBezTo>
                    <a:cubicBezTo>
                      <a:pt x="2352" y="1906"/>
                      <a:pt x="2408" y="1921"/>
                      <a:pt x="2463" y="1921"/>
                    </a:cubicBezTo>
                    <a:cubicBezTo>
                      <a:pt x="2481" y="1921"/>
                      <a:pt x="2500" y="1919"/>
                      <a:pt x="2517" y="1916"/>
                    </a:cubicBezTo>
                    <a:cubicBezTo>
                      <a:pt x="2640" y="1792"/>
                      <a:pt x="2750" y="1655"/>
                      <a:pt x="2847" y="1503"/>
                    </a:cubicBezTo>
                    <a:cubicBezTo>
                      <a:pt x="2448" y="1146"/>
                      <a:pt x="2008" y="816"/>
                      <a:pt x="1541" y="541"/>
                    </a:cubicBezTo>
                    <a:cubicBezTo>
                      <a:pt x="1121" y="266"/>
                      <a:pt x="191" y="1"/>
                      <a:pt x="3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1138850" y="4722200"/>
                <a:ext cx="72475" cy="64975"/>
              </a:xfrm>
              <a:custGeom>
                <a:rect b="b" l="l" r="r" t="t"/>
                <a:pathLst>
                  <a:path extrusionOk="0" h="2599" w="2899">
                    <a:moveTo>
                      <a:pt x="2077" y="0"/>
                    </a:moveTo>
                    <a:cubicBezTo>
                      <a:pt x="1924" y="0"/>
                      <a:pt x="1734" y="38"/>
                      <a:pt x="1499" y="124"/>
                    </a:cubicBezTo>
                    <a:cubicBezTo>
                      <a:pt x="1" y="674"/>
                      <a:pt x="276" y="1787"/>
                      <a:pt x="276" y="1787"/>
                    </a:cubicBezTo>
                    <a:cubicBezTo>
                      <a:pt x="583" y="2339"/>
                      <a:pt x="993" y="2599"/>
                      <a:pt x="1385" y="2599"/>
                    </a:cubicBezTo>
                    <a:cubicBezTo>
                      <a:pt x="1855" y="2599"/>
                      <a:pt x="2299" y="2228"/>
                      <a:pt x="2516" y="1540"/>
                    </a:cubicBezTo>
                    <a:cubicBezTo>
                      <a:pt x="2644" y="1088"/>
                      <a:pt x="2899" y="0"/>
                      <a:pt x="2077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1151575" y="4730650"/>
                <a:ext cx="39625" cy="51700"/>
              </a:xfrm>
              <a:custGeom>
                <a:rect b="b" l="l" r="r" t="t"/>
                <a:pathLst>
                  <a:path extrusionOk="0" h="2068" w="1585">
                    <a:moveTo>
                      <a:pt x="1547" y="0"/>
                    </a:moveTo>
                    <a:cubicBezTo>
                      <a:pt x="1546" y="0"/>
                      <a:pt x="1543" y="2"/>
                      <a:pt x="1540" y="6"/>
                    </a:cubicBezTo>
                    <a:cubicBezTo>
                      <a:pt x="1471" y="88"/>
                      <a:pt x="1210" y="432"/>
                      <a:pt x="1045" y="638"/>
                    </a:cubicBezTo>
                    <a:cubicBezTo>
                      <a:pt x="743" y="1009"/>
                      <a:pt x="413" y="1353"/>
                      <a:pt x="69" y="1656"/>
                    </a:cubicBezTo>
                    <a:cubicBezTo>
                      <a:pt x="28" y="1697"/>
                      <a:pt x="0" y="1752"/>
                      <a:pt x="14" y="1807"/>
                    </a:cubicBezTo>
                    <a:cubicBezTo>
                      <a:pt x="110" y="1903"/>
                      <a:pt x="207" y="1999"/>
                      <a:pt x="317" y="2068"/>
                    </a:cubicBezTo>
                    <a:cubicBezTo>
                      <a:pt x="605" y="1779"/>
                      <a:pt x="866" y="1463"/>
                      <a:pt x="1100" y="1119"/>
                    </a:cubicBezTo>
                    <a:cubicBezTo>
                      <a:pt x="1336" y="791"/>
                      <a:pt x="1585" y="0"/>
                      <a:pt x="15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815200" y="4533025"/>
                <a:ext cx="77625" cy="61575"/>
              </a:xfrm>
              <a:custGeom>
                <a:rect b="b" l="l" r="r" t="t"/>
                <a:pathLst>
                  <a:path extrusionOk="0" h="2463" w="3105">
                    <a:moveTo>
                      <a:pt x="812" y="0"/>
                    </a:moveTo>
                    <a:cubicBezTo>
                      <a:pt x="358" y="0"/>
                      <a:pt x="0" y="231"/>
                      <a:pt x="272" y="1120"/>
                    </a:cubicBezTo>
                    <a:cubicBezTo>
                      <a:pt x="641" y="2335"/>
                      <a:pt x="1420" y="2463"/>
                      <a:pt x="1733" y="2463"/>
                    </a:cubicBezTo>
                    <a:cubicBezTo>
                      <a:pt x="1817" y="2463"/>
                      <a:pt x="1867" y="2454"/>
                      <a:pt x="1867" y="2454"/>
                    </a:cubicBezTo>
                    <a:cubicBezTo>
                      <a:pt x="3104" y="1835"/>
                      <a:pt x="2981" y="639"/>
                      <a:pt x="1743" y="199"/>
                    </a:cubicBezTo>
                    <a:cubicBezTo>
                      <a:pt x="1514" y="119"/>
                      <a:pt x="1138" y="0"/>
                      <a:pt x="812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827675" y="4547700"/>
                <a:ext cx="50375" cy="40500"/>
              </a:xfrm>
              <a:custGeom>
                <a:rect b="b" l="l" r="r" t="t"/>
                <a:pathLst>
                  <a:path extrusionOk="0" h="1620" w="2015">
                    <a:moveTo>
                      <a:pt x="11" y="1"/>
                    </a:moveTo>
                    <a:cubicBezTo>
                      <a:pt x="2" y="1"/>
                      <a:pt x="0" y="4"/>
                      <a:pt x="7" y="11"/>
                    </a:cubicBezTo>
                    <a:cubicBezTo>
                      <a:pt x="76" y="80"/>
                      <a:pt x="420" y="354"/>
                      <a:pt x="626" y="533"/>
                    </a:cubicBezTo>
                    <a:cubicBezTo>
                      <a:pt x="983" y="849"/>
                      <a:pt x="1299" y="1193"/>
                      <a:pt x="1588" y="1564"/>
                    </a:cubicBezTo>
                    <a:cubicBezTo>
                      <a:pt x="1629" y="1605"/>
                      <a:pt x="1684" y="1619"/>
                      <a:pt x="1725" y="1619"/>
                    </a:cubicBezTo>
                    <a:cubicBezTo>
                      <a:pt x="1835" y="1537"/>
                      <a:pt x="1932" y="1440"/>
                      <a:pt x="2014" y="1330"/>
                    </a:cubicBezTo>
                    <a:cubicBezTo>
                      <a:pt x="1739" y="1042"/>
                      <a:pt x="1437" y="767"/>
                      <a:pt x="1107" y="519"/>
                    </a:cubicBezTo>
                    <a:cubicBezTo>
                      <a:pt x="797" y="271"/>
                      <a:pt x="95" y="1"/>
                      <a:pt x="1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968750" y="4385675"/>
                <a:ext cx="50300" cy="46950"/>
              </a:xfrm>
              <a:custGeom>
                <a:rect b="b" l="l" r="r" t="t"/>
                <a:pathLst>
                  <a:path extrusionOk="0" h="1878" w="2012">
                    <a:moveTo>
                      <a:pt x="1469" y="0"/>
                    </a:moveTo>
                    <a:cubicBezTo>
                      <a:pt x="1355" y="0"/>
                      <a:pt x="1211" y="34"/>
                      <a:pt x="1031" y="113"/>
                    </a:cubicBezTo>
                    <a:cubicBezTo>
                      <a:pt x="0" y="553"/>
                      <a:pt x="234" y="1337"/>
                      <a:pt x="234" y="1337"/>
                    </a:cubicBezTo>
                    <a:cubicBezTo>
                      <a:pt x="464" y="1705"/>
                      <a:pt x="752" y="1877"/>
                      <a:pt x="1022" y="1877"/>
                    </a:cubicBezTo>
                    <a:cubicBezTo>
                      <a:pt x="1367" y="1877"/>
                      <a:pt x="1684" y="1598"/>
                      <a:pt x="1815" y="1089"/>
                    </a:cubicBezTo>
                    <a:cubicBezTo>
                      <a:pt x="1894" y="760"/>
                      <a:pt x="2011" y="0"/>
                      <a:pt x="146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979750" y="4391925"/>
                <a:ext cx="25100" cy="37825"/>
              </a:xfrm>
              <a:custGeom>
                <a:rect b="b" l="l" r="r" t="t"/>
                <a:pathLst>
                  <a:path extrusionOk="0" h="1513" w="1004">
                    <a:moveTo>
                      <a:pt x="1004" y="1"/>
                    </a:moveTo>
                    <a:lnTo>
                      <a:pt x="660" y="482"/>
                    </a:lnTo>
                    <a:cubicBezTo>
                      <a:pt x="481" y="757"/>
                      <a:pt x="261" y="1004"/>
                      <a:pt x="14" y="1238"/>
                    </a:cubicBezTo>
                    <a:cubicBezTo>
                      <a:pt x="0" y="1252"/>
                      <a:pt x="0" y="1293"/>
                      <a:pt x="0" y="1334"/>
                    </a:cubicBezTo>
                    <a:cubicBezTo>
                      <a:pt x="55" y="1403"/>
                      <a:pt x="138" y="1472"/>
                      <a:pt x="220" y="1513"/>
                    </a:cubicBezTo>
                    <a:cubicBezTo>
                      <a:pt x="399" y="1293"/>
                      <a:pt x="564" y="1059"/>
                      <a:pt x="715" y="826"/>
                    </a:cubicBezTo>
                    <a:cubicBezTo>
                      <a:pt x="852" y="564"/>
                      <a:pt x="949" y="290"/>
                      <a:pt x="1004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898025" y="4280575"/>
                <a:ext cx="273500" cy="13950"/>
              </a:xfrm>
              <a:custGeom>
                <a:rect b="b" l="l" r="r" t="t"/>
                <a:pathLst>
                  <a:path extrusionOk="0" h="558" w="10940">
                    <a:moveTo>
                      <a:pt x="1468" y="1"/>
                    </a:moveTo>
                    <a:lnTo>
                      <a:pt x="190" y="56"/>
                    </a:lnTo>
                    <a:cubicBezTo>
                      <a:pt x="186" y="56"/>
                      <a:pt x="182" y="56"/>
                      <a:pt x="179" y="56"/>
                    </a:cubicBezTo>
                    <a:cubicBezTo>
                      <a:pt x="1" y="56"/>
                      <a:pt x="850" y="415"/>
                      <a:pt x="3077" y="523"/>
                    </a:cubicBezTo>
                    <a:cubicBezTo>
                      <a:pt x="3735" y="549"/>
                      <a:pt x="4390" y="557"/>
                      <a:pt x="5045" y="557"/>
                    </a:cubicBezTo>
                    <a:cubicBezTo>
                      <a:pt x="6167" y="557"/>
                      <a:pt x="7285" y="532"/>
                      <a:pt x="8397" y="523"/>
                    </a:cubicBezTo>
                    <a:cubicBezTo>
                      <a:pt x="8946" y="523"/>
                      <a:pt x="10940" y="358"/>
                      <a:pt x="10843" y="248"/>
                    </a:cubicBezTo>
                    <a:cubicBezTo>
                      <a:pt x="10755" y="149"/>
                      <a:pt x="10098" y="103"/>
                      <a:pt x="9601" y="103"/>
                    </a:cubicBezTo>
                    <a:cubicBezTo>
                      <a:pt x="9480" y="103"/>
                      <a:pt x="9368" y="106"/>
                      <a:pt x="9276" y="111"/>
                    </a:cubicBezTo>
                    <a:cubicBezTo>
                      <a:pt x="8452" y="111"/>
                      <a:pt x="7421" y="1"/>
                      <a:pt x="6596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924125" y="4307400"/>
                <a:ext cx="196875" cy="13200"/>
              </a:xfrm>
              <a:custGeom>
                <a:rect b="b" l="l" r="r" t="t"/>
                <a:pathLst>
                  <a:path extrusionOk="0" h="528" w="7875">
                    <a:moveTo>
                      <a:pt x="7724" y="0"/>
                    </a:moveTo>
                    <a:cubicBezTo>
                      <a:pt x="6309" y="0"/>
                      <a:pt x="4666" y="47"/>
                      <a:pt x="3118" y="47"/>
                    </a:cubicBezTo>
                    <a:cubicBezTo>
                      <a:pt x="2455" y="47"/>
                      <a:pt x="1810" y="39"/>
                      <a:pt x="1208" y="14"/>
                    </a:cubicBezTo>
                    <a:cubicBezTo>
                      <a:pt x="1121" y="12"/>
                      <a:pt x="1028" y="10"/>
                      <a:pt x="934" y="10"/>
                    </a:cubicBezTo>
                    <a:cubicBezTo>
                      <a:pt x="480" y="10"/>
                      <a:pt x="1" y="37"/>
                      <a:pt x="12" y="83"/>
                    </a:cubicBezTo>
                    <a:cubicBezTo>
                      <a:pt x="36" y="130"/>
                      <a:pt x="2598" y="527"/>
                      <a:pt x="4384" y="527"/>
                    </a:cubicBezTo>
                    <a:cubicBezTo>
                      <a:pt x="4663" y="527"/>
                      <a:pt x="4924" y="517"/>
                      <a:pt x="5153" y="495"/>
                    </a:cubicBezTo>
                    <a:cubicBezTo>
                      <a:pt x="6803" y="344"/>
                      <a:pt x="7875" y="0"/>
                      <a:pt x="77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6" name="Google Shape;206;p2"/>
          <p:cNvGrpSpPr/>
          <p:nvPr/>
        </p:nvGrpSpPr>
        <p:grpSpPr>
          <a:xfrm>
            <a:off x="7768667" y="3500321"/>
            <a:ext cx="1141996" cy="1380231"/>
            <a:chOff x="7605012" y="369624"/>
            <a:chExt cx="899068" cy="1086454"/>
          </a:xfrm>
        </p:grpSpPr>
        <p:sp>
          <p:nvSpPr>
            <p:cNvPr id="207" name="Google Shape;207;p2"/>
            <p:cNvSpPr/>
            <p:nvPr/>
          </p:nvSpPr>
          <p:spPr>
            <a:xfrm>
              <a:off x="7605012" y="369624"/>
              <a:ext cx="899068" cy="1086454"/>
            </a:xfrm>
            <a:custGeom>
              <a:rect b="b" l="l" r="r" t="t"/>
              <a:pathLst>
                <a:path extrusionOk="0" h="69036" w="57129">
                  <a:moveTo>
                    <a:pt x="10487" y="0"/>
                  </a:moveTo>
                  <a:lnTo>
                    <a:pt x="10013" y="2680"/>
                  </a:lnTo>
                  <a:cubicBezTo>
                    <a:pt x="11163" y="2991"/>
                    <a:pt x="11880" y="4127"/>
                    <a:pt x="11691" y="5291"/>
                  </a:cubicBezTo>
                  <a:cubicBezTo>
                    <a:pt x="11498" y="6395"/>
                    <a:pt x="10539" y="7206"/>
                    <a:pt x="9436" y="7206"/>
                  </a:cubicBezTo>
                  <a:cubicBezTo>
                    <a:pt x="9376" y="7206"/>
                    <a:pt x="9316" y="7204"/>
                    <a:pt x="9255" y="7199"/>
                  </a:cubicBezTo>
                  <a:lnTo>
                    <a:pt x="8917" y="9107"/>
                  </a:lnTo>
                  <a:cubicBezTo>
                    <a:pt x="10067" y="9418"/>
                    <a:pt x="10798" y="10555"/>
                    <a:pt x="10595" y="11732"/>
                  </a:cubicBezTo>
                  <a:cubicBezTo>
                    <a:pt x="10403" y="12835"/>
                    <a:pt x="9432" y="13634"/>
                    <a:pt x="8330" y="13634"/>
                  </a:cubicBezTo>
                  <a:cubicBezTo>
                    <a:pt x="8269" y="13634"/>
                    <a:pt x="8207" y="13631"/>
                    <a:pt x="8146" y="13626"/>
                  </a:cubicBezTo>
                  <a:lnTo>
                    <a:pt x="7821" y="15534"/>
                  </a:lnTo>
                  <a:cubicBezTo>
                    <a:pt x="9039" y="15778"/>
                    <a:pt x="9851" y="16941"/>
                    <a:pt x="9634" y="18173"/>
                  </a:cubicBezTo>
                  <a:cubicBezTo>
                    <a:pt x="9438" y="19286"/>
                    <a:pt x="8480" y="20067"/>
                    <a:pt x="7388" y="20067"/>
                  </a:cubicBezTo>
                  <a:cubicBezTo>
                    <a:pt x="7272" y="20067"/>
                    <a:pt x="7155" y="20058"/>
                    <a:pt x="7036" y="20040"/>
                  </a:cubicBezTo>
                  <a:lnTo>
                    <a:pt x="6725" y="21961"/>
                  </a:lnTo>
                  <a:cubicBezTo>
                    <a:pt x="7943" y="22205"/>
                    <a:pt x="8741" y="23368"/>
                    <a:pt x="8538" y="24600"/>
                  </a:cubicBezTo>
                  <a:cubicBezTo>
                    <a:pt x="8342" y="25713"/>
                    <a:pt x="7384" y="26494"/>
                    <a:pt x="6292" y="26494"/>
                  </a:cubicBezTo>
                  <a:cubicBezTo>
                    <a:pt x="6176" y="26494"/>
                    <a:pt x="6058" y="26485"/>
                    <a:pt x="5940" y="26467"/>
                  </a:cubicBezTo>
                  <a:lnTo>
                    <a:pt x="5602" y="28375"/>
                  </a:lnTo>
                  <a:cubicBezTo>
                    <a:pt x="6752" y="28686"/>
                    <a:pt x="7469" y="29809"/>
                    <a:pt x="7280" y="30986"/>
                  </a:cubicBezTo>
                  <a:cubicBezTo>
                    <a:pt x="7086" y="32097"/>
                    <a:pt x="6115" y="32900"/>
                    <a:pt x="5004" y="32900"/>
                  </a:cubicBezTo>
                  <a:cubicBezTo>
                    <a:pt x="4951" y="32900"/>
                    <a:pt x="4898" y="32898"/>
                    <a:pt x="4844" y="32894"/>
                  </a:cubicBezTo>
                  <a:lnTo>
                    <a:pt x="4506" y="34802"/>
                  </a:lnTo>
                  <a:cubicBezTo>
                    <a:pt x="5656" y="35113"/>
                    <a:pt x="6387" y="36250"/>
                    <a:pt x="6184" y="37414"/>
                  </a:cubicBezTo>
                  <a:cubicBezTo>
                    <a:pt x="5991" y="38529"/>
                    <a:pt x="5021" y="39329"/>
                    <a:pt x="3907" y="39329"/>
                  </a:cubicBezTo>
                  <a:cubicBezTo>
                    <a:pt x="3845" y="39329"/>
                    <a:pt x="3783" y="39327"/>
                    <a:pt x="3721" y="39322"/>
                  </a:cubicBezTo>
                  <a:lnTo>
                    <a:pt x="3410" y="41229"/>
                  </a:lnTo>
                  <a:cubicBezTo>
                    <a:pt x="4560" y="41541"/>
                    <a:pt x="5277" y="42677"/>
                    <a:pt x="5074" y="43841"/>
                  </a:cubicBezTo>
                  <a:cubicBezTo>
                    <a:pt x="4895" y="44957"/>
                    <a:pt x="3925" y="45756"/>
                    <a:pt x="2811" y="45756"/>
                  </a:cubicBezTo>
                  <a:cubicBezTo>
                    <a:pt x="2749" y="45756"/>
                    <a:pt x="2687" y="45754"/>
                    <a:pt x="2625" y="45749"/>
                  </a:cubicBezTo>
                  <a:lnTo>
                    <a:pt x="2287" y="47657"/>
                  </a:lnTo>
                  <a:lnTo>
                    <a:pt x="2571" y="47697"/>
                  </a:lnTo>
                  <a:cubicBezTo>
                    <a:pt x="3802" y="47941"/>
                    <a:pt x="4614" y="49105"/>
                    <a:pt x="4398" y="50336"/>
                  </a:cubicBezTo>
                  <a:cubicBezTo>
                    <a:pt x="4200" y="51457"/>
                    <a:pt x="3229" y="52253"/>
                    <a:pt x="2126" y="52253"/>
                  </a:cubicBezTo>
                  <a:cubicBezTo>
                    <a:pt x="2018" y="52253"/>
                    <a:pt x="1909" y="52246"/>
                    <a:pt x="1800" y="52230"/>
                  </a:cubicBezTo>
                  <a:lnTo>
                    <a:pt x="1529" y="52163"/>
                  </a:lnTo>
                  <a:lnTo>
                    <a:pt x="1191" y="54084"/>
                  </a:lnTo>
                  <a:cubicBezTo>
                    <a:pt x="2381" y="54341"/>
                    <a:pt x="3166" y="55491"/>
                    <a:pt x="2963" y="56709"/>
                  </a:cubicBezTo>
                  <a:cubicBezTo>
                    <a:pt x="2776" y="57819"/>
                    <a:pt x="1807" y="58607"/>
                    <a:pt x="714" y="58607"/>
                  </a:cubicBezTo>
                  <a:cubicBezTo>
                    <a:pt x="621" y="58607"/>
                    <a:pt x="527" y="58601"/>
                    <a:pt x="433" y="58590"/>
                  </a:cubicBezTo>
                  <a:lnTo>
                    <a:pt x="0" y="61025"/>
                  </a:lnTo>
                  <a:lnTo>
                    <a:pt x="2151" y="61391"/>
                  </a:lnTo>
                  <a:cubicBezTo>
                    <a:pt x="2322" y="60249"/>
                    <a:pt x="3310" y="59423"/>
                    <a:pt x="4431" y="59423"/>
                  </a:cubicBezTo>
                  <a:cubicBezTo>
                    <a:pt x="4558" y="59423"/>
                    <a:pt x="4687" y="59434"/>
                    <a:pt x="4817" y="59456"/>
                  </a:cubicBezTo>
                  <a:cubicBezTo>
                    <a:pt x="6089" y="59686"/>
                    <a:pt x="6928" y="60904"/>
                    <a:pt x="6684" y="62175"/>
                  </a:cubicBezTo>
                  <a:lnTo>
                    <a:pt x="8457" y="62473"/>
                  </a:lnTo>
                  <a:cubicBezTo>
                    <a:pt x="8650" y="61360"/>
                    <a:pt x="9623" y="60572"/>
                    <a:pt x="10716" y="60572"/>
                  </a:cubicBezTo>
                  <a:cubicBezTo>
                    <a:pt x="10846" y="60572"/>
                    <a:pt x="10977" y="60583"/>
                    <a:pt x="11109" y="60606"/>
                  </a:cubicBezTo>
                  <a:cubicBezTo>
                    <a:pt x="12354" y="60822"/>
                    <a:pt x="13193" y="62013"/>
                    <a:pt x="12976" y="63258"/>
                  </a:cubicBezTo>
                  <a:lnTo>
                    <a:pt x="14749" y="63556"/>
                  </a:lnTo>
                  <a:cubicBezTo>
                    <a:pt x="14919" y="62414"/>
                    <a:pt x="15907" y="61588"/>
                    <a:pt x="17028" y="61588"/>
                  </a:cubicBezTo>
                  <a:cubicBezTo>
                    <a:pt x="17155" y="61588"/>
                    <a:pt x="17285" y="61599"/>
                    <a:pt x="17415" y="61621"/>
                  </a:cubicBezTo>
                  <a:cubicBezTo>
                    <a:pt x="18686" y="61851"/>
                    <a:pt x="19539" y="63069"/>
                    <a:pt x="19282" y="64340"/>
                  </a:cubicBezTo>
                  <a:lnTo>
                    <a:pt x="21068" y="64638"/>
                  </a:lnTo>
                  <a:cubicBezTo>
                    <a:pt x="21249" y="63525"/>
                    <a:pt x="22220" y="62737"/>
                    <a:pt x="23313" y="62737"/>
                  </a:cubicBezTo>
                  <a:cubicBezTo>
                    <a:pt x="23443" y="62737"/>
                    <a:pt x="23575" y="62748"/>
                    <a:pt x="23707" y="62771"/>
                  </a:cubicBezTo>
                  <a:cubicBezTo>
                    <a:pt x="24951" y="62987"/>
                    <a:pt x="25790" y="64178"/>
                    <a:pt x="25574" y="65423"/>
                  </a:cubicBezTo>
                  <a:lnTo>
                    <a:pt x="27360" y="65721"/>
                  </a:lnTo>
                  <a:cubicBezTo>
                    <a:pt x="27518" y="64579"/>
                    <a:pt x="28505" y="63753"/>
                    <a:pt x="29626" y="63753"/>
                  </a:cubicBezTo>
                  <a:cubicBezTo>
                    <a:pt x="29753" y="63753"/>
                    <a:pt x="29882" y="63764"/>
                    <a:pt x="30012" y="63786"/>
                  </a:cubicBezTo>
                  <a:cubicBezTo>
                    <a:pt x="31297" y="64016"/>
                    <a:pt x="32136" y="65234"/>
                    <a:pt x="31893" y="66505"/>
                  </a:cubicBezTo>
                  <a:lnTo>
                    <a:pt x="33665" y="66803"/>
                  </a:lnTo>
                  <a:cubicBezTo>
                    <a:pt x="33882" y="65718"/>
                    <a:pt x="34830" y="64955"/>
                    <a:pt x="35905" y="64955"/>
                  </a:cubicBezTo>
                  <a:cubicBezTo>
                    <a:pt x="36037" y="64955"/>
                    <a:pt x="36170" y="64966"/>
                    <a:pt x="36304" y="64990"/>
                  </a:cubicBezTo>
                  <a:cubicBezTo>
                    <a:pt x="37535" y="65193"/>
                    <a:pt x="38374" y="66343"/>
                    <a:pt x="38198" y="67588"/>
                  </a:cubicBezTo>
                  <a:lnTo>
                    <a:pt x="39971" y="67886"/>
                  </a:lnTo>
                  <a:cubicBezTo>
                    <a:pt x="40164" y="66773"/>
                    <a:pt x="41126" y="65984"/>
                    <a:pt x="42227" y="65984"/>
                  </a:cubicBezTo>
                  <a:cubicBezTo>
                    <a:pt x="42357" y="65984"/>
                    <a:pt x="42490" y="65995"/>
                    <a:pt x="42623" y="66018"/>
                  </a:cubicBezTo>
                  <a:cubicBezTo>
                    <a:pt x="43868" y="66235"/>
                    <a:pt x="44707" y="67426"/>
                    <a:pt x="44490" y="68670"/>
                  </a:cubicBezTo>
                  <a:lnTo>
                    <a:pt x="46642" y="69036"/>
                  </a:lnTo>
                  <a:lnTo>
                    <a:pt x="47061" y="66600"/>
                  </a:lnTo>
                  <a:cubicBezTo>
                    <a:pt x="45911" y="66302"/>
                    <a:pt x="45180" y="65166"/>
                    <a:pt x="45383" y="63989"/>
                  </a:cubicBezTo>
                  <a:cubicBezTo>
                    <a:pt x="45576" y="62873"/>
                    <a:pt x="46534" y="62073"/>
                    <a:pt x="47647" y="62073"/>
                  </a:cubicBezTo>
                  <a:cubicBezTo>
                    <a:pt x="47708" y="62073"/>
                    <a:pt x="47770" y="62076"/>
                    <a:pt x="47832" y="62081"/>
                  </a:cubicBezTo>
                  <a:lnTo>
                    <a:pt x="48171" y="60105"/>
                  </a:lnTo>
                  <a:cubicBezTo>
                    <a:pt x="45952" y="59158"/>
                    <a:pt x="46520" y="55870"/>
                    <a:pt x="48942" y="55721"/>
                  </a:cubicBezTo>
                  <a:lnTo>
                    <a:pt x="49280" y="53759"/>
                  </a:lnTo>
                  <a:cubicBezTo>
                    <a:pt x="48076" y="53502"/>
                    <a:pt x="47291" y="52338"/>
                    <a:pt x="47494" y="51121"/>
                  </a:cubicBezTo>
                  <a:cubicBezTo>
                    <a:pt x="47679" y="50024"/>
                    <a:pt x="48638" y="49230"/>
                    <a:pt x="49728" y="49230"/>
                  </a:cubicBezTo>
                  <a:cubicBezTo>
                    <a:pt x="49835" y="49230"/>
                    <a:pt x="49943" y="49238"/>
                    <a:pt x="50052" y="49253"/>
                  </a:cubicBezTo>
                  <a:lnTo>
                    <a:pt x="50376" y="47332"/>
                  </a:lnTo>
                  <a:cubicBezTo>
                    <a:pt x="49172" y="47075"/>
                    <a:pt x="48387" y="45911"/>
                    <a:pt x="48604" y="44693"/>
                  </a:cubicBezTo>
                  <a:cubicBezTo>
                    <a:pt x="48790" y="43591"/>
                    <a:pt x="49747" y="42806"/>
                    <a:pt x="50842" y="42806"/>
                  </a:cubicBezTo>
                  <a:cubicBezTo>
                    <a:pt x="50943" y="42806"/>
                    <a:pt x="51045" y="42812"/>
                    <a:pt x="51148" y="42826"/>
                  </a:cubicBezTo>
                  <a:lnTo>
                    <a:pt x="51472" y="40905"/>
                  </a:lnTo>
                  <a:cubicBezTo>
                    <a:pt x="50322" y="40607"/>
                    <a:pt x="49592" y="39470"/>
                    <a:pt x="49794" y="38293"/>
                  </a:cubicBezTo>
                  <a:cubicBezTo>
                    <a:pt x="49987" y="37190"/>
                    <a:pt x="50957" y="36391"/>
                    <a:pt x="52071" y="36391"/>
                  </a:cubicBezTo>
                  <a:cubicBezTo>
                    <a:pt x="52133" y="36391"/>
                    <a:pt x="52195" y="36394"/>
                    <a:pt x="52257" y="36399"/>
                  </a:cubicBezTo>
                  <a:lnTo>
                    <a:pt x="52568" y="34477"/>
                  </a:lnTo>
                  <a:cubicBezTo>
                    <a:pt x="51418" y="34180"/>
                    <a:pt x="50688" y="33043"/>
                    <a:pt x="50891" y="31866"/>
                  </a:cubicBezTo>
                  <a:cubicBezTo>
                    <a:pt x="51083" y="30763"/>
                    <a:pt x="52053" y="29964"/>
                    <a:pt x="53167" y="29964"/>
                  </a:cubicBezTo>
                  <a:cubicBezTo>
                    <a:pt x="53229" y="29964"/>
                    <a:pt x="53291" y="29967"/>
                    <a:pt x="53353" y="29972"/>
                  </a:cubicBezTo>
                  <a:lnTo>
                    <a:pt x="53691" y="28050"/>
                  </a:lnTo>
                  <a:cubicBezTo>
                    <a:pt x="52487" y="27807"/>
                    <a:pt x="51689" y="26643"/>
                    <a:pt x="51919" y="25439"/>
                  </a:cubicBezTo>
                  <a:cubicBezTo>
                    <a:pt x="52105" y="24322"/>
                    <a:pt x="53064" y="23524"/>
                    <a:pt x="54161" y="23524"/>
                  </a:cubicBezTo>
                  <a:cubicBezTo>
                    <a:pt x="54261" y="23524"/>
                    <a:pt x="54361" y="23531"/>
                    <a:pt x="54463" y="23544"/>
                  </a:cubicBezTo>
                  <a:lnTo>
                    <a:pt x="54787" y="21650"/>
                  </a:lnTo>
                  <a:cubicBezTo>
                    <a:pt x="53583" y="21379"/>
                    <a:pt x="52798" y="20216"/>
                    <a:pt x="53015" y="19011"/>
                  </a:cubicBezTo>
                  <a:cubicBezTo>
                    <a:pt x="53187" y="17902"/>
                    <a:pt x="54146" y="17107"/>
                    <a:pt x="55246" y="17107"/>
                  </a:cubicBezTo>
                  <a:cubicBezTo>
                    <a:pt x="55353" y="17107"/>
                    <a:pt x="55463" y="17115"/>
                    <a:pt x="55572" y="17131"/>
                  </a:cubicBezTo>
                  <a:lnTo>
                    <a:pt x="55883" y="15223"/>
                  </a:lnTo>
                  <a:cubicBezTo>
                    <a:pt x="54693" y="14952"/>
                    <a:pt x="53908" y="13788"/>
                    <a:pt x="54111" y="12584"/>
                  </a:cubicBezTo>
                  <a:cubicBezTo>
                    <a:pt x="54310" y="11474"/>
                    <a:pt x="55280" y="10686"/>
                    <a:pt x="56385" y="10686"/>
                  </a:cubicBezTo>
                  <a:cubicBezTo>
                    <a:pt x="56478" y="10686"/>
                    <a:pt x="56573" y="10692"/>
                    <a:pt x="56668" y="10703"/>
                  </a:cubicBezTo>
                  <a:lnTo>
                    <a:pt x="57128" y="8011"/>
                  </a:lnTo>
                  <a:lnTo>
                    <a:pt x="54963" y="7645"/>
                  </a:lnTo>
                  <a:cubicBezTo>
                    <a:pt x="54963" y="7727"/>
                    <a:pt x="54936" y="7808"/>
                    <a:pt x="54936" y="7902"/>
                  </a:cubicBezTo>
                  <a:cubicBezTo>
                    <a:pt x="54719" y="8988"/>
                    <a:pt x="53772" y="9751"/>
                    <a:pt x="52696" y="9751"/>
                  </a:cubicBezTo>
                  <a:cubicBezTo>
                    <a:pt x="52565" y="9751"/>
                    <a:pt x="52432" y="9739"/>
                    <a:pt x="52298" y="9716"/>
                  </a:cubicBezTo>
                  <a:cubicBezTo>
                    <a:pt x="51066" y="9513"/>
                    <a:pt x="50227" y="8349"/>
                    <a:pt x="50403" y="7118"/>
                  </a:cubicBezTo>
                  <a:lnTo>
                    <a:pt x="50458" y="6861"/>
                  </a:lnTo>
                  <a:lnTo>
                    <a:pt x="48671" y="6563"/>
                  </a:lnTo>
                  <a:cubicBezTo>
                    <a:pt x="48644" y="6644"/>
                    <a:pt x="48644" y="6725"/>
                    <a:pt x="48631" y="6806"/>
                  </a:cubicBezTo>
                  <a:cubicBezTo>
                    <a:pt x="48414" y="7904"/>
                    <a:pt x="47455" y="8668"/>
                    <a:pt x="46377" y="8668"/>
                  </a:cubicBezTo>
                  <a:cubicBezTo>
                    <a:pt x="46246" y="8668"/>
                    <a:pt x="46113" y="8657"/>
                    <a:pt x="45979" y="8633"/>
                  </a:cubicBezTo>
                  <a:cubicBezTo>
                    <a:pt x="44747" y="8430"/>
                    <a:pt x="43922" y="7267"/>
                    <a:pt x="44098" y="6035"/>
                  </a:cubicBezTo>
                  <a:cubicBezTo>
                    <a:pt x="44111" y="5954"/>
                    <a:pt x="44138" y="5859"/>
                    <a:pt x="44166" y="5778"/>
                  </a:cubicBezTo>
                  <a:lnTo>
                    <a:pt x="42352" y="5480"/>
                  </a:lnTo>
                  <a:cubicBezTo>
                    <a:pt x="42352" y="5562"/>
                    <a:pt x="42339" y="5643"/>
                    <a:pt x="42325" y="5724"/>
                  </a:cubicBezTo>
                  <a:cubicBezTo>
                    <a:pt x="42132" y="6849"/>
                    <a:pt x="41159" y="7639"/>
                    <a:pt x="40066" y="7639"/>
                  </a:cubicBezTo>
                  <a:cubicBezTo>
                    <a:pt x="39936" y="7639"/>
                    <a:pt x="39805" y="7628"/>
                    <a:pt x="39673" y="7605"/>
                  </a:cubicBezTo>
                  <a:cubicBezTo>
                    <a:pt x="38428" y="7388"/>
                    <a:pt x="37589" y="6198"/>
                    <a:pt x="37806" y="4953"/>
                  </a:cubicBezTo>
                  <a:lnTo>
                    <a:pt x="37860" y="4696"/>
                  </a:lnTo>
                  <a:lnTo>
                    <a:pt x="36047" y="4398"/>
                  </a:lnTo>
                  <a:cubicBezTo>
                    <a:pt x="36047" y="4479"/>
                    <a:pt x="36047" y="4560"/>
                    <a:pt x="36033" y="4642"/>
                  </a:cubicBezTo>
                  <a:cubicBezTo>
                    <a:pt x="35816" y="5739"/>
                    <a:pt x="34858" y="6503"/>
                    <a:pt x="33780" y="6503"/>
                  </a:cubicBezTo>
                  <a:cubicBezTo>
                    <a:pt x="33648" y="6503"/>
                    <a:pt x="33515" y="6492"/>
                    <a:pt x="33381" y="6468"/>
                  </a:cubicBezTo>
                  <a:cubicBezTo>
                    <a:pt x="32150" y="6265"/>
                    <a:pt x="31311" y="5102"/>
                    <a:pt x="31500" y="3870"/>
                  </a:cubicBezTo>
                  <a:lnTo>
                    <a:pt x="31555" y="3613"/>
                  </a:lnTo>
                  <a:lnTo>
                    <a:pt x="29755" y="3315"/>
                  </a:lnTo>
                  <a:cubicBezTo>
                    <a:pt x="29755" y="3397"/>
                    <a:pt x="29741" y="3478"/>
                    <a:pt x="29728" y="3559"/>
                  </a:cubicBezTo>
                  <a:cubicBezTo>
                    <a:pt x="29521" y="4689"/>
                    <a:pt x="28550" y="5470"/>
                    <a:pt x="27443" y="5470"/>
                  </a:cubicBezTo>
                  <a:cubicBezTo>
                    <a:pt x="27317" y="5470"/>
                    <a:pt x="27190" y="5460"/>
                    <a:pt x="27062" y="5440"/>
                  </a:cubicBezTo>
                  <a:cubicBezTo>
                    <a:pt x="25817" y="5223"/>
                    <a:pt x="24978" y="4033"/>
                    <a:pt x="25208" y="2788"/>
                  </a:cubicBezTo>
                  <a:cubicBezTo>
                    <a:pt x="25208" y="2707"/>
                    <a:pt x="25236" y="2612"/>
                    <a:pt x="25263" y="2531"/>
                  </a:cubicBezTo>
                  <a:lnTo>
                    <a:pt x="23449" y="2233"/>
                  </a:lnTo>
                  <a:cubicBezTo>
                    <a:pt x="23449" y="2314"/>
                    <a:pt x="23436" y="2395"/>
                    <a:pt x="23436" y="2477"/>
                  </a:cubicBezTo>
                  <a:cubicBezTo>
                    <a:pt x="23219" y="3574"/>
                    <a:pt x="22260" y="4338"/>
                    <a:pt x="21183" y="4338"/>
                  </a:cubicBezTo>
                  <a:cubicBezTo>
                    <a:pt x="21051" y="4338"/>
                    <a:pt x="20918" y="4327"/>
                    <a:pt x="20784" y="4303"/>
                  </a:cubicBezTo>
                  <a:cubicBezTo>
                    <a:pt x="19552" y="4100"/>
                    <a:pt x="18714" y="2937"/>
                    <a:pt x="18903" y="1705"/>
                  </a:cubicBezTo>
                  <a:lnTo>
                    <a:pt x="18944" y="1448"/>
                  </a:lnTo>
                  <a:lnTo>
                    <a:pt x="17157" y="1150"/>
                  </a:lnTo>
                  <a:cubicBezTo>
                    <a:pt x="17144" y="1232"/>
                    <a:pt x="17144" y="1313"/>
                    <a:pt x="17117" y="1394"/>
                  </a:cubicBezTo>
                  <a:cubicBezTo>
                    <a:pt x="16900" y="2491"/>
                    <a:pt x="15952" y="3256"/>
                    <a:pt x="14877" y="3256"/>
                  </a:cubicBezTo>
                  <a:cubicBezTo>
                    <a:pt x="14745" y="3256"/>
                    <a:pt x="14612" y="3244"/>
                    <a:pt x="14478" y="3221"/>
                  </a:cubicBezTo>
                  <a:cubicBezTo>
                    <a:pt x="13247" y="3018"/>
                    <a:pt x="12408" y="1854"/>
                    <a:pt x="12584" y="623"/>
                  </a:cubicBezTo>
                  <a:cubicBezTo>
                    <a:pt x="12597" y="542"/>
                    <a:pt x="12625" y="447"/>
                    <a:pt x="12652" y="366"/>
                  </a:cubicBezTo>
                  <a:lnTo>
                    <a:pt x="1048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8" name="Google Shape;208;p2"/>
            <p:cNvGrpSpPr/>
            <p:nvPr/>
          </p:nvGrpSpPr>
          <p:grpSpPr>
            <a:xfrm>
              <a:off x="7605122" y="369624"/>
              <a:ext cx="898847" cy="1086454"/>
              <a:chOff x="4501775" y="2687000"/>
              <a:chExt cx="1427875" cy="1725900"/>
            </a:xfrm>
          </p:grpSpPr>
          <p:sp>
            <p:nvSpPr>
              <p:cNvPr id="209" name="Google Shape;209;p2"/>
              <p:cNvSpPr/>
              <p:nvPr/>
            </p:nvSpPr>
            <p:spPr>
              <a:xfrm>
                <a:off x="4501775" y="2687000"/>
                <a:ext cx="1427875" cy="1725900"/>
              </a:xfrm>
              <a:custGeom>
                <a:rect b="b" l="l" r="r" t="t"/>
                <a:pathLst>
                  <a:path extrusionOk="0" h="69036" w="57115">
                    <a:moveTo>
                      <a:pt x="10487" y="0"/>
                    </a:moveTo>
                    <a:lnTo>
                      <a:pt x="10013" y="2680"/>
                    </a:lnTo>
                    <a:cubicBezTo>
                      <a:pt x="11150" y="2991"/>
                      <a:pt x="11880" y="4127"/>
                      <a:pt x="11677" y="5291"/>
                    </a:cubicBezTo>
                    <a:cubicBezTo>
                      <a:pt x="11498" y="6395"/>
                      <a:pt x="10539" y="7206"/>
                      <a:pt x="9437" y="7206"/>
                    </a:cubicBezTo>
                    <a:cubicBezTo>
                      <a:pt x="9377" y="7206"/>
                      <a:pt x="9316" y="7204"/>
                      <a:pt x="9255" y="7199"/>
                    </a:cubicBezTo>
                    <a:lnTo>
                      <a:pt x="8917" y="9107"/>
                    </a:lnTo>
                    <a:cubicBezTo>
                      <a:pt x="10067" y="9418"/>
                      <a:pt x="10784" y="10555"/>
                      <a:pt x="10581" y="11732"/>
                    </a:cubicBezTo>
                    <a:cubicBezTo>
                      <a:pt x="10402" y="12835"/>
                      <a:pt x="9433" y="13634"/>
                      <a:pt x="8318" y="13634"/>
                    </a:cubicBezTo>
                    <a:cubicBezTo>
                      <a:pt x="8257" y="13634"/>
                      <a:pt x="8195" y="13631"/>
                      <a:pt x="8132" y="13626"/>
                    </a:cubicBezTo>
                    <a:lnTo>
                      <a:pt x="7808" y="15534"/>
                    </a:lnTo>
                    <a:cubicBezTo>
                      <a:pt x="9025" y="15778"/>
                      <a:pt x="9837" y="16941"/>
                      <a:pt x="9634" y="18173"/>
                    </a:cubicBezTo>
                    <a:cubicBezTo>
                      <a:pt x="9439" y="19286"/>
                      <a:pt x="8480" y="20067"/>
                      <a:pt x="7388" y="20067"/>
                    </a:cubicBezTo>
                    <a:cubicBezTo>
                      <a:pt x="7272" y="20067"/>
                      <a:pt x="7155" y="20058"/>
                      <a:pt x="7036" y="20040"/>
                    </a:cubicBezTo>
                    <a:lnTo>
                      <a:pt x="6712" y="21961"/>
                    </a:lnTo>
                    <a:cubicBezTo>
                      <a:pt x="7929" y="22205"/>
                      <a:pt x="8741" y="23368"/>
                      <a:pt x="8525" y="24600"/>
                    </a:cubicBezTo>
                    <a:cubicBezTo>
                      <a:pt x="8341" y="25713"/>
                      <a:pt x="7373" y="26494"/>
                      <a:pt x="6289" y="26494"/>
                    </a:cubicBezTo>
                    <a:cubicBezTo>
                      <a:pt x="6174" y="26494"/>
                      <a:pt x="6057" y="26485"/>
                      <a:pt x="5940" y="26467"/>
                    </a:cubicBezTo>
                    <a:lnTo>
                      <a:pt x="5602" y="28375"/>
                    </a:lnTo>
                    <a:cubicBezTo>
                      <a:pt x="6739" y="28686"/>
                      <a:pt x="7469" y="29809"/>
                      <a:pt x="7266" y="30986"/>
                    </a:cubicBezTo>
                    <a:cubicBezTo>
                      <a:pt x="7073" y="32097"/>
                      <a:pt x="6114" y="32900"/>
                      <a:pt x="4992" y="32900"/>
                    </a:cubicBezTo>
                    <a:cubicBezTo>
                      <a:pt x="4939" y="32900"/>
                      <a:pt x="4885" y="32898"/>
                      <a:pt x="4831" y="32894"/>
                    </a:cubicBezTo>
                    <a:lnTo>
                      <a:pt x="4492" y="34802"/>
                    </a:lnTo>
                    <a:cubicBezTo>
                      <a:pt x="5643" y="35113"/>
                      <a:pt x="6373" y="36250"/>
                      <a:pt x="6170" y="37414"/>
                    </a:cubicBezTo>
                    <a:cubicBezTo>
                      <a:pt x="5978" y="38529"/>
                      <a:pt x="5020" y="39329"/>
                      <a:pt x="3907" y="39329"/>
                    </a:cubicBezTo>
                    <a:cubicBezTo>
                      <a:pt x="3845" y="39329"/>
                      <a:pt x="3783" y="39327"/>
                      <a:pt x="3721" y="39322"/>
                    </a:cubicBezTo>
                    <a:lnTo>
                      <a:pt x="3396" y="41229"/>
                    </a:lnTo>
                    <a:cubicBezTo>
                      <a:pt x="4547" y="41541"/>
                      <a:pt x="5277" y="42677"/>
                      <a:pt x="5074" y="43841"/>
                    </a:cubicBezTo>
                    <a:cubicBezTo>
                      <a:pt x="4882" y="44957"/>
                      <a:pt x="3912" y="45756"/>
                      <a:pt x="2809" y="45756"/>
                    </a:cubicBezTo>
                    <a:cubicBezTo>
                      <a:pt x="2748" y="45756"/>
                      <a:pt x="2687" y="45754"/>
                      <a:pt x="2625" y="45749"/>
                    </a:cubicBezTo>
                    <a:lnTo>
                      <a:pt x="2287" y="47657"/>
                    </a:lnTo>
                    <a:lnTo>
                      <a:pt x="2571" y="47697"/>
                    </a:lnTo>
                    <a:cubicBezTo>
                      <a:pt x="3789" y="47941"/>
                      <a:pt x="4601" y="49105"/>
                      <a:pt x="4384" y="50336"/>
                    </a:cubicBezTo>
                    <a:cubicBezTo>
                      <a:pt x="4199" y="51457"/>
                      <a:pt x="3229" y="52253"/>
                      <a:pt x="2116" y="52253"/>
                    </a:cubicBezTo>
                    <a:cubicBezTo>
                      <a:pt x="2007" y="52253"/>
                      <a:pt x="1897" y="52246"/>
                      <a:pt x="1786" y="52230"/>
                    </a:cubicBezTo>
                    <a:lnTo>
                      <a:pt x="1516" y="52163"/>
                    </a:lnTo>
                    <a:lnTo>
                      <a:pt x="1177" y="54084"/>
                    </a:lnTo>
                    <a:cubicBezTo>
                      <a:pt x="2382" y="54341"/>
                      <a:pt x="3166" y="55491"/>
                      <a:pt x="2963" y="56709"/>
                    </a:cubicBezTo>
                    <a:cubicBezTo>
                      <a:pt x="2776" y="57819"/>
                      <a:pt x="1808" y="58607"/>
                      <a:pt x="703" y="58607"/>
                    </a:cubicBezTo>
                    <a:cubicBezTo>
                      <a:pt x="610" y="58607"/>
                      <a:pt x="515" y="58601"/>
                      <a:pt x="420" y="58590"/>
                    </a:cubicBezTo>
                    <a:lnTo>
                      <a:pt x="0" y="61025"/>
                    </a:lnTo>
                    <a:lnTo>
                      <a:pt x="2152" y="61391"/>
                    </a:lnTo>
                    <a:cubicBezTo>
                      <a:pt x="2310" y="60249"/>
                      <a:pt x="3297" y="59423"/>
                      <a:pt x="4417" y="59423"/>
                    </a:cubicBezTo>
                    <a:cubicBezTo>
                      <a:pt x="4545" y="59423"/>
                      <a:pt x="4674" y="59434"/>
                      <a:pt x="4804" y="59456"/>
                    </a:cubicBezTo>
                    <a:cubicBezTo>
                      <a:pt x="6089" y="59686"/>
                      <a:pt x="6928" y="60904"/>
                      <a:pt x="6684" y="62175"/>
                    </a:cubicBezTo>
                    <a:lnTo>
                      <a:pt x="8457" y="62473"/>
                    </a:lnTo>
                    <a:cubicBezTo>
                      <a:pt x="8651" y="61360"/>
                      <a:pt x="9612" y="60572"/>
                      <a:pt x="10703" y="60572"/>
                    </a:cubicBezTo>
                    <a:cubicBezTo>
                      <a:pt x="10832" y="60572"/>
                      <a:pt x="10964" y="60583"/>
                      <a:pt x="11096" y="60606"/>
                    </a:cubicBezTo>
                    <a:cubicBezTo>
                      <a:pt x="12354" y="60822"/>
                      <a:pt x="13179" y="62013"/>
                      <a:pt x="12976" y="63258"/>
                    </a:cubicBezTo>
                    <a:lnTo>
                      <a:pt x="14749" y="63556"/>
                    </a:lnTo>
                    <a:cubicBezTo>
                      <a:pt x="14919" y="62414"/>
                      <a:pt x="15907" y="61588"/>
                      <a:pt x="17028" y="61588"/>
                    </a:cubicBezTo>
                    <a:cubicBezTo>
                      <a:pt x="17156" y="61588"/>
                      <a:pt x="17285" y="61599"/>
                      <a:pt x="17415" y="61621"/>
                    </a:cubicBezTo>
                    <a:cubicBezTo>
                      <a:pt x="18687" y="61851"/>
                      <a:pt x="19526" y="63069"/>
                      <a:pt x="19282" y="64340"/>
                    </a:cubicBezTo>
                    <a:lnTo>
                      <a:pt x="21055" y="64638"/>
                    </a:lnTo>
                    <a:cubicBezTo>
                      <a:pt x="21248" y="63525"/>
                      <a:pt x="22209" y="62737"/>
                      <a:pt x="23310" y="62737"/>
                    </a:cubicBezTo>
                    <a:cubicBezTo>
                      <a:pt x="23441" y="62737"/>
                      <a:pt x="23573" y="62748"/>
                      <a:pt x="23707" y="62771"/>
                    </a:cubicBezTo>
                    <a:cubicBezTo>
                      <a:pt x="24951" y="62987"/>
                      <a:pt x="25790" y="64178"/>
                      <a:pt x="25574" y="65423"/>
                    </a:cubicBezTo>
                    <a:lnTo>
                      <a:pt x="27347" y="65721"/>
                    </a:lnTo>
                    <a:cubicBezTo>
                      <a:pt x="27564" y="64635"/>
                      <a:pt x="28522" y="63873"/>
                      <a:pt x="29600" y="63873"/>
                    </a:cubicBezTo>
                    <a:cubicBezTo>
                      <a:pt x="29731" y="63873"/>
                      <a:pt x="29865" y="63884"/>
                      <a:pt x="29999" y="63907"/>
                    </a:cubicBezTo>
                    <a:cubicBezTo>
                      <a:pt x="31230" y="64110"/>
                      <a:pt x="32055" y="65261"/>
                      <a:pt x="31879" y="66505"/>
                    </a:cubicBezTo>
                    <a:lnTo>
                      <a:pt x="33652" y="66803"/>
                    </a:lnTo>
                    <a:cubicBezTo>
                      <a:pt x="33869" y="65718"/>
                      <a:pt x="34828" y="64955"/>
                      <a:pt x="35905" y="64955"/>
                    </a:cubicBezTo>
                    <a:cubicBezTo>
                      <a:pt x="36037" y="64955"/>
                      <a:pt x="36170" y="64966"/>
                      <a:pt x="36304" y="64990"/>
                    </a:cubicBezTo>
                    <a:cubicBezTo>
                      <a:pt x="37535" y="65193"/>
                      <a:pt x="38374" y="66343"/>
                      <a:pt x="38185" y="67588"/>
                    </a:cubicBezTo>
                    <a:lnTo>
                      <a:pt x="39971" y="67886"/>
                    </a:lnTo>
                    <a:cubicBezTo>
                      <a:pt x="40152" y="66773"/>
                      <a:pt x="41123" y="65984"/>
                      <a:pt x="42217" y="65984"/>
                    </a:cubicBezTo>
                    <a:cubicBezTo>
                      <a:pt x="42346" y="65984"/>
                      <a:pt x="42478" y="65995"/>
                      <a:pt x="42610" y="66018"/>
                    </a:cubicBezTo>
                    <a:cubicBezTo>
                      <a:pt x="43854" y="66235"/>
                      <a:pt x="44693" y="67426"/>
                      <a:pt x="44477" y="68670"/>
                    </a:cubicBezTo>
                    <a:lnTo>
                      <a:pt x="46628" y="69036"/>
                    </a:lnTo>
                    <a:lnTo>
                      <a:pt x="47048" y="66600"/>
                    </a:lnTo>
                    <a:cubicBezTo>
                      <a:pt x="45898" y="66302"/>
                      <a:pt x="45167" y="65166"/>
                      <a:pt x="45370" y="63989"/>
                    </a:cubicBezTo>
                    <a:cubicBezTo>
                      <a:pt x="45562" y="62873"/>
                      <a:pt x="46532" y="62073"/>
                      <a:pt x="47647" y="62073"/>
                    </a:cubicBezTo>
                    <a:cubicBezTo>
                      <a:pt x="47708" y="62073"/>
                      <a:pt x="47770" y="62076"/>
                      <a:pt x="47833" y="62081"/>
                    </a:cubicBezTo>
                    <a:lnTo>
                      <a:pt x="48171" y="60105"/>
                    </a:lnTo>
                    <a:cubicBezTo>
                      <a:pt x="45952" y="59158"/>
                      <a:pt x="46520" y="55870"/>
                      <a:pt x="48929" y="55721"/>
                    </a:cubicBezTo>
                    <a:lnTo>
                      <a:pt x="49267" y="53759"/>
                    </a:lnTo>
                    <a:cubicBezTo>
                      <a:pt x="48063" y="53502"/>
                      <a:pt x="47278" y="52338"/>
                      <a:pt x="47494" y="51121"/>
                    </a:cubicBezTo>
                    <a:cubicBezTo>
                      <a:pt x="47667" y="50024"/>
                      <a:pt x="48625" y="49230"/>
                      <a:pt x="49725" y="49230"/>
                    </a:cubicBezTo>
                    <a:cubicBezTo>
                      <a:pt x="49833" y="49230"/>
                      <a:pt x="49942" y="49238"/>
                      <a:pt x="50052" y="49253"/>
                    </a:cubicBezTo>
                    <a:lnTo>
                      <a:pt x="50363" y="47332"/>
                    </a:lnTo>
                    <a:cubicBezTo>
                      <a:pt x="49159" y="47075"/>
                      <a:pt x="48387" y="45911"/>
                      <a:pt x="48590" y="44693"/>
                    </a:cubicBezTo>
                    <a:cubicBezTo>
                      <a:pt x="48776" y="43591"/>
                      <a:pt x="49745" y="42806"/>
                      <a:pt x="50842" y="42806"/>
                    </a:cubicBezTo>
                    <a:cubicBezTo>
                      <a:pt x="50943" y="42806"/>
                      <a:pt x="51045" y="42812"/>
                      <a:pt x="51148" y="42826"/>
                    </a:cubicBezTo>
                    <a:lnTo>
                      <a:pt x="51472" y="40905"/>
                    </a:lnTo>
                    <a:cubicBezTo>
                      <a:pt x="50309" y="40607"/>
                      <a:pt x="49592" y="39470"/>
                      <a:pt x="49795" y="38293"/>
                    </a:cubicBezTo>
                    <a:cubicBezTo>
                      <a:pt x="49974" y="37190"/>
                      <a:pt x="50944" y="36391"/>
                      <a:pt x="52058" y="36391"/>
                    </a:cubicBezTo>
                    <a:cubicBezTo>
                      <a:pt x="52119" y="36391"/>
                      <a:pt x="52181" y="36394"/>
                      <a:pt x="52244" y="36399"/>
                    </a:cubicBezTo>
                    <a:lnTo>
                      <a:pt x="52568" y="34477"/>
                    </a:lnTo>
                    <a:cubicBezTo>
                      <a:pt x="51418" y="34180"/>
                      <a:pt x="50688" y="33043"/>
                      <a:pt x="50891" y="31866"/>
                    </a:cubicBezTo>
                    <a:cubicBezTo>
                      <a:pt x="51083" y="30763"/>
                      <a:pt x="52041" y="29964"/>
                      <a:pt x="53154" y="29964"/>
                    </a:cubicBezTo>
                    <a:cubicBezTo>
                      <a:pt x="53216" y="29964"/>
                      <a:pt x="53277" y="29967"/>
                      <a:pt x="53340" y="29972"/>
                    </a:cubicBezTo>
                    <a:lnTo>
                      <a:pt x="53678" y="28050"/>
                    </a:lnTo>
                    <a:cubicBezTo>
                      <a:pt x="52474" y="27807"/>
                      <a:pt x="51689" y="26643"/>
                      <a:pt x="51905" y="25439"/>
                    </a:cubicBezTo>
                    <a:cubicBezTo>
                      <a:pt x="52092" y="24322"/>
                      <a:pt x="53062" y="23524"/>
                      <a:pt x="54161" y="23524"/>
                    </a:cubicBezTo>
                    <a:cubicBezTo>
                      <a:pt x="54261" y="23524"/>
                      <a:pt x="54361" y="23531"/>
                      <a:pt x="54463" y="23544"/>
                    </a:cubicBezTo>
                    <a:lnTo>
                      <a:pt x="54788" y="21650"/>
                    </a:lnTo>
                    <a:cubicBezTo>
                      <a:pt x="53583" y="21379"/>
                      <a:pt x="52799" y="20216"/>
                      <a:pt x="53001" y="19011"/>
                    </a:cubicBezTo>
                    <a:cubicBezTo>
                      <a:pt x="53186" y="17902"/>
                      <a:pt x="54146" y="17107"/>
                      <a:pt x="55236" y="17107"/>
                    </a:cubicBezTo>
                    <a:cubicBezTo>
                      <a:pt x="55342" y="17107"/>
                      <a:pt x="55450" y="17115"/>
                      <a:pt x="55559" y="17131"/>
                    </a:cubicBezTo>
                    <a:lnTo>
                      <a:pt x="55884" y="15223"/>
                    </a:lnTo>
                    <a:cubicBezTo>
                      <a:pt x="54679" y="14952"/>
                      <a:pt x="53908" y="13788"/>
                      <a:pt x="54111" y="12584"/>
                    </a:cubicBezTo>
                    <a:cubicBezTo>
                      <a:pt x="54298" y="11474"/>
                      <a:pt x="55267" y="10686"/>
                      <a:pt x="56371" y="10686"/>
                    </a:cubicBezTo>
                    <a:cubicBezTo>
                      <a:pt x="56465" y="10686"/>
                      <a:pt x="56560" y="10692"/>
                      <a:pt x="56655" y="10703"/>
                    </a:cubicBezTo>
                    <a:lnTo>
                      <a:pt x="57115" y="8011"/>
                    </a:lnTo>
                    <a:lnTo>
                      <a:pt x="54950" y="7645"/>
                    </a:lnTo>
                    <a:cubicBezTo>
                      <a:pt x="54950" y="7727"/>
                      <a:pt x="54936" y="7808"/>
                      <a:pt x="54936" y="7902"/>
                    </a:cubicBezTo>
                    <a:cubicBezTo>
                      <a:pt x="54719" y="8988"/>
                      <a:pt x="53761" y="9751"/>
                      <a:pt x="52683" y="9751"/>
                    </a:cubicBezTo>
                    <a:cubicBezTo>
                      <a:pt x="52552" y="9751"/>
                      <a:pt x="52418" y="9739"/>
                      <a:pt x="52284" y="9716"/>
                    </a:cubicBezTo>
                    <a:cubicBezTo>
                      <a:pt x="51053" y="9513"/>
                      <a:pt x="50214" y="8349"/>
                      <a:pt x="50404" y="7118"/>
                    </a:cubicBezTo>
                    <a:lnTo>
                      <a:pt x="50458" y="6861"/>
                    </a:lnTo>
                    <a:lnTo>
                      <a:pt x="48658" y="6563"/>
                    </a:lnTo>
                    <a:cubicBezTo>
                      <a:pt x="48644" y="6644"/>
                      <a:pt x="48644" y="6725"/>
                      <a:pt x="48631" y="6820"/>
                    </a:cubicBezTo>
                    <a:cubicBezTo>
                      <a:pt x="48414" y="7905"/>
                      <a:pt x="47455" y="8668"/>
                      <a:pt x="46378" y="8668"/>
                    </a:cubicBezTo>
                    <a:cubicBezTo>
                      <a:pt x="46246" y="8668"/>
                      <a:pt x="46113" y="8657"/>
                      <a:pt x="45979" y="8633"/>
                    </a:cubicBezTo>
                    <a:cubicBezTo>
                      <a:pt x="44748" y="8430"/>
                      <a:pt x="43909" y="7267"/>
                      <a:pt x="44098" y="6035"/>
                    </a:cubicBezTo>
                    <a:cubicBezTo>
                      <a:pt x="44112" y="5954"/>
                      <a:pt x="44125" y="5859"/>
                      <a:pt x="44166" y="5778"/>
                    </a:cubicBezTo>
                    <a:lnTo>
                      <a:pt x="42353" y="5480"/>
                    </a:lnTo>
                    <a:cubicBezTo>
                      <a:pt x="42353" y="5562"/>
                      <a:pt x="42339" y="5643"/>
                      <a:pt x="42312" y="5738"/>
                    </a:cubicBezTo>
                    <a:cubicBezTo>
                      <a:pt x="42118" y="6850"/>
                      <a:pt x="41157" y="7639"/>
                      <a:pt x="40066" y="7639"/>
                    </a:cubicBezTo>
                    <a:cubicBezTo>
                      <a:pt x="39937" y="7639"/>
                      <a:pt x="39805" y="7628"/>
                      <a:pt x="39673" y="7605"/>
                    </a:cubicBezTo>
                    <a:cubicBezTo>
                      <a:pt x="38415" y="7388"/>
                      <a:pt x="37590" y="6198"/>
                      <a:pt x="37806" y="4953"/>
                    </a:cubicBezTo>
                    <a:lnTo>
                      <a:pt x="37847" y="4696"/>
                    </a:lnTo>
                    <a:lnTo>
                      <a:pt x="36047" y="4398"/>
                    </a:lnTo>
                    <a:cubicBezTo>
                      <a:pt x="36047" y="4479"/>
                      <a:pt x="36033" y="4560"/>
                      <a:pt x="36020" y="4642"/>
                    </a:cubicBezTo>
                    <a:cubicBezTo>
                      <a:pt x="35803" y="5739"/>
                      <a:pt x="34855" y="6503"/>
                      <a:pt x="33780" y="6503"/>
                    </a:cubicBezTo>
                    <a:cubicBezTo>
                      <a:pt x="33648" y="6503"/>
                      <a:pt x="33515" y="6492"/>
                      <a:pt x="33381" y="6468"/>
                    </a:cubicBezTo>
                    <a:cubicBezTo>
                      <a:pt x="32150" y="6265"/>
                      <a:pt x="31311" y="5102"/>
                      <a:pt x="31487" y="3870"/>
                    </a:cubicBezTo>
                    <a:lnTo>
                      <a:pt x="31541" y="3613"/>
                    </a:lnTo>
                    <a:lnTo>
                      <a:pt x="29755" y="3315"/>
                    </a:lnTo>
                    <a:cubicBezTo>
                      <a:pt x="29742" y="3397"/>
                      <a:pt x="29728" y="3478"/>
                      <a:pt x="29714" y="3559"/>
                    </a:cubicBezTo>
                    <a:cubicBezTo>
                      <a:pt x="29508" y="4689"/>
                      <a:pt x="28537" y="5470"/>
                      <a:pt x="27439" y="5470"/>
                    </a:cubicBezTo>
                    <a:cubicBezTo>
                      <a:pt x="27315" y="5470"/>
                      <a:pt x="27189" y="5460"/>
                      <a:pt x="27062" y="5440"/>
                    </a:cubicBezTo>
                    <a:cubicBezTo>
                      <a:pt x="25804" y="5223"/>
                      <a:pt x="24979" y="4033"/>
                      <a:pt x="25195" y="2788"/>
                    </a:cubicBezTo>
                    <a:cubicBezTo>
                      <a:pt x="25209" y="2707"/>
                      <a:pt x="25222" y="2612"/>
                      <a:pt x="25249" y="2531"/>
                    </a:cubicBezTo>
                    <a:lnTo>
                      <a:pt x="23436" y="2233"/>
                    </a:lnTo>
                    <a:cubicBezTo>
                      <a:pt x="23436" y="2314"/>
                      <a:pt x="23422" y="2395"/>
                      <a:pt x="23422" y="2477"/>
                    </a:cubicBezTo>
                    <a:cubicBezTo>
                      <a:pt x="23205" y="3574"/>
                      <a:pt x="22247" y="4338"/>
                      <a:pt x="21169" y="4338"/>
                    </a:cubicBezTo>
                    <a:cubicBezTo>
                      <a:pt x="21038" y="4338"/>
                      <a:pt x="20904" y="4327"/>
                      <a:pt x="20770" y="4303"/>
                    </a:cubicBezTo>
                    <a:cubicBezTo>
                      <a:pt x="19539" y="4100"/>
                      <a:pt x="18714" y="2937"/>
                      <a:pt x="18890" y="1705"/>
                    </a:cubicBezTo>
                    <a:lnTo>
                      <a:pt x="18944" y="1448"/>
                    </a:lnTo>
                    <a:lnTo>
                      <a:pt x="17144" y="1150"/>
                    </a:lnTo>
                    <a:cubicBezTo>
                      <a:pt x="17131" y="1232"/>
                      <a:pt x="17131" y="1313"/>
                      <a:pt x="17117" y="1394"/>
                    </a:cubicBezTo>
                    <a:cubicBezTo>
                      <a:pt x="16900" y="2491"/>
                      <a:pt x="15941" y="3256"/>
                      <a:pt x="14864" y="3256"/>
                    </a:cubicBezTo>
                    <a:cubicBezTo>
                      <a:pt x="14732" y="3256"/>
                      <a:pt x="14599" y="3244"/>
                      <a:pt x="14465" y="3221"/>
                    </a:cubicBezTo>
                    <a:cubicBezTo>
                      <a:pt x="13234" y="3018"/>
                      <a:pt x="12395" y="1854"/>
                      <a:pt x="12584" y="623"/>
                    </a:cubicBezTo>
                    <a:cubicBezTo>
                      <a:pt x="12598" y="542"/>
                      <a:pt x="12625" y="447"/>
                      <a:pt x="12652" y="366"/>
                    </a:cubicBezTo>
                    <a:lnTo>
                      <a:pt x="10487" y="0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2"/>
              <p:cNvSpPr/>
              <p:nvPr/>
            </p:nvSpPr>
            <p:spPr>
              <a:xfrm>
                <a:off x="4659075" y="2806075"/>
                <a:ext cx="1140675" cy="1446500"/>
              </a:xfrm>
              <a:custGeom>
                <a:rect b="b" l="l" r="r" t="t"/>
                <a:pathLst>
                  <a:path extrusionOk="0" h="57860" w="45627">
                    <a:moveTo>
                      <a:pt x="8849" y="0"/>
                    </a:moveTo>
                    <a:lnTo>
                      <a:pt x="0" y="51540"/>
                    </a:lnTo>
                    <a:lnTo>
                      <a:pt x="36778" y="57859"/>
                    </a:lnTo>
                    <a:lnTo>
                      <a:pt x="45627" y="6319"/>
                    </a:lnTo>
                    <a:lnTo>
                      <a:pt x="8849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2"/>
              <p:cNvSpPr/>
              <p:nvPr/>
            </p:nvSpPr>
            <p:spPr>
              <a:xfrm>
                <a:off x="4786925" y="3744775"/>
                <a:ext cx="119775" cy="130950"/>
              </a:xfrm>
              <a:custGeom>
                <a:rect b="b" l="l" r="r" t="t"/>
                <a:pathLst>
                  <a:path extrusionOk="0" h="5238" w="4791">
                    <a:moveTo>
                      <a:pt x="2586" y="1190"/>
                    </a:moveTo>
                    <a:cubicBezTo>
                      <a:pt x="2631" y="1190"/>
                      <a:pt x="2676" y="1195"/>
                      <a:pt x="2721" y="1205"/>
                    </a:cubicBezTo>
                    <a:cubicBezTo>
                      <a:pt x="2829" y="1219"/>
                      <a:pt x="2924" y="1259"/>
                      <a:pt x="3018" y="1327"/>
                    </a:cubicBezTo>
                    <a:cubicBezTo>
                      <a:pt x="3099" y="1395"/>
                      <a:pt x="3154" y="1503"/>
                      <a:pt x="3167" y="1611"/>
                    </a:cubicBezTo>
                    <a:cubicBezTo>
                      <a:pt x="3208" y="1773"/>
                      <a:pt x="3208" y="1949"/>
                      <a:pt x="3167" y="2125"/>
                    </a:cubicBezTo>
                    <a:lnTo>
                      <a:pt x="3018" y="2978"/>
                    </a:lnTo>
                    <a:lnTo>
                      <a:pt x="1814" y="2775"/>
                    </a:lnTo>
                    <a:lnTo>
                      <a:pt x="1963" y="1936"/>
                    </a:lnTo>
                    <a:cubicBezTo>
                      <a:pt x="2017" y="1611"/>
                      <a:pt x="2098" y="1408"/>
                      <a:pt x="2220" y="1313"/>
                    </a:cubicBezTo>
                    <a:cubicBezTo>
                      <a:pt x="2331" y="1233"/>
                      <a:pt x="2457" y="1190"/>
                      <a:pt x="2586" y="1190"/>
                    </a:cubicBezTo>
                    <a:close/>
                    <a:moveTo>
                      <a:pt x="2409" y="1"/>
                    </a:moveTo>
                    <a:lnTo>
                      <a:pt x="1868" y="109"/>
                    </a:lnTo>
                    <a:cubicBezTo>
                      <a:pt x="1679" y="163"/>
                      <a:pt x="1489" y="244"/>
                      <a:pt x="1327" y="366"/>
                    </a:cubicBezTo>
                    <a:cubicBezTo>
                      <a:pt x="1151" y="488"/>
                      <a:pt x="989" y="637"/>
                      <a:pt x="840" y="799"/>
                    </a:cubicBezTo>
                    <a:cubicBezTo>
                      <a:pt x="664" y="1002"/>
                      <a:pt x="529" y="1219"/>
                      <a:pt x="434" y="1462"/>
                    </a:cubicBezTo>
                    <a:cubicBezTo>
                      <a:pt x="312" y="1746"/>
                      <a:pt x="231" y="2044"/>
                      <a:pt x="177" y="2355"/>
                    </a:cubicBezTo>
                    <a:cubicBezTo>
                      <a:pt x="109" y="2734"/>
                      <a:pt x="69" y="3045"/>
                      <a:pt x="41" y="3302"/>
                    </a:cubicBezTo>
                    <a:cubicBezTo>
                      <a:pt x="14" y="3519"/>
                      <a:pt x="1" y="3735"/>
                      <a:pt x="1" y="3938"/>
                    </a:cubicBezTo>
                    <a:cubicBezTo>
                      <a:pt x="1" y="4087"/>
                      <a:pt x="28" y="4236"/>
                      <a:pt x="69" y="4371"/>
                    </a:cubicBezTo>
                    <a:cubicBezTo>
                      <a:pt x="123" y="4466"/>
                      <a:pt x="190" y="4547"/>
                      <a:pt x="271" y="4601"/>
                    </a:cubicBezTo>
                    <a:cubicBezTo>
                      <a:pt x="380" y="4669"/>
                      <a:pt x="488" y="4696"/>
                      <a:pt x="596" y="4723"/>
                    </a:cubicBezTo>
                    <a:cubicBezTo>
                      <a:pt x="717" y="4743"/>
                      <a:pt x="823" y="4754"/>
                      <a:pt x="916" y="4754"/>
                    </a:cubicBezTo>
                    <a:cubicBezTo>
                      <a:pt x="1073" y="4754"/>
                      <a:pt x="1193" y="4724"/>
                      <a:pt x="1286" y="4656"/>
                    </a:cubicBezTo>
                    <a:cubicBezTo>
                      <a:pt x="1462" y="4547"/>
                      <a:pt x="1570" y="4358"/>
                      <a:pt x="1584" y="4155"/>
                    </a:cubicBezTo>
                    <a:lnTo>
                      <a:pt x="1652" y="3776"/>
                    </a:lnTo>
                    <a:lnTo>
                      <a:pt x="2842" y="3979"/>
                    </a:lnTo>
                    <a:lnTo>
                      <a:pt x="2788" y="4358"/>
                    </a:lnTo>
                    <a:cubicBezTo>
                      <a:pt x="2721" y="4547"/>
                      <a:pt x="2761" y="4764"/>
                      <a:pt x="2883" y="4926"/>
                    </a:cubicBezTo>
                    <a:cubicBezTo>
                      <a:pt x="2991" y="5062"/>
                      <a:pt x="3208" y="5170"/>
                      <a:pt x="3532" y="5210"/>
                    </a:cubicBezTo>
                    <a:cubicBezTo>
                      <a:pt x="3591" y="5228"/>
                      <a:pt x="3651" y="5237"/>
                      <a:pt x="3711" y="5237"/>
                    </a:cubicBezTo>
                    <a:cubicBezTo>
                      <a:pt x="3830" y="5237"/>
                      <a:pt x="3947" y="5201"/>
                      <a:pt x="4047" y="5129"/>
                    </a:cubicBezTo>
                    <a:cubicBezTo>
                      <a:pt x="4223" y="4967"/>
                      <a:pt x="4344" y="4750"/>
                      <a:pt x="4385" y="4520"/>
                    </a:cubicBezTo>
                    <a:cubicBezTo>
                      <a:pt x="4520" y="4060"/>
                      <a:pt x="4628" y="3600"/>
                      <a:pt x="4710" y="3140"/>
                    </a:cubicBezTo>
                    <a:cubicBezTo>
                      <a:pt x="4777" y="2775"/>
                      <a:pt x="4791" y="2396"/>
                      <a:pt x="4750" y="2031"/>
                    </a:cubicBezTo>
                    <a:cubicBezTo>
                      <a:pt x="4723" y="1746"/>
                      <a:pt x="4642" y="1462"/>
                      <a:pt x="4507" y="1205"/>
                    </a:cubicBezTo>
                    <a:cubicBezTo>
                      <a:pt x="4290" y="772"/>
                      <a:pt x="3938" y="434"/>
                      <a:pt x="3505" y="231"/>
                    </a:cubicBezTo>
                    <a:cubicBezTo>
                      <a:pt x="3330" y="123"/>
                      <a:pt x="3140" y="69"/>
                      <a:pt x="2937" y="42"/>
                    </a:cubicBezTo>
                    <a:cubicBezTo>
                      <a:pt x="2761" y="14"/>
                      <a:pt x="2585" y="1"/>
                      <a:pt x="240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"/>
              <p:cNvSpPr/>
              <p:nvPr/>
            </p:nvSpPr>
            <p:spPr>
              <a:xfrm>
                <a:off x="4916825" y="3761375"/>
                <a:ext cx="91700" cy="133725"/>
              </a:xfrm>
              <a:custGeom>
                <a:rect b="b" l="l" r="r" t="t"/>
                <a:pathLst>
                  <a:path extrusionOk="0" h="5349" w="3668">
                    <a:moveTo>
                      <a:pt x="1382" y="0"/>
                    </a:moveTo>
                    <a:cubicBezTo>
                      <a:pt x="1207" y="0"/>
                      <a:pt x="1045" y="56"/>
                      <a:pt x="907" y="162"/>
                    </a:cubicBezTo>
                    <a:cubicBezTo>
                      <a:pt x="718" y="311"/>
                      <a:pt x="596" y="514"/>
                      <a:pt x="569" y="744"/>
                    </a:cubicBezTo>
                    <a:lnTo>
                      <a:pt x="41" y="3802"/>
                    </a:lnTo>
                    <a:cubicBezTo>
                      <a:pt x="1" y="4005"/>
                      <a:pt x="1" y="4208"/>
                      <a:pt x="41" y="4411"/>
                    </a:cubicBezTo>
                    <a:cubicBezTo>
                      <a:pt x="82" y="4560"/>
                      <a:pt x="177" y="4695"/>
                      <a:pt x="298" y="4790"/>
                    </a:cubicBezTo>
                    <a:cubicBezTo>
                      <a:pt x="447" y="4885"/>
                      <a:pt x="623" y="4952"/>
                      <a:pt x="799" y="4993"/>
                    </a:cubicBezTo>
                    <a:lnTo>
                      <a:pt x="2693" y="5304"/>
                    </a:lnTo>
                    <a:cubicBezTo>
                      <a:pt x="2791" y="5335"/>
                      <a:pt x="2889" y="5349"/>
                      <a:pt x="2985" y="5349"/>
                    </a:cubicBezTo>
                    <a:cubicBezTo>
                      <a:pt x="3102" y="5349"/>
                      <a:pt x="3218" y="5328"/>
                      <a:pt x="3329" y="5291"/>
                    </a:cubicBezTo>
                    <a:cubicBezTo>
                      <a:pt x="3492" y="5236"/>
                      <a:pt x="3573" y="5074"/>
                      <a:pt x="3627" y="4817"/>
                    </a:cubicBezTo>
                    <a:cubicBezTo>
                      <a:pt x="3668" y="4560"/>
                      <a:pt x="3641" y="4398"/>
                      <a:pt x="3532" y="4289"/>
                    </a:cubicBezTo>
                    <a:cubicBezTo>
                      <a:pt x="3384" y="4168"/>
                      <a:pt x="3181" y="4100"/>
                      <a:pt x="2978" y="4073"/>
                    </a:cubicBezTo>
                    <a:lnTo>
                      <a:pt x="1746" y="3856"/>
                    </a:lnTo>
                    <a:lnTo>
                      <a:pt x="2233" y="961"/>
                    </a:lnTo>
                    <a:cubicBezTo>
                      <a:pt x="2288" y="636"/>
                      <a:pt x="2274" y="419"/>
                      <a:pt x="2139" y="284"/>
                    </a:cubicBezTo>
                    <a:cubicBezTo>
                      <a:pt x="1963" y="135"/>
                      <a:pt x="1746" y="41"/>
                      <a:pt x="1530" y="13"/>
                    </a:cubicBezTo>
                    <a:cubicBezTo>
                      <a:pt x="1480" y="5"/>
                      <a:pt x="1430" y="0"/>
                      <a:pt x="1382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2"/>
              <p:cNvSpPr/>
              <p:nvPr/>
            </p:nvSpPr>
            <p:spPr>
              <a:xfrm>
                <a:off x="5030825" y="3780650"/>
                <a:ext cx="171875" cy="140750"/>
              </a:xfrm>
              <a:custGeom>
                <a:rect b="b" l="l" r="r" t="t"/>
                <a:pathLst>
                  <a:path extrusionOk="0" h="5630" w="6875">
                    <a:moveTo>
                      <a:pt x="1175" y="0"/>
                    </a:moveTo>
                    <a:cubicBezTo>
                      <a:pt x="1047" y="0"/>
                      <a:pt x="921" y="36"/>
                      <a:pt x="813" y="108"/>
                    </a:cubicBezTo>
                    <a:cubicBezTo>
                      <a:pt x="650" y="190"/>
                      <a:pt x="542" y="393"/>
                      <a:pt x="420" y="717"/>
                    </a:cubicBezTo>
                    <a:cubicBezTo>
                      <a:pt x="258" y="1177"/>
                      <a:pt x="150" y="1637"/>
                      <a:pt x="82" y="2125"/>
                    </a:cubicBezTo>
                    <a:cubicBezTo>
                      <a:pt x="14" y="2476"/>
                      <a:pt x="1" y="2842"/>
                      <a:pt x="41" y="3207"/>
                    </a:cubicBezTo>
                    <a:cubicBezTo>
                      <a:pt x="68" y="3491"/>
                      <a:pt x="136" y="3789"/>
                      <a:pt x="271" y="4046"/>
                    </a:cubicBezTo>
                    <a:cubicBezTo>
                      <a:pt x="380" y="4276"/>
                      <a:pt x="529" y="4465"/>
                      <a:pt x="704" y="4641"/>
                    </a:cubicBezTo>
                    <a:cubicBezTo>
                      <a:pt x="853" y="4804"/>
                      <a:pt x="1029" y="4939"/>
                      <a:pt x="1232" y="5034"/>
                    </a:cubicBezTo>
                    <a:cubicBezTo>
                      <a:pt x="1394" y="5115"/>
                      <a:pt x="1584" y="5169"/>
                      <a:pt x="1773" y="5196"/>
                    </a:cubicBezTo>
                    <a:cubicBezTo>
                      <a:pt x="1884" y="5217"/>
                      <a:pt x="1995" y="5227"/>
                      <a:pt x="2104" y="5227"/>
                    </a:cubicBezTo>
                    <a:cubicBezTo>
                      <a:pt x="2424" y="5227"/>
                      <a:pt x="2736" y="5141"/>
                      <a:pt x="3018" y="4980"/>
                    </a:cubicBezTo>
                    <a:cubicBezTo>
                      <a:pt x="3302" y="5304"/>
                      <a:pt x="3695" y="5521"/>
                      <a:pt x="4128" y="5589"/>
                    </a:cubicBezTo>
                    <a:cubicBezTo>
                      <a:pt x="4250" y="5616"/>
                      <a:pt x="4385" y="5629"/>
                      <a:pt x="4507" y="5629"/>
                    </a:cubicBezTo>
                    <a:cubicBezTo>
                      <a:pt x="4655" y="5616"/>
                      <a:pt x="4804" y="5589"/>
                      <a:pt x="4953" y="5561"/>
                    </a:cubicBezTo>
                    <a:cubicBezTo>
                      <a:pt x="5102" y="5507"/>
                      <a:pt x="5251" y="5453"/>
                      <a:pt x="5386" y="5386"/>
                    </a:cubicBezTo>
                    <a:cubicBezTo>
                      <a:pt x="5535" y="5291"/>
                      <a:pt x="5670" y="5196"/>
                      <a:pt x="5792" y="5088"/>
                    </a:cubicBezTo>
                    <a:cubicBezTo>
                      <a:pt x="5941" y="4953"/>
                      <a:pt x="6076" y="4804"/>
                      <a:pt x="6185" y="4641"/>
                    </a:cubicBezTo>
                    <a:cubicBezTo>
                      <a:pt x="6293" y="4452"/>
                      <a:pt x="6401" y="4235"/>
                      <a:pt x="6496" y="4032"/>
                    </a:cubicBezTo>
                    <a:cubicBezTo>
                      <a:pt x="6577" y="3775"/>
                      <a:pt x="6645" y="3505"/>
                      <a:pt x="6699" y="3234"/>
                    </a:cubicBezTo>
                    <a:cubicBezTo>
                      <a:pt x="6766" y="2855"/>
                      <a:pt x="6820" y="2476"/>
                      <a:pt x="6848" y="2084"/>
                    </a:cubicBezTo>
                    <a:cubicBezTo>
                      <a:pt x="6875" y="1854"/>
                      <a:pt x="6861" y="1610"/>
                      <a:pt x="6807" y="1380"/>
                    </a:cubicBezTo>
                    <a:cubicBezTo>
                      <a:pt x="6780" y="1232"/>
                      <a:pt x="6699" y="1096"/>
                      <a:pt x="6590" y="988"/>
                    </a:cubicBezTo>
                    <a:cubicBezTo>
                      <a:pt x="6455" y="907"/>
                      <a:pt x="6320" y="853"/>
                      <a:pt x="6171" y="839"/>
                    </a:cubicBezTo>
                    <a:cubicBezTo>
                      <a:pt x="6065" y="819"/>
                      <a:pt x="5971" y="808"/>
                      <a:pt x="5887" y="808"/>
                    </a:cubicBezTo>
                    <a:cubicBezTo>
                      <a:pt x="5745" y="808"/>
                      <a:pt x="5633" y="839"/>
                      <a:pt x="5549" y="907"/>
                    </a:cubicBezTo>
                    <a:cubicBezTo>
                      <a:pt x="5373" y="1029"/>
                      <a:pt x="5278" y="1218"/>
                      <a:pt x="5251" y="1435"/>
                    </a:cubicBezTo>
                    <a:lnTo>
                      <a:pt x="4953" y="3207"/>
                    </a:lnTo>
                    <a:cubicBezTo>
                      <a:pt x="4899" y="3545"/>
                      <a:pt x="4804" y="3870"/>
                      <a:pt x="4669" y="4181"/>
                    </a:cubicBezTo>
                    <a:cubicBezTo>
                      <a:pt x="4597" y="4337"/>
                      <a:pt x="4451" y="4429"/>
                      <a:pt x="4286" y="4429"/>
                    </a:cubicBezTo>
                    <a:cubicBezTo>
                      <a:pt x="4265" y="4429"/>
                      <a:pt x="4244" y="4428"/>
                      <a:pt x="4222" y="4425"/>
                    </a:cubicBezTo>
                    <a:cubicBezTo>
                      <a:pt x="4128" y="4411"/>
                      <a:pt x="4033" y="4344"/>
                      <a:pt x="4006" y="4249"/>
                    </a:cubicBezTo>
                    <a:cubicBezTo>
                      <a:pt x="3952" y="4127"/>
                      <a:pt x="3938" y="3978"/>
                      <a:pt x="3952" y="3843"/>
                    </a:cubicBezTo>
                    <a:cubicBezTo>
                      <a:pt x="4101" y="3424"/>
                      <a:pt x="4209" y="2977"/>
                      <a:pt x="4277" y="2531"/>
                    </a:cubicBezTo>
                    <a:cubicBezTo>
                      <a:pt x="4304" y="2355"/>
                      <a:pt x="4331" y="2206"/>
                      <a:pt x="4344" y="2125"/>
                    </a:cubicBezTo>
                    <a:cubicBezTo>
                      <a:pt x="4358" y="2043"/>
                      <a:pt x="4371" y="1935"/>
                      <a:pt x="4385" y="1800"/>
                    </a:cubicBezTo>
                    <a:cubicBezTo>
                      <a:pt x="4412" y="1665"/>
                      <a:pt x="4425" y="1570"/>
                      <a:pt x="4425" y="1502"/>
                    </a:cubicBezTo>
                    <a:lnTo>
                      <a:pt x="4425" y="1272"/>
                    </a:lnTo>
                    <a:cubicBezTo>
                      <a:pt x="4425" y="1204"/>
                      <a:pt x="4425" y="1137"/>
                      <a:pt x="4412" y="1069"/>
                    </a:cubicBezTo>
                    <a:lnTo>
                      <a:pt x="4358" y="920"/>
                    </a:lnTo>
                    <a:cubicBezTo>
                      <a:pt x="4331" y="866"/>
                      <a:pt x="4304" y="826"/>
                      <a:pt x="4263" y="799"/>
                    </a:cubicBezTo>
                    <a:lnTo>
                      <a:pt x="4141" y="704"/>
                    </a:lnTo>
                    <a:lnTo>
                      <a:pt x="3952" y="636"/>
                    </a:lnTo>
                    <a:lnTo>
                      <a:pt x="3735" y="582"/>
                    </a:lnTo>
                    <a:cubicBezTo>
                      <a:pt x="3664" y="566"/>
                      <a:pt x="3593" y="560"/>
                      <a:pt x="3524" y="560"/>
                    </a:cubicBezTo>
                    <a:cubicBezTo>
                      <a:pt x="3476" y="560"/>
                      <a:pt x="3428" y="563"/>
                      <a:pt x="3384" y="569"/>
                    </a:cubicBezTo>
                    <a:cubicBezTo>
                      <a:pt x="3289" y="582"/>
                      <a:pt x="3208" y="609"/>
                      <a:pt x="3126" y="650"/>
                    </a:cubicBezTo>
                    <a:cubicBezTo>
                      <a:pt x="3032" y="717"/>
                      <a:pt x="2951" y="826"/>
                      <a:pt x="2924" y="934"/>
                    </a:cubicBezTo>
                    <a:cubicBezTo>
                      <a:pt x="2869" y="1096"/>
                      <a:pt x="2815" y="1245"/>
                      <a:pt x="2775" y="1448"/>
                    </a:cubicBezTo>
                    <a:cubicBezTo>
                      <a:pt x="2707" y="1705"/>
                      <a:pt x="2653" y="1976"/>
                      <a:pt x="2612" y="2246"/>
                    </a:cubicBezTo>
                    <a:cubicBezTo>
                      <a:pt x="2531" y="2679"/>
                      <a:pt x="2477" y="3112"/>
                      <a:pt x="2477" y="3559"/>
                    </a:cubicBezTo>
                    <a:cubicBezTo>
                      <a:pt x="2450" y="3708"/>
                      <a:pt x="2382" y="3843"/>
                      <a:pt x="2301" y="3965"/>
                    </a:cubicBezTo>
                    <a:cubicBezTo>
                      <a:pt x="2252" y="4024"/>
                      <a:pt x="2188" y="4062"/>
                      <a:pt x="2120" y="4062"/>
                    </a:cubicBezTo>
                    <a:cubicBezTo>
                      <a:pt x="2095" y="4062"/>
                      <a:pt x="2069" y="4057"/>
                      <a:pt x="2044" y="4046"/>
                    </a:cubicBezTo>
                    <a:cubicBezTo>
                      <a:pt x="1841" y="4032"/>
                      <a:pt x="1692" y="3870"/>
                      <a:pt x="1665" y="3681"/>
                    </a:cubicBezTo>
                    <a:cubicBezTo>
                      <a:pt x="1638" y="3329"/>
                      <a:pt x="1665" y="2991"/>
                      <a:pt x="1733" y="2652"/>
                    </a:cubicBezTo>
                    <a:lnTo>
                      <a:pt x="2030" y="893"/>
                    </a:lnTo>
                    <a:cubicBezTo>
                      <a:pt x="2058" y="744"/>
                      <a:pt x="2058" y="609"/>
                      <a:pt x="2030" y="460"/>
                    </a:cubicBezTo>
                    <a:cubicBezTo>
                      <a:pt x="1990" y="352"/>
                      <a:pt x="1922" y="257"/>
                      <a:pt x="1827" y="190"/>
                    </a:cubicBezTo>
                    <a:cubicBezTo>
                      <a:pt x="1692" y="95"/>
                      <a:pt x="1530" y="41"/>
                      <a:pt x="1367" y="27"/>
                    </a:cubicBezTo>
                    <a:cubicBezTo>
                      <a:pt x="1304" y="9"/>
                      <a:pt x="1240" y="0"/>
                      <a:pt x="1175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"/>
              <p:cNvSpPr/>
              <p:nvPr/>
            </p:nvSpPr>
            <p:spPr>
              <a:xfrm>
                <a:off x="5208425" y="3817300"/>
                <a:ext cx="119775" cy="130925"/>
              </a:xfrm>
              <a:custGeom>
                <a:rect b="b" l="l" r="r" t="t"/>
                <a:pathLst>
                  <a:path extrusionOk="0" h="5237" w="4791">
                    <a:moveTo>
                      <a:pt x="2576" y="1182"/>
                    </a:moveTo>
                    <a:cubicBezTo>
                      <a:pt x="2625" y="1182"/>
                      <a:pt x="2673" y="1188"/>
                      <a:pt x="2720" y="1200"/>
                    </a:cubicBezTo>
                    <a:cubicBezTo>
                      <a:pt x="2829" y="1213"/>
                      <a:pt x="2937" y="1267"/>
                      <a:pt x="3045" y="1335"/>
                    </a:cubicBezTo>
                    <a:cubicBezTo>
                      <a:pt x="3113" y="1403"/>
                      <a:pt x="3167" y="1511"/>
                      <a:pt x="3194" y="1619"/>
                    </a:cubicBezTo>
                    <a:cubicBezTo>
                      <a:pt x="3207" y="1782"/>
                      <a:pt x="3207" y="1944"/>
                      <a:pt x="3180" y="2106"/>
                    </a:cubicBezTo>
                    <a:lnTo>
                      <a:pt x="3018" y="2972"/>
                    </a:lnTo>
                    <a:lnTo>
                      <a:pt x="1841" y="2769"/>
                    </a:lnTo>
                    <a:lnTo>
                      <a:pt x="1976" y="1931"/>
                    </a:lnTo>
                    <a:cubicBezTo>
                      <a:pt x="1990" y="1687"/>
                      <a:pt x="2084" y="1470"/>
                      <a:pt x="2247" y="1295"/>
                    </a:cubicBezTo>
                    <a:cubicBezTo>
                      <a:pt x="2343" y="1218"/>
                      <a:pt x="2459" y="1182"/>
                      <a:pt x="2576" y="1182"/>
                    </a:cubicBezTo>
                    <a:close/>
                    <a:moveTo>
                      <a:pt x="2643" y="0"/>
                    </a:moveTo>
                    <a:cubicBezTo>
                      <a:pt x="2573" y="0"/>
                      <a:pt x="2503" y="3"/>
                      <a:pt x="2436" y="9"/>
                    </a:cubicBezTo>
                    <a:cubicBezTo>
                      <a:pt x="2247" y="23"/>
                      <a:pt x="2071" y="50"/>
                      <a:pt x="1895" y="90"/>
                    </a:cubicBezTo>
                    <a:cubicBezTo>
                      <a:pt x="1692" y="144"/>
                      <a:pt x="1503" y="239"/>
                      <a:pt x="1354" y="361"/>
                    </a:cubicBezTo>
                    <a:cubicBezTo>
                      <a:pt x="1164" y="483"/>
                      <a:pt x="988" y="632"/>
                      <a:pt x="853" y="807"/>
                    </a:cubicBezTo>
                    <a:cubicBezTo>
                      <a:pt x="691" y="997"/>
                      <a:pt x="555" y="1213"/>
                      <a:pt x="447" y="1443"/>
                    </a:cubicBezTo>
                    <a:cubicBezTo>
                      <a:pt x="325" y="1741"/>
                      <a:pt x="244" y="2039"/>
                      <a:pt x="190" y="2350"/>
                    </a:cubicBezTo>
                    <a:cubicBezTo>
                      <a:pt x="122" y="2729"/>
                      <a:pt x="68" y="3040"/>
                      <a:pt x="41" y="3297"/>
                    </a:cubicBezTo>
                    <a:cubicBezTo>
                      <a:pt x="28" y="3541"/>
                      <a:pt x="14" y="3771"/>
                      <a:pt x="14" y="3933"/>
                    </a:cubicBezTo>
                    <a:cubicBezTo>
                      <a:pt x="1" y="4082"/>
                      <a:pt x="28" y="4231"/>
                      <a:pt x="95" y="4353"/>
                    </a:cubicBezTo>
                    <a:cubicBezTo>
                      <a:pt x="122" y="4461"/>
                      <a:pt x="190" y="4542"/>
                      <a:pt x="285" y="4596"/>
                    </a:cubicBezTo>
                    <a:cubicBezTo>
                      <a:pt x="379" y="4664"/>
                      <a:pt x="488" y="4704"/>
                      <a:pt x="596" y="4718"/>
                    </a:cubicBezTo>
                    <a:cubicBezTo>
                      <a:pt x="690" y="4739"/>
                      <a:pt x="784" y="4750"/>
                      <a:pt x="877" y="4750"/>
                    </a:cubicBezTo>
                    <a:cubicBezTo>
                      <a:pt x="1025" y="4750"/>
                      <a:pt x="1172" y="4722"/>
                      <a:pt x="1313" y="4664"/>
                    </a:cubicBezTo>
                    <a:cubicBezTo>
                      <a:pt x="1462" y="4528"/>
                      <a:pt x="1570" y="4353"/>
                      <a:pt x="1597" y="4150"/>
                    </a:cubicBezTo>
                    <a:lnTo>
                      <a:pt x="1665" y="3771"/>
                    </a:lnTo>
                    <a:lnTo>
                      <a:pt x="2856" y="3974"/>
                    </a:lnTo>
                    <a:lnTo>
                      <a:pt x="2788" y="4353"/>
                    </a:lnTo>
                    <a:cubicBezTo>
                      <a:pt x="2747" y="4556"/>
                      <a:pt x="2774" y="4758"/>
                      <a:pt x="2883" y="4934"/>
                    </a:cubicBezTo>
                    <a:cubicBezTo>
                      <a:pt x="3059" y="5097"/>
                      <a:pt x="3289" y="5205"/>
                      <a:pt x="3532" y="5219"/>
                    </a:cubicBezTo>
                    <a:cubicBezTo>
                      <a:pt x="3587" y="5230"/>
                      <a:pt x="3643" y="5236"/>
                      <a:pt x="3697" y="5236"/>
                    </a:cubicBezTo>
                    <a:cubicBezTo>
                      <a:pt x="3830" y="5236"/>
                      <a:pt x="3958" y="5201"/>
                      <a:pt x="4073" y="5124"/>
                    </a:cubicBezTo>
                    <a:cubicBezTo>
                      <a:pt x="4236" y="4948"/>
                      <a:pt x="4344" y="4745"/>
                      <a:pt x="4412" y="4528"/>
                    </a:cubicBezTo>
                    <a:cubicBezTo>
                      <a:pt x="4547" y="4068"/>
                      <a:pt x="4642" y="3595"/>
                      <a:pt x="4709" y="3121"/>
                    </a:cubicBezTo>
                    <a:cubicBezTo>
                      <a:pt x="4777" y="2769"/>
                      <a:pt x="4791" y="2404"/>
                      <a:pt x="4764" y="2039"/>
                    </a:cubicBezTo>
                    <a:cubicBezTo>
                      <a:pt x="4723" y="1755"/>
                      <a:pt x="4642" y="1470"/>
                      <a:pt x="4534" y="1200"/>
                    </a:cubicBezTo>
                    <a:cubicBezTo>
                      <a:pt x="4412" y="970"/>
                      <a:pt x="4249" y="780"/>
                      <a:pt x="4073" y="604"/>
                    </a:cubicBezTo>
                    <a:cubicBezTo>
                      <a:pt x="3911" y="442"/>
                      <a:pt x="3735" y="307"/>
                      <a:pt x="3532" y="212"/>
                    </a:cubicBezTo>
                    <a:cubicBezTo>
                      <a:pt x="3343" y="131"/>
                      <a:pt x="3140" y="63"/>
                      <a:pt x="2937" y="23"/>
                    </a:cubicBezTo>
                    <a:cubicBezTo>
                      <a:pt x="2842" y="7"/>
                      <a:pt x="2742" y="0"/>
                      <a:pt x="264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"/>
              <p:cNvSpPr/>
              <p:nvPr/>
            </p:nvSpPr>
            <p:spPr>
              <a:xfrm>
                <a:off x="5340025" y="3832225"/>
                <a:ext cx="115025" cy="130275"/>
              </a:xfrm>
              <a:custGeom>
                <a:rect b="b" l="l" r="r" t="t"/>
                <a:pathLst>
                  <a:path extrusionOk="0" h="5211" w="4601">
                    <a:moveTo>
                      <a:pt x="876" y="0"/>
                    </a:moveTo>
                    <a:cubicBezTo>
                      <a:pt x="720" y="0"/>
                      <a:pt x="567" y="51"/>
                      <a:pt x="433" y="129"/>
                    </a:cubicBezTo>
                    <a:cubicBezTo>
                      <a:pt x="203" y="237"/>
                      <a:pt x="41" y="454"/>
                      <a:pt x="0" y="698"/>
                    </a:cubicBezTo>
                    <a:cubicBezTo>
                      <a:pt x="14" y="941"/>
                      <a:pt x="81" y="1171"/>
                      <a:pt x="217" y="1361"/>
                    </a:cubicBezTo>
                    <a:lnTo>
                      <a:pt x="1110" y="2849"/>
                    </a:lnTo>
                    <a:lnTo>
                      <a:pt x="907" y="4013"/>
                    </a:lnTo>
                    <a:cubicBezTo>
                      <a:pt x="853" y="4405"/>
                      <a:pt x="866" y="4662"/>
                      <a:pt x="974" y="4852"/>
                    </a:cubicBezTo>
                    <a:cubicBezTo>
                      <a:pt x="1069" y="5027"/>
                      <a:pt x="1259" y="5136"/>
                      <a:pt x="1543" y="5190"/>
                    </a:cubicBezTo>
                    <a:cubicBezTo>
                      <a:pt x="1606" y="5204"/>
                      <a:pt x="1669" y="5211"/>
                      <a:pt x="1731" y="5211"/>
                    </a:cubicBezTo>
                    <a:cubicBezTo>
                      <a:pt x="1909" y="5211"/>
                      <a:pt x="2079" y="5155"/>
                      <a:pt x="2219" y="5055"/>
                    </a:cubicBezTo>
                    <a:cubicBezTo>
                      <a:pt x="2395" y="4892"/>
                      <a:pt x="2503" y="4649"/>
                      <a:pt x="2585" y="4256"/>
                    </a:cubicBezTo>
                    <a:lnTo>
                      <a:pt x="2761" y="3174"/>
                    </a:lnTo>
                    <a:lnTo>
                      <a:pt x="4019" y="2078"/>
                    </a:lnTo>
                    <a:cubicBezTo>
                      <a:pt x="4168" y="1956"/>
                      <a:pt x="4303" y="1834"/>
                      <a:pt x="4425" y="1699"/>
                    </a:cubicBezTo>
                    <a:cubicBezTo>
                      <a:pt x="4493" y="1618"/>
                      <a:pt x="4547" y="1509"/>
                      <a:pt x="4574" y="1401"/>
                    </a:cubicBezTo>
                    <a:cubicBezTo>
                      <a:pt x="4601" y="1171"/>
                      <a:pt x="4533" y="941"/>
                      <a:pt x="4384" y="765"/>
                    </a:cubicBezTo>
                    <a:cubicBezTo>
                      <a:pt x="4276" y="630"/>
                      <a:pt x="4114" y="535"/>
                      <a:pt x="3938" y="522"/>
                    </a:cubicBezTo>
                    <a:cubicBezTo>
                      <a:pt x="3886" y="513"/>
                      <a:pt x="3835" y="509"/>
                      <a:pt x="3784" y="509"/>
                    </a:cubicBezTo>
                    <a:cubicBezTo>
                      <a:pt x="3513" y="509"/>
                      <a:pt x="3254" y="626"/>
                      <a:pt x="3072" y="819"/>
                    </a:cubicBezTo>
                    <a:lnTo>
                      <a:pt x="2192" y="1550"/>
                    </a:lnTo>
                    <a:lnTo>
                      <a:pt x="1475" y="386"/>
                    </a:lnTo>
                    <a:cubicBezTo>
                      <a:pt x="1380" y="183"/>
                      <a:pt x="1191" y="48"/>
                      <a:pt x="974" y="7"/>
                    </a:cubicBezTo>
                    <a:cubicBezTo>
                      <a:pt x="941" y="3"/>
                      <a:pt x="908" y="0"/>
                      <a:pt x="87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2"/>
              <p:cNvSpPr/>
              <p:nvPr/>
            </p:nvSpPr>
            <p:spPr>
              <a:xfrm>
                <a:off x="5449625" y="3856150"/>
                <a:ext cx="118750" cy="130000"/>
              </a:xfrm>
              <a:custGeom>
                <a:rect b="b" l="l" r="r" t="t"/>
                <a:pathLst>
                  <a:path extrusionOk="0" h="5200" w="4750">
                    <a:moveTo>
                      <a:pt x="2166" y="0"/>
                    </a:moveTo>
                    <a:cubicBezTo>
                      <a:pt x="1808" y="0"/>
                      <a:pt x="1504" y="66"/>
                      <a:pt x="1245" y="187"/>
                    </a:cubicBezTo>
                    <a:cubicBezTo>
                      <a:pt x="866" y="336"/>
                      <a:pt x="596" y="674"/>
                      <a:pt x="528" y="1080"/>
                    </a:cubicBezTo>
                    <a:cubicBezTo>
                      <a:pt x="501" y="1215"/>
                      <a:pt x="501" y="1364"/>
                      <a:pt x="542" y="1500"/>
                    </a:cubicBezTo>
                    <a:cubicBezTo>
                      <a:pt x="582" y="1675"/>
                      <a:pt x="636" y="1838"/>
                      <a:pt x="731" y="1987"/>
                    </a:cubicBezTo>
                    <a:cubicBezTo>
                      <a:pt x="839" y="2163"/>
                      <a:pt x="975" y="2325"/>
                      <a:pt x="1137" y="2447"/>
                    </a:cubicBezTo>
                    <a:lnTo>
                      <a:pt x="1516" y="2758"/>
                    </a:lnTo>
                    <a:lnTo>
                      <a:pt x="1827" y="2988"/>
                    </a:lnTo>
                    <a:lnTo>
                      <a:pt x="2071" y="3177"/>
                    </a:lnTo>
                    <a:cubicBezTo>
                      <a:pt x="2138" y="3232"/>
                      <a:pt x="2192" y="3286"/>
                      <a:pt x="2260" y="3340"/>
                    </a:cubicBezTo>
                    <a:cubicBezTo>
                      <a:pt x="2301" y="3380"/>
                      <a:pt x="2341" y="3421"/>
                      <a:pt x="2368" y="3462"/>
                    </a:cubicBezTo>
                    <a:cubicBezTo>
                      <a:pt x="2409" y="3516"/>
                      <a:pt x="2436" y="3543"/>
                      <a:pt x="2436" y="3583"/>
                    </a:cubicBezTo>
                    <a:cubicBezTo>
                      <a:pt x="2449" y="3624"/>
                      <a:pt x="2463" y="3678"/>
                      <a:pt x="2463" y="3719"/>
                    </a:cubicBezTo>
                    <a:cubicBezTo>
                      <a:pt x="2432" y="3822"/>
                      <a:pt x="2353" y="3886"/>
                      <a:pt x="2221" y="3886"/>
                    </a:cubicBezTo>
                    <a:cubicBezTo>
                      <a:pt x="2180" y="3886"/>
                      <a:pt x="2135" y="3880"/>
                      <a:pt x="2084" y="3868"/>
                    </a:cubicBezTo>
                    <a:cubicBezTo>
                      <a:pt x="1773" y="3800"/>
                      <a:pt x="1462" y="3692"/>
                      <a:pt x="1191" y="3529"/>
                    </a:cubicBezTo>
                    <a:cubicBezTo>
                      <a:pt x="975" y="3394"/>
                      <a:pt x="745" y="3286"/>
                      <a:pt x="501" y="3204"/>
                    </a:cubicBezTo>
                    <a:cubicBezTo>
                      <a:pt x="480" y="3202"/>
                      <a:pt x="460" y="3201"/>
                      <a:pt x="439" y="3201"/>
                    </a:cubicBezTo>
                    <a:cubicBezTo>
                      <a:pt x="342" y="3201"/>
                      <a:pt x="255" y="3227"/>
                      <a:pt x="176" y="3272"/>
                    </a:cubicBezTo>
                    <a:cubicBezTo>
                      <a:pt x="95" y="3326"/>
                      <a:pt x="27" y="3421"/>
                      <a:pt x="27" y="3516"/>
                    </a:cubicBezTo>
                    <a:cubicBezTo>
                      <a:pt x="0" y="3637"/>
                      <a:pt x="27" y="3746"/>
                      <a:pt x="68" y="3854"/>
                    </a:cubicBezTo>
                    <a:cubicBezTo>
                      <a:pt x="136" y="3989"/>
                      <a:pt x="230" y="4125"/>
                      <a:pt x="339" y="4219"/>
                    </a:cubicBezTo>
                    <a:cubicBezTo>
                      <a:pt x="474" y="4368"/>
                      <a:pt x="623" y="4490"/>
                      <a:pt x="785" y="4598"/>
                    </a:cubicBezTo>
                    <a:cubicBezTo>
                      <a:pt x="975" y="4734"/>
                      <a:pt x="1178" y="4842"/>
                      <a:pt x="1394" y="4923"/>
                    </a:cubicBezTo>
                    <a:cubicBezTo>
                      <a:pt x="1638" y="5018"/>
                      <a:pt x="1895" y="5099"/>
                      <a:pt x="2152" y="5139"/>
                    </a:cubicBezTo>
                    <a:cubicBezTo>
                      <a:pt x="2399" y="5179"/>
                      <a:pt x="2626" y="5200"/>
                      <a:pt x="2834" y="5200"/>
                    </a:cubicBezTo>
                    <a:cubicBezTo>
                      <a:pt x="3751" y="5200"/>
                      <a:pt x="4279" y="4806"/>
                      <a:pt x="4411" y="3989"/>
                    </a:cubicBezTo>
                    <a:cubicBezTo>
                      <a:pt x="4452" y="3746"/>
                      <a:pt x="4411" y="3502"/>
                      <a:pt x="4303" y="3272"/>
                    </a:cubicBezTo>
                    <a:cubicBezTo>
                      <a:pt x="4127" y="2988"/>
                      <a:pt x="3897" y="2744"/>
                      <a:pt x="3627" y="2555"/>
                    </a:cubicBezTo>
                    <a:lnTo>
                      <a:pt x="3248" y="2244"/>
                    </a:lnTo>
                    <a:lnTo>
                      <a:pt x="2882" y="1960"/>
                    </a:lnTo>
                    <a:lnTo>
                      <a:pt x="2625" y="1730"/>
                    </a:lnTo>
                    <a:cubicBezTo>
                      <a:pt x="2558" y="1648"/>
                      <a:pt x="2490" y="1567"/>
                      <a:pt x="2436" y="1486"/>
                    </a:cubicBezTo>
                    <a:cubicBezTo>
                      <a:pt x="2409" y="1418"/>
                      <a:pt x="2395" y="1337"/>
                      <a:pt x="2409" y="1270"/>
                    </a:cubicBezTo>
                    <a:cubicBezTo>
                      <a:pt x="2431" y="1074"/>
                      <a:pt x="2549" y="983"/>
                      <a:pt x="2742" y="983"/>
                    </a:cubicBezTo>
                    <a:cubicBezTo>
                      <a:pt x="2789" y="983"/>
                      <a:pt x="2840" y="988"/>
                      <a:pt x="2896" y="999"/>
                    </a:cubicBezTo>
                    <a:cubicBezTo>
                      <a:pt x="3099" y="1040"/>
                      <a:pt x="3288" y="1121"/>
                      <a:pt x="3451" y="1229"/>
                    </a:cubicBezTo>
                    <a:lnTo>
                      <a:pt x="3978" y="1594"/>
                    </a:lnTo>
                    <a:cubicBezTo>
                      <a:pt x="4087" y="1675"/>
                      <a:pt x="4208" y="1743"/>
                      <a:pt x="4344" y="1797"/>
                    </a:cubicBezTo>
                    <a:cubicBezTo>
                      <a:pt x="4371" y="1804"/>
                      <a:pt x="4398" y="1807"/>
                      <a:pt x="4425" y="1807"/>
                    </a:cubicBezTo>
                    <a:cubicBezTo>
                      <a:pt x="4452" y="1807"/>
                      <a:pt x="4479" y="1804"/>
                      <a:pt x="4506" y="1797"/>
                    </a:cubicBezTo>
                    <a:lnTo>
                      <a:pt x="4641" y="1703"/>
                    </a:lnTo>
                    <a:cubicBezTo>
                      <a:pt x="4682" y="1648"/>
                      <a:pt x="4696" y="1581"/>
                      <a:pt x="4709" y="1527"/>
                    </a:cubicBezTo>
                    <a:cubicBezTo>
                      <a:pt x="4750" y="1270"/>
                      <a:pt x="4601" y="985"/>
                      <a:pt x="4236" y="674"/>
                    </a:cubicBezTo>
                    <a:cubicBezTo>
                      <a:pt x="3830" y="349"/>
                      <a:pt x="3342" y="133"/>
                      <a:pt x="2828" y="65"/>
                    </a:cubicBezTo>
                    <a:cubicBezTo>
                      <a:pt x="2589" y="21"/>
                      <a:pt x="2369" y="0"/>
                      <a:pt x="216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2"/>
              <p:cNvSpPr/>
              <p:nvPr/>
            </p:nvSpPr>
            <p:spPr>
              <a:xfrm>
                <a:off x="4817050" y="3947975"/>
                <a:ext cx="118750" cy="129850"/>
              </a:xfrm>
              <a:custGeom>
                <a:rect b="b" l="l" r="r" t="t"/>
                <a:pathLst>
                  <a:path extrusionOk="0" h="5194" w="4750">
                    <a:moveTo>
                      <a:pt x="2154" y="0"/>
                    </a:moveTo>
                    <a:cubicBezTo>
                      <a:pt x="1791" y="0"/>
                      <a:pt x="1481" y="60"/>
                      <a:pt x="1231" y="181"/>
                    </a:cubicBezTo>
                    <a:cubicBezTo>
                      <a:pt x="866" y="330"/>
                      <a:pt x="595" y="682"/>
                      <a:pt x="528" y="1074"/>
                    </a:cubicBezTo>
                    <a:cubicBezTo>
                      <a:pt x="501" y="1223"/>
                      <a:pt x="501" y="1358"/>
                      <a:pt x="528" y="1493"/>
                    </a:cubicBezTo>
                    <a:cubicBezTo>
                      <a:pt x="568" y="1669"/>
                      <a:pt x="636" y="1845"/>
                      <a:pt x="731" y="1994"/>
                    </a:cubicBezTo>
                    <a:cubicBezTo>
                      <a:pt x="839" y="2170"/>
                      <a:pt x="974" y="2319"/>
                      <a:pt x="1137" y="2441"/>
                    </a:cubicBezTo>
                    <a:lnTo>
                      <a:pt x="1516" y="2752"/>
                    </a:lnTo>
                    <a:lnTo>
                      <a:pt x="1827" y="2982"/>
                    </a:lnTo>
                    <a:lnTo>
                      <a:pt x="2070" y="3171"/>
                    </a:lnTo>
                    <a:cubicBezTo>
                      <a:pt x="2138" y="3225"/>
                      <a:pt x="2192" y="3280"/>
                      <a:pt x="2260" y="3347"/>
                    </a:cubicBezTo>
                    <a:cubicBezTo>
                      <a:pt x="2300" y="3374"/>
                      <a:pt x="2341" y="3415"/>
                      <a:pt x="2368" y="3455"/>
                    </a:cubicBezTo>
                    <a:cubicBezTo>
                      <a:pt x="2409" y="3510"/>
                      <a:pt x="2436" y="3550"/>
                      <a:pt x="2436" y="3577"/>
                    </a:cubicBezTo>
                    <a:cubicBezTo>
                      <a:pt x="2449" y="3618"/>
                      <a:pt x="2463" y="3672"/>
                      <a:pt x="2463" y="3713"/>
                    </a:cubicBezTo>
                    <a:cubicBezTo>
                      <a:pt x="2432" y="3816"/>
                      <a:pt x="2353" y="3880"/>
                      <a:pt x="2221" y="3880"/>
                    </a:cubicBezTo>
                    <a:cubicBezTo>
                      <a:pt x="2180" y="3880"/>
                      <a:pt x="2135" y="3874"/>
                      <a:pt x="2084" y="3861"/>
                    </a:cubicBezTo>
                    <a:cubicBezTo>
                      <a:pt x="1773" y="3807"/>
                      <a:pt x="1461" y="3686"/>
                      <a:pt x="1191" y="3523"/>
                    </a:cubicBezTo>
                    <a:cubicBezTo>
                      <a:pt x="974" y="3388"/>
                      <a:pt x="744" y="3280"/>
                      <a:pt x="501" y="3212"/>
                    </a:cubicBezTo>
                    <a:cubicBezTo>
                      <a:pt x="469" y="3205"/>
                      <a:pt x="439" y="3202"/>
                      <a:pt x="409" y="3202"/>
                    </a:cubicBezTo>
                    <a:cubicBezTo>
                      <a:pt x="324" y="3202"/>
                      <a:pt x="246" y="3229"/>
                      <a:pt x="176" y="3280"/>
                    </a:cubicBezTo>
                    <a:cubicBezTo>
                      <a:pt x="95" y="3334"/>
                      <a:pt x="27" y="3415"/>
                      <a:pt x="27" y="3510"/>
                    </a:cubicBezTo>
                    <a:cubicBezTo>
                      <a:pt x="0" y="3631"/>
                      <a:pt x="27" y="3740"/>
                      <a:pt x="68" y="3848"/>
                    </a:cubicBezTo>
                    <a:cubicBezTo>
                      <a:pt x="135" y="3997"/>
                      <a:pt x="230" y="4119"/>
                      <a:pt x="338" y="4227"/>
                    </a:cubicBezTo>
                    <a:cubicBezTo>
                      <a:pt x="474" y="4362"/>
                      <a:pt x="623" y="4484"/>
                      <a:pt x="785" y="4592"/>
                    </a:cubicBezTo>
                    <a:cubicBezTo>
                      <a:pt x="974" y="4727"/>
                      <a:pt x="1177" y="4836"/>
                      <a:pt x="1394" y="4917"/>
                    </a:cubicBezTo>
                    <a:cubicBezTo>
                      <a:pt x="1637" y="5012"/>
                      <a:pt x="1894" y="5093"/>
                      <a:pt x="2152" y="5133"/>
                    </a:cubicBezTo>
                    <a:cubicBezTo>
                      <a:pt x="2399" y="5173"/>
                      <a:pt x="2626" y="5193"/>
                      <a:pt x="2833" y="5193"/>
                    </a:cubicBezTo>
                    <a:cubicBezTo>
                      <a:pt x="3750" y="5193"/>
                      <a:pt x="4279" y="4800"/>
                      <a:pt x="4411" y="3983"/>
                    </a:cubicBezTo>
                    <a:cubicBezTo>
                      <a:pt x="4452" y="3740"/>
                      <a:pt x="4411" y="3496"/>
                      <a:pt x="4303" y="3280"/>
                    </a:cubicBezTo>
                    <a:cubicBezTo>
                      <a:pt x="4114" y="2995"/>
                      <a:pt x="3884" y="2752"/>
                      <a:pt x="3626" y="2549"/>
                    </a:cubicBezTo>
                    <a:lnTo>
                      <a:pt x="3248" y="2251"/>
                    </a:lnTo>
                    <a:lnTo>
                      <a:pt x="2882" y="1954"/>
                    </a:lnTo>
                    <a:lnTo>
                      <a:pt x="2625" y="1724"/>
                    </a:lnTo>
                    <a:cubicBezTo>
                      <a:pt x="2544" y="1656"/>
                      <a:pt x="2490" y="1575"/>
                      <a:pt x="2436" y="1480"/>
                    </a:cubicBezTo>
                    <a:cubicBezTo>
                      <a:pt x="2409" y="1412"/>
                      <a:pt x="2395" y="1345"/>
                      <a:pt x="2409" y="1263"/>
                    </a:cubicBezTo>
                    <a:cubicBezTo>
                      <a:pt x="2431" y="1076"/>
                      <a:pt x="2552" y="978"/>
                      <a:pt x="2743" y="978"/>
                    </a:cubicBezTo>
                    <a:cubicBezTo>
                      <a:pt x="2786" y="978"/>
                      <a:pt x="2833" y="983"/>
                      <a:pt x="2882" y="993"/>
                    </a:cubicBezTo>
                    <a:cubicBezTo>
                      <a:pt x="3085" y="1033"/>
                      <a:pt x="3275" y="1115"/>
                      <a:pt x="3451" y="1236"/>
                    </a:cubicBezTo>
                    <a:lnTo>
                      <a:pt x="3978" y="1588"/>
                    </a:lnTo>
                    <a:cubicBezTo>
                      <a:pt x="4087" y="1683"/>
                      <a:pt x="4208" y="1751"/>
                      <a:pt x="4344" y="1791"/>
                    </a:cubicBezTo>
                    <a:cubicBezTo>
                      <a:pt x="4371" y="1798"/>
                      <a:pt x="4398" y="1801"/>
                      <a:pt x="4425" y="1801"/>
                    </a:cubicBezTo>
                    <a:cubicBezTo>
                      <a:pt x="4452" y="1801"/>
                      <a:pt x="4479" y="1798"/>
                      <a:pt x="4506" y="1791"/>
                    </a:cubicBezTo>
                    <a:lnTo>
                      <a:pt x="4641" y="1710"/>
                    </a:lnTo>
                    <a:cubicBezTo>
                      <a:pt x="4682" y="1642"/>
                      <a:pt x="4695" y="1588"/>
                      <a:pt x="4709" y="1521"/>
                    </a:cubicBezTo>
                    <a:cubicBezTo>
                      <a:pt x="4750" y="1263"/>
                      <a:pt x="4601" y="979"/>
                      <a:pt x="4235" y="668"/>
                    </a:cubicBezTo>
                    <a:cubicBezTo>
                      <a:pt x="3829" y="343"/>
                      <a:pt x="3342" y="140"/>
                      <a:pt x="2828" y="59"/>
                    </a:cubicBezTo>
                    <a:cubicBezTo>
                      <a:pt x="2587" y="20"/>
                      <a:pt x="2362" y="0"/>
                      <a:pt x="21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"/>
              <p:cNvSpPr/>
              <p:nvPr/>
            </p:nvSpPr>
            <p:spPr>
              <a:xfrm>
                <a:off x="4946275" y="3966700"/>
                <a:ext cx="124500" cy="132850"/>
              </a:xfrm>
              <a:custGeom>
                <a:rect b="b" l="l" r="r" t="t"/>
                <a:pathLst>
                  <a:path extrusionOk="0" h="5314" w="4980">
                    <a:moveTo>
                      <a:pt x="1278" y="1"/>
                    </a:moveTo>
                    <a:cubicBezTo>
                      <a:pt x="1107" y="1"/>
                      <a:pt x="939" y="57"/>
                      <a:pt x="812" y="163"/>
                    </a:cubicBezTo>
                    <a:cubicBezTo>
                      <a:pt x="622" y="298"/>
                      <a:pt x="501" y="501"/>
                      <a:pt x="474" y="731"/>
                    </a:cubicBezTo>
                    <a:lnTo>
                      <a:pt x="95" y="2882"/>
                    </a:lnTo>
                    <a:cubicBezTo>
                      <a:pt x="0" y="3545"/>
                      <a:pt x="81" y="4073"/>
                      <a:pt x="379" y="4452"/>
                    </a:cubicBezTo>
                    <a:cubicBezTo>
                      <a:pt x="690" y="4844"/>
                      <a:pt x="1191" y="5101"/>
                      <a:pt x="1989" y="5237"/>
                    </a:cubicBezTo>
                    <a:cubicBezTo>
                      <a:pt x="2288" y="5287"/>
                      <a:pt x="2554" y="5313"/>
                      <a:pt x="2792" y="5313"/>
                    </a:cubicBezTo>
                    <a:cubicBezTo>
                      <a:pt x="3190" y="5313"/>
                      <a:pt x="3507" y="5240"/>
                      <a:pt x="3762" y="5088"/>
                    </a:cubicBezTo>
                    <a:cubicBezTo>
                      <a:pt x="4168" y="4831"/>
                      <a:pt x="4425" y="4357"/>
                      <a:pt x="4546" y="3640"/>
                    </a:cubicBezTo>
                    <a:lnTo>
                      <a:pt x="4912" y="1502"/>
                    </a:lnTo>
                    <a:cubicBezTo>
                      <a:pt x="4979" y="1259"/>
                      <a:pt x="4939" y="1015"/>
                      <a:pt x="4817" y="799"/>
                    </a:cubicBezTo>
                    <a:cubicBezTo>
                      <a:pt x="4668" y="623"/>
                      <a:pt x="4452" y="514"/>
                      <a:pt x="4222" y="501"/>
                    </a:cubicBezTo>
                    <a:cubicBezTo>
                      <a:pt x="4113" y="474"/>
                      <a:pt x="4005" y="460"/>
                      <a:pt x="3897" y="460"/>
                    </a:cubicBezTo>
                    <a:cubicBezTo>
                      <a:pt x="3802" y="474"/>
                      <a:pt x="3708" y="487"/>
                      <a:pt x="3613" y="528"/>
                    </a:cubicBezTo>
                    <a:cubicBezTo>
                      <a:pt x="3518" y="569"/>
                      <a:pt x="3437" y="636"/>
                      <a:pt x="3396" y="731"/>
                    </a:cubicBezTo>
                    <a:cubicBezTo>
                      <a:pt x="3329" y="866"/>
                      <a:pt x="3275" y="1002"/>
                      <a:pt x="3261" y="1137"/>
                    </a:cubicBezTo>
                    <a:lnTo>
                      <a:pt x="2855" y="3505"/>
                    </a:lnTo>
                    <a:cubicBezTo>
                      <a:pt x="2842" y="3586"/>
                      <a:pt x="2814" y="3667"/>
                      <a:pt x="2787" y="3748"/>
                    </a:cubicBezTo>
                    <a:cubicBezTo>
                      <a:pt x="2760" y="3803"/>
                      <a:pt x="2733" y="3870"/>
                      <a:pt x="2679" y="3911"/>
                    </a:cubicBezTo>
                    <a:cubicBezTo>
                      <a:pt x="2639" y="3978"/>
                      <a:pt x="2571" y="4033"/>
                      <a:pt x="2490" y="4033"/>
                    </a:cubicBezTo>
                    <a:cubicBezTo>
                      <a:pt x="2462" y="4037"/>
                      <a:pt x="2433" y="4038"/>
                      <a:pt x="2404" y="4038"/>
                    </a:cubicBezTo>
                    <a:cubicBezTo>
                      <a:pt x="2333" y="4038"/>
                      <a:pt x="2259" y="4029"/>
                      <a:pt x="2192" y="4019"/>
                    </a:cubicBezTo>
                    <a:cubicBezTo>
                      <a:pt x="2084" y="4005"/>
                      <a:pt x="1989" y="3965"/>
                      <a:pt x="1908" y="3911"/>
                    </a:cubicBezTo>
                    <a:cubicBezTo>
                      <a:pt x="1827" y="3857"/>
                      <a:pt x="1773" y="3775"/>
                      <a:pt x="1746" y="3694"/>
                    </a:cubicBezTo>
                    <a:cubicBezTo>
                      <a:pt x="1718" y="3572"/>
                      <a:pt x="1718" y="3437"/>
                      <a:pt x="1732" y="3302"/>
                    </a:cubicBezTo>
                    <a:lnTo>
                      <a:pt x="2138" y="961"/>
                    </a:lnTo>
                    <a:cubicBezTo>
                      <a:pt x="2206" y="636"/>
                      <a:pt x="2165" y="420"/>
                      <a:pt x="2043" y="284"/>
                    </a:cubicBezTo>
                    <a:cubicBezTo>
                      <a:pt x="1867" y="122"/>
                      <a:pt x="1651" y="27"/>
                      <a:pt x="1421" y="14"/>
                    </a:cubicBezTo>
                    <a:cubicBezTo>
                      <a:pt x="1374" y="5"/>
                      <a:pt x="1326" y="1"/>
                      <a:pt x="1278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2"/>
              <p:cNvSpPr/>
              <p:nvPr/>
            </p:nvSpPr>
            <p:spPr>
              <a:xfrm>
                <a:off x="5076500" y="3989450"/>
                <a:ext cx="133300" cy="137725"/>
              </a:xfrm>
              <a:custGeom>
                <a:rect b="b" l="l" r="r" t="t"/>
                <a:pathLst>
                  <a:path extrusionOk="0" h="5509" w="5332">
                    <a:moveTo>
                      <a:pt x="1406" y="0"/>
                    </a:moveTo>
                    <a:cubicBezTo>
                      <a:pt x="1250" y="0"/>
                      <a:pt x="1095" y="46"/>
                      <a:pt x="961" y="132"/>
                    </a:cubicBezTo>
                    <a:cubicBezTo>
                      <a:pt x="772" y="281"/>
                      <a:pt x="664" y="484"/>
                      <a:pt x="636" y="728"/>
                    </a:cubicBezTo>
                    <a:lnTo>
                      <a:pt x="41" y="4205"/>
                    </a:lnTo>
                    <a:cubicBezTo>
                      <a:pt x="0" y="4381"/>
                      <a:pt x="28" y="4557"/>
                      <a:pt x="109" y="4706"/>
                    </a:cubicBezTo>
                    <a:cubicBezTo>
                      <a:pt x="231" y="4841"/>
                      <a:pt x="379" y="4909"/>
                      <a:pt x="555" y="4936"/>
                    </a:cubicBezTo>
                    <a:cubicBezTo>
                      <a:pt x="603" y="4949"/>
                      <a:pt x="652" y="4955"/>
                      <a:pt x="702" y="4955"/>
                    </a:cubicBezTo>
                    <a:cubicBezTo>
                      <a:pt x="807" y="4955"/>
                      <a:pt x="914" y="4928"/>
                      <a:pt x="1015" y="4882"/>
                    </a:cubicBezTo>
                    <a:cubicBezTo>
                      <a:pt x="1137" y="4760"/>
                      <a:pt x="1205" y="4584"/>
                      <a:pt x="1218" y="4408"/>
                    </a:cubicBezTo>
                    <a:lnTo>
                      <a:pt x="1489" y="2852"/>
                    </a:lnTo>
                    <a:lnTo>
                      <a:pt x="2598" y="4327"/>
                    </a:lnTo>
                    <a:cubicBezTo>
                      <a:pt x="2653" y="4408"/>
                      <a:pt x="2707" y="4489"/>
                      <a:pt x="2774" y="4557"/>
                    </a:cubicBezTo>
                    <a:lnTo>
                      <a:pt x="2950" y="4800"/>
                    </a:lnTo>
                    <a:lnTo>
                      <a:pt x="3113" y="5003"/>
                    </a:lnTo>
                    <a:lnTo>
                      <a:pt x="3275" y="5193"/>
                    </a:lnTo>
                    <a:lnTo>
                      <a:pt x="3451" y="5328"/>
                    </a:lnTo>
                    <a:lnTo>
                      <a:pt x="3627" y="5436"/>
                    </a:lnTo>
                    <a:lnTo>
                      <a:pt x="3816" y="5490"/>
                    </a:lnTo>
                    <a:cubicBezTo>
                      <a:pt x="3873" y="5503"/>
                      <a:pt x="3932" y="5509"/>
                      <a:pt x="3992" y="5509"/>
                    </a:cubicBezTo>
                    <a:cubicBezTo>
                      <a:pt x="4132" y="5509"/>
                      <a:pt x="4275" y="5476"/>
                      <a:pt x="4398" y="5409"/>
                    </a:cubicBezTo>
                    <a:cubicBezTo>
                      <a:pt x="4547" y="5301"/>
                      <a:pt x="4642" y="5125"/>
                      <a:pt x="4669" y="4936"/>
                    </a:cubicBezTo>
                    <a:lnTo>
                      <a:pt x="5291" y="1296"/>
                    </a:lnTo>
                    <a:cubicBezTo>
                      <a:pt x="5332" y="1133"/>
                      <a:pt x="5305" y="958"/>
                      <a:pt x="5237" y="809"/>
                    </a:cubicBezTo>
                    <a:cubicBezTo>
                      <a:pt x="5129" y="673"/>
                      <a:pt x="4980" y="592"/>
                      <a:pt x="4818" y="592"/>
                    </a:cubicBezTo>
                    <a:cubicBezTo>
                      <a:pt x="4769" y="580"/>
                      <a:pt x="4720" y="574"/>
                      <a:pt x="4672" y="574"/>
                    </a:cubicBezTo>
                    <a:cubicBezTo>
                      <a:pt x="4560" y="574"/>
                      <a:pt x="4452" y="607"/>
                      <a:pt x="4358" y="673"/>
                    </a:cubicBezTo>
                    <a:cubicBezTo>
                      <a:pt x="4222" y="782"/>
                      <a:pt x="4141" y="944"/>
                      <a:pt x="4127" y="1106"/>
                    </a:cubicBezTo>
                    <a:lnTo>
                      <a:pt x="3857" y="2690"/>
                    </a:lnTo>
                    <a:lnTo>
                      <a:pt x="2341" y="552"/>
                    </a:lnTo>
                    <a:cubicBezTo>
                      <a:pt x="2247" y="416"/>
                      <a:pt x="2138" y="295"/>
                      <a:pt x="2003" y="186"/>
                    </a:cubicBezTo>
                    <a:cubicBezTo>
                      <a:pt x="1881" y="105"/>
                      <a:pt x="1746" y="51"/>
                      <a:pt x="1597" y="24"/>
                    </a:cubicBezTo>
                    <a:cubicBezTo>
                      <a:pt x="1534" y="8"/>
                      <a:pt x="1470" y="0"/>
                      <a:pt x="140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2"/>
              <p:cNvSpPr/>
              <p:nvPr/>
            </p:nvSpPr>
            <p:spPr>
              <a:xfrm>
                <a:off x="5215875" y="4013575"/>
                <a:ext cx="133650" cy="137625"/>
              </a:xfrm>
              <a:custGeom>
                <a:rect b="b" l="l" r="r" t="t"/>
                <a:pathLst>
                  <a:path extrusionOk="0" h="5505" w="5346">
                    <a:moveTo>
                      <a:pt x="1383" y="1"/>
                    </a:moveTo>
                    <a:cubicBezTo>
                      <a:pt x="1235" y="1"/>
                      <a:pt x="1089" y="46"/>
                      <a:pt x="961" y="128"/>
                    </a:cubicBezTo>
                    <a:cubicBezTo>
                      <a:pt x="785" y="263"/>
                      <a:pt x="663" y="480"/>
                      <a:pt x="650" y="710"/>
                    </a:cubicBezTo>
                    <a:lnTo>
                      <a:pt x="54" y="4187"/>
                    </a:lnTo>
                    <a:cubicBezTo>
                      <a:pt x="0" y="4363"/>
                      <a:pt x="14" y="4539"/>
                      <a:pt x="122" y="4701"/>
                    </a:cubicBezTo>
                    <a:cubicBezTo>
                      <a:pt x="230" y="4823"/>
                      <a:pt x="393" y="4918"/>
                      <a:pt x="555" y="4931"/>
                    </a:cubicBezTo>
                    <a:cubicBezTo>
                      <a:pt x="601" y="4944"/>
                      <a:pt x="649" y="4950"/>
                      <a:pt x="696" y="4950"/>
                    </a:cubicBezTo>
                    <a:cubicBezTo>
                      <a:pt x="802" y="4950"/>
                      <a:pt x="908" y="4920"/>
                      <a:pt x="1002" y="4864"/>
                    </a:cubicBezTo>
                    <a:cubicBezTo>
                      <a:pt x="1137" y="4742"/>
                      <a:pt x="1205" y="4580"/>
                      <a:pt x="1218" y="4404"/>
                    </a:cubicBezTo>
                    <a:lnTo>
                      <a:pt x="1489" y="2848"/>
                    </a:lnTo>
                    <a:lnTo>
                      <a:pt x="2585" y="4323"/>
                    </a:lnTo>
                    <a:lnTo>
                      <a:pt x="2774" y="4566"/>
                    </a:lnTo>
                    <a:lnTo>
                      <a:pt x="2937" y="4796"/>
                    </a:lnTo>
                    <a:lnTo>
                      <a:pt x="3099" y="4986"/>
                    </a:lnTo>
                    <a:lnTo>
                      <a:pt x="3275" y="5188"/>
                    </a:lnTo>
                    <a:lnTo>
                      <a:pt x="3437" y="5324"/>
                    </a:lnTo>
                    <a:lnTo>
                      <a:pt x="3613" y="5419"/>
                    </a:lnTo>
                    <a:lnTo>
                      <a:pt x="3803" y="5486"/>
                    </a:lnTo>
                    <a:cubicBezTo>
                      <a:pt x="3862" y="5498"/>
                      <a:pt x="3921" y="5504"/>
                      <a:pt x="3979" y="5504"/>
                    </a:cubicBezTo>
                    <a:cubicBezTo>
                      <a:pt x="4122" y="5504"/>
                      <a:pt x="4260" y="5468"/>
                      <a:pt x="4384" y="5391"/>
                    </a:cubicBezTo>
                    <a:cubicBezTo>
                      <a:pt x="4533" y="5283"/>
                      <a:pt x="4641" y="5121"/>
                      <a:pt x="4669" y="4931"/>
                    </a:cubicBezTo>
                    <a:lnTo>
                      <a:pt x="5291" y="1292"/>
                    </a:lnTo>
                    <a:cubicBezTo>
                      <a:pt x="5345" y="1129"/>
                      <a:pt x="5318" y="953"/>
                      <a:pt x="5223" y="804"/>
                    </a:cubicBezTo>
                    <a:cubicBezTo>
                      <a:pt x="5129" y="669"/>
                      <a:pt x="4966" y="588"/>
                      <a:pt x="4804" y="588"/>
                    </a:cubicBezTo>
                    <a:cubicBezTo>
                      <a:pt x="4758" y="575"/>
                      <a:pt x="4710" y="569"/>
                      <a:pt x="4663" y="569"/>
                    </a:cubicBezTo>
                    <a:cubicBezTo>
                      <a:pt x="4558" y="569"/>
                      <a:pt x="4455" y="600"/>
                      <a:pt x="4371" y="656"/>
                    </a:cubicBezTo>
                    <a:cubicBezTo>
                      <a:pt x="4236" y="764"/>
                      <a:pt x="4154" y="926"/>
                      <a:pt x="4127" y="1089"/>
                    </a:cubicBezTo>
                    <a:lnTo>
                      <a:pt x="3857" y="2672"/>
                    </a:lnTo>
                    <a:lnTo>
                      <a:pt x="2341" y="534"/>
                    </a:lnTo>
                    <a:cubicBezTo>
                      <a:pt x="2246" y="399"/>
                      <a:pt x="2138" y="277"/>
                      <a:pt x="2016" y="182"/>
                    </a:cubicBezTo>
                    <a:cubicBezTo>
                      <a:pt x="1895" y="87"/>
                      <a:pt x="1746" y="33"/>
                      <a:pt x="1597" y="33"/>
                    </a:cubicBezTo>
                    <a:cubicBezTo>
                      <a:pt x="1526" y="11"/>
                      <a:pt x="1454" y="1"/>
                      <a:pt x="138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"/>
              <p:cNvSpPr/>
              <p:nvPr/>
            </p:nvSpPr>
            <p:spPr>
              <a:xfrm>
                <a:off x="5361325" y="4036325"/>
                <a:ext cx="115050" cy="130350"/>
              </a:xfrm>
              <a:custGeom>
                <a:rect b="b" l="l" r="r" t="t"/>
                <a:pathLst>
                  <a:path extrusionOk="0" h="5214" w="4602">
                    <a:moveTo>
                      <a:pt x="905" y="0"/>
                    </a:moveTo>
                    <a:cubicBezTo>
                      <a:pt x="739" y="0"/>
                      <a:pt x="574" y="43"/>
                      <a:pt x="420" y="138"/>
                    </a:cubicBezTo>
                    <a:cubicBezTo>
                      <a:pt x="204" y="246"/>
                      <a:pt x="55" y="463"/>
                      <a:pt x="14" y="706"/>
                    </a:cubicBezTo>
                    <a:cubicBezTo>
                      <a:pt x="1" y="936"/>
                      <a:pt x="68" y="1166"/>
                      <a:pt x="217" y="1356"/>
                    </a:cubicBezTo>
                    <a:lnTo>
                      <a:pt x="1097" y="2844"/>
                    </a:lnTo>
                    <a:lnTo>
                      <a:pt x="921" y="4021"/>
                    </a:lnTo>
                    <a:cubicBezTo>
                      <a:pt x="840" y="4292"/>
                      <a:pt x="867" y="4590"/>
                      <a:pt x="988" y="4847"/>
                    </a:cubicBezTo>
                    <a:cubicBezTo>
                      <a:pt x="1110" y="5050"/>
                      <a:pt x="1327" y="5172"/>
                      <a:pt x="1557" y="5185"/>
                    </a:cubicBezTo>
                    <a:cubicBezTo>
                      <a:pt x="1623" y="5204"/>
                      <a:pt x="1691" y="5214"/>
                      <a:pt x="1759" y="5214"/>
                    </a:cubicBezTo>
                    <a:cubicBezTo>
                      <a:pt x="1929" y="5214"/>
                      <a:pt x="2098" y="5156"/>
                      <a:pt x="2233" y="5050"/>
                    </a:cubicBezTo>
                    <a:cubicBezTo>
                      <a:pt x="2409" y="4901"/>
                      <a:pt x="2517" y="4644"/>
                      <a:pt x="2585" y="4265"/>
                    </a:cubicBezTo>
                    <a:lnTo>
                      <a:pt x="2775" y="3182"/>
                    </a:lnTo>
                    <a:lnTo>
                      <a:pt x="4019" y="2073"/>
                    </a:lnTo>
                    <a:cubicBezTo>
                      <a:pt x="4168" y="1965"/>
                      <a:pt x="4304" y="1843"/>
                      <a:pt x="4425" y="1708"/>
                    </a:cubicBezTo>
                    <a:cubicBezTo>
                      <a:pt x="4507" y="1613"/>
                      <a:pt x="4561" y="1518"/>
                      <a:pt x="4588" y="1396"/>
                    </a:cubicBezTo>
                    <a:cubicBezTo>
                      <a:pt x="4601" y="1166"/>
                      <a:pt x="4534" y="950"/>
                      <a:pt x="4385" y="774"/>
                    </a:cubicBezTo>
                    <a:cubicBezTo>
                      <a:pt x="4277" y="625"/>
                      <a:pt x="4114" y="530"/>
                      <a:pt x="3938" y="517"/>
                    </a:cubicBezTo>
                    <a:cubicBezTo>
                      <a:pt x="3898" y="512"/>
                      <a:pt x="3859" y="509"/>
                      <a:pt x="3819" y="509"/>
                    </a:cubicBezTo>
                    <a:cubicBezTo>
                      <a:pt x="3546" y="509"/>
                      <a:pt x="3275" y="627"/>
                      <a:pt x="3086" y="828"/>
                    </a:cubicBezTo>
                    <a:lnTo>
                      <a:pt x="2193" y="1559"/>
                    </a:lnTo>
                    <a:lnTo>
                      <a:pt x="1489" y="382"/>
                    </a:lnTo>
                    <a:cubicBezTo>
                      <a:pt x="1381" y="192"/>
                      <a:pt x="1191" y="57"/>
                      <a:pt x="975" y="3"/>
                    </a:cubicBezTo>
                    <a:cubicBezTo>
                      <a:pt x="952" y="1"/>
                      <a:pt x="928" y="0"/>
                      <a:pt x="905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"/>
              <p:cNvSpPr/>
              <p:nvPr/>
            </p:nvSpPr>
            <p:spPr>
              <a:xfrm>
                <a:off x="4901600" y="2993800"/>
                <a:ext cx="747300" cy="747650"/>
              </a:xfrm>
              <a:custGeom>
                <a:rect b="b" l="l" r="r" t="t"/>
                <a:pathLst>
                  <a:path extrusionOk="0" h="29906" w="29892">
                    <a:moveTo>
                      <a:pt x="16190" y="1"/>
                    </a:moveTo>
                    <a:cubicBezTo>
                      <a:pt x="14800" y="1"/>
                      <a:pt x="13627" y="3695"/>
                      <a:pt x="13627" y="3695"/>
                    </a:cubicBezTo>
                    <a:cubicBezTo>
                      <a:pt x="13627" y="3695"/>
                      <a:pt x="10911" y="933"/>
                      <a:pt x="9672" y="933"/>
                    </a:cubicBezTo>
                    <a:cubicBezTo>
                      <a:pt x="9573" y="933"/>
                      <a:pt x="9483" y="951"/>
                      <a:pt x="9405" y="989"/>
                    </a:cubicBezTo>
                    <a:cubicBezTo>
                      <a:pt x="8363" y="1489"/>
                      <a:pt x="8295" y="5251"/>
                      <a:pt x="8295" y="5251"/>
                    </a:cubicBezTo>
                    <a:cubicBezTo>
                      <a:pt x="6136" y="4050"/>
                      <a:pt x="4975" y="3669"/>
                      <a:pt x="4280" y="3669"/>
                    </a:cubicBezTo>
                    <a:cubicBezTo>
                      <a:pt x="3777" y="3669"/>
                      <a:pt x="3518" y="3868"/>
                      <a:pt x="3302" y="4101"/>
                    </a:cubicBezTo>
                    <a:cubicBezTo>
                      <a:pt x="1922" y="5616"/>
                      <a:pt x="5265" y="9879"/>
                      <a:pt x="5265" y="9879"/>
                    </a:cubicBezTo>
                    <a:cubicBezTo>
                      <a:pt x="5265" y="9879"/>
                      <a:pt x="3485" y="9370"/>
                      <a:pt x="2029" y="9370"/>
                    </a:cubicBezTo>
                    <a:cubicBezTo>
                      <a:pt x="1064" y="9370"/>
                      <a:pt x="242" y="9594"/>
                      <a:pt x="177" y="10339"/>
                    </a:cubicBezTo>
                    <a:cubicBezTo>
                      <a:pt x="1" y="12192"/>
                      <a:pt x="3695" y="14385"/>
                      <a:pt x="3695" y="14385"/>
                    </a:cubicBezTo>
                    <a:cubicBezTo>
                      <a:pt x="3695" y="14385"/>
                      <a:pt x="393" y="15765"/>
                      <a:pt x="353" y="17240"/>
                    </a:cubicBezTo>
                    <a:cubicBezTo>
                      <a:pt x="326" y="18714"/>
                      <a:pt x="4534" y="19607"/>
                      <a:pt x="4534" y="19607"/>
                    </a:cubicBezTo>
                    <a:cubicBezTo>
                      <a:pt x="4534" y="19607"/>
                      <a:pt x="1773" y="21597"/>
                      <a:pt x="2085" y="22666"/>
                    </a:cubicBezTo>
                    <a:cubicBezTo>
                      <a:pt x="2309" y="23470"/>
                      <a:pt x="4762" y="23569"/>
                      <a:pt x="5963" y="23569"/>
                    </a:cubicBezTo>
                    <a:cubicBezTo>
                      <a:pt x="6358" y="23569"/>
                      <a:pt x="6618" y="23559"/>
                      <a:pt x="6618" y="23559"/>
                    </a:cubicBezTo>
                    <a:lnTo>
                      <a:pt x="6618" y="23559"/>
                    </a:lnTo>
                    <a:cubicBezTo>
                      <a:pt x="6618" y="23559"/>
                      <a:pt x="5657" y="26508"/>
                      <a:pt x="6699" y="27577"/>
                    </a:cubicBezTo>
                    <a:cubicBezTo>
                      <a:pt x="6882" y="27760"/>
                      <a:pt x="7111" y="27836"/>
                      <a:pt x="7364" y="27836"/>
                    </a:cubicBezTo>
                    <a:cubicBezTo>
                      <a:pt x="8573" y="27836"/>
                      <a:pt x="10339" y="26116"/>
                      <a:pt x="10339" y="26116"/>
                    </a:cubicBezTo>
                    <a:cubicBezTo>
                      <a:pt x="10339" y="26116"/>
                      <a:pt x="10826" y="29472"/>
                      <a:pt x="11854" y="29607"/>
                    </a:cubicBezTo>
                    <a:cubicBezTo>
                      <a:pt x="11879" y="29610"/>
                      <a:pt x="11905" y="29612"/>
                      <a:pt x="11931" y="29612"/>
                    </a:cubicBezTo>
                    <a:cubicBezTo>
                      <a:pt x="12983" y="29612"/>
                      <a:pt x="14723" y="26995"/>
                      <a:pt x="14723" y="26995"/>
                    </a:cubicBezTo>
                    <a:cubicBezTo>
                      <a:pt x="14723" y="26995"/>
                      <a:pt x="15735" y="29906"/>
                      <a:pt x="16882" y="29906"/>
                    </a:cubicBezTo>
                    <a:cubicBezTo>
                      <a:pt x="16929" y="29906"/>
                      <a:pt x="16976" y="29901"/>
                      <a:pt x="17023" y="29891"/>
                    </a:cubicBezTo>
                    <a:cubicBezTo>
                      <a:pt x="18214" y="29634"/>
                      <a:pt x="19080" y="26089"/>
                      <a:pt x="19080" y="26089"/>
                    </a:cubicBezTo>
                    <a:cubicBezTo>
                      <a:pt x="19080" y="26089"/>
                      <a:pt x="20318" y="28013"/>
                      <a:pt x="21521" y="28013"/>
                    </a:cubicBezTo>
                    <a:cubicBezTo>
                      <a:pt x="21637" y="28013"/>
                      <a:pt x="21753" y="27995"/>
                      <a:pt x="21867" y="27956"/>
                    </a:cubicBezTo>
                    <a:cubicBezTo>
                      <a:pt x="23180" y="27523"/>
                      <a:pt x="22503" y="24344"/>
                      <a:pt x="22503" y="24343"/>
                    </a:cubicBezTo>
                    <a:lnTo>
                      <a:pt x="22503" y="24343"/>
                    </a:lnTo>
                    <a:cubicBezTo>
                      <a:pt x="22503" y="24343"/>
                      <a:pt x="24944" y="25041"/>
                      <a:pt x="26283" y="25041"/>
                    </a:cubicBezTo>
                    <a:cubicBezTo>
                      <a:pt x="26695" y="25041"/>
                      <a:pt x="27002" y="24975"/>
                      <a:pt x="27104" y="24803"/>
                    </a:cubicBezTo>
                    <a:cubicBezTo>
                      <a:pt x="27523" y="24073"/>
                      <a:pt x="25101" y="20622"/>
                      <a:pt x="25101" y="20622"/>
                    </a:cubicBezTo>
                    <a:cubicBezTo>
                      <a:pt x="25101" y="20622"/>
                      <a:pt x="29593" y="19959"/>
                      <a:pt x="29593" y="18944"/>
                    </a:cubicBezTo>
                    <a:cubicBezTo>
                      <a:pt x="29593" y="17930"/>
                      <a:pt x="25994" y="15399"/>
                      <a:pt x="25994" y="15399"/>
                    </a:cubicBezTo>
                    <a:cubicBezTo>
                      <a:pt x="25994" y="15399"/>
                      <a:pt x="29891" y="13167"/>
                      <a:pt x="29593" y="12274"/>
                    </a:cubicBezTo>
                    <a:cubicBezTo>
                      <a:pt x="29282" y="11367"/>
                      <a:pt x="25656" y="10880"/>
                      <a:pt x="25656" y="10880"/>
                    </a:cubicBezTo>
                    <a:cubicBezTo>
                      <a:pt x="25656" y="10880"/>
                      <a:pt x="28064" y="6929"/>
                      <a:pt x="27320" y="6063"/>
                    </a:cubicBezTo>
                    <a:cubicBezTo>
                      <a:pt x="27046" y="5744"/>
                      <a:pt x="26310" y="5644"/>
                      <a:pt x="25487" y="5644"/>
                    </a:cubicBezTo>
                    <a:cubicBezTo>
                      <a:pt x="24074" y="5644"/>
                      <a:pt x="22408" y="5941"/>
                      <a:pt x="22408" y="5941"/>
                    </a:cubicBezTo>
                    <a:cubicBezTo>
                      <a:pt x="22408" y="5941"/>
                      <a:pt x="23410" y="2680"/>
                      <a:pt x="22733" y="2139"/>
                    </a:cubicBezTo>
                    <a:cubicBezTo>
                      <a:pt x="22657" y="2078"/>
                      <a:pt x="22543" y="2051"/>
                      <a:pt x="22403" y="2051"/>
                    </a:cubicBezTo>
                    <a:cubicBezTo>
                      <a:pt x="21298" y="2051"/>
                      <a:pt x="18498" y="3722"/>
                      <a:pt x="18498" y="3722"/>
                    </a:cubicBezTo>
                    <a:cubicBezTo>
                      <a:pt x="18498" y="3722"/>
                      <a:pt x="17578" y="28"/>
                      <a:pt x="16198" y="1"/>
                    </a:cubicBezTo>
                    <a:cubicBezTo>
                      <a:pt x="16195" y="1"/>
                      <a:pt x="16193" y="1"/>
                      <a:pt x="1619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"/>
              <p:cNvSpPr/>
              <p:nvPr/>
            </p:nvSpPr>
            <p:spPr>
              <a:xfrm>
                <a:off x="4968925" y="3087975"/>
                <a:ext cx="598100" cy="561325"/>
              </a:xfrm>
              <a:custGeom>
                <a:rect b="b" l="l" r="r" t="t"/>
                <a:pathLst>
                  <a:path extrusionOk="0" h="22453" w="23924">
                    <a:moveTo>
                      <a:pt x="12001" y="0"/>
                    </a:moveTo>
                    <a:cubicBezTo>
                      <a:pt x="6687" y="0"/>
                      <a:pt x="1977" y="3875"/>
                      <a:pt x="1042" y="9359"/>
                    </a:cubicBezTo>
                    <a:cubicBezTo>
                      <a:pt x="1" y="15475"/>
                      <a:pt x="4033" y="21266"/>
                      <a:pt x="10068" y="22295"/>
                    </a:cubicBezTo>
                    <a:cubicBezTo>
                      <a:pt x="10691" y="22401"/>
                      <a:pt x="11311" y="22452"/>
                      <a:pt x="11923" y="22452"/>
                    </a:cubicBezTo>
                    <a:cubicBezTo>
                      <a:pt x="17237" y="22452"/>
                      <a:pt x="21947" y="18578"/>
                      <a:pt x="22882" y="13094"/>
                    </a:cubicBezTo>
                    <a:cubicBezTo>
                      <a:pt x="23924" y="6978"/>
                      <a:pt x="19878" y="1186"/>
                      <a:pt x="13856" y="158"/>
                    </a:cubicBezTo>
                    <a:cubicBezTo>
                      <a:pt x="13233" y="52"/>
                      <a:pt x="12613" y="0"/>
                      <a:pt x="1200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2"/>
              <p:cNvSpPr/>
              <p:nvPr/>
            </p:nvSpPr>
            <p:spPr>
              <a:xfrm>
                <a:off x="5000975" y="3263000"/>
                <a:ext cx="555125" cy="399250"/>
              </a:xfrm>
              <a:custGeom>
                <a:rect b="b" l="l" r="r" t="t"/>
                <a:pathLst>
                  <a:path extrusionOk="0" h="15970" w="22205">
                    <a:moveTo>
                      <a:pt x="21005" y="1"/>
                    </a:moveTo>
                    <a:cubicBezTo>
                      <a:pt x="20994" y="1"/>
                      <a:pt x="22204" y="3360"/>
                      <a:pt x="20883" y="7608"/>
                    </a:cubicBezTo>
                    <a:cubicBezTo>
                      <a:pt x="20165" y="9908"/>
                      <a:pt x="18853" y="12006"/>
                      <a:pt x="16904" y="13399"/>
                    </a:cubicBezTo>
                    <a:cubicBezTo>
                      <a:pt x="15061" y="14743"/>
                      <a:pt x="12859" y="15458"/>
                      <a:pt x="10597" y="15458"/>
                    </a:cubicBezTo>
                    <a:cubicBezTo>
                      <a:pt x="10534" y="15458"/>
                      <a:pt x="10472" y="15457"/>
                      <a:pt x="10409" y="15456"/>
                    </a:cubicBezTo>
                    <a:cubicBezTo>
                      <a:pt x="8190" y="15402"/>
                      <a:pt x="6025" y="14820"/>
                      <a:pt x="4212" y="13548"/>
                    </a:cubicBezTo>
                    <a:cubicBezTo>
                      <a:pt x="1763" y="11816"/>
                      <a:pt x="708" y="9705"/>
                      <a:pt x="58" y="7229"/>
                    </a:cubicBezTo>
                    <a:cubicBezTo>
                      <a:pt x="55" y="7213"/>
                      <a:pt x="51" y="7206"/>
                      <a:pt x="49" y="7206"/>
                    </a:cubicBezTo>
                    <a:lnTo>
                      <a:pt x="49" y="7206"/>
                    </a:lnTo>
                    <a:cubicBezTo>
                      <a:pt x="1" y="7206"/>
                      <a:pt x="312" y="10662"/>
                      <a:pt x="3103" y="13427"/>
                    </a:cubicBezTo>
                    <a:cubicBezTo>
                      <a:pt x="4753" y="15050"/>
                      <a:pt x="7162" y="15781"/>
                      <a:pt x="9476" y="15943"/>
                    </a:cubicBezTo>
                    <a:cubicBezTo>
                      <a:pt x="9732" y="15960"/>
                      <a:pt x="9989" y="15969"/>
                      <a:pt x="10245" y="15969"/>
                    </a:cubicBezTo>
                    <a:cubicBezTo>
                      <a:pt x="12407" y="15969"/>
                      <a:pt x="14538" y="15359"/>
                      <a:pt x="16377" y="14198"/>
                    </a:cubicBezTo>
                    <a:cubicBezTo>
                      <a:pt x="18582" y="12845"/>
                      <a:pt x="20274" y="10788"/>
                      <a:pt x="21180" y="8366"/>
                    </a:cubicBezTo>
                    <a:cubicBezTo>
                      <a:pt x="21830" y="6607"/>
                      <a:pt x="22046" y="4699"/>
                      <a:pt x="21789" y="2832"/>
                    </a:cubicBezTo>
                    <a:cubicBezTo>
                      <a:pt x="21654" y="1871"/>
                      <a:pt x="21397" y="924"/>
                      <a:pt x="21018" y="31"/>
                    </a:cubicBezTo>
                    <a:cubicBezTo>
                      <a:pt x="21010" y="11"/>
                      <a:pt x="21005" y="1"/>
                      <a:pt x="210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2"/>
              <p:cNvSpPr/>
              <p:nvPr/>
            </p:nvSpPr>
            <p:spPr>
              <a:xfrm>
                <a:off x="5371825" y="3108500"/>
                <a:ext cx="124500" cy="97425"/>
              </a:xfrm>
              <a:custGeom>
                <a:rect b="b" l="l" r="r" t="t"/>
                <a:pathLst>
                  <a:path extrusionOk="0" h="3897" w="4980">
                    <a:moveTo>
                      <a:pt x="0" y="0"/>
                    </a:moveTo>
                    <a:cubicBezTo>
                      <a:pt x="934" y="501"/>
                      <a:pt x="1827" y="1055"/>
                      <a:pt x="2679" y="1678"/>
                    </a:cubicBezTo>
                    <a:cubicBezTo>
                      <a:pt x="3545" y="2300"/>
                      <a:pt x="4330" y="3045"/>
                      <a:pt x="4980" y="3897"/>
                    </a:cubicBezTo>
                    <a:cubicBezTo>
                      <a:pt x="4980" y="3897"/>
                      <a:pt x="4682" y="2584"/>
                      <a:pt x="3031" y="1353"/>
                    </a:cubicBezTo>
                    <a:cubicBezTo>
                      <a:pt x="1367" y="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2"/>
              <p:cNvSpPr/>
              <p:nvPr/>
            </p:nvSpPr>
            <p:spPr>
              <a:xfrm>
                <a:off x="5146850" y="3098350"/>
                <a:ext cx="223475" cy="110575"/>
              </a:xfrm>
              <a:custGeom>
                <a:rect b="b" l="l" r="r" t="t"/>
                <a:pathLst>
                  <a:path extrusionOk="0" h="4423" w="8939">
                    <a:moveTo>
                      <a:pt x="4047" y="0"/>
                    </a:moveTo>
                    <a:cubicBezTo>
                      <a:pt x="4046" y="0"/>
                      <a:pt x="1286" y="623"/>
                      <a:pt x="488" y="1299"/>
                    </a:cubicBezTo>
                    <a:cubicBezTo>
                      <a:pt x="42" y="1691"/>
                      <a:pt x="1" y="2152"/>
                      <a:pt x="529" y="2463"/>
                    </a:cubicBezTo>
                    <a:cubicBezTo>
                      <a:pt x="813" y="2637"/>
                      <a:pt x="1265" y="2714"/>
                      <a:pt x="1738" y="2714"/>
                    </a:cubicBezTo>
                    <a:cubicBezTo>
                      <a:pt x="2144" y="2714"/>
                      <a:pt x="2566" y="2658"/>
                      <a:pt x="2910" y="2557"/>
                    </a:cubicBezTo>
                    <a:lnTo>
                      <a:pt x="2910" y="2557"/>
                    </a:lnTo>
                    <a:cubicBezTo>
                      <a:pt x="2450" y="3058"/>
                      <a:pt x="2179" y="3653"/>
                      <a:pt x="2680" y="4141"/>
                    </a:cubicBezTo>
                    <a:cubicBezTo>
                      <a:pt x="2887" y="4348"/>
                      <a:pt x="3134" y="4423"/>
                      <a:pt x="3384" y="4423"/>
                    </a:cubicBezTo>
                    <a:cubicBezTo>
                      <a:pt x="3722" y="4423"/>
                      <a:pt x="4067" y="4286"/>
                      <a:pt x="4331" y="4154"/>
                    </a:cubicBezTo>
                    <a:cubicBezTo>
                      <a:pt x="4683" y="4005"/>
                      <a:pt x="5007" y="3802"/>
                      <a:pt x="5292" y="3545"/>
                    </a:cubicBezTo>
                    <a:cubicBezTo>
                      <a:pt x="5292" y="3626"/>
                      <a:pt x="5305" y="3694"/>
                      <a:pt x="5332" y="3748"/>
                    </a:cubicBezTo>
                    <a:cubicBezTo>
                      <a:pt x="5468" y="4005"/>
                      <a:pt x="5819" y="4046"/>
                      <a:pt x="6063" y="4046"/>
                    </a:cubicBezTo>
                    <a:cubicBezTo>
                      <a:pt x="7687" y="4046"/>
                      <a:pt x="8607" y="2436"/>
                      <a:pt x="8931" y="1028"/>
                    </a:cubicBezTo>
                    <a:cubicBezTo>
                      <a:pt x="8938" y="1008"/>
                      <a:pt x="8938" y="998"/>
                      <a:pt x="8934" y="998"/>
                    </a:cubicBezTo>
                    <a:lnTo>
                      <a:pt x="8934" y="998"/>
                    </a:lnTo>
                    <a:cubicBezTo>
                      <a:pt x="8908" y="998"/>
                      <a:pt x="8728" y="1293"/>
                      <a:pt x="8498" y="1637"/>
                    </a:cubicBezTo>
                    <a:cubicBezTo>
                      <a:pt x="8228" y="2084"/>
                      <a:pt x="7917" y="2503"/>
                      <a:pt x="7565" y="2896"/>
                    </a:cubicBezTo>
                    <a:cubicBezTo>
                      <a:pt x="7375" y="3112"/>
                      <a:pt x="7172" y="3302"/>
                      <a:pt x="6942" y="3464"/>
                    </a:cubicBezTo>
                    <a:cubicBezTo>
                      <a:pt x="6784" y="3586"/>
                      <a:pt x="6603" y="3642"/>
                      <a:pt x="6411" y="3642"/>
                    </a:cubicBezTo>
                    <a:cubicBezTo>
                      <a:pt x="6390" y="3642"/>
                      <a:pt x="6368" y="3641"/>
                      <a:pt x="6347" y="3640"/>
                    </a:cubicBezTo>
                    <a:cubicBezTo>
                      <a:pt x="5792" y="3464"/>
                      <a:pt x="6591" y="2192"/>
                      <a:pt x="6753" y="1976"/>
                    </a:cubicBezTo>
                    <a:cubicBezTo>
                      <a:pt x="6929" y="1759"/>
                      <a:pt x="7186" y="1489"/>
                      <a:pt x="7145" y="1489"/>
                    </a:cubicBezTo>
                    <a:cubicBezTo>
                      <a:pt x="7091" y="1489"/>
                      <a:pt x="6631" y="1678"/>
                      <a:pt x="6144" y="2057"/>
                    </a:cubicBezTo>
                    <a:cubicBezTo>
                      <a:pt x="5806" y="2314"/>
                      <a:pt x="5495" y="2598"/>
                      <a:pt x="5197" y="2896"/>
                    </a:cubicBezTo>
                    <a:cubicBezTo>
                      <a:pt x="4926" y="3153"/>
                      <a:pt x="4642" y="3396"/>
                      <a:pt x="4344" y="3613"/>
                    </a:cubicBezTo>
                    <a:lnTo>
                      <a:pt x="3925" y="3911"/>
                    </a:lnTo>
                    <a:cubicBezTo>
                      <a:pt x="3803" y="3978"/>
                      <a:pt x="3668" y="4005"/>
                      <a:pt x="3573" y="4059"/>
                    </a:cubicBezTo>
                    <a:cubicBezTo>
                      <a:pt x="3580" y="4058"/>
                      <a:pt x="3585" y="4058"/>
                      <a:pt x="3591" y="4058"/>
                    </a:cubicBezTo>
                    <a:cubicBezTo>
                      <a:pt x="3624" y="4058"/>
                      <a:pt x="3632" y="4081"/>
                      <a:pt x="3615" y="4081"/>
                    </a:cubicBezTo>
                    <a:cubicBezTo>
                      <a:pt x="3607" y="4081"/>
                      <a:pt x="3593" y="4075"/>
                      <a:pt x="3573" y="4059"/>
                    </a:cubicBezTo>
                    <a:lnTo>
                      <a:pt x="3546" y="4059"/>
                    </a:lnTo>
                    <a:cubicBezTo>
                      <a:pt x="3424" y="3951"/>
                      <a:pt x="3343" y="3816"/>
                      <a:pt x="3303" y="3667"/>
                    </a:cubicBezTo>
                    <a:cubicBezTo>
                      <a:pt x="3221" y="3315"/>
                      <a:pt x="3397" y="2990"/>
                      <a:pt x="3600" y="2720"/>
                    </a:cubicBezTo>
                    <a:cubicBezTo>
                      <a:pt x="3898" y="2314"/>
                      <a:pt x="4250" y="1976"/>
                      <a:pt x="4669" y="1705"/>
                    </a:cubicBezTo>
                    <a:cubicBezTo>
                      <a:pt x="4818" y="1583"/>
                      <a:pt x="5481" y="1231"/>
                      <a:pt x="5413" y="1218"/>
                    </a:cubicBezTo>
                    <a:cubicBezTo>
                      <a:pt x="5411" y="1217"/>
                      <a:pt x="5407" y="1217"/>
                      <a:pt x="5401" y="1217"/>
                    </a:cubicBezTo>
                    <a:cubicBezTo>
                      <a:pt x="5284" y="1217"/>
                      <a:pt x="4579" y="1364"/>
                      <a:pt x="4060" y="1610"/>
                    </a:cubicBezTo>
                    <a:cubicBezTo>
                      <a:pt x="3519" y="1854"/>
                      <a:pt x="3357" y="2016"/>
                      <a:pt x="2978" y="2165"/>
                    </a:cubicBezTo>
                    <a:cubicBezTo>
                      <a:pt x="2745" y="2260"/>
                      <a:pt x="2285" y="2438"/>
                      <a:pt x="1846" y="2438"/>
                    </a:cubicBezTo>
                    <a:cubicBezTo>
                      <a:pt x="1598" y="2438"/>
                      <a:pt x="1356" y="2381"/>
                      <a:pt x="1165" y="2219"/>
                    </a:cubicBezTo>
                    <a:cubicBezTo>
                      <a:pt x="285" y="1448"/>
                      <a:pt x="2382" y="704"/>
                      <a:pt x="2856" y="541"/>
                    </a:cubicBezTo>
                    <a:cubicBezTo>
                      <a:pt x="3330" y="365"/>
                      <a:pt x="4047" y="0"/>
                      <a:pt x="40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2"/>
              <p:cNvSpPr/>
              <p:nvPr/>
            </p:nvSpPr>
            <p:spPr>
              <a:xfrm>
                <a:off x="5238525" y="3345450"/>
                <a:ext cx="75525" cy="46700"/>
              </a:xfrm>
              <a:custGeom>
                <a:rect b="b" l="l" r="r" t="t"/>
                <a:pathLst>
                  <a:path extrusionOk="0" h="1868" w="3021">
                    <a:moveTo>
                      <a:pt x="187" y="0"/>
                    </a:moveTo>
                    <a:cubicBezTo>
                      <a:pt x="148" y="0"/>
                      <a:pt x="114" y="22"/>
                      <a:pt x="109" y="75"/>
                    </a:cubicBezTo>
                    <a:cubicBezTo>
                      <a:pt x="1" y="697"/>
                      <a:pt x="272" y="1333"/>
                      <a:pt x="799" y="1672"/>
                    </a:cubicBezTo>
                    <a:cubicBezTo>
                      <a:pt x="1028" y="1803"/>
                      <a:pt x="1280" y="1867"/>
                      <a:pt x="1529" y="1867"/>
                    </a:cubicBezTo>
                    <a:cubicBezTo>
                      <a:pt x="1868" y="1867"/>
                      <a:pt x="2204" y="1749"/>
                      <a:pt x="2477" y="1523"/>
                    </a:cubicBezTo>
                    <a:cubicBezTo>
                      <a:pt x="2761" y="1279"/>
                      <a:pt x="2937" y="954"/>
                      <a:pt x="3005" y="603"/>
                    </a:cubicBezTo>
                    <a:cubicBezTo>
                      <a:pt x="3021" y="522"/>
                      <a:pt x="2955" y="470"/>
                      <a:pt x="2894" y="470"/>
                    </a:cubicBezTo>
                    <a:cubicBezTo>
                      <a:pt x="2852" y="470"/>
                      <a:pt x="2813" y="494"/>
                      <a:pt x="2802" y="549"/>
                    </a:cubicBezTo>
                    <a:cubicBezTo>
                      <a:pt x="2753" y="1234"/>
                      <a:pt x="2183" y="1743"/>
                      <a:pt x="1523" y="1743"/>
                    </a:cubicBezTo>
                    <a:cubicBezTo>
                      <a:pt x="1454" y="1743"/>
                      <a:pt x="1384" y="1737"/>
                      <a:pt x="1313" y="1726"/>
                    </a:cubicBezTo>
                    <a:cubicBezTo>
                      <a:pt x="569" y="1604"/>
                      <a:pt x="109" y="860"/>
                      <a:pt x="312" y="129"/>
                    </a:cubicBezTo>
                    <a:cubicBezTo>
                      <a:pt x="320" y="55"/>
                      <a:pt x="248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2"/>
              <p:cNvSpPr/>
              <p:nvPr/>
            </p:nvSpPr>
            <p:spPr>
              <a:xfrm>
                <a:off x="5419175" y="3394775"/>
                <a:ext cx="25650" cy="21500"/>
              </a:xfrm>
              <a:custGeom>
                <a:rect b="b" l="l" r="r" t="t"/>
                <a:pathLst>
                  <a:path extrusionOk="0" h="860" w="1026">
                    <a:moveTo>
                      <a:pt x="552" y="1"/>
                    </a:moveTo>
                    <a:cubicBezTo>
                      <a:pt x="471" y="1"/>
                      <a:pt x="388" y="24"/>
                      <a:pt x="312" y="77"/>
                    </a:cubicBezTo>
                    <a:cubicBezTo>
                      <a:pt x="1" y="294"/>
                      <a:pt x="109" y="781"/>
                      <a:pt x="474" y="849"/>
                    </a:cubicBezTo>
                    <a:cubicBezTo>
                      <a:pt x="504" y="856"/>
                      <a:pt x="534" y="859"/>
                      <a:pt x="564" y="859"/>
                    </a:cubicBezTo>
                    <a:cubicBezTo>
                      <a:pt x="761" y="859"/>
                      <a:pt x="939" y="710"/>
                      <a:pt x="975" y="510"/>
                    </a:cubicBezTo>
                    <a:cubicBezTo>
                      <a:pt x="1026" y="225"/>
                      <a:pt x="800" y="1"/>
                      <a:pt x="5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2"/>
              <p:cNvSpPr/>
              <p:nvPr/>
            </p:nvSpPr>
            <p:spPr>
              <a:xfrm>
                <a:off x="5480075" y="3400925"/>
                <a:ext cx="23350" cy="21575"/>
              </a:xfrm>
              <a:custGeom>
                <a:rect b="b" l="l" r="r" t="t"/>
                <a:pathLst>
                  <a:path extrusionOk="0" h="863" w="934">
                    <a:moveTo>
                      <a:pt x="466" y="1"/>
                    </a:moveTo>
                    <a:cubicBezTo>
                      <a:pt x="265" y="1"/>
                      <a:pt x="89" y="141"/>
                      <a:pt x="41" y="346"/>
                    </a:cubicBezTo>
                    <a:cubicBezTo>
                      <a:pt x="0" y="576"/>
                      <a:pt x="162" y="806"/>
                      <a:pt x="393" y="860"/>
                    </a:cubicBezTo>
                    <a:cubicBezTo>
                      <a:pt x="411" y="862"/>
                      <a:pt x="429" y="863"/>
                      <a:pt x="446" y="863"/>
                    </a:cubicBezTo>
                    <a:cubicBezTo>
                      <a:pt x="657" y="863"/>
                      <a:pt x="855" y="719"/>
                      <a:pt x="880" y="495"/>
                    </a:cubicBezTo>
                    <a:cubicBezTo>
                      <a:pt x="934" y="264"/>
                      <a:pt x="785" y="34"/>
                      <a:pt x="541" y="7"/>
                    </a:cubicBezTo>
                    <a:cubicBezTo>
                      <a:pt x="516" y="3"/>
                      <a:pt x="491" y="1"/>
                      <a:pt x="4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2"/>
              <p:cNvSpPr/>
              <p:nvPr/>
            </p:nvSpPr>
            <p:spPr>
              <a:xfrm>
                <a:off x="5456975" y="3373775"/>
                <a:ext cx="22775" cy="20300"/>
              </a:xfrm>
              <a:custGeom>
                <a:rect b="b" l="l" r="r" t="t"/>
                <a:pathLst>
                  <a:path extrusionOk="0" h="812" w="911">
                    <a:moveTo>
                      <a:pt x="428" y="0"/>
                    </a:moveTo>
                    <a:cubicBezTo>
                      <a:pt x="231" y="0"/>
                      <a:pt x="55" y="149"/>
                      <a:pt x="31" y="349"/>
                    </a:cubicBezTo>
                    <a:cubicBezTo>
                      <a:pt x="0" y="642"/>
                      <a:pt x="228" y="812"/>
                      <a:pt x="455" y="812"/>
                    </a:cubicBezTo>
                    <a:cubicBezTo>
                      <a:pt x="627" y="812"/>
                      <a:pt x="798" y="714"/>
                      <a:pt x="856" y="498"/>
                    </a:cubicBezTo>
                    <a:cubicBezTo>
                      <a:pt x="911" y="268"/>
                      <a:pt x="762" y="38"/>
                      <a:pt x="518" y="11"/>
                    </a:cubicBezTo>
                    <a:cubicBezTo>
                      <a:pt x="488" y="4"/>
                      <a:pt x="458" y="0"/>
                      <a:pt x="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"/>
              <p:cNvSpPr/>
              <p:nvPr/>
            </p:nvSpPr>
            <p:spPr>
              <a:xfrm>
                <a:off x="5450625" y="3419400"/>
                <a:ext cx="25075" cy="21125"/>
              </a:xfrm>
              <a:custGeom>
                <a:rect b="b" l="l" r="r" t="t"/>
                <a:pathLst>
                  <a:path extrusionOk="0" h="845" w="1003">
                    <a:moveTo>
                      <a:pt x="539" y="1"/>
                    </a:moveTo>
                    <a:cubicBezTo>
                      <a:pt x="457" y="1"/>
                      <a:pt x="374" y="25"/>
                      <a:pt x="299" y="80"/>
                    </a:cubicBezTo>
                    <a:cubicBezTo>
                      <a:pt x="1" y="297"/>
                      <a:pt x="96" y="770"/>
                      <a:pt x="461" y="838"/>
                    </a:cubicBezTo>
                    <a:cubicBezTo>
                      <a:pt x="485" y="842"/>
                      <a:pt x="508" y="844"/>
                      <a:pt x="532" y="844"/>
                    </a:cubicBezTo>
                    <a:cubicBezTo>
                      <a:pt x="734" y="844"/>
                      <a:pt x="913" y="692"/>
                      <a:pt x="962" y="486"/>
                    </a:cubicBezTo>
                    <a:cubicBezTo>
                      <a:pt x="1002" y="213"/>
                      <a:pt x="778" y="1"/>
                      <a:pt x="5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2"/>
              <p:cNvSpPr/>
              <p:nvPr/>
            </p:nvSpPr>
            <p:spPr>
              <a:xfrm>
                <a:off x="5050450" y="3398900"/>
                <a:ext cx="23025" cy="21325"/>
              </a:xfrm>
              <a:custGeom>
                <a:rect b="b" l="l" r="r" t="t"/>
                <a:pathLst>
                  <a:path extrusionOk="0" h="853" w="921">
                    <a:moveTo>
                      <a:pt x="471" y="1"/>
                    </a:moveTo>
                    <a:cubicBezTo>
                      <a:pt x="269" y="1"/>
                      <a:pt x="91" y="153"/>
                      <a:pt x="55" y="359"/>
                    </a:cubicBezTo>
                    <a:cubicBezTo>
                      <a:pt x="1" y="589"/>
                      <a:pt x="163" y="819"/>
                      <a:pt x="393" y="846"/>
                    </a:cubicBezTo>
                    <a:cubicBezTo>
                      <a:pt x="417" y="850"/>
                      <a:pt x="441" y="852"/>
                      <a:pt x="464" y="852"/>
                    </a:cubicBezTo>
                    <a:cubicBezTo>
                      <a:pt x="668" y="852"/>
                      <a:pt x="856" y="701"/>
                      <a:pt x="880" y="494"/>
                    </a:cubicBezTo>
                    <a:cubicBezTo>
                      <a:pt x="921" y="264"/>
                      <a:pt x="772" y="48"/>
                      <a:pt x="542" y="7"/>
                    </a:cubicBezTo>
                    <a:cubicBezTo>
                      <a:pt x="518" y="3"/>
                      <a:pt x="494" y="1"/>
                      <a:pt x="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2"/>
              <p:cNvSpPr/>
              <p:nvPr/>
            </p:nvSpPr>
            <p:spPr>
              <a:xfrm>
                <a:off x="5085625" y="3377600"/>
                <a:ext cx="23025" cy="21650"/>
              </a:xfrm>
              <a:custGeom>
                <a:rect b="b" l="l" r="r" t="t"/>
                <a:pathLst>
                  <a:path extrusionOk="0" h="866" w="921">
                    <a:moveTo>
                      <a:pt x="471" y="1"/>
                    </a:moveTo>
                    <a:cubicBezTo>
                      <a:pt x="267" y="1"/>
                      <a:pt x="79" y="154"/>
                      <a:pt x="55" y="372"/>
                    </a:cubicBezTo>
                    <a:cubicBezTo>
                      <a:pt x="1" y="602"/>
                      <a:pt x="150" y="819"/>
                      <a:pt x="393" y="859"/>
                    </a:cubicBezTo>
                    <a:cubicBezTo>
                      <a:pt x="419" y="864"/>
                      <a:pt x="444" y="866"/>
                      <a:pt x="469" y="866"/>
                    </a:cubicBezTo>
                    <a:cubicBezTo>
                      <a:pt x="669" y="866"/>
                      <a:pt x="844" y="726"/>
                      <a:pt x="880" y="521"/>
                    </a:cubicBezTo>
                    <a:cubicBezTo>
                      <a:pt x="921" y="291"/>
                      <a:pt x="772" y="61"/>
                      <a:pt x="542" y="7"/>
                    </a:cubicBezTo>
                    <a:cubicBezTo>
                      <a:pt x="518" y="3"/>
                      <a:pt x="495" y="1"/>
                      <a:pt x="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2"/>
              <p:cNvSpPr/>
              <p:nvPr/>
            </p:nvSpPr>
            <p:spPr>
              <a:xfrm>
                <a:off x="5081575" y="3423150"/>
                <a:ext cx="23025" cy="21775"/>
              </a:xfrm>
              <a:custGeom>
                <a:rect b="b" l="l" r="r" t="t"/>
                <a:pathLst>
                  <a:path extrusionOk="0" h="871" w="921">
                    <a:moveTo>
                      <a:pt x="439" y="1"/>
                    </a:moveTo>
                    <a:cubicBezTo>
                      <a:pt x="244" y="1"/>
                      <a:pt x="76" y="150"/>
                      <a:pt x="41" y="350"/>
                    </a:cubicBezTo>
                    <a:cubicBezTo>
                      <a:pt x="0" y="580"/>
                      <a:pt x="149" y="810"/>
                      <a:pt x="379" y="864"/>
                    </a:cubicBezTo>
                    <a:cubicBezTo>
                      <a:pt x="404" y="868"/>
                      <a:pt x="429" y="870"/>
                      <a:pt x="454" y="870"/>
                    </a:cubicBezTo>
                    <a:cubicBezTo>
                      <a:pt x="666" y="870"/>
                      <a:pt x="842" y="717"/>
                      <a:pt x="866" y="499"/>
                    </a:cubicBezTo>
                    <a:cubicBezTo>
                      <a:pt x="921" y="269"/>
                      <a:pt x="772" y="52"/>
                      <a:pt x="528" y="11"/>
                    </a:cubicBezTo>
                    <a:cubicBezTo>
                      <a:pt x="498" y="4"/>
                      <a:pt x="468" y="1"/>
                      <a:pt x="4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2"/>
              <p:cNvSpPr/>
              <p:nvPr/>
            </p:nvSpPr>
            <p:spPr>
              <a:xfrm>
                <a:off x="5110000" y="3405225"/>
                <a:ext cx="23025" cy="21350"/>
              </a:xfrm>
              <a:custGeom>
                <a:rect b="b" l="l" r="r" t="t"/>
                <a:pathLst>
                  <a:path extrusionOk="0" h="854" w="921">
                    <a:moveTo>
                      <a:pt x="433" y="0"/>
                    </a:moveTo>
                    <a:cubicBezTo>
                      <a:pt x="238" y="0"/>
                      <a:pt x="64" y="140"/>
                      <a:pt x="41" y="350"/>
                    </a:cubicBezTo>
                    <a:cubicBezTo>
                      <a:pt x="0" y="580"/>
                      <a:pt x="149" y="796"/>
                      <a:pt x="379" y="850"/>
                    </a:cubicBezTo>
                    <a:cubicBezTo>
                      <a:pt x="397" y="852"/>
                      <a:pt x="415" y="853"/>
                      <a:pt x="433" y="853"/>
                    </a:cubicBezTo>
                    <a:cubicBezTo>
                      <a:pt x="644" y="853"/>
                      <a:pt x="843" y="710"/>
                      <a:pt x="893" y="498"/>
                    </a:cubicBezTo>
                    <a:cubicBezTo>
                      <a:pt x="920" y="255"/>
                      <a:pt x="771" y="38"/>
                      <a:pt x="528" y="11"/>
                    </a:cubicBezTo>
                    <a:cubicBezTo>
                      <a:pt x="496" y="4"/>
                      <a:pt x="464" y="0"/>
                      <a:pt x="4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2"/>
              <p:cNvSpPr/>
              <p:nvPr/>
            </p:nvSpPr>
            <p:spPr>
              <a:xfrm>
                <a:off x="5158700" y="3255300"/>
                <a:ext cx="215850" cy="50525"/>
              </a:xfrm>
              <a:custGeom>
                <a:rect b="b" l="l" r="r" t="t"/>
                <a:pathLst>
                  <a:path extrusionOk="0" h="2021" w="8634">
                    <a:moveTo>
                      <a:pt x="3785" y="1"/>
                    </a:moveTo>
                    <a:cubicBezTo>
                      <a:pt x="2552" y="1"/>
                      <a:pt x="1250" y="222"/>
                      <a:pt x="258" y="907"/>
                    </a:cubicBezTo>
                    <a:cubicBezTo>
                      <a:pt x="68" y="1029"/>
                      <a:pt x="1" y="1286"/>
                      <a:pt x="109" y="1489"/>
                    </a:cubicBezTo>
                    <a:cubicBezTo>
                      <a:pt x="180" y="1623"/>
                      <a:pt x="317" y="1698"/>
                      <a:pt x="461" y="1698"/>
                    </a:cubicBezTo>
                    <a:cubicBezTo>
                      <a:pt x="534" y="1698"/>
                      <a:pt x="609" y="1679"/>
                      <a:pt x="677" y="1638"/>
                    </a:cubicBezTo>
                    <a:cubicBezTo>
                      <a:pt x="1580" y="1028"/>
                      <a:pt x="2747" y="855"/>
                      <a:pt x="3826" y="855"/>
                    </a:cubicBezTo>
                    <a:cubicBezTo>
                      <a:pt x="3992" y="855"/>
                      <a:pt x="4156" y="859"/>
                      <a:pt x="4317" y="866"/>
                    </a:cubicBezTo>
                    <a:cubicBezTo>
                      <a:pt x="5521" y="907"/>
                      <a:pt x="6942" y="1178"/>
                      <a:pt x="7957" y="1963"/>
                    </a:cubicBezTo>
                    <a:cubicBezTo>
                      <a:pt x="8006" y="2003"/>
                      <a:pt x="8068" y="2021"/>
                      <a:pt x="8134" y="2021"/>
                    </a:cubicBezTo>
                    <a:cubicBezTo>
                      <a:pt x="8287" y="2021"/>
                      <a:pt x="8459" y="1927"/>
                      <a:pt x="8525" y="1814"/>
                    </a:cubicBezTo>
                    <a:cubicBezTo>
                      <a:pt x="8633" y="1597"/>
                      <a:pt x="8566" y="1340"/>
                      <a:pt x="8376" y="1218"/>
                    </a:cubicBezTo>
                    <a:cubicBezTo>
                      <a:pt x="7240" y="366"/>
                      <a:pt x="5711" y="82"/>
                      <a:pt x="4317" y="14"/>
                    </a:cubicBezTo>
                    <a:cubicBezTo>
                      <a:pt x="4142" y="5"/>
                      <a:pt x="3964" y="1"/>
                      <a:pt x="378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2"/>
              <p:cNvSpPr/>
              <p:nvPr/>
            </p:nvSpPr>
            <p:spPr>
              <a:xfrm>
                <a:off x="4951675" y="3149425"/>
                <a:ext cx="245275" cy="249675"/>
              </a:xfrm>
              <a:custGeom>
                <a:rect b="b" l="l" r="r" t="t"/>
                <a:pathLst>
                  <a:path extrusionOk="0" h="9987" w="9811">
                    <a:moveTo>
                      <a:pt x="3600" y="0"/>
                    </a:moveTo>
                    <a:cubicBezTo>
                      <a:pt x="1611" y="0"/>
                      <a:pt x="1" y="1556"/>
                      <a:pt x="28" y="3478"/>
                    </a:cubicBezTo>
                    <a:lnTo>
                      <a:pt x="68" y="6495"/>
                    </a:lnTo>
                    <a:cubicBezTo>
                      <a:pt x="82" y="8430"/>
                      <a:pt x="1719" y="9986"/>
                      <a:pt x="3708" y="9986"/>
                    </a:cubicBezTo>
                    <a:lnTo>
                      <a:pt x="6211" y="9986"/>
                    </a:lnTo>
                    <a:cubicBezTo>
                      <a:pt x="8200" y="9986"/>
                      <a:pt x="9811" y="8430"/>
                      <a:pt x="9770" y="6536"/>
                    </a:cubicBezTo>
                    <a:lnTo>
                      <a:pt x="9743" y="3491"/>
                    </a:lnTo>
                    <a:cubicBezTo>
                      <a:pt x="9729" y="1583"/>
                      <a:pt x="8079" y="27"/>
                      <a:pt x="610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"/>
              <p:cNvSpPr/>
              <p:nvPr/>
            </p:nvSpPr>
            <p:spPr>
              <a:xfrm>
                <a:off x="4983475" y="3181225"/>
                <a:ext cx="181350" cy="185425"/>
              </a:xfrm>
              <a:custGeom>
                <a:rect b="b" l="l" r="r" t="t"/>
                <a:pathLst>
                  <a:path extrusionOk="0" h="7417" w="7254">
                    <a:moveTo>
                      <a:pt x="2666" y="0"/>
                    </a:moveTo>
                    <a:cubicBezTo>
                      <a:pt x="1178" y="0"/>
                      <a:pt x="0" y="1150"/>
                      <a:pt x="14" y="2571"/>
                    </a:cubicBezTo>
                    <a:lnTo>
                      <a:pt x="41" y="4817"/>
                    </a:lnTo>
                    <a:cubicBezTo>
                      <a:pt x="81" y="6262"/>
                      <a:pt x="1259" y="7416"/>
                      <a:pt x="2697" y="7416"/>
                    </a:cubicBezTo>
                    <a:cubicBezTo>
                      <a:pt x="2714" y="7416"/>
                      <a:pt x="2731" y="7416"/>
                      <a:pt x="2747" y="7415"/>
                    </a:cubicBezTo>
                    <a:lnTo>
                      <a:pt x="4601" y="7415"/>
                    </a:lnTo>
                    <a:cubicBezTo>
                      <a:pt x="4626" y="7416"/>
                      <a:pt x="4650" y="7416"/>
                      <a:pt x="4674" y="7416"/>
                    </a:cubicBezTo>
                    <a:cubicBezTo>
                      <a:pt x="6089" y="7416"/>
                      <a:pt x="7253" y="6268"/>
                      <a:pt x="7253" y="4844"/>
                    </a:cubicBezTo>
                    <a:lnTo>
                      <a:pt x="7213" y="2585"/>
                    </a:lnTo>
                    <a:cubicBezTo>
                      <a:pt x="7199" y="1164"/>
                      <a:pt x="5995" y="14"/>
                      <a:pt x="450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2"/>
              <p:cNvSpPr/>
              <p:nvPr/>
            </p:nvSpPr>
            <p:spPr>
              <a:xfrm>
                <a:off x="5338675" y="3150425"/>
                <a:ext cx="244600" cy="249350"/>
              </a:xfrm>
              <a:custGeom>
                <a:rect b="b" l="l" r="r" t="t"/>
                <a:pathLst>
                  <a:path extrusionOk="0" h="9974" w="9784">
                    <a:moveTo>
                      <a:pt x="3586" y="1"/>
                    </a:moveTo>
                    <a:cubicBezTo>
                      <a:pt x="1597" y="1"/>
                      <a:pt x="0" y="1557"/>
                      <a:pt x="14" y="3465"/>
                    </a:cubicBezTo>
                    <a:lnTo>
                      <a:pt x="41" y="6496"/>
                    </a:lnTo>
                    <a:cubicBezTo>
                      <a:pt x="81" y="8417"/>
                      <a:pt x="1705" y="9973"/>
                      <a:pt x="3694" y="9973"/>
                    </a:cubicBezTo>
                    <a:lnTo>
                      <a:pt x="6197" y="9973"/>
                    </a:lnTo>
                    <a:cubicBezTo>
                      <a:pt x="8200" y="9973"/>
                      <a:pt x="9783" y="8417"/>
                      <a:pt x="9770" y="6523"/>
                    </a:cubicBezTo>
                    <a:lnTo>
                      <a:pt x="9742" y="3478"/>
                    </a:lnTo>
                    <a:cubicBezTo>
                      <a:pt x="9715" y="1570"/>
                      <a:pt x="8078" y="1"/>
                      <a:pt x="608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2"/>
              <p:cNvSpPr/>
              <p:nvPr/>
            </p:nvSpPr>
            <p:spPr>
              <a:xfrm>
                <a:off x="5370800" y="3182225"/>
                <a:ext cx="181350" cy="185125"/>
              </a:xfrm>
              <a:custGeom>
                <a:rect b="b" l="l" r="r" t="t"/>
                <a:pathLst>
                  <a:path extrusionOk="0" h="7405" w="7254">
                    <a:moveTo>
                      <a:pt x="2653" y="1"/>
                    </a:moveTo>
                    <a:cubicBezTo>
                      <a:pt x="1178" y="1"/>
                      <a:pt x="1" y="1151"/>
                      <a:pt x="14" y="2572"/>
                    </a:cubicBezTo>
                    <a:lnTo>
                      <a:pt x="14" y="4818"/>
                    </a:lnTo>
                    <a:cubicBezTo>
                      <a:pt x="28" y="6252"/>
                      <a:pt x="1245" y="7402"/>
                      <a:pt x="2720" y="7402"/>
                    </a:cubicBezTo>
                    <a:lnTo>
                      <a:pt x="4574" y="7402"/>
                    </a:lnTo>
                    <a:cubicBezTo>
                      <a:pt x="4607" y="7403"/>
                      <a:pt x="4639" y="7404"/>
                      <a:pt x="4672" y="7404"/>
                    </a:cubicBezTo>
                    <a:cubicBezTo>
                      <a:pt x="6089" y="7404"/>
                      <a:pt x="7240" y="6260"/>
                      <a:pt x="7253" y="4831"/>
                    </a:cubicBezTo>
                    <a:lnTo>
                      <a:pt x="7213" y="2585"/>
                    </a:lnTo>
                    <a:cubicBezTo>
                      <a:pt x="7199" y="1164"/>
                      <a:pt x="5995" y="14"/>
                      <a:pt x="450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2"/>
              <p:cNvSpPr/>
              <p:nvPr/>
            </p:nvSpPr>
            <p:spPr>
              <a:xfrm>
                <a:off x="4788275" y="3737875"/>
                <a:ext cx="119450" cy="130850"/>
              </a:xfrm>
              <a:custGeom>
                <a:rect b="b" l="l" r="r" t="t"/>
                <a:pathLst>
                  <a:path extrusionOk="0" h="5234" w="4778">
                    <a:moveTo>
                      <a:pt x="2579" y="1195"/>
                    </a:moveTo>
                    <a:cubicBezTo>
                      <a:pt x="2622" y="1195"/>
                      <a:pt x="2666" y="1200"/>
                      <a:pt x="2707" y="1211"/>
                    </a:cubicBezTo>
                    <a:cubicBezTo>
                      <a:pt x="2815" y="1224"/>
                      <a:pt x="2924" y="1265"/>
                      <a:pt x="3018" y="1332"/>
                    </a:cubicBezTo>
                    <a:cubicBezTo>
                      <a:pt x="3100" y="1400"/>
                      <a:pt x="3154" y="1508"/>
                      <a:pt x="3167" y="1616"/>
                    </a:cubicBezTo>
                    <a:cubicBezTo>
                      <a:pt x="3208" y="1779"/>
                      <a:pt x="3208" y="1941"/>
                      <a:pt x="3167" y="2104"/>
                    </a:cubicBezTo>
                    <a:lnTo>
                      <a:pt x="3018" y="2983"/>
                    </a:lnTo>
                    <a:lnTo>
                      <a:pt x="1814" y="2767"/>
                    </a:lnTo>
                    <a:lnTo>
                      <a:pt x="1963" y="1928"/>
                    </a:lnTo>
                    <a:cubicBezTo>
                      <a:pt x="1977" y="1698"/>
                      <a:pt x="2071" y="1481"/>
                      <a:pt x="2220" y="1319"/>
                    </a:cubicBezTo>
                    <a:cubicBezTo>
                      <a:pt x="2321" y="1238"/>
                      <a:pt x="2452" y="1195"/>
                      <a:pt x="2579" y="1195"/>
                    </a:cubicBezTo>
                    <a:close/>
                    <a:moveTo>
                      <a:pt x="2564" y="1"/>
                    </a:moveTo>
                    <a:cubicBezTo>
                      <a:pt x="2513" y="1"/>
                      <a:pt x="2461" y="2"/>
                      <a:pt x="2410" y="6"/>
                    </a:cubicBezTo>
                    <a:cubicBezTo>
                      <a:pt x="2220" y="20"/>
                      <a:pt x="2044" y="60"/>
                      <a:pt x="1868" y="115"/>
                    </a:cubicBezTo>
                    <a:cubicBezTo>
                      <a:pt x="1665" y="169"/>
                      <a:pt x="1489" y="250"/>
                      <a:pt x="1327" y="358"/>
                    </a:cubicBezTo>
                    <a:cubicBezTo>
                      <a:pt x="1138" y="493"/>
                      <a:pt x="975" y="642"/>
                      <a:pt x="840" y="805"/>
                    </a:cubicBezTo>
                    <a:cubicBezTo>
                      <a:pt x="664" y="1008"/>
                      <a:pt x="529" y="1224"/>
                      <a:pt x="420" y="1468"/>
                    </a:cubicBezTo>
                    <a:cubicBezTo>
                      <a:pt x="299" y="1738"/>
                      <a:pt x="217" y="2036"/>
                      <a:pt x="177" y="2347"/>
                    </a:cubicBezTo>
                    <a:cubicBezTo>
                      <a:pt x="109" y="2740"/>
                      <a:pt x="55" y="3037"/>
                      <a:pt x="42" y="3294"/>
                    </a:cubicBezTo>
                    <a:cubicBezTo>
                      <a:pt x="15" y="3511"/>
                      <a:pt x="1" y="3727"/>
                      <a:pt x="1" y="3944"/>
                    </a:cubicBezTo>
                    <a:cubicBezTo>
                      <a:pt x="1" y="4093"/>
                      <a:pt x="15" y="4242"/>
                      <a:pt x="69" y="4377"/>
                    </a:cubicBezTo>
                    <a:cubicBezTo>
                      <a:pt x="123" y="4472"/>
                      <a:pt x="190" y="4539"/>
                      <a:pt x="272" y="4593"/>
                    </a:cubicBezTo>
                    <a:cubicBezTo>
                      <a:pt x="366" y="4661"/>
                      <a:pt x="475" y="4702"/>
                      <a:pt x="596" y="4715"/>
                    </a:cubicBezTo>
                    <a:cubicBezTo>
                      <a:pt x="685" y="4736"/>
                      <a:pt x="776" y="4747"/>
                      <a:pt x="866" y="4747"/>
                    </a:cubicBezTo>
                    <a:cubicBezTo>
                      <a:pt x="1010" y="4747"/>
                      <a:pt x="1153" y="4719"/>
                      <a:pt x="1286" y="4661"/>
                    </a:cubicBezTo>
                    <a:cubicBezTo>
                      <a:pt x="1449" y="4539"/>
                      <a:pt x="1557" y="4350"/>
                      <a:pt x="1584" y="4147"/>
                    </a:cubicBezTo>
                    <a:lnTo>
                      <a:pt x="1652" y="3768"/>
                    </a:lnTo>
                    <a:lnTo>
                      <a:pt x="2843" y="3971"/>
                    </a:lnTo>
                    <a:lnTo>
                      <a:pt x="2775" y="4350"/>
                    </a:lnTo>
                    <a:cubicBezTo>
                      <a:pt x="2721" y="4553"/>
                      <a:pt x="2761" y="4769"/>
                      <a:pt x="2883" y="4932"/>
                    </a:cubicBezTo>
                    <a:cubicBezTo>
                      <a:pt x="2978" y="5067"/>
                      <a:pt x="3208" y="5162"/>
                      <a:pt x="3519" y="5216"/>
                    </a:cubicBezTo>
                    <a:cubicBezTo>
                      <a:pt x="3574" y="5228"/>
                      <a:pt x="3630" y="5234"/>
                      <a:pt x="3684" y="5234"/>
                    </a:cubicBezTo>
                    <a:cubicBezTo>
                      <a:pt x="3815" y="5234"/>
                      <a:pt x="3941" y="5198"/>
                      <a:pt x="4047" y="5121"/>
                    </a:cubicBezTo>
                    <a:cubicBezTo>
                      <a:pt x="4209" y="4959"/>
                      <a:pt x="4331" y="4756"/>
                      <a:pt x="4385" y="4526"/>
                    </a:cubicBezTo>
                    <a:cubicBezTo>
                      <a:pt x="4520" y="4066"/>
                      <a:pt x="4629" y="3592"/>
                      <a:pt x="4710" y="3118"/>
                    </a:cubicBezTo>
                    <a:cubicBezTo>
                      <a:pt x="4764" y="2767"/>
                      <a:pt x="4777" y="2401"/>
                      <a:pt x="4737" y="2036"/>
                    </a:cubicBezTo>
                    <a:cubicBezTo>
                      <a:pt x="4710" y="1752"/>
                      <a:pt x="4629" y="1468"/>
                      <a:pt x="4507" y="1197"/>
                    </a:cubicBezTo>
                    <a:cubicBezTo>
                      <a:pt x="4385" y="981"/>
                      <a:pt x="4236" y="778"/>
                      <a:pt x="4060" y="602"/>
                    </a:cubicBezTo>
                    <a:cubicBezTo>
                      <a:pt x="3898" y="453"/>
                      <a:pt x="3709" y="318"/>
                      <a:pt x="3506" y="209"/>
                    </a:cubicBezTo>
                    <a:cubicBezTo>
                      <a:pt x="3316" y="128"/>
                      <a:pt x="3127" y="60"/>
                      <a:pt x="2937" y="20"/>
                    </a:cubicBezTo>
                    <a:cubicBezTo>
                      <a:pt x="2813" y="10"/>
                      <a:pt x="2688" y="1"/>
                      <a:pt x="2564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2"/>
              <p:cNvSpPr/>
              <p:nvPr/>
            </p:nvSpPr>
            <p:spPr>
              <a:xfrm>
                <a:off x="4918175" y="3754425"/>
                <a:ext cx="91375" cy="133475"/>
              </a:xfrm>
              <a:custGeom>
                <a:rect b="b" l="l" r="r" t="t"/>
                <a:pathLst>
                  <a:path extrusionOk="0" h="5339" w="3655">
                    <a:moveTo>
                      <a:pt x="1353" y="0"/>
                    </a:moveTo>
                    <a:cubicBezTo>
                      <a:pt x="1185" y="0"/>
                      <a:pt x="1024" y="56"/>
                      <a:pt x="894" y="156"/>
                    </a:cubicBezTo>
                    <a:cubicBezTo>
                      <a:pt x="718" y="305"/>
                      <a:pt x="596" y="522"/>
                      <a:pt x="556" y="752"/>
                    </a:cubicBezTo>
                    <a:lnTo>
                      <a:pt x="42" y="3796"/>
                    </a:lnTo>
                    <a:cubicBezTo>
                      <a:pt x="1" y="3999"/>
                      <a:pt x="1" y="4215"/>
                      <a:pt x="42" y="4418"/>
                    </a:cubicBezTo>
                    <a:cubicBezTo>
                      <a:pt x="82" y="4567"/>
                      <a:pt x="163" y="4703"/>
                      <a:pt x="285" y="4797"/>
                    </a:cubicBezTo>
                    <a:cubicBezTo>
                      <a:pt x="447" y="4892"/>
                      <a:pt x="610" y="4960"/>
                      <a:pt x="799" y="4987"/>
                    </a:cubicBezTo>
                    <a:lnTo>
                      <a:pt x="2694" y="5298"/>
                    </a:lnTo>
                    <a:cubicBezTo>
                      <a:pt x="2795" y="5325"/>
                      <a:pt x="2903" y="5339"/>
                      <a:pt x="3012" y="5339"/>
                    </a:cubicBezTo>
                    <a:cubicBezTo>
                      <a:pt x="3120" y="5339"/>
                      <a:pt x="3228" y="5325"/>
                      <a:pt x="3330" y="5298"/>
                    </a:cubicBezTo>
                    <a:cubicBezTo>
                      <a:pt x="3478" y="5257"/>
                      <a:pt x="3587" y="5081"/>
                      <a:pt x="3614" y="4824"/>
                    </a:cubicBezTo>
                    <a:cubicBezTo>
                      <a:pt x="3654" y="4581"/>
                      <a:pt x="3641" y="4391"/>
                      <a:pt x="3533" y="4283"/>
                    </a:cubicBezTo>
                    <a:cubicBezTo>
                      <a:pt x="3370" y="4161"/>
                      <a:pt x="3167" y="4094"/>
                      <a:pt x="2964" y="4067"/>
                    </a:cubicBezTo>
                    <a:lnTo>
                      <a:pt x="1746" y="3864"/>
                    </a:lnTo>
                    <a:lnTo>
                      <a:pt x="2234" y="968"/>
                    </a:lnTo>
                    <a:cubicBezTo>
                      <a:pt x="2288" y="657"/>
                      <a:pt x="2247" y="413"/>
                      <a:pt x="2125" y="291"/>
                    </a:cubicBezTo>
                    <a:cubicBezTo>
                      <a:pt x="1963" y="143"/>
                      <a:pt x="1746" y="48"/>
                      <a:pt x="1530" y="21"/>
                    </a:cubicBezTo>
                    <a:cubicBezTo>
                      <a:pt x="1471" y="7"/>
                      <a:pt x="1411" y="0"/>
                      <a:pt x="135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5031850" y="3773625"/>
                <a:ext cx="171875" cy="140550"/>
              </a:xfrm>
              <a:custGeom>
                <a:rect b="b" l="l" r="r" t="t"/>
                <a:pathLst>
                  <a:path extrusionOk="0" h="5622" w="6875">
                    <a:moveTo>
                      <a:pt x="1229" y="1"/>
                    </a:moveTo>
                    <a:cubicBezTo>
                      <a:pt x="1086" y="1"/>
                      <a:pt x="945" y="34"/>
                      <a:pt x="812" y="105"/>
                    </a:cubicBezTo>
                    <a:cubicBezTo>
                      <a:pt x="623" y="268"/>
                      <a:pt x="488" y="471"/>
                      <a:pt x="420" y="714"/>
                    </a:cubicBezTo>
                    <a:cubicBezTo>
                      <a:pt x="271" y="1174"/>
                      <a:pt x="149" y="1648"/>
                      <a:pt x="82" y="2135"/>
                    </a:cubicBezTo>
                    <a:cubicBezTo>
                      <a:pt x="27" y="2487"/>
                      <a:pt x="0" y="2852"/>
                      <a:pt x="41" y="3217"/>
                    </a:cubicBezTo>
                    <a:cubicBezTo>
                      <a:pt x="68" y="3502"/>
                      <a:pt x="149" y="3786"/>
                      <a:pt x="271" y="4056"/>
                    </a:cubicBezTo>
                    <a:cubicBezTo>
                      <a:pt x="379" y="4273"/>
                      <a:pt x="528" y="4476"/>
                      <a:pt x="704" y="4652"/>
                    </a:cubicBezTo>
                    <a:cubicBezTo>
                      <a:pt x="853" y="4801"/>
                      <a:pt x="1029" y="4922"/>
                      <a:pt x="1218" y="5017"/>
                    </a:cubicBezTo>
                    <a:cubicBezTo>
                      <a:pt x="1394" y="5112"/>
                      <a:pt x="1584" y="5166"/>
                      <a:pt x="1773" y="5207"/>
                    </a:cubicBezTo>
                    <a:cubicBezTo>
                      <a:pt x="1884" y="5227"/>
                      <a:pt x="1995" y="5237"/>
                      <a:pt x="2106" y="5237"/>
                    </a:cubicBezTo>
                    <a:cubicBezTo>
                      <a:pt x="2430" y="5237"/>
                      <a:pt x="2749" y="5151"/>
                      <a:pt x="3031" y="4990"/>
                    </a:cubicBezTo>
                    <a:cubicBezTo>
                      <a:pt x="3316" y="5315"/>
                      <a:pt x="3708" y="5531"/>
                      <a:pt x="4127" y="5599"/>
                    </a:cubicBezTo>
                    <a:cubicBezTo>
                      <a:pt x="4207" y="5615"/>
                      <a:pt x="4281" y="5621"/>
                      <a:pt x="4357" y="5621"/>
                    </a:cubicBezTo>
                    <a:cubicBezTo>
                      <a:pt x="4410" y="5621"/>
                      <a:pt x="4464" y="5618"/>
                      <a:pt x="4520" y="5612"/>
                    </a:cubicBezTo>
                    <a:lnTo>
                      <a:pt x="4953" y="5572"/>
                    </a:lnTo>
                    <a:cubicBezTo>
                      <a:pt x="5102" y="5518"/>
                      <a:pt x="5250" y="5450"/>
                      <a:pt x="5386" y="5382"/>
                    </a:cubicBezTo>
                    <a:cubicBezTo>
                      <a:pt x="5535" y="5301"/>
                      <a:pt x="5683" y="5207"/>
                      <a:pt x="5805" y="5071"/>
                    </a:cubicBezTo>
                    <a:cubicBezTo>
                      <a:pt x="5954" y="4949"/>
                      <a:pt x="6076" y="4801"/>
                      <a:pt x="6198" y="4638"/>
                    </a:cubicBezTo>
                    <a:cubicBezTo>
                      <a:pt x="6306" y="4435"/>
                      <a:pt x="6414" y="4232"/>
                      <a:pt x="6495" y="4029"/>
                    </a:cubicBezTo>
                    <a:cubicBezTo>
                      <a:pt x="6590" y="3772"/>
                      <a:pt x="6658" y="3515"/>
                      <a:pt x="6698" y="3245"/>
                    </a:cubicBezTo>
                    <a:cubicBezTo>
                      <a:pt x="6779" y="2866"/>
                      <a:pt x="6820" y="2487"/>
                      <a:pt x="6847" y="2094"/>
                    </a:cubicBezTo>
                    <a:cubicBezTo>
                      <a:pt x="6874" y="1864"/>
                      <a:pt x="6861" y="1621"/>
                      <a:pt x="6820" y="1391"/>
                    </a:cubicBezTo>
                    <a:cubicBezTo>
                      <a:pt x="6793" y="1242"/>
                      <a:pt x="6712" y="1107"/>
                      <a:pt x="6604" y="998"/>
                    </a:cubicBezTo>
                    <a:cubicBezTo>
                      <a:pt x="6482" y="904"/>
                      <a:pt x="6333" y="850"/>
                      <a:pt x="6171" y="836"/>
                    </a:cubicBezTo>
                    <a:cubicBezTo>
                      <a:pt x="6093" y="812"/>
                      <a:pt x="6014" y="800"/>
                      <a:pt x="5936" y="800"/>
                    </a:cubicBezTo>
                    <a:cubicBezTo>
                      <a:pt x="5795" y="800"/>
                      <a:pt x="5656" y="839"/>
                      <a:pt x="5535" y="917"/>
                    </a:cubicBezTo>
                    <a:cubicBezTo>
                      <a:pt x="5386" y="1052"/>
                      <a:pt x="5278" y="1228"/>
                      <a:pt x="5264" y="1445"/>
                    </a:cubicBezTo>
                    <a:lnTo>
                      <a:pt x="4939" y="3204"/>
                    </a:lnTo>
                    <a:cubicBezTo>
                      <a:pt x="4899" y="3542"/>
                      <a:pt x="4817" y="3867"/>
                      <a:pt x="4669" y="4178"/>
                    </a:cubicBezTo>
                    <a:cubicBezTo>
                      <a:pt x="4611" y="4327"/>
                      <a:pt x="4467" y="4418"/>
                      <a:pt x="4318" y="4418"/>
                    </a:cubicBezTo>
                    <a:cubicBezTo>
                      <a:pt x="4290" y="4418"/>
                      <a:pt x="4263" y="4414"/>
                      <a:pt x="4236" y="4408"/>
                    </a:cubicBezTo>
                    <a:cubicBezTo>
                      <a:pt x="4127" y="4408"/>
                      <a:pt x="4046" y="4354"/>
                      <a:pt x="3992" y="4259"/>
                    </a:cubicBezTo>
                    <a:cubicBezTo>
                      <a:pt x="3951" y="4138"/>
                      <a:pt x="3938" y="3989"/>
                      <a:pt x="3965" y="3853"/>
                    </a:cubicBezTo>
                    <a:cubicBezTo>
                      <a:pt x="4114" y="3420"/>
                      <a:pt x="4222" y="2974"/>
                      <a:pt x="4276" y="2514"/>
                    </a:cubicBezTo>
                    <a:cubicBezTo>
                      <a:pt x="4317" y="2351"/>
                      <a:pt x="4330" y="2230"/>
                      <a:pt x="4344" y="2135"/>
                    </a:cubicBezTo>
                    <a:cubicBezTo>
                      <a:pt x="4371" y="2027"/>
                      <a:pt x="4384" y="1932"/>
                      <a:pt x="4398" y="1797"/>
                    </a:cubicBezTo>
                    <a:cubicBezTo>
                      <a:pt x="4412" y="1702"/>
                      <a:pt x="4425" y="1607"/>
                      <a:pt x="4439" y="1499"/>
                    </a:cubicBezTo>
                    <a:lnTo>
                      <a:pt x="4439" y="1269"/>
                    </a:lnTo>
                    <a:cubicBezTo>
                      <a:pt x="4439" y="1201"/>
                      <a:pt x="4439" y="1134"/>
                      <a:pt x="4412" y="1066"/>
                    </a:cubicBezTo>
                    <a:lnTo>
                      <a:pt x="4371" y="931"/>
                    </a:lnTo>
                    <a:cubicBezTo>
                      <a:pt x="4344" y="877"/>
                      <a:pt x="4303" y="836"/>
                      <a:pt x="4263" y="795"/>
                    </a:cubicBezTo>
                    <a:lnTo>
                      <a:pt x="4127" y="714"/>
                    </a:lnTo>
                    <a:cubicBezTo>
                      <a:pt x="4073" y="674"/>
                      <a:pt x="4019" y="647"/>
                      <a:pt x="3965" y="619"/>
                    </a:cubicBezTo>
                    <a:lnTo>
                      <a:pt x="3735" y="592"/>
                    </a:lnTo>
                    <a:cubicBezTo>
                      <a:pt x="3627" y="565"/>
                      <a:pt x="3505" y="552"/>
                      <a:pt x="3383" y="552"/>
                    </a:cubicBezTo>
                    <a:cubicBezTo>
                      <a:pt x="3288" y="565"/>
                      <a:pt x="3207" y="606"/>
                      <a:pt x="3126" y="660"/>
                    </a:cubicBezTo>
                    <a:cubicBezTo>
                      <a:pt x="3031" y="728"/>
                      <a:pt x="2964" y="836"/>
                      <a:pt x="2923" y="944"/>
                    </a:cubicBezTo>
                    <a:cubicBezTo>
                      <a:pt x="2883" y="1080"/>
                      <a:pt x="2828" y="1228"/>
                      <a:pt x="2774" y="1431"/>
                    </a:cubicBezTo>
                    <a:cubicBezTo>
                      <a:pt x="2720" y="1634"/>
                      <a:pt x="2680" y="1905"/>
                      <a:pt x="2625" y="2230"/>
                    </a:cubicBezTo>
                    <a:cubicBezTo>
                      <a:pt x="2531" y="2663"/>
                      <a:pt x="2490" y="3109"/>
                      <a:pt x="2490" y="3556"/>
                    </a:cubicBezTo>
                    <a:cubicBezTo>
                      <a:pt x="2463" y="3705"/>
                      <a:pt x="2395" y="3853"/>
                      <a:pt x="2301" y="3975"/>
                    </a:cubicBezTo>
                    <a:cubicBezTo>
                      <a:pt x="2244" y="4032"/>
                      <a:pt x="2169" y="4060"/>
                      <a:pt x="2091" y="4060"/>
                    </a:cubicBezTo>
                    <a:cubicBezTo>
                      <a:pt x="2075" y="4060"/>
                      <a:pt x="2059" y="4059"/>
                      <a:pt x="2044" y="4056"/>
                    </a:cubicBezTo>
                    <a:cubicBezTo>
                      <a:pt x="1854" y="4029"/>
                      <a:pt x="1692" y="3867"/>
                      <a:pt x="1678" y="3664"/>
                    </a:cubicBezTo>
                    <a:cubicBezTo>
                      <a:pt x="1651" y="3326"/>
                      <a:pt x="1665" y="2987"/>
                      <a:pt x="1746" y="2649"/>
                    </a:cubicBezTo>
                    <a:lnTo>
                      <a:pt x="2030" y="890"/>
                    </a:lnTo>
                    <a:cubicBezTo>
                      <a:pt x="2071" y="755"/>
                      <a:pt x="2071" y="619"/>
                      <a:pt x="2030" y="471"/>
                    </a:cubicBezTo>
                    <a:cubicBezTo>
                      <a:pt x="2003" y="362"/>
                      <a:pt x="1922" y="254"/>
                      <a:pt x="1827" y="186"/>
                    </a:cubicBezTo>
                    <a:cubicBezTo>
                      <a:pt x="1692" y="105"/>
                      <a:pt x="1543" y="38"/>
                      <a:pt x="1367" y="11"/>
                    </a:cubicBezTo>
                    <a:cubicBezTo>
                      <a:pt x="1321" y="4"/>
                      <a:pt x="1275" y="1"/>
                      <a:pt x="122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5209775" y="3810275"/>
                <a:ext cx="119775" cy="131075"/>
              </a:xfrm>
              <a:custGeom>
                <a:rect b="b" l="l" r="r" t="t"/>
                <a:pathLst>
                  <a:path extrusionOk="0" h="5243" w="4791">
                    <a:moveTo>
                      <a:pt x="2567" y="1192"/>
                    </a:moveTo>
                    <a:cubicBezTo>
                      <a:pt x="2618" y="1192"/>
                      <a:pt x="2669" y="1198"/>
                      <a:pt x="2720" y="1210"/>
                    </a:cubicBezTo>
                    <a:cubicBezTo>
                      <a:pt x="2829" y="1224"/>
                      <a:pt x="2937" y="1264"/>
                      <a:pt x="3032" y="1332"/>
                    </a:cubicBezTo>
                    <a:cubicBezTo>
                      <a:pt x="3113" y="1413"/>
                      <a:pt x="3167" y="1508"/>
                      <a:pt x="3181" y="1616"/>
                    </a:cubicBezTo>
                    <a:cubicBezTo>
                      <a:pt x="3208" y="1779"/>
                      <a:pt x="3194" y="1954"/>
                      <a:pt x="3167" y="2117"/>
                    </a:cubicBezTo>
                    <a:lnTo>
                      <a:pt x="3018" y="2983"/>
                    </a:lnTo>
                    <a:lnTo>
                      <a:pt x="1814" y="2780"/>
                    </a:lnTo>
                    <a:lnTo>
                      <a:pt x="1963" y="1914"/>
                    </a:lnTo>
                    <a:cubicBezTo>
                      <a:pt x="1990" y="1697"/>
                      <a:pt x="2071" y="1481"/>
                      <a:pt x="2220" y="1305"/>
                    </a:cubicBezTo>
                    <a:cubicBezTo>
                      <a:pt x="2325" y="1228"/>
                      <a:pt x="2444" y="1192"/>
                      <a:pt x="2567" y="1192"/>
                    </a:cubicBezTo>
                    <a:close/>
                    <a:moveTo>
                      <a:pt x="2553" y="1"/>
                    </a:moveTo>
                    <a:cubicBezTo>
                      <a:pt x="2510" y="1"/>
                      <a:pt x="2467" y="3"/>
                      <a:pt x="2423" y="6"/>
                    </a:cubicBezTo>
                    <a:lnTo>
                      <a:pt x="1882" y="114"/>
                    </a:lnTo>
                    <a:cubicBezTo>
                      <a:pt x="1692" y="155"/>
                      <a:pt x="1503" y="250"/>
                      <a:pt x="1327" y="358"/>
                    </a:cubicBezTo>
                    <a:cubicBezTo>
                      <a:pt x="1151" y="493"/>
                      <a:pt x="989" y="642"/>
                      <a:pt x="853" y="804"/>
                    </a:cubicBezTo>
                    <a:cubicBezTo>
                      <a:pt x="677" y="994"/>
                      <a:pt x="542" y="1224"/>
                      <a:pt x="447" y="1467"/>
                    </a:cubicBezTo>
                    <a:cubicBezTo>
                      <a:pt x="325" y="1751"/>
                      <a:pt x="231" y="2049"/>
                      <a:pt x="177" y="2360"/>
                    </a:cubicBezTo>
                    <a:cubicBezTo>
                      <a:pt x="123" y="2726"/>
                      <a:pt x="55" y="3064"/>
                      <a:pt x="41" y="3308"/>
                    </a:cubicBezTo>
                    <a:cubicBezTo>
                      <a:pt x="28" y="3538"/>
                      <a:pt x="14" y="3754"/>
                      <a:pt x="14" y="3943"/>
                    </a:cubicBezTo>
                    <a:cubicBezTo>
                      <a:pt x="1" y="4092"/>
                      <a:pt x="28" y="4241"/>
                      <a:pt x="95" y="4363"/>
                    </a:cubicBezTo>
                    <a:cubicBezTo>
                      <a:pt x="136" y="4471"/>
                      <a:pt x="190" y="4552"/>
                      <a:pt x="271" y="4607"/>
                    </a:cubicBezTo>
                    <a:cubicBezTo>
                      <a:pt x="380" y="4661"/>
                      <a:pt x="488" y="4701"/>
                      <a:pt x="596" y="4728"/>
                    </a:cubicBezTo>
                    <a:cubicBezTo>
                      <a:pt x="708" y="4747"/>
                      <a:pt x="808" y="4756"/>
                      <a:pt x="897" y="4756"/>
                    </a:cubicBezTo>
                    <a:cubicBezTo>
                      <a:pt x="1068" y="4756"/>
                      <a:pt x="1197" y="4723"/>
                      <a:pt x="1286" y="4661"/>
                    </a:cubicBezTo>
                    <a:cubicBezTo>
                      <a:pt x="1462" y="4539"/>
                      <a:pt x="1570" y="4349"/>
                      <a:pt x="1584" y="4146"/>
                    </a:cubicBezTo>
                    <a:lnTo>
                      <a:pt x="1652" y="3781"/>
                    </a:lnTo>
                    <a:lnTo>
                      <a:pt x="2842" y="3984"/>
                    </a:lnTo>
                    <a:lnTo>
                      <a:pt x="2788" y="4349"/>
                    </a:lnTo>
                    <a:cubicBezTo>
                      <a:pt x="2734" y="4552"/>
                      <a:pt x="2775" y="4755"/>
                      <a:pt x="2883" y="4931"/>
                    </a:cubicBezTo>
                    <a:cubicBezTo>
                      <a:pt x="3059" y="5094"/>
                      <a:pt x="3289" y="5202"/>
                      <a:pt x="3519" y="5215"/>
                    </a:cubicBezTo>
                    <a:cubicBezTo>
                      <a:pt x="3582" y="5233"/>
                      <a:pt x="3647" y="5242"/>
                      <a:pt x="3711" y="5242"/>
                    </a:cubicBezTo>
                    <a:cubicBezTo>
                      <a:pt x="3839" y="5242"/>
                      <a:pt x="3965" y="5206"/>
                      <a:pt x="4074" y="5134"/>
                    </a:cubicBezTo>
                    <a:cubicBezTo>
                      <a:pt x="4222" y="4958"/>
                      <a:pt x="4344" y="4755"/>
                      <a:pt x="4412" y="4525"/>
                    </a:cubicBezTo>
                    <a:cubicBezTo>
                      <a:pt x="4547" y="4065"/>
                      <a:pt x="4642" y="3605"/>
                      <a:pt x="4710" y="3132"/>
                    </a:cubicBezTo>
                    <a:cubicBezTo>
                      <a:pt x="4777" y="2766"/>
                      <a:pt x="4791" y="2401"/>
                      <a:pt x="4750" y="2036"/>
                    </a:cubicBezTo>
                    <a:cubicBezTo>
                      <a:pt x="4723" y="1751"/>
                      <a:pt x="4642" y="1467"/>
                      <a:pt x="4507" y="1210"/>
                    </a:cubicBezTo>
                    <a:cubicBezTo>
                      <a:pt x="4398" y="980"/>
                      <a:pt x="4250" y="777"/>
                      <a:pt x="4074" y="615"/>
                    </a:cubicBezTo>
                    <a:cubicBezTo>
                      <a:pt x="3911" y="452"/>
                      <a:pt x="3722" y="317"/>
                      <a:pt x="3519" y="222"/>
                    </a:cubicBezTo>
                    <a:cubicBezTo>
                      <a:pt x="3343" y="128"/>
                      <a:pt x="3140" y="74"/>
                      <a:pt x="2937" y="47"/>
                    </a:cubicBezTo>
                    <a:cubicBezTo>
                      <a:pt x="2805" y="16"/>
                      <a:pt x="2681" y="1"/>
                      <a:pt x="255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5341025" y="3825225"/>
                <a:ext cx="115050" cy="130500"/>
              </a:xfrm>
              <a:custGeom>
                <a:rect b="b" l="l" r="r" t="t"/>
                <a:pathLst>
                  <a:path extrusionOk="0" h="5220" w="4602">
                    <a:moveTo>
                      <a:pt x="905" y="1"/>
                    </a:moveTo>
                    <a:cubicBezTo>
                      <a:pt x="739" y="1"/>
                      <a:pt x="575" y="44"/>
                      <a:pt x="420" y="139"/>
                    </a:cubicBezTo>
                    <a:cubicBezTo>
                      <a:pt x="204" y="247"/>
                      <a:pt x="55" y="463"/>
                      <a:pt x="14" y="707"/>
                    </a:cubicBezTo>
                    <a:cubicBezTo>
                      <a:pt x="1" y="937"/>
                      <a:pt x="68" y="1167"/>
                      <a:pt x="217" y="1356"/>
                    </a:cubicBezTo>
                    <a:lnTo>
                      <a:pt x="1097" y="2845"/>
                    </a:lnTo>
                    <a:lnTo>
                      <a:pt x="907" y="4009"/>
                    </a:lnTo>
                    <a:cubicBezTo>
                      <a:pt x="853" y="4401"/>
                      <a:pt x="880" y="4685"/>
                      <a:pt x="975" y="4861"/>
                    </a:cubicBezTo>
                    <a:cubicBezTo>
                      <a:pt x="1110" y="5050"/>
                      <a:pt x="1327" y="5172"/>
                      <a:pt x="1557" y="5199"/>
                    </a:cubicBezTo>
                    <a:cubicBezTo>
                      <a:pt x="1618" y="5213"/>
                      <a:pt x="1679" y="5220"/>
                      <a:pt x="1739" y="5220"/>
                    </a:cubicBezTo>
                    <a:cubicBezTo>
                      <a:pt x="1919" y="5220"/>
                      <a:pt x="2091" y="5159"/>
                      <a:pt x="2233" y="5037"/>
                    </a:cubicBezTo>
                    <a:cubicBezTo>
                      <a:pt x="2409" y="4902"/>
                      <a:pt x="2518" y="4631"/>
                      <a:pt x="2585" y="4252"/>
                    </a:cubicBezTo>
                    <a:lnTo>
                      <a:pt x="2775" y="3170"/>
                    </a:lnTo>
                    <a:lnTo>
                      <a:pt x="4020" y="2087"/>
                    </a:lnTo>
                    <a:cubicBezTo>
                      <a:pt x="4168" y="1965"/>
                      <a:pt x="4304" y="1830"/>
                      <a:pt x="4425" y="1695"/>
                    </a:cubicBezTo>
                    <a:cubicBezTo>
                      <a:pt x="4507" y="1600"/>
                      <a:pt x="4561" y="1505"/>
                      <a:pt x="4588" y="1383"/>
                    </a:cubicBezTo>
                    <a:cubicBezTo>
                      <a:pt x="4601" y="1167"/>
                      <a:pt x="4534" y="937"/>
                      <a:pt x="4385" y="775"/>
                    </a:cubicBezTo>
                    <a:cubicBezTo>
                      <a:pt x="4277" y="639"/>
                      <a:pt x="4114" y="545"/>
                      <a:pt x="3938" y="531"/>
                    </a:cubicBezTo>
                    <a:cubicBezTo>
                      <a:pt x="3889" y="522"/>
                      <a:pt x="3839" y="518"/>
                      <a:pt x="3790" y="518"/>
                    </a:cubicBezTo>
                    <a:cubicBezTo>
                      <a:pt x="3526" y="518"/>
                      <a:pt x="3266" y="635"/>
                      <a:pt x="3072" y="829"/>
                    </a:cubicBezTo>
                    <a:lnTo>
                      <a:pt x="2179" y="1559"/>
                    </a:lnTo>
                    <a:lnTo>
                      <a:pt x="1489" y="369"/>
                    </a:lnTo>
                    <a:cubicBezTo>
                      <a:pt x="1381" y="179"/>
                      <a:pt x="1192" y="44"/>
                      <a:pt x="975" y="3"/>
                    </a:cubicBezTo>
                    <a:cubicBezTo>
                      <a:pt x="952" y="2"/>
                      <a:pt x="928" y="1"/>
                      <a:pt x="90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"/>
              <p:cNvSpPr/>
              <p:nvPr/>
            </p:nvSpPr>
            <p:spPr>
              <a:xfrm>
                <a:off x="5450975" y="3849275"/>
                <a:ext cx="118750" cy="129525"/>
              </a:xfrm>
              <a:custGeom>
                <a:rect b="b" l="l" r="r" t="t"/>
                <a:pathLst>
                  <a:path extrusionOk="0" h="5181" w="4750">
                    <a:moveTo>
                      <a:pt x="2124" y="0"/>
                    </a:moveTo>
                    <a:cubicBezTo>
                      <a:pt x="1773" y="0"/>
                      <a:pt x="1469" y="61"/>
                      <a:pt x="1218" y="178"/>
                    </a:cubicBezTo>
                    <a:cubicBezTo>
                      <a:pt x="853" y="327"/>
                      <a:pt x="582" y="665"/>
                      <a:pt x="515" y="1057"/>
                    </a:cubicBezTo>
                    <a:cubicBezTo>
                      <a:pt x="488" y="1193"/>
                      <a:pt x="488" y="1328"/>
                      <a:pt x="528" y="1477"/>
                    </a:cubicBezTo>
                    <a:cubicBezTo>
                      <a:pt x="569" y="1653"/>
                      <a:pt x="636" y="1815"/>
                      <a:pt x="731" y="1964"/>
                    </a:cubicBezTo>
                    <a:cubicBezTo>
                      <a:pt x="826" y="2140"/>
                      <a:pt x="975" y="2302"/>
                      <a:pt x="1137" y="2424"/>
                    </a:cubicBezTo>
                    <a:lnTo>
                      <a:pt x="1502" y="2722"/>
                    </a:lnTo>
                    <a:lnTo>
                      <a:pt x="1827" y="2979"/>
                    </a:lnTo>
                    <a:lnTo>
                      <a:pt x="2071" y="3168"/>
                    </a:lnTo>
                    <a:lnTo>
                      <a:pt x="2247" y="3317"/>
                    </a:lnTo>
                    <a:lnTo>
                      <a:pt x="2368" y="3452"/>
                    </a:lnTo>
                    <a:cubicBezTo>
                      <a:pt x="2409" y="3479"/>
                      <a:pt x="2422" y="3520"/>
                      <a:pt x="2436" y="3574"/>
                    </a:cubicBezTo>
                    <a:cubicBezTo>
                      <a:pt x="2450" y="3615"/>
                      <a:pt x="2450" y="3655"/>
                      <a:pt x="2450" y="3696"/>
                    </a:cubicBezTo>
                    <a:cubicBezTo>
                      <a:pt x="2428" y="3813"/>
                      <a:pt x="2349" y="3871"/>
                      <a:pt x="2210" y="3871"/>
                    </a:cubicBezTo>
                    <a:cubicBezTo>
                      <a:pt x="2173" y="3871"/>
                      <a:pt x="2131" y="3867"/>
                      <a:pt x="2084" y="3858"/>
                    </a:cubicBezTo>
                    <a:cubicBezTo>
                      <a:pt x="1759" y="3791"/>
                      <a:pt x="1462" y="3669"/>
                      <a:pt x="1191" y="3507"/>
                    </a:cubicBezTo>
                    <a:cubicBezTo>
                      <a:pt x="961" y="3371"/>
                      <a:pt x="731" y="3277"/>
                      <a:pt x="488" y="3195"/>
                    </a:cubicBezTo>
                    <a:cubicBezTo>
                      <a:pt x="453" y="3182"/>
                      <a:pt x="417" y="3176"/>
                      <a:pt x="381" y="3176"/>
                    </a:cubicBezTo>
                    <a:cubicBezTo>
                      <a:pt x="305" y="3176"/>
                      <a:pt x="231" y="3203"/>
                      <a:pt x="176" y="3249"/>
                    </a:cubicBezTo>
                    <a:cubicBezTo>
                      <a:pt x="95" y="3317"/>
                      <a:pt x="41" y="3398"/>
                      <a:pt x="14" y="3507"/>
                    </a:cubicBezTo>
                    <a:cubicBezTo>
                      <a:pt x="0" y="3615"/>
                      <a:pt x="14" y="3723"/>
                      <a:pt x="68" y="3831"/>
                    </a:cubicBezTo>
                    <a:cubicBezTo>
                      <a:pt x="122" y="3967"/>
                      <a:pt x="217" y="4102"/>
                      <a:pt x="339" y="4210"/>
                    </a:cubicBezTo>
                    <a:cubicBezTo>
                      <a:pt x="474" y="4359"/>
                      <a:pt x="623" y="4481"/>
                      <a:pt x="772" y="4589"/>
                    </a:cubicBezTo>
                    <a:cubicBezTo>
                      <a:pt x="975" y="4711"/>
                      <a:pt x="1178" y="4819"/>
                      <a:pt x="1381" y="4914"/>
                    </a:cubicBezTo>
                    <a:cubicBezTo>
                      <a:pt x="1638" y="5009"/>
                      <a:pt x="1895" y="5076"/>
                      <a:pt x="2152" y="5117"/>
                    </a:cubicBezTo>
                    <a:cubicBezTo>
                      <a:pt x="2398" y="5160"/>
                      <a:pt x="2626" y="5181"/>
                      <a:pt x="2834" y="5181"/>
                    </a:cubicBezTo>
                    <a:cubicBezTo>
                      <a:pt x="3744" y="5181"/>
                      <a:pt x="4279" y="4773"/>
                      <a:pt x="4412" y="3980"/>
                    </a:cubicBezTo>
                    <a:cubicBezTo>
                      <a:pt x="4452" y="3737"/>
                      <a:pt x="4412" y="3479"/>
                      <a:pt x="4290" y="3263"/>
                    </a:cubicBezTo>
                    <a:cubicBezTo>
                      <a:pt x="4114" y="2979"/>
                      <a:pt x="3884" y="2722"/>
                      <a:pt x="3613" y="2519"/>
                    </a:cubicBezTo>
                    <a:lnTo>
                      <a:pt x="3248" y="2221"/>
                    </a:lnTo>
                    <a:lnTo>
                      <a:pt x="2869" y="1950"/>
                    </a:lnTo>
                    <a:lnTo>
                      <a:pt x="2625" y="1707"/>
                    </a:lnTo>
                    <a:cubicBezTo>
                      <a:pt x="2544" y="1639"/>
                      <a:pt x="2477" y="1558"/>
                      <a:pt x="2436" y="1463"/>
                    </a:cubicBezTo>
                    <a:cubicBezTo>
                      <a:pt x="2395" y="1396"/>
                      <a:pt x="2382" y="1328"/>
                      <a:pt x="2395" y="1260"/>
                    </a:cubicBezTo>
                    <a:cubicBezTo>
                      <a:pt x="2428" y="1065"/>
                      <a:pt x="2539" y="974"/>
                      <a:pt x="2722" y="974"/>
                    </a:cubicBezTo>
                    <a:cubicBezTo>
                      <a:pt x="2767" y="974"/>
                      <a:pt x="2816" y="979"/>
                      <a:pt x="2869" y="990"/>
                    </a:cubicBezTo>
                    <a:cubicBezTo>
                      <a:pt x="3086" y="1017"/>
                      <a:pt x="3275" y="1085"/>
                      <a:pt x="3451" y="1206"/>
                    </a:cubicBezTo>
                    <a:lnTo>
                      <a:pt x="3979" y="1572"/>
                    </a:lnTo>
                    <a:cubicBezTo>
                      <a:pt x="4087" y="1666"/>
                      <a:pt x="4209" y="1734"/>
                      <a:pt x="4344" y="1775"/>
                    </a:cubicBezTo>
                    <a:lnTo>
                      <a:pt x="4493" y="1775"/>
                    </a:lnTo>
                    <a:cubicBezTo>
                      <a:pt x="4547" y="1775"/>
                      <a:pt x="4587" y="1748"/>
                      <a:pt x="4628" y="1693"/>
                    </a:cubicBezTo>
                    <a:cubicBezTo>
                      <a:pt x="4669" y="1639"/>
                      <a:pt x="4696" y="1585"/>
                      <a:pt x="4696" y="1531"/>
                    </a:cubicBezTo>
                    <a:cubicBezTo>
                      <a:pt x="4750" y="1260"/>
                      <a:pt x="4601" y="963"/>
                      <a:pt x="4236" y="665"/>
                    </a:cubicBezTo>
                    <a:cubicBezTo>
                      <a:pt x="3830" y="340"/>
                      <a:pt x="3343" y="124"/>
                      <a:pt x="2828" y="70"/>
                    </a:cubicBezTo>
                    <a:cubicBezTo>
                      <a:pt x="2576" y="23"/>
                      <a:pt x="2341" y="0"/>
                      <a:pt x="21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"/>
              <p:cNvSpPr/>
              <p:nvPr/>
            </p:nvSpPr>
            <p:spPr>
              <a:xfrm>
                <a:off x="4818400" y="3941125"/>
                <a:ext cx="118750" cy="129350"/>
              </a:xfrm>
              <a:custGeom>
                <a:rect b="b" l="l" r="r" t="t"/>
                <a:pathLst>
                  <a:path extrusionOk="0" h="5174" w="4750">
                    <a:moveTo>
                      <a:pt x="2128" y="0"/>
                    </a:moveTo>
                    <a:cubicBezTo>
                      <a:pt x="1775" y="0"/>
                      <a:pt x="1470" y="58"/>
                      <a:pt x="1218" y="184"/>
                    </a:cubicBezTo>
                    <a:cubicBezTo>
                      <a:pt x="839" y="333"/>
                      <a:pt x="582" y="671"/>
                      <a:pt x="514" y="1064"/>
                    </a:cubicBezTo>
                    <a:cubicBezTo>
                      <a:pt x="487" y="1199"/>
                      <a:pt x="487" y="1348"/>
                      <a:pt x="528" y="1483"/>
                    </a:cubicBezTo>
                    <a:cubicBezTo>
                      <a:pt x="569" y="1659"/>
                      <a:pt x="636" y="1822"/>
                      <a:pt x="731" y="1984"/>
                    </a:cubicBezTo>
                    <a:cubicBezTo>
                      <a:pt x="826" y="2146"/>
                      <a:pt x="961" y="2309"/>
                      <a:pt x="1123" y="2431"/>
                    </a:cubicBezTo>
                    <a:lnTo>
                      <a:pt x="1502" y="2742"/>
                    </a:lnTo>
                    <a:lnTo>
                      <a:pt x="1827" y="2999"/>
                    </a:lnTo>
                    <a:lnTo>
                      <a:pt x="2057" y="3161"/>
                    </a:lnTo>
                    <a:lnTo>
                      <a:pt x="2246" y="3310"/>
                    </a:lnTo>
                    <a:lnTo>
                      <a:pt x="2368" y="3445"/>
                    </a:lnTo>
                    <a:cubicBezTo>
                      <a:pt x="2409" y="3486"/>
                      <a:pt x="2422" y="3527"/>
                      <a:pt x="2436" y="3567"/>
                    </a:cubicBezTo>
                    <a:cubicBezTo>
                      <a:pt x="2449" y="3608"/>
                      <a:pt x="2449" y="3648"/>
                      <a:pt x="2436" y="3689"/>
                    </a:cubicBezTo>
                    <a:cubicBezTo>
                      <a:pt x="2425" y="3806"/>
                      <a:pt x="2348" y="3864"/>
                      <a:pt x="2210" y="3864"/>
                    </a:cubicBezTo>
                    <a:cubicBezTo>
                      <a:pt x="2172" y="3864"/>
                      <a:pt x="2130" y="3860"/>
                      <a:pt x="2084" y="3851"/>
                    </a:cubicBezTo>
                    <a:cubicBezTo>
                      <a:pt x="1759" y="3797"/>
                      <a:pt x="1462" y="3675"/>
                      <a:pt x="1191" y="3499"/>
                    </a:cubicBezTo>
                    <a:cubicBezTo>
                      <a:pt x="961" y="3378"/>
                      <a:pt x="731" y="3269"/>
                      <a:pt x="487" y="3202"/>
                    </a:cubicBezTo>
                    <a:cubicBezTo>
                      <a:pt x="447" y="3187"/>
                      <a:pt x="404" y="3179"/>
                      <a:pt x="363" y="3179"/>
                    </a:cubicBezTo>
                    <a:cubicBezTo>
                      <a:pt x="293" y="3179"/>
                      <a:pt x="227" y="3200"/>
                      <a:pt x="176" y="3242"/>
                    </a:cubicBezTo>
                    <a:cubicBezTo>
                      <a:pt x="95" y="3310"/>
                      <a:pt x="41" y="3405"/>
                      <a:pt x="14" y="3499"/>
                    </a:cubicBezTo>
                    <a:cubicBezTo>
                      <a:pt x="0" y="3608"/>
                      <a:pt x="14" y="3716"/>
                      <a:pt x="68" y="3824"/>
                    </a:cubicBezTo>
                    <a:cubicBezTo>
                      <a:pt x="122" y="3973"/>
                      <a:pt x="217" y="4108"/>
                      <a:pt x="339" y="4217"/>
                    </a:cubicBezTo>
                    <a:cubicBezTo>
                      <a:pt x="474" y="4352"/>
                      <a:pt x="623" y="4474"/>
                      <a:pt x="772" y="4582"/>
                    </a:cubicBezTo>
                    <a:cubicBezTo>
                      <a:pt x="974" y="4704"/>
                      <a:pt x="1177" y="4812"/>
                      <a:pt x="1380" y="4907"/>
                    </a:cubicBezTo>
                    <a:cubicBezTo>
                      <a:pt x="1638" y="5001"/>
                      <a:pt x="1895" y="5069"/>
                      <a:pt x="2152" y="5110"/>
                    </a:cubicBezTo>
                    <a:cubicBezTo>
                      <a:pt x="2398" y="5152"/>
                      <a:pt x="2625" y="5174"/>
                      <a:pt x="2831" y="5174"/>
                    </a:cubicBezTo>
                    <a:cubicBezTo>
                      <a:pt x="3735" y="5174"/>
                      <a:pt x="4257" y="4766"/>
                      <a:pt x="4411" y="3973"/>
                    </a:cubicBezTo>
                    <a:cubicBezTo>
                      <a:pt x="4452" y="3729"/>
                      <a:pt x="4411" y="3486"/>
                      <a:pt x="4290" y="3256"/>
                    </a:cubicBezTo>
                    <a:cubicBezTo>
                      <a:pt x="4114" y="2972"/>
                      <a:pt x="3884" y="2728"/>
                      <a:pt x="3613" y="2525"/>
                    </a:cubicBezTo>
                    <a:lnTo>
                      <a:pt x="3234" y="2214"/>
                    </a:lnTo>
                    <a:lnTo>
                      <a:pt x="2869" y="1943"/>
                    </a:lnTo>
                    <a:lnTo>
                      <a:pt x="2625" y="1713"/>
                    </a:lnTo>
                    <a:cubicBezTo>
                      <a:pt x="2544" y="1646"/>
                      <a:pt x="2476" y="1565"/>
                      <a:pt x="2436" y="1470"/>
                    </a:cubicBezTo>
                    <a:cubicBezTo>
                      <a:pt x="2395" y="1402"/>
                      <a:pt x="2395" y="1321"/>
                      <a:pt x="2395" y="1253"/>
                    </a:cubicBezTo>
                    <a:cubicBezTo>
                      <a:pt x="2428" y="1058"/>
                      <a:pt x="2539" y="967"/>
                      <a:pt x="2722" y="967"/>
                    </a:cubicBezTo>
                    <a:cubicBezTo>
                      <a:pt x="2767" y="967"/>
                      <a:pt x="2816" y="972"/>
                      <a:pt x="2869" y="983"/>
                    </a:cubicBezTo>
                    <a:cubicBezTo>
                      <a:pt x="3072" y="1010"/>
                      <a:pt x="3261" y="1077"/>
                      <a:pt x="3437" y="1199"/>
                    </a:cubicBezTo>
                    <a:lnTo>
                      <a:pt x="3978" y="1578"/>
                    </a:lnTo>
                    <a:cubicBezTo>
                      <a:pt x="4087" y="1673"/>
                      <a:pt x="4208" y="1740"/>
                      <a:pt x="4344" y="1781"/>
                    </a:cubicBezTo>
                    <a:lnTo>
                      <a:pt x="4506" y="1781"/>
                    </a:lnTo>
                    <a:cubicBezTo>
                      <a:pt x="4547" y="1781"/>
                      <a:pt x="4587" y="1740"/>
                      <a:pt x="4628" y="1686"/>
                    </a:cubicBezTo>
                    <a:cubicBezTo>
                      <a:pt x="4668" y="1646"/>
                      <a:pt x="4696" y="1578"/>
                      <a:pt x="4709" y="1524"/>
                    </a:cubicBezTo>
                    <a:cubicBezTo>
                      <a:pt x="4750" y="1253"/>
                      <a:pt x="4587" y="969"/>
                      <a:pt x="4235" y="658"/>
                    </a:cubicBezTo>
                    <a:cubicBezTo>
                      <a:pt x="3830" y="333"/>
                      <a:pt x="3342" y="130"/>
                      <a:pt x="2828" y="63"/>
                    </a:cubicBezTo>
                    <a:cubicBezTo>
                      <a:pt x="2577" y="22"/>
                      <a:pt x="2344" y="0"/>
                      <a:pt x="2128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4946950" y="3959700"/>
                <a:ext cx="127875" cy="132975"/>
              </a:xfrm>
              <a:custGeom>
                <a:rect b="b" l="l" r="r" t="t"/>
                <a:pathLst>
                  <a:path extrusionOk="0" h="5319" w="5115">
                    <a:moveTo>
                      <a:pt x="1259" y="0"/>
                    </a:moveTo>
                    <a:cubicBezTo>
                      <a:pt x="1107" y="0"/>
                      <a:pt x="952" y="51"/>
                      <a:pt x="825" y="159"/>
                    </a:cubicBezTo>
                    <a:cubicBezTo>
                      <a:pt x="650" y="294"/>
                      <a:pt x="528" y="510"/>
                      <a:pt x="487" y="740"/>
                    </a:cubicBezTo>
                    <a:lnTo>
                      <a:pt x="122" y="2892"/>
                    </a:lnTo>
                    <a:cubicBezTo>
                      <a:pt x="0" y="3555"/>
                      <a:pt x="95" y="4083"/>
                      <a:pt x="406" y="4461"/>
                    </a:cubicBezTo>
                    <a:cubicBezTo>
                      <a:pt x="717" y="4854"/>
                      <a:pt x="1191" y="5111"/>
                      <a:pt x="2003" y="5246"/>
                    </a:cubicBezTo>
                    <a:cubicBezTo>
                      <a:pt x="2289" y="5294"/>
                      <a:pt x="2547" y="5318"/>
                      <a:pt x="2778" y="5318"/>
                    </a:cubicBezTo>
                    <a:cubicBezTo>
                      <a:pt x="3201" y="5318"/>
                      <a:pt x="3535" y="5237"/>
                      <a:pt x="3789" y="5070"/>
                    </a:cubicBezTo>
                    <a:cubicBezTo>
                      <a:pt x="4181" y="4827"/>
                      <a:pt x="4452" y="4353"/>
                      <a:pt x="4560" y="3650"/>
                    </a:cubicBezTo>
                    <a:lnTo>
                      <a:pt x="4939" y="1512"/>
                    </a:lnTo>
                    <a:cubicBezTo>
                      <a:pt x="5115" y="1024"/>
                      <a:pt x="4763" y="510"/>
                      <a:pt x="4249" y="497"/>
                    </a:cubicBezTo>
                    <a:cubicBezTo>
                      <a:pt x="4170" y="477"/>
                      <a:pt x="4090" y="464"/>
                      <a:pt x="4011" y="464"/>
                    </a:cubicBezTo>
                    <a:cubicBezTo>
                      <a:pt x="3982" y="464"/>
                      <a:pt x="3953" y="466"/>
                      <a:pt x="3924" y="470"/>
                    </a:cubicBezTo>
                    <a:cubicBezTo>
                      <a:pt x="3829" y="470"/>
                      <a:pt x="3735" y="497"/>
                      <a:pt x="3640" y="524"/>
                    </a:cubicBezTo>
                    <a:cubicBezTo>
                      <a:pt x="3545" y="578"/>
                      <a:pt x="3464" y="646"/>
                      <a:pt x="3410" y="740"/>
                    </a:cubicBezTo>
                    <a:cubicBezTo>
                      <a:pt x="3342" y="862"/>
                      <a:pt x="3288" y="1011"/>
                      <a:pt x="3275" y="1146"/>
                    </a:cubicBezTo>
                    <a:lnTo>
                      <a:pt x="2869" y="3501"/>
                    </a:lnTo>
                    <a:cubicBezTo>
                      <a:pt x="2869" y="3582"/>
                      <a:pt x="2842" y="3663"/>
                      <a:pt x="2801" y="3744"/>
                    </a:cubicBezTo>
                    <a:cubicBezTo>
                      <a:pt x="2787" y="3812"/>
                      <a:pt x="2747" y="3866"/>
                      <a:pt x="2706" y="3920"/>
                    </a:cubicBezTo>
                    <a:cubicBezTo>
                      <a:pt x="2652" y="3974"/>
                      <a:pt x="2598" y="4015"/>
                      <a:pt x="2517" y="4028"/>
                    </a:cubicBezTo>
                    <a:cubicBezTo>
                      <a:pt x="2469" y="4035"/>
                      <a:pt x="2419" y="4039"/>
                      <a:pt x="2368" y="4039"/>
                    </a:cubicBezTo>
                    <a:cubicBezTo>
                      <a:pt x="2317" y="4039"/>
                      <a:pt x="2267" y="4035"/>
                      <a:pt x="2219" y="4028"/>
                    </a:cubicBezTo>
                    <a:lnTo>
                      <a:pt x="1921" y="3920"/>
                    </a:lnTo>
                    <a:cubicBezTo>
                      <a:pt x="1854" y="3866"/>
                      <a:pt x="1800" y="3785"/>
                      <a:pt x="1773" y="3690"/>
                    </a:cubicBezTo>
                    <a:cubicBezTo>
                      <a:pt x="1746" y="3568"/>
                      <a:pt x="1732" y="3433"/>
                      <a:pt x="1759" y="3311"/>
                    </a:cubicBezTo>
                    <a:lnTo>
                      <a:pt x="2165" y="970"/>
                    </a:lnTo>
                    <a:cubicBezTo>
                      <a:pt x="2219" y="646"/>
                      <a:pt x="2179" y="402"/>
                      <a:pt x="2070" y="294"/>
                    </a:cubicBezTo>
                    <a:cubicBezTo>
                      <a:pt x="1894" y="131"/>
                      <a:pt x="1664" y="37"/>
                      <a:pt x="1434" y="23"/>
                    </a:cubicBezTo>
                    <a:cubicBezTo>
                      <a:pt x="1378" y="8"/>
                      <a:pt x="1319" y="0"/>
                      <a:pt x="1259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5077850" y="3982300"/>
                <a:ext cx="133300" cy="138100"/>
              </a:xfrm>
              <a:custGeom>
                <a:rect b="b" l="l" r="r" t="t"/>
                <a:pathLst>
                  <a:path extrusionOk="0" h="5524" w="5332">
                    <a:moveTo>
                      <a:pt x="1389" y="1"/>
                    </a:moveTo>
                    <a:cubicBezTo>
                      <a:pt x="994" y="1"/>
                      <a:pt x="660" y="308"/>
                      <a:pt x="637" y="716"/>
                    </a:cubicBezTo>
                    <a:lnTo>
                      <a:pt x="41" y="4207"/>
                    </a:lnTo>
                    <a:cubicBezTo>
                      <a:pt x="1" y="4369"/>
                      <a:pt x="14" y="4559"/>
                      <a:pt x="109" y="4708"/>
                    </a:cubicBezTo>
                    <a:cubicBezTo>
                      <a:pt x="217" y="4843"/>
                      <a:pt x="379" y="4924"/>
                      <a:pt x="555" y="4951"/>
                    </a:cubicBezTo>
                    <a:cubicBezTo>
                      <a:pt x="601" y="4964"/>
                      <a:pt x="648" y="4970"/>
                      <a:pt x="693" y="4970"/>
                    </a:cubicBezTo>
                    <a:cubicBezTo>
                      <a:pt x="795" y="4970"/>
                      <a:pt x="895" y="4939"/>
                      <a:pt x="988" y="4883"/>
                    </a:cubicBezTo>
                    <a:cubicBezTo>
                      <a:pt x="1110" y="4816"/>
                      <a:pt x="1178" y="4667"/>
                      <a:pt x="1205" y="4423"/>
                    </a:cubicBezTo>
                    <a:lnTo>
                      <a:pt x="1476" y="2854"/>
                    </a:lnTo>
                    <a:lnTo>
                      <a:pt x="2599" y="4342"/>
                    </a:lnTo>
                    <a:lnTo>
                      <a:pt x="2761" y="4572"/>
                    </a:lnTo>
                    <a:lnTo>
                      <a:pt x="2937" y="4816"/>
                    </a:lnTo>
                    <a:cubicBezTo>
                      <a:pt x="2991" y="4870"/>
                      <a:pt x="3059" y="4924"/>
                      <a:pt x="3099" y="5005"/>
                    </a:cubicBezTo>
                    <a:cubicBezTo>
                      <a:pt x="3153" y="5073"/>
                      <a:pt x="3207" y="5127"/>
                      <a:pt x="3275" y="5181"/>
                    </a:cubicBezTo>
                    <a:lnTo>
                      <a:pt x="3438" y="5343"/>
                    </a:lnTo>
                    <a:cubicBezTo>
                      <a:pt x="3492" y="5384"/>
                      <a:pt x="3559" y="5425"/>
                      <a:pt x="3627" y="5438"/>
                    </a:cubicBezTo>
                    <a:lnTo>
                      <a:pt x="3803" y="5506"/>
                    </a:lnTo>
                    <a:cubicBezTo>
                      <a:pt x="3862" y="5518"/>
                      <a:pt x="3921" y="5524"/>
                      <a:pt x="3980" y="5524"/>
                    </a:cubicBezTo>
                    <a:cubicBezTo>
                      <a:pt x="4122" y="5524"/>
                      <a:pt x="4260" y="5488"/>
                      <a:pt x="4385" y="5411"/>
                    </a:cubicBezTo>
                    <a:cubicBezTo>
                      <a:pt x="4534" y="5289"/>
                      <a:pt x="4628" y="5127"/>
                      <a:pt x="4655" y="4951"/>
                    </a:cubicBezTo>
                    <a:lnTo>
                      <a:pt x="5291" y="1311"/>
                    </a:lnTo>
                    <a:cubicBezTo>
                      <a:pt x="5332" y="1149"/>
                      <a:pt x="5305" y="973"/>
                      <a:pt x="5224" y="824"/>
                    </a:cubicBezTo>
                    <a:cubicBezTo>
                      <a:pt x="5129" y="689"/>
                      <a:pt x="4967" y="608"/>
                      <a:pt x="4818" y="608"/>
                    </a:cubicBezTo>
                    <a:cubicBezTo>
                      <a:pt x="4762" y="589"/>
                      <a:pt x="4706" y="580"/>
                      <a:pt x="4652" y="580"/>
                    </a:cubicBezTo>
                    <a:cubicBezTo>
                      <a:pt x="4547" y="580"/>
                      <a:pt x="4447" y="613"/>
                      <a:pt x="4358" y="675"/>
                    </a:cubicBezTo>
                    <a:cubicBezTo>
                      <a:pt x="4222" y="784"/>
                      <a:pt x="4141" y="932"/>
                      <a:pt x="4114" y="1108"/>
                    </a:cubicBezTo>
                    <a:lnTo>
                      <a:pt x="3843" y="2678"/>
                    </a:lnTo>
                    <a:lnTo>
                      <a:pt x="2341" y="553"/>
                    </a:lnTo>
                    <a:cubicBezTo>
                      <a:pt x="2247" y="418"/>
                      <a:pt x="2139" y="296"/>
                      <a:pt x="2003" y="202"/>
                    </a:cubicBezTo>
                    <a:cubicBezTo>
                      <a:pt x="1881" y="107"/>
                      <a:pt x="1733" y="39"/>
                      <a:pt x="1584" y="26"/>
                    </a:cubicBezTo>
                    <a:cubicBezTo>
                      <a:pt x="1518" y="9"/>
                      <a:pt x="1452" y="1"/>
                      <a:pt x="138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5216875" y="4006500"/>
                <a:ext cx="133325" cy="137825"/>
              </a:xfrm>
              <a:custGeom>
                <a:rect b="b" l="l" r="r" t="t"/>
                <a:pathLst>
                  <a:path extrusionOk="0" h="5513" w="5333">
                    <a:moveTo>
                      <a:pt x="1411" y="1"/>
                    </a:moveTo>
                    <a:cubicBezTo>
                      <a:pt x="1254" y="1"/>
                      <a:pt x="1097" y="40"/>
                      <a:pt x="962" y="127"/>
                    </a:cubicBezTo>
                    <a:cubicBezTo>
                      <a:pt x="786" y="276"/>
                      <a:pt x="677" y="492"/>
                      <a:pt x="650" y="709"/>
                    </a:cubicBezTo>
                    <a:lnTo>
                      <a:pt x="41" y="4200"/>
                    </a:lnTo>
                    <a:cubicBezTo>
                      <a:pt x="1" y="4375"/>
                      <a:pt x="41" y="4551"/>
                      <a:pt x="136" y="4700"/>
                    </a:cubicBezTo>
                    <a:cubicBezTo>
                      <a:pt x="231" y="4849"/>
                      <a:pt x="393" y="4917"/>
                      <a:pt x="569" y="4930"/>
                    </a:cubicBezTo>
                    <a:cubicBezTo>
                      <a:pt x="617" y="4943"/>
                      <a:pt x="666" y="4949"/>
                      <a:pt x="715" y="4949"/>
                    </a:cubicBezTo>
                    <a:cubicBezTo>
                      <a:pt x="819" y="4949"/>
                      <a:pt x="924" y="4922"/>
                      <a:pt x="1016" y="4876"/>
                    </a:cubicBezTo>
                    <a:cubicBezTo>
                      <a:pt x="1138" y="4754"/>
                      <a:pt x="1219" y="4592"/>
                      <a:pt x="1232" y="4416"/>
                    </a:cubicBezTo>
                    <a:lnTo>
                      <a:pt x="1503" y="2846"/>
                    </a:lnTo>
                    <a:lnTo>
                      <a:pt x="2599" y="4321"/>
                    </a:lnTo>
                    <a:lnTo>
                      <a:pt x="2775" y="4551"/>
                    </a:lnTo>
                    <a:lnTo>
                      <a:pt x="2951" y="4795"/>
                    </a:lnTo>
                    <a:lnTo>
                      <a:pt x="3113" y="4998"/>
                    </a:lnTo>
                    <a:lnTo>
                      <a:pt x="3275" y="5187"/>
                    </a:lnTo>
                    <a:lnTo>
                      <a:pt x="3451" y="5323"/>
                    </a:lnTo>
                    <a:lnTo>
                      <a:pt x="3627" y="5431"/>
                    </a:lnTo>
                    <a:cubicBezTo>
                      <a:pt x="3681" y="5471"/>
                      <a:pt x="3749" y="5485"/>
                      <a:pt x="3817" y="5485"/>
                    </a:cubicBezTo>
                    <a:cubicBezTo>
                      <a:pt x="3880" y="5503"/>
                      <a:pt x="3946" y="5512"/>
                      <a:pt x="4013" y="5512"/>
                    </a:cubicBezTo>
                    <a:cubicBezTo>
                      <a:pt x="4146" y="5512"/>
                      <a:pt x="4281" y="5476"/>
                      <a:pt x="4399" y="5404"/>
                    </a:cubicBezTo>
                    <a:cubicBezTo>
                      <a:pt x="4547" y="5296"/>
                      <a:pt x="4642" y="5120"/>
                      <a:pt x="4669" y="4930"/>
                    </a:cubicBezTo>
                    <a:lnTo>
                      <a:pt x="5292" y="1290"/>
                    </a:lnTo>
                    <a:cubicBezTo>
                      <a:pt x="5332" y="1128"/>
                      <a:pt x="5319" y="952"/>
                      <a:pt x="5237" y="803"/>
                    </a:cubicBezTo>
                    <a:cubicBezTo>
                      <a:pt x="5129" y="668"/>
                      <a:pt x="4980" y="600"/>
                      <a:pt x="4818" y="587"/>
                    </a:cubicBezTo>
                    <a:cubicBezTo>
                      <a:pt x="4773" y="575"/>
                      <a:pt x="4727" y="569"/>
                      <a:pt x="4681" y="569"/>
                    </a:cubicBezTo>
                    <a:cubicBezTo>
                      <a:pt x="4574" y="569"/>
                      <a:pt x="4466" y="602"/>
                      <a:pt x="4371" y="668"/>
                    </a:cubicBezTo>
                    <a:cubicBezTo>
                      <a:pt x="4236" y="763"/>
                      <a:pt x="4155" y="925"/>
                      <a:pt x="4141" y="1101"/>
                    </a:cubicBezTo>
                    <a:lnTo>
                      <a:pt x="3871" y="2671"/>
                    </a:lnTo>
                    <a:lnTo>
                      <a:pt x="2342" y="546"/>
                    </a:lnTo>
                    <a:cubicBezTo>
                      <a:pt x="2247" y="411"/>
                      <a:pt x="2139" y="289"/>
                      <a:pt x="2031" y="167"/>
                    </a:cubicBezTo>
                    <a:cubicBezTo>
                      <a:pt x="1895" y="100"/>
                      <a:pt x="1746" y="46"/>
                      <a:pt x="1598" y="18"/>
                    </a:cubicBezTo>
                    <a:cubicBezTo>
                      <a:pt x="1536" y="7"/>
                      <a:pt x="1474" y="1"/>
                      <a:pt x="14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"/>
              <p:cNvSpPr/>
              <p:nvPr/>
            </p:nvSpPr>
            <p:spPr>
              <a:xfrm>
                <a:off x="5362000" y="4029425"/>
                <a:ext cx="115725" cy="130150"/>
              </a:xfrm>
              <a:custGeom>
                <a:rect b="b" l="l" r="r" t="t"/>
                <a:pathLst>
                  <a:path extrusionOk="0" h="5206" w="4629">
                    <a:moveTo>
                      <a:pt x="889" y="0"/>
                    </a:moveTo>
                    <a:cubicBezTo>
                      <a:pt x="735" y="0"/>
                      <a:pt x="578" y="45"/>
                      <a:pt x="447" y="143"/>
                    </a:cubicBezTo>
                    <a:cubicBezTo>
                      <a:pt x="231" y="252"/>
                      <a:pt x="82" y="468"/>
                      <a:pt x="41" y="712"/>
                    </a:cubicBezTo>
                    <a:cubicBezTo>
                      <a:pt x="1" y="888"/>
                      <a:pt x="68" y="1091"/>
                      <a:pt x="244" y="1361"/>
                    </a:cubicBezTo>
                    <a:lnTo>
                      <a:pt x="1124" y="2850"/>
                    </a:lnTo>
                    <a:lnTo>
                      <a:pt x="934" y="4013"/>
                    </a:lnTo>
                    <a:cubicBezTo>
                      <a:pt x="867" y="4297"/>
                      <a:pt x="894" y="4595"/>
                      <a:pt x="1002" y="4852"/>
                    </a:cubicBezTo>
                    <a:cubicBezTo>
                      <a:pt x="1137" y="5042"/>
                      <a:pt x="1354" y="5163"/>
                      <a:pt x="1584" y="5177"/>
                    </a:cubicBezTo>
                    <a:cubicBezTo>
                      <a:pt x="1650" y="5196"/>
                      <a:pt x="1718" y="5206"/>
                      <a:pt x="1786" y="5206"/>
                    </a:cubicBezTo>
                    <a:cubicBezTo>
                      <a:pt x="1956" y="5206"/>
                      <a:pt x="2125" y="5148"/>
                      <a:pt x="2260" y="5042"/>
                    </a:cubicBezTo>
                    <a:cubicBezTo>
                      <a:pt x="2423" y="4906"/>
                      <a:pt x="2545" y="4636"/>
                      <a:pt x="2612" y="4243"/>
                    </a:cubicBezTo>
                    <a:lnTo>
                      <a:pt x="2802" y="3161"/>
                    </a:lnTo>
                    <a:lnTo>
                      <a:pt x="4047" y="2078"/>
                    </a:lnTo>
                    <a:cubicBezTo>
                      <a:pt x="4195" y="1970"/>
                      <a:pt x="4331" y="1835"/>
                      <a:pt x="4452" y="1699"/>
                    </a:cubicBezTo>
                    <a:cubicBezTo>
                      <a:pt x="4534" y="1605"/>
                      <a:pt x="4588" y="1496"/>
                      <a:pt x="4601" y="1388"/>
                    </a:cubicBezTo>
                    <a:cubicBezTo>
                      <a:pt x="4628" y="1172"/>
                      <a:pt x="4561" y="942"/>
                      <a:pt x="4398" y="779"/>
                    </a:cubicBezTo>
                    <a:cubicBezTo>
                      <a:pt x="4290" y="630"/>
                      <a:pt x="4128" y="536"/>
                      <a:pt x="3952" y="509"/>
                    </a:cubicBezTo>
                    <a:cubicBezTo>
                      <a:pt x="3923" y="506"/>
                      <a:pt x="3894" y="505"/>
                      <a:pt x="3866" y="505"/>
                    </a:cubicBezTo>
                    <a:cubicBezTo>
                      <a:pt x="3584" y="505"/>
                      <a:pt x="3308" y="623"/>
                      <a:pt x="3099" y="820"/>
                    </a:cubicBezTo>
                    <a:lnTo>
                      <a:pt x="2206" y="1564"/>
                    </a:lnTo>
                    <a:lnTo>
                      <a:pt x="1516" y="373"/>
                    </a:lnTo>
                    <a:cubicBezTo>
                      <a:pt x="1408" y="184"/>
                      <a:pt x="1219" y="49"/>
                      <a:pt x="1002" y="8"/>
                    </a:cubicBezTo>
                    <a:cubicBezTo>
                      <a:pt x="965" y="3"/>
                      <a:pt x="927" y="0"/>
                      <a:pt x="889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2" name="Google Shape;252;p2"/>
          <p:cNvGrpSpPr/>
          <p:nvPr/>
        </p:nvGrpSpPr>
        <p:grpSpPr>
          <a:xfrm>
            <a:off x="7472620" y="3416751"/>
            <a:ext cx="244177" cy="195191"/>
            <a:chOff x="1540488" y="3979563"/>
            <a:chExt cx="606350" cy="484825"/>
          </a:xfrm>
        </p:grpSpPr>
        <p:sp>
          <p:nvSpPr>
            <p:cNvPr id="253" name="Google Shape;253;p2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4" name="Google Shape;254;p2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255" name="Google Shape;255;p2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8" name="Google Shape;258;p2"/>
          <p:cNvGrpSpPr/>
          <p:nvPr/>
        </p:nvGrpSpPr>
        <p:grpSpPr>
          <a:xfrm>
            <a:off x="380915" y="3624278"/>
            <a:ext cx="2023011" cy="1299658"/>
            <a:chOff x="359650" y="47075"/>
            <a:chExt cx="1856825" cy="1192675"/>
          </a:xfrm>
        </p:grpSpPr>
        <p:sp>
          <p:nvSpPr>
            <p:cNvPr id="259" name="Google Shape;259;p2"/>
            <p:cNvSpPr/>
            <p:nvPr/>
          </p:nvSpPr>
          <p:spPr>
            <a:xfrm>
              <a:off x="364375" y="47075"/>
              <a:ext cx="1847375" cy="1192675"/>
            </a:xfrm>
            <a:custGeom>
              <a:rect b="b" l="l" r="r" t="t"/>
              <a:pathLst>
                <a:path extrusionOk="0" h="47707" w="73895">
                  <a:moveTo>
                    <a:pt x="46246" y="1"/>
                  </a:moveTo>
                  <a:cubicBezTo>
                    <a:pt x="46190" y="1"/>
                    <a:pt x="46132" y="5"/>
                    <a:pt x="46074" y="14"/>
                  </a:cubicBezTo>
                  <a:cubicBezTo>
                    <a:pt x="44045" y="326"/>
                    <a:pt x="41677" y="6266"/>
                    <a:pt x="41677" y="6266"/>
                  </a:cubicBezTo>
                  <a:lnTo>
                    <a:pt x="38091" y="6374"/>
                  </a:lnTo>
                  <a:cubicBezTo>
                    <a:pt x="38389" y="5603"/>
                    <a:pt x="38497" y="4845"/>
                    <a:pt x="38118" y="4425"/>
                  </a:cubicBezTo>
                  <a:cubicBezTo>
                    <a:pt x="38010" y="4301"/>
                    <a:pt x="37833" y="4246"/>
                    <a:pt x="37616" y="4246"/>
                  </a:cubicBezTo>
                  <a:cubicBezTo>
                    <a:pt x="37102" y="4246"/>
                    <a:pt x="36359" y="4556"/>
                    <a:pt x="35750" y="4994"/>
                  </a:cubicBezTo>
                  <a:cubicBezTo>
                    <a:pt x="35926" y="4074"/>
                    <a:pt x="35818" y="3059"/>
                    <a:pt x="35087" y="2653"/>
                  </a:cubicBezTo>
                  <a:cubicBezTo>
                    <a:pt x="34990" y="2600"/>
                    <a:pt x="34886" y="2574"/>
                    <a:pt x="34778" y="2574"/>
                  </a:cubicBezTo>
                  <a:cubicBezTo>
                    <a:pt x="33787" y="2574"/>
                    <a:pt x="32381" y="4668"/>
                    <a:pt x="31393" y="6387"/>
                  </a:cubicBezTo>
                  <a:lnTo>
                    <a:pt x="27063" y="6266"/>
                  </a:lnTo>
                  <a:cubicBezTo>
                    <a:pt x="27063" y="6266"/>
                    <a:pt x="24803" y="867"/>
                    <a:pt x="22774" y="529"/>
                  </a:cubicBezTo>
                  <a:cubicBezTo>
                    <a:pt x="22712" y="519"/>
                    <a:pt x="22650" y="514"/>
                    <a:pt x="22589" y="514"/>
                  </a:cubicBezTo>
                  <a:cubicBezTo>
                    <a:pt x="21626" y="514"/>
                    <a:pt x="20803" y="1716"/>
                    <a:pt x="20230" y="4006"/>
                  </a:cubicBezTo>
                  <a:cubicBezTo>
                    <a:pt x="18166" y="1852"/>
                    <a:pt x="15709" y="423"/>
                    <a:pt x="12823" y="423"/>
                  </a:cubicBezTo>
                  <a:cubicBezTo>
                    <a:pt x="12682" y="423"/>
                    <a:pt x="12539" y="427"/>
                    <a:pt x="12395" y="434"/>
                  </a:cubicBezTo>
                  <a:cubicBezTo>
                    <a:pt x="3627" y="867"/>
                    <a:pt x="1313" y="7321"/>
                    <a:pt x="1178" y="11583"/>
                  </a:cubicBezTo>
                  <a:cubicBezTo>
                    <a:pt x="786" y="11854"/>
                    <a:pt x="488" y="12246"/>
                    <a:pt x="339" y="12693"/>
                  </a:cubicBezTo>
                  <a:cubicBezTo>
                    <a:pt x="1" y="13748"/>
                    <a:pt x="542" y="14533"/>
                    <a:pt x="1016" y="15007"/>
                  </a:cubicBezTo>
                  <a:cubicBezTo>
                    <a:pt x="610" y="15995"/>
                    <a:pt x="82" y="18092"/>
                    <a:pt x="1097" y="21123"/>
                  </a:cubicBezTo>
                  <a:cubicBezTo>
                    <a:pt x="2065" y="24053"/>
                    <a:pt x="4196" y="24945"/>
                    <a:pt x="5705" y="24945"/>
                  </a:cubicBezTo>
                  <a:cubicBezTo>
                    <a:pt x="6433" y="24945"/>
                    <a:pt x="7016" y="24738"/>
                    <a:pt x="7254" y="24451"/>
                  </a:cubicBezTo>
                  <a:cubicBezTo>
                    <a:pt x="7984" y="23572"/>
                    <a:pt x="5210" y="21881"/>
                    <a:pt x="6564" y="18092"/>
                  </a:cubicBezTo>
                  <a:lnTo>
                    <a:pt x="6564" y="18092"/>
                  </a:lnTo>
                  <a:cubicBezTo>
                    <a:pt x="6965" y="18207"/>
                    <a:pt x="7333" y="18274"/>
                    <a:pt x="7638" y="18274"/>
                  </a:cubicBezTo>
                  <a:cubicBezTo>
                    <a:pt x="8012" y="18274"/>
                    <a:pt x="8291" y="18174"/>
                    <a:pt x="8417" y="17943"/>
                  </a:cubicBezTo>
                  <a:cubicBezTo>
                    <a:pt x="8607" y="17591"/>
                    <a:pt x="8688" y="17185"/>
                    <a:pt x="8661" y="16793"/>
                  </a:cubicBezTo>
                  <a:cubicBezTo>
                    <a:pt x="9500" y="16252"/>
                    <a:pt x="9676" y="15264"/>
                    <a:pt x="10433" y="14560"/>
                  </a:cubicBezTo>
                  <a:cubicBezTo>
                    <a:pt x="11062" y="13958"/>
                    <a:pt x="11550" y="13738"/>
                    <a:pt x="11929" y="13738"/>
                  </a:cubicBezTo>
                  <a:cubicBezTo>
                    <a:pt x="12944" y="13738"/>
                    <a:pt x="13167" y="15318"/>
                    <a:pt x="13167" y="15318"/>
                  </a:cubicBezTo>
                  <a:lnTo>
                    <a:pt x="13776" y="31934"/>
                  </a:lnTo>
                  <a:cubicBezTo>
                    <a:pt x="12409" y="33368"/>
                    <a:pt x="8498" y="35818"/>
                    <a:pt x="12477" y="41406"/>
                  </a:cubicBezTo>
                  <a:cubicBezTo>
                    <a:pt x="16455" y="46981"/>
                    <a:pt x="27889" y="47224"/>
                    <a:pt x="44694" y="47671"/>
                  </a:cubicBezTo>
                  <a:cubicBezTo>
                    <a:pt x="45604" y="47695"/>
                    <a:pt x="46481" y="47707"/>
                    <a:pt x="47325" y="47707"/>
                  </a:cubicBezTo>
                  <a:cubicBezTo>
                    <a:pt x="58309" y="47707"/>
                    <a:pt x="63848" y="45733"/>
                    <a:pt x="66588" y="43584"/>
                  </a:cubicBezTo>
                  <a:cubicBezTo>
                    <a:pt x="69388" y="42732"/>
                    <a:pt x="73894" y="30960"/>
                    <a:pt x="65153" y="25710"/>
                  </a:cubicBezTo>
                  <a:cubicBezTo>
                    <a:pt x="61852" y="23721"/>
                    <a:pt x="57792" y="22571"/>
                    <a:pt x="54004" y="21894"/>
                  </a:cubicBezTo>
                  <a:cubicBezTo>
                    <a:pt x="55082" y="19974"/>
                    <a:pt x="54868" y="19491"/>
                    <a:pt x="54471" y="19491"/>
                  </a:cubicBezTo>
                  <a:cubicBezTo>
                    <a:pt x="54275" y="19491"/>
                    <a:pt x="54034" y="19608"/>
                    <a:pt x="53882" y="19729"/>
                  </a:cubicBezTo>
                  <a:cubicBezTo>
                    <a:pt x="53882" y="19729"/>
                    <a:pt x="54031" y="18823"/>
                    <a:pt x="53544" y="18741"/>
                  </a:cubicBezTo>
                  <a:cubicBezTo>
                    <a:pt x="53513" y="18735"/>
                    <a:pt x="53482" y="18733"/>
                    <a:pt x="53453" y="18733"/>
                  </a:cubicBezTo>
                  <a:cubicBezTo>
                    <a:pt x="53008" y="18733"/>
                    <a:pt x="52664" y="19350"/>
                    <a:pt x="52664" y="19350"/>
                  </a:cubicBezTo>
                  <a:cubicBezTo>
                    <a:pt x="52664" y="19350"/>
                    <a:pt x="52894" y="18444"/>
                    <a:pt x="52529" y="18295"/>
                  </a:cubicBezTo>
                  <a:cubicBezTo>
                    <a:pt x="52506" y="18286"/>
                    <a:pt x="52482" y="18281"/>
                    <a:pt x="52457" y="18281"/>
                  </a:cubicBezTo>
                  <a:cubicBezTo>
                    <a:pt x="52068" y="18281"/>
                    <a:pt x="51365" y="19283"/>
                    <a:pt x="51365" y="19283"/>
                  </a:cubicBezTo>
                  <a:cubicBezTo>
                    <a:pt x="51365" y="19283"/>
                    <a:pt x="51577" y="18358"/>
                    <a:pt x="51018" y="18358"/>
                  </a:cubicBezTo>
                  <a:cubicBezTo>
                    <a:pt x="50995" y="18358"/>
                    <a:pt x="50971" y="18359"/>
                    <a:pt x="50946" y="18362"/>
                  </a:cubicBezTo>
                  <a:cubicBezTo>
                    <a:pt x="50580" y="18417"/>
                    <a:pt x="50350" y="19716"/>
                    <a:pt x="49362" y="21285"/>
                  </a:cubicBezTo>
                  <a:lnTo>
                    <a:pt x="48145" y="21163"/>
                  </a:lnTo>
                  <a:cubicBezTo>
                    <a:pt x="48821" y="19242"/>
                    <a:pt x="49227" y="16888"/>
                    <a:pt x="49281" y="13978"/>
                  </a:cubicBezTo>
                  <a:cubicBezTo>
                    <a:pt x="49465" y="5342"/>
                    <a:pt x="48181" y="1"/>
                    <a:pt x="46246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0" name="Google Shape;260;p2"/>
            <p:cNvGrpSpPr/>
            <p:nvPr/>
          </p:nvGrpSpPr>
          <p:grpSpPr>
            <a:xfrm>
              <a:off x="359650" y="47075"/>
              <a:ext cx="1856825" cy="1192675"/>
              <a:chOff x="223225" y="3324300"/>
              <a:chExt cx="1856825" cy="1192675"/>
            </a:xfrm>
          </p:grpSpPr>
          <p:sp>
            <p:nvSpPr>
              <p:cNvPr id="261" name="Google Shape;261;p2"/>
              <p:cNvSpPr/>
              <p:nvPr/>
            </p:nvSpPr>
            <p:spPr>
              <a:xfrm>
                <a:off x="1523225" y="3597925"/>
                <a:ext cx="114700" cy="144675"/>
              </a:xfrm>
              <a:custGeom>
                <a:rect b="b" l="l" r="r" t="t"/>
                <a:pathLst>
                  <a:path extrusionOk="0" h="5787" w="4588">
                    <a:moveTo>
                      <a:pt x="3111" y="1"/>
                    </a:moveTo>
                    <a:cubicBezTo>
                      <a:pt x="1698" y="1"/>
                      <a:pt x="546" y="1727"/>
                      <a:pt x="285" y="2871"/>
                    </a:cubicBezTo>
                    <a:cubicBezTo>
                      <a:pt x="1" y="4102"/>
                      <a:pt x="434" y="5442"/>
                      <a:pt x="1787" y="5740"/>
                    </a:cubicBezTo>
                    <a:cubicBezTo>
                      <a:pt x="1961" y="5771"/>
                      <a:pt x="2136" y="5787"/>
                      <a:pt x="2310" y="5787"/>
                    </a:cubicBezTo>
                    <a:cubicBezTo>
                      <a:pt x="3105" y="5787"/>
                      <a:pt x="3870" y="5462"/>
                      <a:pt x="4425" y="4874"/>
                    </a:cubicBezTo>
                    <a:cubicBezTo>
                      <a:pt x="4493" y="4820"/>
                      <a:pt x="4547" y="4752"/>
                      <a:pt x="4561" y="4657"/>
                    </a:cubicBezTo>
                    <a:cubicBezTo>
                      <a:pt x="4588" y="4589"/>
                      <a:pt x="4547" y="4522"/>
                      <a:pt x="4479" y="4508"/>
                    </a:cubicBezTo>
                    <a:cubicBezTo>
                      <a:pt x="4473" y="4507"/>
                      <a:pt x="4467" y="4507"/>
                      <a:pt x="4461" y="4507"/>
                    </a:cubicBezTo>
                    <a:cubicBezTo>
                      <a:pt x="4382" y="4507"/>
                      <a:pt x="4287" y="4580"/>
                      <a:pt x="4249" y="4630"/>
                    </a:cubicBezTo>
                    <a:cubicBezTo>
                      <a:pt x="4141" y="4738"/>
                      <a:pt x="4033" y="4833"/>
                      <a:pt x="3925" y="4928"/>
                    </a:cubicBezTo>
                    <a:cubicBezTo>
                      <a:pt x="3529" y="5250"/>
                      <a:pt x="3038" y="5421"/>
                      <a:pt x="2543" y="5421"/>
                    </a:cubicBezTo>
                    <a:cubicBezTo>
                      <a:pt x="2394" y="5421"/>
                      <a:pt x="2245" y="5406"/>
                      <a:pt x="2098" y="5374"/>
                    </a:cubicBezTo>
                    <a:cubicBezTo>
                      <a:pt x="907" y="5104"/>
                      <a:pt x="907" y="3913"/>
                      <a:pt x="1110" y="3047"/>
                    </a:cubicBezTo>
                    <a:cubicBezTo>
                      <a:pt x="1301" y="2244"/>
                      <a:pt x="2262" y="455"/>
                      <a:pt x="3278" y="455"/>
                    </a:cubicBezTo>
                    <a:cubicBezTo>
                      <a:pt x="3340" y="455"/>
                      <a:pt x="3402" y="462"/>
                      <a:pt x="3465" y="476"/>
                    </a:cubicBezTo>
                    <a:cubicBezTo>
                      <a:pt x="3830" y="571"/>
                      <a:pt x="3965" y="909"/>
                      <a:pt x="3884" y="1247"/>
                    </a:cubicBezTo>
                    <a:cubicBezTo>
                      <a:pt x="3844" y="1464"/>
                      <a:pt x="3762" y="1680"/>
                      <a:pt x="3654" y="1870"/>
                    </a:cubicBezTo>
                    <a:cubicBezTo>
                      <a:pt x="3586" y="1992"/>
                      <a:pt x="3411" y="2208"/>
                      <a:pt x="3383" y="2330"/>
                    </a:cubicBezTo>
                    <a:cubicBezTo>
                      <a:pt x="3343" y="2438"/>
                      <a:pt x="3451" y="2479"/>
                      <a:pt x="3532" y="2492"/>
                    </a:cubicBezTo>
                    <a:cubicBezTo>
                      <a:pt x="3559" y="2506"/>
                      <a:pt x="3590" y="2512"/>
                      <a:pt x="3622" y="2512"/>
                    </a:cubicBezTo>
                    <a:cubicBezTo>
                      <a:pt x="3654" y="2512"/>
                      <a:pt x="3688" y="2506"/>
                      <a:pt x="3722" y="2492"/>
                    </a:cubicBezTo>
                    <a:cubicBezTo>
                      <a:pt x="3965" y="2370"/>
                      <a:pt x="4222" y="1599"/>
                      <a:pt x="4290" y="1328"/>
                    </a:cubicBezTo>
                    <a:cubicBezTo>
                      <a:pt x="4452" y="747"/>
                      <a:pt x="4087" y="165"/>
                      <a:pt x="3492" y="43"/>
                    </a:cubicBezTo>
                    <a:cubicBezTo>
                      <a:pt x="3363" y="14"/>
                      <a:pt x="3236" y="1"/>
                      <a:pt x="31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"/>
              <p:cNvSpPr/>
              <p:nvPr/>
            </p:nvSpPr>
            <p:spPr>
              <a:xfrm>
                <a:off x="1614900" y="3598825"/>
                <a:ext cx="121125" cy="177000"/>
              </a:xfrm>
              <a:custGeom>
                <a:rect b="b" l="l" r="r" t="t"/>
                <a:pathLst>
                  <a:path extrusionOk="0" h="7080" w="4845">
                    <a:moveTo>
                      <a:pt x="3722" y="393"/>
                    </a:moveTo>
                    <a:cubicBezTo>
                      <a:pt x="3736" y="393"/>
                      <a:pt x="3750" y="395"/>
                      <a:pt x="3762" y="399"/>
                    </a:cubicBezTo>
                    <a:cubicBezTo>
                      <a:pt x="3843" y="427"/>
                      <a:pt x="3762" y="697"/>
                      <a:pt x="3722" y="765"/>
                    </a:cubicBezTo>
                    <a:cubicBezTo>
                      <a:pt x="3424" y="1671"/>
                      <a:pt x="2382" y="2862"/>
                      <a:pt x="1692" y="3512"/>
                    </a:cubicBezTo>
                    <a:cubicBezTo>
                      <a:pt x="1876" y="3051"/>
                      <a:pt x="3236" y="393"/>
                      <a:pt x="3722" y="393"/>
                    </a:cubicBezTo>
                    <a:close/>
                    <a:moveTo>
                      <a:pt x="3731" y="0"/>
                    </a:moveTo>
                    <a:cubicBezTo>
                      <a:pt x="2640" y="0"/>
                      <a:pt x="799" y="4298"/>
                      <a:pt x="447" y="5027"/>
                    </a:cubicBezTo>
                    <a:cubicBezTo>
                      <a:pt x="312" y="5271"/>
                      <a:pt x="204" y="5514"/>
                      <a:pt x="109" y="5758"/>
                    </a:cubicBezTo>
                    <a:cubicBezTo>
                      <a:pt x="55" y="5907"/>
                      <a:pt x="1" y="6177"/>
                      <a:pt x="204" y="6272"/>
                    </a:cubicBezTo>
                    <a:cubicBezTo>
                      <a:pt x="236" y="6285"/>
                      <a:pt x="268" y="6291"/>
                      <a:pt x="300" y="6291"/>
                    </a:cubicBezTo>
                    <a:cubicBezTo>
                      <a:pt x="469" y="6291"/>
                      <a:pt x="631" y="6129"/>
                      <a:pt x="745" y="6015"/>
                    </a:cubicBezTo>
                    <a:lnTo>
                      <a:pt x="745" y="5974"/>
                    </a:lnTo>
                    <a:cubicBezTo>
                      <a:pt x="1025" y="5680"/>
                      <a:pt x="3021" y="4120"/>
                      <a:pt x="3162" y="4120"/>
                    </a:cubicBezTo>
                    <a:cubicBezTo>
                      <a:pt x="3164" y="4120"/>
                      <a:pt x="3166" y="4120"/>
                      <a:pt x="3167" y="4120"/>
                    </a:cubicBezTo>
                    <a:cubicBezTo>
                      <a:pt x="3248" y="4148"/>
                      <a:pt x="3194" y="4269"/>
                      <a:pt x="3180" y="4323"/>
                    </a:cubicBezTo>
                    <a:cubicBezTo>
                      <a:pt x="2923" y="4878"/>
                      <a:pt x="2599" y="5568"/>
                      <a:pt x="2504" y="5893"/>
                    </a:cubicBezTo>
                    <a:cubicBezTo>
                      <a:pt x="2409" y="6218"/>
                      <a:pt x="2166" y="6894"/>
                      <a:pt x="2558" y="7030"/>
                    </a:cubicBezTo>
                    <a:cubicBezTo>
                      <a:pt x="2660" y="7064"/>
                      <a:pt x="2770" y="7080"/>
                      <a:pt x="2884" y="7080"/>
                    </a:cubicBezTo>
                    <a:cubicBezTo>
                      <a:pt x="3528" y="7080"/>
                      <a:pt x="4321" y="6584"/>
                      <a:pt x="4723" y="6204"/>
                    </a:cubicBezTo>
                    <a:lnTo>
                      <a:pt x="4804" y="6096"/>
                    </a:lnTo>
                    <a:cubicBezTo>
                      <a:pt x="4845" y="6015"/>
                      <a:pt x="4845" y="5947"/>
                      <a:pt x="4750" y="5907"/>
                    </a:cubicBezTo>
                    <a:cubicBezTo>
                      <a:pt x="4739" y="5903"/>
                      <a:pt x="4728" y="5901"/>
                      <a:pt x="4717" y="5901"/>
                    </a:cubicBezTo>
                    <a:cubicBezTo>
                      <a:pt x="4647" y="5901"/>
                      <a:pt x="4578" y="5968"/>
                      <a:pt x="4520" y="6015"/>
                    </a:cubicBezTo>
                    <a:cubicBezTo>
                      <a:pt x="4167" y="6280"/>
                      <a:pt x="3295" y="6698"/>
                      <a:pt x="3026" y="6698"/>
                    </a:cubicBezTo>
                    <a:cubicBezTo>
                      <a:pt x="3006" y="6698"/>
                      <a:pt x="2990" y="6696"/>
                      <a:pt x="2977" y="6691"/>
                    </a:cubicBezTo>
                    <a:cubicBezTo>
                      <a:pt x="2788" y="6624"/>
                      <a:pt x="2842" y="6434"/>
                      <a:pt x="2896" y="6285"/>
                    </a:cubicBezTo>
                    <a:lnTo>
                      <a:pt x="3654" y="4526"/>
                    </a:lnTo>
                    <a:cubicBezTo>
                      <a:pt x="3735" y="4256"/>
                      <a:pt x="3789" y="3836"/>
                      <a:pt x="3465" y="3728"/>
                    </a:cubicBezTo>
                    <a:cubicBezTo>
                      <a:pt x="3410" y="3710"/>
                      <a:pt x="3351" y="3701"/>
                      <a:pt x="3288" y="3701"/>
                    </a:cubicBezTo>
                    <a:cubicBezTo>
                      <a:pt x="2566" y="3701"/>
                      <a:pt x="1329" y="4835"/>
                      <a:pt x="894" y="5271"/>
                    </a:cubicBezTo>
                    <a:cubicBezTo>
                      <a:pt x="1002" y="5081"/>
                      <a:pt x="1435" y="4256"/>
                      <a:pt x="1530" y="4148"/>
                    </a:cubicBezTo>
                    <a:lnTo>
                      <a:pt x="2111" y="3606"/>
                    </a:lnTo>
                    <a:cubicBezTo>
                      <a:pt x="2923" y="2822"/>
                      <a:pt x="3654" y="1915"/>
                      <a:pt x="4033" y="832"/>
                    </a:cubicBezTo>
                    <a:cubicBezTo>
                      <a:pt x="4114" y="602"/>
                      <a:pt x="4182" y="129"/>
                      <a:pt x="3857" y="21"/>
                    </a:cubicBezTo>
                    <a:cubicBezTo>
                      <a:pt x="3816" y="7"/>
                      <a:pt x="3775" y="0"/>
                      <a:pt x="373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"/>
              <p:cNvSpPr/>
              <p:nvPr/>
            </p:nvSpPr>
            <p:spPr>
              <a:xfrm>
                <a:off x="1714700" y="3703650"/>
                <a:ext cx="69025" cy="89550"/>
              </a:xfrm>
              <a:custGeom>
                <a:rect b="b" l="l" r="r" t="t"/>
                <a:pathLst>
                  <a:path extrusionOk="0" h="3582" w="2761">
                    <a:moveTo>
                      <a:pt x="2140" y="0"/>
                    </a:moveTo>
                    <a:cubicBezTo>
                      <a:pt x="1983" y="0"/>
                      <a:pt x="1836" y="91"/>
                      <a:pt x="1773" y="239"/>
                    </a:cubicBezTo>
                    <a:cubicBezTo>
                      <a:pt x="1692" y="374"/>
                      <a:pt x="1746" y="563"/>
                      <a:pt x="1895" y="618"/>
                    </a:cubicBezTo>
                    <a:cubicBezTo>
                      <a:pt x="1936" y="632"/>
                      <a:pt x="1979" y="639"/>
                      <a:pt x="2021" y="639"/>
                    </a:cubicBezTo>
                    <a:cubicBezTo>
                      <a:pt x="2172" y="639"/>
                      <a:pt x="2318" y="549"/>
                      <a:pt x="2382" y="401"/>
                    </a:cubicBezTo>
                    <a:cubicBezTo>
                      <a:pt x="2463" y="266"/>
                      <a:pt x="2409" y="90"/>
                      <a:pt x="2274" y="22"/>
                    </a:cubicBezTo>
                    <a:cubicBezTo>
                      <a:pt x="2229" y="7"/>
                      <a:pt x="2184" y="0"/>
                      <a:pt x="2140" y="0"/>
                    </a:cubicBezTo>
                    <a:close/>
                    <a:moveTo>
                      <a:pt x="1404" y="972"/>
                    </a:moveTo>
                    <a:cubicBezTo>
                      <a:pt x="1218" y="972"/>
                      <a:pt x="1069" y="1091"/>
                      <a:pt x="920" y="1240"/>
                    </a:cubicBezTo>
                    <a:cubicBezTo>
                      <a:pt x="704" y="1484"/>
                      <a:pt x="528" y="1754"/>
                      <a:pt x="393" y="2038"/>
                    </a:cubicBezTo>
                    <a:cubicBezTo>
                      <a:pt x="203" y="2444"/>
                      <a:pt x="0" y="3310"/>
                      <a:pt x="487" y="3527"/>
                    </a:cubicBezTo>
                    <a:cubicBezTo>
                      <a:pt x="576" y="3565"/>
                      <a:pt x="678" y="3582"/>
                      <a:pt x="788" y="3582"/>
                    </a:cubicBezTo>
                    <a:cubicBezTo>
                      <a:pt x="1299" y="3582"/>
                      <a:pt x="1985" y="3222"/>
                      <a:pt x="2341" y="2999"/>
                    </a:cubicBezTo>
                    <a:cubicBezTo>
                      <a:pt x="2436" y="2945"/>
                      <a:pt x="2652" y="2796"/>
                      <a:pt x="2693" y="2728"/>
                    </a:cubicBezTo>
                    <a:cubicBezTo>
                      <a:pt x="2720" y="2661"/>
                      <a:pt x="2761" y="2580"/>
                      <a:pt x="2679" y="2539"/>
                    </a:cubicBezTo>
                    <a:cubicBezTo>
                      <a:pt x="2662" y="2534"/>
                      <a:pt x="2644" y="2532"/>
                      <a:pt x="2628" y="2532"/>
                    </a:cubicBezTo>
                    <a:cubicBezTo>
                      <a:pt x="2554" y="2532"/>
                      <a:pt x="2488" y="2574"/>
                      <a:pt x="2422" y="2607"/>
                    </a:cubicBezTo>
                    <a:cubicBezTo>
                      <a:pt x="2114" y="2820"/>
                      <a:pt x="1381" y="3272"/>
                      <a:pt x="958" y="3272"/>
                    </a:cubicBezTo>
                    <a:cubicBezTo>
                      <a:pt x="898" y="3272"/>
                      <a:pt x="844" y="3263"/>
                      <a:pt x="799" y="3243"/>
                    </a:cubicBezTo>
                    <a:cubicBezTo>
                      <a:pt x="555" y="3134"/>
                      <a:pt x="758" y="2647"/>
                      <a:pt x="826" y="2498"/>
                    </a:cubicBezTo>
                    <a:cubicBezTo>
                      <a:pt x="907" y="2282"/>
                      <a:pt x="1029" y="2079"/>
                      <a:pt x="1164" y="1903"/>
                    </a:cubicBezTo>
                    <a:cubicBezTo>
                      <a:pt x="1326" y="1714"/>
                      <a:pt x="1665" y="1348"/>
                      <a:pt x="1705" y="1240"/>
                    </a:cubicBezTo>
                    <a:cubicBezTo>
                      <a:pt x="1759" y="1145"/>
                      <a:pt x="1935" y="1159"/>
                      <a:pt x="1624" y="1023"/>
                    </a:cubicBezTo>
                    <a:cubicBezTo>
                      <a:pt x="1545" y="987"/>
                      <a:pt x="1472" y="972"/>
                      <a:pt x="1404" y="97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"/>
              <p:cNvSpPr/>
              <p:nvPr/>
            </p:nvSpPr>
            <p:spPr>
              <a:xfrm>
                <a:off x="1758675" y="3677425"/>
                <a:ext cx="118075" cy="142325"/>
              </a:xfrm>
              <a:custGeom>
                <a:rect b="b" l="l" r="r" t="t"/>
                <a:pathLst>
                  <a:path extrusionOk="0" h="5693" w="4723">
                    <a:moveTo>
                      <a:pt x="4151" y="392"/>
                    </a:moveTo>
                    <a:cubicBezTo>
                      <a:pt x="4157" y="392"/>
                      <a:pt x="4163" y="393"/>
                      <a:pt x="4168" y="395"/>
                    </a:cubicBezTo>
                    <a:cubicBezTo>
                      <a:pt x="4263" y="449"/>
                      <a:pt x="4168" y="638"/>
                      <a:pt x="4127" y="706"/>
                    </a:cubicBezTo>
                    <a:cubicBezTo>
                      <a:pt x="3667" y="1545"/>
                      <a:pt x="2368" y="2546"/>
                      <a:pt x="1543" y="3060"/>
                    </a:cubicBezTo>
                    <a:cubicBezTo>
                      <a:pt x="1556" y="2979"/>
                      <a:pt x="1583" y="2911"/>
                      <a:pt x="1624" y="2844"/>
                    </a:cubicBezTo>
                    <a:cubicBezTo>
                      <a:pt x="1976" y="2208"/>
                      <a:pt x="2571" y="1572"/>
                      <a:pt x="3113" y="1031"/>
                    </a:cubicBezTo>
                    <a:cubicBezTo>
                      <a:pt x="3307" y="810"/>
                      <a:pt x="3997" y="392"/>
                      <a:pt x="4151" y="392"/>
                    </a:cubicBezTo>
                    <a:close/>
                    <a:moveTo>
                      <a:pt x="4066" y="0"/>
                    </a:moveTo>
                    <a:cubicBezTo>
                      <a:pt x="3655" y="0"/>
                      <a:pt x="3110" y="344"/>
                      <a:pt x="2855" y="543"/>
                    </a:cubicBezTo>
                    <a:cubicBezTo>
                      <a:pt x="2030" y="1234"/>
                      <a:pt x="1353" y="2072"/>
                      <a:pt x="866" y="3020"/>
                    </a:cubicBezTo>
                    <a:cubicBezTo>
                      <a:pt x="596" y="3547"/>
                      <a:pt x="0" y="5279"/>
                      <a:pt x="555" y="5591"/>
                    </a:cubicBezTo>
                    <a:cubicBezTo>
                      <a:pt x="683" y="5662"/>
                      <a:pt x="835" y="5692"/>
                      <a:pt x="1000" y="5692"/>
                    </a:cubicBezTo>
                    <a:cubicBezTo>
                      <a:pt x="1550" y="5692"/>
                      <a:pt x="2240" y="5357"/>
                      <a:pt x="2625" y="5117"/>
                    </a:cubicBezTo>
                    <a:lnTo>
                      <a:pt x="2639" y="5117"/>
                    </a:lnTo>
                    <a:cubicBezTo>
                      <a:pt x="2720" y="5076"/>
                      <a:pt x="2801" y="5009"/>
                      <a:pt x="2855" y="4928"/>
                    </a:cubicBezTo>
                    <a:cubicBezTo>
                      <a:pt x="2896" y="4860"/>
                      <a:pt x="2896" y="4792"/>
                      <a:pt x="2828" y="4765"/>
                    </a:cubicBezTo>
                    <a:cubicBezTo>
                      <a:pt x="2797" y="4746"/>
                      <a:pt x="2766" y="4736"/>
                      <a:pt x="2736" y="4736"/>
                    </a:cubicBezTo>
                    <a:cubicBezTo>
                      <a:pt x="2701" y="4736"/>
                      <a:pt x="2668" y="4750"/>
                      <a:pt x="2639" y="4779"/>
                    </a:cubicBezTo>
                    <a:lnTo>
                      <a:pt x="2314" y="4968"/>
                    </a:lnTo>
                    <a:cubicBezTo>
                      <a:pt x="2061" y="5095"/>
                      <a:pt x="1576" y="5329"/>
                      <a:pt x="1196" y="5329"/>
                    </a:cubicBezTo>
                    <a:cubicBezTo>
                      <a:pt x="1089" y="5329"/>
                      <a:pt x="990" y="5310"/>
                      <a:pt x="907" y="5266"/>
                    </a:cubicBezTo>
                    <a:cubicBezTo>
                      <a:pt x="542" y="5063"/>
                      <a:pt x="907" y="4237"/>
                      <a:pt x="1042" y="3967"/>
                    </a:cubicBezTo>
                    <a:cubicBezTo>
                      <a:pt x="1096" y="3872"/>
                      <a:pt x="1164" y="3777"/>
                      <a:pt x="1232" y="3696"/>
                    </a:cubicBezTo>
                    <a:lnTo>
                      <a:pt x="1462" y="3561"/>
                    </a:lnTo>
                    <a:cubicBezTo>
                      <a:pt x="1665" y="3439"/>
                      <a:pt x="1881" y="3344"/>
                      <a:pt x="2071" y="3209"/>
                    </a:cubicBezTo>
                    <a:cubicBezTo>
                      <a:pt x="2855" y="2695"/>
                      <a:pt x="3938" y="1721"/>
                      <a:pt x="4398" y="882"/>
                    </a:cubicBezTo>
                    <a:cubicBezTo>
                      <a:pt x="4533" y="611"/>
                      <a:pt x="4723" y="286"/>
                      <a:pt x="4317" y="56"/>
                    </a:cubicBezTo>
                    <a:cubicBezTo>
                      <a:pt x="4243" y="17"/>
                      <a:pt x="4158" y="0"/>
                      <a:pt x="406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"/>
              <p:cNvSpPr/>
              <p:nvPr/>
            </p:nvSpPr>
            <p:spPr>
              <a:xfrm>
                <a:off x="1805350" y="3712325"/>
                <a:ext cx="128900" cy="135375"/>
              </a:xfrm>
              <a:custGeom>
                <a:rect b="b" l="l" r="r" t="t"/>
                <a:pathLst>
                  <a:path extrusionOk="0" h="5415" w="5156">
                    <a:moveTo>
                      <a:pt x="4548" y="401"/>
                    </a:moveTo>
                    <a:cubicBezTo>
                      <a:pt x="4559" y="401"/>
                      <a:pt x="4568" y="402"/>
                      <a:pt x="4574" y="406"/>
                    </a:cubicBezTo>
                    <a:cubicBezTo>
                      <a:pt x="4682" y="460"/>
                      <a:pt x="4561" y="649"/>
                      <a:pt x="4507" y="717"/>
                    </a:cubicBezTo>
                    <a:cubicBezTo>
                      <a:pt x="3992" y="1515"/>
                      <a:pt x="2599" y="2408"/>
                      <a:pt x="1733" y="2828"/>
                    </a:cubicBezTo>
                    <a:lnTo>
                      <a:pt x="1841" y="2638"/>
                    </a:lnTo>
                    <a:cubicBezTo>
                      <a:pt x="2247" y="2016"/>
                      <a:pt x="2883" y="1434"/>
                      <a:pt x="3478" y="934"/>
                    </a:cubicBezTo>
                    <a:cubicBezTo>
                      <a:pt x="3681" y="756"/>
                      <a:pt x="4382" y="401"/>
                      <a:pt x="4548" y="401"/>
                    </a:cubicBezTo>
                    <a:close/>
                    <a:moveTo>
                      <a:pt x="4455" y="0"/>
                    </a:moveTo>
                    <a:cubicBezTo>
                      <a:pt x="4050" y="0"/>
                      <a:pt x="3525" y="292"/>
                      <a:pt x="3262" y="460"/>
                    </a:cubicBezTo>
                    <a:cubicBezTo>
                      <a:pt x="2382" y="1055"/>
                      <a:pt x="1638" y="1840"/>
                      <a:pt x="1083" y="2747"/>
                    </a:cubicBezTo>
                    <a:cubicBezTo>
                      <a:pt x="745" y="3247"/>
                      <a:pt x="1" y="4925"/>
                      <a:pt x="542" y="5277"/>
                    </a:cubicBezTo>
                    <a:cubicBezTo>
                      <a:pt x="693" y="5375"/>
                      <a:pt x="882" y="5414"/>
                      <a:pt x="1089" y="5414"/>
                    </a:cubicBezTo>
                    <a:cubicBezTo>
                      <a:pt x="1624" y="5414"/>
                      <a:pt x="2272" y="5151"/>
                      <a:pt x="2653" y="4966"/>
                    </a:cubicBezTo>
                    <a:cubicBezTo>
                      <a:pt x="2747" y="4952"/>
                      <a:pt x="2829" y="4885"/>
                      <a:pt x="2883" y="4803"/>
                    </a:cubicBezTo>
                    <a:cubicBezTo>
                      <a:pt x="2923" y="4749"/>
                      <a:pt x="2923" y="4682"/>
                      <a:pt x="2869" y="4628"/>
                    </a:cubicBezTo>
                    <a:cubicBezTo>
                      <a:pt x="2842" y="4614"/>
                      <a:pt x="2812" y="4607"/>
                      <a:pt x="2780" y="4607"/>
                    </a:cubicBezTo>
                    <a:cubicBezTo>
                      <a:pt x="2747" y="4607"/>
                      <a:pt x="2714" y="4614"/>
                      <a:pt x="2680" y="4628"/>
                    </a:cubicBezTo>
                    <a:lnTo>
                      <a:pt x="2342" y="4790"/>
                    </a:lnTo>
                    <a:cubicBezTo>
                      <a:pt x="2114" y="4899"/>
                      <a:pt x="1656" y="5080"/>
                      <a:pt x="1283" y="5080"/>
                    </a:cubicBezTo>
                    <a:cubicBezTo>
                      <a:pt x="1145" y="5080"/>
                      <a:pt x="1019" y="5055"/>
                      <a:pt x="921" y="4993"/>
                    </a:cubicBezTo>
                    <a:cubicBezTo>
                      <a:pt x="569" y="4749"/>
                      <a:pt x="1015" y="3951"/>
                      <a:pt x="1178" y="3707"/>
                    </a:cubicBezTo>
                    <a:cubicBezTo>
                      <a:pt x="1232" y="3613"/>
                      <a:pt x="1300" y="3532"/>
                      <a:pt x="1381" y="3450"/>
                    </a:cubicBezTo>
                    <a:cubicBezTo>
                      <a:pt x="1462" y="3410"/>
                      <a:pt x="1530" y="3369"/>
                      <a:pt x="1624" y="3329"/>
                    </a:cubicBezTo>
                    <a:cubicBezTo>
                      <a:pt x="1827" y="3234"/>
                      <a:pt x="2044" y="3139"/>
                      <a:pt x="2247" y="3031"/>
                    </a:cubicBezTo>
                    <a:cubicBezTo>
                      <a:pt x="3086" y="2584"/>
                      <a:pt x="4236" y="1705"/>
                      <a:pt x="4764" y="907"/>
                    </a:cubicBezTo>
                    <a:cubicBezTo>
                      <a:pt x="4912" y="663"/>
                      <a:pt x="5156" y="338"/>
                      <a:pt x="4764" y="81"/>
                    </a:cubicBezTo>
                    <a:cubicBezTo>
                      <a:pt x="4676" y="24"/>
                      <a:pt x="4571" y="0"/>
                      <a:pt x="445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"/>
              <p:cNvSpPr/>
              <p:nvPr/>
            </p:nvSpPr>
            <p:spPr>
              <a:xfrm>
                <a:off x="1863200" y="3762450"/>
                <a:ext cx="122150" cy="109250"/>
              </a:xfrm>
              <a:custGeom>
                <a:rect b="b" l="l" r="r" t="t"/>
                <a:pathLst>
                  <a:path extrusionOk="0" h="4370" w="4886">
                    <a:moveTo>
                      <a:pt x="4181" y="1"/>
                    </a:moveTo>
                    <a:cubicBezTo>
                      <a:pt x="3836" y="1"/>
                      <a:pt x="3496" y="478"/>
                      <a:pt x="3045" y="972"/>
                    </a:cubicBezTo>
                    <a:cubicBezTo>
                      <a:pt x="2463" y="1594"/>
                      <a:pt x="1922" y="2217"/>
                      <a:pt x="1327" y="2826"/>
                    </a:cubicBezTo>
                    <a:lnTo>
                      <a:pt x="1259" y="2920"/>
                    </a:lnTo>
                    <a:cubicBezTo>
                      <a:pt x="1218" y="2961"/>
                      <a:pt x="1083" y="3028"/>
                      <a:pt x="1218" y="3150"/>
                    </a:cubicBezTo>
                    <a:cubicBezTo>
                      <a:pt x="1287" y="3212"/>
                      <a:pt x="1303" y="3264"/>
                      <a:pt x="1340" y="3264"/>
                    </a:cubicBezTo>
                    <a:cubicBezTo>
                      <a:pt x="1376" y="3264"/>
                      <a:pt x="1430" y="3216"/>
                      <a:pt x="1570" y="3083"/>
                    </a:cubicBezTo>
                    <a:cubicBezTo>
                      <a:pt x="1854" y="2812"/>
                      <a:pt x="3722" y="1324"/>
                      <a:pt x="4127" y="985"/>
                    </a:cubicBezTo>
                    <a:cubicBezTo>
                      <a:pt x="4249" y="891"/>
                      <a:pt x="4357" y="782"/>
                      <a:pt x="4466" y="674"/>
                    </a:cubicBezTo>
                    <a:cubicBezTo>
                      <a:pt x="4655" y="458"/>
                      <a:pt x="4885" y="458"/>
                      <a:pt x="4452" y="106"/>
                    </a:cubicBezTo>
                    <a:cubicBezTo>
                      <a:pt x="4360" y="33"/>
                      <a:pt x="4270" y="1"/>
                      <a:pt x="4181" y="1"/>
                    </a:cubicBezTo>
                    <a:close/>
                    <a:moveTo>
                      <a:pt x="417" y="3676"/>
                    </a:moveTo>
                    <a:cubicBezTo>
                      <a:pt x="304" y="3676"/>
                      <a:pt x="189" y="3772"/>
                      <a:pt x="122" y="3867"/>
                    </a:cubicBezTo>
                    <a:cubicBezTo>
                      <a:pt x="0" y="3989"/>
                      <a:pt x="28" y="4192"/>
                      <a:pt x="163" y="4287"/>
                    </a:cubicBezTo>
                    <a:cubicBezTo>
                      <a:pt x="226" y="4346"/>
                      <a:pt x="285" y="4370"/>
                      <a:pt x="339" y="4370"/>
                    </a:cubicBezTo>
                    <a:cubicBezTo>
                      <a:pt x="448" y="4370"/>
                      <a:pt x="542" y="4273"/>
                      <a:pt x="623" y="4165"/>
                    </a:cubicBezTo>
                    <a:cubicBezTo>
                      <a:pt x="731" y="4030"/>
                      <a:pt x="704" y="3827"/>
                      <a:pt x="555" y="3732"/>
                    </a:cubicBezTo>
                    <a:cubicBezTo>
                      <a:pt x="512" y="3692"/>
                      <a:pt x="465" y="3676"/>
                      <a:pt x="417" y="367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"/>
              <p:cNvSpPr/>
              <p:nvPr/>
            </p:nvSpPr>
            <p:spPr>
              <a:xfrm>
                <a:off x="1588525" y="3389600"/>
                <a:ext cx="124500" cy="159225"/>
              </a:xfrm>
              <a:custGeom>
                <a:rect b="b" l="l" r="r" t="t"/>
                <a:pathLst>
                  <a:path extrusionOk="0" h="6369" w="4980">
                    <a:moveTo>
                      <a:pt x="3572" y="0"/>
                    </a:moveTo>
                    <a:cubicBezTo>
                      <a:pt x="3315" y="0"/>
                      <a:pt x="3045" y="82"/>
                      <a:pt x="2855" y="257"/>
                    </a:cubicBezTo>
                    <a:cubicBezTo>
                      <a:pt x="1543" y="1245"/>
                      <a:pt x="1380" y="4926"/>
                      <a:pt x="623" y="5264"/>
                    </a:cubicBezTo>
                    <a:cubicBezTo>
                      <a:pt x="420" y="5345"/>
                      <a:pt x="95" y="5250"/>
                      <a:pt x="41" y="5562"/>
                    </a:cubicBezTo>
                    <a:cubicBezTo>
                      <a:pt x="0" y="5724"/>
                      <a:pt x="163" y="6008"/>
                      <a:pt x="311" y="6008"/>
                    </a:cubicBezTo>
                    <a:lnTo>
                      <a:pt x="433" y="6008"/>
                    </a:lnTo>
                    <a:cubicBezTo>
                      <a:pt x="714" y="5907"/>
                      <a:pt x="1014" y="5852"/>
                      <a:pt x="1309" y="5852"/>
                    </a:cubicBezTo>
                    <a:cubicBezTo>
                      <a:pt x="1369" y="5852"/>
                      <a:pt x="1429" y="5855"/>
                      <a:pt x="1489" y="5859"/>
                    </a:cubicBezTo>
                    <a:cubicBezTo>
                      <a:pt x="2098" y="5954"/>
                      <a:pt x="2625" y="6279"/>
                      <a:pt x="3275" y="6360"/>
                    </a:cubicBezTo>
                    <a:cubicBezTo>
                      <a:pt x="3318" y="6365"/>
                      <a:pt x="3361" y="6368"/>
                      <a:pt x="3404" y="6368"/>
                    </a:cubicBezTo>
                    <a:cubicBezTo>
                      <a:pt x="3992" y="6368"/>
                      <a:pt x="4543" y="5868"/>
                      <a:pt x="4871" y="5426"/>
                    </a:cubicBezTo>
                    <a:cubicBezTo>
                      <a:pt x="4926" y="5372"/>
                      <a:pt x="4953" y="5318"/>
                      <a:pt x="4980" y="5250"/>
                    </a:cubicBezTo>
                    <a:cubicBezTo>
                      <a:pt x="4980" y="5183"/>
                      <a:pt x="4926" y="5129"/>
                      <a:pt x="4858" y="5115"/>
                    </a:cubicBezTo>
                    <a:cubicBezTo>
                      <a:pt x="4853" y="5114"/>
                      <a:pt x="4848" y="5114"/>
                      <a:pt x="4843" y="5114"/>
                    </a:cubicBezTo>
                    <a:cubicBezTo>
                      <a:pt x="4597" y="5114"/>
                      <a:pt x="3952" y="5999"/>
                      <a:pt x="3349" y="5999"/>
                    </a:cubicBezTo>
                    <a:cubicBezTo>
                      <a:pt x="3324" y="5999"/>
                      <a:pt x="3300" y="5998"/>
                      <a:pt x="3275" y="5995"/>
                    </a:cubicBezTo>
                    <a:cubicBezTo>
                      <a:pt x="2625" y="5900"/>
                      <a:pt x="2138" y="5413"/>
                      <a:pt x="1502" y="5332"/>
                    </a:cubicBezTo>
                    <a:cubicBezTo>
                      <a:pt x="1918" y="4621"/>
                      <a:pt x="2997" y="419"/>
                      <a:pt x="3557" y="419"/>
                    </a:cubicBezTo>
                    <a:cubicBezTo>
                      <a:pt x="3562" y="419"/>
                      <a:pt x="3567" y="419"/>
                      <a:pt x="3572" y="420"/>
                    </a:cubicBezTo>
                    <a:cubicBezTo>
                      <a:pt x="4141" y="515"/>
                      <a:pt x="3897" y="1543"/>
                      <a:pt x="4032" y="1556"/>
                    </a:cubicBezTo>
                    <a:cubicBezTo>
                      <a:pt x="4044" y="1558"/>
                      <a:pt x="4055" y="1558"/>
                      <a:pt x="4065" y="1558"/>
                    </a:cubicBezTo>
                    <a:cubicBezTo>
                      <a:pt x="4175" y="1558"/>
                      <a:pt x="4210" y="1494"/>
                      <a:pt x="4222" y="1408"/>
                    </a:cubicBezTo>
                    <a:cubicBezTo>
                      <a:pt x="4290" y="920"/>
                      <a:pt x="4181" y="95"/>
                      <a:pt x="3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"/>
              <p:cNvSpPr/>
              <p:nvPr/>
            </p:nvSpPr>
            <p:spPr>
              <a:xfrm>
                <a:off x="1697100" y="3477100"/>
                <a:ext cx="82900" cy="80500"/>
              </a:xfrm>
              <a:custGeom>
                <a:rect b="b" l="l" r="r" t="t"/>
                <a:pathLst>
                  <a:path extrusionOk="0" h="3220" w="3316">
                    <a:moveTo>
                      <a:pt x="1999" y="370"/>
                    </a:moveTo>
                    <a:cubicBezTo>
                      <a:pt x="2000" y="370"/>
                      <a:pt x="2002" y="370"/>
                      <a:pt x="2003" y="370"/>
                    </a:cubicBezTo>
                    <a:cubicBezTo>
                      <a:pt x="2112" y="411"/>
                      <a:pt x="2112" y="506"/>
                      <a:pt x="2098" y="600"/>
                    </a:cubicBezTo>
                    <a:cubicBezTo>
                      <a:pt x="2003" y="1006"/>
                      <a:pt x="1367" y="1426"/>
                      <a:pt x="988" y="1561"/>
                    </a:cubicBezTo>
                    <a:cubicBezTo>
                      <a:pt x="1095" y="1294"/>
                      <a:pt x="1886" y="370"/>
                      <a:pt x="1999" y="370"/>
                    </a:cubicBezTo>
                    <a:close/>
                    <a:moveTo>
                      <a:pt x="1965" y="1"/>
                    </a:moveTo>
                    <a:cubicBezTo>
                      <a:pt x="1173" y="1"/>
                      <a:pt x="356" y="1253"/>
                      <a:pt x="204" y="1899"/>
                    </a:cubicBezTo>
                    <a:cubicBezTo>
                      <a:pt x="82" y="2454"/>
                      <a:pt x="1" y="2968"/>
                      <a:pt x="840" y="3171"/>
                    </a:cubicBezTo>
                    <a:cubicBezTo>
                      <a:pt x="979" y="3204"/>
                      <a:pt x="1119" y="3220"/>
                      <a:pt x="1258" y="3220"/>
                    </a:cubicBezTo>
                    <a:cubicBezTo>
                      <a:pt x="1975" y="3220"/>
                      <a:pt x="2678" y="2813"/>
                      <a:pt x="3153" y="2292"/>
                    </a:cubicBezTo>
                    <a:cubicBezTo>
                      <a:pt x="3221" y="2224"/>
                      <a:pt x="3262" y="2156"/>
                      <a:pt x="3275" y="2062"/>
                    </a:cubicBezTo>
                    <a:cubicBezTo>
                      <a:pt x="3289" y="2021"/>
                      <a:pt x="3316" y="1967"/>
                      <a:pt x="3194" y="1953"/>
                    </a:cubicBezTo>
                    <a:cubicBezTo>
                      <a:pt x="3181" y="1950"/>
                      <a:pt x="3168" y="1949"/>
                      <a:pt x="3156" y="1949"/>
                    </a:cubicBezTo>
                    <a:cubicBezTo>
                      <a:pt x="3052" y="1949"/>
                      <a:pt x="2970" y="2042"/>
                      <a:pt x="2910" y="2102"/>
                    </a:cubicBezTo>
                    <a:cubicBezTo>
                      <a:pt x="2532" y="2504"/>
                      <a:pt x="1978" y="2885"/>
                      <a:pt x="1411" y="2885"/>
                    </a:cubicBezTo>
                    <a:cubicBezTo>
                      <a:pt x="1329" y="2885"/>
                      <a:pt x="1247" y="2877"/>
                      <a:pt x="1164" y="2860"/>
                    </a:cubicBezTo>
                    <a:cubicBezTo>
                      <a:pt x="785" y="2779"/>
                      <a:pt x="704" y="2522"/>
                      <a:pt x="772" y="2170"/>
                    </a:cubicBezTo>
                    <a:cubicBezTo>
                      <a:pt x="799" y="2062"/>
                      <a:pt x="840" y="1953"/>
                      <a:pt x="894" y="1845"/>
                    </a:cubicBezTo>
                    <a:cubicBezTo>
                      <a:pt x="1421" y="1777"/>
                      <a:pt x="2409" y="884"/>
                      <a:pt x="2463" y="600"/>
                    </a:cubicBezTo>
                    <a:cubicBezTo>
                      <a:pt x="2517" y="316"/>
                      <a:pt x="2409" y="86"/>
                      <a:pt x="2125" y="18"/>
                    </a:cubicBezTo>
                    <a:cubicBezTo>
                      <a:pt x="2072" y="6"/>
                      <a:pt x="2019" y="1"/>
                      <a:pt x="196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"/>
              <p:cNvSpPr/>
              <p:nvPr/>
            </p:nvSpPr>
            <p:spPr>
              <a:xfrm>
                <a:off x="1766800" y="3425625"/>
                <a:ext cx="83575" cy="153525"/>
              </a:xfrm>
              <a:custGeom>
                <a:rect b="b" l="l" r="r" t="t"/>
                <a:pathLst>
                  <a:path extrusionOk="0" h="6141" w="3343">
                    <a:moveTo>
                      <a:pt x="2803" y="405"/>
                    </a:moveTo>
                    <a:cubicBezTo>
                      <a:pt x="2821" y="405"/>
                      <a:pt x="2839" y="407"/>
                      <a:pt x="2855" y="413"/>
                    </a:cubicBezTo>
                    <a:cubicBezTo>
                      <a:pt x="2936" y="427"/>
                      <a:pt x="2896" y="616"/>
                      <a:pt x="2869" y="657"/>
                    </a:cubicBezTo>
                    <a:cubicBezTo>
                      <a:pt x="2720" y="1103"/>
                      <a:pt x="2517" y="1536"/>
                      <a:pt x="2260" y="1929"/>
                    </a:cubicBezTo>
                    <a:cubicBezTo>
                      <a:pt x="2043" y="1915"/>
                      <a:pt x="1827" y="1847"/>
                      <a:pt x="1610" y="1834"/>
                    </a:cubicBezTo>
                    <a:cubicBezTo>
                      <a:pt x="1739" y="1537"/>
                      <a:pt x="2434" y="405"/>
                      <a:pt x="2803" y="405"/>
                    </a:cubicBezTo>
                    <a:close/>
                    <a:moveTo>
                      <a:pt x="1434" y="2240"/>
                    </a:moveTo>
                    <a:cubicBezTo>
                      <a:pt x="1637" y="2240"/>
                      <a:pt x="1827" y="2267"/>
                      <a:pt x="2030" y="2307"/>
                    </a:cubicBezTo>
                    <a:cubicBezTo>
                      <a:pt x="1719" y="2713"/>
                      <a:pt x="1353" y="3092"/>
                      <a:pt x="961" y="3431"/>
                    </a:cubicBezTo>
                    <a:cubicBezTo>
                      <a:pt x="1083" y="3025"/>
                      <a:pt x="1245" y="2619"/>
                      <a:pt x="1434" y="2240"/>
                    </a:cubicBezTo>
                    <a:close/>
                    <a:moveTo>
                      <a:pt x="2843" y="1"/>
                    </a:moveTo>
                    <a:cubicBezTo>
                      <a:pt x="2144" y="1"/>
                      <a:pt x="1344" y="1258"/>
                      <a:pt x="1028" y="1726"/>
                    </a:cubicBezTo>
                    <a:cubicBezTo>
                      <a:pt x="992" y="1720"/>
                      <a:pt x="951" y="1716"/>
                      <a:pt x="908" y="1716"/>
                    </a:cubicBezTo>
                    <a:cubicBezTo>
                      <a:pt x="761" y="1716"/>
                      <a:pt x="600" y="1756"/>
                      <a:pt x="568" y="1861"/>
                    </a:cubicBezTo>
                    <a:cubicBezTo>
                      <a:pt x="541" y="1996"/>
                      <a:pt x="568" y="2064"/>
                      <a:pt x="690" y="2104"/>
                    </a:cubicBezTo>
                    <a:lnTo>
                      <a:pt x="866" y="2132"/>
                    </a:lnTo>
                    <a:cubicBezTo>
                      <a:pt x="623" y="2605"/>
                      <a:pt x="433" y="3092"/>
                      <a:pt x="298" y="3606"/>
                    </a:cubicBezTo>
                    <a:cubicBezTo>
                      <a:pt x="135" y="4175"/>
                      <a:pt x="0" y="5920"/>
                      <a:pt x="623" y="6110"/>
                    </a:cubicBezTo>
                    <a:cubicBezTo>
                      <a:pt x="692" y="6131"/>
                      <a:pt x="765" y="6140"/>
                      <a:pt x="841" y="6140"/>
                    </a:cubicBezTo>
                    <a:cubicBezTo>
                      <a:pt x="1450" y="6140"/>
                      <a:pt x="2242" y="5523"/>
                      <a:pt x="2639" y="5162"/>
                    </a:cubicBezTo>
                    <a:cubicBezTo>
                      <a:pt x="2733" y="5081"/>
                      <a:pt x="2801" y="4987"/>
                      <a:pt x="2855" y="4878"/>
                    </a:cubicBezTo>
                    <a:cubicBezTo>
                      <a:pt x="2869" y="4811"/>
                      <a:pt x="2828" y="4757"/>
                      <a:pt x="2774" y="4743"/>
                    </a:cubicBezTo>
                    <a:cubicBezTo>
                      <a:pt x="2759" y="4735"/>
                      <a:pt x="2743" y="4732"/>
                      <a:pt x="2726" y="4732"/>
                    </a:cubicBezTo>
                    <a:cubicBezTo>
                      <a:pt x="2654" y="4732"/>
                      <a:pt x="2572" y="4796"/>
                      <a:pt x="2517" y="4851"/>
                    </a:cubicBezTo>
                    <a:cubicBezTo>
                      <a:pt x="2208" y="5135"/>
                      <a:pt x="1448" y="5679"/>
                      <a:pt x="1009" y="5679"/>
                    </a:cubicBezTo>
                    <a:cubicBezTo>
                      <a:pt x="968" y="5679"/>
                      <a:pt x="929" y="5674"/>
                      <a:pt x="893" y="5663"/>
                    </a:cubicBezTo>
                    <a:cubicBezTo>
                      <a:pt x="487" y="5555"/>
                      <a:pt x="744" y="4378"/>
                      <a:pt x="839" y="4066"/>
                    </a:cubicBezTo>
                    <a:cubicBezTo>
                      <a:pt x="853" y="3999"/>
                      <a:pt x="866" y="3945"/>
                      <a:pt x="893" y="3891"/>
                    </a:cubicBezTo>
                    <a:lnTo>
                      <a:pt x="1367" y="3525"/>
                    </a:lnTo>
                    <a:cubicBezTo>
                      <a:pt x="1773" y="3173"/>
                      <a:pt x="2111" y="2767"/>
                      <a:pt x="2395" y="2321"/>
                    </a:cubicBezTo>
                    <a:cubicBezTo>
                      <a:pt x="2485" y="2321"/>
                      <a:pt x="2738" y="2327"/>
                      <a:pt x="2916" y="2327"/>
                    </a:cubicBezTo>
                    <a:cubicBezTo>
                      <a:pt x="3006" y="2327"/>
                      <a:pt x="3076" y="2325"/>
                      <a:pt x="3099" y="2321"/>
                    </a:cubicBezTo>
                    <a:cubicBezTo>
                      <a:pt x="3166" y="2307"/>
                      <a:pt x="3193" y="2280"/>
                      <a:pt x="3234" y="2199"/>
                    </a:cubicBezTo>
                    <a:cubicBezTo>
                      <a:pt x="3261" y="2118"/>
                      <a:pt x="3342" y="2118"/>
                      <a:pt x="3166" y="2064"/>
                    </a:cubicBezTo>
                    <a:cubicBezTo>
                      <a:pt x="2977" y="2010"/>
                      <a:pt x="2801" y="2010"/>
                      <a:pt x="2625" y="1983"/>
                    </a:cubicBezTo>
                    <a:cubicBezTo>
                      <a:pt x="2842" y="1617"/>
                      <a:pt x="3018" y="1225"/>
                      <a:pt x="3126" y="819"/>
                    </a:cubicBezTo>
                    <a:cubicBezTo>
                      <a:pt x="3193" y="575"/>
                      <a:pt x="3315" y="102"/>
                      <a:pt x="2990" y="21"/>
                    </a:cubicBezTo>
                    <a:cubicBezTo>
                      <a:pt x="2942" y="7"/>
                      <a:pt x="2893" y="1"/>
                      <a:pt x="284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"/>
              <p:cNvSpPr/>
              <p:nvPr/>
            </p:nvSpPr>
            <p:spPr>
              <a:xfrm>
                <a:off x="1862850" y="3466675"/>
                <a:ext cx="32850" cy="34125"/>
              </a:xfrm>
              <a:custGeom>
                <a:rect b="b" l="l" r="r" t="t"/>
                <a:pathLst>
                  <a:path extrusionOk="0" h="1365" w="1314">
                    <a:moveTo>
                      <a:pt x="976" y="1"/>
                    </a:moveTo>
                    <a:cubicBezTo>
                      <a:pt x="827" y="1"/>
                      <a:pt x="694" y="90"/>
                      <a:pt x="650" y="232"/>
                    </a:cubicBezTo>
                    <a:cubicBezTo>
                      <a:pt x="623" y="354"/>
                      <a:pt x="623" y="449"/>
                      <a:pt x="583" y="571"/>
                    </a:cubicBezTo>
                    <a:cubicBezTo>
                      <a:pt x="434" y="1004"/>
                      <a:pt x="42" y="1180"/>
                      <a:pt x="28" y="1247"/>
                    </a:cubicBezTo>
                    <a:cubicBezTo>
                      <a:pt x="1" y="1288"/>
                      <a:pt x="14" y="1342"/>
                      <a:pt x="69" y="1356"/>
                    </a:cubicBezTo>
                    <a:cubicBezTo>
                      <a:pt x="87" y="1362"/>
                      <a:pt x="107" y="1365"/>
                      <a:pt x="129" y="1365"/>
                    </a:cubicBezTo>
                    <a:cubicBezTo>
                      <a:pt x="441" y="1365"/>
                      <a:pt x="1064" y="759"/>
                      <a:pt x="1178" y="544"/>
                    </a:cubicBezTo>
                    <a:lnTo>
                      <a:pt x="1259" y="354"/>
                    </a:lnTo>
                    <a:cubicBezTo>
                      <a:pt x="1313" y="205"/>
                      <a:pt x="1232" y="43"/>
                      <a:pt x="1083" y="16"/>
                    </a:cubicBezTo>
                    <a:cubicBezTo>
                      <a:pt x="1047" y="6"/>
                      <a:pt x="1011" y="1"/>
                      <a:pt x="9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"/>
              <p:cNvSpPr/>
              <p:nvPr/>
            </p:nvSpPr>
            <p:spPr>
              <a:xfrm>
                <a:off x="1855425" y="3515750"/>
                <a:ext cx="95750" cy="103175"/>
              </a:xfrm>
              <a:custGeom>
                <a:rect b="b" l="l" r="r" t="t"/>
                <a:pathLst>
                  <a:path extrusionOk="0" h="4127" w="3830">
                    <a:moveTo>
                      <a:pt x="2555" y="1"/>
                    </a:moveTo>
                    <a:cubicBezTo>
                      <a:pt x="2233" y="1"/>
                      <a:pt x="1881" y="405"/>
                      <a:pt x="1786" y="664"/>
                    </a:cubicBezTo>
                    <a:cubicBezTo>
                      <a:pt x="1719" y="786"/>
                      <a:pt x="1678" y="935"/>
                      <a:pt x="1678" y="1084"/>
                    </a:cubicBezTo>
                    <a:cubicBezTo>
                      <a:pt x="1299" y="1517"/>
                      <a:pt x="826" y="1896"/>
                      <a:pt x="311" y="2166"/>
                    </a:cubicBezTo>
                    <a:cubicBezTo>
                      <a:pt x="244" y="2221"/>
                      <a:pt x="163" y="2248"/>
                      <a:pt x="136" y="2315"/>
                    </a:cubicBezTo>
                    <a:cubicBezTo>
                      <a:pt x="122" y="2383"/>
                      <a:pt x="136" y="2437"/>
                      <a:pt x="203" y="2464"/>
                    </a:cubicBezTo>
                    <a:cubicBezTo>
                      <a:pt x="221" y="2475"/>
                      <a:pt x="242" y="2479"/>
                      <a:pt x="264" y="2479"/>
                    </a:cubicBezTo>
                    <a:cubicBezTo>
                      <a:pt x="325" y="2479"/>
                      <a:pt x="397" y="2447"/>
                      <a:pt x="447" y="2437"/>
                    </a:cubicBezTo>
                    <a:cubicBezTo>
                      <a:pt x="866" y="2261"/>
                      <a:pt x="1421" y="1774"/>
                      <a:pt x="1732" y="1436"/>
                    </a:cubicBezTo>
                    <a:lnTo>
                      <a:pt x="1732" y="1436"/>
                    </a:lnTo>
                    <a:cubicBezTo>
                      <a:pt x="1813" y="1909"/>
                      <a:pt x="1773" y="2708"/>
                      <a:pt x="1624" y="3100"/>
                    </a:cubicBezTo>
                    <a:cubicBezTo>
                      <a:pt x="1515" y="3379"/>
                      <a:pt x="1310" y="3547"/>
                      <a:pt x="1048" y="3547"/>
                    </a:cubicBezTo>
                    <a:cubicBezTo>
                      <a:pt x="954" y="3547"/>
                      <a:pt x="852" y="3525"/>
                      <a:pt x="744" y="3479"/>
                    </a:cubicBezTo>
                    <a:cubicBezTo>
                      <a:pt x="569" y="3411"/>
                      <a:pt x="406" y="3289"/>
                      <a:pt x="298" y="3127"/>
                    </a:cubicBezTo>
                    <a:cubicBezTo>
                      <a:pt x="298" y="3128"/>
                      <a:pt x="298" y="3128"/>
                      <a:pt x="297" y="3128"/>
                    </a:cubicBezTo>
                    <a:cubicBezTo>
                      <a:pt x="291" y="3128"/>
                      <a:pt x="239" y="3043"/>
                      <a:pt x="176" y="3005"/>
                    </a:cubicBezTo>
                    <a:cubicBezTo>
                      <a:pt x="159" y="2998"/>
                      <a:pt x="140" y="2995"/>
                      <a:pt x="123" y="2995"/>
                    </a:cubicBezTo>
                    <a:cubicBezTo>
                      <a:pt x="72" y="2995"/>
                      <a:pt x="27" y="3023"/>
                      <a:pt x="27" y="3073"/>
                    </a:cubicBezTo>
                    <a:cubicBezTo>
                      <a:pt x="0" y="3141"/>
                      <a:pt x="0" y="3208"/>
                      <a:pt x="27" y="3262"/>
                    </a:cubicBezTo>
                    <a:cubicBezTo>
                      <a:pt x="163" y="3560"/>
                      <a:pt x="514" y="3763"/>
                      <a:pt x="799" y="3885"/>
                    </a:cubicBezTo>
                    <a:cubicBezTo>
                      <a:pt x="1183" y="4050"/>
                      <a:pt x="1542" y="4127"/>
                      <a:pt x="1886" y="4127"/>
                    </a:cubicBezTo>
                    <a:cubicBezTo>
                      <a:pt x="2498" y="4127"/>
                      <a:pt x="3065" y="3886"/>
                      <a:pt x="3654" y="3479"/>
                    </a:cubicBezTo>
                    <a:cubicBezTo>
                      <a:pt x="3694" y="3452"/>
                      <a:pt x="3748" y="3411"/>
                      <a:pt x="3775" y="3344"/>
                    </a:cubicBezTo>
                    <a:cubicBezTo>
                      <a:pt x="3816" y="3276"/>
                      <a:pt x="3830" y="3195"/>
                      <a:pt x="3748" y="3168"/>
                    </a:cubicBezTo>
                    <a:cubicBezTo>
                      <a:pt x="3695" y="3145"/>
                      <a:pt x="3714" y="3097"/>
                      <a:pt x="3687" y="3097"/>
                    </a:cubicBezTo>
                    <a:cubicBezTo>
                      <a:pt x="3665" y="3097"/>
                      <a:pt x="3615" y="3127"/>
                      <a:pt x="3478" y="3222"/>
                    </a:cubicBezTo>
                    <a:cubicBezTo>
                      <a:pt x="3198" y="3420"/>
                      <a:pt x="2405" y="3779"/>
                      <a:pt x="1975" y="3779"/>
                    </a:cubicBezTo>
                    <a:cubicBezTo>
                      <a:pt x="1906" y="3779"/>
                      <a:pt x="1847" y="3770"/>
                      <a:pt x="1800" y="3750"/>
                    </a:cubicBezTo>
                    <a:cubicBezTo>
                      <a:pt x="1976" y="3641"/>
                      <a:pt x="2125" y="3465"/>
                      <a:pt x="2206" y="3262"/>
                    </a:cubicBezTo>
                    <a:cubicBezTo>
                      <a:pt x="2490" y="2626"/>
                      <a:pt x="2273" y="1855"/>
                      <a:pt x="2273" y="1179"/>
                    </a:cubicBezTo>
                    <a:cubicBezTo>
                      <a:pt x="2476" y="1003"/>
                      <a:pt x="2639" y="773"/>
                      <a:pt x="2761" y="529"/>
                    </a:cubicBezTo>
                    <a:cubicBezTo>
                      <a:pt x="2828" y="394"/>
                      <a:pt x="3045" y="191"/>
                      <a:pt x="2693" y="28"/>
                    </a:cubicBezTo>
                    <a:cubicBezTo>
                      <a:pt x="2648" y="9"/>
                      <a:pt x="2602" y="1"/>
                      <a:pt x="255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"/>
              <p:cNvSpPr/>
              <p:nvPr/>
            </p:nvSpPr>
            <p:spPr>
              <a:xfrm>
                <a:off x="1213025" y="3849225"/>
                <a:ext cx="867025" cy="578725"/>
              </a:xfrm>
              <a:custGeom>
                <a:rect b="b" l="l" r="r" t="t"/>
                <a:pathLst>
                  <a:path extrusionOk="0" h="23149" w="34681">
                    <a:moveTo>
                      <a:pt x="4206" y="1"/>
                    </a:moveTo>
                    <a:cubicBezTo>
                      <a:pt x="3449" y="1"/>
                      <a:pt x="3018" y="18"/>
                      <a:pt x="3018" y="18"/>
                    </a:cubicBezTo>
                    <a:cubicBezTo>
                      <a:pt x="3018" y="18"/>
                      <a:pt x="1" y="16891"/>
                      <a:pt x="6225" y="20558"/>
                    </a:cubicBezTo>
                    <a:cubicBezTo>
                      <a:pt x="9701" y="22601"/>
                      <a:pt x="15383" y="23149"/>
                      <a:pt x="20002" y="23149"/>
                    </a:cubicBezTo>
                    <a:cubicBezTo>
                      <a:pt x="23672" y="23149"/>
                      <a:pt x="26672" y="22803"/>
                      <a:pt x="27361" y="22587"/>
                    </a:cubicBezTo>
                    <a:cubicBezTo>
                      <a:pt x="30162" y="21735"/>
                      <a:pt x="34681" y="9949"/>
                      <a:pt x="25926" y="4713"/>
                    </a:cubicBezTo>
                    <a:cubicBezTo>
                      <a:pt x="18688" y="379"/>
                      <a:pt x="7789" y="1"/>
                      <a:pt x="420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"/>
              <p:cNvSpPr/>
              <p:nvPr/>
            </p:nvSpPr>
            <p:spPr>
              <a:xfrm>
                <a:off x="1258025" y="3949500"/>
                <a:ext cx="538900" cy="283725"/>
              </a:xfrm>
              <a:custGeom>
                <a:rect b="b" l="l" r="r" t="t"/>
                <a:pathLst>
                  <a:path extrusionOk="0" h="11349" w="21556">
                    <a:moveTo>
                      <a:pt x="9205" y="1"/>
                    </a:moveTo>
                    <a:cubicBezTo>
                      <a:pt x="6818" y="1"/>
                      <a:pt x="5521" y="661"/>
                      <a:pt x="5521" y="661"/>
                    </a:cubicBezTo>
                    <a:cubicBezTo>
                      <a:pt x="0" y="3760"/>
                      <a:pt x="4411" y="9294"/>
                      <a:pt x="5927" y="10079"/>
                    </a:cubicBezTo>
                    <a:cubicBezTo>
                      <a:pt x="6874" y="10582"/>
                      <a:pt x="10352" y="11349"/>
                      <a:pt x="13225" y="11349"/>
                    </a:cubicBezTo>
                    <a:cubicBezTo>
                      <a:pt x="14910" y="11349"/>
                      <a:pt x="16387" y="11085"/>
                      <a:pt x="17022" y="10349"/>
                    </a:cubicBezTo>
                    <a:cubicBezTo>
                      <a:pt x="18727" y="8374"/>
                      <a:pt x="21555" y="3679"/>
                      <a:pt x="15331" y="1257"/>
                    </a:cubicBezTo>
                    <a:cubicBezTo>
                      <a:pt x="12850" y="291"/>
                      <a:pt x="10788" y="1"/>
                      <a:pt x="92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"/>
              <p:cNvSpPr/>
              <p:nvPr/>
            </p:nvSpPr>
            <p:spPr>
              <a:xfrm>
                <a:off x="1209300" y="3781325"/>
                <a:ext cx="402500" cy="270650"/>
              </a:xfrm>
              <a:custGeom>
                <a:rect b="b" l="l" r="r" t="t"/>
                <a:pathLst>
                  <a:path extrusionOk="0" h="10826" w="16100">
                    <a:moveTo>
                      <a:pt x="13379" y="0"/>
                    </a:moveTo>
                    <a:cubicBezTo>
                      <a:pt x="12990" y="0"/>
                      <a:pt x="12287" y="1002"/>
                      <a:pt x="12287" y="1002"/>
                    </a:cubicBezTo>
                    <a:cubicBezTo>
                      <a:pt x="12287" y="1002"/>
                      <a:pt x="12500" y="77"/>
                      <a:pt x="11940" y="77"/>
                    </a:cubicBezTo>
                    <a:cubicBezTo>
                      <a:pt x="11917" y="77"/>
                      <a:pt x="11893" y="78"/>
                      <a:pt x="11868" y="81"/>
                    </a:cubicBezTo>
                    <a:cubicBezTo>
                      <a:pt x="11205" y="163"/>
                      <a:pt x="10893" y="4682"/>
                      <a:pt x="5454" y="7104"/>
                    </a:cubicBezTo>
                    <a:cubicBezTo>
                      <a:pt x="1" y="9526"/>
                      <a:pt x="6009" y="10825"/>
                      <a:pt x="6009" y="10825"/>
                    </a:cubicBezTo>
                    <a:cubicBezTo>
                      <a:pt x="6009" y="10825"/>
                      <a:pt x="10961" y="9810"/>
                      <a:pt x="13965" y="5223"/>
                    </a:cubicBezTo>
                    <a:cubicBezTo>
                      <a:pt x="16100" y="1949"/>
                      <a:pt x="15883" y="1205"/>
                      <a:pt x="15392" y="1205"/>
                    </a:cubicBezTo>
                    <a:cubicBezTo>
                      <a:pt x="15196" y="1205"/>
                      <a:pt x="14955" y="1324"/>
                      <a:pt x="14804" y="1448"/>
                    </a:cubicBezTo>
                    <a:cubicBezTo>
                      <a:pt x="14804" y="1448"/>
                      <a:pt x="14953" y="542"/>
                      <a:pt x="14466" y="460"/>
                    </a:cubicBezTo>
                    <a:cubicBezTo>
                      <a:pt x="14435" y="454"/>
                      <a:pt x="14405" y="452"/>
                      <a:pt x="14375" y="452"/>
                    </a:cubicBezTo>
                    <a:cubicBezTo>
                      <a:pt x="13931" y="452"/>
                      <a:pt x="13586" y="1069"/>
                      <a:pt x="13586" y="1069"/>
                    </a:cubicBezTo>
                    <a:cubicBezTo>
                      <a:pt x="13586" y="1069"/>
                      <a:pt x="13816" y="163"/>
                      <a:pt x="13451" y="14"/>
                    </a:cubicBezTo>
                    <a:cubicBezTo>
                      <a:pt x="13428" y="5"/>
                      <a:pt x="13404" y="0"/>
                      <a:pt x="13379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"/>
              <p:cNvSpPr/>
              <p:nvPr/>
            </p:nvSpPr>
            <p:spPr>
              <a:xfrm>
                <a:off x="1490750" y="3822125"/>
                <a:ext cx="76825" cy="44800"/>
              </a:xfrm>
              <a:custGeom>
                <a:rect b="b" l="l" r="r" t="t"/>
                <a:pathLst>
                  <a:path extrusionOk="0" h="1792" w="3073">
                    <a:moveTo>
                      <a:pt x="1875" y="0"/>
                    </a:moveTo>
                    <a:cubicBezTo>
                      <a:pt x="1323" y="0"/>
                      <a:pt x="533" y="208"/>
                      <a:pt x="312" y="466"/>
                    </a:cubicBezTo>
                    <a:cubicBezTo>
                      <a:pt x="1" y="831"/>
                      <a:pt x="1124" y="1562"/>
                      <a:pt x="1124" y="1562"/>
                    </a:cubicBezTo>
                    <a:cubicBezTo>
                      <a:pt x="1305" y="1679"/>
                      <a:pt x="1784" y="1791"/>
                      <a:pt x="2190" y="1791"/>
                    </a:cubicBezTo>
                    <a:cubicBezTo>
                      <a:pt x="2390" y="1791"/>
                      <a:pt x="2573" y="1764"/>
                      <a:pt x="2693" y="1697"/>
                    </a:cubicBezTo>
                    <a:cubicBezTo>
                      <a:pt x="3072" y="1494"/>
                      <a:pt x="2626" y="493"/>
                      <a:pt x="2409" y="154"/>
                    </a:cubicBezTo>
                    <a:cubicBezTo>
                      <a:pt x="2340" y="46"/>
                      <a:pt x="2134" y="0"/>
                      <a:pt x="1875" y="0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2"/>
              <p:cNvSpPr/>
              <p:nvPr/>
            </p:nvSpPr>
            <p:spPr>
              <a:xfrm>
                <a:off x="914975" y="3984275"/>
                <a:ext cx="650575" cy="303350"/>
              </a:xfrm>
              <a:custGeom>
                <a:rect b="b" l="l" r="r" t="t"/>
                <a:pathLst>
                  <a:path extrusionOk="0" h="12134" w="26023">
                    <a:moveTo>
                      <a:pt x="3655" y="1"/>
                    </a:moveTo>
                    <a:cubicBezTo>
                      <a:pt x="3655" y="1"/>
                      <a:pt x="759" y="6482"/>
                      <a:pt x="381" y="7876"/>
                    </a:cubicBezTo>
                    <a:cubicBezTo>
                      <a:pt x="0" y="9241"/>
                      <a:pt x="8988" y="12133"/>
                      <a:pt x="11307" y="12133"/>
                    </a:cubicBezTo>
                    <a:cubicBezTo>
                      <a:pt x="11379" y="12133"/>
                      <a:pt x="11445" y="12130"/>
                      <a:pt x="11503" y="12125"/>
                    </a:cubicBezTo>
                    <a:cubicBezTo>
                      <a:pt x="13452" y="11935"/>
                      <a:pt x="26022" y="10961"/>
                      <a:pt x="22071" y="6320"/>
                    </a:cubicBezTo>
                    <a:cubicBezTo>
                      <a:pt x="18133" y="1692"/>
                      <a:pt x="12883" y="285"/>
                      <a:pt x="12883" y="285"/>
                    </a:cubicBezTo>
                    <a:lnTo>
                      <a:pt x="365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2"/>
              <p:cNvSpPr/>
              <p:nvPr/>
            </p:nvSpPr>
            <p:spPr>
              <a:xfrm>
                <a:off x="1264375" y="4007525"/>
                <a:ext cx="180800" cy="114175"/>
              </a:xfrm>
              <a:custGeom>
                <a:rect b="b" l="l" r="r" t="t"/>
                <a:pathLst>
                  <a:path extrusionOk="0" h="4567" w="7232">
                    <a:moveTo>
                      <a:pt x="237" y="1"/>
                    </a:moveTo>
                    <a:cubicBezTo>
                      <a:pt x="156" y="1"/>
                      <a:pt x="1" y="101"/>
                      <a:pt x="98" y="113"/>
                    </a:cubicBezTo>
                    <a:cubicBezTo>
                      <a:pt x="558" y="221"/>
                      <a:pt x="991" y="383"/>
                      <a:pt x="1424" y="573"/>
                    </a:cubicBezTo>
                    <a:cubicBezTo>
                      <a:pt x="2574" y="1073"/>
                      <a:pt x="3670" y="1709"/>
                      <a:pt x="4672" y="2481"/>
                    </a:cubicBezTo>
                    <a:cubicBezTo>
                      <a:pt x="5483" y="3117"/>
                      <a:pt x="6241" y="3807"/>
                      <a:pt x="6958" y="4551"/>
                    </a:cubicBezTo>
                    <a:cubicBezTo>
                      <a:pt x="6972" y="4562"/>
                      <a:pt x="6993" y="4567"/>
                      <a:pt x="7016" y="4567"/>
                    </a:cubicBezTo>
                    <a:cubicBezTo>
                      <a:pt x="7104" y="4567"/>
                      <a:pt x="7231" y="4496"/>
                      <a:pt x="7188" y="4443"/>
                    </a:cubicBezTo>
                    <a:cubicBezTo>
                      <a:pt x="5389" y="2603"/>
                      <a:pt x="3197" y="911"/>
                      <a:pt x="707" y="113"/>
                    </a:cubicBezTo>
                    <a:lnTo>
                      <a:pt x="260" y="5"/>
                    </a:lnTo>
                    <a:cubicBezTo>
                      <a:pt x="254" y="2"/>
                      <a:pt x="246" y="1"/>
                      <a:pt x="2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2"/>
              <p:cNvSpPr/>
              <p:nvPr/>
            </p:nvSpPr>
            <p:spPr>
              <a:xfrm>
                <a:off x="254700" y="3334875"/>
                <a:ext cx="1747225" cy="1182100"/>
              </a:xfrm>
              <a:custGeom>
                <a:rect b="b" l="l" r="r" t="t"/>
                <a:pathLst>
                  <a:path extrusionOk="0" h="47284" w="69889">
                    <a:moveTo>
                      <a:pt x="11922" y="0"/>
                    </a:moveTo>
                    <a:cubicBezTo>
                      <a:pt x="11783" y="0"/>
                      <a:pt x="11643" y="4"/>
                      <a:pt x="11501" y="11"/>
                    </a:cubicBezTo>
                    <a:cubicBezTo>
                      <a:pt x="1813" y="498"/>
                      <a:pt x="0" y="8332"/>
                      <a:pt x="298" y="12432"/>
                    </a:cubicBezTo>
                    <a:cubicBezTo>
                      <a:pt x="501" y="15247"/>
                      <a:pt x="2801" y="16383"/>
                      <a:pt x="4993" y="16695"/>
                    </a:cubicBezTo>
                    <a:cubicBezTo>
                      <a:pt x="5386" y="16746"/>
                      <a:pt x="5733" y="16770"/>
                      <a:pt x="6041" y="16770"/>
                    </a:cubicBezTo>
                    <a:cubicBezTo>
                      <a:pt x="8559" y="16770"/>
                      <a:pt x="8442" y="15174"/>
                      <a:pt x="9539" y="14137"/>
                    </a:cubicBezTo>
                    <a:cubicBezTo>
                      <a:pt x="10168" y="13535"/>
                      <a:pt x="10656" y="13315"/>
                      <a:pt x="11035" y="13315"/>
                    </a:cubicBezTo>
                    <a:cubicBezTo>
                      <a:pt x="12050" y="13315"/>
                      <a:pt x="12273" y="14895"/>
                      <a:pt x="12273" y="14895"/>
                    </a:cubicBezTo>
                    <a:lnTo>
                      <a:pt x="12882" y="31511"/>
                    </a:lnTo>
                    <a:cubicBezTo>
                      <a:pt x="11515" y="32945"/>
                      <a:pt x="7605" y="35395"/>
                      <a:pt x="11583" y="40983"/>
                    </a:cubicBezTo>
                    <a:cubicBezTo>
                      <a:pt x="15561" y="46558"/>
                      <a:pt x="27008" y="46815"/>
                      <a:pt x="43800" y="47248"/>
                    </a:cubicBezTo>
                    <a:cubicBezTo>
                      <a:pt x="44708" y="47272"/>
                      <a:pt x="45582" y="47283"/>
                      <a:pt x="46424" y="47283"/>
                    </a:cubicBezTo>
                    <a:cubicBezTo>
                      <a:pt x="61182" y="47283"/>
                      <a:pt x="66130" y="43709"/>
                      <a:pt x="67615" y="40983"/>
                    </a:cubicBezTo>
                    <a:cubicBezTo>
                      <a:pt x="69198" y="38087"/>
                      <a:pt x="69888" y="34515"/>
                      <a:pt x="66397" y="31619"/>
                    </a:cubicBezTo>
                    <a:cubicBezTo>
                      <a:pt x="62920" y="28737"/>
                      <a:pt x="58671" y="28142"/>
                      <a:pt x="58671" y="28142"/>
                    </a:cubicBezTo>
                    <a:cubicBezTo>
                      <a:pt x="54747" y="31173"/>
                      <a:pt x="49213" y="31471"/>
                      <a:pt x="44450" y="32079"/>
                    </a:cubicBezTo>
                    <a:cubicBezTo>
                      <a:pt x="40449" y="32581"/>
                      <a:pt x="36901" y="32695"/>
                      <a:pt x="34616" y="32695"/>
                    </a:cubicBezTo>
                    <a:cubicBezTo>
                      <a:pt x="33322" y="32695"/>
                      <a:pt x="32433" y="32659"/>
                      <a:pt x="32096" y="32634"/>
                    </a:cubicBezTo>
                    <a:cubicBezTo>
                      <a:pt x="30445" y="32499"/>
                      <a:pt x="29308" y="30875"/>
                      <a:pt x="29308" y="30875"/>
                    </a:cubicBezTo>
                    <a:cubicBezTo>
                      <a:pt x="29038" y="27560"/>
                      <a:pt x="28497" y="24272"/>
                      <a:pt x="27685" y="21052"/>
                    </a:cubicBezTo>
                    <a:cubicBezTo>
                      <a:pt x="26405" y="16038"/>
                      <a:pt x="21340" y="0"/>
                      <a:pt x="119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2"/>
              <p:cNvSpPr/>
              <p:nvPr/>
            </p:nvSpPr>
            <p:spPr>
              <a:xfrm>
                <a:off x="223225" y="3683550"/>
                <a:ext cx="208750" cy="264375"/>
              </a:xfrm>
              <a:custGeom>
                <a:rect b="b" l="l" r="r" t="t"/>
                <a:pathLst>
                  <a:path extrusionOk="0" h="10575" w="8350">
                    <a:moveTo>
                      <a:pt x="1719" y="1"/>
                    </a:moveTo>
                    <a:cubicBezTo>
                      <a:pt x="1719" y="1"/>
                      <a:pt x="1" y="2409"/>
                      <a:pt x="1462" y="6753"/>
                    </a:cubicBezTo>
                    <a:cubicBezTo>
                      <a:pt x="2439" y="9683"/>
                      <a:pt x="4567" y="10575"/>
                      <a:pt x="6073" y="10575"/>
                    </a:cubicBezTo>
                    <a:cubicBezTo>
                      <a:pt x="6799" y="10575"/>
                      <a:pt x="7381" y="10368"/>
                      <a:pt x="7619" y="10081"/>
                    </a:cubicBezTo>
                    <a:cubicBezTo>
                      <a:pt x="8349" y="9202"/>
                      <a:pt x="5454" y="7443"/>
                      <a:pt x="7010" y="3492"/>
                    </a:cubicBezTo>
                    <a:lnTo>
                      <a:pt x="1719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226600" y="3603625"/>
                <a:ext cx="234725" cy="177450"/>
              </a:xfrm>
              <a:custGeom>
                <a:rect b="b" l="l" r="r" t="t"/>
                <a:pathLst>
                  <a:path extrusionOk="0" h="7098" w="9389">
                    <a:moveTo>
                      <a:pt x="2616" y="0"/>
                    </a:moveTo>
                    <a:cubicBezTo>
                      <a:pt x="1803" y="0"/>
                      <a:pt x="882" y="543"/>
                      <a:pt x="569" y="1520"/>
                    </a:cubicBezTo>
                    <a:cubicBezTo>
                      <a:pt x="1" y="3265"/>
                      <a:pt x="1841" y="4321"/>
                      <a:pt x="1841" y="4321"/>
                    </a:cubicBezTo>
                    <a:cubicBezTo>
                      <a:pt x="2755" y="5235"/>
                      <a:pt x="6239" y="7097"/>
                      <a:pt x="7870" y="7097"/>
                    </a:cubicBezTo>
                    <a:cubicBezTo>
                      <a:pt x="8244" y="7097"/>
                      <a:pt x="8521" y="7000"/>
                      <a:pt x="8647" y="6770"/>
                    </a:cubicBezTo>
                    <a:cubicBezTo>
                      <a:pt x="9389" y="5314"/>
                      <a:pt x="8344" y="3590"/>
                      <a:pt x="6718" y="3590"/>
                    </a:cubicBezTo>
                    <a:cubicBezTo>
                      <a:pt x="6712" y="3590"/>
                      <a:pt x="6705" y="3590"/>
                      <a:pt x="6699" y="3590"/>
                    </a:cubicBezTo>
                    <a:cubicBezTo>
                      <a:pt x="4859" y="3550"/>
                      <a:pt x="4371" y="2602"/>
                      <a:pt x="3979" y="1019"/>
                    </a:cubicBezTo>
                    <a:cubicBezTo>
                      <a:pt x="3808" y="324"/>
                      <a:pt x="3244" y="0"/>
                      <a:pt x="2616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377475" y="3526600"/>
                <a:ext cx="68375" cy="58475"/>
              </a:xfrm>
              <a:custGeom>
                <a:rect b="b" l="l" r="r" t="t"/>
                <a:pathLst>
                  <a:path extrusionOk="0" h="2339" w="2735">
                    <a:moveTo>
                      <a:pt x="1570" y="0"/>
                    </a:moveTo>
                    <a:cubicBezTo>
                      <a:pt x="529" y="0"/>
                      <a:pt x="1" y="1259"/>
                      <a:pt x="745" y="1989"/>
                    </a:cubicBezTo>
                    <a:cubicBezTo>
                      <a:pt x="982" y="2231"/>
                      <a:pt x="1275" y="2339"/>
                      <a:pt x="1562" y="2339"/>
                    </a:cubicBezTo>
                    <a:cubicBezTo>
                      <a:pt x="2160" y="2339"/>
                      <a:pt x="2734" y="1872"/>
                      <a:pt x="2734" y="1178"/>
                    </a:cubicBezTo>
                    <a:cubicBezTo>
                      <a:pt x="2734" y="528"/>
                      <a:pt x="2206" y="0"/>
                      <a:pt x="157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1498725" y="3984975"/>
                <a:ext cx="238575" cy="141500"/>
              </a:xfrm>
              <a:custGeom>
                <a:rect b="b" l="l" r="r" t="t"/>
                <a:pathLst>
                  <a:path extrusionOk="0" h="5660" w="9543">
                    <a:moveTo>
                      <a:pt x="439" y="5304"/>
                    </a:moveTo>
                    <a:cubicBezTo>
                      <a:pt x="438" y="5304"/>
                      <a:pt x="437" y="5304"/>
                      <a:pt x="435" y="5304"/>
                    </a:cubicBezTo>
                    <a:lnTo>
                      <a:pt x="435" y="5304"/>
                    </a:lnTo>
                    <a:cubicBezTo>
                      <a:pt x="436" y="5304"/>
                      <a:pt x="436" y="5304"/>
                      <a:pt x="437" y="5304"/>
                    </a:cubicBezTo>
                    <a:lnTo>
                      <a:pt x="437" y="5304"/>
                    </a:lnTo>
                    <a:cubicBezTo>
                      <a:pt x="437" y="5304"/>
                      <a:pt x="438" y="5304"/>
                      <a:pt x="439" y="5304"/>
                    </a:cubicBezTo>
                    <a:close/>
                    <a:moveTo>
                      <a:pt x="435" y="5304"/>
                    </a:moveTo>
                    <a:cubicBezTo>
                      <a:pt x="400" y="5306"/>
                      <a:pt x="358" y="5310"/>
                      <a:pt x="365" y="5310"/>
                    </a:cubicBezTo>
                    <a:cubicBezTo>
                      <a:pt x="369" y="5310"/>
                      <a:pt x="389" y="5309"/>
                      <a:pt x="435" y="5304"/>
                    </a:cubicBezTo>
                    <a:close/>
                    <a:moveTo>
                      <a:pt x="9476" y="0"/>
                    </a:moveTo>
                    <a:cubicBezTo>
                      <a:pt x="9472" y="0"/>
                      <a:pt x="9468" y="13"/>
                      <a:pt x="9465" y="41"/>
                    </a:cubicBezTo>
                    <a:cubicBezTo>
                      <a:pt x="9262" y="1827"/>
                      <a:pt x="7679" y="2963"/>
                      <a:pt x="6177" y="3680"/>
                    </a:cubicBezTo>
                    <a:cubicBezTo>
                      <a:pt x="4675" y="4357"/>
                      <a:pt x="3092" y="4844"/>
                      <a:pt x="1468" y="5128"/>
                    </a:cubicBezTo>
                    <a:lnTo>
                      <a:pt x="669" y="5264"/>
                    </a:lnTo>
                    <a:lnTo>
                      <a:pt x="453" y="5304"/>
                    </a:lnTo>
                    <a:cubicBezTo>
                      <a:pt x="448" y="5304"/>
                      <a:pt x="442" y="5304"/>
                      <a:pt x="437" y="5304"/>
                    </a:cubicBezTo>
                    <a:lnTo>
                      <a:pt x="437" y="5304"/>
                    </a:lnTo>
                    <a:cubicBezTo>
                      <a:pt x="314" y="5318"/>
                      <a:pt x="60" y="5346"/>
                      <a:pt x="34" y="5507"/>
                    </a:cubicBezTo>
                    <a:cubicBezTo>
                      <a:pt x="0" y="5629"/>
                      <a:pt x="58" y="5660"/>
                      <a:pt x="139" y="5660"/>
                    </a:cubicBezTo>
                    <a:cubicBezTo>
                      <a:pt x="157" y="5660"/>
                      <a:pt x="176" y="5658"/>
                      <a:pt x="196" y="5656"/>
                    </a:cubicBezTo>
                    <a:cubicBezTo>
                      <a:pt x="1319" y="5507"/>
                      <a:pt x="2415" y="5291"/>
                      <a:pt x="3497" y="4979"/>
                    </a:cubicBezTo>
                    <a:cubicBezTo>
                      <a:pt x="5338" y="4465"/>
                      <a:pt x="6934" y="4059"/>
                      <a:pt x="8369" y="2747"/>
                    </a:cubicBezTo>
                    <a:cubicBezTo>
                      <a:pt x="8788" y="2368"/>
                      <a:pt x="9126" y="1908"/>
                      <a:pt x="9316" y="1380"/>
                    </a:cubicBezTo>
                    <a:cubicBezTo>
                      <a:pt x="9542" y="701"/>
                      <a:pt x="9506" y="0"/>
                      <a:pt x="9476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791150" y="4030625"/>
                <a:ext cx="401275" cy="325900"/>
              </a:xfrm>
              <a:custGeom>
                <a:rect b="b" l="l" r="r" t="t"/>
                <a:pathLst>
                  <a:path extrusionOk="0" h="13036" w="16051">
                    <a:moveTo>
                      <a:pt x="9285" y="1"/>
                    </a:moveTo>
                    <a:cubicBezTo>
                      <a:pt x="9285" y="1"/>
                      <a:pt x="4102" y="1963"/>
                      <a:pt x="1667" y="7483"/>
                    </a:cubicBezTo>
                    <a:cubicBezTo>
                      <a:pt x="0" y="11230"/>
                      <a:pt x="251" y="12096"/>
                      <a:pt x="739" y="12096"/>
                    </a:cubicBezTo>
                    <a:cubicBezTo>
                      <a:pt x="968" y="12096"/>
                      <a:pt x="1250" y="11905"/>
                      <a:pt x="1410" y="11732"/>
                    </a:cubicBezTo>
                    <a:lnTo>
                      <a:pt x="1410" y="11732"/>
                    </a:lnTo>
                    <a:cubicBezTo>
                      <a:pt x="1410" y="11732"/>
                      <a:pt x="1396" y="12720"/>
                      <a:pt x="1951" y="12720"/>
                    </a:cubicBezTo>
                    <a:cubicBezTo>
                      <a:pt x="2506" y="12720"/>
                      <a:pt x="2790" y="11935"/>
                      <a:pt x="2790" y="11935"/>
                    </a:cubicBezTo>
                    <a:lnTo>
                      <a:pt x="2790" y="11935"/>
                    </a:lnTo>
                    <a:cubicBezTo>
                      <a:pt x="2790" y="11935"/>
                      <a:pt x="2695" y="12923"/>
                      <a:pt x="3128" y="13031"/>
                    </a:cubicBezTo>
                    <a:cubicBezTo>
                      <a:pt x="3143" y="13034"/>
                      <a:pt x="3158" y="13036"/>
                      <a:pt x="3174" y="13036"/>
                    </a:cubicBezTo>
                    <a:cubicBezTo>
                      <a:pt x="3617" y="13036"/>
                      <a:pt x="4210" y="11773"/>
                      <a:pt x="4211" y="11773"/>
                    </a:cubicBezTo>
                    <a:lnTo>
                      <a:pt x="4211" y="11773"/>
                    </a:lnTo>
                    <a:cubicBezTo>
                      <a:pt x="4211" y="11773"/>
                      <a:pt x="4142" y="12704"/>
                      <a:pt x="4662" y="12704"/>
                    </a:cubicBezTo>
                    <a:cubicBezTo>
                      <a:pt x="4709" y="12704"/>
                      <a:pt x="4762" y="12696"/>
                      <a:pt x="4819" y="12679"/>
                    </a:cubicBezTo>
                    <a:cubicBezTo>
                      <a:pt x="5510" y="12476"/>
                      <a:pt x="5063" y="7537"/>
                      <a:pt x="10557" y="3952"/>
                    </a:cubicBezTo>
                    <a:cubicBezTo>
                      <a:pt x="16050" y="352"/>
                      <a:pt x="9285" y="1"/>
                      <a:pt x="928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923800" y="4091525"/>
                <a:ext cx="176275" cy="225650"/>
              </a:xfrm>
              <a:custGeom>
                <a:rect b="b" l="l" r="r" t="t"/>
                <a:pathLst>
                  <a:path extrusionOk="0" h="9026" w="7051">
                    <a:moveTo>
                      <a:pt x="7023" y="0"/>
                    </a:moveTo>
                    <a:cubicBezTo>
                      <a:pt x="6928" y="95"/>
                      <a:pt x="6820" y="190"/>
                      <a:pt x="6712" y="271"/>
                    </a:cubicBezTo>
                    <a:lnTo>
                      <a:pt x="6320" y="501"/>
                    </a:lnTo>
                    <a:cubicBezTo>
                      <a:pt x="5643" y="866"/>
                      <a:pt x="4994" y="1272"/>
                      <a:pt x="4385" y="1746"/>
                    </a:cubicBezTo>
                    <a:cubicBezTo>
                      <a:pt x="3018" y="2882"/>
                      <a:pt x="1922" y="3978"/>
                      <a:pt x="988" y="5724"/>
                    </a:cubicBezTo>
                    <a:cubicBezTo>
                      <a:pt x="488" y="6712"/>
                      <a:pt x="1" y="9025"/>
                      <a:pt x="1" y="9025"/>
                    </a:cubicBezTo>
                    <a:cubicBezTo>
                      <a:pt x="1" y="9025"/>
                      <a:pt x="867" y="6806"/>
                      <a:pt x="1327" y="5927"/>
                    </a:cubicBezTo>
                    <a:cubicBezTo>
                      <a:pt x="2396" y="3911"/>
                      <a:pt x="4155" y="2273"/>
                      <a:pt x="6008" y="1002"/>
                    </a:cubicBezTo>
                    <a:cubicBezTo>
                      <a:pt x="6252" y="839"/>
                      <a:pt x="6631" y="514"/>
                      <a:pt x="6847" y="325"/>
                    </a:cubicBezTo>
                    <a:cubicBezTo>
                      <a:pt x="7050" y="136"/>
                      <a:pt x="7023" y="0"/>
                      <a:pt x="702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1323300" y="4101575"/>
                <a:ext cx="304475" cy="252200"/>
              </a:xfrm>
              <a:custGeom>
                <a:rect b="b" l="l" r="r" t="t"/>
                <a:pathLst>
                  <a:path extrusionOk="0" h="10088" w="12179">
                    <a:moveTo>
                      <a:pt x="4664" y="0"/>
                    </a:moveTo>
                    <a:cubicBezTo>
                      <a:pt x="2118" y="0"/>
                      <a:pt x="1" y="1682"/>
                      <a:pt x="1" y="1682"/>
                    </a:cubicBezTo>
                    <a:cubicBezTo>
                      <a:pt x="252" y="1567"/>
                      <a:pt x="566" y="1504"/>
                      <a:pt x="930" y="1504"/>
                    </a:cubicBezTo>
                    <a:cubicBezTo>
                      <a:pt x="1803" y="1504"/>
                      <a:pt x="2962" y="1865"/>
                      <a:pt x="4223" y="2724"/>
                    </a:cubicBezTo>
                    <a:cubicBezTo>
                      <a:pt x="6022" y="3942"/>
                      <a:pt x="7511" y="9611"/>
                      <a:pt x="8065" y="10017"/>
                    </a:cubicBezTo>
                    <a:cubicBezTo>
                      <a:pt x="8132" y="10066"/>
                      <a:pt x="8188" y="10087"/>
                      <a:pt x="8236" y="10087"/>
                    </a:cubicBezTo>
                    <a:cubicBezTo>
                      <a:pt x="8587" y="10087"/>
                      <a:pt x="8471" y="8935"/>
                      <a:pt x="8471" y="8935"/>
                    </a:cubicBezTo>
                    <a:lnTo>
                      <a:pt x="8471" y="8935"/>
                    </a:lnTo>
                    <a:cubicBezTo>
                      <a:pt x="8471" y="8935"/>
                      <a:pt x="8748" y="9764"/>
                      <a:pt x="9216" y="9764"/>
                    </a:cubicBezTo>
                    <a:cubicBezTo>
                      <a:pt x="9233" y="9764"/>
                      <a:pt x="9251" y="9763"/>
                      <a:pt x="9270" y="9760"/>
                    </a:cubicBezTo>
                    <a:cubicBezTo>
                      <a:pt x="9972" y="9681"/>
                      <a:pt x="9640" y="8729"/>
                      <a:pt x="9514" y="8421"/>
                    </a:cubicBezTo>
                    <a:lnTo>
                      <a:pt x="9514" y="8421"/>
                    </a:lnTo>
                    <a:cubicBezTo>
                      <a:pt x="9620" y="8651"/>
                      <a:pt x="9921" y="9217"/>
                      <a:pt x="10306" y="9217"/>
                    </a:cubicBezTo>
                    <a:cubicBezTo>
                      <a:pt x="10352" y="9217"/>
                      <a:pt x="10399" y="9209"/>
                      <a:pt x="10447" y="9192"/>
                    </a:cubicBezTo>
                    <a:cubicBezTo>
                      <a:pt x="11002" y="8989"/>
                      <a:pt x="10515" y="7879"/>
                      <a:pt x="10514" y="7879"/>
                    </a:cubicBezTo>
                    <a:lnTo>
                      <a:pt x="10514" y="7879"/>
                    </a:lnTo>
                    <a:cubicBezTo>
                      <a:pt x="10515" y="7879"/>
                      <a:pt x="10971" y="8577"/>
                      <a:pt x="11396" y="8577"/>
                    </a:cubicBezTo>
                    <a:cubicBezTo>
                      <a:pt x="11504" y="8577"/>
                      <a:pt x="11610" y="8533"/>
                      <a:pt x="11705" y="8420"/>
                    </a:cubicBezTo>
                    <a:cubicBezTo>
                      <a:pt x="12179" y="7852"/>
                      <a:pt x="10027" y="1790"/>
                      <a:pt x="6699" y="397"/>
                    </a:cubicBezTo>
                    <a:cubicBezTo>
                      <a:pt x="6011" y="113"/>
                      <a:pt x="5324" y="0"/>
                      <a:pt x="466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1321625" y="4098575"/>
                <a:ext cx="239725" cy="74550"/>
              </a:xfrm>
              <a:custGeom>
                <a:rect b="b" l="l" r="r" t="t"/>
                <a:pathLst>
                  <a:path extrusionOk="0" h="2982" w="9589">
                    <a:moveTo>
                      <a:pt x="4772" y="0"/>
                    </a:moveTo>
                    <a:cubicBezTo>
                      <a:pt x="4357" y="0"/>
                      <a:pt x="3941" y="42"/>
                      <a:pt x="3532" y="124"/>
                    </a:cubicBezTo>
                    <a:cubicBezTo>
                      <a:pt x="2503" y="354"/>
                      <a:pt x="1543" y="760"/>
                      <a:pt x="677" y="1342"/>
                    </a:cubicBezTo>
                    <a:cubicBezTo>
                      <a:pt x="365" y="1545"/>
                      <a:pt x="0" y="1843"/>
                      <a:pt x="0" y="1843"/>
                    </a:cubicBezTo>
                    <a:lnTo>
                      <a:pt x="1164" y="1301"/>
                    </a:lnTo>
                    <a:cubicBezTo>
                      <a:pt x="1854" y="882"/>
                      <a:pt x="2612" y="571"/>
                      <a:pt x="3396" y="395"/>
                    </a:cubicBezTo>
                    <a:cubicBezTo>
                      <a:pt x="3804" y="297"/>
                      <a:pt x="4223" y="247"/>
                      <a:pt x="4641" y="247"/>
                    </a:cubicBezTo>
                    <a:cubicBezTo>
                      <a:pt x="5264" y="247"/>
                      <a:pt x="5885" y="358"/>
                      <a:pt x="6468" y="584"/>
                    </a:cubicBezTo>
                    <a:cubicBezTo>
                      <a:pt x="7523" y="990"/>
                      <a:pt x="8877" y="2113"/>
                      <a:pt x="9553" y="2966"/>
                    </a:cubicBezTo>
                    <a:cubicBezTo>
                      <a:pt x="9561" y="2976"/>
                      <a:pt x="9566" y="2981"/>
                      <a:pt x="9568" y="2981"/>
                    </a:cubicBezTo>
                    <a:cubicBezTo>
                      <a:pt x="9589" y="2981"/>
                      <a:pt x="9287" y="2440"/>
                      <a:pt x="9188" y="2316"/>
                    </a:cubicBezTo>
                    <a:cubicBezTo>
                      <a:pt x="8430" y="1369"/>
                      <a:pt x="7753" y="692"/>
                      <a:pt x="6590" y="287"/>
                    </a:cubicBezTo>
                    <a:cubicBezTo>
                      <a:pt x="6000" y="93"/>
                      <a:pt x="5387" y="0"/>
                      <a:pt x="477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1556725" y="4063825"/>
                <a:ext cx="272325" cy="210775"/>
              </a:xfrm>
              <a:custGeom>
                <a:rect b="b" l="l" r="r" t="t"/>
                <a:pathLst>
                  <a:path extrusionOk="0" h="8431" w="10893">
                    <a:moveTo>
                      <a:pt x="25" y="1803"/>
                    </a:moveTo>
                    <a:lnTo>
                      <a:pt x="25" y="1803"/>
                    </a:lnTo>
                    <a:cubicBezTo>
                      <a:pt x="17" y="1806"/>
                      <a:pt x="9" y="1812"/>
                      <a:pt x="0" y="1825"/>
                    </a:cubicBezTo>
                    <a:lnTo>
                      <a:pt x="0" y="1825"/>
                    </a:lnTo>
                    <a:cubicBezTo>
                      <a:pt x="0" y="1825"/>
                      <a:pt x="8" y="1817"/>
                      <a:pt x="25" y="1803"/>
                    </a:cubicBezTo>
                    <a:close/>
                    <a:moveTo>
                      <a:pt x="4274" y="0"/>
                    </a:moveTo>
                    <a:cubicBezTo>
                      <a:pt x="2058" y="0"/>
                      <a:pt x="252" y="1593"/>
                      <a:pt x="25" y="1803"/>
                    </a:cubicBezTo>
                    <a:lnTo>
                      <a:pt x="25" y="1803"/>
                    </a:lnTo>
                    <a:cubicBezTo>
                      <a:pt x="39" y="1797"/>
                      <a:pt x="55" y="1803"/>
                      <a:pt x="81" y="1785"/>
                    </a:cubicBezTo>
                    <a:cubicBezTo>
                      <a:pt x="244" y="1771"/>
                      <a:pt x="406" y="1731"/>
                      <a:pt x="569" y="1690"/>
                    </a:cubicBezTo>
                    <a:cubicBezTo>
                      <a:pt x="753" y="1640"/>
                      <a:pt x="959" y="1614"/>
                      <a:pt x="1185" y="1614"/>
                    </a:cubicBezTo>
                    <a:cubicBezTo>
                      <a:pt x="1867" y="1614"/>
                      <a:pt x="2724" y="1854"/>
                      <a:pt x="3681" y="2394"/>
                    </a:cubicBezTo>
                    <a:cubicBezTo>
                      <a:pt x="5318" y="3314"/>
                      <a:pt x="6996" y="8104"/>
                      <a:pt x="7524" y="8388"/>
                    </a:cubicBezTo>
                    <a:cubicBezTo>
                      <a:pt x="7576" y="8417"/>
                      <a:pt x="7621" y="8430"/>
                      <a:pt x="7659" y="8430"/>
                    </a:cubicBezTo>
                    <a:cubicBezTo>
                      <a:pt x="7990" y="8430"/>
                      <a:pt x="7794" y="7427"/>
                      <a:pt x="7794" y="7427"/>
                    </a:cubicBezTo>
                    <a:lnTo>
                      <a:pt x="7794" y="7427"/>
                    </a:lnTo>
                    <a:cubicBezTo>
                      <a:pt x="7794" y="7427"/>
                      <a:pt x="8069" y="8085"/>
                      <a:pt x="8473" y="8085"/>
                    </a:cubicBezTo>
                    <a:cubicBezTo>
                      <a:pt x="8499" y="8085"/>
                      <a:pt x="8525" y="8082"/>
                      <a:pt x="8552" y="8077"/>
                    </a:cubicBezTo>
                    <a:cubicBezTo>
                      <a:pt x="9124" y="7953"/>
                      <a:pt x="8785" y="7179"/>
                      <a:pt x="8652" y="6918"/>
                    </a:cubicBezTo>
                    <a:lnTo>
                      <a:pt x="8652" y="6918"/>
                    </a:lnTo>
                    <a:cubicBezTo>
                      <a:pt x="8757" y="7103"/>
                      <a:pt x="9032" y="7526"/>
                      <a:pt x="9352" y="7526"/>
                    </a:cubicBezTo>
                    <a:cubicBezTo>
                      <a:pt x="9400" y="7526"/>
                      <a:pt x="9449" y="7516"/>
                      <a:pt x="9499" y="7495"/>
                    </a:cubicBezTo>
                    <a:cubicBezTo>
                      <a:pt x="9973" y="7292"/>
                      <a:pt x="9459" y="6358"/>
                      <a:pt x="9459" y="6358"/>
                    </a:cubicBezTo>
                    <a:lnTo>
                      <a:pt x="9459" y="6358"/>
                    </a:lnTo>
                    <a:cubicBezTo>
                      <a:pt x="9459" y="6358"/>
                      <a:pt x="9888" y="6885"/>
                      <a:pt x="10245" y="6885"/>
                    </a:cubicBezTo>
                    <a:cubicBezTo>
                      <a:pt x="10350" y="6885"/>
                      <a:pt x="10448" y="6840"/>
                      <a:pt x="10527" y="6724"/>
                    </a:cubicBezTo>
                    <a:cubicBezTo>
                      <a:pt x="10893" y="6223"/>
                      <a:pt x="8606" y="1176"/>
                      <a:pt x="5643" y="215"/>
                    </a:cubicBezTo>
                    <a:cubicBezTo>
                      <a:pt x="5176" y="64"/>
                      <a:pt x="4717" y="0"/>
                      <a:pt x="427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1556375" y="4061050"/>
                <a:ext cx="206050" cy="55525"/>
              </a:xfrm>
              <a:custGeom>
                <a:rect b="b" l="l" r="r" t="t"/>
                <a:pathLst>
                  <a:path extrusionOk="0" h="2221" w="8242">
                    <a:moveTo>
                      <a:pt x="4347" y="0"/>
                    </a:moveTo>
                    <a:cubicBezTo>
                      <a:pt x="3842" y="0"/>
                      <a:pt x="3340" y="72"/>
                      <a:pt x="2856" y="218"/>
                    </a:cubicBezTo>
                    <a:cubicBezTo>
                      <a:pt x="1990" y="475"/>
                      <a:pt x="1178" y="908"/>
                      <a:pt x="474" y="1476"/>
                    </a:cubicBezTo>
                    <a:cubicBezTo>
                      <a:pt x="312" y="1612"/>
                      <a:pt x="150" y="1760"/>
                      <a:pt x="1" y="1936"/>
                    </a:cubicBezTo>
                    <a:lnTo>
                      <a:pt x="894" y="1395"/>
                    </a:lnTo>
                    <a:cubicBezTo>
                      <a:pt x="1462" y="989"/>
                      <a:pt x="2085" y="678"/>
                      <a:pt x="2748" y="462"/>
                    </a:cubicBezTo>
                    <a:cubicBezTo>
                      <a:pt x="3217" y="300"/>
                      <a:pt x="3707" y="218"/>
                      <a:pt x="4198" y="218"/>
                    </a:cubicBezTo>
                    <a:cubicBezTo>
                      <a:pt x="4611" y="218"/>
                      <a:pt x="5024" y="276"/>
                      <a:pt x="5427" y="394"/>
                    </a:cubicBezTo>
                    <a:cubicBezTo>
                      <a:pt x="6347" y="664"/>
                      <a:pt x="7592" y="1530"/>
                      <a:pt x="8241" y="2221"/>
                    </a:cubicBezTo>
                    <a:cubicBezTo>
                      <a:pt x="8133" y="2031"/>
                      <a:pt x="8011" y="1842"/>
                      <a:pt x="7876" y="1679"/>
                    </a:cubicBezTo>
                    <a:cubicBezTo>
                      <a:pt x="7145" y="922"/>
                      <a:pt x="6523" y="394"/>
                      <a:pt x="5494" y="123"/>
                    </a:cubicBezTo>
                    <a:cubicBezTo>
                      <a:pt x="5115" y="41"/>
                      <a:pt x="4730" y="0"/>
                      <a:pt x="434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1019875" y="4138850"/>
                <a:ext cx="324600" cy="16300"/>
              </a:xfrm>
              <a:custGeom>
                <a:rect b="b" l="l" r="r" t="t"/>
                <a:pathLst>
                  <a:path extrusionOk="0" h="652" w="12984">
                    <a:moveTo>
                      <a:pt x="12981" y="0"/>
                    </a:moveTo>
                    <a:cubicBezTo>
                      <a:pt x="12899" y="0"/>
                      <a:pt x="8663" y="408"/>
                      <a:pt x="6577" y="408"/>
                    </a:cubicBezTo>
                    <a:cubicBezTo>
                      <a:pt x="4709" y="408"/>
                      <a:pt x="2815" y="340"/>
                      <a:pt x="934" y="232"/>
                    </a:cubicBezTo>
                    <a:lnTo>
                      <a:pt x="420" y="232"/>
                    </a:lnTo>
                    <a:cubicBezTo>
                      <a:pt x="413" y="230"/>
                      <a:pt x="406" y="229"/>
                      <a:pt x="397" y="229"/>
                    </a:cubicBezTo>
                    <a:cubicBezTo>
                      <a:pt x="273" y="229"/>
                      <a:pt x="0" y="409"/>
                      <a:pt x="203" y="435"/>
                    </a:cubicBezTo>
                    <a:lnTo>
                      <a:pt x="203" y="408"/>
                    </a:lnTo>
                    <a:cubicBezTo>
                      <a:pt x="2157" y="570"/>
                      <a:pt x="4117" y="652"/>
                      <a:pt x="6074" y="652"/>
                    </a:cubicBezTo>
                    <a:cubicBezTo>
                      <a:pt x="7208" y="652"/>
                      <a:pt x="8341" y="624"/>
                      <a:pt x="9472" y="570"/>
                    </a:cubicBezTo>
                    <a:cubicBezTo>
                      <a:pt x="10663" y="502"/>
                      <a:pt x="11840" y="313"/>
                      <a:pt x="12977" y="2"/>
                    </a:cubicBezTo>
                    <a:cubicBezTo>
                      <a:pt x="12982" y="1"/>
                      <a:pt x="12984" y="0"/>
                      <a:pt x="12981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713875" y="3324300"/>
                <a:ext cx="755125" cy="738025"/>
              </a:xfrm>
              <a:custGeom>
                <a:rect b="b" l="l" r="r" t="t"/>
                <a:pathLst>
                  <a:path extrusionOk="0" h="29521" w="30205">
                    <a:moveTo>
                      <a:pt x="26985" y="1"/>
                    </a:moveTo>
                    <a:cubicBezTo>
                      <a:pt x="26929" y="1"/>
                      <a:pt x="26871" y="5"/>
                      <a:pt x="26813" y="14"/>
                    </a:cubicBezTo>
                    <a:cubicBezTo>
                      <a:pt x="24757" y="353"/>
                      <a:pt x="22416" y="6266"/>
                      <a:pt x="22416" y="6266"/>
                    </a:cubicBezTo>
                    <a:lnTo>
                      <a:pt x="15258" y="6469"/>
                    </a:lnTo>
                    <a:lnTo>
                      <a:pt x="7802" y="6266"/>
                    </a:lnTo>
                    <a:cubicBezTo>
                      <a:pt x="7802" y="6266"/>
                      <a:pt x="5542" y="880"/>
                      <a:pt x="3513" y="542"/>
                    </a:cubicBezTo>
                    <a:cubicBezTo>
                      <a:pt x="3447" y="531"/>
                      <a:pt x="3381" y="526"/>
                      <a:pt x="3317" y="526"/>
                    </a:cubicBezTo>
                    <a:cubicBezTo>
                      <a:pt x="1388" y="526"/>
                      <a:pt x="1" y="5377"/>
                      <a:pt x="184" y="13978"/>
                    </a:cubicBezTo>
                    <a:cubicBezTo>
                      <a:pt x="374" y="22882"/>
                      <a:pt x="3635" y="26616"/>
                      <a:pt x="9034" y="28754"/>
                    </a:cubicBezTo>
                    <a:cubicBezTo>
                      <a:pt x="10408" y="29293"/>
                      <a:pt x="12160" y="29521"/>
                      <a:pt x="14060" y="29521"/>
                    </a:cubicBezTo>
                    <a:cubicBezTo>
                      <a:pt x="14405" y="29521"/>
                      <a:pt x="14755" y="29513"/>
                      <a:pt x="15109" y="29499"/>
                    </a:cubicBezTo>
                    <a:cubicBezTo>
                      <a:pt x="17396" y="29390"/>
                      <a:pt x="19547" y="29390"/>
                      <a:pt x="21171" y="28754"/>
                    </a:cubicBezTo>
                    <a:cubicBezTo>
                      <a:pt x="26570" y="26616"/>
                      <a:pt x="29831" y="22882"/>
                      <a:pt x="30020" y="13978"/>
                    </a:cubicBezTo>
                    <a:cubicBezTo>
                      <a:pt x="30204" y="5342"/>
                      <a:pt x="28920" y="1"/>
                      <a:pt x="2698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1289825" y="3746625"/>
                <a:ext cx="119775" cy="72250"/>
              </a:xfrm>
              <a:custGeom>
                <a:rect b="b" l="l" r="r" t="t"/>
                <a:pathLst>
                  <a:path extrusionOk="0" h="2890" w="4791">
                    <a:moveTo>
                      <a:pt x="2702" y="1"/>
                    </a:moveTo>
                    <a:cubicBezTo>
                      <a:pt x="2541" y="1"/>
                      <a:pt x="2374" y="12"/>
                      <a:pt x="2206" y="35"/>
                    </a:cubicBezTo>
                    <a:cubicBezTo>
                      <a:pt x="947" y="198"/>
                      <a:pt x="0" y="969"/>
                      <a:pt x="95" y="1740"/>
                    </a:cubicBezTo>
                    <a:cubicBezTo>
                      <a:pt x="190" y="2430"/>
                      <a:pt x="1049" y="2890"/>
                      <a:pt x="2119" y="2890"/>
                    </a:cubicBezTo>
                    <a:cubicBezTo>
                      <a:pt x="2266" y="2890"/>
                      <a:pt x="2417" y="2881"/>
                      <a:pt x="2571" y="2863"/>
                    </a:cubicBezTo>
                    <a:cubicBezTo>
                      <a:pt x="3830" y="2701"/>
                      <a:pt x="4790" y="1943"/>
                      <a:pt x="4682" y="1172"/>
                    </a:cubicBezTo>
                    <a:cubicBezTo>
                      <a:pt x="4612" y="479"/>
                      <a:pt x="3757" y="1"/>
                      <a:pt x="270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1384525" y="3756550"/>
                <a:ext cx="26675" cy="22125"/>
              </a:xfrm>
              <a:custGeom>
                <a:rect b="b" l="l" r="r" t="t"/>
                <a:pathLst>
                  <a:path extrusionOk="0" h="885" w="1067">
                    <a:moveTo>
                      <a:pt x="583" y="0"/>
                    </a:moveTo>
                    <a:cubicBezTo>
                      <a:pt x="565" y="0"/>
                      <a:pt x="547" y="1"/>
                      <a:pt x="529" y="4"/>
                    </a:cubicBezTo>
                    <a:cubicBezTo>
                      <a:pt x="123" y="58"/>
                      <a:pt x="1" y="572"/>
                      <a:pt x="326" y="802"/>
                    </a:cubicBezTo>
                    <a:cubicBezTo>
                      <a:pt x="406" y="859"/>
                      <a:pt x="493" y="884"/>
                      <a:pt x="578" y="884"/>
                    </a:cubicBezTo>
                    <a:cubicBezTo>
                      <a:pt x="834" y="884"/>
                      <a:pt x="1067" y="650"/>
                      <a:pt x="1016" y="355"/>
                    </a:cubicBezTo>
                    <a:cubicBezTo>
                      <a:pt x="978" y="143"/>
                      <a:pt x="792" y="0"/>
                      <a:pt x="583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"/>
              <p:cNvSpPr/>
              <p:nvPr/>
            </p:nvSpPr>
            <p:spPr>
              <a:xfrm>
                <a:off x="790850" y="3752075"/>
                <a:ext cx="107600" cy="61900"/>
              </a:xfrm>
              <a:custGeom>
                <a:rect b="b" l="l" r="r" t="t"/>
                <a:pathLst>
                  <a:path extrusionOk="0" h="2476" w="4304">
                    <a:moveTo>
                      <a:pt x="2310" y="0"/>
                    </a:moveTo>
                    <a:cubicBezTo>
                      <a:pt x="2241" y="0"/>
                      <a:pt x="2170" y="2"/>
                      <a:pt x="2098" y="7"/>
                    </a:cubicBezTo>
                    <a:cubicBezTo>
                      <a:pt x="907" y="74"/>
                      <a:pt x="1" y="643"/>
                      <a:pt x="28" y="1333"/>
                    </a:cubicBezTo>
                    <a:cubicBezTo>
                      <a:pt x="66" y="1994"/>
                      <a:pt x="916" y="2475"/>
                      <a:pt x="2006" y="2475"/>
                    </a:cubicBezTo>
                    <a:cubicBezTo>
                      <a:pt x="2076" y="2475"/>
                      <a:pt x="2148" y="2473"/>
                      <a:pt x="2220" y="2469"/>
                    </a:cubicBezTo>
                    <a:cubicBezTo>
                      <a:pt x="3397" y="2402"/>
                      <a:pt x="4304" y="1806"/>
                      <a:pt x="4277" y="1116"/>
                    </a:cubicBezTo>
                    <a:cubicBezTo>
                      <a:pt x="4251" y="481"/>
                      <a:pt x="3390" y="0"/>
                      <a:pt x="2310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"/>
              <p:cNvSpPr/>
              <p:nvPr/>
            </p:nvSpPr>
            <p:spPr>
              <a:xfrm>
                <a:off x="790850" y="3766425"/>
                <a:ext cx="19325" cy="18650"/>
              </a:xfrm>
              <a:custGeom>
                <a:rect b="b" l="l" r="r" t="t"/>
                <a:pathLst>
                  <a:path extrusionOk="0" h="746" w="773">
                    <a:moveTo>
                      <a:pt x="390" y="0"/>
                    </a:moveTo>
                    <a:cubicBezTo>
                      <a:pt x="382" y="0"/>
                      <a:pt x="374" y="0"/>
                      <a:pt x="366" y="1"/>
                    </a:cubicBezTo>
                    <a:cubicBezTo>
                      <a:pt x="163" y="14"/>
                      <a:pt x="1" y="190"/>
                      <a:pt x="14" y="393"/>
                    </a:cubicBezTo>
                    <a:cubicBezTo>
                      <a:pt x="14" y="588"/>
                      <a:pt x="177" y="746"/>
                      <a:pt x="382" y="746"/>
                    </a:cubicBezTo>
                    <a:cubicBezTo>
                      <a:pt x="390" y="746"/>
                      <a:pt x="398" y="746"/>
                      <a:pt x="407" y="745"/>
                    </a:cubicBezTo>
                    <a:cubicBezTo>
                      <a:pt x="610" y="732"/>
                      <a:pt x="772" y="556"/>
                      <a:pt x="759" y="353"/>
                    </a:cubicBezTo>
                    <a:cubicBezTo>
                      <a:pt x="746" y="158"/>
                      <a:pt x="583" y="0"/>
                      <a:pt x="390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"/>
              <p:cNvSpPr/>
              <p:nvPr/>
            </p:nvSpPr>
            <p:spPr>
              <a:xfrm>
                <a:off x="809225" y="3606575"/>
                <a:ext cx="61525" cy="38800"/>
              </a:xfrm>
              <a:custGeom>
                <a:rect b="b" l="l" r="r" t="t"/>
                <a:pathLst>
                  <a:path extrusionOk="0" h="1552" w="2461">
                    <a:moveTo>
                      <a:pt x="1916" y="1"/>
                    </a:moveTo>
                    <a:cubicBezTo>
                      <a:pt x="1855" y="1"/>
                      <a:pt x="1791" y="15"/>
                      <a:pt x="1728" y="49"/>
                    </a:cubicBezTo>
                    <a:cubicBezTo>
                      <a:pt x="1241" y="319"/>
                      <a:pt x="754" y="617"/>
                      <a:pt x="294" y="928"/>
                    </a:cubicBezTo>
                    <a:cubicBezTo>
                      <a:pt x="1" y="1132"/>
                      <a:pt x="187" y="1551"/>
                      <a:pt x="454" y="1551"/>
                    </a:cubicBezTo>
                    <a:cubicBezTo>
                      <a:pt x="507" y="1551"/>
                      <a:pt x="563" y="1535"/>
                      <a:pt x="619" y="1497"/>
                    </a:cubicBezTo>
                    <a:cubicBezTo>
                      <a:pt x="1093" y="1185"/>
                      <a:pt x="1566" y="888"/>
                      <a:pt x="2053" y="604"/>
                    </a:cubicBezTo>
                    <a:cubicBezTo>
                      <a:pt x="2460" y="378"/>
                      <a:pt x="2225" y="1"/>
                      <a:pt x="191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"/>
              <p:cNvSpPr/>
              <p:nvPr/>
            </p:nvSpPr>
            <p:spPr>
              <a:xfrm>
                <a:off x="1301650" y="3602375"/>
                <a:ext cx="54150" cy="16600"/>
              </a:xfrm>
              <a:custGeom>
                <a:rect b="b" l="l" r="r" t="t"/>
                <a:pathLst>
                  <a:path extrusionOk="0" h="664" w="2166">
                    <a:moveTo>
                      <a:pt x="420" y="0"/>
                    </a:moveTo>
                    <a:cubicBezTo>
                      <a:pt x="1" y="0"/>
                      <a:pt x="1" y="663"/>
                      <a:pt x="420" y="663"/>
                    </a:cubicBezTo>
                    <a:lnTo>
                      <a:pt x="1746" y="663"/>
                    </a:lnTo>
                    <a:cubicBezTo>
                      <a:pt x="2166" y="663"/>
                      <a:pt x="2166" y="0"/>
                      <a:pt x="174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"/>
              <p:cNvSpPr/>
              <p:nvPr/>
            </p:nvSpPr>
            <p:spPr>
              <a:xfrm>
                <a:off x="1031375" y="3796550"/>
                <a:ext cx="10175" cy="10175"/>
              </a:xfrm>
              <a:custGeom>
                <a:rect b="b" l="l" r="r" t="t"/>
                <a:pathLst>
                  <a:path extrusionOk="0" h="407" w="407">
                    <a:moveTo>
                      <a:pt x="203" y="0"/>
                    </a:moveTo>
                    <a:cubicBezTo>
                      <a:pt x="102" y="0"/>
                      <a:pt x="0" y="68"/>
                      <a:pt x="0" y="203"/>
                    </a:cubicBezTo>
                    <a:cubicBezTo>
                      <a:pt x="0" y="338"/>
                      <a:pt x="102" y="406"/>
                      <a:pt x="203" y="406"/>
                    </a:cubicBezTo>
                    <a:cubicBezTo>
                      <a:pt x="305" y="406"/>
                      <a:pt x="406" y="338"/>
                      <a:pt x="406" y="203"/>
                    </a:cubicBezTo>
                    <a:cubicBezTo>
                      <a:pt x="406" y="68"/>
                      <a:pt x="305" y="0"/>
                      <a:pt x="20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"/>
              <p:cNvSpPr/>
              <p:nvPr/>
            </p:nvSpPr>
            <p:spPr>
              <a:xfrm>
                <a:off x="1014800" y="3782975"/>
                <a:ext cx="12550" cy="10200"/>
              </a:xfrm>
              <a:custGeom>
                <a:rect b="b" l="l" r="r" t="t"/>
                <a:pathLst>
                  <a:path extrusionOk="0" h="408" w="502">
                    <a:moveTo>
                      <a:pt x="294" y="1"/>
                    </a:moveTo>
                    <a:cubicBezTo>
                      <a:pt x="287" y="1"/>
                      <a:pt x="279" y="1"/>
                      <a:pt x="271" y="2"/>
                    </a:cubicBezTo>
                    <a:cubicBezTo>
                      <a:pt x="0" y="2"/>
                      <a:pt x="0" y="408"/>
                      <a:pt x="271" y="408"/>
                    </a:cubicBezTo>
                    <a:cubicBezTo>
                      <a:pt x="393" y="408"/>
                      <a:pt x="501" y="327"/>
                      <a:pt x="501" y="205"/>
                    </a:cubicBezTo>
                    <a:cubicBezTo>
                      <a:pt x="501" y="91"/>
                      <a:pt x="406" y="1"/>
                      <a:pt x="29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2"/>
              <p:cNvSpPr/>
              <p:nvPr/>
            </p:nvSpPr>
            <p:spPr>
              <a:xfrm>
                <a:off x="1011425" y="3801950"/>
                <a:ext cx="10175" cy="10175"/>
              </a:xfrm>
              <a:custGeom>
                <a:rect b="b" l="l" r="r" t="t"/>
                <a:pathLst>
                  <a:path extrusionOk="0" h="407" w="407">
                    <a:moveTo>
                      <a:pt x="203" y="1"/>
                    </a:moveTo>
                    <a:cubicBezTo>
                      <a:pt x="102" y="1"/>
                      <a:pt x="0" y="68"/>
                      <a:pt x="0" y="204"/>
                    </a:cubicBezTo>
                    <a:cubicBezTo>
                      <a:pt x="0" y="339"/>
                      <a:pt x="102" y="407"/>
                      <a:pt x="203" y="407"/>
                    </a:cubicBezTo>
                    <a:cubicBezTo>
                      <a:pt x="305" y="407"/>
                      <a:pt x="406" y="339"/>
                      <a:pt x="406" y="204"/>
                    </a:cubicBezTo>
                    <a:cubicBezTo>
                      <a:pt x="406" y="68"/>
                      <a:pt x="305" y="1"/>
                      <a:pt x="2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2"/>
              <p:cNvSpPr/>
              <p:nvPr/>
            </p:nvSpPr>
            <p:spPr>
              <a:xfrm>
                <a:off x="1181900" y="3794725"/>
                <a:ext cx="11200" cy="10325"/>
              </a:xfrm>
              <a:custGeom>
                <a:rect b="b" l="l" r="r" t="t"/>
                <a:pathLst>
                  <a:path extrusionOk="0" h="413" w="448">
                    <a:moveTo>
                      <a:pt x="211" y="0"/>
                    </a:moveTo>
                    <a:cubicBezTo>
                      <a:pt x="112" y="0"/>
                      <a:pt x="38" y="74"/>
                      <a:pt x="14" y="168"/>
                    </a:cubicBezTo>
                    <a:cubicBezTo>
                      <a:pt x="1" y="290"/>
                      <a:pt x="96" y="384"/>
                      <a:pt x="204" y="411"/>
                    </a:cubicBezTo>
                    <a:cubicBezTo>
                      <a:pt x="213" y="412"/>
                      <a:pt x="221" y="413"/>
                      <a:pt x="230" y="413"/>
                    </a:cubicBezTo>
                    <a:cubicBezTo>
                      <a:pt x="341" y="413"/>
                      <a:pt x="435" y="335"/>
                      <a:pt x="447" y="222"/>
                    </a:cubicBezTo>
                    <a:cubicBezTo>
                      <a:pt x="447" y="114"/>
                      <a:pt x="366" y="6"/>
                      <a:pt x="258" y="6"/>
                    </a:cubicBezTo>
                    <a:cubicBezTo>
                      <a:pt x="242" y="2"/>
                      <a:pt x="226" y="0"/>
                      <a:pt x="21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1169400" y="3779150"/>
                <a:ext cx="11175" cy="10350"/>
              </a:xfrm>
              <a:custGeom>
                <a:rect b="b" l="l" r="r" t="t"/>
                <a:pathLst>
                  <a:path extrusionOk="0" h="414" w="447">
                    <a:moveTo>
                      <a:pt x="201" y="1"/>
                    </a:moveTo>
                    <a:cubicBezTo>
                      <a:pt x="109" y="1"/>
                      <a:pt x="25" y="74"/>
                      <a:pt x="14" y="168"/>
                    </a:cubicBezTo>
                    <a:cubicBezTo>
                      <a:pt x="0" y="290"/>
                      <a:pt x="81" y="385"/>
                      <a:pt x="203" y="412"/>
                    </a:cubicBezTo>
                    <a:cubicBezTo>
                      <a:pt x="211" y="413"/>
                      <a:pt x="219" y="413"/>
                      <a:pt x="227" y="413"/>
                    </a:cubicBezTo>
                    <a:cubicBezTo>
                      <a:pt x="327" y="413"/>
                      <a:pt x="421" y="335"/>
                      <a:pt x="433" y="223"/>
                    </a:cubicBezTo>
                    <a:cubicBezTo>
                      <a:pt x="447" y="101"/>
                      <a:pt x="365" y="6"/>
                      <a:pt x="244" y="6"/>
                    </a:cubicBezTo>
                    <a:cubicBezTo>
                      <a:pt x="229" y="3"/>
                      <a:pt x="215" y="1"/>
                      <a:pt x="20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1161275" y="3796875"/>
                <a:ext cx="11525" cy="10550"/>
              </a:xfrm>
              <a:custGeom>
                <a:rect b="b" l="l" r="r" t="t"/>
                <a:pathLst>
                  <a:path extrusionOk="0" h="422" w="461">
                    <a:moveTo>
                      <a:pt x="271" y="1"/>
                    </a:moveTo>
                    <a:cubicBezTo>
                      <a:pt x="41" y="28"/>
                      <a:pt x="0" y="339"/>
                      <a:pt x="217" y="420"/>
                    </a:cubicBezTo>
                    <a:cubicBezTo>
                      <a:pt x="226" y="421"/>
                      <a:pt x="235" y="422"/>
                      <a:pt x="243" y="422"/>
                    </a:cubicBezTo>
                    <a:cubicBezTo>
                      <a:pt x="352" y="422"/>
                      <a:pt x="435" y="345"/>
                      <a:pt x="460" y="244"/>
                    </a:cubicBezTo>
                    <a:cubicBezTo>
                      <a:pt x="460" y="122"/>
                      <a:pt x="379" y="14"/>
                      <a:pt x="27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983175" y="3385175"/>
                <a:ext cx="213650" cy="157400"/>
              </a:xfrm>
              <a:custGeom>
                <a:rect b="b" l="l" r="r" t="t"/>
                <a:pathLst>
                  <a:path extrusionOk="0" h="6296" w="8546">
                    <a:moveTo>
                      <a:pt x="5518" y="2876"/>
                    </a:moveTo>
                    <a:lnTo>
                      <a:pt x="5518" y="2876"/>
                    </a:lnTo>
                    <a:cubicBezTo>
                      <a:pt x="5418" y="3294"/>
                      <a:pt x="5253" y="3695"/>
                      <a:pt x="5014" y="4007"/>
                    </a:cubicBezTo>
                    <a:cubicBezTo>
                      <a:pt x="4959" y="4088"/>
                      <a:pt x="4878" y="4155"/>
                      <a:pt x="4784" y="4196"/>
                    </a:cubicBezTo>
                    <a:cubicBezTo>
                      <a:pt x="4775" y="4200"/>
                      <a:pt x="4766" y="4203"/>
                      <a:pt x="4755" y="4203"/>
                    </a:cubicBezTo>
                    <a:cubicBezTo>
                      <a:pt x="4731" y="4203"/>
                      <a:pt x="4703" y="4189"/>
                      <a:pt x="4675" y="4142"/>
                    </a:cubicBezTo>
                    <a:cubicBezTo>
                      <a:pt x="4621" y="4074"/>
                      <a:pt x="4770" y="3682"/>
                      <a:pt x="4878" y="3533"/>
                    </a:cubicBezTo>
                    <a:cubicBezTo>
                      <a:pt x="5068" y="3292"/>
                      <a:pt x="5283" y="3072"/>
                      <a:pt x="5518" y="2876"/>
                    </a:cubicBezTo>
                    <a:close/>
                    <a:moveTo>
                      <a:pt x="4746" y="1"/>
                    </a:moveTo>
                    <a:cubicBezTo>
                      <a:pt x="3820" y="1"/>
                      <a:pt x="2814" y="1431"/>
                      <a:pt x="2361" y="2058"/>
                    </a:cubicBezTo>
                    <a:cubicBezTo>
                      <a:pt x="1509" y="3303"/>
                      <a:pt x="751" y="4629"/>
                      <a:pt x="102" y="5996"/>
                    </a:cubicBezTo>
                    <a:lnTo>
                      <a:pt x="48" y="6063"/>
                    </a:lnTo>
                    <a:cubicBezTo>
                      <a:pt x="0" y="6186"/>
                      <a:pt x="111" y="6295"/>
                      <a:pt x="210" y="6295"/>
                    </a:cubicBezTo>
                    <a:cubicBezTo>
                      <a:pt x="253" y="6295"/>
                      <a:pt x="294" y="6275"/>
                      <a:pt x="318" y="6226"/>
                    </a:cubicBezTo>
                    <a:cubicBezTo>
                      <a:pt x="792" y="5224"/>
                      <a:pt x="1320" y="4250"/>
                      <a:pt x="1901" y="3317"/>
                    </a:cubicBezTo>
                    <a:cubicBezTo>
                      <a:pt x="2321" y="2586"/>
                      <a:pt x="2808" y="1909"/>
                      <a:pt x="3349" y="1287"/>
                    </a:cubicBezTo>
                    <a:cubicBezTo>
                      <a:pt x="3674" y="894"/>
                      <a:pt x="4161" y="313"/>
                      <a:pt x="4702" y="286"/>
                    </a:cubicBezTo>
                    <a:cubicBezTo>
                      <a:pt x="4710" y="285"/>
                      <a:pt x="4718" y="285"/>
                      <a:pt x="4727" y="285"/>
                    </a:cubicBezTo>
                    <a:cubicBezTo>
                      <a:pt x="4987" y="285"/>
                      <a:pt x="5221" y="495"/>
                      <a:pt x="5352" y="692"/>
                    </a:cubicBezTo>
                    <a:cubicBezTo>
                      <a:pt x="5541" y="1030"/>
                      <a:pt x="5650" y="1409"/>
                      <a:pt x="5636" y="1801"/>
                    </a:cubicBezTo>
                    <a:cubicBezTo>
                      <a:pt x="5640" y="2008"/>
                      <a:pt x="5627" y="2227"/>
                      <a:pt x="5598" y="2449"/>
                    </a:cubicBezTo>
                    <a:lnTo>
                      <a:pt x="5598" y="2449"/>
                    </a:lnTo>
                    <a:cubicBezTo>
                      <a:pt x="5409" y="2590"/>
                      <a:pt x="5231" y="2737"/>
                      <a:pt x="5068" y="2884"/>
                    </a:cubicBezTo>
                    <a:cubicBezTo>
                      <a:pt x="4770" y="3154"/>
                      <a:pt x="3890" y="4088"/>
                      <a:pt x="4581" y="4453"/>
                    </a:cubicBezTo>
                    <a:cubicBezTo>
                      <a:pt x="4665" y="4500"/>
                      <a:pt x="4745" y="4521"/>
                      <a:pt x="4819" y="4521"/>
                    </a:cubicBezTo>
                    <a:cubicBezTo>
                      <a:pt x="5351" y="4521"/>
                      <a:pt x="5624" y="3463"/>
                      <a:pt x="5731" y="3154"/>
                    </a:cubicBezTo>
                    <a:cubicBezTo>
                      <a:pt x="5782" y="2985"/>
                      <a:pt x="5828" y="2803"/>
                      <a:pt x="5864" y="2615"/>
                    </a:cubicBezTo>
                    <a:lnTo>
                      <a:pt x="5864" y="2615"/>
                    </a:lnTo>
                    <a:cubicBezTo>
                      <a:pt x="6159" y="2413"/>
                      <a:pt x="6478" y="2244"/>
                      <a:pt x="6813" y="2112"/>
                    </a:cubicBezTo>
                    <a:cubicBezTo>
                      <a:pt x="7036" y="2021"/>
                      <a:pt x="7283" y="1930"/>
                      <a:pt x="7517" y="1930"/>
                    </a:cubicBezTo>
                    <a:cubicBezTo>
                      <a:pt x="7595" y="1930"/>
                      <a:pt x="7672" y="1940"/>
                      <a:pt x="7747" y="1963"/>
                    </a:cubicBezTo>
                    <a:cubicBezTo>
                      <a:pt x="8058" y="2045"/>
                      <a:pt x="8166" y="2464"/>
                      <a:pt x="8166" y="2775"/>
                    </a:cubicBezTo>
                    <a:cubicBezTo>
                      <a:pt x="8139" y="3289"/>
                      <a:pt x="7990" y="3804"/>
                      <a:pt x="7747" y="4264"/>
                    </a:cubicBezTo>
                    <a:cubicBezTo>
                      <a:pt x="7517" y="4737"/>
                      <a:pt x="7246" y="5197"/>
                      <a:pt x="6921" y="5617"/>
                    </a:cubicBezTo>
                    <a:cubicBezTo>
                      <a:pt x="6786" y="5766"/>
                      <a:pt x="6651" y="5914"/>
                      <a:pt x="6516" y="6050"/>
                    </a:cubicBezTo>
                    <a:cubicBezTo>
                      <a:pt x="6399" y="6145"/>
                      <a:pt x="6506" y="6290"/>
                      <a:pt x="6624" y="6290"/>
                    </a:cubicBezTo>
                    <a:cubicBezTo>
                      <a:pt x="6656" y="6290"/>
                      <a:pt x="6689" y="6279"/>
                      <a:pt x="6718" y="6253"/>
                    </a:cubicBezTo>
                    <a:cubicBezTo>
                      <a:pt x="7097" y="5901"/>
                      <a:pt x="7422" y="5495"/>
                      <a:pt x="7666" y="5035"/>
                    </a:cubicBezTo>
                    <a:cubicBezTo>
                      <a:pt x="7990" y="4534"/>
                      <a:pt x="8220" y="3980"/>
                      <a:pt x="8369" y="3398"/>
                    </a:cubicBezTo>
                    <a:cubicBezTo>
                      <a:pt x="8491" y="2951"/>
                      <a:pt x="8545" y="2423"/>
                      <a:pt x="8288" y="2018"/>
                    </a:cubicBezTo>
                    <a:cubicBezTo>
                      <a:pt x="8125" y="1784"/>
                      <a:pt x="7850" y="1641"/>
                      <a:pt x="7561" y="1641"/>
                    </a:cubicBezTo>
                    <a:cubicBezTo>
                      <a:pt x="7515" y="1641"/>
                      <a:pt x="7468" y="1645"/>
                      <a:pt x="7422" y="1652"/>
                    </a:cubicBezTo>
                    <a:cubicBezTo>
                      <a:pt x="6903" y="1693"/>
                      <a:pt x="6389" y="1923"/>
                      <a:pt x="5923" y="2223"/>
                    </a:cubicBezTo>
                    <a:lnTo>
                      <a:pt x="5923" y="2223"/>
                    </a:lnTo>
                    <a:cubicBezTo>
                      <a:pt x="5988" y="1617"/>
                      <a:pt x="5925" y="985"/>
                      <a:pt x="5582" y="502"/>
                    </a:cubicBezTo>
                    <a:cubicBezTo>
                      <a:pt x="5325" y="144"/>
                      <a:pt x="5039" y="1"/>
                      <a:pt x="474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768475" y="3395550"/>
                <a:ext cx="98325" cy="115800"/>
              </a:xfrm>
              <a:custGeom>
                <a:rect b="b" l="l" r="r" t="t"/>
                <a:pathLst>
                  <a:path extrusionOk="0" h="4632" w="3933">
                    <a:moveTo>
                      <a:pt x="1177" y="0"/>
                    </a:moveTo>
                    <a:cubicBezTo>
                      <a:pt x="1151" y="0"/>
                      <a:pt x="1125" y="2"/>
                      <a:pt x="1099" y="6"/>
                    </a:cubicBezTo>
                    <a:cubicBezTo>
                      <a:pt x="152" y="141"/>
                      <a:pt x="16" y="4268"/>
                      <a:pt x="16" y="4268"/>
                    </a:cubicBezTo>
                    <a:cubicBezTo>
                      <a:pt x="0" y="4495"/>
                      <a:pt x="651" y="4631"/>
                      <a:pt x="1409" y="4631"/>
                    </a:cubicBezTo>
                    <a:cubicBezTo>
                      <a:pt x="2549" y="4631"/>
                      <a:pt x="3933" y="4323"/>
                      <a:pt x="3656" y="3551"/>
                    </a:cubicBezTo>
                    <a:cubicBezTo>
                      <a:pt x="3196" y="2301"/>
                      <a:pt x="2107" y="0"/>
                      <a:pt x="1177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1327950" y="3377400"/>
                <a:ext cx="96900" cy="118500"/>
              </a:xfrm>
              <a:custGeom>
                <a:rect b="b" l="l" r="r" t="t"/>
                <a:pathLst>
                  <a:path extrusionOk="0" h="4740" w="3876">
                    <a:moveTo>
                      <a:pt x="2050" y="0"/>
                    </a:moveTo>
                    <a:cubicBezTo>
                      <a:pt x="1097" y="0"/>
                      <a:pt x="99" y="3939"/>
                      <a:pt x="99" y="3939"/>
                    </a:cubicBezTo>
                    <a:cubicBezTo>
                      <a:pt x="0" y="4284"/>
                      <a:pt x="1457" y="4740"/>
                      <a:pt x="2575" y="4740"/>
                    </a:cubicBezTo>
                    <a:cubicBezTo>
                      <a:pt x="3296" y="4740"/>
                      <a:pt x="3875" y="4550"/>
                      <a:pt x="3806" y="4020"/>
                    </a:cubicBezTo>
                    <a:cubicBezTo>
                      <a:pt x="3617" y="2667"/>
                      <a:pt x="3035" y="69"/>
                      <a:pt x="2075" y="1"/>
                    </a:cubicBezTo>
                    <a:cubicBezTo>
                      <a:pt x="2066" y="1"/>
                      <a:pt x="2058" y="0"/>
                      <a:pt x="2050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1074550" y="3848700"/>
                <a:ext cx="52975" cy="21250"/>
              </a:xfrm>
              <a:custGeom>
                <a:rect b="b" l="l" r="r" t="t"/>
                <a:pathLst>
                  <a:path extrusionOk="0" h="850" w="2119">
                    <a:moveTo>
                      <a:pt x="1986" y="1"/>
                    </a:moveTo>
                    <a:cubicBezTo>
                      <a:pt x="1944" y="1"/>
                      <a:pt x="1905" y="25"/>
                      <a:pt x="1900" y="79"/>
                    </a:cubicBezTo>
                    <a:cubicBezTo>
                      <a:pt x="1832" y="269"/>
                      <a:pt x="1697" y="417"/>
                      <a:pt x="1521" y="499"/>
                    </a:cubicBezTo>
                    <a:cubicBezTo>
                      <a:pt x="1383" y="591"/>
                      <a:pt x="1219" y="639"/>
                      <a:pt x="1056" y="639"/>
                    </a:cubicBezTo>
                    <a:cubicBezTo>
                      <a:pt x="980" y="639"/>
                      <a:pt x="904" y="628"/>
                      <a:pt x="831" y="607"/>
                    </a:cubicBezTo>
                    <a:cubicBezTo>
                      <a:pt x="641" y="539"/>
                      <a:pt x="479" y="417"/>
                      <a:pt x="357" y="269"/>
                    </a:cubicBezTo>
                    <a:cubicBezTo>
                      <a:pt x="303" y="214"/>
                      <a:pt x="276" y="174"/>
                      <a:pt x="249" y="106"/>
                    </a:cubicBezTo>
                    <a:cubicBezTo>
                      <a:pt x="239" y="97"/>
                      <a:pt x="223" y="53"/>
                      <a:pt x="219" y="53"/>
                    </a:cubicBezTo>
                    <a:cubicBezTo>
                      <a:pt x="218" y="53"/>
                      <a:pt x="218" y="60"/>
                      <a:pt x="222" y="79"/>
                    </a:cubicBezTo>
                    <a:cubicBezTo>
                      <a:pt x="225" y="93"/>
                      <a:pt x="216" y="98"/>
                      <a:pt x="200" y="98"/>
                    </a:cubicBezTo>
                    <a:cubicBezTo>
                      <a:pt x="165" y="98"/>
                      <a:pt x="96" y="74"/>
                      <a:pt x="52" y="74"/>
                    </a:cubicBezTo>
                    <a:cubicBezTo>
                      <a:pt x="20" y="74"/>
                      <a:pt x="1" y="87"/>
                      <a:pt x="19" y="133"/>
                    </a:cubicBezTo>
                    <a:cubicBezTo>
                      <a:pt x="168" y="472"/>
                      <a:pt x="465" y="729"/>
                      <a:pt x="831" y="823"/>
                    </a:cubicBezTo>
                    <a:cubicBezTo>
                      <a:pt x="902" y="841"/>
                      <a:pt x="977" y="850"/>
                      <a:pt x="1054" y="850"/>
                    </a:cubicBezTo>
                    <a:cubicBezTo>
                      <a:pt x="1497" y="850"/>
                      <a:pt x="1987" y="560"/>
                      <a:pt x="2103" y="133"/>
                    </a:cubicBezTo>
                    <a:cubicBezTo>
                      <a:pt x="2119" y="53"/>
                      <a:pt x="2048" y="1"/>
                      <a:pt x="198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1052000" y="3763675"/>
                <a:ext cx="87300" cy="43375"/>
              </a:xfrm>
              <a:custGeom>
                <a:rect b="b" l="l" r="r" t="t"/>
                <a:pathLst>
                  <a:path extrusionOk="0" h="1735" w="3492">
                    <a:moveTo>
                      <a:pt x="1912" y="1"/>
                    </a:moveTo>
                    <a:cubicBezTo>
                      <a:pt x="1139" y="1"/>
                      <a:pt x="340" y="116"/>
                      <a:pt x="231" y="382"/>
                    </a:cubicBezTo>
                    <a:cubicBezTo>
                      <a:pt x="1" y="909"/>
                      <a:pt x="1936" y="1735"/>
                      <a:pt x="1936" y="1735"/>
                    </a:cubicBezTo>
                    <a:cubicBezTo>
                      <a:pt x="1936" y="1735"/>
                      <a:pt x="3492" y="666"/>
                      <a:pt x="3438" y="300"/>
                    </a:cubicBezTo>
                    <a:cubicBezTo>
                      <a:pt x="3411" y="112"/>
                      <a:pt x="2674" y="1"/>
                      <a:pt x="191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1042350" y="3797475"/>
                <a:ext cx="58400" cy="37925"/>
              </a:xfrm>
              <a:custGeom>
                <a:rect b="b" l="l" r="r" t="t"/>
                <a:pathLst>
                  <a:path extrusionOk="0" h="1517" w="2336">
                    <a:moveTo>
                      <a:pt x="2227" y="0"/>
                    </a:moveTo>
                    <a:cubicBezTo>
                      <a:pt x="2183" y="0"/>
                      <a:pt x="2139" y="24"/>
                      <a:pt x="2119" y="71"/>
                    </a:cubicBezTo>
                    <a:cubicBezTo>
                      <a:pt x="2132" y="545"/>
                      <a:pt x="1889" y="992"/>
                      <a:pt x="1469" y="1222"/>
                    </a:cubicBezTo>
                    <a:cubicBezTo>
                      <a:pt x="1347" y="1284"/>
                      <a:pt x="1220" y="1313"/>
                      <a:pt x="1095" y="1313"/>
                    </a:cubicBezTo>
                    <a:cubicBezTo>
                      <a:pt x="760" y="1313"/>
                      <a:pt x="435" y="1111"/>
                      <a:pt x="238" y="816"/>
                    </a:cubicBezTo>
                    <a:cubicBezTo>
                      <a:pt x="215" y="789"/>
                      <a:pt x="184" y="777"/>
                      <a:pt x="153" y="777"/>
                    </a:cubicBezTo>
                    <a:cubicBezTo>
                      <a:pt x="76" y="777"/>
                      <a:pt x="0" y="850"/>
                      <a:pt x="49" y="937"/>
                    </a:cubicBezTo>
                    <a:cubicBezTo>
                      <a:pt x="275" y="1302"/>
                      <a:pt x="668" y="1516"/>
                      <a:pt x="1073" y="1516"/>
                    </a:cubicBezTo>
                    <a:cubicBezTo>
                      <a:pt x="1224" y="1516"/>
                      <a:pt x="1377" y="1487"/>
                      <a:pt x="1523" y="1425"/>
                    </a:cubicBezTo>
                    <a:cubicBezTo>
                      <a:pt x="2051" y="1194"/>
                      <a:pt x="2322" y="640"/>
                      <a:pt x="2335" y="71"/>
                    </a:cubicBezTo>
                    <a:cubicBezTo>
                      <a:pt x="2315" y="24"/>
                      <a:pt x="2271" y="0"/>
                      <a:pt x="222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1094975" y="3796975"/>
                <a:ext cx="59075" cy="38425"/>
              </a:xfrm>
              <a:custGeom>
                <a:rect b="b" l="l" r="r" t="t"/>
                <a:pathLst>
                  <a:path extrusionOk="0" h="1537" w="2363">
                    <a:moveTo>
                      <a:pt x="129" y="0"/>
                    </a:moveTo>
                    <a:cubicBezTo>
                      <a:pt x="78" y="0"/>
                      <a:pt x="27" y="31"/>
                      <a:pt x="27" y="91"/>
                    </a:cubicBezTo>
                    <a:cubicBezTo>
                      <a:pt x="0" y="660"/>
                      <a:pt x="312" y="1187"/>
                      <a:pt x="826" y="1445"/>
                    </a:cubicBezTo>
                    <a:cubicBezTo>
                      <a:pt x="972" y="1507"/>
                      <a:pt x="1126" y="1536"/>
                      <a:pt x="1278" y="1536"/>
                    </a:cubicBezTo>
                    <a:cubicBezTo>
                      <a:pt x="1688" y="1536"/>
                      <a:pt x="2087" y="1322"/>
                      <a:pt x="2314" y="957"/>
                    </a:cubicBezTo>
                    <a:cubicBezTo>
                      <a:pt x="2363" y="870"/>
                      <a:pt x="2279" y="797"/>
                      <a:pt x="2203" y="797"/>
                    </a:cubicBezTo>
                    <a:cubicBezTo>
                      <a:pt x="2173" y="797"/>
                      <a:pt x="2144" y="809"/>
                      <a:pt x="2125" y="836"/>
                    </a:cubicBezTo>
                    <a:cubicBezTo>
                      <a:pt x="1928" y="1131"/>
                      <a:pt x="1610" y="1333"/>
                      <a:pt x="1274" y="1333"/>
                    </a:cubicBezTo>
                    <a:cubicBezTo>
                      <a:pt x="1148" y="1333"/>
                      <a:pt x="1019" y="1304"/>
                      <a:pt x="893" y="1242"/>
                    </a:cubicBezTo>
                    <a:cubicBezTo>
                      <a:pt x="474" y="1012"/>
                      <a:pt x="217" y="579"/>
                      <a:pt x="230" y="91"/>
                    </a:cubicBezTo>
                    <a:cubicBezTo>
                      <a:pt x="230" y="31"/>
                      <a:pt x="180" y="0"/>
                      <a:pt x="12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1248050" y="3666400"/>
                <a:ext cx="126700" cy="80100"/>
              </a:xfrm>
              <a:custGeom>
                <a:rect b="b" l="l" r="r" t="t"/>
                <a:pathLst>
                  <a:path extrusionOk="0" h="3204" w="5068">
                    <a:moveTo>
                      <a:pt x="2552" y="1"/>
                    </a:moveTo>
                    <a:cubicBezTo>
                      <a:pt x="1819" y="1"/>
                      <a:pt x="1131" y="373"/>
                      <a:pt x="656" y="971"/>
                    </a:cubicBezTo>
                    <a:cubicBezTo>
                      <a:pt x="250" y="1512"/>
                      <a:pt x="20" y="2162"/>
                      <a:pt x="7" y="2838"/>
                    </a:cubicBezTo>
                    <a:cubicBezTo>
                      <a:pt x="0" y="2974"/>
                      <a:pt x="102" y="3041"/>
                      <a:pt x="206" y="3041"/>
                    </a:cubicBezTo>
                    <a:cubicBezTo>
                      <a:pt x="311" y="3041"/>
                      <a:pt x="420" y="2974"/>
                      <a:pt x="426" y="2838"/>
                    </a:cubicBezTo>
                    <a:cubicBezTo>
                      <a:pt x="479" y="1672"/>
                      <a:pt x="1272" y="415"/>
                      <a:pt x="2539" y="415"/>
                    </a:cubicBezTo>
                    <a:cubicBezTo>
                      <a:pt x="2565" y="415"/>
                      <a:pt x="2592" y="415"/>
                      <a:pt x="2618" y="416"/>
                    </a:cubicBezTo>
                    <a:cubicBezTo>
                      <a:pt x="3917" y="470"/>
                      <a:pt x="4648" y="1837"/>
                      <a:pt x="4607" y="3001"/>
                    </a:cubicBezTo>
                    <a:cubicBezTo>
                      <a:pt x="4601" y="3136"/>
                      <a:pt x="4702" y="3204"/>
                      <a:pt x="4809" y="3204"/>
                    </a:cubicBezTo>
                    <a:cubicBezTo>
                      <a:pt x="4915" y="3204"/>
                      <a:pt x="5027" y="3136"/>
                      <a:pt x="5040" y="3001"/>
                    </a:cubicBezTo>
                    <a:cubicBezTo>
                      <a:pt x="5068" y="1905"/>
                      <a:pt x="4540" y="700"/>
                      <a:pt x="3498" y="213"/>
                    </a:cubicBezTo>
                    <a:cubicBezTo>
                      <a:pt x="3183" y="68"/>
                      <a:pt x="2864" y="1"/>
                      <a:pt x="25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1355775" y="3682350"/>
                <a:ext cx="53825" cy="49075"/>
              </a:xfrm>
              <a:custGeom>
                <a:rect b="b" l="l" r="r" t="t"/>
                <a:pathLst>
                  <a:path extrusionOk="0" h="1963" w="2153">
                    <a:moveTo>
                      <a:pt x="1383" y="0"/>
                    </a:moveTo>
                    <a:cubicBezTo>
                      <a:pt x="1348" y="0"/>
                      <a:pt x="1310" y="11"/>
                      <a:pt x="1273" y="35"/>
                    </a:cubicBezTo>
                    <a:lnTo>
                      <a:pt x="136" y="752"/>
                    </a:lnTo>
                    <a:cubicBezTo>
                      <a:pt x="41" y="807"/>
                      <a:pt x="1" y="901"/>
                      <a:pt x="28" y="996"/>
                    </a:cubicBezTo>
                    <a:lnTo>
                      <a:pt x="271" y="1808"/>
                    </a:lnTo>
                    <a:cubicBezTo>
                      <a:pt x="306" y="1900"/>
                      <a:pt x="389" y="1963"/>
                      <a:pt x="489" y="1963"/>
                    </a:cubicBezTo>
                    <a:cubicBezTo>
                      <a:pt x="506" y="1963"/>
                      <a:pt x="524" y="1961"/>
                      <a:pt x="542" y="1957"/>
                    </a:cubicBezTo>
                    <a:lnTo>
                      <a:pt x="1787" y="1754"/>
                    </a:lnTo>
                    <a:lnTo>
                      <a:pt x="1976" y="1727"/>
                    </a:lnTo>
                    <a:cubicBezTo>
                      <a:pt x="2085" y="1686"/>
                      <a:pt x="2152" y="1578"/>
                      <a:pt x="2125" y="1470"/>
                    </a:cubicBezTo>
                    <a:cubicBezTo>
                      <a:pt x="2091" y="1377"/>
                      <a:pt x="2007" y="1315"/>
                      <a:pt x="1908" y="1315"/>
                    </a:cubicBezTo>
                    <a:cubicBezTo>
                      <a:pt x="1891" y="1315"/>
                      <a:pt x="1873" y="1317"/>
                      <a:pt x="1855" y="1321"/>
                    </a:cubicBezTo>
                    <a:lnTo>
                      <a:pt x="1855" y="1334"/>
                    </a:lnTo>
                    <a:lnTo>
                      <a:pt x="632" y="1534"/>
                    </a:lnTo>
                    <a:lnTo>
                      <a:pt x="480" y="1030"/>
                    </a:lnTo>
                    <a:lnTo>
                      <a:pt x="480" y="1030"/>
                    </a:lnTo>
                    <a:lnTo>
                      <a:pt x="1489" y="401"/>
                    </a:lnTo>
                    <a:cubicBezTo>
                      <a:pt x="1682" y="276"/>
                      <a:pt x="1562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825700" y="3659725"/>
                <a:ext cx="126550" cy="80000"/>
              </a:xfrm>
              <a:custGeom>
                <a:rect b="b" l="l" r="r" t="t"/>
                <a:pathLst>
                  <a:path extrusionOk="0" h="3200" w="5062">
                    <a:moveTo>
                      <a:pt x="2512" y="1"/>
                    </a:moveTo>
                    <a:cubicBezTo>
                      <a:pt x="1718" y="1"/>
                      <a:pt x="997" y="434"/>
                      <a:pt x="542" y="1103"/>
                    </a:cubicBezTo>
                    <a:cubicBezTo>
                      <a:pt x="190" y="1671"/>
                      <a:pt x="1" y="2334"/>
                      <a:pt x="28" y="2997"/>
                    </a:cubicBezTo>
                    <a:cubicBezTo>
                      <a:pt x="34" y="3132"/>
                      <a:pt x="143" y="3200"/>
                      <a:pt x="247" y="3200"/>
                    </a:cubicBezTo>
                    <a:cubicBezTo>
                      <a:pt x="352" y="3200"/>
                      <a:pt x="454" y="3132"/>
                      <a:pt x="447" y="2997"/>
                    </a:cubicBezTo>
                    <a:cubicBezTo>
                      <a:pt x="420" y="1833"/>
                      <a:pt x="1137" y="467"/>
                      <a:pt x="2450" y="413"/>
                    </a:cubicBezTo>
                    <a:cubicBezTo>
                      <a:pt x="2476" y="411"/>
                      <a:pt x="2503" y="411"/>
                      <a:pt x="2529" y="411"/>
                    </a:cubicBezTo>
                    <a:cubicBezTo>
                      <a:pt x="3782" y="411"/>
                      <a:pt x="4575" y="1668"/>
                      <a:pt x="4642" y="2835"/>
                    </a:cubicBezTo>
                    <a:cubicBezTo>
                      <a:pt x="4669" y="2936"/>
                      <a:pt x="4760" y="2987"/>
                      <a:pt x="4851" y="2987"/>
                    </a:cubicBezTo>
                    <a:cubicBezTo>
                      <a:pt x="4943" y="2987"/>
                      <a:pt x="5034" y="2936"/>
                      <a:pt x="5061" y="2835"/>
                    </a:cubicBezTo>
                    <a:cubicBezTo>
                      <a:pt x="5021" y="1712"/>
                      <a:pt x="4412" y="588"/>
                      <a:pt x="3329" y="155"/>
                    </a:cubicBezTo>
                    <a:cubicBezTo>
                      <a:pt x="3053" y="50"/>
                      <a:pt x="2778" y="1"/>
                      <a:pt x="251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790175" y="3676025"/>
                <a:ext cx="54150" cy="49200"/>
              </a:xfrm>
              <a:custGeom>
                <a:rect b="b" l="l" r="r" t="t"/>
                <a:pathLst>
                  <a:path extrusionOk="0" h="1968" w="2166">
                    <a:moveTo>
                      <a:pt x="798" y="1"/>
                    </a:moveTo>
                    <a:cubicBezTo>
                      <a:pt x="611" y="1"/>
                      <a:pt x="495" y="273"/>
                      <a:pt x="677" y="410"/>
                    </a:cubicBezTo>
                    <a:lnTo>
                      <a:pt x="1686" y="1039"/>
                    </a:lnTo>
                    <a:lnTo>
                      <a:pt x="1686" y="1039"/>
                    </a:lnTo>
                    <a:lnTo>
                      <a:pt x="1540" y="1527"/>
                    </a:lnTo>
                    <a:lnTo>
                      <a:pt x="1540" y="1527"/>
                    </a:lnTo>
                    <a:lnTo>
                      <a:pt x="501" y="1357"/>
                    </a:lnTo>
                    <a:lnTo>
                      <a:pt x="312" y="1317"/>
                    </a:lnTo>
                    <a:cubicBezTo>
                      <a:pt x="95" y="1317"/>
                      <a:pt x="1" y="1601"/>
                      <a:pt x="190" y="1723"/>
                    </a:cubicBezTo>
                    <a:lnTo>
                      <a:pt x="1462" y="1926"/>
                    </a:lnTo>
                    <a:lnTo>
                      <a:pt x="1625" y="1966"/>
                    </a:lnTo>
                    <a:cubicBezTo>
                      <a:pt x="1635" y="1967"/>
                      <a:pt x="1645" y="1968"/>
                      <a:pt x="1656" y="1968"/>
                    </a:cubicBezTo>
                    <a:cubicBezTo>
                      <a:pt x="1766" y="1968"/>
                      <a:pt x="1870" y="1903"/>
                      <a:pt x="1895" y="1804"/>
                    </a:cubicBezTo>
                    <a:lnTo>
                      <a:pt x="2139" y="992"/>
                    </a:lnTo>
                    <a:cubicBezTo>
                      <a:pt x="2166" y="911"/>
                      <a:pt x="2125" y="816"/>
                      <a:pt x="2058" y="762"/>
                    </a:cubicBezTo>
                    <a:lnTo>
                      <a:pt x="907" y="31"/>
                    </a:lnTo>
                    <a:cubicBezTo>
                      <a:pt x="869" y="10"/>
                      <a:pt x="832" y="1"/>
                      <a:pt x="7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"/>
              <p:cNvSpPr/>
              <p:nvPr/>
            </p:nvSpPr>
            <p:spPr>
              <a:xfrm>
                <a:off x="879975" y="3967025"/>
                <a:ext cx="485975" cy="103425"/>
              </a:xfrm>
              <a:custGeom>
                <a:rect b="b" l="l" r="r" t="t"/>
                <a:pathLst>
                  <a:path extrusionOk="0" h="4137" w="19439">
                    <a:moveTo>
                      <a:pt x="3" y="1893"/>
                    </a:moveTo>
                    <a:cubicBezTo>
                      <a:pt x="1" y="1893"/>
                      <a:pt x="8" y="1898"/>
                      <a:pt x="23" y="1907"/>
                    </a:cubicBezTo>
                    <a:lnTo>
                      <a:pt x="23" y="1907"/>
                    </a:lnTo>
                    <a:cubicBezTo>
                      <a:pt x="18" y="1903"/>
                      <a:pt x="13" y="1899"/>
                      <a:pt x="8" y="1895"/>
                    </a:cubicBezTo>
                    <a:cubicBezTo>
                      <a:pt x="5" y="1894"/>
                      <a:pt x="4" y="1893"/>
                      <a:pt x="3" y="1893"/>
                    </a:cubicBezTo>
                    <a:close/>
                    <a:moveTo>
                      <a:pt x="19439" y="1"/>
                    </a:moveTo>
                    <a:lnTo>
                      <a:pt x="18559" y="677"/>
                    </a:lnTo>
                    <a:cubicBezTo>
                      <a:pt x="18045" y="1029"/>
                      <a:pt x="17504" y="1354"/>
                      <a:pt x="16949" y="1652"/>
                    </a:cubicBezTo>
                    <a:cubicBezTo>
                      <a:pt x="14446" y="3018"/>
                      <a:pt x="11631" y="3735"/>
                      <a:pt x="8776" y="3762"/>
                    </a:cubicBezTo>
                    <a:cubicBezTo>
                      <a:pt x="8721" y="3763"/>
                      <a:pt x="8665" y="3763"/>
                      <a:pt x="8610" y="3763"/>
                    </a:cubicBezTo>
                    <a:cubicBezTo>
                      <a:pt x="3609" y="3763"/>
                      <a:pt x="308" y="2077"/>
                      <a:pt x="23" y="1907"/>
                    </a:cubicBezTo>
                    <a:lnTo>
                      <a:pt x="23" y="1907"/>
                    </a:lnTo>
                    <a:cubicBezTo>
                      <a:pt x="316" y="2146"/>
                      <a:pt x="636" y="2372"/>
                      <a:pt x="969" y="2585"/>
                    </a:cubicBezTo>
                    <a:cubicBezTo>
                      <a:pt x="2200" y="3275"/>
                      <a:pt x="3093" y="3532"/>
                      <a:pt x="4311" y="3762"/>
                    </a:cubicBezTo>
                    <a:cubicBezTo>
                      <a:pt x="5567" y="4013"/>
                      <a:pt x="6836" y="4136"/>
                      <a:pt x="8100" y="4136"/>
                    </a:cubicBezTo>
                    <a:cubicBezTo>
                      <a:pt x="11211" y="4136"/>
                      <a:pt x="14295" y="3388"/>
                      <a:pt x="17084" y="1936"/>
                    </a:cubicBezTo>
                    <a:cubicBezTo>
                      <a:pt x="17598" y="1706"/>
                      <a:pt x="18099" y="1408"/>
                      <a:pt x="18546" y="1056"/>
                    </a:cubicBezTo>
                    <a:cubicBezTo>
                      <a:pt x="19236" y="434"/>
                      <a:pt x="19439" y="1"/>
                      <a:pt x="194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15" name="Google Shape;315;p2"/>
          <p:cNvGrpSpPr/>
          <p:nvPr/>
        </p:nvGrpSpPr>
        <p:grpSpPr>
          <a:xfrm rot="-10661049">
            <a:off x="-566331" y="461717"/>
            <a:ext cx="1257155" cy="1134644"/>
            <a:chOff x="900750" y="238525"/>
            <a:chExt cx="5772650" cy="5210100"/>
          </a:xfrm>
        </p:grpSpPr>
        <p:sp>
          <p:nvSpPr>
            <p:cNvPr id="316" name="Google Shape;316;p2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2"/>
          <p:cNvGrpSpPr/>
          <p:nvPr/>
        </p:nvGrpSpPr>
        <p:grpSpPr>
          <a:xfrm>
            <a:off x="-395332" y="-291376"/>
            <a:ext cx="1187543" cy="1181286"/>
            <a:chOff x="1152300" y="238125"/>
            <a:chExt cx="5261600" cy="5233875"/>
          </a:xfrm>
        </p:grpSpPr>
        <p:sp>
          <p:nvSpPr>
            <p:cNvPr id="374" name="Google Shape;374;p2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2"/>
          <p:cNvGrpSpPr/>
          <p:nvPr/>
        </p:nvGrpSpPr>
        <p:grpSpPr>
          <a:xfrm rot="-5400000">
            <a:off x="8369518" y="775676"/>
            <a:ext cx="1257283" cy="1134760"/>
            <a:chOff x="900750" y="238525"/>
            <a:chExt cx="5772650" cy="5210100"/>
          </a:xfrm>
        </p:grpSpPr>
        <p:sp>
          <p:nvSpPr>
            <p:cNvPr id="381" name="Google Shape;381;p2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8" name="Google Shape;438;p2"/>
          <p:cNvGrpSpPr/>
          <p:nvPr/>
        </p:nvGrpSpPr>
        <p:grpSpPr>
          <a:xfrm>
            <a:off x="7927287" y="-474721"/>
            <a:ext cx="1736854" cy="1727702"/>
            <a:chOff x="1152300" y="238125"/>
            <a:chExt cx="5261600" cy="5233875"/>
          </a:xfrm>
        </p:grpSpPr>
        <p:sp>
          <p:nvSpPr>
            <p:cNvPr id="439" name="Google Shape;439;p2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5" name="Google Shape;445;p2"/>
          <p:cNvGrpSpPr/>
          <p:nvPr/>
        </p:nvGrpSpPr>
        <p:grpSpPr>
          <a:xfrm rot="-813385">
            <a:off x="1059446" y="451662"/>
            <a:ext cx="611521" cy="372102"/>
            <a:chOff x="5187225" y="2640275"/>
            <a:chExt cx="1088400" cy="662275"/>
          </a:xfrm>
        </p:grpSpPr>
        <p:grpSp>
          <p:nvGrpSpPr>
            <p:cNvPr id="446" name="Google Shape;446;p2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447" name="Google Shape;447;p2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2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2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2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6" name="Google Shape;456;p2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457" name="Google Shape;457;p2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2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2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2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2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2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2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87" name="Google Shape;487;p2"/>
          <p:cNvSpPr txBox="1"/>
          <p:nvPr>
            <p:ph idx="1" type="subTitle"/>
          </p:nvPr>
        </p:nvSpPr>
        <p:spPr>
          <a:xfrm>
            <a:off x="2453250" y="3124525"/>
            <a:ext cx="4237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488" name="Google Shape;488;p2"/>
          <p:cNvGrpSpPr/>
          <p:nvPr/>
        </p:nvGrpSpPr>
        <p:grpSpPr>
          <a:xfrm>
            <a:off x="-665135" y="2179222"/>
            <a:ext cx="1301938" cy="887127"/>
            <a:chOff x="-161159" y="295866"/>
            <a:chExt cx="1819111" cy="1273876"/>
          </a:xfrm>
        </p:grpSpPr>
        <p:sp>
          <p:nvSpPr>
            <p:cNvPr id="489" name="Google Shape;489;p2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2"/>
          <p:cNvGrpSpPr/>
          <p:nvPr/>
        </p:nvGrpSpPr>
        <p:grpSpPr>
          <a:xfrm rot="-818128">
            <a:off x="3497390" y="4009750"/>
            <a:ext cx="277527" cy="221857"/>
            <a:chOff x="1540488" y="3979563"/>
            <a:chExt cx="606350" cy="484825"/>
          </a:xfrm>
        </p:grpSpPr>
        <p:sp>
          <p:nvSpPr>
            <p:cNvPr id="492" name="Google Shape;492;p2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3" name="Google Shape;493;p2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94" name="Google Shape;494;p2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3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498" name="Google Shape;498;p3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0" name="Google Shape;500;p3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501" name="Google Shape;501;p3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3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3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3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3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3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3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3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3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3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3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3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3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3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3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3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3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3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3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3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3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3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3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3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9" name="Google Shape;529;p3"/>
            <p:cNvSpPr/>
            <p:nvPr/>
          </p:nvSpPr>
          <p:spPr>
            <a:xfrm rot="10800000">
              <a:off x="-58575" y="-64124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0" name="Google Shape;530;p3"/>
          <p:cNvGrpSpPr/>
          <p:nvPr/>
        </p:nvGrpSpPr>
        <p:grpSpPr>
          <a:xfrm>
            <a:off x="275921" y="-62105"/>
            <a:ext cx="8592159" cy="5240670"/>
            <a:chOff x="232950" y="673050"/>
            <a:chExt cx="7153575" cy="4363225"/>
          </a:xfrm>
        </p:grpSpPr>
        <p:sp>
          <p:nvSpPr>
            <p:cNvPr id="531" name="Google Shape;531;p3"/>
            <p:cNvSpPr/>
            <p:nvPr/>
          </p:nvSpPr>
          <p:spPr>
            <a:xfrm>
              <a:off x="1986700" y="1377575"/>
              <a:ext cx="58500" cy="45350"/>
            </a:xfrm>
            <a:custGeom>
              <a:rect b="b" l="l" r="r" t="t"/>
              <a:pathLst>
                <a:path extrusionOk="0" h="1814" w="2340">
                  <a:moveTo>
                    <a:pt x="1165" y="0"/>
                  </a:moveTo>
                  <a:cubicBezTo>
                    <a:pt x="0" y="0"/>
                    <a:pt x="0" y="1814"/>
                    <a:pt x="1165" y="1814"/>
                  </a:cubicBezTo>
                  <a:cubicBezTo>
                    <a:pt x="2339" y="1814"/>
                    <a:pt x="2339" y="0"/>
                    <a:pt x="116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"/>
            <p:cNvSpPr/>
            <p:nvPr/>
          </p:nvSpPr>
          <p:spPr>
            <a:xfrm>
              <a:off x="249450" y="3779925"/>
              <a:ext cx="58500" cy="45625"/>
            </a:xfrm>
            <a:custGeom>
              <a:rect b="b" l="l" r="r" t="t"/>
              <a:pathLst>
                <a:path extrusionOk="0" h="1825" w="2340">
                  <a:moveTo>
                    <a:pt x="1175" y="1"/>
                  </a:moveTo>
                  <a:cubicBezTo>
                    <a:pt x="0" y="1"/>
                    <a:pt x="11" y="1825"/>
                    <a:pt x="1175" y="1825"/>
                  </a:cubicBezTo>
                  <a:cubicBezTo>
                    <a:pt x="2339" y="1825"/>
                    <a:pt x="2339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"/>
            <p:cNvSpPr/>
            <p:nvPr/>
          </p:nvSpPr>
          <p:spPr>
            <a:xfrm>
              <a:off x="1960425" y="3931400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1"/>
                  </a:moveTo>
                  <a:cubicBezTo>
                    <a:pt x="0" y="1"/>
                    <a:pt x="0" y="1804"/>
                    <a:pt x="1175" y="1804"/>
                  </a:cubicBezTo>
                  <a:cubicBezTo>
                    <a:pt x="2350" y="1804"/>
                    <a:pt x="2350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"/>
            <p:cNvSpPr/>
            <p:nvPr/>
          </p:nvSpPr>
          <p:spPr>
            <a:xfrm>
              <a:off x="1560875" y="4738975"/>
              <a:ext cx="58775" cy="45375"/>
            </a:xfrm>
            <a:custGeom>
              <a:rect b="b" l="l" r="r" t="t"/>
              <a:pathLst>
                <a:path extrusionOk="0" h="1815" w="2351">
                  <a:moveTo>
                    <a:pt x="1176" y="1"/>
                  </a:moveTo>
                  <a:cubicBezTo>
                    <a:pt x="1" y="1"/>
                    <a:pt x="11" y="1814"/>
                    <a:pt x="1176" y="1814"/>
                  </a:cubicBezTo>
                  <a:cubicBezTo>
                    <a:pt x="2350" y="1814"/>
                    <a:pt x="2350" y="1"/>
                    <a:pt x="1176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"/>
            <p:cNvSpPr/>
            <p:nvPr/>
          </p:nvSpPr>
          <p:spPr>
            <a:xfrm>
              <a:off x="4105975" y="4738975"/>
              <a:ext cx="58225" cy="45375"/>
            </a:xfrm>
            <a:custGeom>
              <a:rect b="b" l="l" r="r" t="t"/>
              <a:pathLst>
                <a:path extrusionOk="0" h="1815" w="2329">
                  <a:moveTo>
                    <a:pt x="1175" y="1"/>
                  </a:moveTo>
                  <a:cubicBezTo>
                    <a:pt x="11" y="1"/>
                    <a:pt x="0" y="1814"/>
                    <a:pt x="1175" y="1814"/>
                  </a:cubicBezTo>
                  <a:cubicBezTo>
                    <a:pt x="2329" y="1814"/>
                    <a:pt x="2329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"/>
            <p:cNvSpPr/>
            <p:nvPr/>
          </p:nvSpPr>
          <p:spPr>
            <a:xfrm>
              <a:off x="3697675" y="3219150"/>
              <a:ext cx="58250" cy="45100"/>
            </a:xfrm>
            <a:custGeom>
              <a:rect b="b" l="l" r="r" t="t"/>
              <a:pathLst>
                <a:path extrusionOk="0" h="1804" w="2330">
                  <a:moveTo>
                    <a:pt x="1175" y="0"/>
                  </a:moveTo>
                  <a:cubicBezTo>
                    <a:pt x="11" y="0"/>
                    <a:pt x="0" y="1803"/>
                    <a:pt x="1175" y="1803"/>
                  </a:cubicBezTo>
                  <a:cubicBezTo>
                    <a:pt x="2329" y="1803"/>
                    <a:pt x="2329" y="0"/>
                    <a:pt x="117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"/>
            <p:cNvSpPr/>
            <p:nvPr/>
          </p:nvSpPr>
          <p:spPr>
            <a:xfrm>
              <a:off x="5191500" y="3627450"/>
              <a:ext cx="58500" cy="45100"/>
            </a:xfrm>
            <a:custGeom>
              <a:rect b="b" l="l" r="r" t="t"/>
              <a:pathLst>
                <a:path extrusionOk="0" h="1804" w="2340">
                  <a:moveTo>
                    <a:pt x="1175" y="0"/>
                  </a:moveTo>
                  <a:cubicBezTo>
                    <a:pt x="0" y="0"/>
                    <a:pt x="11" y="1803"/>
                    <a:pt x="1175" y="1803"/>
                  </a:cubicBezTo>
                  <a:cubicBezTo>
                    <a:pt x="2339" y="1803"/>
                    <a:pt x="2339" y="0"/>
                    <a:pt x="117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"/>
            <p:cNvSpPr/>
            <p:nvPr/>
          </p:nvSpPr>
          <p:spPr>
            <a:xfrm>
              <a:off x="5756150" y="2037550"/>
              <a:ext cx="58500" cy="45600"/>
            </a:xfrm>
            <a:custGeom>
              <a:rect b="b" l="l" r="r" t="t"/>
              <a:pathLst>
                <a:path extrusionOk="0" h="1824" w="2340">
                  <a:moveTo>
                    <a:pt x="1175" y="0"/>
                  </a:moveTo>
                  <a:cubicBezTo>
                    <a:pt x="21" y="0"/>
                    <a:pt x="1" y="1824"/>
                    <a:pt x="1175" y="1824"/>
                  </a:cubicBezTo>
                  <a:cubicBezTo>
                    <a:pt x="2340" y="1824"/>
                    <a:pt x="2340" y="0"/>
                    <a:pt x="117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"/>
            <p:cNvSpPr/>
            <p:nvPr/>
          </p:nvSpPr>
          <p:spPr>
            <a:xfrm>
              <a:off x="7067850" y="3027750"/>
              <a:ext cx="58250" cy="45625"/>
            </a:xfrm>
            <a:custGeom>
              <a:rect b="b" l="l" r="r" t="t"/>
              <a:pathLst>
                <a:path extrusionOk="0" h="1825" w="2330">
                  <a:moveTo>
                    <a:pt x="1165" y="0"/>
                  </a:moveTo>
                  <a:cubicBezTo>
                    <a:pt x="11" y="0"/>
                    <a:pt x="0" y="1824"/>
                    <a:pt x="1165" y="1824"/>
                  </a:cubicBezTo>
                  <a:cubicBezTo>
                    <a:pt x="2329" y="1824"/>
                    <a:pt x="2329" y="0"/>
                    <a:pt x="116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"/>
            <p:cNvSpPr/>
            <p:nvPr/>
          </p:nvSpPr>
          <p:spPr>
            <a:xfrm>
              <a:off x="7215200" y="3992200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0"/>
                  </a:moveTo>
                  <a:cubicBezTo>
                    <a:pt x="0" y="0"/>
                    <a:pt x="11" y="1804"/>
                    <a:pt x="1175" y="1804"/>
                  </a:cubicBezTo>
                  <a:cubicBezTo>
                    <a:pt x="2350" y="1804"/>
                    <a:pt x="2350" y="0"/>
                    <a:pt x="1175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"/>
            <p:cNvSpPr/>
            <p:nvPr/>
          </p:nvSpPr>
          <p:spPr>
            <a:xfrm>
              <a:off x="7328275" y="4990650"/>
              <a:ext cx="58250" cy="45625"/>
            </a:xfrm>
            <a:custGeom>
              <a:rect b="b" l="l" r="r" t="t"/>
              <a:pathLst>
                <a:path extrusionOk="0" h="1825" w="2330">
                  <a:moveTo>
                    <a:pt x="1175" y="1"/>
                  </a:moveTo>
                  <a:cubicBezTo>
                    <a:pt x="11" y="1"/>
                    <a:pt x="1" y="1824"/>
                    <a:pt x="1175" y="1824"/>
                  </a:cubicBezTo>
                  <a:cubicBezTo>
                    <a:pt x="2329" y="1824"/>
                    <a:pt x="2329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"/>
            <p:cNvSpPr/>
            <p:nvPr/>
          </p:nvSpPr>
          <p:spPr>
            <a:xfrm>
              <a:off x="7171650" y="1038825"/>
              <a:ext cx="58775" cy="45375"/>
            </a:xfrm>
            <a:custGeom>
              <a:rect b="b" l="l" r="r" t="t"/>
              <a:pathLst>
                <a:path extrusionOk="0" h="1815" w="2351">
                  <a:moveTo>
                    <a:pt x="1176" y="1"/>
                  </a:moveTo>
                  <a:cubicBezTo>
                    <a:pt x="1" y="1"/>
                    <a:pt x="22" y="1814"/>
                    <a:pt x="1176" y="1814"/>
                  </a:cubicBezTo>
                  <a:cubicBezTo>
                    <a:pt x="2350" y="1814"/>
                    <a:pt x="2350" y="1"/>
                    <a:pt x="1176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"/>
            <p:cNvSpPr/>
            <p:nvPr/>
          </p:nvSpPr>
          <p:spPr>
            <a:xfrm>
              <a:off x="3532550" y="1655775"/>
              <a:ext cx="58500" cy="45100"/>
            </a:xfrm>
            <a:custGeom>
              <a:rect b="b" l="l" r="r" t="t"/>
              <a:pathLst>
                <a:path extrusionOk="0" h="1804" w="2340">
                  <a:moveTo>
                    <a:pt x="1175" y="1"/>
                  </a:moveTo>
                  <a:cubicBezTo>
                    <a:pt x="1" y="1"/>
                    <a:pt x="11" y="1804"/>
                    <a:pt x="1175" y="1804"/>
                  </a:cubicBezTo>
                  <a:cubicBezTo>
                    <a:pt x="2340" y="1804"/>
                    <a:pt x="2340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"/>
            <p:cNvSpPr/>
            <p:nvPr/>
          </p:nvSpPr>
          <p:spPr>
            <a:xfrm>
              <a:off x="292975" y="1108375"/>
              <a:ext cx="58500" cy="45375"/>
            </a:xfrm>
            <a:custGeom>
              <a:rect b="b" l="l" r="r" t="t"/>
              <a:pathLst>
                <a:path extrusionOk="0" h="1815" w="2340">
                  <a:moveTo>
                    <a:pt x="1165" y="1"/>
                  </a:moveTo>
                  <a:cubicBezTo>
                    <a:pt x="1" y="1"/>
                    <a:pt x="11" y="1814"/>
                    <a:pt x="1165" y="1814"/>
                  </a:cubicBezTo>
                  <a:cubicBezTo>
                    <a:pt x="2340" y="1814"/>
                    <a:pt x="2340" y="1"/>
                    <a:pt x="116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"/>
            <p:cNvSpPr/>
            <p:nvPr/>
          </p:nvSpPr>
          <p:spPr>
            <a:xfrm>
              <a:off x="1630450" y="2211675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1"/>
                  </a:moveTo>
                  <a:cubicBezTo>
                    <a:pt x="0" y="1"/>
                    <a:pt x="0" y="1804"/>
                    <a:pt x="1175" y="1804"/>
                  </a:cubicBezTo>
                  <a:cubicBezTo>
                    <a:pt x="2349" y="1804"/>
                    <a:pt x="2349" y="1"/>
                    <a:pt x="1175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"/>
            <p:cNvSpPr/>
            <p:nvPr/>
          </p:nvSpPr>
          <p:spPr>
            <a:xfrm>
              <a:off x="232950" y="2989875"/>
              <a:ext cx="39450" cy="29900"/>
            </a:xfrm>
            <a:custGeom>
              <a:rect b="b" l="l" r="r" t="t"/>
              <a:pathLst>
                <a:path extrusionOk="0" h="1196" w="1578">
                  <a:moveTo>
                    <a:pt x="784" y="1"/>
                  </a:moveTo>
                  <a:cubicBezTo>
                    <a:pt x="1" y="1"/>
                    <a:pt x="11" y="1196"/>
                    <a:pt x="784" y="1196"/>
                  </a:cubicBezTo>
                  <a:cubicBezTo>
                    <a:pt x="1577" y="1196"/>
                    <a:pt x="1577" y="1"/>
                    <a:pt x="784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"/>
            <p:cNvSpPr/>
            <p:nvPr/>
          </p:nvSpPr>
          <p:spPr>
            <a:xfrm>
              <a:off x="789125" y="872675"/>
              <a:ext cx="38925" cy="30425"/>
            </a:xfrm>
            <a:custGeom>
              <a:rect b="b" l="l" r="r" t="t"/>
              <a:pathLst>
                <a:path extrusionOk="0" h="1217" w="1557">
                  <a:moveTo>
                    <a:pt x="783" y="1"/>
                  </a:moveTo>
                  <a:cubicBezTo>
                    <a:pt x="11" y="1"/>
                    <a:pt x="0" y="1216"/>
                    <a:pt x="783" y="1216"/>
                  </a:cubicBezTo>
                  <a:cubicBezTo>
                    <a:pt x="1556" y="1216"/>
                    <a:pt x="1556" y="1"/>
                    <a:pt x="783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"/>
            <p:cNvSpPr/>
            <p:nvPr/>
          </p:nvSpPr>
          <p:spPr>
            <a:xfrm>
              <a:off x="2378500" y="1046550"/>
              <a:ext cx="38925" cy="29900"/>
            </a:xfrm>
            <a:custGeom>
              <a:rect b="b" l="l" r="r" t="t"/>
              <a:pathLst>
                <a:path extrusionOk="0" h="1196" w="1557">
                  <a:moveTo>
                    <a:pt x="784" y="1"/>
                  </a:moveTo>
                  <a:cubicBezTo>
                    <a:pt x="11" y="1"/>
                    <a:pt x="1" y="1196"/>
                    <a:pt x="784" y="1196"/>
                  </a:cubicBezTo>
                  <a:cubicBezTo>
                    <a:pt x="1557" y="1196"/>
                    <a:pt x="1557" y="1"/>
                    <a:pt x="784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"/>
            <p:cNvSpPr/>
            <p:nvPr/>
          </p:nvSpPr>
          <p:spPr>
            <a:xfrm>
              <a:off x="1214425" y="3000700"/>
              <a:ext cx="39425" cy="30425"/>
            </a:xfrm>
            <a:custGeom>
              <a:rect b="b" l="l" r="r" t="t"/>
              <a:pathLst>
                <a:path extrusionOk="0" h="1217" w="1577">
                  <a:moveTo>
                    <a:pt x="783" y="1"/>
                  </a:moveTo>
                  <a:cubicBezTo>
                    <a:pt x="0" y="1"/>
                    <a:pt x="10" y="1216"/>
                    <a:pt x="783" y="1216"/>
                  </a:cubicBezTo>
                  <a:cubicBezTo>
                    <a:pt x="1577" y="1216"/>
                    <a:pt x="1577" y="1"/>
                    <a:pt x="783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"/>
            <p:cNvSpPr/>
            <p:nvPr/>
          </p:nvSpPr>
          <p:spPr>
            <a:xfrm>
              <a:off x="3464025" y="3964900"/>
              <a:ext cx="39175" cy="30150"/>
            </a:xfrm>
            <a:custGeom>
              <a:rect b="b" l="l" r="r" t="t"/>
              <a:pathLst>
                <a:path extrusionOk="0" h="1206" w="1567">
                  <a:moveTo>
                    <a:pt x="784" y="0"/>
                  </a:moveTo>
                  <a:cubicBezTo>
                    <a:pt x="1" y="0"/>
                    <a:pt x="11" y="1206"/>
                    <a:pt x="784" y="1206"/>
                  </a:cubicBezTo>
                  <a:cubicBezTo>
                    <a:pt x="1567" y="1206"/>
                    <a:pt x="1567" y="0"/>
                    <a:pt x="78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"/>
            <p:cNvSpPr/>
            <p:nvPr/>
          </p:nvSpPr>
          <p:spPr>
            <a:xfrm>
              <a:off x="5652850" y="2549125"/>
              <a:ext cx="38925" cy="30175"/>
            </a:xfrm>
            <a:custGeom>
              <a:rect b="b" l="l" r="r" t="t"/>
              <a:pathLst>
                <a:path extrusionOk="0" h="1207" w="1557">
                  <a:moveTo>
                    <a:pt x="784" y="1"/>
                  </a:moveTo>
                  <a:cubicBezTo>
                    <a:pt x="11" y="1"/>
                    <a:pt x="1" y="1206"/>
                    <a:pt x="784" y="1206"/>
                  </a:cubicBezTo>
                  <a:cubicBezTo>
                    <a:pt x="1557" y="1206"/>
                    <a:pt x="1557" y="1"/>
                    <a:pt x="784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"/>
            <p:cNvSpPr/>
            <p:nvPr/>
          </p:nvSpPr>
          <p:spPr>
            <a:xfrm>
              <a:off x="6313075" y="1732800"/>
              <a:ext cx="38925" cy="29900"/>
            </a:xfrm>
            <a:custGeom>
              <a:rect b="b" l="l" r="r" t="t"/>
              <a:pathLst>
                <a:path extrusionOk="0" h="1196" w="1557">
                  <a:moveTo>
                    <a:pt x="784" y="0"/>
                  </a:moveTo>
                  <a:cubicBezTo>
                    <a:pt x="11" y="0"/>
                    <a:pt x="1" y="1196"/>
                    <a:pt x="784" y="1196"/>
                  </a:cubicBezTo>
                  <a:cubicBezTo>
                    <a:pt x="1557" y="1196"/>
                    <a:pt x="1557" y="0"/>
                    <a:pt x="78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"/>
            <p:cNvSpPr/>
            <p:nvPr/>
          </p:nvSpPr>
          <p:spPr>
            <a:xfrm>
              <a:off x="3246875" y="2106325"/>
              <a:ext cx="39425" cy="29900"/>
            </a:xfrm>
            <a:custGeom>
              <a:rect b="b" l="l" r="r" t="t"/>
              <a:pathLst>
                <a:path extrusionOk="0" h="1196" w="1577">
                  <a:moveTo>
                    <a:pt x="784" y="0"/>
                  </a:moveTo>
                  <a:cubicBezTo>
                    <a:pt x="1" y="0"/>
                    <a:pt x="11" y="1195"/>
                    <a:pt x="784" y="1195"/>
                  </a:cubicBezTo>
                  <a:cubicBezTo>
                    <a:pt x="1577" y="1195"/>
                    <a:pt x="1577" y="0"/>
                    <a:pt x="78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"/>
            <p:cNvSpPr/>
            <p:nvPr/>
          </p:nvSpPr>
          <p:spPr>
            <a:xfrm>
              <a:off x="7033850" y="3478300"/>
              <a:ext cx="39175" cy="30400"/>
            </a:xfrm>
            <a:custGeom>
              <a:rect b="b" l="l" r="r" t="t"/>
              <a:pathLst>
                <a:path extrusionOk="0" h="1216" w="1567">
                  <a:moveTo>
                    <a:pt x="794" y="0"/>
                  </a:moveTo>
                  <a:cubicBezTo>
                    <a:pt x="21" y="0"/>
                    <a:pt x="0" y="1216"/>
                    <a:pt x="794" y="1216"/>
                  </a:cubicBezTo>
                  <a:cubicBezTo>
                    <a:pt x="1567" y="1216"/>
                    <a:pt x="1567" y="0"/>
                    <a:pt x="79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"/>
            <p:cNvSpPr/>
            <p:nvPr/>
          </p:nvSpPr>
          <p:spPr>
            <a:xfrm>
              <a:off x="6095925" y="4955100"/>
              <a:ext cx="47675" cy="30175"/>
            </a:xfrm>
            <a:custGeom>
              <a:rect b="b" l="l" r="r" t="t"/>
              <a:pathLst>
                <a:path extrusionOk="0" h="1207" w="1907">
                  <a:moveTo>
                    <a:pt x="784" y="1"/>
                  </a:moveTo>
                  <a:cubicBezTo>
                    <a:pt x="1" y="1"/>
                    <a:pt x="1" y="1206"/>
                    <a:pt x="784" y="1206"/>
                  </a:cubicBezTo>
                  <a:lnTo>
                    <a:pt x="1124" y="1206"/>
                  </a:lnTo>
                  <a:cubicBezTo>
                    <a:pt x="1907" y="1206"/>
                    <a:pt x="1907" y="1"/>
                    <a:pt x="1124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"/>
            <p:cNvSpPr/>
            <p:nvPr/>
          </p:nvSpPr>
          <p:spPr>
            <a:xfrm>
              <a:off x="4315650" y="1654500"/>
              <a:ext cx="38675" cy="30400"/>
            </a:xfrm>
            <a:custGeom>
              <a:rect b="b" l="l" r="r" t="t"/>
              <a:pathLst>
                <a:path extrusionOk="0" h="1216" w="1547">
                  <a:moveTo>
                    <a:pt x="774" y="0"/>
                  </a:moveTo>
                  <a:cubicBezTo>
                    <a:pt x="1" y="0"/>
                    <a:pt x="1" y="1216"/>
                    <a:pt x="774" y="1216"/>
                  </a:cubicBezTo>
                  <a:cubicBezTo>
                    <a:pt x="1546" y="1216"/>
                    <a:pt x="1546" y="0"/>
                    <a:pt x="77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"/>
            <p:cNvSpPr/>
            <p:nvPr/>
          </p:nvSpPr>
          <p:spPr>
            <a:xfrm>
              <a:off x="4967125" y="2149850"/>
              <a:ext cx="47175" cy="29900"/>
            </a:xfrm>
            <a:custGeom>
              <a:rect b="b" l="l" r="r" t="t"/>
              <a:pathLst>
                <a:path extrusionOk="0" h="1196" w="1887">
                  <a:moveTo>
                    <a:pt x="773" y="1"/>
                  </a:moveTo>
                  <a:cubicBezTo>
                    <a:pt x="0" y="1"/>
                    <a:pt x="0" y="1196"/>
                    <a:pt x="773" y="1196"/>
                  </a:cubicBezTo>
                  <a:lnTo>
                    <a:pt x="1113" y="1196"/>
                  </a:lnTo>
                  <a:cubicBezTo>
                    <a:pt x="1886" y="1196"/>
                    <a:pt x="1886" y="1"/>
                    <a:pt x="1113" y="1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"/>
            <p:cNvSpPr/>
            <p:nvPr/>
          </p:nvSpPr>
          <p:spPr>
            <a:xfrm>
              <a:off x="5713650" y="673050"/>
              <a:ext cx="39175" cy="30400"/>
            </a:xfrm>
            <a:custGeom>
              <a:rect b="b" l="l" r="r" t="t"/>
              <a:pathLst>
                <a:path extrusionOk="0" h="1216" w="1567">
                  <a:moveTo>
                    <a:pt x="794" y="0"/>
                  </a:moveTo>
                  <a:cubicBezTo>
                    <a:pt x="21" y="0"/>
                    <a:pt x="0" y="1216"/>
                    <a:pt x="794" y="1216"/>
                  </a:cubicBezTo>
                  <a:cubicBezTo>
                    <a:pt x="1567" y="1216"/>
                    <a:pt x="1567" y="0"/>
                    <a:pt x="794" y="0"/>
                  </a:cubicBezTo>
                  <a:close/>
                </a:path>
              </a:pathLst>
            </a:custGeom>
            <a:solidFill>
              <a:srgbClr val="FFFFFF">
                <a:alpha val="712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9" name="Google Shape;559;p3"/>
          <p:cNvSpPr txBox="1"/>
          <p:nvPr>
            <p:ph type="title"/>
          </p:nvPr>
        </p:nvSpPr>
        <p:spPr>
          <a:xfrm>
            <a:off x="2713650" y="2573363"/>
            <a:ext cx="3716700" cy="86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60" name="Google Shape;560;p3"/>
          <p:cNvSpPr txBox="1"/>
          <p:nvPr>
            <p:ph hasCustomPrompt="1" idx="2" type="title"/>
          </p:nvPr>
        </p:nvSpPr>
        <p:spPr>
          <a:xfrm>
            <a:off x="3947263" y="1346538"/>
            <a:ext cx="1269900" cy="103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61" name="Google Shape;561;p3"/>
          <p:cNvSpPr txBox="1"/>
          <p:nvPr>
            <p:ph idx="1" type="subTitle"/>
          </p:nvPr>
        </p:nvSpPr>
        <p:spPr>
          <a:xfrm>
            <a:off x="2713650" y="3440963"/>
            <a:ext cx="3716700" cy="356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62" name="Google Shape;562;p3"/>
          <p:cNvGrpSpPr/>
          <p:nvPr/>
        </p:nvGrpSpPr>
        <p:grpSpPr>
          <a:xfrm rot="557915">
            <a:off x="7127970" y="2089026"/>
            <a:ext cx="1574126" cy="1686691"/>
            <a:chOff x="1734188" y="1802800"/>
            <a:chExt cx="1968625" cy="2109400"/>
          </a:xfrm>
        </p:grpSpPr>
        <p:grpSp>
          <p:nvGrpSpPr>
            <p:cNvPr id="563" name="Google Shape;563;p3"/>
            <p:cNvGrpSpPr/>
            <p:nvPr/>
          </p:nvGrpSpPr>
          <p:grpSpPr>
            <a:xfrm>
              <a:off x="1737850" y="1802800"/>
              <a:ext cx="1961300" cy="2108400"/>
              <a:chOff x="3251125" y="1793200"/>
              <a:chExt cx="1961300" cy="2108400"/>
            </a:xfrm>
          </p:grpSpPr>
          <p:sp>
            <p:nvSpPr>
              <p:cNvPr id="564" name="Google Shape;564;p3"/>
              <p:cNvSpPr/>
              <p:nvPr/>
            </p:nvSpPr>
            <p:spPr>
              <a:xfrm>
                <a:off x="3353250" y="2028100"/>
                <a:ext cx="242075" cy="311325"/>
              </a:xfrm>
              <a:custGeom>
                <a:rect b="b" l="l" r="r" t="t"/>
                <a:pathLst>
                  <a:path extrusionOk="0" h="12453" w="9683">
                    <a:moveTo>
                      <a:pt x="3145" y="0"/>
                    </a:moveTo>
                    <a:cubicBezTo>
                      <a:pt x="2831" y="0"/>
                      <a:pt x="2489" y="164"/>
                      <a:pt x="2077" y="484"/>
                    </a:cubicBezTo>
                    <a:cubicBezTo>
                      <a:pt x="0" y="2086"/>
                      <a:pt x="113" y="4953"/>
                      <a:pt x="1129" y="6262"/>
                    </a:cubicBezTo>
                    <a:cubicBezTo>
                      <a:pt x="1656" y="6941"/>
                      <a:pt x="2387" y="7123"/>
                      <a:pt x="3189" y="7123"/>
                    </a:cubicBezTo>
                    <a:cubicBezTo>
                      <a:pt x="4114" y="7123"/>
                      <a:pt x="5133" y="6881"/>
                      <a:pt x="6043" y="6881"/>
                    </a:cubicBezTo>
                    <a:cubicBezTo>
                      <a:pt x="6809" y="6881"/>
                      <a:pt x="7499" y="7052"/>
                      <a:pt x="7990" y="7684"/>
                    </a:cubicBezTo>
                    <a:cubicBezTo>
                      <a:pt x="8870" y="8812"/>
                      <a:pt x="8193" y="10279"/>
                      <a:pt x="7109" y="11092"/>
                    </a:cubicBezTo>
                    <a:cubicBezTo>
                      <a:pt x="6646" y="11447"/>
                      <a:pt x="6130" y="11612"/>
                      <a:pt x="5640" y="11612"/>
                    </a:cubicBezTo>
                    <a:cubicBezTo>
                      <a:pt x="5009" y="11612"/>
                      <a:pt x="4421" y="11339"/>
                      <a:pt x="4040" y="10843"/>
                    </a:cubicBezTo>
                    <a:cubicBezTo>
                      <a:pt x="3589" y="10234"/>
                      <a:pt x="3386" y="9512"/>
                      <a:pt x="3453" y="8744"/>
                    </a:cubicBezTo>
                    <a:lnTo>
                      <a:pt x="3453" y="8744"/>
                    </a:lnTo>
                    <a:cubicBezTo>
                      <a:pt x="2799" y="9263"/>
                      <a:pt x="2212" y="10279"/>
                      <a:pt x="3160" y="11520"/>
                    </a:cubicBezTo>
                    <a:cubicBezTo>
                      <a:pt x="3660" y="12160"/>
                      <a:pt x="4394" y="12452"/>
                      <a:pt x="5167" y="12452"/>
                    </a:cubicBezTo>
                    <a:cubicBezTo>
                      <a:pt x="5894" y="12452"/>
                      <a:pt x="6656" y="12194"/>
                      <a:pt x="7290" y="11723"/>
                    </a:cubicBezTo>
                    <a:cubicBezTo>
                      <a:pt x="8576" y="10730"/>
                      <a:pt x="9682" y="8451"/>
                      <a:pt x="8419" y="6803"/>
                    </a:cubicBezTo>
                    <a:cubicBezTo>
                      <a:pt x="7777" y="5984"/>
                      <a:pt x="6941" y="5768"/>
                      <a:pt x="6066" y="5768"/>
                    </a:cubicBezTo>
                    <a:cubicBezTo>
                      <a:pt x="5095" y="5768"/>
                      <a:pt x="4075" y="6033"/>
                      <a:pt x="3215" y="6033"/>
                    </a:cubicBezTo>
                    <a:cubicBezTo>
                      <a:pt x="2588" y="6033"/>
                      <a:pt x="2046" y="5892"/>
                      <a:pt x="1670" y="5404"/>
                    </a:cubicBezTo>
                    <a:cubicBezTo>
                      <a:pt x="903" y="4434"/>
                      <a:pt x="768" y="1951"/>
                      <a:pt x="2257" y="800"/>
                    </a:cubicBezTo>
                    <a:cubicBezTo>
                      <a:pt x="2505" y="606"/>
                      <a:pt x="2696" y="520"/>
                      <a:pt x="2858" y="520"/>
                    </a:cubicBezTo>
                    <a:cubicBezTo>
                      <a:pt x="3035" y="520"/>
                      <a:pt x="3176" y="623"/>
                      <a:pt x="3318" y="800"/>
                    </a:cubicBezTo>
                    <a:cubicBezTo>
                      <a:pt x="3566" y="1139"/>
                      <a:pt x="4017" y="3147"/>
                      <a:pt x="4559" y="3824"/>
                    </a:cubicBezTo>
                    <a:cubicBezTo>
                      <a:pt x="4664" y="3988"/>
                      <a:pt x="4837" y="4083"/>
                      <a:pt x="5021" y="4083"/>
                    </a:cubicBezTo>
                    <a:cubicBezTo>
                      <a:pt x="5115" y="4083"/>
                      <a:pt x="5212" y="4058"/>
                      <a:pt x="5304" y="4005"/>
                    </a:cubicBezTo>
                    <a:cubicBezTo>
                      <a:pt x="5236" y="3102"/>
                      <a:pt x="4898" y="1590"/>
                      <a:pt x="4221" y="710"/>
                    </a:cubicBezTo>
                    <a:cubicBezTo>
                      <a:pt x="3853" y="232"/>
                      <a:pt x="3519" y="0"/>
                      <a:pt x="31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4237400" y="1793200"/>
                <a:ext cx="209925" cy="294950"/>
              </a:xfrm>
              <a:custGeom>
                <a:rect b="b" l="l" r="r" t="t"/>
                <a:pathLst>
                  <a:path extrusionOk="0" h="11798" w="8397">
                    <a:moveTo>
                      <a:pt x="6462" y="1"/>
                    </a:moveTo>
                    <a:cubicBezTo>
                      <a:pt x="4066" y="1"/>
                      <a:pt x="2384" y="2018"/>
                      <a:pt x="2212" y="3606"/>
                    </a:cubicBezTo>
                    <a:cubicBezTo>
                      <a:pt x="1986" y="6246"/>
                      <a:pt x="6500" y="6765"/>
                      <a:pt x="6252" y="9293"/>
                    </a:cubicBezTo>
                    <a:cubicBezTo>
                      <a:pt x="6149" y="10607"/>
                      <a:pt x="4889" y="11230"/>
                      <a:pt x="3660" y="11230"/>
                    </a:cubicBezTo>
                    <a:cubicBezTo>
                      <a:pt x="3538" y="11230"/>
                      <a:pt x="3416" y="11224"/>
                      <a:pt x="3295" y="11212"/>
                    </a:cubicBezTo>
                    <a:cubicBezTo>
                      <a:pt x="1964" y="11076"/>
                      <a:pt x="1084" y="10015"/>
                      <a:pt x="1196" y="8932"/>
                    </a:cubicBezTo>
                    <a:cubicBezTo>
                      <a:pt x="1287" y="8187"/>
                      <a:pt x="1648" y="7510"/>
                      <a:pt x="2212" y="7014"/>
                    </a:cubicBezTo>
                    <a:cubicBezTo>
                      <a:pt x="2134" y="7005"/>
                      <a:pt x="2052" y="7000"/>
                      <a:pt x="1969" y="7000"/>
                    </a:cubicBezTo>
                    <a:cubicBezTo>
                      <a:pt x="1191" y="7000"/>
                      <a:pt x="258" y="7413"/>
                      <a:pt x="136" y="8819"/>
                    </a:cubicBezTo>
                    <a:cubicBezTo>
                      <a:pt x="0" y="10377"/>
                      <a:pt x="1332" y="11640"/>
                      <a:pt x="2979" y="11776"/>
                    </a:cubicBezTo>
                    <a:cubicBezTo>
                      <a:pt x="3126" y="11790"/>
                      <a:pt x="3274" y="11798"/>
                      <a:pt x="3424" y="11798"/>
                    </a:cubicBezTo>
                    <a:cubicBezTo>
                      <a:pt x="5139" y="11798"/>
                      <a:pt x="6968" y="10846"/>
                      <a:pt x="7155" y="8977"/>
                    </a:cubicBezTo>
                    <a:cubicBezTo>
                      <a:pt x="7448" y="5930"/>
                      <a:pt x="2979" y="5569"/>
                      <a:pt x="3205" y="3335"/>
                    </a:cubicBezTo>
                    <a:cubicBezTo>
                      <a:pt x="3312" y="2155"/>
                      <a:pt x="4745" y="363"/>
                      <a:pt x="6515" y="363"/>
                    </a:cubicBezTo>
                    <a:cubicBezTo>
                      <a:pt x="6607" y="363"/>
                      <a:pt x="6700" y="368"/>
                      <a:pt x="6794" y="378"/>
                    </a:cubicBezTo>
                    <a:cubicBezTo>
                      <a:pt x="7448" y="446"/>
                      <a:pt x="7606" y="694"/>
                      <a:pt x="7561" y="1078"/>
                    </a:cubicBezTo>
                    <a:cubicBezTo>
                      <a:pt x="7471" y="1958"/>
                      <a:pt x="6455" y="3312"/>
                      <a:pt x="6387" y="4125"/>
                    </a:cubicBezTo>
                    <a:cubicBezTo>
                      <a:pt x="6320" y="4441"/>
                      <a:pt x="6523" y="4734"/>
                      <a:pt x="6816" y="4802"/>
                    </a:cubicBezTo>
                    <a:cubicBezTo>
                      <a:pt x="7358" y="4102"/>
                      <a:pt x="8170" y="2748"/>
                      <a:pt x="8283" y="1642"/>
                    </a:cubicBezTo>
                    <a:cubicBezTo>
                      <a:pt x="8396" y="559"/>
                      <a:pt x="8012" y="130"/>
                      <a:pt x="6839" y="17"/>
                    </a:cubicBezTo>
                    <a:cubicBezTo>
                      <a:pt x="6711" y="6"/>
                      <a:pt x="6586" y="1"/>
                      <a:pt x="64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3251125" y="1835300"/>
                <a:ext cx="1961300" cy="2066300"/>
              </a:xfrm>
              <a:custGeom>
                <a:rect b="b" l="l" r="r" t="t"/>
                <a:pathLst>
                  <a:path extrusionOk="0" h="82652" w="78452">
                    <a:moveTo>
                      <a:pt x="28905" y="4840"/>
                    </a:moveTo>
                    <a:cubicBezTo>
                      <a:pt x="29085" y="4840"/>
                      <a:pt x="29231" y="4979"/>
                      <a:pt x="29250" y="5149"/>
                    </a:cubicBezTo>
                    <a:cubicBezTo>
                      <a:pt x="29566" y="6390"/>
                      <a:pt x="28099" y="7609"/>
                      <a:pt x="27151" y="8241"/>
                    </a:cubicBezTo>
                    <a:cubicBezTo>
                      <a:pt x="27196" y="6774"/>
                      <a:pt x="27873" y="5104"/>
                      <a:pt x="28799" y="4856"/>
                    </a:cubicBezTo>
                    <a:cubicBezTo>
                      <a:pt x="28835" y="4845"/>
                      <a:pt x="28870" y="4840"/>
                      <a:pt x="28905" y="4840"/>
                    </a:cubicBezTo>
                    <a:close/>
                    <a:moveTo>
                      <a:pt x="24228" y="5816"/>
                    </a:moveTo>
                    <a:cubicBezTo>
                      <a:pt x="24401" y="5816"/>
                      <a:pt x="24472" y="5921"/>
                      <a:pt x="24510" y="6075"/>
                    </a:cubicBezTo>
                    <a:cubicBezTo>
                      <a:pt x="24826" y="7361"/>
                      <a:pt x="23246" y="8851"/>
                      <a:pt x="22321" y="9460"/>
                    </a:cubicBezTo>
                    <a:cubicBezTo>
                      <a:pt x="22344" y="8015"/>
                      <a:pt x="23201" y="6097"/>
                      <a:pt x="24127" y="5826"/>
                    </a:cubicBezTo>
                    <a:cubicBezTo>
                      <a:pt x="24164" y="5820"/>
                      <a:pt x="24197" y="5816"/>
                      <a:pt x="24228" y="5816"/>
                    </a:cubicBezTo>
                    <a:close/>
                    <a:moveTo>
                      <a:pt x="73675" y="18264"/>
                    </a:moveTo>
                    <a:cubicBezTo>
                      <a:pt x="74303" y="18264"/>
                      <a:pt x="74846" y="18394"/>
                      <a:pt x="75133" y="18691"/>
                    </a:cubicBezTo>
                    <a:cubicBezTo>
                      <a:pt x="75291" y="18871"/>
                      <a:pt x="75269" y="19007"/>
                      <a:pt x="75111" y="19142"/>
                    </a:cubicBezTo>
                    <a:cubicBezTo>
                      <a:pt x="74764" y="19473"/>
                      <a:pt x="74266" y="19597"/>
                      <a:pt x="73724" y="19597"/>
                    </a:cubicBezTo>
                    <a:cubicBezTo>
                      <a:pt x="72785" y="19597"/>
                      <a:pt x="71715" y="19223"/>
                      <a:pt x="71071" y="18894"/>
                    </a:cubicBezTo>
                    <a:cubicBezTo>
                      <a:pt x="71812" y="18504"/>
                      <a:pt x="72822" y="18264"/>
                      <a:pt x="73675" y="18264"/>
                    </a:cubicBezTo>
                    <a:close/>
                    <a:moveTo>
                      <a:pt x="33893" y="1"/>
                    </a:moveTo>
                    <a:cubicBezTo>
                      <a:pt x="33880" y="1"/>
                      <a:pt x="33867" y="2"/>
                      <a:pt x="33854" y="3"/>
                    </a:cubicBezTo>
                    <a:cubicBezTo>
                      <a:pt x="33222" y="71"/>
                      <a:pt x="32319" y="2215"/>
                      <a:pt x="31733" y="4450"/>
                    </a:cubicBezTo>
                    <a:lnTo>
                      <a:pt x="31055" y="4450"/>
                    </a:lnTo>
                    <a:lnTo>
                      <a:pt x="31055" y="4698"/>
                    </a:lnTo>
                    <a:cubicBezTo>
                      <a:pt x="31236" y="4743"/>
                      <a:pt x="31439" y="4766"/>
                      <a:pt x="31620" y="4766"/>
                    </a:cubicBezTo>
                    <a:cubicBezTo>
                      <a:pt x="31439" y="5488"/>
                      <a:pt x="31281" y="6233"/>
                      <a:pt x="31168" y="7000"/>
                    </a:cubicBezTo>
                    <a:cubicBezTo>
                      <a:pt x="30740" y="8422"/>
                      <a:pt x="29792" y="9776"/>
                      <a:pt x="28663" y="10069"/>
                    </a:cubicBezTo>
                    <a:cubicBezTo>
                      <a:pt x="28487" y="10112"/>
                      <a:pt x="28334" y="10131"/>
                      <a:pt x="28200" y="10131"/>
                    </a:cubicBezTo>
                    <a:cubicBezTo>
                      <a:pt x="27479" y="10131"/>
                      <a:pt x="27333" y="9571"/>
                      <a:pt x="27219" y="9076"/>
                    </a:cubicBezTo>
                    <a:cubicBezTo>
                      <a:pt x="27174" y="8896"/>
                      <a:pt x="27151" y="8715"/>
                      <a:pt x="27151" y="8535"/>
                    </a:cubicBezTo>
                    <a:cubicBezTo>
                      <a:pt x="28753" y="7948"/>
                      <a:pt x="30243" y="6548"/>
                      <a:pt x="29882" y="5036"/>
                    </a:cubicBezTo>
                    <a:cubicBezTo>
                      <a:pt x="29731" y="4515"/>
                      <a:pt x="29429" y="4357"/>
                      <a:pt x="29098" y="4357"/>
                    </a:cubicBezTo>
                    <a:cubicBezTo>
                      <a:pt x="28985" y="4357"/>
                      <a:pt x="28869" y="4376"/>
                      <a:pt x="28753" y="4404"/>
                    </a:cubicBezTo>
                    <a:cubicBezTo>
                      <a:pt x="27219" y="4788"/>
                      <a:pt x="26135" y="6932"/>
                      <a:pt x="26203" y="8625"/>
                    </a:cubicBezTo>
                    <a:cubicBezTo>
                      <a:pt x="25729" y="9889"/>
                      <a:pt x="24894" y="10972"/>
                      <a:pt x="23833" y="11220"/>
                    </a:cubicBezTo>
                    <a:cubicBezTo>
                      <a:pt x="23661" y="11262"/>
                      <a:pt x="23510" y="11280"/>
                      <a:pt x="23378" y="11280"/>
                    </a:cubicBezTo>
                    <a:cubicBezTo>
                      <a:pt x="22716" y="11280"/>
                      <a:pt x="22524" y="10807"/>
                      <a:pt x="22411" y="10318"/>
                    </a:cubicBezTo>
                    <a:cubicBezTo>
                      <a:pt x="22344" y="10137"/>
                      <a:pt x="22321" y="9956"/>
                      <a:pt x="22321" y="9776"/>
                    </a:cubicBezTo>
                    <a:cubicBezTo>
                      <a:pt x="23924" y="9189"/>
                      <a:pt x="25549" y="7519"/>
                      <a:pt x="25187" y="6029"/>
                    </a:cubicBezTo>
                    <a:cubicBezTo>
                      <a:pt x="25033" y="5498"/>
                      <a:pt x="24723" y="5331"/>
                      <a:pt x="24384" y="5331"/>
                    </a:cubicBezTo>
                    <a:cubicBezTo>
                      <a:pt x="24277" y="5331"/>
                      <a:pt x="24167" y="5348"/>
                      <a:pt x="24059" y="5375"/>
                    </a:cubicBezTo>
                    <a:cubicBezTo>
                      <a:pt x="22411" y="5804"/>
                      <a:pt x="21102" y="8580"/>
                      <a:pt x="21418" y="10318"/>
                    </a:cubicBezTo>
                    <a:cubicBezTo>
                      <a:pt x="21328" y="10476"/>
                      <a:pt x="21193" y="10588"/>
                      <a:pt x="21057" y="10679"/>
                    </a:cubicBezTo>
                    <a:cubicBezTo>
                      <a:pt x="20952" y="10729"/>
                      <a:pt x="20855" y="10751"/>
                      <a:pt x="20765" y="10751"/>
                    </a:cubicBezTo>
                    <a:cubicBezTo>
                      <a:pt x="20371" y="10751"/>
                      <a:pt x="20113" y="10324"/>
                      <a:pt x="19929" y="9956"/>
                    </a:cubicBezTo>
                    <a:cubicBezTo>
                      <a:pt x="19319" y="8760"/>
                      <a:pt x="19658" y="8286"/>
                      <a:pt x="19500" y="7925"/>
                    </a:cubicBezTo>
                    <a:cubicBezTo>
                      <a:pt x="19404" y="7732"/>
                      <a:pt x="19204" y="7620"/>
                      <a:pt x="18999" y="7620"/>
                    </a:cubicBezTo>
                    <a:cubicBezTo>
                      <a:pt x="18917" y="7620"/>
                      <a:pt x="18833" y="7638"/>
                      <a:pt x="18755" y="7677"/>
                    </a:cubicBezTo>
                    <a:cubicBezTo>
                      <a:pt x="18417" y="7835"/>
                      <a:pt x="18259" y="8286"/>
                      <a:pt x="18936" y="9708"/>
                    </a:cubicBezTo>
                    <a:cubicBezTo>
                      <a:pt x="18958" y="10837"/>
                      <a:pt x="18845" y="12191"/>
                      <a:pt x="18575" y="12936"/>
                    </a:cubicBezTo>
                    <a:cubicBezTo>
                      <a:pt x="18439" y="13116"/>
                      <a:pt x="18304" y="13297"/>
                      <a:pt x="18191" y="13477"/>
                    </a:cubicBezTo>
                    <a:cubicBezTo>
                      <a:pt x="18155" y="13492"/>
                      <a:pt x="18120" y="13498"/>
                      <a:pt x="18087" y="13498"/>
                    </a:cubicBezTo>
                    <a:cubicBezTo>
                      <a:pt x="17907" y="13498"/>
                      <a:pt x="17752" y="13303"/>
                      <a:pt x="17582" y="12981"/>
                    </a:cubicBezTo>
                    <a:cubicBezTo>
                      <a:pt x="17130" y="12010"/>
                      <a:pt x="16792" y="11017"/>
                      <a:pt x="16589" y="9979"/>
                    </a:cubicBezTo>
                    <a:cubicBezTo>
                      <a:pt x="16566" y="9889"/>
                      <a:pt x="16566" y="9844"/>
                      <a:pt x="16543" y="9821"/>
                    </a:cubicBezTo>
                    <a:cubicBezTo>
                      <a:pt x="16509" y="9786"/>
                      <a:pt x="16341" y="9672"/>
                      <a:pt x="16162" y="9672"/>
                    </a:cubicBezTo>
                    <a:cubicBezTo>
                      <a:pt x="16109" y="9672"/>
                      <a:pt x="16054" y="9682"/>
                      <a:pt x="16002" y="9708"/>
                    </a:cubicBezTo>
                    <a:cubicBezTo>
                      <a:pt x="15776" y="9821"/>
                      <a:pt x="15753" y="9979"/>
                      <a:pt x="16047" y="11175"/>
                    </a:cubicBezTo>
                    <a:cubicBezTo>
                      <a:pt x="16363" y="12349"/>
                      <a:pt x="15911" y="14448"/>
                      <a:pt x="15325" y="14719"/>
                    </a:cubicBezTo>
                    <a:cubicBezTo>
                      <a:pt x="15228" y="14767"/>
                      <a:pt x="15141" y="14788"/>
                      <a:pt x="15063" y="14788"/>
                    </a:cubicBezTo>
                    <a:cubicBezTo>
                      <a:pt x="14667" y="14788"/>
                      <a:pt x="14494" y="14253"/>
                      <a:pt x="14399" y="14064"/>
                    </a:cubicBezTo>
                    <a:cubicBezTo>
                      <a:pt x="13971" y="13161"/>
                      <a:pt x="13903" y="11536"/>
                      <a:pt x="13971" y="10904"/>
                    </a:cubicBezTo>
                    <a:cubicBezTo>
                      <a:pt x="13934" y="10849"/>
                      <a:pt x="13837" y="10831"/>
                      <a:pt x="13728" y="10831"/>
                    </a:cubicBezTo>
                    <a:cubicBezTo>
                      <a:pt x="13572" y="10831"/>
                      <a:pt x="13392" y="10868"/>
                      <a:pt x="13339" y="10882"/>
                    </a:cubicBezTo>
                    <a:cubicBezTo>
                      <a:pt x="13271" y="10904"/>
                      <a:pt x="13158" y="13500"/>
                      <a:pt x="13655" y="14515"/>
                    </a:cubicBezTo>
                    <a:cubicBezTo>
                      <a:pt x="14024" y="15239"/>
                      <a:pt x="14417" y="15527"/>
                      <a:pt x="14824" y="15527"/>
                    </a:cubicBezTo>
                    <a:cubicBezTo>
                      <a:pt x="14989" y="15527"/>
                      <a:pt x="15156" y="15480"/>
                      <a:pt x="15325" y="15396"/>
                    </a:cubicBezTo>
                    <a:cubicBezTo>
                      <a:pt x="15911" y="15125"/>
                      <a:pt x="16273" y="13432"/>
                      <a:pt x="16318" y="11920"/>
                    </a:cubicBezTo>
                    <a:cubicBezTo>
                      <a:pt x="16431" y="12371"/>
                      <a:pt x="16611" y="12778"/>
                      <a:pt x="16814" y="13206"/>
                    </a:cubicBezTo>
                    <a:cubicBezTo>
                      <a:pt x="17063" y="13725"/>
                      <a:pt x="17378" y="14154"/>
                      <a:pt x="17740" y="14222"/>
                    </a:cubicBezTo>
                    <a:cubicBezTo>
                      <a:pt x="17085" y="15599"/>
                      <a:pt x="16566" y="17043"/>
                      <a:pt x="16250" y="18555"/>
                    </a:cubicBezTo>
                    <a:cubicBezTo>
                      <a:pt x="6839" y="24717"/>
                      <a:pt x="564" y="34828"/>
                      <a:pt x="226" y="46428"/>
                    </a:cubicBezTo>
                    <a:cubicBezTo>
                      <a:pt x="0" y="55095"/>
                      <a:pt x="3137" y="63152"/>
                      <a:pt x="8531" y="69449"/>
                    </a:cubicBezTo>
                    <a:cubicBezTo>
                      <a:pt x="7854" y="71277"/>
                      <a:pt x="7448" y="73015"/>
                      <a:pt x="7493" y="74617"/>
                    </a:cubicBezTo>
                    <a:lnTo>
                      <a:pt x="7493" y="74730"/>
                    </a:lnTo>
                    <a:cubicBezTo>
                      <a:pt x="7493" y="74865"/>
                      <a:pt x="7538" y="74978"/>
                      <a:pt x="7538" y="75091"/>
                    </a:cubicBezTo>
                    <a:lnTo>
                      <a:pt x="7538" y="75136"/>
                    </a:lnTo>
                    <a:cubicBezTo>
                      <a:pt x="7538" y="75181"/>
                      <a:pt x="7538" y="75204"/>
                      <a:pt x="7561" y="75227"/>
                    </a:cubicBezTo>
                    <a:cubicBezTo>
                      <a:pt x="7561" y="75362"/>
                      <a:pt x="7583" y="75475"/>
                      <a:pt x="7583" y="75610"/>
                    </a:cubicBezTo>
                    <a:cubicBezTo>
                      <a:pt x="7606" y="75633"/>
                      <a:pt x="7629" y="75700"/>
                      <a:pt x="7629" y="75746"/>
                    </a:cubicBezTo>
                    <a:cubicBezTo>
                      <a:pt x="7674" y="76084"/>
                      <a:pt x="7764" y="76400"/>
                      <a:pt x="7877" y="76739"/>
                    </a:cubicBezTo>
                    <a:cubicBezTo>
                      <a:pt x="7877" y="76784"/>
                      <a:pt x="7899" y="76806"/>
                      <a:pt x="7899" y="76874"/>
                    </a:cubicBezTo>
                    <a:lnTo>
                      <a:pt x="8035" y="77213"/>
                    </a:lnTo>
                    <a:cubicBezTo>
                      <a:pt x="8080" y="77258"/>
                      <a:pt x="8080" y="77325"/>
                      <a:pt x="8102" y="77371"/>
                    </a:cubicBezTo>
                    <a:lnTo>
                      <a:pt x="8260" y="77709"/>
                    </a:lnTo>
                    <a:lnTo>
                      <a:pt x="8328" y="77867"/>
                    </a:lnTo>
                    <a:lnTo>
                      <a:pt x="8576" y="78319"/>
                    </a:lnTo>
                    <a:cubicBezTo>
                      <a:pt x="8576" y="78341"/>
                      <a:pt x="8576" y="78341"/>
                      <a:pt x="8599" y="78364"/>
                    </a:cubicBezTo>
                    <a:cubicBezTo>
                      <a:pt x="9073" y="79176"/>
                      <a:pt x="9682" y="79876"/>
                      <a:pt x="10450" y="80417"/>
                    </a:cubicBezTo>
                    <a:cubicBezTo>
                      <a:pt x="11939" y="81523"/>
                      <a:pt x="13767" y="81975"/>
                      <a:pt x="15596" y="82065"/>
                    </a:cubicBezTo>
                    <a:cubicBezTo>
                      <a:pt x="15805" y="82074"/>
                      <a:pt x="16014" y="82079"/>
                      <a:pt x="16223" y="82079"/>
                    </a:cubicBezTo>
                    <a:cubicBezTo>
                      <a:pt x="18089" y="82079"/>
                      <a:pt x="19942" y="81719"/>
                      <a:pt x="21667" y="81049"/>
                    </a:cubicBezTo>
                    <a:cubicBezTo>
                      <a:pt x="21689" y="81049"/>
                      <a:pt x="21734" y="81049"/>
                      <a:pt x="21734" y="81004"/>
                    </a:cubicBezTo>
                    <a:lnTo>
                      <a:pt x="21915" y="80937"/>
                    </a:lnTo>
                    <a:cubicBezTo>
                      <a:pt x="22524" y="80711"/>
                      <a:pt x="23111" y="80417"/>
                      <a:pt x="23653" y="80056"/>
                    </a:cubicBezTo>
                    <a:cubicBezTo>
                      <a:pt x="25210" y="80666"/>
                      <a:pt x="26835" y="81162"/>
                      <a:pt x="28460" y="81568"/>
                    </a:cubicBezTo>
                    <a:lnTo>
                      <a:pt x="28550" y="81568"/>
                    </a:lnTo>
                    <a:lnTo>
                      <a:pt x="29430" y="81772"/>
                    </a:lnTo>
                    <a:lnTo>
                      <a:pt x="29656" y="81839"/>
                    </a:lnTo>
                    <a:lnTo>
                      <a:pt x="30378" y="81975"/>
                    </a:lnTo>
                    <a:lnTo>
                      <a:pt x="30694" y="82020"/>
                    </a:lnTo>
                    <a:lnTo>
                      <a:pt x="31349" y="82133"/>
                    </a:lnTo>
                    <a:lnTo>
                      <a:pt x="31710" y="82200"/>
                    </a:lnTo>
                    <a:lnTo>
                      <a:pt x="32319" y="82313"/>
                    </a:lnTo>
                    <a:lnTo>
                      <a:pt x="32726" y="82358"/>
                    </a:lnTo>
                    <a:lnTo>
                      <a:pt x="33358" y="82426"/>
                    </a:lnTo>
                    <a:lnTo>
                      <a:pt x="33741" y="82471"/>
                    </a:lnTo>
                    <a:lnTo>
                      <a:pt x="34373" y="82539"/>
                    </a:lnTo>
                    <a:lnTo>
                      <a:pt x="34757" y="82539"/>
                    </a:lnTo>
                    <a:lnTo>
                      <a:pt x="35434" y="82584"/>
                    </a:lnTo>
                    <a:lnTo>
                      <a:pt x="35772" y="82584"/>
                    </a:lnTo>
                    <a:lnTo>
                      <a:pt x="36788" y="82652"/>
                    </a:lnTo>
                    <a:lnTo>
                      <a:pt x="39496" y="82652"/>
                    </a:lnTo>
                    <a:lnTo>
                      <a:pt x="40647" y="82584"/>
                    </a:lnTo>
                    <a:lnTo>
                      <a:pt x="40715" y="82584"/>
                    </a:lnTo>
                    <a:lnTo>
                      <a:pt x="41821" y="82516"/>
                    </a:lnTo>
                    <a:lnTo>
                      <a:pt x="42114" y="82516"/>
                    </a:lnTo>
                    <a:lnTo>
                      <a:pt x="43017" y="82404"/>
                    </a:lnTo>
                    <a:lnTo>
                      <a:pt x="43288" y="82404"/>
                    </a:lnTo>
                    <a:lnTo>
                      <a:pt x="44439" y="82223"/>
                    </a:lnTo>
                    <a:lnTo>
                      <a:pt x="44462" y="82223"/>
                    </a:lnTo>
                    <a:lnTo>
                      <a:pt x="45590" y="81997"/>
                    </a:lnTo>
                    <a:lnTo>
                      <a:pt x="45793" y="81997"/>
                    </a:lnTo>
                    <a:lnTo>
                      <a:pt x="46831" y="81772"/>
                    </a:lnTo>
                    <a:lnTo>
                      <a:pt x="46922" y="81772"/>
                    </a:lnTo>
                    <a:cubicBezTo>
                      <a:pt x="47712" y="81614"/>
                      <a:pt x="48479" y="81411"/>
                      <a:pt x="49224" y="81185"/>
                    </a:cubicBezTo>
                    <a:lnTo>
                      <a:pt x="49337" y="81185"/>
                    </a:lnTo>
                    <a:cubicBezTo>
                      <a:pt x="51210" y="80598"/>
                      <a:pt x="53061" y="79898"/>
                      <a:pt x="54844" y="79063"/>
                    </a:cubicBezTo>
                    <a:cubicBezTo>
                      <a:pt x="56469" y="80417"/>
                      <a:pt x="58387" y="81365"/>
                      <a:pt x="60463" y="81839"/>
                    </a:cubicBezTo>
                    <a:cubicBezTo>
                      <a:pt x="61398" y="82047"/>
                      <a:pt x="62422" y="82217"/>
                      <a:pt x="63424" y="82217"/>
                    </a:cubicBezTo>
                    <a:cubicBezTo>
                      <a:pt x="64164" y="82217"/>
                      <a:pt x="64893" y="82124"/>
                      <a:pt x="65564" y="81884"/>
                    </a:cubicBezTo>
                    <a:cubicBezTo>
                      <a:pt x="65970" y="81726"/>
                      <a:pt x="66354" y="81523"/>
                      <a:pt x="66715" y="81298"/>
                    </a:cubicBezTo>
                    <a:lnTo>
                      <a:pt x="66715" y="81298"/>
                    </a:lnTo>
                    <a:lnTo>
                      <a:pt x="66264" y="81433"/>
                    </a:lnTo>
                    <a:cubicBezTo>
                      <a:pt x="66783" y="81230"/>
                      <a:pt x="67279" y="80937"/>
                      <a:pt x="67708" y="80598"/>
                    </a:cubicBezTo>
                    <a:lnTo>
                      <a:pt x="68001" y="80372"/>
                    </a:lnTo>
                    <a:lnTo>
                      <a:pt x="68047" y="80305"/>
                    </a:lnTo>
                    <a:lnTo>
                      <a:pt x="68250" y="80147"/>
                    </a:lnTo>
                    <a:lnTo>
                      <a:pt x="68340" y="80056"/>
                    </a:lnTo>
                    <a:lnTo>
                      <a:pt x="68498" y="79876"/>
                    </a:lnTo>
                    <a:lnTo>
                      <a:pt x="68588" y="79808"/>
                    </a:lnTo>
                    <a:lnTo>
                      <a:pt x="68724" y="79605"/>
                    </a:lnTo>
                    <a:lnTo>
                      <a:pt x="68814" y="79515"/>
                    </a:lnTo>
                    <a:lnTo>
                      <a:pt x="68949" y="79312"/>
                    </a:lnTo>
                    <a:lnTo>
                      <a:pt x="69017" y="79244"/>
                    </a:lnTo>
                    <a:lnTo>
                      <a:pt x="69152" y="79041"/>
                    </a:lnTo>
                    <a:lnTo>
                      <a:pt x="69198" y="78950"/>
                    </a:lnTo>
                    <a:lnTo>
                      <a:pt x="69401" y="78634"/>
                    </a:lnTo>
                    <a:lnTo>
                      <a:pt x="69694" y="78070"/>
                    </a:lnTo>
                    <a:lnTo>
                      <a:pt x="69694" y="78025"/>
                    </a:lnTo>
                    <a:cubicBezTo>
                      <a:pt x="69784" y="77845"/>
                      <a:pt x="69852" y="77664"/>
                      <a:pt x="69920" y="77461"/>
                    </a:cubicBezTo>
                    <a:lnTo>
                      <a:pt x="69965" y="77348"/>
                    </a:lnTo>
                    <a:cubicBezTo>
                      <a:pt x="71003" y="74301"/>
                      <a:pt x="70890" y="69765"/>
                      <a:pt x="69875" y="66041"/>
                    </a:cubicBezTo>
                    <a:cubicBezTo>
                      <a:pt x="73260" y="60873"/>
                      <a:pt x="75156" y="54869"/>
                      <a:pt x="75336" y="48685"/>
                    </a:cubicBezTo>
                    <a:cubicBezTo>
                      <a:pt x="75607" y="38845"/>
                      <a:pt x="71545" y="29817"/>
                      <a:pt x="64774" y="23227"/>
                    </a:cubicBezTo>
                    <a:cubicBezTo>
                      <a:pt x="64435" y="19052"/>
                      <a:pt x="63736" y="15937"/>
                      <a:pt x="62743" y="14087"/>
                    </a:cubicBezTo>
                    <a:cubicBezTo>
                      <a:pt x="64020" y="13440"/>
                      <a:pt x="65489" y="12985"/>
                      <a:pt x="66377" y="12985"/>
                    </a:cubicBezTo>
                    <a:cubicBezTo>
                      <a:pt x="66665" y="12985"/>
                      <a:pt x="66892" y="13033"/>
                      <a:pt x="67031" y="13139"/>
                    </a:cubicBezTo>
                    <a:cubicBezTo>
                      <a:pt x="67595" y="13567"/>
                      <a:pt x="67212" y="13522"/>
                      <a:pt x="67008" y="13816"/>
                    </a:cubicBezTo>
                    <a:cubicBezTo>
                      <a:pt x="66376" y="14651"/>
                      <a:pt x="64390" y="15824"/>
                      <a:pt x="64232" y="16050"/>
                    </a:cubicBezTo>
                    <a:cubicBezTo>
                      <a:pt x="64097" y="16276"/>
                      <a:pt x="64458" y="16569"/>
                      <a:pt x="64661" y="16727"/>
                    </a:cubicBezTo>
                    <a:cubicBezTo>
                      <a:pt x="64681" y="16740"/>
                      <a:pt x="64704" y="16746"/>
                      <a:pt x="64732" y="16746"/>
                    </a:cubicBezTo>
                    <a:cubicBezTo>
                      <a:pt x="64992" y="16746"/>
                      <a:pt x="65593" y="16209"/>
                      <a:pt x="66083" y="16005"/>
                    </a:cubicBezTo>
                    <a:cubicBezTo>
                      <a:pt x="67266" y="15566"/>
                      <a:pt x="68069" y="15265"/>
                      <a:pt x="68559" y="15265"/>
                    </a:cubicBezTo>
                    <a:cubicBezTo>
                      <a:pt x="68724" y="15265"/>
                      <a:pt x="68853" y="15299"/>
                      <a:pt x="68949" y="15373"/>
                    </a:cubicBezTo>
                    <a:cubicBezTo>
                      <a:pt x="69198" y="15531"/>
                      <a:pt x="69220" y="15870"/>
                      <a:pt x="69017" y="16073"/>
                    </a:cubicBezTo>
                    <a:cubicBezTo>
                      <a:pt x="68679" y="16524"/>
                      <a:pt x="67821" y="16908"/>
                      <a:pt x="67392" y="17517"/>
                    </a:cubicBezTo>
                    <a:cubicBezTo>
                      <a:pt x="66986" y="18104"/>
                      <a:pt x="66986" y="18578"/>
                      <a:pt x="67573" y="18984"/>
                    </a:cubicBezTo>
                    <a:cubicBezTo>
                      <a:pt x="67912" y="19206"/>
                      <a:pt x="68252" y="19300"/>
                      <a:pt x="68618" y="19300"/>
                    </a:cubicBezTo>
                    <a:cubicBezTo>
                      <a:pt x="68884" y="19300"/>
                      <a:pt x="69164" y="19250"/>
                      <a:pt x="69468" y="19165"/>
                    </a:cubicBezTo>
                    <a:lnTo>
                      <a:pt x="69468" y="19165"/>
                    </a:lnTo>
                    <a:cubicBezTo>
                      <a:pt x="69040" y="19797"/>
                      <a:pt x="69085" y="20587"/>
                      <a:pt x="69762" y="21309"/>
                    </a:cubicBezTo>
                    <a:cubicBezTo>
                      <a:pt x="70243" y="21838"/>
                      <a:pt x="71512" y="22322"/>
                      <a:pt x="72863" y="22322"/>
                    </a:cubicBezTo>
                    <a:cubicBezTo>
                      <a:pt x="73411" y="22322"/>
                      <a:pt x="73973" y="22243"/>
                      <a:pt x="74501" y="22054"/>
                    </a:cubicBezTo>
                    <a:cubicBezTo>
                      <a:pt x="75178" y="21941"/>
                      <a:pt x="76059" y="21738"/>
                      <a:pt x="76939" y="21512"/>
                    </a:cubicBezTo>
                    <a:lnTo>
                      <a:pt x="76939" y="21512"/>
                    </a:lnTo>
                    <a:cubicBezTo>
                      <a:pt x="76939" y="21963"/>
                      <a:pt x="77029" y="22482"/>
                      <a:pt x="76510" y="22866"/>
                    </a:cubicBezTo>
                    <a:cubicBezTo>
                      <a:pt x="76014" y="23272"/>
                      <a:pt x="74479" y="23340"/>
                      <a:pt x="73779" y="23859"/>
                    </a:cubicBezTo>
                    <a:cubicBezTo>
                      <a:pt x="73080" y="24356"/>
                      <a:pt x="73238" y="24784"/>
                      <a:pt x="73666" y="25326"/>
                    </a:cubicBezTo>
                    <a:cubicBezTo>
                      <a:pt x="74198" y="26073"/>
                      <a:pt x="75352" y="26393"/>
                      <a:pt x="76464" y="26393"/>
                    </a:cubicBezTo>
                    <a:cubicBezTo>
                      <a:pt x="76864" y="26393"/>
                      <a:pt x="77258" y="26352"/>
                      <a:pt x="77616" y="26274"/>
                    </a:cubicBezTo>
                    <a:lnTo>
                      <a:pt x="77616" y="25890"/>
                    </a:lnTo>
                    <a:cubicBezTo>
                      <a:pt x="77370" y="25952"/>
                      <a:pt x="77056" y="25985"/>
                      <a:pt x="76717" y="25985"/>
                    </a:cubicBezTo>
                    <a:cubicBezTo>
                      <a:pt x="75811" y="25985"/>
                      <a:pt x="74731" y="25749"/>
                      <a:pt x="74321" y="25191"/>
                    </a:cubicBezTo>
                    <a:cubicBezTo>
                      <a:pt x="74118" y="24988"/>
                      <a:pt x="74163" y="24672"/>
                      <a:pt x="74389" y="24536"/>
                    </a:cubicBezTo>
                    <a:cubicBezTo>
                      <a:pt x="74908" y="24175"/>
                      <a:pt x="76149" y="24198"/>
                      <a:pt x="76871" y="23633"/>
                    </a:cubicBezTo>
                    <a:cubicBezTo>
                      <a:pt x="77616" y="23069"/>
                      <a:pt x="77187" y="21512"/>
                      <a:pt x="77639" y="21173"/>
                    </a:cubicBezTo>
                    <a:lnTo>
                      <a:pt x="78180" y="20970"/>
                    </a:lnTo>
                    <a:cubicBezTo>
                      <a:pt x="78270" y="20925"/>
                      <a:pt x="78451" y="20767"/>
                      <a:pt x="78338" y="20587"/>
                    </a:cubicBezTo>
                    <a:cubicBezTo>
                      <a:pt x="78304" y="20529"/>
                      <a:pt x="78121" y="20465"/>
                      <a:pt x="77888" y="20465"/>
                    </a:cubicBezTo>
                    <a:cubicBezTo>
                      <a:pt x="77665" y="20465"/>
                      <a:pt x="77396" y="20523"/>
                      <a:pt x="77165" y="20699"/>
                    </a:cubicBezTo>
                    <a:cubicBezTo>
                      <a:pt x="77052" y="20767"/>
                      <a:pt x="76961" y="20902"/>
                      <a:pt x="76961" y="21038"/>
                    </a:cubicBezTo>
                    <a:cubicBezTo>
                      <a:pt x="75968" y="21354"/>
                      <a:pt x="74975" y="21580"/>
                      <a:pt x="73937" y="21738"/>
                    </a:cubicBezTo>
                    <a:lnTo>
                      <a:pt x="73937" y="21828"/>
                    </a:lnTo>
                    <a:cubicBezTo>
                      <a:pt x="73560" y="21896"/>
                      <a:pt x="73177" y="21932"/>
                      <a:pt x="72803" y="21932"/>
                    </a:cubicBezTo>
                    <a:cubicBezTo>
                      <a:pt x="71810" y="21932"/>
                      <a:pt x="70883" y="21679"/>
                      <a:pt x="70326" y="21106"/>
                    </a:cubicBezTo>
                    <a:cubicBezTo>
                      <a:pt x="69581" y="20316"/>
                      <a:pt x="69965" y="19797"/>
                      <a:pt x="70416" y="19368"/>
                    </a:cubicBezTo>
                    <a:lnTo>
                      <a:pt x="70845" y="19029"/>
                    </a:lnTo>
                    <a:cubicBezTo>
                      <a:pt x="71665" y="19748"/>
                      <a:pt x="72887" y="20256"/>
                      <a:pt x="73953" y="20256"/>
                    </a:cubicBezTo>
                    <a:cubicBezTo>
                      <a:pt x="74560" y="20256"/>
                      <a:pt x="75116" y="20091"/>
                      <a:pt x="75517" y="19706"/>
                    </a:cubicBezTo>
                    <a:cubicBezTo>
                      <a:pt x="75923" y="19368"/>
                      <a:pt x="75923" y="18758"/>
                      <a:pt x="75517" y="18420"/>
                    </a:cubicBezTo>
                    <a:cubicBezTo>
                      <a:pt x="74961" y="17843"/>
                      <a:pt x="74011" y="17586"/>
                      <a:pt x="73015" y="17586"/>
                    </a:cubicBezTo>
                    <a:cubicBezTo>
                      <a:pt x="71828" y="17586"/>
                      <a:pt x="70576" y="17952"/>
                      <a:pt x="69852" y="18578"/>
                    </a:cubicBezTo>
                    <a:cubicBezTo>
                      <a:pt x="69481" y="18737"/>
                      <a:pt x="69118" y="18841"/>
                      <a:pt x="68800" y="18841"/>
                    </a:cubicBezTo>
                    <a:cubicBezTo>
                      <a:pt x="68575" y="18841"/>
                      <a:pt x="68372" y="18789"/>
                      <a:pt x="68205" y="18668"/>
                    </a:cubicBezTo>
                    <a:cubicBezTo>
                      <a:pt x="67821" y="18397"/>
                      <a:pt x="68001" y="18217"/>
                      <a:pt x="68159" y="17991"/>
                    </a:cubicBezTo>
                    <a:cubicBezTo>
                      <a:pt x="68317" y="17765"/>
                      <a:pt x="69604" y="16953"/>
                      <a:pt x="70078" y="16298"/>
                    </a:cubicBezTo>
                    <a:cubicBezTo>
                      <a:pt x="70552" y="15644"/>
                      <a:pt x="70439" y="15396"/>
                      <a:pt x="69942" y="15034"/>
                    </a:cubicBezTo>
                    <a:cubicBezTo>
                      <a:pt x="69760" y="14908"/>
                      <a:pt x="69436" y="14848"/>
                      <a:pt x="69040" y="14848"/>
                    </a:cubicBezTo>
                    <a:cubicBezTo>
                      <a:pt x="68311" y="14848"/>
                      <a:pt x="67341" y="15052"/>
                      <a:pt x="66580" y="15418"/>
                    </a:cubicBezTo>
                    <a:cubicBezTo>
                      <a:pt x="67189" y="15034"/>
                      <a:pt x="67731" y="14561"/>
                      <a:pt x="68182" y="13996"/>
                    </a:cubicBezTo>
                    <a:cubicBezTo>
                      <a:pt x="68543" y="13500"/>
                      <a:pt x="68701" y="12936"/>
                      <a:pt x="68205" y="12597"/>
                    </a:cubicBezTo>
                    <a:cubicBezTo>
                      <a:pt x="68053" y="12488"/>
                      <a:pt x="67708" y="12438"/>
                      <a:pt x="67264" y="12438"/>
                    </a:cubicBezTo>
                    <a:cubicBezTo>
                      <a:pt x="66323" y="12438"/>
                      <a:pt x="64935" y="12665"/>
                      <a:pt x="63984" y="13048"/>
                    </a:cubicBezTo>
                    <a:cubicBezTo>
                      <a:pt x="64458" y="12710"/>
                      <a:pt x="64887" y="12326"/>
                      <a:pt x="65316" y="11897"/>
                    </a:cubicBezTo>
                    <a:cubicBezTo>
                      <a:pt x="65474" y="11717"/>
                      <a:pt x="65406" y="11446"/>
                      <a:pt x="65203" y="11333"/>
                    </a:cubicBezTo>
                    <a:cubicBezTo>
                      <a:pt x="65045" y="11223"/>
                      <a:pt x="64865" y="11167"/>
                      <a:pt x="64686" y="11167"/>
                    </a:cubicBezTo>
                    <a:cubicBezTo>
                      <a:pt x="64609" y="11167"/>
                      <a:pt x="64533" y="11177"/>
                      <a:pt x="64458" y="11198"/>
                    </a:cubicBezTo>
                    <a:cubicBezTo>
                      <a:pt x="63984" y="11807"/>
                      <a:pt x="62991" y="12574"/>
                      <a:pt x="62224" y="13116"/>
                    </a:cubicBezTo>
                    <a:cubicBezTo>
                      <a:pt x="61930" y="12665"/>
                      <a:pt x="61524" y="12326"/>
                      <a:pt x="61028" y="12123"/>
                    </a:cubicBezTo>
                    <a:cubicBezTo>
                      <a:pt x="61366" y="11762"/>
                      <a:pt x="61659" y="11356"/>
                      <a:pt x="61908" y="10904"/>
                    </a:cubicBezTo>
                    <a:cubicBezTo>
                      <a:pt x="62133" y="10430"/>
                      <a:pt x="62088" y="9956"/>
                      <a:pt x="61501" y="9708"/>
                    </a:cubicBezTo>
                    <a:cubicBezTo>
                      <a:pt x="61400" y="9661"/>
                      <a:pt x="61269" y="9639"/>
                      <a:pt x="61117" y="9639"/>
                    </a:cubicBezTo>
                    <a:cubicBezTo>
                      <a:pt x="60391" y="9639"/>
                      <a:pt x="59178" y="10138"/>
                      <a:pt x="58319" y="10791"/>
                    </a:cubicBezTo>
                    <a:cubicBezTo>
                      <a:pt x="58838" y="10295"/>
                      <a:pt x="59267" y="9708"/>
                      <a:pt x="59583" y="9054"/>
                    </a:cubicBezTo>
                    <a:cubicBezTo>
                      <a:pt x="59831" y="8512"/>
                      <a:pt x="59876" y="7948"/>
                      <a:pt x="59312" y="7699"/>
                    </a:cubicBezTo>
                    <a:cubicBezTo>
                      <a:pt x="59237" y="7667"/>
                      <a:pt x="59133" y="7651"/>
                      <a:pt x="59005" y="7651"/>
                    </a:cubicBezTo>
                    <a:cubicBezTo>
                      <a:pt x="58172" y="7651"/>
                      <a:pt x="56349" y="8310"/>
                      <a:pt x="55272" y="9054"/>
                    </a:cubicBezTo>
                    <a:cubicBezTo>
                      <a:pt x="55656" y="8602"/>
                      <a:pt x="55995" y="8128"/>
                      <a:pt x="56311" y="7632"/>
                    </a:cubicBezTo>
                    <a:cubicBezTo>
                      <a:pt x="56401" y="7429"/>
                      <a:pt x="56311" y="7180"/>
                      <a:pt x="56085" y="7113"/>
                    </a:cubicBezTo>
                    <a:cubicBezTo>
                      <a:pt x="55973" y="7062"/>
                      <a:pt x="55857" y="7039"/>
                      <a:pt x="55740" y="7039"/>
                    </a:cubicBezTo>
                    <a:cubicBezTo>
                      <a:pt x="55597" y="7039"/>
                      <a:pt x="55454" y="7073"/>
                      <a:pt x="55317" y="7135"/>
                    </a:cubicBezTo>
                    <a:cubicBezTo>
                      <a:pt x="55047" y="7790"/>
                      <a:pt x="54347" y="8625"/>
                      <a:pt x="53738" y="9279"/>
                    </a:cubicBezTo>
                    <a:cubicBezTo>
                      <a:pt x="53219" y="9858"/>
                      <a:pt x="52241" y="10296"/>
                      <a:pt x="51679" y="10296"/>
                    </a:cubicBezTo>
                    <a:cubicBezTo>
                      <a:pt x="51605" y="10296"/>
                      <a:pt x="51538" y="10288"/>
                      <a:pt x="51481" y="10272"/>
                    </a:cubicBezTo>
                    <a:cubicBezTo>
                      <a:pt x="51007" y="10114"/>
                      <a:pt x="51074" y="9934"/>
                      <a:pt x="51142" y="9595"/>
                    </a:cubicBezTo>
                    <a:cubicBezTo>
                      <a:pt x="51413" y="8602"/>
                      <a:pt x="52812" y="7000"/>
                      <a:pt x="52880" y="6842"/>
                    </a:cubicBezTo>
                    <a:cubicBezTo>
                      <a:pt x="52925" y="6706"/>
                      <a:pt x="52429" y="6368"/>
                      <a:pt x="52248" y="6278"/>
                    </a:cubicBezTo>
                    <a:cubicBezTo>
                      <a:pt x="51472" y="7205"/>
                      <a:pt x="49727" y="9430"/>
                      <a:pt x="48786" y="9430"/>
                    </a:cubicBezTo>
                    <a:cubicBezTo>
                      <a:pt x="48742" y="9430"/>
                      <a:pt x="48700" y="9425"/>
                      <a:pt x="48660" y="9415"/>
                    </a:cubicBezTo>
                    <a:cubicBezTo>
                      <a:pt x="47757" y="9189"/>
                      <a:pt x="48321" y="8580"/>
                      <a:pt x="48389" y="8309"/>
                    </a:cubicBezTo>
                    <a:cubicBezTo>
                      <a:pt x="48637" y="7361"/>
                      <a:pt x="49653" y="6052"/>
                      <a:pt x="50081" y="5646"/>
                    </a:cubicBezTo>
                    <a:cubicBezTo>
                      <a:pt x="49969" y="5465"/>
                      <a:pt x="49811" y="5307"/>
                      <a:pt x="49630" y="5217"/>
                    </a:cubicBezTo>
                    <a:cubicBezTo>
                      <a:pt x="49620" y="5215"/>
                      <a:pt x="49610" y="5214"/>
                      <a:pt x="49599" y="5214"/>
                    </a:cubicBezTo>
                    <a:cubicBezTo>
                      <a:pt x="49118" y="5214"/>
                      <a:pt x="47796" y="7137"/>
                      <a:pt x="47531" y="8196"/>
                    </a:cubicBezTo>
                    <a:cubicBezTo>
                      <a:pt x="47283" y="9302"/>
                      <a:pt x="47599" y="9776"/>
                      <a:pt x="48253" y="9956"/>
                    </a:cubicBezTo>
                    <a:cubicBezTo>
                      <a:pt x="48316" y="9972"/>
                      <a:pt x="48381" y="9979"/>
                      <a:pt x="48449" y="9979"/>
                    </a:cubicBezTo>
                    <a:cubicBezTo>
                      <a:pt x="49070" y="9979"/>
                      <a:pt x="49911" y="9355"/>
                      <a:pt x="50623" y="8602"/>
                    </a:cubicBezTo>
                    <a:lnTo>
                      <a:pt x="50623" y="8602"/>
                    </a:lnTo>
                    <a:cubicBezTo>
                      <a:pt x="50488" y="8828"/>
                      <a:pt x="50397" y="9054"/>
                      <a:pt x="50330" y="9302"/>
                    </a:cubicBezTo>
                    <a:cubicBezTo>
                      <a:pt x="50172" y="9889"/>
                      <a:pt x="50307" y="10430"/>
                      <a:pt x="51074" y="10633"/>
                    </a:cubicBezTo>
                    <a:cubicBezTo>
                      <a:pt x="51229" y="10662"/>
                      <a:pt x="51383" y="10676"/>
                      <a:pt x="51536" y="10676"/>
                    </a:cubicBezTo>
                    <a:cubicBezTo>
                      <a:pt x="51988" y="10676"/>
                      <a:pt x="52430" y="10553"/>
                      <a:pt x="52835" y="10318"/>
                    </a:cubicBezTo>
                    <a:lnTo>
                      <a:pt x="52835" y="10318"/>
                    </a:lnTo>
                    <a:cubicBezTo>
                      <a:pt x="52812" y="10340"/>
                      <a:pt x="52790" y="10340"/>
                      <a:pt x="52790" y="10385"/>
                    </a:cubicBezTo>
                    <a:cubicBezTo>
                      <a:pt x="52790" y="10408"/>
                      <a:pt x="53151" y="10882"/>
                      <a:pt x="53399" y="10995"/>
                    </a:cubicBezTo>
                    <a:cubicBezTo>
                      <a:pt x="54720" y="9572"/>
                      <a:pt x="56956" y="8259"/>
                      <a:pt x="57981" y="8259"/>
                    </a:cubicBezTo>
                    <a:cubicBezTo>
                      <a:pt x="58095" y="8259"/>
                      <a:pt x="58193" y="8275"/>
                      <a:pt x="58274" y="8309"/>
                    </a:cubicBezTo>
                    <a:cubicBezTo>
                      <a:pt x="58500" y="8422"/>
                      <a:pt x="58500" y="8693"/>
                      <a:pt x="58387" y="8986"/>
                    </a:cubicBezTo>
                    <a:cubicBezTo>
                      <a:pt x="57981" y="9956"/>
                      <a:pt x="56243" y="11536"/>
                      <a:pt x="56130" y="11785"/>
                    </a:cubicBezTo>
                    <a:cubicBezTo>
                      <a:pt x="56017" y="12033"/>
                      <a:pt x="56514" y="12258"/>
                      <a:pt x="56739" y="12349"/>
                    </a:cubicBezTo>
                    <a:cubicBezTo>
                      <a:pt x="57123" y="11988"/>
                      <a:pt x="57529" y="11672"/>
                      <a:pt x="57936" y="11356"/>
                    </a:cubicBezTo>
                    <a:cubicBezTo>
                      <a:pt x="59157" y="10561"/>
                      <a:pt x="59928" y="10049"/>
                      <a:pt x="60408" y="10049"/>
                    </a:cubicBezTo>
                    <a:cubicBezTo>
                      <a:pt x="60487" y="10049"/>
                      <a:pt x="60558" y="10063"/>
                      <a:pt x="60621" y="10092"/>
                    </a:cubicBezTo>
                    <a:cubicBezTo>
                      <a:pt x="60892" y="10205"/>
                      <a:pt x="60960" y="10543"/>
                      <a:pt x="60802" y="10769"/>
                    </a:cubicBezTo>
                    <a:cubicBezTo>
                      <a:pt x="60621" y="11198"/>
                      <a:pt x="60147" y="11649"/>
                      <a:pt x="59786" y="12123"/>
                    </a:cubicBezTo>
                    <a:cubicBezTo>
                      <a:pt x="58364" y="12574"/>
                      <a:pt x="56852" y="14470"/>
                      <a:pt x="55566" y="16501"/>
                    </a:cubicBezTo>
                    <a:cubicBezTo>
                      <a:pt x="49961" y="13680"/>
                      <a:pt x="43832" y="12251"/>
                      <a:pt x="37678" y="12251"/>
                    </a:cubicBezTo>
                    <a:cubicBezTo>
                      <a:pt x="33153" y="12251"/>
                      <a:pt x="28614" y="13024"/>
                      <a:pt x="24262" y="14583"/>
                    </a:cubicBezTo>
                    <a:cubicBezTo>
                      <a:pt x="23246" y="13139"/>
                      <a:pt x="22118" y="12010"/>
                      <a:pt x="20990" y="11807"/>
                    </a:cubicBezTo>
                    <a:cubicBezTo>
                      <a:pt x="20860" y="11779"/>
                      <a:pt x="20732" y="11766"/>
                      <a:pt x="20605" y="11766"/>
                    </a:cubicBezTo>
                    <a:cubicBezTo>
                      <a:pt x="20116" y="11766"/>
                      <a:pt x="19650" y="11968"/>
                      <a:pt x="19184" y="12326"/>
                    </a:cubicBezTo>
                    <a:cubicBezTo>
                      <a:pt x="19319" y="11694"/>
                      <a:pt x="19410" y="11040"/>
                      <a:pt x="19432" y="10408"/>
                    </a:cubicBezTo>
                    <a:cubicBezTo>
                      <a:pt x="19815" y="10886"/>
                      <a:pt x="20220" y="11105"/>
                      <a:pt x="20616" y="11105"/>
                    </a:cubicBezTo>
                    <a:cubicBezTo>
                      <a:pt x="20780" y="11105"/>
                      <a:pt x="20943" y="11067"/>
                      <a:pt x="21102" y="10995"/>
                    </a:cubicBezTo>
                    <a:cubicBezTo>
                      <a:pt x="21260" y="10904"/>
                      <a:pt x="21418" y="10791"/>
                      <a:pt x="21531" y="10656"/>
                    </a:cubicBezTo>
                    <a:cubicBezTo>
                      <a:pt x="21752" y="11355"/>
                      <a:pt x="22302" y="11813"/>
                      <a:pt x="23096" y="11813"/>
                    </a:cubicBezTo>
                    <a:cubicBezTo>
                      <a:pt x="23276" y="11813"/>
                      <a:pt x="23470" y="11790"/>
                      <a:pt x="23675" y="11739"/>
                    </a:cubicBezTo>
                    <a:cubicBezTo>
                      <a:pt x="24781" y="11446"/>
                      <a:pt x="25752" y="10498"/>
                      <a:pt x="26293" y="9189"/>
                    </a:cubicBezTo>
                    <a:lnTo>
                      <a:pt x="26293" y="9257"/>
                    </a:lnTo>
                    <a:cubicBezTo>
                      <a:pt x="26442" y="10075"/>
                      <a:pt x="27157" y="10648"/>
                      <a:pt x="27947" y="10648"/>
                    </a:cubicBezTo>
                    <a:cubicBezTo>
                      <a:pt x="28116" y="10648"/>
                      <a:pt x="28289" y="10621"/>
                      <a:pt x="28460" y="10566"/>
                    </a:cubicBezTo>
                    <a:cubicBezTo>
                      <a:pt x="29566" y="10295"/>
                      <a:pt x="30559" y="9279"/>
                      <a:pt x="31123" y="7970"/>
                    </a:cubicBezTo>
                    <a:cubicBezTo>
                      <a:pt x="31123" y="8128"/>
                      <a:pt x="31123" y="8286"/>
                      <a:pt x="31146" y="8467"/>
                    </a:cubicBezTo>
                    <a:cubicBezTo>
                      <a:pt x="31249" y="9353"/>
                      <a:pt x="31672" y="9788"/>
                      <a:pt x="32398" y="9788"/>
                    </a:cubicBezTo>
                    <a:cubicBezTo>
                      <a:pt x="32467" y="9788"/>
                      <a:pt x="32538" y="9784"/>
                      <a:pt x="32613" y="9776"/>
                    </a:cubicBezTo>
                    <a:cubicBezTo>
                      <a:pt x="34012" y="9618"/>
                      <a:pt x="35231" y="8196"/>
                      <a:pt x="35750" y="6458"/>
                    </a:cubicBezTo>
                    <a:lnTo>
                      <a:pt x="35547" y="6345"/>
                    </a:lnTo>
                    <a:cubicBezTo>
                      <a:pt x="34960" y="7970"/>
                      <a:pt x="34012" y="9076"/>
                      <a:pt x="32996" y="9189"/>
                    </a:cubicBezTo>
                    <a:cubicBezTo>
                      <a:pt x="32876" y="9202"/>
                      <a:pt x="32772" y="9209"/>
                      <a:pt x="32682" y="9209"/>
                    </a:cubicBezTo>
                    <a:cubicBezTo>
                      <a:pt x="32015" y="9209"/>
                      <a:pt x="32125" y="8839"/>
                      <a:pt x="32026" y="8083"/>
                    </a:cubicBezTo>
                    <a:cubicBezTo>
                      <a:pt x="31913" y="7248"/>
                      <a:pt x="32161" y="5871"/>
                      <a:pt x="32500" y="4766"/>
                    </a:cubicBezTo>
                    <a:lnTo>
                      <a:pt x="32726" y="4766"/>
                    </a:lnTo>
                    <a:cubicBezTo>
                      <a:pt x="33606" y="4653"/>
                      <a:pt x="34463" y="4495"/>
                      <a:pt x="35321" y="4292"/>
                    </a:cubicBezTo>
                    <a:lnTo>
                      <a:pt x="35321" y="4021"/>
                    </a:lnTo>
                    <a:cubicBezTo>
                      <a:pt x="34621" y="4156"/>
                      <a:pt x="33922" y="4269"/>
                      <a:pt x="33200" y="4337"/>
                    </a:cubicBezTo>
                    <a:lnTo>
                      <a:pt x="32635" y="4404"/>
                    </a:lnTo>
                    <a:cubicBezTo>
                      <a:pt x="33312" y="2486"/>
                      <a:pt x="34260" y="816"/>
                      <a:pt x="34193" y="297"/>
                    </a:cubicBezTo>
                    <a:cubicBezTo>
                      <a:pt x="34193" y="129"/>
                      <a:pt x="34057" y="1"/>
                      <a:pt x="33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7" name="Google Shape;567;p3"/>
            <p:cNvGrpSpPr/>
            <p:nvPr/>
          </p:nvGrpSpPr>
          <p:grpSpPr>
            <a:xfrm>
              <a:off x="1734188" y="1802800"/>
              <a:ext cx="1968625" cy="2109400"/>
              <a:chOff x="224575" y="1793200"/>
              <a:chExt cx="1968625" cy="2109400"/>
            </a:xfrm>
          </p:grpSpPr>
          <p:sp>
            <p:nvSpPr>
              <p:cNvPr id="568" name="Google Shape;568;p3"/>
              <p:cNvSpPr/>
              <p:nvPr/>
            </p:nvSpPr>
            <p:spPr>
              <a:xfrm>
                <a:off x="334600" y="2029725"/>
                <a:ext cx="242075" cy="313075"/>
              </a:xfrm>
              <a:custGeom>
                <a:rect b="b" l="l" r="r" t="t"/>
                <a:pathLst>
                  <a:path extrusionOk="0" h="12523" w="9683">
                    <a:moveTo>
                      <a:pt x="3109" y="1"/>
                    </a:moveTo>
                    <a:cubicBezTo>
                      <a:pt x="2798" y="1"/>
                      <a:pt x="2453" y="128"/>
                      <a:pt x="2077" y="419"/>
                    </a:cubicBezTo>
                    <a:cubicBezTo>
                      <a:pt x="0" y="2044"/>
                      <a:pt x="113" y="4888"/>
                      <a:pt x="1129" y="6219"/>
                    </a:cubicBezTo>
                    <a:cubicBezTo>
                      <a:pt x="1651" y="6885"/>
                      <a:pt x="2374" y="7065"/>
                      <a:pt x="3167" y="7065"/>
                    </a:cubicBezTo>
                    <a:cubicBezTo>
                      <a:pt x="4099" y="7065"/>
                      <a:pt x="5129" y="6817"/>
                      <a:pt x="6048" y="6817"/>
                    </a:cubicBezTo>
                    <a:cubicBezTo>
                      <a:pt x="6812" y="6817"/>
                      <a:pt x="7500" y="6989"/>
                      <a:pt x="7990" y="7619"/>
                    </a:cubicBezTo>
                    <a:cubicBezTo>
                      <a:pt x="8870" y="8747"/>
                      <a:pt x="8328" y="10079"/>
                      <a:pt x="7110" y="11027"/>
                    </a:cubicBezTo>
                    <a:cubicBezTo>
                      <a:pt x="6603" y="11437"/>
                      <a:pt x="6097" y="11613"/>
                      <a:pt x="5630" y="11613"/>
                    </a:cubicBezTo>
                    <a:cubicBezTo>
                      <a:pt x="4994" y="11613"/>
                      <a:pt x="4431" y="11286"/>
                      <a:pt x="4040" y="10778"/>
                    </a:cubicBezTo>
                    <a:cubicBezTo>
                      <a:pt x="3589" y="10169"/>
                      <a:pt x="3386" y="9447"/>
                      <a:pt x="3453" y="8679"/>
                    </a:cubicBezTo>
                    <a:lnTo>
                      <a:pt x="3453" y="8679"/>
                    </a:lnTo>
                    <a:cubicBezTo>
                      <a:pt x="2799" y="9198"/>
                      <a:pt x="2054" y="10011"/>
                      <a:pt x="3160" y="11455"/>
                    </a:cubicBezTo>
                    <a:cubicBezTo>
                      <a:pt x="3723" y="12190"/>
                      <a:pt x="4408" y="12522"/>
                      <a:pt x="5136" y="12522"/>
                    </a:cubicBezTo>
                    <a:cubicBezTo>
                      <a:pt x="5839" y="12522"/>
                      <a:pt x="6581" y="12213"/>
                      <a:pt x="7290" y="11658"/>
                    </a:cubicBezTo>
                    <a:cubicBezTo>
                      <a:pt x="8735" y="10530"/>
                      <a:pt x="9683" y="8386"/>
                      <a:pt x="8419" y="6738"/>
                    </a:cubicBezTo>
                    <a:cubicBezTo>
                      <a:pt x="7777" y="5919"/>
                      <a:pt x="6941" y="5703"/>
                      <a:pt x="6066" y="5703"/>
                    </a:cubicBezTo>
                    <a:cubicBezTo>
                      <a:pt x="5095" y="5703"/>
                      <a:pt x="4075" y="5968"/>
                      <a:pt x="3215" y="5968"/>
                    </a:cubicBezTo>
                    <a:cubicBezTo>
                      <a:pt x="2588" y="5968"/>
                      <a:pt x="2046" y="5827"/>
                      <a:pt x="1670" y="5339"/>
                    </a:cubicBezTo>
                    <a:cubicBezTo>
                      <a:pt x="903" y="4369"/>
                      <a:pt x="768" y="1886"/>
                      <a:pt x="2257" y="735"/>
                    </a:cubicBezTo>
                    <a:cubicBezTo>
                      <a:pt x="2548" y="508"/>
                      <a:pt x="2676" y="323"/>
                      <a:pt x="2827" y="323"/>
                    </a:cubicBezTo>
                    <a:cubicBezTo>
                      <a:pt x="2946" y="323"/>
                      <a:pt x="3080" y="437"/>
                      <a:pt x="3318" y="735"/>
                    </a:cubicBezTo>
                    <a:cubicBezTo>
                      <a:pt x="3837" y="1412"/>
                      <a:pt x="4018" y="3082"/>
                      <a:pt x="4559" y="3759"/>
                    </a:cubicBezTo>
                    <a:cubicBezTo>
                      <a:pt x="4668" y="3929"/>
                      <a:pt x="4850" y="4025"/>
                      <a:pt x="5041" y="4025"/>
                    </a:cubicBezTo>
                    <a:cubicBezTo>
                      <a:pt x="5129" y="4025"/>
                      <a:pt x="5219" y="4005"/>
                      <a:pt x="5304" y="3962"/>
                    </a:cubicBezTo>
                    <a:cubicBezTo>
                      <a:pt x="5236" y="3037"/>
                      <a:pt x="4717" y="1322"/>
                      <a:pt x="4221" y="645"/>
                    </a:cubicBezTo>
                    <a:cubicBezTo>
                      <a:pt x="3918" y="250"/>
                      <a:pt x="3546" y="1"/>
                      <a:pt x="31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556350" y="2025550"/>
                <a:ext cx="224025" cy="198350"/>
              </a:xfrm>
              <a:custGeom>
                <a:rect b="b" l="l" r="r" t="t"/>
                <a:pathLst>
                  <a:path extrusionOk="0" h="7934" w="8961">
                    <a:moveTo>
                      <a:pt x="6021" y="1"/>
                    </a:moveTo>
                    <a:cubicBezTo>
                      <a:pt x="5946" y="1"/>
                      <a:pt x="5871" y="15"/>
                      <a:pt x="5800" y="44"/>
                    </a:cubicBezTo>
                    <a:cubicBezTo>
                      <a:pt x="5462" y="225"/>
                      <a:pt x="5304" y="676"/>
                      <a:pt x="5981" y="2076"/>
                    </a:cubicBezTo>
                    <a:cubicBezTo>
                      <a:pt x="6004" y="3633"/>
                      <a:pt x="5439" y="5777"/>
                      <a:pt x="5236" y="5867"/>
                    </a:cubicBezTo>
                    <a:cubicBezTo>
                      <a:pt x="5208" y="5881"/>
                      <a:pt x="5179" y="5888"/>
                      <a:pt x="5149" y="5888"/>
                    </a:cubicBezTo>
                    <a:cubicBezTo>
                      <a:pt x="4991" y="5888"/>
                      <a:pt x="4817" y="5690"/>
                      <a:pt x="4627" y="5348"/>
                    </a:cubicBezTo>
                    <a:cubicBezTo>
                      <a:pt x="4175" y="4400"/>
                      <a:pt x="3837" y="3407"/>
                      <a:pt x="3634" y="2369"/>
                    </a:cubicBezTo>
                    <a:cubicBezTo>
                      <a:pt x="3611" y="2279"/>
                      <a:pt x="3656" y="2392"/>
                      <a:pt x="3589" y="2188"/>
                    </a:cubicBezTo>
                    <a:cubicBezTo>
                      <a:pt x="3531" y="2073"/>
                      <a:pt x="3428" y="2004"/>
                      <a:pt x="3296" y="2004"/>
                    </a:cubicBezTo>
                    <a:cubicBezTo>
                      <a:pt x="3221" y="2004"/>
                      <a:pt x="3137" y="2026"/>
                      <a:pt x="3047" y="2076"/>
                    </a:cubicBezTo>
                    <a:cubicBezTo>
                      <a:pt x="2799" y="2234"/>
                      <a:pt x="3092" y="2030"/>
                      <a:pt x="3092" y="3543"/>
                    </a:cubicBezTo>
                    <a:cubicBezTo>
                      <a:pt x="3092" y="5077"/>
                      <a:pt x="2821" y="6883"/>
                      <a:pt x="2370" y="7109"/>
                    </a:cubicBezTo>
                    <a:cubicBezTo>
                      <a:pt x="2305" y="7141"/>
                      <a:pt x="2242" y="7155"/>
                      <a:pt x="2182" y="7155"/>
                    </a:cubicBezTo>
                    <a:cubicBezTo>
                      <a:pt x="1820" y="7155"/>
                      <a:pt x="1541" y="6647"/>
                      <a:pt x="1445" y="6454"/>
                    </a:cubicBezTo>
                    <a:cubicBezTo>
                      <a:pt x="1016" y="5551"/>
                      <a:pt x="948" y="3926"/>
                      <a:pt x="1016" y="3294"/>
                    </a:cubicBezTo>
                    <a:cubicBezTo>
                      <a:pt x="963" y="3216"/>
                      <a:pt x="896" y="3153"/>
                      <a:pt x="770" y="3153"/>
                    </a:cubicBezTo>
                    <a:cubicBezTo>
                      <a:pt x="678" y="3153"/>
                      <a:pt x="555" y="3186"/>
                      <a:pt x="384" y="3272"/>
                    </a:cubicBezTo>
                    <a:cubicBezTo>
                      <a:pt x="0" y="3475"/>
                      <a:pt x="339" y="6183"/>
                      <a:pt x="700" y="6905"/>
                    </a:cubicBezTo>
                    <a:cubicBezTo>
                      <a:pt x="974" y="7472"/>
                      <a:pt x="1327" y="7934"/>
                      <a:pt x="1838" y="7934"/>
                    </a:cubicBezTo>
                    <a:cubicBezTo>
                      <a:pt x="1999" y="7934"/>
                      <a:pt x="2175" y="7888"/>
                      <a:pt x="2370" y="7786"/>
                    </a:cubicBezTo>
                    <a:cubicBezTo>
                      <a:pt x="3182" y="7357"/>
                      <a:pt x="3318" y="5822"/>
                      <a:pt x="3363" y="4310"/>
                    </a:cubicBezTo>
                    <a:cubicBezTo>
                      <a:pt x="3476" y="4761"/>
                      <a:pt x="3656" y="5168"/>
                      <a:pt x="3859" y="5596"/>
                    </a:cubicBezTo>
                    <a:cubicBezTo>
                      <a:pt x="4126" y="6146"/>
                      <a:pt x="4308" y="6640"/>
                      <a:pt x="4768" y="6640"/>
                    </a:cubicBezTo>
                    <a:cubicBezTo>
                      <a:pt x="4894" y="6640"/>
                      <a:pt x="5040" y="6604"/>
                      <a:pt x="5214" y="6522"/>
                    </a:cubicBezTo>
                    <a:cubicBezTo>
                      <a:pt x="6026" y="6115"/>
                      <a:pt x="6410" y="4378"/>
                      <a:pt x="6455" y="2798"/>
                    </a:cubicBezTo>
                    <a:cubicBezTo>
                      <a:pt x="6839" y="3278"/>
                      <a:pt x="7291" y="3485"/>
                      <a:pt x="7682" y="3485"/>
                    </a:cubicBezTo>
                    <a:cubicBezTo>
                      <a:pt x="7843" y="3485"/>
                      <a:pt x="7994" y="3450"/>
                      <a:pt x="8125" y="3385"/>
                    </a:cubicBezTo>
                    <a:cubicBezTo>
                      <a:pt x="8576" y="3159"/>
                      <a:pt x="8960" y="2685"/>
                      <a:pt x="8915" y="1602"/>
                    </a:cubicBezTo>
                    <a:lnTo>
                      <a:pt x="8667" y="1556"/>
                    </a:lnTo>
                    <a:lnTo>
                      <a:pt x="8667" y="1556"/>
                    </a:lnTo>
                    <a:cubicBezTo>
                      <a:pt x="8689" y="2459"/>
                      <a:pt x="8667" y="2820"/>
                      <a:pt x="8102" y="3069"/>
                    </a:cubicBezTo>
                    <a:cubicBezTo>
                      <a:pt x="8001" y="3113"/>
                      <a:pt x="7907" y="3133"/>
                      <a:pt x="7818" y="3133"/>
                    </a:cubicBezTo>
                    <a:cubicBezTo>
                      <a:pt x="7414" y="3133"/>
                      <a:pt x="7141" y="2717"/>
                      <a:pt x="6974" y="2346"/>
                    </a:cubicBezTo>
                    <a:cubicBezTo>
                      <a:pt x="6365" y="1150"/>
                      <a:pt x="6703" y="676"/>
                      <a:pt x="6545" y="315"/>
                    </a:cubicBezTo>
                    <a:cubicBezTo>
                      <a:pt x="6445" y="115"/>
                      <a:pt x="6234" y="1"/>
                      <a:pt x="60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758900" y="1943975"/>
                <a:ext cx="261275" cy="186525"/>
              </a:xfrm>
              <a:custGeom>
                <a:rect b="b" l="l" r="r" t="t"/>
                <a:pathLst>
                  <a:path extrusionOk="0" h="7461" w="10451">
                    <a:moveTo>
                      <a:pt x="7848" y="493"/>
                    </a:moveTo>
                    <a:cubicBezTo>
                      <a:pt x="8028" y="493"/>
                      <a:pt x="8174" y="632"/>
                      <a:pt x="8193" y="802"/>
                    </a:cubicBezTo>
                    <a:cubicBezTo>
                      <a:pt x="8509" y="2043"/>
                      <a:pt x="7042" y="3262"/>
                      <a:pt x="6094" y="3894"/>
                    </a:cubicBezTo>
                    <a:cubicBezTo>
                      <a:pt x="6139" y="2427"/>
                      <a:pt x="6816" y="757"/>
                      <a:pt x="7742" y="509"/>
                    </a:cubicBezTo>
                    <a:cubicBezTo>
                      <a:pt x="7778" y="498"/>
                      <a:pt x="7814" y="493"/>
                      <a:pt x="7848" y="493"/>
                    </a:cubicBezTo>
                    <a:close/>
                    <a:moveTo>
                      <a:pt x="3171" y="1469"/>
                    </a:moveTo>
                    <a:cubicBezTo>
                      <a:pt x="3344" y="1469"/>
                      <a:pt x="3415" y="1574"/>
                      <a:pt x="3454" y="1728"/>
                    </a:cubicBezTo>
                    <a:cubicBezTo>
                      <a:pt x="3770" y="3014"/>
                      <a:pt x="2190" y="4504"/>
                      <a:pt x="1264" y="5113"/>
                    </a:cubicBezTo>
                    <a:cubicBezTo>
                      <a:pt x="1287" y="3668"/>
                      <a:pt x="2145" y="1750"/>
                      <a:pt x="3070" y="1479"/>
                    </a:cubicBezTo>
                    <a:cubicBezTo>
                      <a:pt x="3107" y="1473"/>
                      <a:pt x="3140" y="1469"/>
                      <a:pt x="3171" y="1469"/>
                    </a:cubicBezTo>
                    <a:close/>
                    <a:moveTo>
                      <a:pt x="8009" y="0"/>
                    </a:moveTo>
                    <a:cubicBezTo>
                      <a:pt x="7906" y="0"/>
                      <a:pt x="7801" y="14"/>
                      <a:pt x="7697" y="35"/>
                    </a:cubicBezTo>
                    <a:cubicBezTo>
                      <a:pt x="6162" y="441"/>
                      <a:pt x="5079" y="2585"/>
                      <a:pt x="5146" y="4278"/>
                    </a:cubicBezTo>
                    <a:cubicBezTo>
                      <a:pt x="4672" y="5542"/>
                      <a:pt x="3679" y="6625"/>
                      <a:pt x="2776" y="6873"/>
                    </a:cubicBezTo>
                    <a:cubicBezTo>
                      <a:pt x="2626" y="6915"/>
                      <a:pt x="2491" y="6933"/>
                      <a:pt x="2368" y="6933"/>
                    </a:cubicBezTo>
                    <a:cubicBezTo>
                      <a:pt x="1752" y="6933"/>
                      <a:pt x="1464" y="6460"/>
                      <a:pt x="1332" y="5971"/>
                    </a:cubicBezTo>
                    <a:cubicBezTo>
                      <a:pt x="1287" y="5790"/>
                      <a:pt x="1264" y="5609"/>
                      <a:pt x="1264" y="5429"/>
                    </a:cubicBezTo>
                    <a:cubicBezTo>
                      <a:pt x="2867" y="4842"/>
                      <a:pt x="4514" y="3172"/>
                      <a:pt x="4176" y="1682"/>
                    </a:cubicBezTo>
                    <a:cubicBezTo>
                      <a:pt x="4021" y="1151"/>
                      <a:pt x="3711" y="984"/>
                      <a:pt x="3373" y="984"/>
                    </a:cubicBezTo>
                    <a:cubicBezTo>
                      <a:pt x="3266" y="984"/>
                      <a:pt x="3156" y="1001"/>
                      <a:pt x="3047" y="1028"/>
                    </a:cubicBezTo>
                    <a:cubicBezTo>
                      <a:pt x="1309" y="1479"/>
                      <a:pt x="0" y="4413"/>
                      <a:pt x="407" y="6174"/>
                    </a:cubicBezTo>
                    <a:cubicBezTo>
                      <a:pt x="631" y="6941"/>
                      <a:pt x="1244" y="7460"/>
                      <a:pt x="2078" y="7460"/>
                    </a:cubicBezTo>
                    <a:cubicBezTo>
                      <a:pt x="2249" y="7460"/>
                      <a:pt x="2430" y="7439"/>
                      <a:pt x="2619" y="7392"/>
                    </a:cubicBezTo>
                    <a:cubicBezTo>
                      <a:pt x="3724" y="7099"/>
                      <a:pt x="4695" y="6151"/>
                      <a:pt x="5237" y="4842"/>
                    </a:cubicBezTo>
                    <a:lnTo>
                      <a:pt x="5237" y="4910"/>
                    </a:lnTo>
                    <a:cubicBezTo>
                      <a:pt x="5385" y="5728"/>
                      <a:pt x="6101" y="6301"/>
                      <a:pt x="6891" y="6301"/>
                    </a:cubicBezTo>
                    <a:cubicBezTo>
                      <a:pt x="7060" y="6301"/>
                      <a:pt x="7232" y="6274"/>
                      <a:pt x="7403" y="6219"/>
                    </a:cubicBezTo>
                    <a:cubicBezTo>
                      <a:pt x="8848" y="5858"/>
                      <a:pt x="10112" y="4255"/>
                      <a:pt x="10450" y="2314"/>
                    </a:cubicBezTo>
                    <a:lnTo>
                      <a:pt x="10224" y="2224"/>
                    </a:lnTo>
                    <a:cubicBezTo>
                      <a:pt x="9863" y="3804"/>
                      <a:pt x="8509" y="5497"/>
                      <a:pt x="7606" y="5722"/>
                    </a:cubicBezTo>
                    <a:cubicBezTo>
                      <a:pt x="7478" y="5754"/>
                      <a:pt x="7360" y="5769"/>
                      <a:pt x="7251" y="5769"/>
                    </a:cubicBezTo>
                    <a:cubicBezTo>
                      <a:pt x="6593" y="5769"/>
                      <a:pt x="6278" y="5233"/>
                      <a:pt x="6162" y="4729"/>
                    </a:cubicBezTo>
                    <a:cubicBezTo>
                      <a:pt x="6117" y="4549"/>
                      <a:pt x="6094" y="4368"/>
                      <a:pt x="6094" y="4188"/>
                    </a:cubicBezTo>
                    <a:cubicBezTo>
                      <a:pt x="7697" y="3601"/>
                      <a:pt x="9186" y="2201"/>
                      <a:pt x="8825" y="689"/>
                    </a:cubicBezTo>
                    <a:cubicBezTo>
                      <a:pt x="8669" y="151"/>
                      <a:pt x="8353" y="0"/>
                      <a:pt x="80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1008300" y="1834800"/>
                <a:ext cx="117950" cy="244650"/>
              </a:xfrm>
              <a:custGeom>
                <a:rect b="b" l="l" r="r" t="t"/>
                <a:pathLst>
                  <a:path extrusionOk="0" h="9786" w="4718">
                    <a:moveTo>
                      <a:pt x="2821" y="1"/>
                    </a:moveTo>
                    <a:cubicBezTo>
                      <a:pt x="2212" y="91"/>
                      <a:pt x="1309" y="2235"/>
                      <a:pt x="700" y="4470"/>
                    </a:cubicBezTo>
                    <a:lnTo>
                      <a:pt x="23" y="4470"/>
                    </a:lnTo>
                    <a:lnTo>
                      <a:pt x="23" y="4695"/>
                    </a:lnTo>
                    <a:cubicBezTo>
                      <a:pt x="155" y="4728"/>
                      <a:pt x="299" y="4749"/>
                      <a:pt x="438" y="4749"/>
                    </a:cubicBezTo>
                    <a:cubicBezTo>
                      <a:pt x="489" y="4749"/>
                      <a:pt x="539" y="4746"/>
                      <a:pt x="587" y="4740"/>
                    </a:cubicBezTo>
                    <a:lnTo>
                      <a:pt x="587" y="4740"/>
                    </a:lnTo>
                    <a:cubicBezTo>
                      <a:pt x="226" y="6162"/>
                      <a:pt x="0" y="7449"/>
                      <a:pt x="113" y="8442"/>
                    </a:cubicBezTo>
                    <a:cubicBezTo>
                      <a:pt x="216" y="9349"/>
                      <a:pt x="658" y="9785"/>
                      <a:pt x="1370" y="9785"/>
                    </a:cubicBezTo>
                    <a:cubicBezTo>
                      <a:pt x="1438" y="9785"/>
                      <a:pt x="1508" y="9781"/>
                      <a:pt x="1580" y="9773"/>
                    </a:cubicBezTo>
                    <a:cubicBezTo>
                      <a:pt x="3002" y="9593"/>
                      <a:pt x="4198" y="8193"/>
                      <a:pt x="4717" y="6433"/>
                    </a:cubicBezTo>
                    <a:lnTo>
                      <a:pt x="4514" y="6320"/>
                    </a:lnTo>
                    <a:cubicBezTo>
                      <a:pt x="3927" y="7968"/>
                      <a:pt x="2573" y="9119"/>
                      <a:pt x="1986" y="9186"/>
                    </a:cubicBezTo>
                    <a:cubicBezTo>
                      <a:pt x="1912" y="9192"/>
                      <a:pt x="1843" y="9195"/>
                      <a:pt x="1779" y="9195"/>
                    </a:cubicBezTo>
                    <a:cubicBezTo>
                      <a:pt x="1313" y="9195"/>
                      <a:pt x="1092" y="9013"/>
                      <a:pt x="993" y="8081"/>
                    </a:cubicBezTo>
                    <a:cubicBezTo>
                      <a:pt x="880" y="7020"/>
                      <a:pt x="1129" y="5846"/>
                      <a:pt x="1467" y="4763"/>
                    </a:cubicBezTo>
                    <a:lnTo>
                      <a:pt x="1693" y="4763"/>
                    </a:lnTo>
                    <a:cubicBezTo>
                      <a:pt x="2573" y="4650"/>
                      <a:pt x="3431" y="4470"/>
                      <a:pt x="4288" y="4266"/>
                    </a:cubicBezTo>
                    <a:lnTo>
                      <a:pt x="4288" y="4041"/>
                    </a:lnTo>
                    <a:cubicBezTo>
                      <a:pt x="3589" y="4176"/>
                      <a:pt x="2889" y="4289"/>
                      <a:pt x="2167" y="4357"/>
                    </a:cubicBezTo>
                    <a:lnTo>
                      <a:pt x="1603" y="4402"/>
                    </a:lnTo>
                    <a:cubicBezTo>
                      <a:pt x="2280" y="2506"/>
                      <a:pt x="3228" y="836"/>
                      <a:pt x="3160" y="317"/>
                    </a:cubicBezTo>
                    <a:cubicBezTo>
                      <a:pt x="3160" y="136"/>
                      <a:pt x="3002" y="1"/>
                      <a:pt x="28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1217050" y="1793200"/>
                <a:ext cx="210500" cy="294850"/>
              </a:xfrm>
              <a:custGeom>
                <a:rect b="b" l="l" r="r" t="t"/>
                <a:pathLst>
                  <a:path extrusionOk="0" h="11794" w="8420">
                    <a:moveTo>
                      <a:pt x="6530" y="1"/>
                    </a:moveTo>
                    <a:cubicBezTo>
                      <a:pt x="4134" y="1"/>
                      <a:pt x="2452" y="2017"/>
                      <a:pt x="2280" y="3583"/>
                    </a:cubicBezTo>
                    <a:cubicBezTo>
                      <a:pt x="2055" y="6246"/>
                      <a:pt x="6568" y="6743"/>
                      <a:pt x="6320" y="9293"/>
                    </a:cubicBezTo>
                    <a:cubicBezTo>
                      <a:pt x="6197" y="10607"/>
                      <a:pt x="5140" y="11230"/>
                      <a:pt x="3778" y="11230"/>
                    </a:cubicBezTo>
                    <a:cubicBezTo>
                      <a:pt x="3643" y="11230"/>
                      <a:pt x="3504" y="11224"/>
                      <a:pt x="3364" y="11212"/>
                    </a:cubicBezTo>
                    <a:cubicBezTo>
                      <a:pt x="1806" y="11076"/>
                      <a:pt x="1152" y="10015"/>
                      <a:pt x="1265" y="8932"/>
                    </a:cubicBezTo>
                    <a:cubicBezTo>
                      <a:pt x="1355" y="8187"/>
                      <a:pt x="1716" y="7510"/>
                      <a:pt x="2280" y="7014"/>
                    </a:cubicBezTo>
                    <a:cubicBezTo>
                      <a:pt x="2157" y="7000"/>
                      <a:pt x="2028" y="6990"/>
                      <a:pt x="1897" y="6990"/>
                    </a:cubicBezTo>
                    <a:cubicBezTo>
                      <a:pt x="1165" y="6990"/>
                      <a:pt x="376" y="7288"/>
                      <a:pt x="204" y="8819"/>
                    </a:cubicBezTo>
                    <a:cubicBezTo>
                      <a:pt x="1" y="10625"/>
                      <a:pt x="1219" y="11595"/>
                      <a:pt x="3048" y="11776"/>
                    </a:cubicBezTo>
                    <a:cubicBezTo>
                      <a:pt x="3181" y="11787"/>
                      <a:pt x="3316" y="11793"/>
                      <a:pt x="3451" y="11793"/>
                    </a:cubicBezTo>
                    <a:cubicBezTo>
                      <a:pt x="5178" y="11793"/>
                      <a:pt x="7035" y="10860"/>
                      <a:pt x="7223" y="8977"/>
                    </a:cubicBezTo>
                    <a:cubicBezTo>
                      <a:pt x="7516" y="5930"/>
                      <a:pt x="3048" y="5569"/>
                      <a:pt x="3273" y="3335"/>
                    </a:cubicBezTo>
                    <a:cubicBezTo>
                      <a:pt x="3381" y="2155"/>
                      <a:pt x="4813" y="363"/>
                      <a:pt x="6583" y="363"/>
                    </a:cubicBezTo>
                    <a:cubicBezTo>
                      <a:pt x="6675" y="363"/>
                      <a:pt x="6768" y="368"/>
                      <a:pt x="6862" y="378"/>
                    </a:cubicBezTo>
                    <a:cubicBezTo>
                      <a:pt x="7516" y="424"/>
                      <a:pt x="7674" y="694"/>
                      <a:pt x="7629" y="1078"/>
                    </a:cubicBezTo>
                    <a:cubicBezTo>
                      <a:pt x="7539" y="1958"/>
                      <a:pt x="6523" y="3312"/>
                      <a:pt x="6456" y="4125"/>
                    </a:cubicBezTo>
                    <a:cubicBezTo>
                      <a:pt x="6388" y="4441"/>
                      <a:pt x="6591" y="4734"/>
                      <a:pt x="6884" y="4802"/>
                    </a:cubicBezTo>
                    <a:cubicBezTo>
                      <a:pt x="7426" y="4102"/>
                      <a:pt x="8306" y="2500"/>
                      <a:pt x="8351" y="1642"/>
                    </a:cubicBezTo>
                    <a:cubicBezTo>
                      <a:pt x="8419" y="807"/>
                      <a:pt x="8081" y="130"/>
                      <a:pt x="6907" y="17"/>
                    </a:cubicBezTo>
                    <a:cubicBezTo>
                      <a:pt x="6780" y="6"/>
                      <a:pt x="6654" y="1"/>
                      <a:pt x="653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1415100" y="1965650"/>
                <a:ext cx="182850" cy="136650"/>
              </a:xfrm>
              <a:custGeom>
                <a:rect b="b" l="l" r="r" t="t"/>
                <a:pathLst>
                  <a:path extrusionOk="0" h="5466" w="7314">
                    <a:moveTo>
                      <a:pt x="2275" y="0"/>
                    </a:moveTo>
                    <a:cubicBezTo>
                      <a:pt x="1796" y="0"/>
                      <a:pt x="403" y="2207"/>
                      <a:pt x="204" y="2982"/>
                    </a:cubicBezTo>
                    <a:cubicBezTo>
                      <a:pt x="1" y="3772"/>
                      <a:pt x="181" y="4562"/>
                      <a:pt x="903" y="4742"/>
                    </a:cubicBezTo>
                    <a:cubicBezTo>
                      <a:pt x="977" y="4758"/>
                      <a:pt x="1051" y="4765"/>
                      <a:pt x="1126" y="4765"/>
                    </a:cubicBezTo>
                    <a:cubicBezTo>
                      <a:pt x="1812" y="4765"/>
                      <a:pt x="2561" y="4141"/>
                      <a:pt x="3273" y="3388"/>
                    </a:cubicBezTo>
                    <a:lnTo>
                      <a:pt x="3273" y="3388"/>
                    </a:lnTo>
                    <a:cubicBezTo>
                      <a:pt x="3160" y="3614"/>
                      <a:pt x="3047" y="3840"/>
                      <a:pt x="3002" y="4088"/>
                    </a:cubicBezTo>
                    <a:cubicBezTo>
                      <a:pt x="2822" y="4675"/>
                      <a:pt x="2686" y="5149"/>
                      <a:pt x="3725" y="5419"/>
                    </a:cubicBezTo>
                    <a:cubicBezTo>
                      <a:pt x="3857" y="5451"/>
                      <a:pt x="3997" y="5466"/>
                      <a:pt x="4142" y="5466"/>
                    </a:cubicBezTo>
                    <a:cubicBezTo>
                      <a:pt x="5156" y="5466"/>
                      <a:pt x="6425" y="4725"/>
                      <a:pt x="7313" y="3501"/>
                    </a:cubicBezTo>
                    <a:lnTo>
                      <a:pt x="7155" y="3298"/>
                    </a:lnTo>
                    <a:cubicBezTo>
                      <a:pt x="6136" y="4551"/>
                      <a:pt x="4677" y="5064"/>
                      <a:pt x="4226" y="5064"/>
                    </a:cubicBezTo>
                    <a:cubicBezTo>
                      <a:pt x="4198" y="5064"/>
                      <a:pt x="4173" y="5062"/>
                      <a:pt x="4153" y="5058"/>
                    </a:cubicBezTo>
                    <a:cubicBezTo>
                      <a:pt x="3815" y="4968"/>
                      <a:pt x="3725" y="4720"/>
                      <a:pt x="3815" y="4381"/>
                    </a:cubicBezTo>
                    <a:cubicBezTo>
                      <a:pt x="4063" y="3388"/>
                      <a:pt x="5485" y="1786"/>
                      <a:pt x="5530" y="1628"/>
                    </a:cubicBezTo>
                    <a:cubicBezTo>
                      <a:pt x="5598" y="1380"/>
                      <a:pt x="5079" y="1154"/>
                      <a:pt x="4921" y="1064"/>
                    </a:cubicBezTo>
                    <a:cubicBezTo>
                      <a:pt x="4144" y="1991"/>
                      <a:pt x="2400" y="4216"/>
                      <a:pt x="1459" y="4216"/>
                    </a:cubicBezTo>
                    <a:cubicBezTo>
                      <a:pt x="1415" y="4216"/>
                      <a:pt x="1372" y="4211"/>
                      <a:pt x="1332" y="4201"/>
                    </a:cubicBezTo>
                    <a:cubicBezTo>
                      <a:pt x="858" y="4088"/>
                      <a:pt x="994" y="3343"/>
                      <a:pt x="1061" y="3095"/>
                    </a:cubicBezTo>
                    <a:cubicBezTo>
                      <a:pt x="1310" y="2147"/>
                      <a:pt x="2325" y="838"/>
                      <a:pt x="2754" y="409"/>
                    </a:cubicBezTo>
                    <a:cubicBezTo>
                      <a:pt x="2641" y="251"/>
                      <a:pt x="2483" y="93"/>
                      <a:pt x="2303" y="3"/>
                    </a:cubicBezTo>
                    <a:cubicBezTo>
                      <a:pt x="2294" y="1"/>
                      <a:pt x="2285" y="0"/>
                      <a:pt x="22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1549950" y="2011250"/>
                <a:ext cx="268600" cy="175475"/>
              </a:xfrm>
              <a:custGeom>
                <a:rect b="b" l="l" r="r" t="t"/>
                <a:pathLst>
                  <a:path extrusionOk="0" h="7019" w="10744">
                    <a:moveTo>
                      <a:pt x="3018" y="1"/>
                    </a:moveTo>
                    <a:cubicBezTo>
                      <a:pt x="2876" y="1"/>
                      <a:pt x="2733" y="35"/>
                      <a:pt x="2596" y="97"/>
                    </a:cubicBezTo>
                    <a:cubicBezTo>
                      <a:pt x="2054" y="1271"/>
                      <a:pt x="113" y="3189"/>
                      <a:pt x="68" y="3347"/>
                    </a:cubicBezTo>
                    <a:cubicBezTo>
                      <a:pt x="1" y="3483"/>
                      <a:pt x="429" y="3844"/>
                      <a:pt x="678" y="3957"/>
                    </a:cubicBezTo>
                    <a:cubicBezTo>
                      <a:pt x="1999" y="2534"/>
                      <a:pt x="4235" y="1221"/>
                      <a:pt x="5260" y="1221"/>
                    </a:cubicBezTo>
                    <a:cubicBezTo>
                      <a:pt x="5373" y="1221"/>
                      <a:pt x="5472" y="1237"/>
                      <a:pt x="5553" y="1271"/>
                    </a:cubicBezTo>
                    <a:cubicBezTo>
                      <a:pt x="5778" y="1384"/>
                      <a:pt x="5778" y="1655"/>
                      <a:pt x="5666" y="1948"/>
                    </a:cubicBezTo>
                    <a:cubicBezTo>
                      <a:pt x="5259" y="2918"/>
                      <a:pt x="3521" y="4498"/>
                      <a:pt x="3409" y="4747"/>
                    </a:cubicBezTo>
                    <a:cubicBezTo>
                      <a:pt x="3341" y="4927"/>
                      <a:pt x="3792" y="5220"/>
                      <a:pt x="4018" y="5311"/>
                    </a:cubicBezTo>
                    <a:cubicBezTo>
                      <a:pt x="4379" y="4950"/>
                      <a:pt x="4785" y="4634"/>
                      <a:pt x="5214" y="4318"/>
                    </a:cubicBezTo>
                    <a:cubicBezTo>
                      <a:pt x="6435" y="3523"/>
                      <a:pt x="7207" y="3011"/>
                      <a:pt x="7686" y="3011"/>
                    </a:cubicBezTo>
                    <a:cubicBezTo>
                      <a:pt x="7765" y="3011"/>
                      <a:pt x="7836" y="3025"/>
                      <a:pt x="7900" y="3054"/>
                    </a:cubicBezTo>
                    <a:cubicBezTo>
                      <a:pt x="8148" y="3167"/>
                      <a:pt x="8238" y="3505"/>
                      <a:pt x="8080" y="3731"/>
                    </a:cubicBezTo>
                    <a:cubicBezTo>
                      <a:pt x="7855" y="4273"/>
                      <a:pt x="7087" y="4972"/>
                      <a:pt x="6839" y="5514"/>
                    </a:cubicBezTo>
                    <a:cubicBezTo>
                      <a:pt x="6568" y="6033"/>
                      <a:pt x="6659" y="6597"/>
                      <a:pt x="7313" y="6891"/>
                    </a:cubicBezTo>
                    <a:cubicBezTo>
                      <a:pt x="7519" y="6979"/>
                      <a:pt x="7734" y="7019"/>
                      <a:pt x="7954" y="7019"/>
                    </a:cubicBezTo>
                    <a:cubicBezTo>
                      <a:pt x="8917" y="7019"/>
                      <a:pt x="9972" y="6259"/>
                      <a:pt x="10744" y="5469"/>
                    </a:cubicBezTo>
                    <a:lnTo>
                      <a:pt x="10676" y="5220"/>
                    </a:lnTo>
                    <a:cubicBezTo>
                      <a:pt x="9961" y="5858"/>
                      <a:pt x="8981" y="6645"/>
                      <a:pt x="8232" y="6645"/>
                    </a:cubicBezTo>
                    <a:cubicBezTo>
                      <a:pt x="8106" y="6645"/>
                      <a:pt x="7987" y="6623"/>
                      <a:pt x="7877" y="6575"/>
                    </a:cubicBezTo>
                    <a:cubicBezTo>
                      <a:pt x="7561" y="6439"/>
                      <a:pt x="7426" y="6507"/>
                      <a:pt x="7674" y="5943"/>
                    </a:cubicBezTo>
                    <a:cubicBezTo>
                      <a:pt x="7922" y="5378"/>
                      <a:pt x="8938" y="4340"/>
                      <a:pt x="9164" y="3866"/>
                    </a:cubicBezTo>
                    <a:cubicBezTo>
                      <a:pt x="9389" y="3392"/>
                      <a:pt x="9705" y="3076"/>
                      <a:pt x="8780" y="2670"/>
                    </a:cubicBezTo>
                    <a:cubicBezTo>
                      <a:pt x="8589" y="2582"/>
                      <a:pt x="8386" y="2542"/>
                      <a:pt x="8174" y="2542"/>
                    </a:cubicBezTo>
                    <a:cubicBezTo>
                      <a:pt x="7360" y="2542"/>
                      <a:pt x="6422" y="3127"/>
                      <a:pt x="5598" y="3753"/>
                    </a:cubicBezTo>
                    <a:cubicBezTo>
                      <a:pt x="6117" y="3257"/>
                      <a:pt x="6546" y="2670"/>
                      <a:pt x="6862" y="2016"/>
                    </a:cubicBezTo>
                    <a:cubicBezTo>
                      <a:pt x="7110" y="1474"/>
                      <a:pt x="7561" y="1090"/>
                      <a:pt x="6568" y="661"/>
                    </a:cubicBezTo>
                    <a:cubicBezTo>
                      <a:pt x="6399" y="587"/>
                      <a:pt x="6205" y="553"/>
                      <a:pt x="5992" y="553"/>
                    </a:cubicBezTo>
                    <a:cubicBezTo>
                      <a:pt x="4986" y="553"/>
                      <a:pt x="3576" y="1307"/>
                      <a:pt x="2551" y="2016"/>
                    </a:cubicBezTo>
                    <a:cubicBezTo>
                      <a:pt x="2935" y="1564"/>
                      <a:pt x="3273" y="1090"/>
                      <a:pt x="3589" y="594"/>
                    </a:cubicBezTo>
                    <a:cubicBezTo>
                      <a:pt x="3679" y="391"/>
                      <a:pt x="3567" y="142"/>
                      <a:pt x="3363" y="75"/>
                    </a:cubicBezTo>
                    <a:cubicBezTo>
                      <a:pt x="3252" y="24"/>
                      <a:pt x="3135" y="1"/>
                      <a:pt x="301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1761550" y="2114475"/>
                <a:ext cx="251100" cy="199900"/>
              </a:xfrm>
              <a:custGeom>
                <a:rect b="b" l="l" r="r" t="t"/>
                <a:pathLst>
                  <a:path extrusionOk="0" h="7996" w="10044">
                    <a:moveTo>
                      <a:pt x="3500" y="0"/>
                    </a:moveTo>
                    <a:cubicBezTo>
                      <a:pt x="3424" y="0"/>
                      <a:pt x="3347" y="10"/>
                      <a:pt x="3273" y="31"/>
                    </a:cubicBezTo>
                    <a:cubicBezTo>
                      <a:pt x="2483" y="1069"/>
                      <a:pt x="181" y="2536"/>
                      <a:pt x="90" y="2649"/>
                    </a:cubicBezTo>
                    <a:cubicBezTo>
                      <a:pt x="0" y="2762"/>
                      <a:pt x="339" y="3213"/>
                      <a:pt x="564" y="3394"/>
                    </a:cubicBezTo>
                    <a:cubicBezTo>
                      <a:pt x="1984" y="2423"/>
                      <a:pt x="4061" y="1682"/>
                      <a:pt x="5203" y="1682"/>
                    </a:cubicBezTo>
                    <a:cubicBezTo>
                      <a:pt x="5495" y="1682"/>
                      <a:pt x="5726" y="1730"/>
                      <a:pt x="5868" y="1836"/>
                    </a:cubicBezTo>
                    <a:cubicBezTo>
                      <a:pt x="6094" y="1972"/>
                      <a:pt x="6049" y="2220"/>
                      <a:pt x="5846" y="2513"/>
                    </a:cubicBezTo>
                    <a:cubicBezTo>
                      <a:pt x="5214" y="3348"/>
                      <a:pt x="3228" y="4522"/>
                      <a:pt x="3070" y="4748"/>
                    </a:cubicBezTo>
                    <a:cubicBezTo>
                      <a:pt x="2949" y="4888"/>
                      <a:pt x="3042" y="5454"/>
                      <a:pt x="3349" y="5454"/>
                    </a:cubicBezTo>
                    <a:cubicBezTo>
                      <a:pt x="3388" y="5454"/>
                      <a:pt x="3430" y="5445"/>
                      <a:pt x="3476" y="5425"/>
                    </a:cubicBezTo>
                    <a:cubicBezTo>
                      <a:pt x="3859" y="5222"/>
                      <a:pt x="4356" y="4928"/>
                      <a:pt x="4875" y="4703"/>
                    </a:cubicBezTo>
                    <a:cubicBezTo>
                      <a:pt x="6058" y="4263"/>
                      <a:pt x="6861" y="3963"/>
                      <a:pt x="7361" y="3963"/>
                    </a:cubicBezTo>
                    <a:cubicBezTo>
                      <a:pt x="7528" y="3963"/>
                      <a:pt x="7662" y="3997"/>
                      <a:pt x="7764" y="4071"/>
                    </a:cubicBezTo>
                    <a:cubicBezTo>
                      <a:pt x="7990" y="4229"/>
                      <a:pt x="8035" y="4567"/>
                      <a:pt x="7809" y="4770"/>
                    </a:cubicBezTo>
                    <a:cubicBezTo>
                      <a:pt x="7471" y="5222"/>
                      <a:pt x="6568" y="5718"/>
                      <a:pt x="6207" y="6215"/>
                    </a:cubicBezTo>
                    <a:cubicBezTo>
                      <a:pt x="5846" y="6689"/>
                      <a:pt x="5417" y="6959"/>
                      <a:pt x="6387" y="7682"/>
                    </a:cubicBezTo>
                    <a:cubicBezTo>
                      <a:pt x="6686" y="7903"/>
                      <a:pt x="7049" y="7995"/>
                      <a:pt x="7440" y="7995"/>
                    </a:cubicBezTo>
                    <a:cubicBezTo>
                      <a:pt x="8287" y="7995"/>
                      <a:pt x="9271" y="7559"/>
                      <a:pt x="10043" y="7050"/>
                    </a:cubicBezTo>
                    <a:lnTo>
                      <a:pt x="10043" y="6779"/>
                    </a:lnTo>
                    <a:cubicBezTo>
                      <a:pt x="9229" y="7205"/>
                      <a:pt x="7914" y="7554"/>
                      <a:pt x="7305" y="7554"/>
                    </a:cubicBezTo>
                    <a:cubicBezTo>
                      <a:pt x="7171" y="7554"/>
                      <a:pt x="7072" y="7538"/>
                      <a:pt x="7019" y="7501"/>
                    </a:cubicBezTo>
                    <a:cubicBezTo>
                      <a:pt x="6748" y="7298"/>
                      <a:pt x="6613" y="7343"/>
                      <a:pt x="6974" y="6824"/>
                    </a:cubicBezTo>
                    <a:cubicBezTo>
                      <a:pt x="7335" y="6328"/>
                      <a:pt x="8599" y="5560"/>
                      <a:pt x="8892" y="5131"/>
                    </a:cubicBezTo>
                    <a:cubicBezTo>
                      <a:pt x="9163" y="4703"/>
                      <a:pt x="9570" y="4477"/>
                      <a:pt x="8757" y="3867"/>
                    </a:cubicBezTo>
                    <a:cubicBezTo>
                      <a:pt x="8469" y="3649"/>
                      <a:pt x="8119" y="3560"/>
                      <a:pt x="7736" y="3560"/>
                    </a:cubicBezTo>
                    <a:cubicBezTo>
                      <a:pt x="7009" y="3560"/>
                      <a:pt x="6163" y="3882"/>
                      <a:pt x="5394" y="4251"/>
                    </a:cubicBezTo>
                    <a:cubicBezTo>
                      <a:pt x="6004" y="3867"/>
                      <a:pt x="6545" y="3394"/>
                      <a:pt x="6997" y="2829"/>
                    </a:cubicBezTo>
                    <a:cubicBezTo>
                      <a:pt x="7358" y="2333"/>
                      <a:pt x="7899" y="2085"/>
                      <a:pt x="7019" y="1430"/>
                    </a:cubicBezTo>
                    <a:cubicBezTo>
                      <a:pt x="6740" y="1224"/>
                      <a:pt x="6344" y="1141"/>
                      <a:pt x="5888" y="1141"/>
                    </a:cubicBezTo>
                    <a:cubicBezTo>
                      <a:pt x="4944" y="1141"/>
                      <a:pt x="3743" y="1501"/>
                      <a:pt x="2799" y="1881"/>
                    </a:cubicBezTo>
                    <a:cubicBezTo>
                      <a:pt x="3273" y="1543"/>
                      <a:pt x="3702" y="1159"/>
                      <a:pt x="4130" y="730"/>
                    </a:cubicBezTo>
                    <a:cubicBezTo>
                      <a:pt x="4266" y="550"/>
                      <a:pt x="4221" y="279"/>
                      <a:pt x="4017" y="166"/>
                    </a:cubicBezTo>
                    <a:cubicBezTo>
                      <a:pt x="3859" y="56"/>
                      <a:pt x="3679" y="0"/>
                      <a:pt x="350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1950000" y="2274925"/>
                <a:ext cx="179450" cy="116675"/>
              </a:xfrm>
              <a:custGeom>
                <a:rect b="b" l="l" r="r" t="t"/>
                <a:pathLst>
                  <a:path extrusionOk="0" h="4667" w="7178">
                    <a:moveTo>
                      <a:pt x="4974" y="679"/>
                    </a:moveTo>
                    <a:cubicBezTo>
                      <a:pt x="5602" y="679"/>
                      <a:pt x="6145" y="809"/>
                      <a:pt x="6433" y="1106"/>
                    </a:cubicBezTo>
                    <a:cubicBezTo>
                      <a:pt x="6591" y="1286"/>
                      <a:pt x="6568" y="1422"/>
                      <a:pt x="6387" y="1557"/>
                    </a:cubicBezTo>
                    <a:cubicBezTo>
                      <a:pt x="6049" y="1888"/>
                      <a:pt x="5556" y="2012"/>
                      <a:pt x="5017" y="2012"/>
                    </a:cubicBezTo>
                    <a:cubicBezTo>
                      <a:pt x="4084" y="2012"/>
                      <a:pt x="3014" y="1638"/>
                      <a:pt x="2370" y="1309"/>
                    </a:cubicBezTo>
                    <a:cubicBezTo>
                      <a:pt x="3111" y="919"/>
                      <a:pt x="4121" y="679"/>
                      <a:pt x="4974" y="679"/>
                    </a:cubicBezTo>
                    <a:close/>
                    <a:moveTo>
                      <a:pt x="4277" y="0"/>
                    </a:moveTo>
                    <a:cubicBezTo>
                      <a:pt x="3043" y="0"/>
                      <a:pt x="1737" y="397"/>
                      <a:pt x="1038" y="1083"/>
                    </a:cubicBezTo>
                    <a:cubicBezTo>
                      <a:pt x="339" y="1760"/>
                      <a:pt x="0" y="2528"/>
                      <a:pt x="1038" y="3588"/>
                    </a:cubicBezTo>
                    <a:cubicBezTo>
                      <a:pt x="1708" y="4287"/>
                      <a:pt x="2734" y="4666"/>
                      <a:pt x="3874" y="4666"/>
                    </a:cubicBezTo>
                    <a:cubicBezTo>
                      <a:pt x="4503" y="4666"/>
                      <a:pt x="5166" y="4551"/>
                      <a:pt x="5823" y="4311"/>
                    </a:cubicBezTo>
                    <a:lnTo>
                      <a:pt x="5823" y="4107"/>
                    </a:lnTo>
                    <a:cubicBezTo>
                      <a:pt x="5370" y="4241"/>
                      <a:pt x="4874" y="4299"/>
                      <a:pt x="4382" y="4299"/>
                    </a:cubicBezTo>
                    <a:cubicBezTo>
                      <a:pt x="3209" y="4299"/>
                      <a:pt x="2064" y="3966"/>
                      <a:pt x="1603" y="3521"/>
                    </a:cubicBezTo>
                    <a:cubicBezTo>
                      <a:pt x="948" y="2866"/>
                      <a:pt x="1242" y="2212"/>
                      <a:pt x="1693" y="1783"/>
                    </a:cubicBezTo>
                    <a:lnTo>
                      <a:pt x="2122" y="1444"/>
                    </a:lnTo>
                    <a:cubicBezTo>
                      <a:pt x="2941" y="2163"/>
                      <a:pt x="4164" y="2671"/>
                      <a:pt x="5223" y="2671"/>
                    </a:cubicBezTo>
                    <a:cubicBezTo>
                      <a:pt x="5827" y="2671"/>
                      <a:pt x="6378" y="2506"/>
                      <a:pt x="6771" y="2121"/>
                    </a:cubicBezTo>
                    <a:cubicBezTo>
                      <a:pt x="7177" y="1783"/>
                      <a:pt x="7177" y="1173"/>
                      <a:pt x="6771" y="835"/>
                    </a:cubicBezTo>
                    <a:cubicBezTo>
                      <a:pt x="6226" y="260"/>
                      <a:pt x="5275" y="0"/>
                      <a:pt x="427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2063400" y="2346925"/>
                <a:ext cx="129800" cy="144825"/>
              </a:xfrm>
              <a:custGeom>
                <a:rect b="b" l="l" r="r" t="t"/>
                <a:pathLst>
                  <a:path extrusionOk="0" h="5793" w="5192">
                    <a:moveTo>
                      <a:pt x="4643" y="0"/>
                    </a:moveTo>
                    <a:cubicBezTo>
                      <a:pt x="4423" y="0"/>
                      <a:pt x="4159" y="58"/>
                      <a:pt x="3928" y="234"/>
                    </a:cubicBezTo>
                    <a:cubicBezTo>
                      <a:pt x="3815" y="302"/>
                      <a:pt x="3725" y="437"/>
                      <a:pt x="3725" y="573"/>
                    </a:cubicBezTo>
                    <a:cubicBezTo>
                      <a:pt x="2732" y="889"/>
                      <a:pt x="1739" y="1115"/>
                      <a:pt x="700" y="1273"/>
                    </a:cubicBezTo>
                    <a:lnTo>
                      <a:pt x="588" y="1566"/>
                    </a:lnTo>
                    <a:cubicBezTo>
                      <a:pt x="1648" y="1408"/>
                      <a:pt x="2686" y="1182"/>
                      <a:pt x="3702" y="911"/>
                    </a:cubicBezTo>
                    <a:lnTo>
                      <a:pt x="3702" y="911"/>
                    </a:lnTo>
                    <a:cubicBezTo>
                      <a:pt x="3702" y="1363"/>
                      <a:pt x="3883" y="1814"/>
                      <a:pt x="3273" y="2266"/>
                    </a:cubicBezTo>
                    <a:cubicBezTo>
                      <a:pt x="2641" y="2717"/>
                      <a:pt x="994" y="2898"/>
                      <a:pt x="542" y="3259"/>
                    </a:cubicBezTo>
                    <a:cubicBezTo>
                      <a:pt x="91" y="3620"/>
                      <a:pt x="1" y="4184"/>
                      <a:pt x="430" y="4726"/>
                    </a:cubicBezTo>
                    <a:cubicBezTo>
                      <a:pt x="961" y="5473"/>
                      <a:pt x="2115" y="5792"/>
                      <a:pt x="3227" y="5792"/>
                    </a:cubicBezTo>
                    <a:cubicBezTo>
                      <a:pt x="3627" y="5792"/>
                      <a:pt x="4021" y="5751"/>
                      <a:pt x="4379" y="5674"/>
                    </a:cubicBezTo>
                    <a:lnTo>
                      <a:pt x="4379" y="5425"/>
                    </a:lnTo>
                    <a:cubicBezTo>
                      <a:pt x="4133" y="5487"/>
                      <a:pt x="3817" y="5520"/>
                      <a:pt x="3476" y="5520"/>
                    </a:cubicBezTo>
                    <a:cubicBezTo>
                      <a:pt x="2564" y="5520"/>
                      <a:pt x="1472" y="5284"/>
                      <a:pt x="1061" y="4726"/>
                    </a:cubicBezTo>
                    <a:cubicBezTo>
                      <a:pt x="881" y="4523"/>
                      <a:pt x="926" y="4207"/>
                      <a:pt x="1152" y="4071"/>
                    </a:cubicBezTo>
                    <a:cubicBezTo>
                      <a:pt x="1671" y="3710"/>
                      <a:pt x="2619" y="3936"/>
                      <a:pt x="3634" y="3168"/>
                    </a:cubicBezTo>
                    <a:cubicBezTo>
                      <a:pt x="4650" y="2401"/>
                      <a:pt x="3950" y="1047"/>
                      <a:pt x="4402" y="708"/>
                    </a:cubicBezTo>
                    <a:lnTo>
                      <a:pt x="4943" y="505"/>
                    </a:lnTo>
                    <a:cubicBezTo>
                      <a:pt x="5011" y="460"/>
                      <a:pt x="5192" y="234"/>
                      <a:pt x="5101" y="122"/>
                    </a:cubicBezTo>
                    <a:cubicBezTo>
                      <a:pt x="5055" y="64"/>
                      <a:pt x="4873" y="0"/>
                      <a:pt x="46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224575" y="2141925"/>
                <a:ext cx="1903750" cy="1760650"/>
              </a:xfrm>
              <a:custGeom>
                <a:rect b="b" l="l" r="r" t="t"/>
                <a:pathLst>
                  <a:path extrusionOk="0" h="70426" w="76150">
                    <a:moveTo>
                      <a:pt x="37956" y="1"/>
                    </a:moveTo>
                    <a:cubicBezTo>
                      <a:pt x="17714" y="1"/>
                      <a:pt x="1074" y="15079"/>
                      <a:pt x="542" y="34163"/>
                    </a:cubicBezTo>
                    <a:cubicBezTo>
                      <a:pt x="0" y="53595"/>
                      <a:pt x="16363" y="69823"/>
                      <a:pt x="37104" y="70409"/>
                    </a:cubicBezTo>
                    <a:cubicBezTo>
                      <a:pt x="37490" y="70420"/>
                      <a:pt x="37874" y="70426"/>
                      <a:pt x="38256" y="70426"/>
                    </a:cubicBezTo>
                    <a:cubicBezTo>
                      <a:pt x="58458" y="70426"/>
                      <a:pt x="75076" y="55333"/>
                      <a:pt x="75608" y="36262"/>
                    </a:cubicBezTo>
                    <a:cubicBezTo>
                      <a:pt x="76149" y="16830"/>
                      <a:pt x="59786" y="603"/>
                      <a:pt x="39068" y="16"/>
                    </a:cubicBezTo>
                    <a:cubicBezTo>
                      <a:pt x="38696" y="6"/>
                      <a:pt x="38325" y="1"/>
                      <a:pt x="3795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379725" y="2239050"/>
                <a:ext cx="1533050" cy="1483975"/>
              </a:xfrm>
              <a:custGeom>
                <a:rect b="b" l="l" r="r" t="t"/>
                <a:pathLst>
                  <a:path extrusionOk="0" h="59359" w="61322">
                    <a:moveTo>
                      <a:pt x="30596" y="0"/>
                    </a:moveTo>
                    <a:cubicBezTo>
                      <a:pt x="14315" y="0"/>
                      <a:pt x="896" y="12741"/>
                      <a:pt x="452" y="28834"/>
                    </a:cubicBezTo>
                    <a:cubicBezTo>
                      <a:pt x="1" y="45219"/>
                      <a:pt x="13136" y="58873"/>
                      <a:pt x="29815" y="59347"/>
                    </a:cubicBezTo>
                    <a:cubicBezTo>
                      <a:pt x="30099" y="59355"/>
                      <a:pt x="30382" y="59359"/>
                      <a:pt x="30664" y="59359"/>
                    </a:cubicBezTo>
                    <a:cubicBezTo>
                      <a:pt x="46963" y="59359"/>
                      <a:pt x="60404" y="46633"/>
                      <a:pt x="60848" y="30527"/>
                    </a:cubicBezTo>
                    <a:cubicBezTo>
                      <a:pt x="61322" y="14141"/>
                      <a:pt x="48164" y="464"/>
                      <a:pt x="31485" y="13"/>
                    </a:cubicBezTo>
                    <a:cubicBezTo>
                      <a:pt x="31188" y="4"/>
                      <a:pt x="30891" y="0"/>
                      <a:pt x="30596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445750" y="3067075"/>
                <a:ext cx="1533600" cy="835525"/>
              </a:xfrm>
              <a:custGeom>
                <a:rect b="b" l="l" r="r" t="t"/>
                <a:pathLst>
                  <a:path extrusionOk="0" h="33421" w="61344">
                    <a:moveTo>
                      <a:pt x="37511" y="1"/>
                    </a:moveTo>
                    <a:lnTo>
                      <a:pt x="13384" y="339"/>
                    </a:lnTo>
                    <a:lnTo>
                      <a:pt x="12707" y="3431"/>
                    </a:lnTo>
                    <a:lnTo>
                      <a:pt x="9863" y="2800"/>
                    </a:lnTo>
                    <a:cubicBezTo>
                      <a:pt x="7268" y="6140"/>
                      <a:pt x="5011" y="9728"/>
                      <a:pt x="3093" y="13520"/>
                    </a:cubicBezTo>
                    <a:cubicBezTo>
                      <a:pt x="1851" y="15957"/>
                      <a:pt x="745" y="18147"/>
                      <a:pt x="1" y="20178"/>
                    </a:cubicBezTo>
                    <a:cubicBezTo>
                      <a:pt x="6681" y="27964"/>
                      <a:pt x="16770" y="33065"/>
                      <a:pt x="28257" y="33403"/>
                    </a:cubicBezTo>
                    <a:cubicBezTo>
                      <a:pt x="28654" y="33415"/>
                      <a:pt x="29050" y="33421"/>
                      <a:pt x="29444" y="33421"/>
                    </a:cubicBezTo>
                    <a:cubicBezTo>
                      <a:pt x="42925" y="33421"/>
                      <a:pt x="54765" y="26720"/>
                      <a:pt x="61344" y="16589"/>
                    </a:cubicBezTo>
                    <a:cubicBezTo>
                      <a:pt x="61321" y="16454"/>
                      <a:pt x="61254" y="16296"/>
                      <a:pt x="61231" y="16138"/>
                    </a:cubicBezTo>
                    <a:cubicBezTo>
                      <a:pt x="59945" y="11782"/>
                      <a:pt x="53761" y="4221"/>
                      <a:pt x="53761" y="4221"/>
                    </a:cubicBezTo>
                    <a:lnTo>
                      <a:pt x="52610" y="6027"/>
                    </a:lnTo>
                    <a:cubicBezTo>
                      <a:pt x="52610" y="6027"/>
                      <a:pt x="51617" y="7652"/>
                      <a:pt x="51459" y="8397"/>
                    </a:cubicBezTo>
                    <a:cubicBezTo>
                      <a:pt x="51443" y="8458"/>
                      <a:pt x="51386" y="8485"/>
                      <a:pt x="51292" y="8485"/>
                    </a:cubicBezTo>
                    <a:cubicBezTo>
                      <a:pt x="50280" y="8485"/>
                      <a:pt x="45094" y="5192"/>
                      <a:pt x="45094" y="5192"/>
                    </a:cubicBezTo>
                    <a:cubicBezTo>
                      <a:pt x="45094" y="5192"/>
                      <a:pt x="42927" y="5011"/>
                      <a:pt x="40693" y="4673"/>
                    </a:cubicBezTo>
                    <a:lnTo>
                      <a:pt x="3751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3"/>
              <p:cNvSpPr/>
              <p:nvPr/>
            </p:nvSpPr>
            <p:spPr>
              <a:xfrm>
                <a:off x="598100" y="2129600"/>
                <a:ext cx="1274725" cy="1232600"/>
              </a:xfrm>
              <a:custGeom>
                <a:rect b="b" l="l" r="r" t="t"/>
                <a:pathLst>
                  <a:path extrusionOk="0" h="49304" w="50989">
                    <a:moveTo>
                      <a:pt x="5973" y="1"/>
                    </a:moveTo>
                    <a:cubicBezTo>
                      <a:pt x="2740" y="1"/>
                      <a:pt x="222" y="8029"/>
                      <a:pt x="113" y="22469"/>
                    </a:cubicBezTo>
                    <a:cubicBezTo>
                      <a:pt x="0" y="37455"/>
                      <a:pt x="5327" y="43887"/>
                      <a:pt x="14287" y="47724"/>
                    </a:cubicBezTo>
                    <a:cubicBezTo>
                      <a:pt x="16792" y="48798"/>
                      <a:pt x="20103" y="49243"/>
                      <a:pt x="23669" y="49243"/>
                    </a:cubicBezTo>
                    <a:cubicBezTo>
                      <a:pt x="23926" y="49243"/>
                      <a:pt x="24184" y="49240"/>
                      <a:pt x="24443" y="49236"/>
                    </a:cubicBezTo>
                    <a:cubicBezTo>
                      <a:pt x="28302" y="49191"/>
                      <a:pt x="31958" y="49304"/>
                      <a:pt x="34689" y="48288"/>
                    </a:cubicBezTo>
                    <a:cubicBezTo>
                      <a:pt x="43852" y="44993"/>
                      <a:pt x="49540" y="38832"/>
                      <a:pt x="50262" y="23891"/>
                    </a:cubicBezTo>
                    <a:cubicBezTo>
                      <a:pt x="50988" y="9298"/>
                      <a:pt x="49075" y="243"/>
                      <a:pt x="45776" y="243"/>
                    </a:cubicBezTo>
                    <a:cubicBezTo>
                      <a:pt x="45693" y="243"/>
                      <a:pt x="45608" y="249"/>
                      <a:pt x="45523" y="261"/>
                    </a:cubicBezTo>
                    <a:cubicBezTo>
                      <a:pt x="42092" y="712"/>
                      <a:pt x="37826" y="10575"/>
                      <a:pt x="37826" y="10575"/>
                    </a:cubicBezTo>
                    <a:lnTo>
                      <a:pt x="25797" y="10575"/>
                    </a:lnTo>
                    <a:lnTo>
                      <a:pt x="13271" y="9898"/>
                    </a:lnTo>
                    <a:cubicBezTo>
                      <a:pt x="13271" y="9898"/>
                      <a:pt x="9750" y="690"/>
                      <a:pt x="6342" y="35"/>
                    </a:cubicBezTo>
                    <a:cubicBezTo>
                      <a:pt x="6218" y="12"/>
                      <a:pt x="6095" y="1"/>
                      <a:pt x="597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3"/>
              <p:cNvSpPr/>
              <p:nvPr/>
            </p:nvSpPr>
            <p:spPr>
              <a:xfrm>
                <a:off x="1688200" y="2857200"/>
                <a:ext cx="154050" cy="127525"/>
              </a:xfrm>
              <a:custGeom>
                <a:rect b="b" l="l" r="r" t="t"/>
                <a:pathLst>
                  <a:path extrusionOk="0" h="5101" w="6162">
                    <a:moveTo>
                      <a:pt x="6162" y="0"/>
                    </a:moveTo>
                    <a:lnTo>
                      <a:pt x="6162" y="0"/>
                    </a:lnTo>
                    <a:cubicBezTo>
                      <a:pt x="1241" y="113"/>
                      <a:pt x="0" y="1919"/>
                      <a:pt x="542" y="2641"/>
                    </a:cubicBezTo>
                    <a:cubicBezTo>
                      <a:pt x="858" y="3070"/>
                      <a:pt x="3024" y="4176"/>
                      <a:pt x="4988" y="5101"/>
                    </a:cubicBezTo>
                    <a:cubicBezTo>
                      <a:pt x="5530" y="3431"/>
                      <a:pt x="5913" y="1715"/>
                      <a:pt x="616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1729950" y="2603850"/>
                <a:ext cx="129225" cy="117950"/>
              </a:xfrm>
              <a:custGeom>
                <a:rect b="b" l="l" r="r" t="t"/>
                <a:pathLst>
                  <a:path extrusionOk="0" h="4718" w="5169">
                    <a:moveTo>
                      <a:pt x="5169" y="1"/>
                    </a:moveTo>
                    <a:cubicBezTo>
                      <a:pt x="2709" y="249"/>
                      <a:pt x="158" y="881"/>
                      <a:pt x="91" y="2280"/>
                    </a:cubicBezTo>
                    <a:cubicBezTo>
                      <a:pt x="0" y="3905"/>
                      <a:pt x="2731" y="4492"/>
                      <a:pt x="5011" y="4718"/>
                    </a:cubicBezTo>
                    <a:cubicBezTo>
                      <a:pt x="5078" y="3070"/>
                      <a:pt x="5123" y="1490"/>
                      <a:pt x="516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1735575" y="2459400"/>
                <a:ext cx="122475" cy="81275"/>
              </a:xfrm>
              <a:custGeom>
                <a:rect b="b" l="l" r="r" t="t"/>
                <a:pathLst>
                  <a:path extrusionOk="0" h="3251" w="4899">
                    <a:moveTo>
                      <a:pt x="4786" y="1"/>
                    </a:moveTo>
                    <a:cubicBezTo>
                      <a:pt x="2484" y="339"/>
                      <a:pt x="1" y="926"/>
                      <a:pt x="24" y="1829"/>
                    </a:cubicBezTo>
                    <a:cubicBezTo>
                      <a:pt x="46" y="2732"/>
                      <a:pt x="2619" y="3138"/>
                      <a:pt x="4898" y="3251"/>
                    </a:cubicBezTo>
                    <a:cubicBezTo>
                      <a:pt x="4876" y="2122"/>
                      <a:pt x="4853" y="1017"/>
                      <a:pt x="478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1526250" y="3065900"/>
                <a:ext cx="209350" cy="201525"/>
              </a:xfrm>
              <a:custGeom>
                <a:rect b="b" l="l" r="r" t="t"/>
                <a:pathLst>
                  <a:path extrusionOk="0" h="8061" w="8374">
                    <a:moveTo>
                      <a:pt x="2796" y="1"/>
                    </a:moveTo>
                    <a:cubicBezTo>
                      <a:pt x="2421" y="1"/>
                      <a:pt x="2071" y="84"/>
                      <a:pt x="1761" y="274"/>
                    </a:cubicBezTo>
                    <a:cubicBezTo>
                      <a:pt x="1" y="1380"/>
                      <a:pt x="1851" y="5532"/>
                      <a:pt x="3273" y="8060"/>
                    </a:cubicBezTo>
                    <a:cubicBezTo>
                      <a:pt x="5259" y="6774"/>
                      <a:pt x="6997" y="5126"/>
                      <a:pt x="8374" y="3185"/>
                    </a:cubicBezTo>
                    <a:cubicBezTo>
                      <a:pt x="6816" y="1776"/>
                      <a:pt x="4527" y="1"/>
                      <a:pt x="279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1310150" y="3150225"/>
                <a:ext cx="168175" cy="211975"/>
              </a:xfrm>
              <a:custGeom>
                <a:rect b="b" l="l" r="r" t="t"/>
                <a:pathLst>
                  <a:path extrusionOk="0" h="8479" w="6727">
                    <a:moveTo>
                      <a:pt x="2375" y="0"/>
                    </a:moveTo>
                    <a:cubicBezTo>
                      <a:pt x="2307" y="0"/>
                      <a:pt x="2237" y="5"/>
                      <a:pt x="2167" y="15"/>
                    </a:cubicBezTo>
                    <a:cubicBezTo>
                      <a:pt x="1" y="331"/>
                      <a:pt x="407" y="5477"/>
                      <a:pt x="858" y="8479"/>
                    </a:cubicBezTo>
                    <a:cubicBezTo>
                      <a:pt x="2664" y="8388"/>
                      <a:pt x="4469" y="8027"/>
                      <a:pt x="6207" y="7463"/>
                    </a:cubicBezTo>
                    <a:lnTo>
                      <a:pt x="6726" y="7260"/>
                    </a:lnTo>
                    <a:cubicBezTo>
                      <a:pt x="5984" y="4529"/>
                      <a:pt x="4458" y="0"/>
                      <a:pt x="237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3"/>
              <p:cNvSpPr/>
              <p:nvPr/>
            </p:nvSpPr>
            <p:spPr>
              <a:xfrm>
                <a:off x="1036500" y="3152375"/>
                <a:ext cx="168175" cy="208175"/>
              </a:xfrm>
              <a:custGeom>
                <a:rect b="b" l="l" r="r" t="t"/>
                <a:pathLst>
                  <a:path extrusionOk="0" h="8327" w="6727">
                    <a:moveTo>
                      <a:pt x="4237" y="0"/>
                    </a:moveTo>
                    <a:cubicBezTo>
                      <a:pt x="2301" y="0"/>
                      <a:pt x="784" y="4737"/>
                      <a:pt x="1" y="7806"/>
                    </a:cubicBezTo>
                    <a:cubicBezTo>
                      <a:pt x="1855" y="8147"/>
                      <a:pt x="3749" y="8327"/>
                      <a:pt x="5646" y="8327"/>
                    </a:cubicBezTo>
                    <a:cubicBezTo>
                      <a:pt x="5758" y="8327"/>
                      <a:pt x="5869" y="8326"/>
                      <a:pt x="5981" y="8325"/>
                    </a:cubicBezTo>
                    <a:cubicBezTo>
                      <a:pt x="6410" y="5391"/>
                      <a:pt x="6726" y="764"/>
                      <a:pt x="4627" y="65"/>
                    </a:cubicBezTo>
                    <a:cubicBezTo>
                      <a:pt x="4495" y="21"/>
                      <a:pt x="4365" y="0"/>
                      <a:pt x="423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3"/>
              <p:cNvSpPr/>
              <p:nvPr/>
            </p:nvSpPr>
            <p:spPr>
              <a:xfrm>
                <a:off x="719400" y="3053625"/>
                <a:ext cx="270850" cy="203625"/>
              </a:xfrm>
              <a:custGeom>
                <a:rect b="b" l="l" r="r" t="t"/>
                <a:pathLst>
                  <a:path extrusionOk="0" h="8145" w="10834">
                    <a:moveTo>
                      <a:pt x="7057" y="0"/>
                    </a:moveTo>
                    <a:cubicBezTo>
                      <a:pt x="4848" y="0"/>
                      <a:pt x="1899" y="2191"/>
                      <a:pt x="1" y="3857"/>
                    </a:cubicBezTo>
                    <a:cubicBezTo>
                      <a:pt x="1287" y="5504"/>
                      <a:pt x="2822" y="6949"/>
                      <a:pt x="4560" y="8145"/>
                    </a:cubicBezTo>
                    <a:cubicBezTo>
                      <a:pt x="7042" y="6023"/>
                      <a:pt x="10834" y="2232"/>
                      <a:pt x="8600" y="494"/>
                    </a:cubicBezTo>
                    <a:cubicBezTo>
                      <a:pt x="8157" y="149"/>
                      <a:pt x="7632" y="0"/>
                      <a:pt x="705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612775" y="2869775"/>
                <a:ext cx="152350" cy="136975"/>
              </a:xfrm>
              <a:custGeom>
                <a:rect b="b" l="l" r="r" t="t"/>
                <a:pathLst>
                  <a:path extrusionOk="0" h="5479" w="6094">
                    <a:moveTo>
                      <a:pt x="2358" y="1"/>
                    </a:moveTo>
                    <a:cubicBezTo>
                      <a:pt x="1615" y="1"/>
                      <a:pt x="807" y="139"/>
                      <a:pt x="0" y="310"/>
                    </a:cubicBezTo>
                    <a:cubicBezTo>
                      <a:pt x="271" y="2070"/>
                      <a:pt x="677" y="3785"/>
                      <a:pt x="1241" y="5478"/>
                    </a:cubicBezTo>
                    <a:cubicBezTo>
                      <a:pt x="3611" y="4485"/>
                      <a:pt x="6094" y="2995"/>
                      <a:pt x="5078" y="1325"/>
                    </a:cubicBezTo>
                    <a:cubicBezTo>
                      <a:pt x="4466" y="319"/>
                      <a:pt x="3485" y="1"/>
                      <a:pt x="235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600350" y="2667025"/>
                <a:ext cx="111750" cy="93700"/>
              </a:xfrm>
              <a:custGeom>
                <a:rect b="b" l="l" r="r" t="t"/>
                <a:pathLst>
                  <a:path extrusionOk="0" h="3748" w="4470">
                    <a:moveTo>
                      <a:pt x="268" y="0"/>
                    </a:moveTo>
                    <a:cubicBezTo>
                      <a:pt x="194" y="0"/>
                      <a:pt x="120" y="1"/>
                      <a:pt x="46" y="1"/>
                    </a:cubicBezTo>
                    <a:cubicBezTo>
                      <a:pt x="0" y="317"/>
                      <a:pt x="0" y="633"/>
                      <a:pt x="0" y="972"/>
                    </a:cubicBezTo>
                    <a:cubicBezTo>
                      <a:pt x="0" y="1942"/>
                      <a:pt x="0" y="2823"/>
                      <a:pt x="68" y="3748"/>
                    </a:cubicBezTo>
                    <a:cubicBezTo>
                      <a:pt x="2235" y="3364"/>
                      <a:pt x="4469" y="2687"/>
                      <a:pt x="4289" y="1401"/>
                    </a:cubicBezTo>
                    <a:cubicBezTo>
                      <a:pt x="4158" y="311"/>
                      <a:pt x="2324" y="0"/>
                      <a:pt x="268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3"/>
              <p:cNvSpPr/>
              <p:nvPr/>
            </p:nvSpPr>
            <p:spPr>
              <a:xfrm>
                <a:off x="604875" y="2474075"/>
                <a:ext cx="150100" cy="85225"/>
              </a:xfrm>
              <a:custGeom>
                <a:rect b="b" l="l" r="r" t="t"/>
                <a:pathLst>
                  <a:path extrusionOk="0" h="3409" w="6004">
                    <a:moveTo>
                      <a:pt x="248" y="1"/>
                    </a:moveTo>
                    <a:cubicBezTo>
                      <a:pt x="135" y="1084"/>
                      <a:pt x="68" y="2213"/>
                      <a:pt x="0" y="3409"/>
                    </a:cubicBezTo>
                    <a:cubicBezTo>
                      <a:pt x="2821" y="3364"/>
                      <a:pt x="5665" y="3002"/>
                      <a:pt x="5846" y="1806"/>
                    </a:cubicBezTo>
                    <a:cubicBezTo>
                      <a:pt x="6003" y="610"/>
                      <a:pt x="3069" y="136"/>
                      <a:pt x="24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3"/>
              <p:cNvSpPr/>
              <p:nvPr/>
            </p:nvSpPr>
            <p:spPr>
              <a:xfrm>
                <a:off x="1617650" y="2865650"/>
                <a:ext cx="158025" cy="144175"/>
              </a:xfrm>
              <a:custGeom>
                <a:rect b="b" l="l" r="r" t="t"/>
                <a:pathLst>
                  <a:path extrusionOk="0" h="5767" w="6321">
                    <a:moveTo>
                      <a:pt x="3284" y="0"/>
                    </a:moveTo>
                    <a:cubicBezTo>
                      <a:pt x="3161" y="0"/>
                      <a:pt x="3037" y="8"/>
                      <a:pt x="2912" y="23"/>
                    </a:cubicBezTo>
                    <a:cubicBezTo>
                      <a:pt x="1242" y="204"/>
                      <a:pt x="1" y="1603"/>
                      <a:pt x="182" y="3183"/>
                    </a:cubicBezTo>
                    <a:cubicBezTo>
                      <a:pt x="331" y="4677"/>
                      <a:pt x="1650" y="5767"/>
                      <a:pt x="3205" y="5767"/>
                    </a:cubicBezTo>
                    <a:cubicBezTo>
                      <a:pt x="3295" y="5767"/>
                      <a:pt x="3386" y="5763"/>
                      <a:pt x="3477" y="5756"/>
                    </a:cubicBezTo>
                    <a:cubicBezTo>
                      <a:pt x="5102" y="5620"/>
                      <a:pt x="6320" y="4221"/>
                      <a:pt x="6208" y="2596"/>
                    </a:cubicBezTo>
                    <a:cubicBezTo>
                      <a:pt x="6020" y="1096"/>
                      <a:pt x="4756" y="0"/>
                      <a:pt x="32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3"/>
              <p:cNvSpPr/>
              <p:nvPr/>
            </p:nvSpPr>
            <p:spPr>
              <a:xfrm>
                <a:off x="660725" y="2848150"/>
                <a:ext cx="157450" cy="144200"/>
              </a:xfrm>
              <a:custGeom>
                <a:rect b="b" l="l" r="r" t="t"/>
                <a:pathLst>
                  <a:path extrusionOk="0" h="5768" w="6298">
                    <a:moveTo>
                      <a:pt x="3238" y="0"/>
                    </a:moveTo>
                    <a:cubicBezTo>
                      <a:pt x="3116" y="0"/>
                      <a:pt x="2992" y="8"/>
                      <a:pt x="2867" y="24"/>
                    </a:cubicBezTo>
                    <a:cubicBezTo>
                      <a:pt x="1197" y="182"/>
                      <a:pt x="0" y="1604"/>
                      <a:pt x="136" y="3183"/>
                    </a:cubicBezTo>
                    <a:cubicBezTo>
                      <a:pt x="264" y="4677"/>
                      <a:pt x="1602" y="5767"/>
                      <a:pt x="3160" y="5767"/>
                    </a:cubicBezTo>
                    <a:cubicBezTo>
                      <a:pt x="3249" y="5767"/>
                      <a:pt x="3340" y="5764"/>
                      <a:pt x="3431" y="5756"/>
                    </a:cubicBezTo>
                    <a:cubicBezTo>
                      <a:pt x="5056" y="5621"/>
                      <a:pt x="6297" y="4222"/>
                      <a:pt x="6184" y="2597"/>
                    </a:cubicBezTo>
                    <a:cubicBezTo>
                      <a:pt x="5976" y="1097"/>
                      <a:pt x="4710" y="0"/>
                      <a:pt x="3238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3"/>
              <p:cNvSpPr/>
              <p:nvPr/>
            </p:nvSpPr>
            <p:spPr>
              <a:xfrm>
                <a:off x="750100" y="2585350"/>
                <a:ext cx="105925" cy="63100"/>
              </a:xfrm>
              <a:custGeom>
                <a:rect b="b" l="l" r="r" t="t"/>
                <a:pathLst>
                  <a:path extrusionOk="0" h="2524" w="4237">
                    <a:moveTo>
                      <a:pt x="3422" y="0"/>
                    </a:moveTo>
                    <a:cubicBezTo>
                      <a:pt x="3342" y="0"/>
                      <a:pt x="3259" y="20"/>
                      <a:pt x="3174" y="64"/>
                    </a:cubicBezTo>
                    <a:cubicBezTo>
                      <a:pt x="2542" y="380"/>
                      <a:pt x="1504" y="966"/>
                      <a:pt x="691" y="1485"/>
                    </a:cubicBezTo>
                    <a:cubicBezTo>
                      <a:pt x="0" y="1896"/>
                      <a:pt x="421" y="2523"/>
                      <a:pt x="932" y="2523"/>
                    </a:cubicBezTo>
                    <a:cubicBezTo>
                      <a:pt x="1039" y="2523"/>
                      <a:pt x="1150" y="2496"/>
                      <a:pt x="1255" y="2433"/>
                    </a:cubicBezTo>
                    <a:cubicBezTo>
                      <a:pt x="2045" y="1914"/>
                      <a:pt x="2858" y="1440"/>
                      <a:pt x="3693" y="1034"/>
                    </a:cubicBezTo>
                    <a:cubicBezTo>
                      <a:pt x="4237" y="743"/>
                      <a:pt x="3911" y="0"/>
                      <a:pt x="342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3"/>
              <p:cNvSpPr/>
              <p:nvPr/>
            </p:nvSpPr>
            <p:spPr>
              <a:xfrm>
                <a:off x="1584375" y="2599875"/>
                <a:ext cx="90300" cy="28850"/>
              </a:xfrm>
              <a:custGeom>
                <a:rect b="b" l="l" r="r" t="t"/>
                <a:pathLst>
                  <a:path extrusionOk="0" h="1154" w="3612">
                    <a:moveTo>
                      <a:pt x="680" y="0"/>
                    </a:moveTo>
                    <a:cubicBezTo>
                      <a:pt x="1" y="0"/>
                      <a:pt x="15" y="1063"/>
                      <a:pt x="723" y="1085"/>
                    </a:cubicBezTo>
                    <a:lnTo>
                      <a:pt x="2934" y="1153"/>
                    </a:lnTo>
                    <a:cubicBezTo>
                      <a:pt x="2941" y="1153"/>
                      <a:pt x="2948" y="1153"/>
                      <a:pt x="2955" y="1153"/>
                    </a:cubicBezTo>
                    <a:cubicBezTo>
                      <a:pt x="3611" y="1153"/>
                      <a:pt x="3605" y="69"/>
                      <a:pt x="2934" y="69"/>
                    </a:cubicBezTo>
                    <a:lnTo>
                      <a:pt x="723" y="2"/>
                    </a:lnTo>
                    <a:cubicBezTo>
                      <a:pt x="708" y="1"/>
                      <a:pt x="694" y="0"/>
                      <a:pt x="68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3"/>
              <p:cNvSpPr/>
              <p:nvPr/>
            </p:nvSpPr>
            <p:spPr>
              <a:xfrm>
                <a:off x="1120000" y="2913000"/>
                <a:ext cx="18625" cy="17575"/>
              </a:xfrm>
              <a:custGeom>
                <a:rect b="b" l="l" r="r" t="t"/>
                <a:pathLst>
                  <a:path extrusionOk="0" h="703" w="745">
                    <a:moveTo>
                      <a:pt x="419" y="1"/>
                    </a:moveTo>
                    <a:cubicBezTo>
                      <a:pt x="408" y="1"/>
                      <a:pt x="396" y="1"/>
                      <a:pt x="385" y="3"/>
                    </a:cubicBezTo>
                    <a:cubicBezTo>
                      <a:pt x="23" y="70"/>
                      <a:pt x="1" y="589"/>
                      <a:pt x="362" y="702"/>
                    </a:cubicBezTo>
                    <a:cubicBezTo>
                      <a:pt x="565" y="702"/>
                      <a:pt x="723" y="567"/>
                      <a:pt x="723" y="364"/>
                    </a:cubicBezTo>
                    <a:cubicBezTo>
                      <a:pt x="744" y="172"/>
                      <a:pt x="605" y="1"/>
                      <a:pt x="4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3"/>
              <p:cNvSpPr/>
              <p:nvPr/>
            </p:nvSpPr>
            <p:spPr>
              <a:xfrm>
                <a:off x="1092350" y="2888075"/>
                <a:ext cx="22450" cy="18275"/>
              </a:xfrm>
              <a:custGeom>
                <a:rect b="b" l="l" r="r" t="t"/>
                <a:pathLst>
                  <a:path extrusionOk="0" h="731" w="898">
                    <a:moveTo>
                      <a:pt x="495" y="1"/>
                    </a:moveTo>
                    <a:cubicBezTo>
                      <a:pt x="410" y="1"/>
                      <a:pt x="323" y="30"/>
                      <a:pt x="249" y="97"/>
                    </a:cubicBezTo>
                    <a:cubicBezTo>
                      <a:pt x="1" y="322"/>
                      <a:pt x="159" y="729"/>
                      <a:pt x="497" y="729"/>
                    </a:cubicBezTo>
                    <a:cubicBezTo>
                      <a:pt x="510" y="730"/>
                      <a:pt x="523" y="731"/>
                      <a:pt x="536" y="731"/>
                    </a:cubicBezTo>
                    <a:cubicBezTo>
                      <a:pt x="723" y="731"/>
                      <a:pt x="881" y="580"/>
                      <a:pt x="881" y="390"/>
                    </a:cubicBezTo>
                    <a:cubicBezTo>
                      <a:pt x="897" y="168"/>
                      <a:pt x="700" y="1"/>
                      <a:pt x="4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3"/>
              <p:cNvSpPr/>
              <p:nvPr/>
            </p:nvSpPr>
            <p:spPr>
              <a:xfrm>
                <a:off x="1086725" y="2920375"/>
                <a:ext cx="18075" cy="18100"/>
              </a:xfrm>
              <a:custGeom>
                <a:rect b="b" l="l" r="r" t="t"/>
                <a:pathLst>
                  <a:path extrusionOk="0" h="724" w="723">
                    <a:moveTo>
                      <a:pt x="361" y="1"/>
                    </a:moveTo>
                    <a:cubicBezTo>
                      <a:pt x="181" y="1"/>
                      <a:pt x="23" y="159"/>
                      <a:pt x="23" y="340"/>
                    </a:cubicBezTo>
                    <a:cubicBezTo>
                      <a:pt x="0" y="543"/>
                      <a:pt x="158" y="723"/>
                      <a:pt x="361" y="723"/>
                    </a:cubicBezTo>
                    <a:cubicBezTo>
                      <a:pt x="542" y="723"/>
                      <a:pt x="700" y="565"/>
                      <a:pt x="700" y="385"/>
                    </a:cubicBezTo>
                    <a:cubicBezTo>
                      <a:pt x="722" y="182"/>
                      <a:pt x="564" y="1"/>
                      <a:pt x="36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3"/>
              <p:cNvSpPr/>
              <p:nvPr/>
            </p:nvSpPr>
            <p:spPr>
              <a:xfrm>
                <a:off x="1372500" y="2916900"/>
                <a:ext cx="20625" cy="17025"/>
              </a:xfrm>
              <a:custGeom>
                <a:rect b="b" l="l" r="r" t="t"/>
                <a:pathLst>
                  <a:path extrusionOk="0" h="681" w="825">
                    <a:moveTo>
                      <a:pt x="452" y="0"/>
                    </a:moveTo>
                    <a:cubicBezTo>
                      <a:pt x="169" y="0"/>
                      <a:pt x="0" y="313"/>
                      <a:pt x="170" y="546"/>
                    </a:cubicBezTo>
                    <a:cubicBezTo>
                      <a:pt x="243" y="637"/>
                      <a:pt x="349" y="681"/>
                      <a:pt x="452" y="681"/>
                    </a:cubicBezTo>
                    <a:cubicBezTo>
                      <a:pt x="605" y="681"/>
                      <a:pt x="752" y="586"/>
                      <a:pt x="779" y="411"/>
                    </a:cubicBezTo>
                    <a:cubicBezTo>
                      <a:pt x="824" y="208"/>
                      <a:pt x="689" y="27"/>
                      <a:pt x="508" y="5"/>
                    </a:cubicBezTo>
                    <a:cubicBezTo>
                      <a:pt x="489" y="2"/>
                      <a:pt x="470" y="0"/>
                      <a:pt x="4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3"/>
              <p:cNvSpPr/>
              <p:nvPr/>
            </p:nvSpPr>
            <p:spPr>
              <a:xfrm>
                <a:off x="1352050" y="2889900"/>
                <a:ext cx="20200" cy="17175"/>
              </a:xfrm>
              <a:custGeom>
                <a:rect b="b" l="l" r="r" t="t"/>
                <a:pathLst>
                  <a:path extrusionOk="0" h="687" w="808">
                    <a:moveTo>
                      <a:pt x="462" y="0"/>
                    </a:moveTo>
                    <a:cubicBezTo>
                      <a:pt x="185" y="0"/>
                      <a:pt x="1" y="303"/>
                      <a:pt x="175" y="543"/>
                    </a:cubicBezTo>
                    <a:cubicBezTo>
                      <a:pt x="238" y="642"/>
                      <a:pt x="337" y="687"/>
                      <a:pt x="437" y="687"/>
                    </a:cubicBezTo>
                    <a:cubicBezTo>
                      <a:pt x="589" y="687"/>
                      <a:pt x="744" y="584"/>
                      <a:pt x="785" y="407"/>
                    </a:cubicBezTo>
                    <a:cubicBezTo>
                      <a:pt x="807" y="227"/>
                      <a:pt x="694" y="46"/>
                      <a:pt x="491" y="1"/>
                    </a:cubicBezTo>
                    <a:cubicBezTo>
                      <a:pt x="481" y="0"/>
                      <a:pt x="471" y="0"/>
                      <a:pt x="4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3"/>
              <p:cNvSpPr/>
              <p:nvPr/>
            </p:nvSpPr>
            <p:spPr>
              <a:xfrm>
                <a:off x="1339500" y="2919750"/>
                <a:ext cx="18650" cy="17250"/>
              </a:xfrm>
              <a:custGeom>
                <a:rect b="b" l="l" r="r" t="t"/>
                <a:pathLst>
                  <a:path extrusionOk="0" h="690" w="746">
                    <a:moveTo>
                      <a:pt x="390" y="1"/>
                    </a:moveTo>
                    <a:cubicBezTo>
                      <a:pt x="226" y="1"/>
                      <a:pt x="87" y="129"/>
                      <a:pt x="45" y="297"/>
                    </a:cubicBezTo>
                    <a:cubicBezTo>
                      <a:pt x="0" y="477"/>
                      <a:pt x="136" y="658"/>
                      <a:pt x="316" y="680"/>
                    </a:cubicBezTo>
                    <a:cubicBezTo>
                      <a:pt x="343" y="686"/>
                      <a:pt x="369" y="689"/>
                      <a:pt x="395" y="689"/>
                    </a:cubicBezTo>
                    <a:cubicBezTo>
                      <a:pt x="564" y="689"/>
                      <a:pt x="703" y="566"/>
                      <a:pt x="723" y="410"/>
                    </a:cubicBezTo>
                    <a:cubicBezTo>
                      <a:pt x="745" y="207"/>
                      <a:pt x="632" y="26"/>
                      <a:pt x="429" y="3"/>
                    </a:cubicBezTo>
                    <a:cubicBezTo>
                      <a:pt x="416" y="2"/>
                      <a:pt x="403" y="1"/>
                      <a:pt x="39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3"/>
              <p:cNvSpPr/>
              <p:nvPr/>
            </p:nvSpPr>
            <p:spPr>
              <a:xfrm>
                <a:off x="982900" y="2285225"/>
                <a:ext cx="391375" cy="278825"/>
              </a:xfrm>
              <a:custGeom>
                <a:rect b="b" l="l" r="r" t="t"/>
                <a:pathLst>
                  <a:path extrusionOk="0" h="11153" w="15655">
                    <a:moveTo>
                      <a:pt x="6894" y="4457"/>
                    </a:moveTo>
                    <a:cubicBezTo>
                      <a:pt x="6921" y="4457"/>
                      <a:pt x="6948" y="4459"/>
                      <a:pt x="6974" y="4463"/>
                    </a:cubicBezTo>
                    <a:cubicBezTo>
                      <a:pt x="7020" y="4463"/>
                      <a:pt x="7087" y="4508"/>
                      <a:pt x="7110" y="4621"/>
                    </a:cubicBezTo>
                    <a:cubicBezTo>
                      <a:pt x="7132" y="4734"/>
                      <a:pt x="6613" y="5298"/>
                      <a:pt x="6342" y="5433"/>
                    </a:cubicBezTo>
                    <a:cubicBezTo>
                      <a:pt x="5916" y="5675"/>
                      <a:pt x="5466" y="5873"/>
                      <a:pt x="5001" y="6028"/>
                    </a:cubicBezTo>
                    <a:lnTo>
                      <a:pt x="5001" y="6028"/>
                    </a:lnTo>
                    <a:cubicBezTo>
                      <a:pt x="5070" y="5933"/>
                      <a:pt x="5141" y="5840"/>
                      <a:pt x="5214" y="5749"/>
                    </a:cubicBezTo>
                    <a:cubicBezTo>
                      <a:pt x="5575" y="5275"/>
                      <a:pt x="6004" y="4892"/>
                      <a:pt x="6523" y="4598"/>
                    </a:cubicBezTo>
                    <a:cubicBezTo>
                      <a:pt x="6617" y="4504"/>
                      <a:pt x="6758" y="4457"/>
                      <a:pt x="6894" y="4457"/>
                    </a:cubicBezTo>
                    <a:close/>
                    <a:moveTo>
                      <a:pt x="5343" y="0"/>
                    </a:moveTo>
                    <a:cubicBezTo>
                      <a:pt x="5317" y="0"/>
                      <a:pt x="5289" y="5"/>
                      <a:pt x="5259" y="17"/>
                    </a:cubicBezTo>
                    <a:cubicBezTo>
                      <a:pt x="4447" y="333"/>
                      <a:pt x="3679" y="761"/>
                      <a:pt x="3002" y="1303"/>
                    </a:cubicBezTo>
                    <a:cubicBezTo>
                      <a:pt x="2190" y="1867"/>
                      <a:pt x="1467" y="2590"/>
                      <a:pt x="881" y="3379"/>
                    </a:cubicBezTo>
                    <a:cubicBezTo>
                      <a:pt x="429" y="4011"/>
                      <a:pt x="0" y="4756"/>
                      <a:pt x="113" y="5591"/>
                    </a:cubicBezTo>
                    <a:cubicBezTo>
                      <a:pt x="204" y="6133"/>
                      <a:pt x="610" y="6584"/>
                      <a:pt x="1152" y="6742"/>
                    </a:cubicBezTo>
                    <a:cubicBezTo>
                      <a:pt x="1603" y="6863"/>
                      <a:pt x="2074" y="6923"/>
                      <a:pt x="2546" y="6923"/>
                    </a:cubicBezTo>
                    <a:cubicBezTo>
                      <a:pt x="2782" y="6923"/>
                      <a:pt x="3017" y="6908"/>
                      <a:pt x="3250" y="6878"/>
                    </a:cubicBezTo>
                    <a:cubicBezTo>
                      <a:pt x="3487" y="6850"/>
                      <a:pt x="3724" y="6813"/>
                      <a:pt x="3960" y="6768"/>
                    </a:cubicBezTo>
                    <a:lnTo>
                      <a:pt x="3960" y="6768"/>
                    </a:lnTo>
                    <a:cubicBezTo>
                      <a:pt x="3458" y="7684"/>
                      <a:pt x="3140" y="8722"/>
                      <a:pt x="3363" y="9721"/>
                    </a:cubicBezTo>
                    <a:cubicBezTo>
                      <a:pt x="3610" y="10778"/>
                      <a:pt x="4256" y="11152"/>
                      <a:pt x="5051" y="11152"/>
                    </a:cubicBezTo>
                    <a:cubicBezTo>
                      <a:pt x="6515" y="11152"/>
                      <a:pt x="8483" y="9884"/>
                      <a:pt x="9389" y="9270"/>
                    </a:cubicBezTo>
                    <a:cubicBezTo>
                      <a:pt x="11511" y="7871"/>
                      <a:pt x="13520" y="6313"/>
                      <a:pt x="15415" y="4598"/>
                    </a:cubicBezTo>
                    <a:lnTo>
                      <a:pt x="15528" y="4508"/>
                    </a:lnTo>
                    <a:cubicBezTo>
                      <a:pt x="15655" y="4327"/>
                      <a:pt x="15506" y="4102"/>
                      <a:pt x="15325" y="4102"/>
                    </a:cubicBezTo>
                    <a:cubicBezTo>
                      <a:pt x="15280" y="4102"/>
                      <a:pt x="15234" y="4116"/>
                      <a:pt x="15190" y="4147"/>
                    </a:cubicBezTo>
                    <a:cubicBezTo>
                      <a:pt x="13790" y="5388"/>
                      <a:pt x="12368" y="6562"/>
                      <a:pt x="10856" y="7668"/>
                    </a:cubicBezTo>
                    <a:cubicBezTo>
                      <a:pt x="9750" y="8503"/>
                      <a:pt x="8554" y="9270"/>
                      <a:pt x="7336" y="9924"/>
                    </a:cubicBezTo>
                    <a:cubicBezTo>
                      <a:pt x="6709" y="10219"/>
                      <a:pt x="5843" y="10679"/>
                      <a:pt x="5079" y="10679"/>
                    </a:cubicBezTo>
                    <a:cubicBezTo>
                      <a:pt x="4907" y="10679"/>
                      <a:pt x="4740" y="10656"/>
                      <a:pt x="4582" y="10602"/>
                    </a:cubicBezTo>
                    <a:cubicBezTo>
                      <a:pt x="4176" y="10398"/>
                      <a:pt x="3882" y="10015"/>
                      <a:pt x="3837" y="9563"/>
                    </a:cubicBezTo>
                    <a:cubicBezTo>
                      <a:pt x="3724" y="8886"/>
                      <a:pt x="3837" y="8209"/>
                      <a:pt x="4131" y="7622"/>
                    </a:cubicBezTo>
                    <a:cubicBezTo>
                      <a:pt x="4258" y="7276"/>
                      <a:pt x="4420" y="6942"/>
                      <a:pt x="4609" y="6622"/>
                    </a:cubicBezTo>
                    <a:lnTo>
                      <a:pt x="4609" y="6622"/>
                    </a:lnTo>
                    <a:cubicBezTo>
                      <a:pt x="4918" y="6542"/>
                      <a:pt x="5226" y="6447"/>
                      <a:pt x="5530" y="6336"/>
                    </a:cubicBezTo>
                    <a:cubicBezTo>
                      <a:pt x="6207" y="6088"/>
                      <a:pt x="8193" y="5275"/>
                      <a:pt x="7448" y="4237"/>
                    </a:cubicBezTo>
                    <a:cubicBezTo>
                      <a:pt x="7288" y="4001"/>
                      <a:pt x="7088" y="3906"/>
                      <a:pt x="6871" y="3906"/>
                    </a:cubicBezTo>
                    <a:cubicBezTo>
                      <a:pt x="6110" y="3906"/>
                      <a:pt x="5129" y="5075"/>
                      <a:pt x="4830" y="5478"/>
                    </a:cubicBezTo>
                    <a:cubicBezTo>
                      <a:pt x="4645" y="5710"/>
                      <a:pt x="4460" y="5961"/>
                      <a:pt x="4285" y="6228"/>
                    </a:cubicBezTo>
                    <a:lnTo>
                      <a:pt x="4285" y="6228"/>
                    </a:lnTo>
                    <a:cubicBezTo>
                      <a:pt x="3708" y="6360"/>
                      <a:pt x="3116" y="6427"/>
                      <a:pt x="2522" y="6427"/>
                    </a:cubicBezTo>
                    <a:cubicBezTo>
                      <a:pt x="2479" y="6427"/>
                      <a:pt x="2436" y="6427"/>
                      <a:pt x="2393" y="6426"/>
                    </a:cubicBezTo>
                    <a:cubicBezTo>
                      <a:pt x="1919" y="6404"/>
                      <a:pt x="1310" y="6381"/>
                      <a:pt x="881" y="6043"/>
                    </a:cubicBezTo>
                    <a:cubicBezTo>
                      <a:pt x="452" y="5704"/>
                      <a:pt x="565" y="4982"/>
                      <a:pt x="768" y="4530"/>
                    </a:cubicBezTo>
                    <a:cubicBezTo>
                      <a:pt x="971" y="4079"/>
                      <a:pt x="1693" y="3109"/>
                      <a:pt x="2325" y="2499"/>
                    </a:cubicBezTo>
                    <a:cubicBezTo>
                      <a:pt x="2980" y="1912"/>
                      <a:pt x="3702" y="1371"/>
                      <a:pt x="4469" y="919"/>
                    </a:cubicBezTo>
                    <a:lnTo>
                      <a:pt x="5395" y="513"/>
                    </a:lnTo>
                    <a:cubicBezTo>
                      <a:pt x="5679" y="412"/>
                      <a:pt x="5580" y="0"/>
                      <a:pt x="53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3"/>
              <p:cNvSpPr/>
              <p:nvPr/>
            </p:nvSpPr>
            <p:spPr>
              <a:xfrm>
                <a:off x="692400" y="2227325"/>
                <a:ext cx="165750" cy="195300"/>
              </a:xfrm>
              <a:custGeom>
                <a:rect b="b" l="l" r="r" t="t"/>
                <a:pathLst>
                  <a:path extrusionOk="0" h="7812" w="6630">
                    <a:moveTo>
                      <a:pt x="2165" y="1"/>
                    </a:moveTo>
                    <a:cubicBezTo>
                      <a:pt x="2127" y="1"/>
                      <a:pt x="2089" y="3"/>
                      <a:pt x="2051" y="8"/>
                    </a:cubicBezTo>
                    <a:cubicBezTo>
                      <a:pt x="471" y="189"/>
                      <a:pt x="20" y="7140"/>
                      <a:pt x="20" y="7140"/>
                    </a:cubicBezTo>
                    <a:cubicBezTo>
                      <a:pt x="1" y="7546"/>
                      <a:pt x="1270" y="7811"/>
                      <a:pt x="2669" y="7811"/>
                    </a:cubicBezTo>
                    <a:cubicBezTo>
                      <a:pt x="4535" y="7811"/>
                      <a:pt x="6629" y="7340"/>
                      <a:pt x="6204" y="6102"/>
                    </a:cubicBezTo>
                    <a:cubicBezTo>
                      <a:pt x="5499" y="3965"/>
                      <a:pt x="3719" y="1"/>
                      <a:pt x="216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3"/>
              <p:cNvSpPr/>
              <p:nvPr/>
            </p:nvSpPr>
            <p:spPr>
              <a:xfrm>
                <a:off x="1634125" y="2225175"/>
                <a:ext cx="163025" cy="199175"/>
              </a:xfrm>
              <a:custGeom>
                <a:rect b="b" l="l" r="r" t="t"/>
                <a:pathLst>
                  <a:path extrusionOk="0" h="7967" w="6521">
                    <a:moveTo>
                      <a:pt x="3633" y="0"/>
                    </a:moveTo>
                    <a:cubicBezTo>
                      <a:pt x="2023" y="0"/>
                      <a:pt x="200" y="6526"/>
                      <a:pt x="200" y="6526"/>
                    </a:cubicBezTo>
                    <a:cubicBezTo>
                      <a:pt x="1" y="7094"/>
                      <a:pt x="2618" y="7967"/>
                      <a:pt x="4524" y="7967"/>
                    </a:cubicBezTo>
                    <a:cubicBezTo>
                      <a:pt x="5646" y="7967"/>
                      <a:pt x="6521" y="7664"/>
                      <a:pt x="6429" y="6820"/>
                    </a:cubicBezTo>
                    <a:cubicBezTo>
                      <a:pt x="6180" y="4540"/>
                      <a:pt x="5300" y="162"/>
                      <a:pt x="3698" y="4"/>
                    </a:cubicBezTo>
                    <a:cubicBezTo>
                      <a:pt x="3676" y="1"/>
                      <a:pt x="3655" y="0"/>
                      <a:pt x="36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3"/>
              <p:cNvSpPr/>
              <p:nvPr/>
            </p:nvSpPr>
            <p:spPr>
              <a:xfrm>
                <a:off x="1190300" y="3002400"/>
                <a:ext cx="89550" cy="36775"/>
              </a:xfrm>
              <a:custGeom>
                <a:rect b="b" l="l" r="r" t="t"/>
                <a:pathLst>
                  <a:path extrusionOk="0" h="1471" w="3582">
                    <a:moveTo>
                      <a:pt x="210" y="1"/>
                    </a:moveTo>
                    <a:cubicBezTo>
                      <a:pt x="101" y="1"/>
                      <a:pt x="1" y="74"/>
                      <a:pt x="55" y="196"/>
                    </a:cubicBezTo>
                    <a:cubicBezTo>
                      <a:pt x="303" y="760"/>
                      <a:pt x="777" y="1211"/>
                      <a:pt x="1342" y="1414"/>
                    </a:cubicBezTo>
                    <a:cubicBezTo>
                      <a:pt x="1482" y="1452"/>
                      <a:pt x="1630" y="1470"/>
                      <a:pt x="1781" y="1470"/>
                    </a:cubicBezTo>
                    <a:cubicBezTo>
                      <a:pt x="2530" y="1470"/>
                      <a:pt x="3347" y="1022"/>
                      <a:pt x="3553" y="308"/>
                    </a:cubicBezTo>
                    <a:cubicBezTo>
                      <a:pt x="3581" y="170"/>
                      <a:pt x="3473" y="82"/>
                      <a:pt x="3364" y="82"/>
                    </a:cubicBezTo>
                    <a:cubicBezTo>
                      <a:pt x="3296" y="82"/>
                      <a:pt x="3227" y="117"/>
                      <a:pt x="3192" y="196"/>
                    </a:cubicBezTo>
                    <a:cubicBezTo>
                      <a:pt x="3079" y="512"/>
                      <a:pt x="2854" y="782"/>
                      <a:pt x="2538" y="940"/>
                    </a:cubicBezTo>
                    <a:cubicBezTo>
                      <a:pt x="2328" y="1045"/>
                      <a:pt x="2102" y="1105"/>
                      <a:pt x="1875" y="1105"/>
                    </a:cubicBezTo>
                    <a:cubicBezTo>
                      <a:pt x="1711" y="1105"/>
                      <a:pt x="1547" y="1074"/>
                      <a:pt x="1387" y="1008"/>
                    </a:cubicBezTo>
                    <a:cubicBezTo>
                      <a:pt x="1071" y="918"/>
                      <a:pt x="800" y="715"/>
                      <a:pt x="619" y="444"/>
                    </a:cubicBezTo>
                    <a:lnTo>
                      <a:pt x="416" y="196"/>
                    </a:lnTo>
                    <a:cubicBezTo>
                      <a:pt x="416" y="173"/>
                      <a:pt x="416" y="128"/>
                      <a:pt x="394" y="105"/>
                    </a:cubicBezTo>
                    <a:cubicBezTo>
                      <a:pt x="358" y="33"/>
                      <a:pt x="282" y="1"/>
                      <a:pt x="2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3"/>
              <p:cNvSpPr/>
              <p:nvPr/>
            </p:nvSpPr>
            <p:spPr>
              <a:xfrm>
                <a:off x="1155550" y="2860600"/>
                <a:ext cx="146725" cy="72800"/>
              </a:xfrm>
              <a:custGeom>
                <a:rect b="b" l="l" r="r" t="t"/>
                <a:pathLst>
                  <a:path extrusionOk="0" h="2912" w="5869">
                    <a:moveTo>
                      <a:pt x="2919" y="1"/>
                    </a:moveTo>
                    <a:cubicBezTo>
                      <a:pt x="1748" y="1"/>
                      <a:pt x="625" y="163"/>
                      <a:pt x="430" y="564"/>
                    </a:cubicBezTo>
                    <a:cubicBezTo>
                      <a:pt x="1" y="1444"/>
                      <a:pt x="3228" y="2911"/>
                      <a:pt x="3228" y="2911"/>
                    </a:cubicBezTo>
                    <a:cubicBezTo>
                      <a:pt x="3228" y="2911"/>
                      <a:pt x="5869" y="1173"/>
                      <a:pt x="5824" y="564"/>
                    </a:cubicBezTo>
                    <a:cubicBezTo>
                      <a:pt x="5787" y="232"/>
                      <a:pt x="4319" y="1"/>
                      <a:pt x="29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3"/>
              <p:cNvSpPr/>
              <p:nvPr/>
            </p:nvSpPr>
            <p:spPr>
              <a:xfrm>
                <a:off x="1138325" y="2918000"/>
                <a:ext cx="99075" cy="61825"/>
              </a:xfrm>
              <a:custGeom>
                <a:rect b="b" l="l" r="r" t="t"/>
                <a:pathLst>
                  <a:path extrusionOk="0" h="2473" w="3963">
                    <a:moveTo>
                      <a:pt x="3782" y="0"/>
                    </a:moveTo>
                    <a:cubicBezTo>
                      <a:pt x="3708" y="0"/>
                      <a:pt x="3635" y="40"/>
                      <a:pt x="3601" y="119"/>
                    </a:cubicBezTo>
                    <a:cubicBezTo>
                      <a:pt x="3601" y="931"/>
                      <a:pt x="3150" y="1653"/>
                      <a:pt x="2450" y="1992"/>
                    </a:cubicBezTo>
                    <a:cubicBezTo>
                      <a:pt x="2243" y="2086"/>
                      <a:pt x="2034" y="2130"/>
                      <a:pt x="1831" y="2130"/>
                    </a:cubicBezTo>
                    <a:cubicBezTo>
                      <a:pt x="1259" y="2130"/>
                      <a:pt x="729" y="1786"/>
                      <a:pt x="396" y="1270"/>
                    </a:cubicBezTo>
                    <a:cubicBezTo>
                      <a:pt x="363" y="1209"/>
                      <a:pt x="312" y="1185"/>
                      <a:pt x="259" y="1185"/>
                    </a:cubicBezTo>
                    <a:cubicBezTo>
                      <a:pt x="134" y="1185"/>
                      <a:pt x="1" y="1323"/>
                      <a:pt x="80" y="1450"/>
                    </a:cubicBezTo>
                    <a:cubicBezTo>
                      <a:pt x="485" y="2075"/>
                      <a:pt x="1131" y="2472"/>
                      <a:pt x="1827" y="2472"/>
                    </a:cubicBezTo>
                    <a:cubicBezTo>
                      <a:pt x="2061" y="2472"/>
                      <a:pt x="2302" y="2427"/>
                      <a:pt x="2540" y="2330"/>
                    </a:cubicBezTo>
                    <a:cubicBezTo>
                      <a:pt x="3466" y="1924"/>
                      <a:pt x="3917" y="1021"/>
                      <a:pt x="3962" y="119"/>
                    </a:cubicBezTo>
                    <a:cubicBezTo>
                      <a:pt x="3928" y="40"/>
                      <a:pt x="3855" y="0"/>
                      <a:pt x="37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3"/>
              <p:cNvSpPr/>
              <p:nvPr/>
            </p:nvSpPr>
            <p:spPr>
              <a:xfrm>
                <a:off x="1227775" y="2917150"/>
                <a:ext cx="98375" cy="65675"/>
              </a:xfrm>
              <a:custGeom>
                <a:rect b="b" l="l" r="r" t="t"/>
                <a:pathLst>
                  <a:path extrusionOk="0" h="2627" w="3935">
                    <a:moveTo>
                      <a:pt x="215" y="0"/>
                    </a:moveTo>
                    <a:cubicBezTo>
                      <a:pt x="130" y="0"/>
                      <a:pt x="46" y="51"/>
                      <a:pt x="46" y="153"/>
                    </a:cubicBezTo>
                    <a:cubicBezTo>
                      <a:pt x="1" y="1100"/>
                      <a:pt x="497" y="1981"/>
                      <a:pt x="1332" y="2455"/>
                    </a:cubicBezTo>
                    <a:cubicBezTo>
                      <a:pt x="1591" y="2571"/>
                      <a:pt x="1862" y="2626"/>
                      <a:pt x="2131" y="2626"/>
                    </a:cubicBezTo>
                    <a:cubicBezTo>
                      <a:pt x="2800" y="2626"/>
                      <a:pt x="3451" y="2283"/>
                      <a:pt x="3837" y="1687"/>
                    </a:cubicBezTo>
                    <a:cubicBezTo>
                      <a:pt x="3934" y="1542"/>
                      <a:pt x="3800" y="1420"/>
                      <a:pt x="3666" y="1420"/>
                    </a:cubicBezTo>
                    <a:cubicBezTo>
                      <a:pt x="3613" y="1420"/>
                      <a:pt x="3560" y="1439"/>
                      <a:pt x="3521" y="1484"/>
                    </a:cubicBezTo>
                    <a:cubicBezTo>
                      <a:pt x="3188" y="1960"/>
                      <a:pt x="2654" y="2269"/>
                      <a:pt x="2099" y="2269"/>
                    </a:cubicBezTo>
                    <a:cubicBezTo>
                      <a:pt x="1865" y="2269"/>
                      <a:pt x="1628" y="2214"/>
                      <a:pt x="1400" y="2093"/>
                    </a:cubicBezTo>
                    <a:cubicBezTo>
                      <a:pt x="745" y="1665"/>
                      <a:pt x="362" y="942"/>
                      <a:pt x="384" y="153"/>
                    </a:cubicBezTo>
                    <a:cubicBezTo>
                      <a:pt x="384" y="51"/>
                      <a:pt x="300" y="0"/>
                      <a:pt x="21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3"/>
              <p:cNvSpPr/>
              <p:nvPr/>
            </p:nvSpPr>
            <p:spPr>
              <a:xfrm>
                <a:off x="1487600" y="2707625"/>
                <a:ext cx="214150" cy="136625"/>
              </a:xfrm>
              <a:custGeom>
                <a:rect b="b" l="l" r="r" t="t"/>
                <a:pathLst>
                  <a:path extrusionOk="0" h="5465" w="8566">
                    <a:moveTo>
                      <a:pt x="4329" y="0"/>
                    </a:moveTo>
                    <a:cubicBezTo>
                      <a:pt x="3130" y="0"/>
                      <a:pt x="1954" y="538"/>
                      <a:pt x="1186" y="1537"/>
                    </a:cubicBezTo>
                    <a:cubicBezTo>
                      <a:pt x="509" y="2440"/>
                      <a:pt x="80" y="3501"/>
                      <a:pt x="12" y="4629"/>
                    </a:cubicBezTo>
                    <a:cubicBezTo>
                      <a:pt x="1" y="4855"/>
                      <a:pt x="170" y="4968"/>
                      <a:pt x="345" y="4968"/>
                    </a:cubicBezTo>
                    <a:cubicBezTo>
                      <a:pt x="520" y="4968"/>
                      <a:pt x="700" y="4855"/>
                      <a:pt x="712" y="4629"/>
                    </a:cubicBezTo>
                    <a:cubicBezTo>
                      <a:pt x="870" y="3049"/>
                      <a:pt x="1727" y="1402"/>
                      <a:pt x="3285" y="860"/>
                    </a:cubicBezTo>
                    <a:cubicBezTo>
                      <a:pt x="3635" y="743"/>
                      <a:pt x="3982" y="688"/>
                      <a:pt x="4319" y="688"/>
                    </a:cubicBezTo>
                    <a:cubicBezTo>
                      <a:pt x="5477" y="688"/>
                      <a:pt x="6509" y="1340"/>
                      <a:pt x="7121" y="2372"/>
                    </a:cubicBezTo>
                    <a:cubicBezTo>
                      <a:pt x="7618" y="3207"/>
                      <a:pt x="7844" y="4155"/>
                      <a:pt x="7776" y="5126"/>
                    </a:cubicBezTo>
                    <a:cubicBezTo>
                      <a:pt x="7765" y="5351"/>
                      <a:pt x="7934" y="5464"/>
                      <a:pt x="8109" y="5464"/>
                    </a:cubicBezTo>
                    <a:cubicBezTo>
                      <a:pt x="8284" y="5464"/>
                      <a:pt x="8464" y="5351"/>
                      <a:pt x="8476" y="5126"/>
                    </a:cubicBezTo>
                    <a:cubicBezTo>
                      <a:pt x="8566" y="3275"/>
                      <a:pt x="7753" y="1244"/>
                      <a:pt x="5993" y="363"/>
                    </a:cubicBezTo>
                    <a:cubicBezTo>
                      <a:pt x="5460" y="118"/>
                      <a:pt x="4892" y="0"/>
                      <a:pt x="432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3"/>
              <p:cNvSpPr/>
              <p:nvPr/>
            </p:nvSpPr>
            <p:spPr>
              <a:xfrm>
                <a:off x="779200" y="2675375"/>
                <a:ext cx="211900" cy="131050"/>
              </a:xfrm>
              <a:custGeom>
                <a:rect b="b" l="l" r="r" t="t"/>
                <a:pathLst>
                  <a:path extrusionOk="0" h="5242" w="8476">
                    <a:moveTo>
                      <a:pt x="4232" y="1"/>
                    </a:moveTo>
                    <a:cubicBezTo>
                      <a:pt x="2939" y="1"/>
                      <a:pt x="1744" y="713"/>
                      <a:pt x="949" y="1789"/>
                    </a:cubicBezTo>
                    <a:cubicBezTo>
                      <a:pt x="340" y="2737"/>
                      <a:pt x="1" y="3820"/>
                      <a:pt x="24" y="4949"/>
                    </a:cubicBezTo>
                    <a:cubicBezTo>
                      <a:pt x="69" y="5129"/>
                      <a:pt x="221" y="5219"/>
                      <a:pt x="373" y="5219"/>
                    </a:cubicBezTo>
                    <a:cubicBezTo>
                      <a:pt x="526" y="5219"/>
                      <a:pt x="678" y="5129"/>
                      <a:pt x="723" y="4949"/>
                    </a:cubicBezTo>
                    <a:cubicBezTo>
                      <a:pt x="723" y="3369"/>
                      <a:pt x="1468" y="1676"/>
                      <a:pt x="2958" y="999"/>
                    </a:cubicBezTo>
                    <a:cubicBezTo>
                      <a:pt x="3374" y="810"/>
                      <a:pt x="3795" y="723"/>
                      <a:pt x="4207" y="723"/>
                    </a:cubicBezTo>
                    <a:cubicBezTo>
                      <a:pt x="5267" y="723"/>
                      <a:pt x="6257" y="1301"/>
                      <a:pt x="6907" y="2195"/>
                    </a:cubicBezTo>
                    <a:cubicBezTo>
                      <a:pt x="7471" y="2985"/>
                      <a:pt x="7765" y="3933"/>
                      <a:pt x="7765" y="4903"/>
                    </a:cubicBezTo>
                    <a:cubicBezTo>
                      <a:pt x="7776" y="5129"/>
                      <a:pt x="7957" y="5242"/>
                      <a:pt x="8132" y="5242"/>
                    </a:cubicBezTo>
                    <a:cubicBezTo>
                      <a:pt x="8306" y="5242"/>
                      <a:pt x="8476" y="5129"/>
                      <a:pt x="8464" y="4903"/>
                    </a:cubicBezTo>
                    <a:cubicBezTo>
                      <a:pt x="8442" y="3008"/>
                      <a:pt x="7471" y="1067"/>
                      <a:pt x="5666" y="299"/>
                    </a:cubicBezTo>
                    <a:cubicBezTo>
                      <a:pt x="5185" y="95"/>
                      <a:pt x="4702" y="1"/>
                      <a:pt x="423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3"/>
              <p:cNvSpPr/>
              <p:nvPr/>
            </p:nvSpPr>
            <p:spPr>
              <a:xfrm>
                <a:off x="855750" y="3215475"/>
                <a:ext cx="818925" cy="160075"/>
              </a:xfrm>
              <a:custGeom>
                <a:rect b="b" l="l" r="r" t="t"/>
                <a:pathLst>
                  <a:path extrusionOk="0" h="6403" w="32757">
                    <a:moveTo>
                      <a:pt x="1" y="2254"/>
                    </a:moveTo>
                    <a:cubicBezTo>
                      <a:pt x="0" y="2254"/>
                      <a:pt x="5" y="2257"/>
                      <a:pt x="16" y="2264"/>
                    </a:cubicBezTo>
                    <a:lnTo>
                      <a:pt x="16" y="2264"/>
                    </a:lnTo>
                    <a:cubicBezTo>
                      <a:pt x="13" y="2262"/>
                      <a:pt x="11" y="2260"/>
                      <a:pt x="8" y="2258"/>
                    </a:cubicBezTo>
                    <a:cubicBezTo>
                      <a:pt x="4" y="2255"/>
                      <a:pt x="1" y="2254"/>
                      <a:pt x="1" y="2254"/>
                    </a:cubicBezTo>
                    <a:close/>
                    <a:moveTo>
                      <a:pt x="32756" y="1"/>
                    </a:moveTo>
                    <a:cubicBezTo>
                      <a:pt x="32756" y="1"/>
                      <a:pt x="32057" y="542"/>
                      <a:pt x="31267" y="1061"/>
                    </a:cubicBezTo>
                    <a:cubicBezTo>
                      <a:pt x="30387" y="1671"/>
                      <a:pt x="29461" y="2190"/>
                      <a:pt x="28491" y="2641"/>
                    </a:cubicBezTo>
                    <a:cubicBezTo>
                      <a:pt x="24390" y="4724"/>
                      <a:pt x="19850" y="5806"/>
                      <a:pt x="15234" y="5806"/>
                    </a:cubicBezTo>
                    <a:cubicBezTo>
                      <a:pt x="15049" y="5806"/>
                      <a:pt x="14864" y="5804"/>
                      <a:pt x="14678" y="5801"/>
                    </a:cubicBezTo>
                    <a:cubicBezTo>
                      <a:pt x="5972" y="5629"/>
                      <a:pt x="342" y="2463"/>
                      <a:pt x="16" y="2264"/>
                    </a:cubicBezTo>
                    <a:lnTo>
                      <a:pt x="16" y="2264"/>
                    </a:lnTo>
                    <a:cubicBezTo>
                      <a:pt x="510" y="2668"/>
                      <a:pt x="1049" y="3072"/>
                      <a:pt x="1588" y="3431"/>
                    </a:cubicBezTo>
                    <a:cubicBezTo>
                      <a:pt x="3642" y="4672"/>
                      <a:pt x="5154" y="5124"/>
                      <a:pt x="7208" y="5575"/>
                    </a:cubicBezTo>
                    <a:cubicBezTo>
                      <a:pt x="9612" y="6129"/>
                      <a:pt x="12056" y="6403"/>
                      <a:pt x="14493" y="6403"/>
                    </a:cubicBezTo>
                    <a:cubicBezTo>
                      <a:pt x="19401" y="6403"/>
                      <a:pt x="24283" y="5294"/>
                      <a:pt x="28762" y="3138"/>
                    </a:cubicBezTo>
                    <a:cubicBezTo>
                      <a:pt x="29574" y="2732"/>
                      <a:pt x="30500" y="2348"/>
                      <a:pt x="31222" y="1716"/>
                    </a:cubicBezTo>
                    <a:cubicBezTo>
                      <a:pt x="32395" y="723"/>
                      <a:pt x="32756" y="1"/>
                      <a:pt x="327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3"/>
              <p:cNvSpPr/>
              <p:nvPr/>
            </p:nvSpPr>
            <p:spPr>
              <a:xfrm>
                <a:off x="570450" y="2993175"/>
                <a:ext cx="1309050" cy="589700"/>
              </a:xfrm>
              <a:custGeom>
                <a:rect b="b" l="l" r="r" t="t"/>
                <a:pathLst>
                  <a:path extrusionOk="0" h="23588" w="52362">
                    <a:moveTo>
                      <a:pt x="45" y="0"/>
                    </a:moveTo>
                    <a:cubicBezTo>
                      <a:pt x="0" y="11940"/>
                      <a:pt x="10360" y="22254"/>
                      <a:pt x="24059" y="23472"/>
                    </a:cubicBezTo>
                    <a:cubicBezTo>
                      <a:pt x="24943" y="23550"/>
                      <a:pt x="25819" y="23588"/>
                      <a:pt x="26687" y="23588"/>
                    </a:cubicBezTo>
                    <a:cubicBezTo>
                      <a:pt x="39966" y="23588"/>
                      <a:pt x="51169" y="14705"/>
                      <a:pt x="52271" y="2799"/>
                    </a:cubicBezTo>
                    <a:lnTo>
                      <a:pt x="52361" y="1648"/>
                    </a:lnTo>
                    <a:lnTo>
                      <a:pt x="36224" y="1197"/>
                    </a:lnTo>
                    <a:cubicBezTo>
                      <a:pt x="35925" y="2714"/>
                      <a:pt x="34979" y="3113"/>
                      <a:pt x="34065" y="3113"/>
                    </a:cubicBezTo>
                    <a:cubicBezTo>
                      <a:pt x="33048" y="3113"/>
                      <a:pt x="32071" y="2618"/>
                      <a:pt x="32071" y="2618"/>
                    </a:cubicBezTo>
                    <a:cubicBezTo>
                      <a:pt x="31749" y="3425"/>
                      <a:pt x="31120" y="3998"/>
                      <a:pt x="29975" y="3998"/>
                    </a:cubicBezTo>
                    <a:cubicBezTo>
                      <a:pt x="29839" y="3998"/>
                      <a:pt x="29695" y="3989"/>
                      <a:pt x="29544" y="3973"/>
                    </a:cubicBezTo>
                    <a:cubicBezTo>
                      <a:pt x="28099" y="3837"/>
                      <a:pt x="27241" y="2212"/>
                      <a:pt x="27241" y="2212"/>
                    </a:cubicBezTo>
                    <a:cubicBezTo>
                      <a:pt x="26606" y="2575"/>
                      <a:pt x="26051" y="2720"/>
                      <a:pt x="25568" y="2720"/>
                    </a:cubicBezTo>
                    <a:cubicBezTo>
                      <a:pt x="23649" y="2720"/>
                      <a:pt x="22886" y="429"/>
                      <a:pt x="22886" y="429"/>
                    </a:cubicBezTo>
                    <a:lnTo>
                      <a:pt x="22886" y="42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"/>
              <p:cNvSpPr/>
              <p:nvPr/>
            </p:nvSpPr>
            <p:spPr>
              <a:xfrm>
                <a:off x="1306775" y="3420675"/>
                <a:ext cx="192425" cy="158750"/>
              </a:xfrm>
              <a:custGeom>
                <a:rect b="b" l="l" r="r" t="t"/>
                <a:pathLst>
                  <a:path extrusionOk="0" h="6350" w="7697">
                    <a:moveTo>
                      <a:pt x="2995" y="0"/>
                    </a:moveTo>
                    <a:cubicBezTo>
                      <a:pt x="2188" y="0"/>
                      <a:pt x="1336" y="681"/>
                      <a:pt x="1016" y="1385"/>
                    </a:cubicBezTo>
                    <a:cubicBezTo>
                      <a:pt x="339" y="2852"/>
                      <a:pt x="339" y="4635"/>
                      <a:pt x="23" y="6169"/>
                    </a:cubicBezTo>
                    <a:cubicBezTo>
                      <a:pt x="23" y="6237"/>
                      <a:pt x="23" y="6282"/>
                      <a:pt x="0" y="6350"/>
                    </a:cubicBezTo>
                    <a:lnTo>
                      <a:pt x="1445" y="6169"/>
                    </a:lnTo>
                    <a:cubicBezTo>
                      <a:pt x="1716" y="4770"/>
                      <a:pt x="1806" y="3303"/>
                      <a:pt x="2189" y="1926"/>
                    </a:cubicBezTo>
                    <a:cubicBezTo>
                      <a:pt x="2257" y="1610"/>
                      <a:pt x="2370" y="1294"/>
                      <a:pt x="2528" y="1023"/>
                    </a:cubicBezTo>
                    <a:lnTo>
                      <a:pt x="2596" y="933"/>
                    </a:lnTo>
                    <a:cubicBezTo>
                      <a:pt x="2618" y="933"/>
                      <a:pt x="2618" y="956"/>
                      <a:pt x="2641" y="978"/>
                    </a:cubicBezTo>
                    <a:cubicBezTo>
                      <a:pt x="2821" y="1204"/>
                      <a:pt x="2957" y="1430"/>
                      <a:pt x="3092" y="1655"/>
                    </a:cubicBezTo>
                    <a:cubicBezTo>
                      <a:pt x="3950" y="3010"/>
                      <a:pt x="4808" y="4341"/>
                      <a:pt x="6320" y="5041"/>
                    </a:cubicBezTo>
                    <a:lnTo>
                      <a:pt x="7696" y="4544"/>
                    </a:lnTo>
                    <a:cubicBezTo>
                      <a:pt x="7245" y="4341"/>
                      <a:pt x="6839" y="4093"/>
                      <a:pt x="6478" y="3777"/>
                    </a:cubicBezTo>
                    <a:cubicBezTo>
                      <a:pt x="5868" y="3258"/>
                      <a:pt x="5349" y="2626"/>
                      <a:pt x="4943" y="1926"/>
                    </a:cubicBezTo>
                    <a:cubicBezTo>
                      <a:pt x="4650" y="1362"/>
                      <a:pt x="4311" y="865"/>
                      <a:pt x="3927" y="392"/>
                    </a:cubicBezTo>
                    <a:cubicBezTo>
                      <a:pt x="3651" y="115"/>
                      <a:pt x="3327" y="0"/>
                      <a:pt x="2995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"/>
              <p:cNvSpPr/>
              <p:nvPr/>
            </p:nvSpPr>
            <p:spPr>
              <a:xfrm>
                <a:off x="1516100" y="3346675"/>
                <a:ext cx="165900" cy="169000"/>
              </a:xfrm>
              <a:custGeom>
                <a:rect b="b" l="l" r="r" t="t"/>
                <a:pathLst>
                  <a:path extrusionOk="0" h="6760" w="6636">
                    <a:moveTo>
                      <a:pt x="1476" y="0"/>
                    </a:moveTo>
                    <a:cubicBezTo>
                      <a:pt x="1094" y="0"/>
                      <a:pt x="716" y="145"/>
                      <a:pt x="429" y="418"/>
                    </a:cubicBezTo>
                    <a:cubicBezTo>
                      <a:pt x="68" y="824"/>
                      <a:pt x="0" y="1501"/>
                      <a:pt x="0" y="1997"/>
                    </a:cubicBezTo>
                    <a:cubicBezTo>
                      <a:pt x="68" y="3645"/>
                      <a:pt x="858" y="5157"/>
                      <a:pt x="926" y="6759"/>
                    </a:cubicBezTo>
                    <a:lnTo>
                      <a:pt x="2370" y="6060"/>
                    </a:lnTo>
                    <a:cubicBezTo>
                      <a:pt x="2348" y="5812"/>
                      <a:pt x="2280" y="5541"/>
                      <a:pt x="2235" y="5292"/>
                    </a:cubicBezTo>
                    <a:cubicBezTo>
                      <a:pt x="2032" y="4503"/>
                      <a:pt x="1806" y="3690"/>
                      <a:pt x="1648" y="2900"/>
                    </a:cubicBezTo>
                    <a:cubicBezTo>
                      <a:pt x="1490" y="2381"/>
                      <a:pt x="1445" y="1839"/>
                      <a:pt x="1467" y="1298"/>
                    </a:cubicBezTo>
                    <a:lnTo>
                      <a:pt x="1467" y="1298"/>
                    </a:lnTo>
                    <a:cubicBezTo>
                      <a:pt x="2370" y="2200"/>
                      <a:pt x="3250" y="3036"/>
                      <a:pt x="4514" y="3487"/>
                    </a:cubicBezTo>
                    <a:cubicBezTo>
                      <a:pt x="4921" y="3645"/>
                      <a:pt x="5372" y="3758"/>
                      <a:pt x="5823" y="3803"/>
                    </a:cubicBezTo>
                    <a:lnTo>
                      <a:pt x="6636" y="3148"/>
                    </a:lnTo>
                    <a:cubicBezTo>
                      <a:pt x="6004" y="3058"/>
                      <a:pt x="5395" y="2855"/>
                      <a:pt x="4830" y="2562"/>
                    </a:cubicBezTo>
                    <a:cubicBezTo>
                      <a:pt x="4176" y="2155"/>
                      <a:pt x="3589" y="1659"/>
                      <a:pt x="3070" y="1095"/>
                    </a:cubicBezTo>
                    <a:cubicBezTo>
                      <a:pt x="2777" y="779"/>
                      <a:pt x="2483" y="372"/>
                      <a:pt x="2122" y="147"/>
                    </a:cubicBezTo>
                    <a:cubicBezTo>
                      <a:pt x="1916" y="48"/>
                      <a:pt x="1695" y="0"/>
                      <a:pt x="14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3"/>
              <p:cNvSpPr/>
              <p:nvPr/>
            </p:nvSpPr>
            <p:spPr>
              <a:xfrm>
                <a:off x="1629500" y="3223300"/>
                <a:ext cx="191875" cy="166550"/>
              </a:xfrm>
              <a:custGeom>
                <a:rect b="b" l="l" r="r" t="t"/>
                <a:pathLst>
                  <a:path extrusionOk="0" h="6662" w="7675">
                    <a:moveTo>
                      <a:pt x="2516" y="0"/>
                    </a:moveTo>
                    <a:cubicBezTo>
                      <a:pt x="2059" y="0"/>
                      <a:pt x="1618" y="99"/>
                      <a:pt x="1220" y="365"/>
                    </a:cubicBezTo>
                    <a:cubicBezTo>
                      <a:pt x="1" y="1177"/>
                      <a:pt x="1287" y="2870"/>
                      <a:pt x="1784" y="3637"/>
                    </a:cubicBezTo>
                    <a:cubicBezTo>
                      <a:pt x="2303" y="4405"/>
                      <a:pt x="2709" y="5037"/>
                      <a:pt x="3161" y="5781"/>
                    </a:cubicBezTo>
                    <a:cubicBezTo>
                      <a:pt x="3341" y="6052"/>
                      <a:pt x="3522" y="6346"/>
                      <a:pt x="3680" y="6662"/>
                    </a:cubicBezTo>
                    <a:cubicBezTo>
                      <a:pt x="4041" y="6278"/>
                      <a:pt x="4379" y="5917"/>
                      <a:pt x="4718" y="5533"/>
                    </a:cubicBezTo>
                    <a:cubicBezTo>
                      <a:pt x="4537" y="5285"/>
                      <a:pt x="4357" y="5014"/>
                      <a:pt x="4221" y="4766"/>
                    </a:cubicBezTo>
                    <a:cubicBezTo>
                      <a:pt x="3725" y="4066"/>
                      <a:pt x="3251" y="3389"/>
                      <a:pt x="2822" y="2644"/>
                    </a:cubicBezTo>
                    <a:cubicBezTo>
                      <a:pt x="2416" y="1922"/>
                      <a:pt x="2145" y="1425"/>
                      <a:pt x="2235" y="816"/>
                    </a:cubicBezTo>
                    <a:cubicBezTo>
                      <a:pt x="2235" y="771"/>
                      <a:pt x="2235" y="748"/>
                      <a:pt x="2258" y="726"/>
                    </a:cubicBezTo>
                    <a:lnTo>
                      <a:pt x="2529" y="794"/>
                    </a:lnTo>
                    <a:cubicBezTo>
                      <a:pt x="3319" y="952"/>
                      <a:pt x="4063" y="1222"/>
                      <a:pt x="4831" y="1471"/>
                    </a:cubicBezTo>
                    <a:cubicBezTo>
                      <a:pt x="5643" y="1674"/>
                      <a:pt x="6501" y="1809"/>
                      <a:pt x="7336" y="1832"/>
                    </a:cubicBezTo>
                    <a:lnTo>
                      <a:pt x="7674" y="1177"/>
                    </a:lnTo>
                    <a:cubicBezTo>
                      <a:pt x="6862" y="1110"/>
                      <a:pt x="6072" y="929"/>
                      <a:pt x="5305" y="681"/>
                    </a:cubicBezTo>
                    <a:cubicBezTo>
                      <a:pt x="4469" y="422"/>
                      <a:pt x="3459" y="0"/>
                      <a:pt x="251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3"/>
              <p:cNvSpPr/>
              <p:nvPr/>
            </p:nvSpPr>
            <p:spPr>
              <a:xfrm>
                <a:off x="643225" y="3208150"/>
                <a:ext cx="237575" cy="204275"/>
              </a:xfrm>
              <a:custGeom>
                <a:rect b="b" l="l" r="r" t="t"/>
                <a:pathLst>
                  <a:path extrusionOk="0" h="8171" w="9503">
                    <a:moveTo>
                      <a:pt x="7291" y="0"/>
                    </a:moveTo>
                    <a:cubicBezTo>
                      <a:pt x="6252" y="68"/>
                      <a:pt x="5192" y="249"/>
                      <a:pt x="4199" y="542"/>
                    </a:cubicBezTo>
                    <a:cubicBezTo>
                      <a:pt x="2867" y="903"/>
                      <a:pt x="1558" y="1354"/>
                      <a:pt x="272" y="1874"/>
                    </a:cubicBezTo>
                    <a:lnTo>
                      <a:pt x="1" y="2009"/>
                    </a:lnTo>
                    <a:lnTo>
                      <a:pt x="294" y="2528"/>
                    </a:lnTo>
                    <a:cubicBezTo>
                      <a:pt x="2077" y="1693"/>
                      <a:pt x="3928" y="1106"/>
                      <a:pt x="5869" y="745"/>
                    </a:cubicBezTo>
                    <a:cubicBezTo>
                      <a:pt x="6123" y="710"/>
                      <a:pt x="6483" y="646"/>
                      <a:pt x="6829" y="646"/>
                    </a:cubicBezTo>
                    <a:cubicBezTo>
                      <a:pt x="7159" y="646"/>
                      <a:pt x="7476" y="705"/>
                      <a:pt x="7674" y="903"/>
                    </a:cubicBezTo>
                    <a:cubicBezTo>
                      <a:pt x="8058" y="1332"/>
                      <a:pt x="7607" y="2122"/>
                      <a:pt x="7358" y="2528"/>
                    </a:cubicBezTo>
                    <a:cubicBezTo>
                      <a:pt x="6388" y="4108"/>
                      <a:pt x="5327" y="5575"/>
                      <a:pt x="4334" y="7155"/>
                    </a:cubicBezTo>
                    <a:lnTo>
                      <a:pt x="4199" y="7380"/>
                    </a:lnTo>
                    <a:lnTo>
                      <a:pt x="5056" y="8170"/>
                    </a:lnTo>
                    <a:cubicBezTo>
                      <a:pt x="5824" y="6794"/>
                      <a:pt x="6681" y="5485"/>
                      <a:pt x="7584" y="4221"/>
                    </a:cubicBezTo>
                    <a:cubicBezTo>
                      <a:pt x="8035" y="3544"/>
                      <a:pt x="8487" y="2867"/>
                      <a:pt x="8916" y="2144"/>
                    </a:cubicBezTo>
                    <a:cubicBezTo>
                      <a:pt x="9322" y="1445"/>
                      <a:pt x="9502" y="971"/>
                      <a:pt x="9074" y="497"/>
                    </a:cubicBezTo>
                    <a:cubicBezTo>
                      <a:pt x="8645" y="0"/>
                      <a:pt x="7855" y="0"/>
                      <a:pt x="729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3"/>
              <p:cNvSpPr/>
              <p:nvPr/>
            </p:nvSpPr>
            <p:spPr>
              <a:xfrm>
                <a:off x="1121700" y="3433825"/>
                <a:ext cx="145600" cy="149550"/>
              </a:xfrm>
              <a:custGeom>
                <a:rect b="b" l="l" r="r" t="t"/>
                <a:pathLst>
                  <a:path extrusionOk="0" h="5982" w="5824">
                    <a:moveTo>
                      <a:pt x="3476" y="1"/>
                    </a:moveTo>
                    <a:cubicBezTo>
                      <a:pt x="1919" y="1"/>
                      <a:pt x="1580" y="791"/>
                      <a:pt x="1174" y="1852"/>
                    </a:cubicBezTo>
                    <a:cubicBezTo>
                      <a:pt x="745" y="2890"/>
                      <a:pt x="407" y="4267"/>
                      <a:pt x="46" y="5485"/>
                    </a:cubicBezTo>
                    <a:cubicBezTo>
                      <a:pt x="23" y="5508"/>
                      <a:pt x="1" y="5553"/>
                      <a:pt x="1" y="5598"/>
                    </a:cubicBezTo>
                    <a:lnTo>
                      <a:pt x="1310" y="5756"/>
                    </a:lnTo>
                    <a:cubicBezTo>
                      <a:pt x="1738" y="4515"/>
                      <a:pt x="2009" y="3251"/>
                      <a:pt x="2461" y="2032"/>
                    </a:cubicBezTo>
                    <a:cubicBezTo>
                      <a:pt x="2596" y="1581"/>
                      <a:pt x="2799" y="1152"/>
                      <a:pt x="3093" y="768"/>
                    </a:cubicBezTo>
                    <a:lnTo>
                      <a:pt x="3318" y="904"/>
                    </a:lnTo>
                    <a:cubicBezTo>
                      <a:pt x="3770" y="1287"/>
                      <a:pt x="3882" y="2010"/>
                      <a:pt x="3950" y="2574"/>
                    </a:cubicBezTo>
                    <a:cubicBezTo>
                      <a:pt x="4040" y="3138"/>
                      <a:pt x="4108" y="4176"/>
                      <a:pt x="4176" y="4966"/>
                    </a:cubicBezTo>
                    <a:cubicBezTo>
                      <a:pt x="4221" y="5282"/>
                      <a:pt x="4244" y="5621"/>
                      <a:pt x="4289" y="5982"/>
                    </a:cubicBezTo>
                    <a:lnTo>
                      <a:pt x="5823" y="5982"/>
                    </a:lnTo>
                    <a:cubicBezTo>
                      <a:pt x="5756" y="5688"/>
                      <a:pt x="5733" y="5395"/>
                      <a:pt x="5688" y="5147"/>
                    </a:cubicBezTo>
                    <a:cubicBezTo>
                      <a:pt x="5598" y="4334"/>
                      <a:pt x="5575" y="3499"/>
                      <a:pt x="5485" y="2687"/>
                    </a:cubicBezTo>
                    <a:cubicBezTo>
                      <a:pt x="5395" y="1874"/>
                      <a:pt x="5033" y="1"/>
                      <a:pt x="347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3"/>
              <p:cNvSpPr/>
              <p:nvPr/>
            </p:nvSpPr>
            <p:spPr>
              <a:xfrm>
                <a:off x="577775" y="3034925"/>
                <a:ext cx="235325" cy="167025"/>
              </a:xfrm>
              <a:custGeom>
                <a:rect b="b" l="l" r="r" t="t"/>
                <a:pathLst>
                  <a:path extrusionOk="0" h="6681" w="9413">
                    <a:moveTo>
                      <a:pt x="8103" y="1"/>
                    </a:moveTo>
                    <a:cubicBezTo>
                      <a:pt x="7065" y="1"/>
                      <a:pt x="6027" y="159"/>
                      <a:pt x="5011" y="429"/>
                    </a:cubicBezTo>
                    <a:cubicBezTo>
                      <a:pt x="3341" y="768"/>
                      <a:pt x="1671" y="1219"/>
                      <a:pt x="1" y="1716"/>
                    </a:cubicBezTo>
                    <a:cubicBezTo>
                      <a:pt x="46" y="1919"/>
                      <a:pt x="91" y="2077"/>
                      <a:pt x="136" y="2280"/>
                    </a:cubicBezTo>
                    <a:lnTo>
                      <a:pt x="2461" y="1625"/>
                    </a:lnTo>
                    <a:cubicBezTo>
                      <a:pt x="3657" y="1287"/>
                      <a:pt x="4989" y="994"/>
                      <a:pt x="6072" y="790"/>
                    </a:cubicBezTo>
                    <a:cubicBezTo>
                      <a:pt x="6568" y="700"/>
                      <a:pt x="6975" y="678"/>
                      <a:pt x="7313" y="655"/>
                    </a:cubicBezTo>
                    <a:lnTo>
                      <a:pt x="7539" y="655"/>
                    </a:lnTo>
                    <a:lnTo>
                      <a:pt x="7629" y="700"/>
                    </a:lnTo>
                    <a:cubicBezTo>
                      <a:pt x="7652" y="858"/>
                      <a:pt x="7494" y="1016"/>
                      <a:pt x="7291" y="1219"/>
                    </a:cubicBezTo>
                    <a:cubicBezTo>
                      <a:pt x="6726" y="1671"/>
                      <a:pt x="6140" y="2077"/>
                      <a:pt x="5508" y="2461"/>
                    </a:cubicBezTo>
                    <a:cubicBezTo>
                      <a:pt x="3973" y="3476"/>
                      <a:pt x="2528" y="4605"/>
                      <a:pt x="1152" y="5846"/>
                    </a:cubicBezTo>
                    <a:lnTo>
                      <a:pt x="1490" y="6681"/>
                    </a:lnTo>
                    <a:cubicBezTo>
                      <a:pt x="2461" y="5756"/>
                      <a:pt x="3544" y="4898"/>
                      <a:pt x="4582" y="4086"/>
                    </a:cubicBezTo>
                    <a:cubicBezTo>
                      <a:pt x="5620" y="3273"/>
                      <a:pt x="6681" y="2641"/>
                      <a:pt x="7719" y="1919"/>
                    </a:cubicBezTo>
                    <a:cubicBezTo>
                      <a:pt x="8148" y="1648"/>
                      <a:pt x="8532" y="1332"/>
                      <a:pt x="8870" y="948"/>
                    </a:cubicBezTo>
                    <a:cubicBezTo>
                      <a:pt x="9412" y="271"/>
                      <a:pt x="8758" y="23"/>
                      <a:pt x="8103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3"/>
              <p:cNvSpPr/>
              <p:nvPr/>
            </p:nvSpPr>
            <p:spPr>
              <a:xfrm>
                <a:off x="1694950" y="3043900"/>
                <a:ext cx="183400" cy="129850"/>
              </a:xfrm>
              <a:custGeom>
                <a:rect b="b" l="l" r="r" t="t"/>
                <a:pathLst>
                  <a:path extrusionOk="0" h="5194" w="7336">
                    <a:moveTo>
                      <a:pt x="7122" y="1"/>
                    </a:moveTo>
                    <a:cubicBezTo>
                      <a:pt x="5771" y="1"/>
                      <a:pt x="4423" y="202"/>
                      <a:pt x="3116" y="567"/>
                    </a:cubicBezTo>
                    <a:cubicBezTo>
                      <a:pt x="2190" y="815"/>
                      <a:pt x="1" y="1763"/>
                      <a:pt x="1468" y="2846"/>
                    </a:cubicBezTo>
                    <a:cubicBezTo>
                      <a:pt x="2935" y="3952"/>
                      <a:pt x="4267" y="4088"/>
                      <a:pt x="5598" y="4765"/>
                    </a:cubicBezTo>
                    <a:cubicBezTo>
                      <a:pt x="5869" y="4900"/>
                      <a:pt x="6140" y="5036"/>
                      <a:pt x="6388" y="5194"/>
                    </a:cubicBezTo>
                    <a:cubicBezTo>
                      <a:pt x="6501" y="4832"/>
                      <a:pt x="6614" y="4471"/>
                      <a:pt x="6704" y="4088"/>
                    </a:cubicBezTo>
                    <a:cubicBezTo>
                      <a:pt x="5937" y="3727"/>
                      <a:pt x="5124" y="3456"/>
                      <a:pt x="4379" y="3140"/>
                    </a:cubicBezTo>
                    <a:cubicBezTo>
                      <a:pt x="3657" y="2824"/>
                      <a:pt x="1445" y="1921"/>
                      <a:pt x="2958" y="1244"/>
                    </a:cubicBezTo>
                    <a:cubicBezTo>
                      <a:pt x="3793" y="860"/>
                      <a:pt x="4786" y="770"/>
                      <a:pt x="5688" y="702"/>
                    </a:cubicBezTo>
                    <a:lnTo>
                      <a:pt x="7291" y="702"/>
                    </a:lnTo>
                    <a:cubicBezTo>
                      <a:pt x="7313" y="454"/>
                      <a:pt x="7313" y="228"/>
                      <a:pt x="7336" y="3"/>
                    </a:cubicBezTo>
                    <a:cubicBezTo>
                      <a:pt x="7265" y="1"/>
                      <a:pt x="7193" y="1"/>
                      <a:pt x="712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3"/>
              <p:cNvSpPr/>
              <p:nvPr/>
            </p:nvSpPr>
            <p:spPr>
              <a:xfrm>
                <a:off x="845800" y="3393175"/>
                <a:ext cx="198625" cy="141125"/>
              </a:xfrm>
              <a:custGeom>
                <a:rect b="b" l="l" r="r" t="t"/>
                <a:pathLst>
                  <a:path extrusionOk="0" h="5645" w="7945">
                    <a:moveTo>
                      <a:pt x="5814" y="0"/>
                    </a:moveTo>
                    <a:cubicBezTo>
                      <a:pt x="4596" y="0"/>
                      <a:pt x="3442" y="668"/>
                      <a:pt x="2483" y="1379"/>
                    </a:cubicBezTo>
                    <a:cubicBezTo>
                      <a:pt x="1693" y="1988"/>
                      <a:pt x="880" y="2530"/>
                      <a:pt x="0" y="3049"/>
                    </a:cubicBezTo>
                    <a:lnTo>
                      <a:pt x="632" y="3432"/>
                    </a:lnTo>
                    <a:cubicBezTo>
                      <a:pt x="1715" y="2846"/>
                      <a:pt x="2754" y="2191"/>
                      <a:pt x="3747" y="1446"/>
                    </a:cubicBezTo>
                    <a:cubicBezTo>
                      <a:pt x="4153" y="1130"/>
                      <a:pt x="4717" y="679"/>
                      <a:pt x="5169" y="679"/>
                    </a:cubicBezTo>
                    <a:cubicBezTo>
                      <a:pt x="5620" y="679"/>
                      <a:pt x="6139" y="837"/>
                      <a:pt x="6184" y="1266"/>
                    </a:cubicBezTo>
                    <a:cubicBezTo>
                      <a:pt x="6252" y="1695"/>
                      <a:pt x="5958" y="2146"/>
                      <a:pt x="5755" y="2462"/>
                    </a:cubicBezTo>
                    <a:cubicBezTo>
                      <a:pt x="5575" y="2755"/>
                      <a:pt x="5033" y="3545"/>
                      <a:pt x="4672" y="4087"/>
                    </a:cubicBezTo>
                    <a:cubicBezTo>
                      <a:pt x="4446" y="4426"/>
                      <a:pt x="4221" y="4787"/>
                      <a:pt x="3995" y="5193"/>
                    </a:cubicBezTo>
                    <a:lnTo>
                      <a:pt x="5146" y="5644"/>
                    </a:lnTo>
                    <a:cubicBezTo>
                      <a:pt x="5642" y="4426"/>
                      <a:pt x="6523" y="3410"/>
                      <a:pt x="7200" y="2281"/>
                    </a:cubicBezTo>
                    <a:cubicBezTo>
                      <a:pt x="7877" y="1153"/>
                      <a:pt x="7945" y="544"/>
                      <a:pt x="6816" y="160"/>
                    </a:cubicBezTo>
                    <a:cubicBezTo>
                      <a:pt x="6479" y="49"/>
                      <a:pt x="6144" y="0"/>
                      <a:pt x="581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3"/>
              <p:cNvSpPr/>
              <p:nvPr/>
            </p:nvSpPr>
            <p:spPr>
              <a:xfrm>
                <a:off x="571575" y="2992750"/>
                <a:ext cx="1311875" cy="597925"/>
              </a:xfrm>
              <a:custGeom>
                <a:rect b="b" l="l" r="r" t="t"/>
                <a:pathLst>
                  <a:path extrusionOk="0" h="23917" w="52475">
                    <a:moveTo>
                      <a:pt x="2" y="1"/>
                    </a:moveTo>
                    <a:cubicBezTo>
                      <a:pt x="1" y="1"/>
                      <a:pt x="0" y="6"/>
                      <a:pt x="0" y="17"/>
                    </a:cubicBezTo>
                    <a:lnTo>
                      <a:pt x="0" y="266"/>
                    </a:lnTo>
                    <a:cubicBezTo>
                      <a:pt x="0" y="10625"/>
                      <a:pt x="7178" y="18998"/>
                      <a:pt x="16611" y="22271"/>
                    </a:cubicBezTo>
                    <a:cubicBezTo>
                      <a:pt x="19761" y="23368"/>
                      <a:pt x="23108" y="23916"/>
                      <a:pt x="26456" y="23916"/>
                    </a:cubicBezTo>
                    <a:cubicBezTo>
                      <a:pt x="33640" y="23916"/>
                      <a:pt x="40823" y="21392"/>
                      <a:pt x="46042" y="16357"/>
                    </a:cubicBezTo>
                    <a:cubicBezTo>
                      <a:pt x="50082" y="12453"/>
                      <a:pt x="52474" y="6630"/>
                      <a:pt x="52316" y="1665"/>
                    </a:cubicBezTo>
                    <a:cubicBezTo>
                      <a:pt x="52316" y="1654"/>
                      <a:pt x="52314" y="1649"/>
                      <a:pt x="52312" y="1649"/>
                    </a:cubicBezTo>
                    <a:cubicBezTo>
                      <a:pt x="52218" y="1649"/>
                      <a:pt x="50656" y="10417"/>
                      <a:pt x="46493" y="14778"/>
                    </a:cubicBezTo>
                    <a:cubicBezTo>
                      <a:pt x="43153" y="18276"/>
                      <a:pt x="38933" y="21007"/>
                      <a:pt x="34261" y="22316"/>
                    </a:cubicBezTo>
                    <a:cubicBezTo>
                      <a:pt x="31827" y="22983"/>
                      <a:pt x="29298" y="23312"/>
                      <a:pt x="26769" y="23312"/>
                    </a:cubicBezTo>
                    <a:cubicBezTo>
                      <a:pt x="19025" y="23312"/>
                      <a:pt x="11271" y="20229"/>
                      <a:pt x="6184" y="14326"/>
                    </a:cubicBezTo>
                    <a:cubicBezTo>
                      <a:pt x="1188" y="8516"/>
                      <a:pt x="56" y="1"/>
                      <a:pt x="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3"/>
              <p:cNvSpPr/>
              <p:nvPr/>
            </p:nvSpPr>
            <p:spPr>
              <a:xfrm>
                <a:off x="698525" y="2995425"/>
                <a:ext cx="1053450" cy="474600"/>
              </a:xfrm>
              <a:custGeom>
                <a:rect b="b" l="l" r="r" t="t"/>
                <a:pathLst>
                  <a:path extrusionOk="0" h="18984" w="42138">
                    <a:moveTo>
                      <a:pt x="46" y="1"/>
                    </a:moveTo>
                    <a:cubicBezTo>
                      <a:pt x="1" y="9615"/>
                      <a:pt x="8329" y="17921"/>
                      <a:pt x="19365" y="18891"/>
                    </a:cubicBezTo>
                    <a:cubicBezTo>
                      <a:pt x="20073" y="18953"/>
                      <a:pt x="20776" y="18984"/>
                      <a:pt x="21472" y="18984"/>
                    </a:cubicBezTo>
                    <a:cubicBezTo>
                      <a:pt x="32136" y="18984"/>
                      <a:pt x="41180" y="11834"/>
                      <a:pt x="42070" y="2258"/>
                    </a:cubicBezTo>
                    <a:cubicBezTo>
                      <a:pt x="42092" y="1964"/>
                      <a:pt x="42092" y="1693"/>
                      <a:pt x="42137" y="1400"/>
                    </a:cubicBezTo>
                    <a:lnTo>
                      <a:pt x="31101" y="1107"/>
                    </a:lnTo>
                    <a:cubicBezTo>
                      <a:pt x="30802" y="2624"/>
                      <a:pt x="29856" y="3023"/>
                      <a:pt x="28942" y="3023"/>
                    </a:cubicBezTo>
                    <a:cubicBezTo>
                      <a:pt x="27925" y="3023"/>
                      <a:pt x="26948" y="2528"/>
                      <a:pt x="26948" y="2528"/>
                    </a:cubicBezTo>
                    <a:cubicBezTo>
                      <a:pt x="26626" y="3335"/>
                      <a:pt x="25997" y="3908"/>
                      <a:pt x="24852" y="3908"/>
                    </a:cubicBezTo>
                    <a:cubicBezTo>
                      <a:pt x="24716" y="3908"/>
                      <a:pt x="24572" y="3899"/>
                      <a:pt x="24421" y="3883"/>
                    </a:cubicBezTo>
                    <a:cubicBezTo>
                      <a:pt x="22976" y="3747"/>
                      <a:pt x="22118" y="2122"/>
                      <a:pt x="22118" y="2122"/>
                    </a:cubicBezTo>
                    <a:cubicBezTo>
                      <a:pt x="21483" y="2485"/>
                      <a:pt x="20928" y="2630"/>
                      <a:pt x="20445" y="2630"/>
                    </a:cubicBezTo>
                    <a:cubicBezTo>
                      <a:pt x="18526" y="2630"/>
                      <a:pt x="17763" y="339"/>
                      <a:pt x="17763" y="339"/>
                    </a:cubicBezTo>
                    <a:lnTo>
                      <a:pt x="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3"/>
              <p:cNvSpPr/>
              <p:nvPr/>
            </p:nvSpPr>
            <p:spPr>
              <a:xfrm>
                <a:off x="754375" y="2996000"/>
                <a:ext cx="947950" cy="427000"/>
              </a:xfrm>
              <a:custGeom>
                <a:rect b="b" l="l" r="r" t="t"/>
                <a:pathLst>
                  <a:path extrusionOk="0" h="17080" w="37918">
                    <a:moveTo>
                      <a:pt x="69" y="0"/>
                    </a:moveTo>
                    <a:cubicBezTo>
                      <a:pt x="1" y="8622"/>
                      <a:pt x="7516" y="16115"/>
                      <a:pt x="17447" y="16995"/>
                    </a:cubicBezTo>
                    <a:cubicBezTo>
                      <a:pt x="18090" y="17052"/>
                      <a:pt x="18728" y="17080"/>
                      <a:pt x="19359" y="17080"/>
                    </a:cubicBezTo>
                    <a:cubicBezTo>
                      <a:pt x="28952" y="17080"/>
                      <a:pt x="37068" y="10627"/>
                      <a:pt x="37872" y="2009"/>
                    </a:cubicBezTo>
                    <a:cubicBezTo>
                      <a:pt x="37895" y="1783"/>
                      <a:pt x="37895" y="1535"/>
                      <a:pt x="37917" y="1309"/>
                    </a:cubicBezTo>
                    <a:lnTo>
                      <a:pt x="29002" y="1038"/>
                    </a:lnTo>
                    <a:cubicBezTo>
                      <a:pt x="28715" y="2562"/>
                      <a:pt x="27774" y="2964"/>
                      <a:pt x="26860" y="2964"/>
                    </a:cubicBezTo>
                    <a:cubicBezTo>
                      <a:pt x="25838" y="2964"/>
                      <a:pt x="24850" y="2460"/>
                      <a:pt x="24850" y="2460"/>
                    </a:cubicBezTo>
                    <a:cubicBezTo>
                      <a:pt x="24523" y="3297"/>
                      <a:pt x="23902" y="3856"/>
                      <a:pt x="22719" y="3856"/>
                    </a:cubicBezTo>
                    <a:cubicBezTo>
                      <a:pt x="22593" y="3856"/>
                      <a:pt x="22461" y="3850"/>
                      <a:pt x="22322" y="3837"/>
                    </a:cubicBezTo>
                    <a:cubicBezTo>
                      <a:pt x="20878" y="3702"/>
                      <a:pt x="20042" y="2054"/>
                      <a:pt x="20042" y="2054"/>
                    </a:cubicBezTo>
                    <a:cubicBezTo>
                      <a:pt x="19404" y="2419"/>
                      <a:pt x="18845" y="2564"/>
                      <a:pt x="18359" y="2564"/>
                    </a:cubicBezTo>
                    <a:cubicBezTo>
                      <a:pt x="16440" y="2564"/>
                      <a:pt x="15664" y="294"/>
                      <a:pt x="15664" y="294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3"/>
              <p:cNvSpPr/>
              <p:nvPr/>
            </p:nvSpPr>
            <p:spPr>
              <a:xfrm>
                <a:off x="893175" y="3057975"/>
                <a:ext cx="122475" cy="75325"/>
              </a:xfrm>
              <a:custGeom>
                <a:rect b="b" l="l" r="r" t="t"/>
                <a:pathLst>
                  <a:path extrusionOk="0" h="3013" w="4899">
                    <a:moveTo>
                      <a:pt x="2262" y="0"/>
                    </a:moveTo>
                    <a:cubicBezTo>
                      <a:pt x="1647" y="0"/>
                      <a:pt x="1051" y="126"/>
                      <a:pt x="633" y="500"/>
                    </a:cubicBezTo>
                    <a:cubicBezTo>
                      <a:pt x="1" y="1042"/>
                      <a:pt x="227" y="2825"/>
                      <a:pt x="1739" y="3006"/>
                    </a:cubicBezTo>
                    <a:cubicBezTo>
                      <a:pt x="1782" y="3010"/>
                      <a:pt x="1826" y="3012"/>
                      <a:pt x="1870" y="3012"/>
                    </a:cubicBezTo>
                    <a:cubicBezTo>
                      <a:pt x="3325" y="3012"/>
                      <a:pt x="4899" y="546"/>
                      <a:pt x="4899" y="546"/>
                    </a:cubicBezTo>
                    <a:cubicBezTo>
                      <a:pt x="4899" y="546"/>
                      <a:pt x="3540" y="0"/>
                      <a:pt x="22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3"/>
              <p:cNvSpPr/>
              <p:nvPr/>
            </p:nvSpPr>
            <p:spPr>
              <a:xfrm>
                <a:off x="964200" y="3142125"/>
                <a:ext cx="101100" cy="92400"/>
              </a:xfrm>
              <a:custGeom>
                <a:rect b="b" l="l" r="r" t="t"/>
                <a:pathLst>
                  <a:path extrusionOk="0" h="3696" w="4044">
                    <a:moveTo>
                      <a:pt x="4044" y="1"/>
                    </a:moveTo>
                    <a:cubicBezTo>
                      <a:pt x="4043" y="1"/>
                      <a:pt x="861" y="249"/>
                      <a:pt x="252" y="1851"/>
                    </a:cubicBezTo>
                    <a:cubicBezTo>
                      <a:pt x="0" y="2491"/>
                      <a:pt x="763" y="3695"/>
                      <a:pt x="1855" y="3695"/>
                    </a:cubicBezTo>
                    <a:cubicBezTo>
                      <a:pt x="2035" y="3695"/>
                      <a:pt x="2224" y="3663"/>
                      <a:pt x="2419" y="3589"/>
                    </a:cubicBezTo>
                    <a:cubicBezTo>
                      <a:pt x="3795" y="3048"/>
                      <a:pt x="4044" y="1"/>
                      <a:pt x="404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3"/>
              <p:cNvSpPr/>
              <p:nvPr/>
            </p:nvSpPr>
            <p:spPr>
              <a:xfrm>
                <a:off x="1069225" y="3196300"/>
                <a:ext cx="94250" cy="108250"/>
              </a:xfrm>
              <a:custGeom>
                <a:rect b="b" l="l" r="r" t="t"/>
                <a:pathLst>
                  <a:path extrusionOk="0" h="4330" w="3770">
                    <a:moveTo>
                      <a:pt x="2867" y="0"/>
                    </a:moveTo>
                    <a:cubicBezTo>
                      <a:pt x="2867" y="0"/>
                      <a:pt x="1" y="1354"/>
                      <a:pt x="23" y="3070"/>
                    </a:cubicBezTo>
                    <a:cubicBezTo>
                      <a:pt x="23" y="3631"/>
                      <a:pt x="810" y="4330"/>
                      <a:pt x="1655" y="4330"/>
                    </a:cubicBezTo>
                    <a:cubicBezTo>
                      <a:pt x="1998" y="4330"/>
                      <a:pt x="2351" y="4214"/>
                      <a:pt x="2664" y="3927"/>
                    </a:cubicBezTo>
                    <a:cubicBezTo>
                      <a:pt x="3770" y="2934"/>
                      <a:pt x="2867" y="0"/>
                      <a:pt x="286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3"/>
              <p:cNvSpPr/>
              <p:nvPr/>
            </p:nvSpPr>
            <p:spPr>
              <a:xfrm>
                <a:off x="1193925" y="3216600"/>
                <a:ext cx="102725" cy="113650"/>
              </a:xfrm>
              <a:custGeom>
                <a:rect b="b" l="l" r="r" t="t"/>
                <a:pathLst>
                  <a:path extrusionOk="0" h="4546" w="4109">
                    <a:moveTo>
                      <a:pt x="2054" y="1"/>
                    </a:moveTo>
                    <a:cubicBezTo>
                      <a:pt x="2054" y="1"/>
                      <a:pt x="0" y="2348"/>
                      <a:pt x="723" y="3928"/>
                    </a:cubicBezTo>
                    <a:cubicBezTo>
                      <a:pt x="895" y="4284"/>
                      <a:pt x="1463" y="4546"/>
                      <a:pt x="2058" y="4546"/>
                    </a:cubicBezTo>
                    <a:cubicBezTo>
                      <a:pt x="2633" y="4546"/>
                      <a:pt x="3233" y="4301"/>
                      <a:pt x="3521" y="3657"/>
                    </a:cubicBezTo>
                    <a:cubicBezTo>
                      <a:pt x="4108" y="2325"/>
                      <a:pt x="2054" y="1"/>
                      <a:pt x="205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3"/>
              <p:cNvSpPr/>
              <p:nvPr/>
            </p:nvSpPr>
            <p:spPr>
              <a:xfrm>
                <a:off x="1317500" y="3206450"/>
                <a:ext cx="99875" cy="112225"/>
              </a:xfrm>
              <a:custGeom>
                <a:rect b="b" l="l" r="r" t="t"/>
                <a:pathLst>
                  <a:path extrusionOk="0" h="4489" w="3995">
                    <a:moveTo>
                      <a:pt x="1422" y="1"/>
                    </a:moveTo>
                    <a:cubicBezTo>
                      <a:pt x="1422" y="1"/>
                      <a:pt x="0" y="2731"/>
                      <a:pt x="1083" y="4108"/>
                    </a:cubicBezTo>
                    <a:cubicBezTo>
                      <a:pt x="1273" y="4349"/>
                      <a:pt x="1659" y="4488"/>
                      <a:pt x="2081" y="4488"/>
                    </a:cubicBezTo>
                    <a:cubicBezTo>
                      <a:pt x="2765" y="4488"/>
                      <a:pt x="3542" y="4122"/>
                      <a:pt x="3724" y="3228"/>
                    </a:cubicBezTo>
                    <a:cubicBezTo>
                      <a:pt x="3995" y="1806"/>
                      <a:pt x="1422" y="1"/>
                      <a:pt x="14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9" name="Google Shape;629;p3"/>
              <p:cNvSpPr/>
              <p:nvPr/>
            </p:nvSpPr>
            <p:spPr>
              <a:xfrm>
                <a:off x="1423575" y="3158500"/>
                <a:ext cx="101775" cy="95150"/>
              </a:xfrm>
              <a:custGeom>
                <a:rect b="b" l="l" r="r" t="t"/>
                <a:pathLst>
                  <a:path extrusionOk="0" h="3806" w="4071">
                    <a:moveTo>
                      <a:pt x="0" y="0"/>
                    </a:moveTo>
                    <a:cubicBezTo>
                      <a:pt x="0" y="0"/>
                      <a:pt x="158" y="3070"/>
                      <a:pt x="1806" y="3747"/>
                    </a:cubicBezTo>
                    <a:cubicBezTo>
                      <a:pt x="1900" y="3787"/>
                      <a:pt x="2007" y="3806"/>
                      <a:pt x="2122" y="3806"/>
                    </a:cubicBezTo>
                    <a:cubicBezTo>
                      <a:pt x="2917" y="3806"/>
                      <a:pt x="4070" y="2898"/>
                      <a:pt x="3656" y="1715"/>
                    </a:cubicBezTo>
                    <a:cubicBezTo>
                      <a:pt x="3160" y="36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3"/>
              <p:cNvSpPr/>
              <p:nvPr/>
            </p:nvSpPr>
            <p:spPr>
              <a:xfrm>
                <a:off x="1489575" y="3066000"/>
                <a:ext cx="125850" cy="77300"/>
              </a:xfrm>
              <a:custGeom>
                <a:rect b="b" l="l" r="r" t="t"/>
                <a:pathLst>
                  <a:path extrusionOk="0" h="3092" w="5034">
                    <a:moveTo>
                      <a:pt x="2309" y="0"/>
                    </a:moveTo>
                    <a:cubicBezTo>
                      <a:pt x="1177" y="0"/>
                      <a:pt x="1" y="337"/>
                      <a:pt x="1" y="337"/>
                    </a:cubicBezTo>
                    <a:cubicBezTo>
                      <a:pt x="1" y="337"/>
                      <a:pt x="1400" y="3091"/>
                      <a:pt x="3163" y="3091"/>
                    </a:cubicBezTo>
                    <a:cubicBezTo>
                      <a:pt x="3177" y="3091"/>
                      <a:pt x="3191" y="3091"/>
                      <a:pt x="3206" y="3091"/>
                    </a:cubicBezTo>
                    <a:cubicBezTo>
                      <a:pt x="4018" y="3091"/>
                      <a:pt x="5034" y="1601"/>
                      <a:pt x="4063" y="540"/>
                    </a:cubicBezTo>
                    <a:cubicBezTo>
                      <a:pt x="3685" y="128"/>
                      <a:pt x="3005" y="0"/>
                      <a:pt x="2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"/>
              <p:cNvSpPr/>
              <p:nvPr/>
            </p:nvSpPr>
            <p:spPr>
              <a:xfrm>
                <a:off x="383675" y="3293450"/>
                <a:ext cx="796725" cy="591850"/>
              </a:xfrm>
              <a:custGeom>
                <a:rect b="b" l="l" r="r" t="t"/>
                <a:pathLst>
                  <a:path extrusionOk="0" h="23674" w="31869">
                    <a:moveTo>
                      <a:pt x="25054" y="0"/>
                    </a:moveTo>
                    <a:cubicBezTo>
                      <a:pt x="24149" y="0"/>
                      <a:pt x="22694" y="771"/>
                      <a:pt x="20381" y="2389"/>
                    </a:cubicBezTo>
                    <a:cubicBezTo>
                      <a:pt x="17176" y="4645"/>
                      <a:pt x="11782" y="9340"/>
                      <a:pt x="11782" y="9340"/>
                    </a:cubicBezTo>
                    <a:cubicBezTo>
                      <a:pt x="11782" y="9340"/>
                      <a:pt x="9574" y="11379"/>
                      <a:pt x="9482" y="11379"/>
                    </a:cubicBezTo>
                    <a:cubicBezTo>
                      <a:pt x="9478" y="11379"/>
                      <a:pt x="9478" y="11377"/>
                      <a:pt x="9480" y="11371"/>
                    </a:cubicBezTo>
                    <a:cubicBezTo>
                      <a:pt x="9525" y="11236"/>
                      <a:pt x="10518" y="5571"/>
                      <a:pt x="10518" y="5571"/>
                    </a:cubicBezTo>
                    <a:lnTo>
                      <a:pt x="10970" y="1418"/>
                    </a:lnTo>
                    <a:cubicBezTo>
                      <a:pt x="10970" y="1418"/>
                      <a:pt x="10412" y="528"/>
                      <a:pt x="9427" y="528"/>
                    </a:cubicBezTo>
                    <a:cubicBezTo>
                      <a:pt x="8491" y="528"/>
                      <a:pt x="7170" y="1331"/>
                      <a:pt x="5576" y="4465"/>
                    </a:cubicBezTo>
                    <a:cubicBezTo>
                      <a:pt x="2303" y="10897"/>
                      <a:pt x="1" y="15659"/>
                      <a:pt x="2529" y="20015"/>
                    </a:cubicBezTo>
                    <a:cubicBezTo>
                      <a:pt x="4092" y="22694"/>
                      <a:pt x="7251" y="23674"/>
                      <a:pt x="10363" y="23674"/>
                    </a:cubicBezTo>
                    <a:cubicBezTo>
                      <a:pt x="12284" y="23674"/>
                      <a:pt x="14188" y="23301"/>
                      <a:pt x="15687" y="22723"/>
                    </a:cubicBezTo>
                    <a:cubicBezTo>
                      <a:pt x="19591" y="21189"/>
                      <a:pt x="27423" y="11755"/>
                      <a:pt x="28732" y="9769"/>
                    </a:cubicBezTo>
                    <a:cubicBezTo>
                      <a:pt x="30063" y="7805"/>
                      <a:pt x="31869" y="5097"/>
                      <a:pt x="31666" y="4217"/>
                    </a:cubicBezTo>
                    <a:cubicBezTo>
                      <a:pt x="31562" y="3711"/>
                      <a:pt x="31391" y="3391"/>
                      <a:pt x="30985" y="3391"/>
                    </a:cubicBezTo>
                    <a:cubicBezTo>
                      <a:pt x="30686" y="3391"/>
                      <a:pt x="30258" y="3566"/>
                      <a:pt x="29634" y="3968"/>
                    </a:cubicBezTo>
                    <a:cubicBezTo>
                      <a:pt x="29093" y="4329"/>
                      <a:pt x="28506" y="4691"/>
                      <a:pt x="27919" y="5007"/>
                    </a:cubicBezTo>
                    <a:cubicBezTo>
                      <a:pt x="27919" y="5007"/>
                      <a:pt x="29138" y="3246"/>
                      <a:pt x="28461" y="2614"/>
                    </a:cubicBezTo>
                    <a:cubicBezTo>
                      <a:pt x="28239" y="2400"/>
                      <a:pt x="27958" y="2297"/>
                      <a:pt x="27630" y="2297"/>
                    </a:cubicBezTo>
                    <a:cubicBezTo>
                      <a:pt x="26957" y="2297"/>
                      <a:pt x="26084" y="2728"/>
                      <a:pt x="25098" y="3517"/>
                    </a:cubicBezTo>
                    <a:cubicBezTo>
                      <a:pt x="25098" y="3517"/>
                      <a:pt x="26633" y="1170"/>
                      <a:pt x="25888" y="357"/>
                    </a:cubicBezTo>
                    <a:cubicBezTo>
                      <a:pt x="25683" y="121"/>
                      <a:pt x="25411" y="0"/>
                      <a:pt x="25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3"/>
              <p:cNvSpPr/>
              <p:nvPr/>
            </p:nvSpPr>
            <p:spPr>
              <a:xfrm>
                <a:off x="815875" y="3349200"/>
                <a:ext cx="269175" cy="314300"/>
              </a:xfrm>
              <a:custGeom>
                <a:rect b="b" l="l" r="r" t="t"/>
                <a:pathLst>
                  <a:path extrusionOk="0" h="12572" w="10767">
                    <a:moveTo>
                      <a:pt x="3319" y="1"/>
                    </a:moveTo>
                    <a:lnTo>
                      <a:pt x="3093" y="159"/>
                    </a:lnTo>
                    <a:cubicBezTo>
                      <a:pt x="2190" y="790"/>
                      <a:pt x="1107" y="1648"/>
                      <a:pt x="1" y="2528"/>
                    </a:cubicBezTo>
                    <a:cubicBezTo>
                      <a:pt x="1784" y="6839"/>
                      <a:pt x="4741" y="10224"/>
                      <a:pt x="7359" y="12572"/>
                    </a:cubicBezTo>
                    <a:cubicBezTo>
                      <a:pt x="8803" y="10947"/>
                      <a:pt x="10022" y="9457"/>
                      <a:pt x="10767" y="8441"/>
                    </a:cubicBezTo>
                    <a:cubicBezTo>
                      <a:pt x="7697" y="5711"/>
                      <a:pt x="4989" y="2257"/>
                      <a:pt x="331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3"/>
              <p:cNvSpPr/>
              <p:nvPr/>
            </p:nvSpPr>
            <p:spPr>
              <a:xfrm>
                <a:off x="671450" y="3453575"/>
                <a:ext cx="265200" cy="392750"/>
              </a:xfrm>
              <a:custGeom>
                <a:rect b="b" l="l" r="r" t="t"/>
                <a:pathLst>
                  <a:path extrusionOk="0" h="15710" w="10608">
                    <a:moveTo>
                      <a:pt x="3702" y="1"/>
                    </a:moveTo>
                    <a:lnTo>
                      <a:pt x="271" y="2935"/>
                    </a:lnTo>
                    <a:lnTo>
                      <a:pt x="0" y="3206"/>
                    </a:lnTo>
                    <a:cubicBezTo>
                      <a:pt x="474" y="8532"/>
                      <a:pt x="3318" y="13091"/>
                      <a:pt x="5349" y="15709"/>
                    </a:cubicBezTo>
                    <a:cubicBezTo>
                      <a:pt x="6884" y="14761"/>
                      <a:pt x="8757" y="13046"/>
                      <a:pt x="10608" y="11150"/>
                    </a:cubicBezTo>
                    <a:cubicBezTo>
                      <a:pt x="7809" y="7494"/>
                      <a:pt x="5101" y="2574"/>
                      <a:pt x="3702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3"/>
              <p:cNvSpPr/>
              <p:nvPr/>
            </p:nvSpPr>
            <p:spPr>
              <a:xfrm>
                <a:off x="528700" y="3687500"/>
                <a:ext cx="174375" cy="197875"/>
              </a:xfrm>
              <a:custGeom>
                <a:rect b="b" l="l" r="r" t="t"/>
                <a:pathLst>
                  <a:path extrusionOk="0" h="7915" w="6975">
                    <a:moveTo>
                      <a:pt x="2202" y="0"/>
                    </a:moveTo>
                    <a:cubicBezTo>
                      <a:pt x="1892" y="0"/>
                      <a:pt x="1579" y="125"/>
                      <a:pt x="1264" y="394"/>
                    </a:cubicBezTo>
                    <a:cubicBezTo>
                      <a:pt x="0" y="1522"/>
                      <a:pt x="136" y="4795"/>
                      <a:pt x="474" y="7255"/>
                    </a:cubicBezTo>
                    <a:cubicBezTo>
                      <a:pt x="1735" y="7722"/>
                      <a:pt x="3137" y="7914"/>
                      <a:pt x="4532" y="7914"/>
                    </a:cubicBezTo>
                    <a:cubicBezTo>
                      <a:pt x="5359" y="7914"/>
                      <a:pt x="6184" y="7846"/>
                      <a:pt x="6974" y="7729"/>
                    </a:cubicBezTo>
                    <a:cubicBezTo>
                      <a:pt x="5436" y="3513"/>
                      <a:pt x="3850" y="0"/>
                      <a:pt x="220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3"/>
              <p:cNvSpPr/>
              <p:nvPr/>
            </p:nvSpPr>
            <p:spPr>
              <a:xfrm>
                <a:off x="418675" y="3677150"/>
                <a:ext cx="91975" cy="153925"/>
              </a:xfrm>
              <a:custGeom>
                <a:rect b="b" l="l" r="r" t="t"/>
                <a:pathLst>
                  <a:path extrusionOk="0" h="6157" w="3679">
                    <a:moveTo>
                      <a:pt x="1287" y="1"/>
                    </a:moveTo>
                    <a:cubicBezTo>
                      <a:pt x="879" y="1"/>
                      <a:pt x="462" y="164"/>
                      <a:pt x="45" y="424"/>
                    </a:cubicBezTo>
                    <a:cubicBezTo>
                      <a:pt x="0" y="1914"/>
                      <a:pt x="361" y="3381"/>
                      <a:pt x="1129" y="4667"/>
                    </a:cubicBezTo>
                    <a:cubicBezTo>
                      <a:pt x="1445" y="5209"/>
                      <a:pt x="1851" y="5728"/>
                      <a:pt x="2302" y="6157"/>
                    </a:cubicBezTo>
                    <a:cubicBezTo>
                      <a:pt x="3250" y="4306"/>
                      <a:pt x="3679" y="1327"/>
                      <a:pt x="2167" y="289"/>
                    </a:cubicBezTo>
                    <a:cubicBezTo>
                      <a:pt x="1880" y="88"/>
                      <a:pt x="1586" y="1"/>
                      <a:pt x="1287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"/>
              <p:cNvSpPr/>
              <p:nvPr/>
            </p:nvSpPr>
            <p:spPr>
              <a:xfrm>
                <a:off x="420825" y="3280100"/>
                <a:ext cx="772550" cy="607750"/>
              </a:xfrm>
              <a:custGeom>
                <a:rect b="b" l="l" r="r" t="t"/>
                <a:pathLst>
                  <a:path extrusionOk="0" h="24310" w="30902">
                    <a:moveTo>
                      <a:pt x="24068" y="0"/>
                    </a:moveTo>
                    <a:cubicBezTo>
                      <a:pt x="23267" y="0"/>
                      <a:pt x="22261" y="440"/>
                      <a:pt x="21784" y="711"/>
                    </a:cubicBezTo>
                    <a:cubicBezTo>
                      <a:pt x="19978" y="1704"/>
                      <a:pt x="18331" y="3035"/>
                      <a:pt x="16751" y="4299"/>
                    </a:cubicBezTo>
                    <a:cubicBezTo>
                      <a:pt x="15171" y="5563"/>
                      <a:pt x="13253" y="7233"/>
                      <a:pt x="11537" y="8745"/>
                    </a:cubicBezTo>
                    <a:lnTo>
                      <a:pt x="8694" y="11386"/>
                    </a:lnTo>
                    <a:cubicBezTo>
                      <a:pt x="8673" y="11405"/>
                      <a:pt x="8665" y="11414"/>
                      <a:pt x="8669" y="11414"/>
                    </a:cubicBezTo>
                    <a:cubicBezTo>
                      <a:pt x="8747" y="11414"/>
                      <a:pt x="13918" y="7532"/>
                      <a:pt x="16029" y="5766"/>
                    </a:cubicBezTo>
                    <a:cubicBezTo>
                      <a:pt x="17631" y="4412"/>
                      <a:pt x="19256" y="3081"/>
                      <a:pt x="20994" y="1907"/>
                    </a:cubicBezTo>
                    <a:cubicBezTo>
                      <a:pt x="21603" y="1456"/>
                      <a:pt x="22235" y="1072"/>
                      <a:pt x="22912" y="733"/>
                    </a:cubicBezTo>
                    <a:lnTo>
                      <a:pt x="23251" y="598"/>
                    </a:lnTo>
                    <a:lnTo>
                      <a:pt x="23431" y="553"/>
                    </a:lnTo>
                    <a:cubicBezTo>
                      <a:pt x="23457" y="553"/>
                      <a:pt x="23468" y="538"/>
                      <a:pt x="23502" y="538"/>
                    </a:cubicBezTo>
                    <a:cubicBezTo>
                      <a:pt x="23528" y="538"/>
                      <a:pt x="23567" y="546"/>
                      <a:pt x="23635" y="575"/>
                    </a:cubicBezTo>
                    <a:cubicBezTo>
                      <a:pt x="23793" y="620"/>
                      <a:pt x="23928" y="711"/>
                      <a:pt x="23996" y="824"/>
                    </a:cubicBezTo>
                    <a:cubicBezTo>
                      <a:pt x="24492" y="1523"/>
                      <a:pt x="23770" y="2765"/>
                      <a:pt x="23431" y="3397"/>
                    </a:cubicBezTo>
                    <a:cubicBezTo>
                      <a:pt x="23138" y="4006"/>
                      <a:pt x="22777" y="4593"/>
                      <a:pt x="22371" y="5179"/>
                    </a:cubicBezTo>
                    <a:cubicBezTo>
                      <a:pt x="22357" y="5196"/>
                      <a:pt x="22353" y="5204"/>
                      <a:pt x="22358" y="5204"/>
                    </a:cubicBezTo>
                    <a:cubicBezTo>
                      <a:pt x="22433" y="5204"/>
                      <a:pt x="24958" y="2971"/>
                      <a:pt x="26165" y="2971"/>
                    </a:cubicBezTo>
                    <a:cubicBezTo>
                      <a:pt x="26448" y="2971"/>
                      <a:pt x="26659" y="3094"/>
                      <a:pt x="26749" y="3397"/>
                    </a:cubicBezTo>
                    <a:cubicBezTo>
                      <a:pt x="26975" y="4209"/>
                      <a:pt x="26320" y="5247"/>
                      <a:pt x="25959" y="5902"/>
                    </a:cubicBezTo>
                    <a:lnTo>
                      <a:pt x="25598" y="6466"/>
                    </a:lnTo>
                    <a:lnTo>
                      <a:pt x="24944" y="7391"/>
                    </a:lnTo>
                    <a:cubicBezTo>
                      <a:pt x="24922" y="7421"/>
                      <a:pt x="24918" y="7436"/>
                      <a:pt x="24929" y="7436"/>
                    </a:cubicBezTo>
                    <a:cubicBezTo>
                      <a:pt x="25074" y="7436"/>
                      <a:pt x="27631" y="5250"/>
                      <a:pt x="28216" y="4728"/>
                    </a:cubicBezTo>
                    <a:cubicBezTo>
                      <a:pt x="28645" y="4331"/>
                      <a:pt x="28907" y="4045"/>
                      <a:pt x="29165" y="4045"/>
                    </a:cubicBezTo>
                    <a:cubicBezTo>
                      <a:pt x="29274" y="4045"/>
                      <a:pt x="29382" y="4096"/>
                      <a:pt x="29503" y="4209"/>
                    </a:cubicBezTo>
                    <a:cubicBezTo>
                      <a:pt x="29751" y="4412"/>
                      <a:pt x="29841" y="4751"/>
                      <a:pt x="29706" y="5067"/>
                    </a:cubicBezTo>
                    <a:cubicBezTo>
                      <a:pt x="29457" y="6195"/>
                      <a:pt x="28713" y="7233"/>
                      <a:pt x="28103" y="8181"/>
                    </a:cubicBezTo>
                    <a:cubicBezTo>
                      <a:pt x="27110" y="9671"/>
                      <a:pt x="26049" y="11093"/>
                      <a:pt x="24898" y="12447"/>
                    </a:cubicBezTo>
                    <a:cubicBezTo>
                      <a:pt x="22529" y="15358"/>
                      <a:pt x="20023" y="18179"/>
                      <a:pt x="17202" y="20639"/>
                    </a:cubicBezTo>
                    <a:cubicBezTo>
                      <a:pt x="16322" y="21474"/>
                      <a:pt x="15284" y="22174"/>
                      <a:pt x="14178" y="22716"/>
                    </a:cubicBezTo>
                    <a:cubicBezTo>
                      <a:pt x="12734" y="23325"/>
                      <a:pt x="11199" y="23686"/>
                      <a:pt x="9619" y="23731"/>
                    </a:cubicBezTo>
                    <a:cubicBezTo>
                      <a:pt x="9496" y="23737"/>
                      <a:pt x="9374" y="23740"/>
                      <a:pt x="9251" y="23740"/>
                    </a:cubicBezTo>
                    <a:cubicBezTo>
                      <a:pt x="7524" y="23740"/>
                      <a:pt x="5804" y="23163"/>
                      <a:pt x="4202" y="22467"/>
                    </a:cubicBezTo>
                    <a:cubicBezTo>
                      <a:pt x="1195" y="21169"/>
                      <a:pt x="34" y="17300"/>
                      <a:pt x="2" y="17300"/>
                    </a:cubicBezTo>
                    <a:cubicBezTo>
                      <a:pt x="1" y="17300"/>
                      <a:pt x="2" y="17307"/>
                      <a:pt x="4" y="17322"/>
                    </a:cubicBezTo>
                    <a:cubicBezTo>
                      <a:pt x="275" y="19421"/>
                      <a:pt x="1178" y="21429"/>
                      <a:pt x="2916" y="22648"/>
                    </a:cubicBezTo>
                    <a:cubicBezTo>
                      <a:pt x="4631" y="23889"/>
                      <a:pt x="6234" y="24205"/>
                      <a:pt x="8062" y="24296"/>
                    </a:cubicBezTo>
                    <a:cubicBezTo>
                      <a:pt x="8276" y="24305"/>
                      <a:pt x="8491" y="24309"/>
                      <a:pt x="8706" y="24309"/>
                    </a:cubicBezTo>
                    <a:cubicBezTo>
                      <a:pt x="11732" y="24309"/>
                      <a:pt x="14820" y="23416"/>
                      <a:pt x="17180" y="21520"/>
                    </a:cubicBezTo>
                    <a:cubicBezTo>
                      <a:pt x="20317" y="19014"/>
                      <a:pt x="23025" y="15968"/>
                      <a:pt x="25553" y="12898"/>
                    </a:cubicBezTo>
                    <a:cubicBezTo>
                      <a:pt x="26817" y="11409"/>
                      <a:pt x="28013" y="9829"/>
                      <a:pt x="29119" y="8204"/>
                    </a:cubicBezTo>
                    <a:cubicBezTo>
                      <a:pt x="29773" y="7188"/>
                      <a:pt x="30608" y="6037"/>
                      <a:pt x="30812" y="4863"/>
                    </a:cubicBezTo>
                    <a:cubicBezTo>
                      <a:pt x="30902" y="4344"/>
                      <a:pt x="30812" y="3961"/>
                      <a:pt x="30360" y="3667"/>
                    </a:cubicBezTo>
                    <a:cubicBezTo>
                      <a:pt x="30131" y="3542"/>
                      <a:pt x="29882" y="3490"/>
                      <a:pt x="29630" y="3490"/>
                    </a:cubicBezTo>
                    <a:cubicBezTo>
                      <a:pt x="29062" y="3490"/>
                      <a:pt x="28473" y="3754"/>
                      <a:pt x="28036" y="4051"/>
                    </a:cubicBezTo>
                    <a:lnTo>
                      <a:pt x="27765" y="4232"/>
                    </a:lnTo>
                    <a:cubicBezTo>
                      <a:pt x="27923" y="3645"/>
                      <a:pt x="27990" y="2990"/>
                      <a:pt x="27516" y="2629"/>
                    </a:cubicBezTo>
                    <a:cubicBezTo>
                      <a:pt x="27328" y="2492"/>
                      <a:pt x="26999" y="2426"/>
                      <a:pt x="26619" y="2426"/>
                    </a:cubicBezTo>
                    <a:cubicBezTo>
                      <a:pt x="25999" y="2426"/>
                      <a:pt x="25244" y="2601"/>
                      <a:pt x="24740" y="2923"/>
                    </a:cubicBezTo>
                    <a:cubicBezTo>
                      <a:pt x="25034" y="2291"/>
                      <a:pt x="25282" y="1636"/>
                      <a:pt x="25214" y="1004"/>
                    </a:cubicBezTo>
                    <a:cubicBezTo>
                      <a:pt x="25156" y="249"/>
                      <a:pt x="24670" y="0"/>
                      <a:pt x="24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"/>
              <p:cNvSpPr/>
              <p:nvPr/>
            </p:nvSpPr>
            <p:spPr>
              <a:xfrm>
                <a:off x="1375225" y="3259050"/>
                <a:ext cx="634600" cy="622800"/>
              </a:xfrm>
              <a:custGeom>
                <a:rect b="b" l="l" r="r" t="t"/>
                <a:pathLst>
                  <a:path extrusionOk="0" h="24912" w="25384">
                    <a:moveTo>
                      <a:pt x="5211" y="1"/>
                    </a:moveTo>
                    <a:cubicBezTo>
                      <a:pt x="5054" y="1"/>
                      <a:pt x="4901" y="14"/>
                      <a:pt x="4755" y="41"/>
                    </a:cubicBezTo>
                    <a:cubicBezTo>
                      <a:pt x="3514" y="266"/>
                      <a:pt x="5071" y="1733"/>
                      <a:pt x="5071" y="1733"/>
                    </a:cubicBezTo>
                    <a:cubicBezTo>
                      <a:pt x="5071" y="1733"/>
                      <a:pt x="4033" y="810"/>
                      <a:pt x="3145" y="810"/>
                    </a:cubicBezTo>
                    <a:cubicBezTo>
                      <a:pt x="3071" y="810"/>
                      <a:pt x="2998" y="817"/>
                      <a:pt x="2927" y="831"/>
                    </a:cubicBezTo>
                    <a:cubicBezTo>
                      <a:pt x="2002" y="989"/>
                      <a:pt x="2679" y="3765"/>
                      <a:pt x="2679" y="3765"/>
                    </a:cubicBezTo>
                    <a:cubicBezTo>
                      <a:pt x="2679" y="3765"/>
                      <a:pt x="2047" y="2929"/>
                      <a:pt x="1370" y="2681"/>
                    </a:cubicBezTo>
                    <a:cubicBezTo>
                      <a:pt x="1270" y="2645"/>
                      <a:pt x="1170" y="2626"/>
                      <a:pt x="1071" y="2626"/>
                    </a:cubicBezTo>
                    <a:cubicBezTo>
                      <a:pt x="500" y="2626"/>
                      <a:pt x="0" y="3246"/>
                      <a:pt x="174" y="4554"/>
                    </a:cubicBezTo>
                    <a:cubicBezTo>
                      <a:pt x="354" y="6067"/>
                      <a:pt x="2995" y="12183"/>
                      <a:pt x="2995" y="12183"/>
                    </a:cubicBezTo>
                    <a:cubicBezTo>
                      <a:pt x="2995" y="12183"/>
                      <a:pt x="5861" y="20285"/>
                      <a:pt x="11842" y="23332"/>
                    </a:cubicBezTo>
                    <a:cubicBezTo>
                      <a:pt x="14022" y="24442"/>
                      <a:pt x="15962" y="24911"/>
                      <a:pt x="17629" y="24911"/>
                    </a:cubicBezTo>
                    <a:cubicBezTo>
                      <a:pt x="20537" y="24911"/>
                      <a:pt x="22615" y="23485"/>
                      <a:pt x="23691" y="21549"/>
                    </a:cubicBezTo>
                    <a:cubicBezTo>
                      <a:pt x="25384" y="18502"/>
                      <a:pt x="25361" y="12837"/>
                      <a:pt x="24052" y="8459"/>
                    </a:cubicBezTo>
                    <a:cubicBezTo>
                      <a:pt x="22766" y="4103"/>
                      <a:pt x="18568" y="2365"/>
                      <a:pt x="18568" y="2365"/>
                    </a:cubicBezTo>
                    <a:lnTo>
                      <a:pt x="18026" y="3584"/>
                    </a:lnTo>
                    <a:cubicBezTo>
                      <a:pt x="18026" y="3584"/>
                      <a:pt x="18116" y="3553"/>
                      <a:pt x="18220" y="3553"/>
                    </a:cubicBezTo>
                    <a:cubicBezTo>
                      <a:pt x="18396" y="3553"/>
                      <a:pt x="18614" y="3643"/>
                      <a:pt x="18500" y="4126"/>
                    </a:cubicBezTo>
                    <a:cubicBezTo>
                      <a:pt x="18342" y="4893"/>
                      <a:pt x="17552" y="10490"/>
                      <a:pt x="17552" y="10490"/>
                    </a:cubicBezTo>
                    <a:cubicBezTo>
                      <a:pt x="16649" y="9745"/>
                      <a:pt x="15679" y="9091"/>
                      <a:pt x="14663" y="8527"/>
                    </a:cubicBezTo>
                    <a:cubicBezTo>
                      <a:pt x="13264" y="7782"/>
                      <a:pt x="9946" y="3561"/>
                      <a:pt x="8818" y="2072"/>
                    </a:cubicBezTo>
                    <a:cubicBezTo>
                      <a:pt x="7822" y="738"/>
                      <a:pt x="6387" y="1"/>
                      <a:pt x="52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3"/>
              <p:cNvSpPr/>
              <p:nvPr/>
            </p:nvSpPr>
            <p:spPr>
              <a:xfrm>
                <a:off x="1841100" y="3693250"/>
                <a:ext cx="140525" cy="187475"/>
              </a:xfrm>
              <a:custGeom>
                <a:rect b="b" l="l" r="r" t="t"/>
                <a:pathLst>
                  <a:path extrusionOk="0" h="7499" w="5621">
                    <a:moveTo>
                      <a:pt x="2531" y="1"/>
                    </a:moveTo>
                    <a:cubicBezTo>
                      <a:pt x="2043" y="1"/>
                      <a:pt x="1617" y="211"/>
                      <a:pt x="1355" y="660"/>
                    </a:cubicBezTo>
                    <a:cubicBezTo>
                      <a:pt x="632" y="1969"/>
                      <a:pt x="610" y="5535"/>
                      <a:pt x="0" y="7499"/>
                    </a:cubicBezTo>
                    <a:cubicBezTo>
                      <a:pt x="2122" y="7250"/>
                      <a:pt x="3995" y="6032"/>
                      <a:pt x="5056" y="4181"/>
                    </a:cubicBezTo>
                    <a:cubicBezTo>
                      <a:pt x="5282" y="3775"/>
                      <a:pt x="5462" y="3323"/>
                      <a:pt x="5620" y="2895"/>
                    </a:cubicBezTo>
                    <a:cubicBezTo>
                      <a:pt x="5057" y="1078"/>
                      <a:pt x="3635" y="1"/>
                      <a:pt x="253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3"/>
              <p:cNvSpPr/>
              <p:nvPr/>
            </p:nvSpPr>
            <p:spPr>
              <a:xfrm>
                <a:off x="1428650" y="3364425"/>
                <a:ext cx="282125" cy="229125"/>
              </a:xfrm>
              <a:custGeom>
                <a:rect b="b" l="l" r="r" t="t"/>
                <a:pathLst>
                  <a:path extrusionOk="0" h="9165" w="11285">
                    <a:moveTo>
                      <a:pt x="8351" y="1"/>
                    </a:moveTo>
                    <a:cubicBezTo>
                      <a:pt x="6207" y="2393"/>
                      <a:pt x="2144" y="4786"/>
                      <a:pt x="0" y="5937"/>
                    </a:cubicBezTo>
                    <a:cubicBezTo>
                      <a:pt x="474" y="7133"/>
                      <a:pt x="858" y="7968"/>
                      <a:pt x="858" y="7968"/>
                    </a:cubicBezTo>
                    <a:cubicBezTo>
                      <a:pt x="858" y="7968"/>
                      <a:pt x="1016" y="8419"/>
                      <a:pt x="1332" y="9164"/>
                    </a:cubicBezTo>
                    <a:cubicBezTo>
                      <a:pt x="4311" y="7810"/>
                      <a:pt x="9209" y="4673"/>
                      <a:pt x="11285" y="3296"/>
                    </a:cubicBezTo>
                    <a:cubicBezTo>
                      <a:pt x="10247" y="2258"/>
                      <a:pt x="9276" y="1152"/>
                      <a:pt x="835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3"/>
              <p:cNvSpPr/>
              <p:nvPr/>
            </p:nvSpPr>
            <p:spPr>
              <a:xfrm>
                <a:off x="1513850" y="3481800"/>
                <a:ext cx="283250" cy="287775"/>
              </a:xfrm>
              <a:custGeom>
                <a:rect b="b" l="l" r="r" t="t"/>
                <a:pathLst>
                  <a:path extrusionOk="0" h="11511" w="11330">
                    <a:moveTo>
                      <a:pt x="9795" y="0"/>
                    </a:moveTo>
                    <a:cubicBezTo>
                      <a:pt x="7990" y="2257"/>
                      <a:pt x="2528" y="6433"/>
                      <a:pt x="0" y="8306"/>
                    </a:cubicBezTo>
                    <a:cubicBezTo>
                      <a:pt x="745" y="9434"/>
                      <a:pt x="1580" y="10518"/>
                      <a:pt x="2528" y="11511"/>
                    </a:cubicBezTo>
                    <a:cubicBezTo>
                      <a:pt x="5191" y="9254"/>
                      <a:pt x="9637" y="3386"/>
                      <a:pt x="11330" y="1061"/>
                    </a:cubicBezTo>
                    <a:cubicBezTo>
                      <a:pt x="10833" y="655"/>
                      <a:pt x="10337" y="316"/>
                      <a:pt x="979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3"/>
              <p:cNvSpPr/>
              <p:nvPr/>
            </p:nvSpPr>
            <p:spPr>
              <a:xfrm>
                <a:off x="1635150" y="3656125"/>
                <a:ext cx="182525" cy="216700"/>
              </a:xfrm>
              <a:custGeom>
                <a:rect b="b" l="l" r="r" t="t"/>
                <a:pathLst>
                  <a:path extrusionOk="0" h="8668" w="7301">
                    <a:moveTo>
                      <a:pt x="5929" y="1"/>
                    </a:moveTo>
                    <a:cubicBezTo>
                      <a:pt x="5924" y="1"/>
                      <a:pt x="5919" y="1"/>
                      <a:pt x="5914" y="1"/>
                    </a:cubicBezTo>
                    <a:cubicBezTo>
                      <a:pt x="4718" y="24"/>
                      <a:pt x="1558" y="4334"/>
                      <a:pt x="1" y="6569"/>
                    </a:cubicBezTo>
                    <a:cubicBezTo>
                      <a:pt x="475" y="6907"/>
                      <a:pt x="949" y="7178"/>
                      <a:pt x="1445" y="7449"/>
                    </a:cubicBezTo>
                    <a:cubicBezTo>
                      <a:pt x="2461" y="7968"/>
                      <a:pt x="3521" y="8374"/>
                      <a:pt x="4605" y="8668"/>
                    </a:cubicBezTo>
                    <a:cubicBezTo>
                      <a:pt x="5617" y="5992"/>
                      <a:pt x="7300" y="1"/>
                      <a:pt x="592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3"/>
              <p:cNvSpPr/>
              <p:nvPr/>
            </p:nvSpPr>
            <p:spPr>
              <a:xfrm>
                <a:off x="1371650" y="3252450"/>
                <a:ext cx="528725" cy="634875"/>
              </a:xfrm>
              <a:custGeom>
                <a:rect b="b" l="l" r="r" t="t"/>
                <a:pathLst>
                  <a:path extrusionOk="0" h="25395" w="21149">
                    <a:moveTo>
                      <a:pt x="5683" y="1"/>
                    </a:moveTo>
                    <a:cubicBezTo>
                      <a:pt x="5259" y="1"/>
                      <a:pt x="4829" y="127"/>
                      <a:pt x="4469" y="372"/>
                    </a:cubicBezTo>
                    <a:cubicBezTo>
                      <a:pt x="4289" y="508"/>
                      <a:pt x="4176" y="711"/>
                      <a:pt x="4131" y="937"/>
                    </a:cubicBezTo>
                    <a:lnTo>
                      <a:pt x="4018" y="891"/>
                    </a:lnTo>
                    <a:cubicBezTo>
                      <a:pt x="3836" y="807"/>
                      <a:pt x="3617" y="764"/>
                      <a:pt x="3393" y="764"/>
                    </a:cubicBezTo>
                    <a:cubicBezTo>
                      <a:pt x="2839" y="764"/>
                      <a:pt x="2257" y="1029"/>
                      <a:pt x="2145" y="1591"/>
                    </a:cubicBezTo>
                    <a:cubicBezTo>
                      <a:pt x="2077" y="2020"/>
                      <a:pt x="2100" y="2449"/>
                      <a:pt x="2213" y="2855"/>
                    </a:cubicBezTo>
                    <a:cubicBezTo>
                      <a:pt x="1962" y="2691"/>
                      <a:pt x="1669" y="2612"/>
                      <a:pt x="1374" y="2612"/>
                    </a:cubicBezTo>
                    <a:cubicBezTo>
                      <a:pt x="1059" y="2612"/>
                      <a:pt x="743" y="2703"/>
                      <a:pt x="475" y="2878"/>
                    </a:cubicBezTo>
                    <a:cubicBezTo>
                      <a:pt x="46" y="3193"/>
                      <a:pt x="1" y="3713"/>
                      <a:pt x="1" y="4187"/>
                    </a:cubicBezTo>
                    <a:cubicBezTo>
                      <a:pt x="23" y="5180"/>
                      <a:pt x="339" y="6195"/>
                      <a:pt x="610" y="7143"/>
                    </a:cubicBezTo>
                    <a:cubicBezTo>
                      <a:pt x="1265" y="9039"/>
                      <a:pt x="2009" y="10890"/>
                      <a:pt x="2867" y="12695"/>
                    </a:cubicBezTo>
                    <a:cubicBezTo>
                      <a:pt x="3973" y="15042"/>
                      <a:pt x="5079" y="17412"/>
                      <a:pt x="6659" y="19466"/>
                    </a:cubicBezTo>
                    <a:cubicBezTo>
                      <a:pt x="8712" y="22174"/>
                      <a:pt x="11556" y="24273"/>
                      <a:pt x="14919" y="24995"/>
                    </a:cubicBezTo>
                    <a:cubicBezTo>
                      <a:pt x="15860" y="25217"/>
                      <a:pt x="16891" y="25394"/>
                      <a:pt x="17900" y="25394"/>
                    </a:cubicBezTo>
                    <a:cubicBezTo>
                      <a:pt x="18633" y="25394"/>
                      <a:pt x="19354" y="25301"/>
                      <a:pt x="20020" y="25063"/>
                    </a:cubicBezTo>
                    <a:cubicBezTo>
                      <a:pt x="20426" y="24905"/>
                      <a:pt x="20787" y="24702"/>
                      <a:pt x="21148" y="24476"/>
                    </a:cubicBezTo>
                    <a:lnTo>
                      <a:pt x="21148" y="24476"/>
                    </a:lnTo>
                    <a:cubicBezTo>
                      <a:pt x="21148" y="24476"/>
                      <a:pt x="20347" y="24810"/>
                      <a:pt x="18529" y="24810"/>
                    </a:cubicBezTo>
                    <a:cubicBezTo>
                      <a:pt x="17983" y="24810"/>
                      <a:pt x="17346" y="24780"/>
                      <a:pt x="16612" y="24702"/>
                    </a:cubicBezTo>
                    <a:cubicBezTo>
                      <a:pt x="13429" y="24363"/>
                      <a:pt x="11173" y="22874"/>
                      <a:pt x="9164" y="20865"/>
                    </a:cubicBezTo>
                    <a:cubicBezTo>
                      <a:pt x="7652" y="19263"/>
                      <a:pt x="6388" y="17457"/>
                      <a:pt x="5417" y="15471"/>
                    </a:cubicBezTo>
                    <a:cubicBezTo>
                      <a:pt x="4402" y="13440"/>
                      <a:pt x="3409" y="11409"/>
                      <a:pt x="2574" y="9287"/>
                    </a:cubicBezTo>
                    <a:cubicBezTo>
                      <a:pt x="2032" y="8046"/>
                      <a:pt x="1603" y="6759"/>
                      <a:pt x="1265" y="5428"/>
                    </a:cubicBezTo>
                    <a:cubicBezTo>
                      <a:pt x="1129" y="4818"/>
                      <a:pt x="949" y="4051"/>
                      <a:pt x="1129" y="3397"/>
                    </a:cubicBezTo>
                    <a:cubicBezTo>
                      <a:pt x="1129" y="3374"/>
                      <a:pt x="1129" y="3284"/>
                      <a:pt x="1152" y="3284"/>
                    </a:cubicBezTo>
                    <a:cubicBezTo>
                      <a:pt x="1224" y="3257"/>
                      <a:pt x="1302" y="3244"/>
                      <a:pt x="1382" y="3244"/>
                    </a:cubicBezTo>
                    <a:cubicBezTo>
                      <a:pt x="2616" y="3244"/>
                      <a:pt x="4704" y="6183"/>
                      <a:pt x="4743" y="6183"/>
                    </a:cubicBezTo>
                    <a:cubicBezTo>
                      <a:pt x="4745" y="6183"/>
                      <a:pt x="4744" y="6180"/>
                      <a:pt x="4740" y="6173"/>
                    </a:cubicBezTo>
                    <a:cubicBezTo>
                      <a:pt x="3973" y="4706"/>
                      <a:pt x="1784" y="2178"/>
                      <a:pt x="3206" y="1388"/>
                    </a:cubicBezTo>
                    <a:cubicBezTo>
                      <a:pt x="3277" y="1374"/>
                      <a:pt x="3346" y="1366"/>
                      <a:pt x="3414" y="1366"/>
                    </a:cubicBezTo>
                    <a:cubicBezTo>
                      <a:pt x="3560" y="1366"/>
                      <a:pt x="3699" y="1401"/>
                      <a:pt x="3838" y="1478"/>
                    </a:cubicBezTo>
                    <a:cubicBezTo>
                      <a:pt x="4266" y="1749"/>
                      <a:pt x="4650" y="2088"/>
                      <a:pt x="4989" y="2471"/>
                    </a:cubicBezTo>
                    <a:cubicBezTo>
                      <a:pt x="5828" y="3311"/>
                      <a:pt x="7097" y="4639"/>
                      <a:pt x="7198" y="4639"/>
                    </a:cubicBezTo>
                    <a:cubicBezTo>
                      <a:pt x="7206" y="4639"/>
                      <a:pt x="7207" y="4631"/>
                      <a:pt x="7200" y="4615"/>
                    </a:cubicBezTo>
                    <a:lnTo>
                      <a:pt x="7200" y="4548"/>
                    </a:lnTo>
                    <a:cubicBezTo>
                      <a:pt x="6862" y="3983"/>
                      <a:pt x="6478" y="3464"/>
                      <a:pt x="6094" y="2923"/>
                    </a:cubicBezTo>
                    <a:lnTo>
                      <a:pt x="5824" y="2562"/>
                    </a:lnTo>
                    <a:cubicBezTo>
                      <a:pt x="5756" y="2449"/>
                      <a:pt x="5688" y="2291"/>
                      <a:pt x="5598" y="2155"/>
                    </a:cubicBezTo>
                    <a:cubicBezTo>
                      <a:pt x="5350" y="1704"/>
                      <a:pt x="5214" y="1185"/>
                      <a:pt x="5237" y="666"/>
                    </a:cubicBezTo>
                    <a:cubicBezTo>
                      <a:pt x="5237" y="598"/>
                      <a:pt x="5259" y="553"/>
                      <a:pt x="5305" y="508"/>
                    </a:cubicBezTo>
                    <a:cubicBezTo>
                      <a:pt x="5372" y="482"/>
                      <a:pt x="5446" y="470"/>
                      <a:pt x="5522" y="470"/>
                    </a:cubicBezTo>
                    <a:cubicBezTo>
                      <a:pt x="5648" y="470"/>
                      <a:pt x="5778" y="505"/>
                      <a:pt x="5891" y="575"/>
                    </a:cubicBezTo>
                    <a:cubicBezTo>
                      <a:pt x="7065" y="1230"/>
                      <a:pt x="8013" y="2539"/>
                      <a:pt x="8916" y="3532"/>
                    </a:cubicBezTo>
                    <a:cubicBezTo>
                      <a:pt x="9818" y="4525"/>
                      <a:pt x="11195" y="6240"/>
                      <a:pt x="12459" y="7459"/>
                    </a:cubicBezTo>
                    <a:cubicBezTo>
                      <a:pt x="14486" y="9448"/>
                      <a:pt x="16699" y="10224"/>
                      <a:pt x="17046" y="10224"/>
                    </a:cubicBezTo>
                    <a:cubicBezTo>
                      <a:pt x="17101" y="10224"/>
                      <a:pt x="17109" y="10204"/>
                      <a:pt x="17063" y="10167"/>
                    </a:cubicBezTo>
                    <a:cubicBezTo>
                      <a:pt x="16160" y="9423"/>
                      <a:pt x="14377" y="8068"/>
                      <a:pt x="13271" y="6895"/>
                    </a:cubicBezTo>
                    <a:cubicBezTo>
                      <a:pt x="12188" y="5699"/>
                      <a:pt x="10721" y="3961"/>
                      <a:pt x="9367" y="2539"/>
                    </a:cubicBezTo>
                    <a:cubicBezTo>
                      <a:pt x="8509" y="1636"/>
                      <a:pt x="7449" y="372"/>
                      <a:pt x="6162" y="56"/>
                    </a:cubicBezTo>
                    <a:cubicBezTo>
                      <a:pt x="6006" y="19"/>
                      <a:pt x="5845" y="1"/>
                      <a:pt x="568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43" name="Google Shape;643;p3"/>
          <p:cNvGrpSpPr/>
          <p:nvPr/>
        </p:nvGrpSpPr>
        <p:grpSpPr>
          <a:xfrm>
            <a:off x="6568101" y="295874"/>
            <a:ext cx="2795713" cy="1200300"/>
            <a:chOff x="4112" y="1184095"/>
            <a:chExt cx="1391456" cy="597461"/>
          </a:xfrm>
        </p:grpSpPr>
        <p:sp>
          <p:nvSpPr>
            <p:cNvPr id="644" name="Google Shape;644;p3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3"/>
          <p:cNvGrpSpPr/>
          <p:nvPr/>
        </p:nvGrpSpPr>
        <p:grpSpPr>
          <a:xfrm>
            <a:off x="-182347" y="259078"/>
            <a:ext cx="1819111" cy="1273876"/>
            <a:chOff x="-161159" y="295866"/>
            <a:chExt cx="1819111" cy="1273876"/>
          </a:xfrm>
        </p:grpSpPr>
        <p:sp>
          <p:nvSpPr>
            <p:cNvPr id="648" name="Google Shape;648;p3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0" name="Google Shape;650;p3"/>
          <p:cNvGrpSpPr/>
          <p:nvPr/>
        </p:nvGrpSpPr>
        <p:grpSpPr>
          <a:xfrm>
            <a:off x="2045184" y="3857814"/>
            <a:ext cx="849955" cy="892766"/>
            <a:chOff x="4453275" y="433225"/>
            <a:chExt cx="1235400" cy="1297625"/>
          </a:xfrm>
        </p:grpSpPr>
        <p:grpSp>
          <p:nvGrpSpPr>
            <p:cNvPr id="651" name="Google Shape;651;p3"/>
            <p:cNvGrpSpPr/>
            <p:nvPr/>
          </p:nvGrpSpPr>
          <p:grpSpPr>
            <a:xfrm>
              <a:off x="4453825" y="433463"/>
              <a:ext cx="1234300" cy="1297150"/>
              <a:chOff x="6021350" y="764525"/>
              <a:chExt cx="1234300" cy="1297150"/>
            </a:xfrm>
          </p:grpSpPr>
          <p:sp>
            <p:nvSpPr>
              <p:cNvPr id="652" name="Google Shape;652;p3"/>
              <p:cNvSpPr/>
              <p:nvPr/>
            </p:nvSpPr>
            <p:spPr>
              <a:xfrm>
                <a:off x="6082100" y="1025275"/>
                <a:ext cx="172950" cy="282525"/>
              </a:xfrm>
              <a:custGeom>
                <a:rect b="b" l="l" r="r" t="t"/>
                <a:pathLst>
                  <a:path extrusionOk="0" h="11301" w="6918">
                    <a:moveTo>
                      <a:pt x="2947" y="0"/>
                    </a:moveTo>
                    <a:cubicBezTo>
                      <a:pt x="2894" y="0"/>
                      <a:pt x="2586" y="1973"/>
                      <a:pt x="2490" y="2401"/>
                    </a:cubicBezTo>
                    <a:cubicBezTo>
                      <a:pt x="2403" y="2821"/>
                      <a:pt x="2258" y="3240"/>
                      <a:pt x="2056" y="3646"/>
                    </a:cubicBezTo>
                    <a:cubicBezTo>
                      <a:pt x="1868" y="4036"/>
                      <a:pt x="1578" y="4398"/>
                      <a:pt x="1231" y="4673"/>
                    </a:cubicBezTo>
                    <a:cubicBezTo>
                      <a:pt x="1043" y="4803"/>
                      <a:pt x="855" y="4919"/>
                      <a:pt x="652" y="5020"/>
                    </a:cubicBezTo>
                    <a:cubicBezTo>
                      <a:pt x="450" y="5107"/>
                      <a:pt x="218" y="5165"/>
                      <a:pt x="1" y="5194"/>
                    </a:cubicBezTo>
                    <a:lnTo>
                      <a:pt x="232" y="5237"/>
                    </a:lnTo>
                    <a:lnTo>
                      <a:pt x="1" y="5237"/>
                    </a:lnTo>
                    <a:cubicBezTo>
                      <a:pt x="435" y="5339"/>
                      <a:pt x="855" y="5541"/>
                      <a:pt x="1216" y="5816"/>
                    </a:cubicBezTo>
                    <a:cubicBezTo>
                      <a:pt x="1564" y="6105"/>
                      <a:pt x="1853" y="6453"/>
                      <a:pt x="2085" y="6843"/>
                    </a:cubicBezTo>
                    <a:cubicBezTo>
                      <a:pt x="2302" y="7234"/>
                      <a:pt x="2461" y="7639"/>
                      <a:pt x="2562" y="8073"/>
                    </a:cubicBezTo>
                    <a:cubicBezTo>
                      <a:pt x="2634" y="8290"/>
                      <a:pt x="2678" y="8507"/>
                      <a:pt x="2707" y="8724"/>
                    </a:cubicBezTo>
                    <a:cubicBezTo>
                      <a:pt x="2750" y="8941"/>
                      <a:pt x="2779" y="9159"/>
                      <a:pt x="2794" y="9376"/>
                    </a:cubicBezTo>
                    <a:lnTo>
                      <a:pt x="3040" y="11300"/>
                    </a:lnTo>
                    <a:lnTo>
                      <a:pt x="3242" y="9318"/>
                    </a:lnTo>
                    <a:lnTo>
                      <a:pt x="3242" y="9245"/>
                    </a:lnTo>
                    <a:lnTo>
                      <a:pt x="3271" y="8999"/>
                    </a:lnTo>
                    <a:lnTo>
                      <a:pt x="3271" y="8652"/>
                    </a:lnTo>
                    <a:lnTo>
                      <a:pt x="3329" y="8305"/>
                    </a:lnTo>
                    <a:lnTo>
                      <a:pt x="3387" y="7986"/>
                    </a:lnTo>
                    <a:cubicBezTo>
                      <a:pt x="3474" y="7538"/>
                      <a:pt x="3633" y="7118"/>
                      <a:pt x="3835" y="6713"/>
                    </a:cubicBezTo>
                    <a:cubicBezTo>
                      <a:pt x="4125" y="6120"/>
                      <a:pt x="4602" y="5613"/>
                      <a:pt x="5181" y="5295"/>
                    </a:cubicBezTo>
                    <a:lnTo>
                      <a:pt x="5471" y="5165"/>
                    </a:lnTo>
                    <a:lnTo>
                      <a:pt x="5615" y="5107"/>
                    </a:lnTo>
                    <a:lnTo>
                      <a:pt x="5688" y="5078"/>
                    </a:lnTo>
                    <a:lnTo>
                      <a:pt x="6918" y="4615"/>
                    </a:lnTo>
                    <a:cubicBezTo>
                      <a:pt x="6918" y="4615"/>
                      <a:pt x="5282" y="4499"/>
                      <a:pt x="5109" y="4456"/>
                    </a:cubicBezTo>
                    <a:cubicBezTo>
                      <a:pt x="4921" y="4412"/>
                      <a:pt x="4762" y="4340"/>
                      <a:pt x="4602" y="4253"/>
                    </a:cubicBezTo>
                    <a:cubicBezTo>
                      <a:pt x="4270" y="4051"/>
                      <a:pt x="3995" y="3761"/>
                      <a:pt x="3807" y="3429"/>
                    </a:cubicBezTo>
                    <a:cubicBezTo>
                      <a:pt x="3589" y="3067"/>
                      <a:pt x="3430" y="2691"/>
                      <a:pt x="3329" y="2300"/>
                    </a:cubicBezTo>
                    <a:cubicBezTo>
                      <a:pt x="3271" y="2112"/>
                      <a:pt x="3242" y="1895"/>
                      <a:pt x="3199" y="1692"/>
                    </a:cubicBezTo>
                    <a:cubicBezTo>
                      <a:pt x="3170" y="1490"/>
                      <a:pt x="2967" y="202"/>
                      <a:pt x="2953" y="14"/>
                    </a:cubicBezTo>
                    <a:cubicBezTo>
                      <a:pt x="2951" y="5"/>
                      <a:pt x="2950" y="0"/>
                      <a:pt x="29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3"/>
              <p:cNvSpPr/>
              <p:nvPr/>
            </p:nvSpPr>
            <p:spPr>
              <a:xfrm>
                <a:off x="6021350" y="1263275"/>
                <a:ext cx="98400" cy="141100"/>
              </a:xfrm>
              <a:custGeom>
                <a:rect b="b" l="l" r="r" t="t"/>
                <a:pathLst>
                  <a:path extrusionOk="0" h="5644" w="3936">
                    <a:moveTo>
                      <a:pt x="1707" y="0"/>
                    </a:moveTo>
                    <a:cubicBezTo>
                      <a:pt x="1707" y="0"/>
                      <a:pt x="1505" y="984"/>
                      <a:pt x="1447" y="1201"/>
                    </a:cubicBezTo>
                    <a:cubicBezTo>
                      <a:pt x="1389" y="1418"/>
                      <a:pt x="1302" y="1621"/>
                      <a:pt x="1187" y="1823"/>
                    </a:cubicBezTo>
                    <a:cubicBezTo>
                      <a:pt x="1071" y="2041"/>
                      <a:pt x="912" y="2214"/>
                      <a:pt x="709" y="2359"/>
                    </a:cubicBezTo>
                    <a:cubicBezTo>
                      <a:pt x="492" y="2475"/>
                      <a:pt x="260" y="2561"/>
                      <a:pt x="0" y="2619"/>
                    </a:cubicBezTo>
                    <a:cubicBezTo>
                      <a:pt x="492" y="2721"/>
                      <a:pt x="912" y="2996"/>
                      <a:pt x="1187" y="3401"/>
                    </a:cubicBezTo>
                    <a:cubicBezTo>
                      <a:pt x="1302" y="3603"/>
                      <a:pt x="1389" y="3806"/>
                      <a:pt x="1447" y="4037"/>
                    </a:cubicBezTo>
                    <a:cubicBezTo>
                      <a:pt x="1490" y="4139"/>
                      <a:pt x="1505" y="4254"/>
                      <a:pt x="1519" y="4356"/>
                    </a:cubicBezTo>
                    <a:lnTo>
                      <a:pt x="1577" y="4688"/>
                    </a:lnTo>
                    <a:lnTo>
                      <a:pt x="1707" y="5643"/>
                    </a:lnTo>
                    <a:lnTo>
                      <a:pt x="1809" y="4674"/>
                    </a:lnTo>
                    <a:lnTo>
                      <a:pt x="1838" y="4674"/>
                    </a:lnTo>
                    <a:lnTo>
                      <a:pt x="1838" y="4500"/>
                    </a:lnTo>
                    <a:lnTo>
                      <a:pt x="1867" y="4327"/>
                    </a:lnTo>
                    <a:lnTo>
                      <a:pt x="1867" y="4168"/>
                    </a:lnTo>
                    <a:cubicBezTo>
                      <a:pt x="1881" y="4110"/>
                      <a:pt x="1881" y="4052"/>
                      <a:pt x="1910" y="3994"/>
                    </a:cubicBezTo>
                    <a:cubicBezTo>
                      <a:pt x="1953" y="3762"/>
                      <a:pt x="2055" y="3545"/>
                      <a:pt x="2170" y="3343"/>
                    </a:cubicBezTo>
                    <a:cubicBezTo>
                      <a:pt x="2286" y="3140"/>
                      <a:pt x="2445" y="2967"/>
                      <a:pt x="2634" y="2822"/>
                    </a:cubicBezTo>
                    <a:cubicBezTo>
                      <a:pt x="2720" y="2750"/>
                      <a:pt x="2836" y="2692"/>
                      <a:pt x="2937" y="2648"/>
                    </a:cubicBezTo>
                    <a:lnTo>
                      <a:pt x="3097" y="2576"/>
                    </a:lnTo>
                    <a:lnTo>
                      <a:pt x="3169" y="2532"/>
                    </a:lnTo>
                    <a:lnTo>
                      <a:pt x="3227" y="2532"/>
                    </a:lnTo>
                    <a:cubicBezTo>
                      <a:pt x="3227" y="2518"/>
                      <a:pt x="3936" y="2301"/>
                      <a:pt x="3936" y="2301"/>
                    </a:cubicBezTo>
                    <a:cubicBezTo>
                      <a:pt x="3936" y="2301"/>
                      <a:pt x="2995" y="2243"/>
                      <a:pt x="2908" y="2214"/>
                    </a:cubicBezTo>
                    <a:cubicBezTo>
                      <a:pt x="2807" y="2185"/>
                      <a:pt x="2706" y="2156"/>
                      <a:pt x="2619" y="2113"/>
                    </a:cubicBezTo>
                    <a:cubicBezTo>
                      <a:pt x="2431" y="2026"/>
                      <a:pt x="2286" y="1881"/>
                      <a:pt x="2185" y="1708"/>
                    </a:cubicBezTo>
                    <a:cubicBezTo>
                      <a:pt x="2069" y="1534"/>
                      <a:pt x="1982" y="1346"/>
                      <a:pt x="1925" y="1143"/>
                    </a:cubicBezTo>
                    <a:cubicBezTo>
                      <a:pt x="1896" y="1042"/>
                      <a:pt x="1867" y="941"/>
                      <a:pt x="1852" y="840"/>
                    </a:cubicBezTo>
                    <a:lnTo>
                      <a:pt x="1707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3"/>
              <p:cNvSpPr/>
              <p:nvPr/>
            </p:nvSpPr>
            <p:spPr>
              <a:xfrm>
                <a:off x="6949575" y="885475"/>
                <a:ext cx="98425" cy="140525"/>
              </a:xfrm>
              <a:custGeom>
                <a:rect b="b" l="l" r="r" t="t"/>
                <a:pathLst>
                  <a:path extrusionOk="0" h="5621" w="3937">
                    <a:moveTo>
                      <a:pt x="1707" y="1"/>
                    </a:moveTo>
                    <a:cubicBezTo>
                      <a:pt x="1691" y="1"/>
                      <a:pt x="1489" y="998"/>
                      <a:pt x="1448" y="1207"/>
                    </a:cubicBezTo>
                    <a:cubicBezTo>
                      <a:pt x="1390" y="1424"/>
                      <a:pt x="1303" y="1641"/>
                      <a:pt x="1187" y="1844"/>
                    </a:cubicBezTo>
                    <a:cubicBezTo>
                      <a:pt x="1057" y="2032"/>
                      <a:pt x="898" y="2205"/>
                      <a:pt x="695" y="2350"/>
                    </a:cubicBezTo>
                    <a:cubicBezTo>
                      <a:pt x="594" y="2422"/>
                      <a:pt x="493" y="2480"/>
                      <a:pt x="377" y="2524"/>
                    </a:cubicBezTo>
                    <a:cubicBezTo>
                      <a:pt x="247" y="2567"/>
                      <a:pt x="116" y="2596"/>
                      <a:pt x="1" y="2610"/>
                    </a:cubicBezTo>
                    <a:cubicBezTo>
                      <a:pt x="247" y="2668"/>
                      <a:pt x="478" y="2755"/>
                      <a:pt x="681" y="2900"/>
                    </a:cubicBezTo>
                    <a:cubicBezTo>
                      <a:pt x="898" y="3030"/>
                      <a:pt x="1071" y="3189"/>
                      <a:pt x="1231" y="3392"/>
                    </a:cubicBezTo>
                    <a:cubicBezTo>
                      <a:pt x="1346" y="3580"/>
                      <a:pt x="1433" y="3782"/>
                      <a:pt x="1491" y="4014"/>
                    </a:cubicBezTo>
                    <a:cubicBezTo>
                      <a:pt x="1534" y="4115"/>
                      <a:pt x="1563" y="4217"/>
                      <a:pt x="1592" y="4332"/>
                    </a:cubicBezTo>
                    <a:cubicBezTo>
                      <a:pt x="1607" y="4448"/>
                      <a:pt x="1621" y="4564"/>
                      <a:pt x="1621" y="4680"/>
                    </a:cubicBezTo>
                    <a:lnTo>
                      <a:pt x="1751" y="5620"/>
                    </a:lnTo>
                    <a:lnTo>
                      <a:pt x="1882" y="4665"/>
                    </a:lnTo>
                    <a:lnTo>
                      <a:pt x="1882" y="4159"/>
                    </a:lnTo>
                    <a:lnTo>
                      <a:pt x="1925" y="3971"/>
                    </a:lnTo>
                    <a:cubicBezTo>
                      <a:pt x="1983" y="3754"/>
                      <a:pt x="2070" y="3536"/>
                      <a:pt x="2186" y="3334"/>
                    </a:cubicBezTo>
                    <a:cubicBezTo>
                      <a:pt x="2301" y="3131"/>
                      <a:pt x="2446" y="2958"/>
                      <a:pt x="2634" y="2813"/>
                    </a:cubicBezTo>
                    <a:lnTo>
                      <a:pt x="2938" y="2610"/>
                    </a:lnTo>
                    <a:lnTo>
                      <a:pt x="3112" y="2567"/>
                    </a:lnTo>
                    <a:lnTo>
                      <a:pt x="3198" y="2524"/>
                    </a:lnTo>
                    <a:lnTo>
                      <a:pt x="3227" y="2524"/>
                    </a:lnTo>
                    <a:lnTo>
                      <a:pt x="3936" y="2292"/>
                    </a:lnTo>
                    <a:lnTo>
                      <a:pt x="2909" y="2220"/>
                    </a:lnTo>
                    <a:lnTo>
                      <a:pt x="2620" y="2133"/>
                    </a:lnTo>
                    <a:cubicBezTo>
                      <a:pt x="2432" y="2032"/>
                      <a:pt x="2272" y="1887"/>
                      <a:pt x="2171" y="1713"/>
                    </a:cubicBezTo>
                    <a:cubicBezTo>
                      <a:pt x="2055" y="1540"/>
                      <a:pt x="1968" y="1352"/>
                      <a:pt x="1911" y="1149"/>
                    </a:cubicBezTo>
                    <a:cubicBezTo>
                      <a:pt x="1882" y="1048"/>
                      <a:pt x="1853" y="946"/>
                      <a:pt x="1838" y="845"/>
                    </a:cubicBezTo>
                    <a:cubicBezTo>
                      <a:pt x="1824" y="729"/>
                      <a:pt x="1708" y="107"/>
                      <a:pt x="1708" y="6"/>
                    </a:cubicBezTo>
                    <a:cubicBezTo>
                      <a:pt x="1708" y="2"/>
                      <a:pt x="1708" y="1"/>
                      <a:pt x="1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3"/>
              <p:cNvSpPr/>
              <p:nvPr/>
            </p:nvSpPr>
            <p:spPr>
              <a:xfrm>
                <a:off x="6155175" y="764525"/>
                <a:ext cx="1100475" cy="1297150"/>
              </a:xfrm>
              <a:custGeom>
                <a:rect b="b" l="l" r="r" t="t"/>
                <a:pathLst>
                  <a:path extrusionOk="0" h="51886" w="44019">
                    <a:moveTo>
                      <a:pt x="30635" y="42896"/>
                    </a:moveTo>
                    <a:cubicBezTo>
                      <a:pt x="30650" y="42896"/>
                      <a:pt x="30738" y="43037"/>
                      <a:pt x="30778" y="43116"/>
                    </a:cubicBezTo>
                    <a:cubicBezTo>
                      <a:pt x="30720" y="43058"/>
                      <a:pt x="30662" y="42986"/>
                      <a:pt x="30633" y="42899"/>
                    </a:cubicBezTo>
                    <a:cubicBezTo>
                      <a:pt x="30633" y="42897"/>
                      <a:pt x="30634" y="42896"/>
                      <a:pt x="30635" y="42896"/>
                    </a:cubicBezTo>
                    <a:close/>
                    <a:moveTo>
                      <a:pt x="28174" y="43912"/>
                    </a:moveTo>
                    <a:lnTo>
                      <a:pt x="28174" y="43912"/>
                    </a:lnTo>
                    <a:cubicBezTo>
                      <a:pt x="28130" y="43970"/>
                      <a:pt x="28058" y="44013"/>
                      <a:pt x="27985" y="44028"/>
                    </a:cubicBezTo>
                    <a:lnTo>
                      <a:pt x="27826" y="44042"/>
                    </a:lnTo>
                    <a:lnTo>
                      <a:pt x="27826" y="44042"/>
                    </a:lnTo>
                    <a:lnTo>
                      <a:pt x="28174" y="43912"/>
                    </a:lnTo>
                    <a:close/>
                    <a:moveTo>
                      <a:pt x="6758" y="42856"/>
                    </a:moveTo>
                    <a:lnTo>
                      <a:pt x="6831" y="42899"/>
                    </a:lnTo>
                    <a:cubicBezTo>
                      <a:pt x="7120" y="43073"/>
                      <a:pt x="7352" y="43333"/>
                      <a:pt x="7467" y="43666"/>
                    </a:cubicBezTo>
                    <a:cubicBezTo>
                      <a:pt x="7525" y="43854"/>
                      <a:pt x="7525" y="44071"/>
                      <a:pt x="7467" y="44259"/>
                    </a:cubicBezTo>
                    <a:lnTo>
                      <a:pt x="7409" y="44390"/>
                    </a:lnTo>
                    <a:cubicBezTo>
                      <a:pt x="7207" y="44332"/>
                      <a:pt x="7019" y="44216"/>
                      <a:pt x="6903" y="44042"/>
                    </a:cubicBezTo>
                    <a:cubicBezTo>
                      <a:pt x="6657" y="43695"/>
                      <a:pt x="6614" y="43247"/>
                      <a:pt x="6758" y="42856"/>
                    </a:cubicBezTo>
                    <a:close/>
                    <a:moveTo>
                      <a:pt x="7670" y="44402"/>
                    </a:moveTo>
                    <a:cubicBezTo>
                      <a:pt x="7677" y="44402"/>
                      <a:pt x="7674" y="44406"/>
                      <a:pt x="7655" y="44419"/>
                    </a:cubicBezTo>
                    <a:lnTo>
                      <a:pt x="7612" y="44419"/>
                    </a:lnTo>
                    <a:cubicBezTo>
                      <a:pt x="7637" y="44410"/>
                      <a:pt x="7662" y="44402"/>
                      <a:pt x="7670" y="44402"/>
                    </a:cubicBezTo>
                    <a:close/>
                    <a:moveTo>
                      <a:pt x="37290" y="48586"/>
                    </a:moveTo>
                    <a:lnTo>
                      <a:pt x="37290" y="48586"/>
                    </a:lnTo>
                    <a:cubicBezTo>
                      <a:pt x="37283" y="48610"/>
                      <a:pt x="37280" y="48619"/>
                      <a:pt x="37279" y="48619"/>
                    </a:cubicBezTo>
                    <a:cubicBezTo>
                      <a:pt x="37278" y="48619"/>
                      <a:pt x="37281" y="48603"/>
                      <a:pt x="37290" y="48586"/>
                    </a:cubicBezTo>
                    <a:close/>
                    <a:moveTo>
                      <a:pt x="27805" y="0"/>
                    </a:moveTo>
                    <a:cubicBezTo>
                      <a:pt x="27327" y="0"/>
                      <a:pt x="26857" y="75"/>
                      <a:pt x="26524" y="127"/>
                    </a:cubicBezTo>
                    <a:lnTo>
                      <a:pt x="4747" y="3802"/>
                    </a:lnTo>
                    <a:cubicBezTo>
                      <a:pt x="3387" y="4077"/>
                      <a:pt x="3430" y="5423"/>
                      <a:pt x="3575" y="6320"/>
                    </a:cubicBezTo>
                    <a:lnTo>
                      <a:pt x="5876" y="17346"/>
                    </a:lnTo>
                    <a:lnTo>
                      <a:pt x="3864" y="17505"/>
                    </a:lnTo>
                    <a:cubicBezTo>
                      <a:pt x="2591" y="17621"/>
                      <a:pt x="1636" y="18735"/>
                      <a:pt x="1752" y="20008"/>
                    </a:cubicBezTo>
                    <a:lnTo>
                      <a:pt x="3430" y="39991"/>
                    </a:lnTo>
                    <a:cubicBezTo>
                      <a:pt x="3503" y="41018"/>
                      <a:pt x="4255" y="41872"/>
                      <a:pt x="5268" y="42075"/>
                    </a:cubicBezTo>
                    <a:lnTo>
                      <a:pt x="5413" y="42161"/>
                    </a:lnTo>
                    <a:cubicBezTo>
                      <a:pt x="4718" y="42422"/>
                      <a:pt x="4009" y="42856"/>
                      <a:pt x="3749" y="43507"/>
                    </a:cubicBezTo>
                    <a:cubicBezTo>
                      <a:pt x="3604" y="43927"/>
                      <a:pt x="3618" y="44390"/>
                      <a:pt x="3792" y="44809"/>
                    </a:cubicBezTo>
                    <a:lnTo>
                      <a:pt x="3517" y="44766"/>
                    </a:lnTo>
                    <a:cubicBezTo>
                      <a:pt x="3387" y="44737"/>
                      <a:pt x="3271" y="44694"/>
                      <a:pt x="3155" y="44621"/>
                    </a:cubicBezTo>
                    <a:cubicBezTo>
                      <a:pt x="2938" y="44477"/>
                      <a:pt x="2750" y="44288"/>
                      <a:pt x="2620" y="44057"/>
                    </a:cubicBezTo>
                    <a:cubicBezTo>
                      <a:pt x="2475" y="43811"/>
                      <a:pt x="2374" y="43550"/>
                      <a:pt x="2302" y="43276"/>
                    </a:cubicBezTo>
                    <a:cubicBezTo>
                      <a:pt x="2258" y="43145"/>
                      <a:pt x="2229" y="43001"/>
                      <a:pt x="2200" y="42870"/>
                    </a:cubicBezTo>
                    <a:lnTo>
                      <a:pt x="2041" y="41713"/>
                    </a:lnTo>
                    <a:lnTo>
                      <a:pt x="1723" y="43348"/>
                    </a:lnTo>
                    <a:cubicBezTo>
                      <a:pt x="1665" y="43652"/>
                      <a:pt x="1549" y="43941"/>
                      <a:pt x="1419" y="44202"/>
                    </a:cubicBezTo>
                    <a:cubicBezTo>
                      <a:pt x="1289" y="44477"/>
                      <a:pt x="1101" y="44723"/>
                      <a:pt x="855" y="44911"/>
                    </a:cubicBezTo>
                    <a:cubicBezTo>
                      <a:pt x="739" y="45012"/>
                      <a:pt x="609" y="45084"/>
                      <a:pt x="464" y="45142"/>
                    </a:cubicBezTo>
                    <a:cubicBezTo>
                      <a:pt x="319" y="45214"/>
                      <a:pt x="160" y="45258"/>
                      <a:pt x="1" y="45272"/>
                    </a:cubicBezTo>
                    <a:cubicBezTo>
                      <a:pt x="305" y="45345"/>
                      <a:pt x="594" y="45475"/>
                      <a:pt x="840" y="45663"/>
                    </a:cubicBezTo>
                    <a:cubicBezTo>
                      <a:pt x="1072" y="45866"/>
                      <a:pt x="1274" y="46112"/>
                      <a:pt x="1433" y="46372"/>
                    </a:cubicBezTo>
                    <a:cubicBezTo>
                      <a:pt x="1578" y="46647"/>
                      <a:pt x="1694" y="46936"/>
                      <a:pt x="1781" y="47226"/>
                    </a:cubicBezTo>
                    <a:cubicBezTo>
                      <a:pt x="1824" y="47370"/>
                      <a:pt x="1853" y="47530"/>
                      <a:pt x="1867" y="47674"/>
                    </a:cubicBezTo>
                    <a:cubicBezTo>
                      <a:pt x="1911" y="47819"/>
                      <a:pt x="1925" y="47978"/>
                      <a:pt x="1925" y="48123"/>
                    </a:cubicBezTo>
                    <a:lnTo>
                      <a:pt x="2085" y="49425"/>
                    </a:lnTo>
                    <a:lnTo>
                      <a:pt x="2229" y="48108"/>
                    </a:lnTo>
                    <a:lnTo>
                      <a:pt x="2229" y="47645"/>
                    </a:lnTo>
                    <a:lnTo>
                      <a:pt x="2273" y="47399"/>
                    </a:lnTo>
                    <a:cubicBezTo>
                      <a:pt x="2287" y="47327"/>
                      <a:pt x="2287" y="47255"/>
                      <a:pt x="2302" y="47182"/>
                    </a:cubicBezTo>
                    <a:cubicBezTo>
                      <a:pt x="2359" y="46893"/>
                      <a:pt x="2475" y="46589"/>
                      <a:pt x="2620" y="46314"/>
                    </a:cubicBezTo>
                    <a:cubicBezTo>
                      <a:pt x="2750" y="46054"/>
                      <a:pt x="2938" y="45808"/>
                      <a:pt x="3155" y="45591"/>
                    </a:cubicBezTo>
                    <a:lnTo>
                      <a:pt x="3517" y="45345"/>
                    </a:lnTo>
                    <a:lnTo>
                      <a:pt x="3720" y="45258"/>
                    </a:lnTo>
                    <a:lnTo>
                      <a:pt x="3821" y="45214"/>
                    </a:lnTo>
                    <a:lnTo>
                      <a:pt x="3879" y="45214"/>
                    </a:lnTo>
                    <a:lnTo>
                      <a:pt x="3966" y="45186"/>
                    </a:lnTo>
                    <a:cubicBezTo>
                      <a:pt x="4081" y="45330"/>
                      <a:pt x="4212" y="45460"/>
                      <a:pt x="4371" y="45576"/>
                    </a:cubicBezTo>
                    <a:cubicBezTo>
                      <a:pt x="4761" y="45822"/>
                      <a:pt x="5210" y="45952"/>
                      <a:pt x="5673" y="45981"/>
                    </a:cubicBezTo>
                    <a:cubicBezTo>
                      <a:pt x="5543" y="46068"/>
                      <a:pt x="5442" y="46155"/>
                      <a:pt x="5340" y="46155"/>
                    </a:cubicBezTo>
                    <a:cubicBezTo>
                      <a:pt x="4921" y="46198"/>
                      <a:pt x="4515" y="46300"/>
                      <a:pt x="4110" y="46430"/>
                    </a:cubicBezTo>
                    <a:cubicBezTo>
                      <a:pt x="3720" y="46589"/>
                      <a:pt x="3242" y="46792"/>
                      <a:pt x="2953" y="47096"/>
                    </a:cubicBezTo>
                    <a:cubicBezTo>
                      <a:pt x="2663" y="47399"/>
                      <a:pt x="2605" y="47761"/>
                      <a:pt x="2591" y="48166"/>
                    </a:cubicBezTo>
                    <a:cubicBezTo>
                      <a:pt x="2576" y="48557"/>
                      <a:pt x="2591" y="48933"/>
                      <a:pt x="2634" y="49324"/>
                    </a:cubicBezTo>
                    <a:cubicBezTo>
                      <a:pt x="2649" y="49772"/>
                      <a:pt x="2750" y="50221"/>
                      <a:pt x="2924" y="50626"/>
                    </a:cubicBezTo>
                    <a:cubicBezTo>
                      <a:pt x="3358" y="51451"/>
                      <a:pt x="4269" y="51885"/>
                      <a:pt x="5181" y="51885"/>
                    </a:cubicBezTo>
                    <a:cubicBezTo>
                      <a:pt x="5977" y="51885"/>
                      <a:pt x="6773" y="51711"/>
                      <a:pt x="7496" y="51364"/>
                    </a:cubicBezTo>
                    <a:lnTo>
                      <a:pt x="8162" y="51017"/>
                    </a:lnTo>
                    <a:cubicBezTo>
                      <a:pt x="8292" y="51321"/>
                      <a:pt x="8553" y="51523"/>
                      <a:pt x="8871" y="51567"/>
                    </a:cubicBezTo>
                    <a:cubicBezTo>
                      <a:pt x="8951" y="51572"/>
                      <a:pt x="9032" y="51574"/>
                      <a:pt x="9113" y="51574"/>
                    </a:cubicBezTo>
                    <a:cubicBezTo>
                      <a:pt x="9729" y="51574"/>
                      <a:pt x="10347" y="51429"/>
                      <a:pt x="10897" y="51147"/>
                    </a:cubicBezTo>
                    <a:lnTo>
                      <a:pt x="11012" y="51089"/>
                    </a:lnTo>
                    <a:cubicBezTo>
                      <a:pt x="11070" y="51176"/>
                      <a:pt x="11143" y="51234"/>
                      <a:pt x="11244" y="51263"/>
                    </a:cubicBezTo>
                    <a:cubicBezTo>
                      <a:pt x="11443" y="51327"/>
                      <a:pt x="11659" y="51354"/>
                      <a:pt x="11879" y="51354"/>
                    </a:cubicBezTo>
                    <a:cubicBezTo>
                      <a:pt x="12200" y="51354"/>
                      <a:pt x="12529" y="51297"/>
                      <a:pt x="12821" y="51219"/>
                    </a:cubicBezTo>
                    <a:cubicBezTo>
                      <a:pt x="13226" y="51118"/>
                      <a:pt x="13617" y="50944"/>
                      <a:pt x="13993" y="50713"/>
                    </a:cubicBezTo>
                    <a:cubicBezTo>
                      <a:pt x="14094" y="50800"/>
                      <a:pt x="14210" y="50858"/>
                      <a:pt x="14340" y="50916"/>
                    </a:cubicBezTo>
                    <a:cubicBezTo>
                      <a:pt x="14858" y="51181"/>
                      <a:pt x="15460" y="51304"/>
                      <a:pt x="16067" y="51304"/>
                    </a:cubicBezTo>
                    <a:cubicBezTo>
                      <a:pt x="16683" y="51304"/>
                      <a:pt x="17303" y="51178"/>
                      <a:pt x="17842" y="50944"/>
                    </a:cubicBezTo>
                    <a:cubicBezTo>
                      <a:pt x="18146" y="50829"/>
                      <a:pt x="18435" y="50655"/>
                      <a:pt x="18710" y="50467"/>
                    </a:cubicBezTo>
                    <a:cubicBezTo>
                      <a:pt x="18884" y="50684"/>
                      <a:pt x="19130" y="50829"/>
                      <a:pt x="19405" y="50872"/>
                    </a:cubicBezTo>
                    <a:cubicBezTo>
                      <a:pt x="19581" y="50909"/>
                      <a:pt x="19759" y="50927"/>
                      <a:pt x="19938" y="50927"/>
                    </a:cubicBezTo>
                    <a:cubicBezTo>
                      <a:pt x="20320" y="50927"/>
                      <a:pt x="20705" y="50846"/>
                      <a:pt x="21069" y="50699"/>
                    </a:cubicBezTo>
                    <a:lnTo>
                      <a:pt x="21546" y="50438"/>
                    </a:lnTo>
                    <a:lnTo>
                      <a:pt x="21691" y="50539"/>
                    </a:lnTo>
                    <a:cubicBezTo>
                      <a:pt x="21951" y="50661"/>
                      <a:pt x="22248" y="50706"/>
                      <a:pt x="22540" y="50706"/>
                    </a:cubicBezTo>
                    <a:cubicBezTo>
                      <a:pt x="22768" y="50706"/>
                      <a:pt x="22993" y="50679"/>
                      <a:pt x="23196" y="50641"/>
                    </a:cubicBezTo>
                    <a:cubicBezTo>
                      <a:pt x="23717" y="50554"/>
                      <a:pt x="24209" y="50308"/>
                      <a:pt x="24571" y="49917"/>
                    </a:cubicBezTo>
                    <a:lnTo>
                      <a:pt x="24628" y="50004"/>
                    </a:lnTo>
                    <a:cubicBezTo>
                      <a:pt x="24876" y="50289"/>
                      <a:pt x="25325" y="50372"/>
                      <a:pt x="25704" y="50372"/>
                    </a:cubicBezTo>
                    <a:cubicBezTo>
                      <a:pt x="25767" y="50372"/>
                      <a:pt x="25829" y="50370"/>
                      <a:pt x="25887" y="50366"/>
                    </a:cubicBezTo>
                    <a:cubicBezTo>
                      <a:pt x="26307" y="50351"/>
                      <a:pt x="27378" y="50076"/>
                      <a:pt x="27841" y="49541"/>
                    </a:cubicBezTo>
                    <a:cubicBezTo>
                      <a:pt x="27957" y="49425"/>
                      <a:pt x="28058" y="49280"/>
                      <a:pt x="28116" y="49121"/>
                    </a:cubicBezTo>
                    <a:cubicBezTo>
                      <a:pt x="28130" y="49237"/>
                      <a:pt x="28174" y="49338"/>
                      <a:pt x="28217" y="49425"/>
                    </a:cubicBezTo>
                    <a:cubicBezTo>
                      <a:pt x="28477" y="49903"/>
                      <a:pt x="28984" y="49989"/>
                      <a:pt x="29476" y="49989"/>
                    </a:cubicBezTo>
                    <a:cubicBezTo>
                      <a:pt x="29497" y="49990"/>
                      <a:pt x="29518" y="49990"/>
                      <a:pt x="29538" y="49990"/>
                    </a:cubicBezTo>
                    <a:cubicBezTo>
                      <a:pt x="30225" y="49990"/>
                      <a:pt x="30882" y="49759"/>
                      <a:pt x="31429" y="49324"/>
                    </a:cubicBezTo>
                    <a:cubicBezTo>
                      <a:pt x="32040" y="49780"/>
                      <a:pt x="32798" y="49985"/>
                      <a:pt x="33566" y="49985"/>
                    </a:cubicBezTo>
                    <a:cubicBezTo>
                      <a:pt x="34381" y="49985"/>
                      <a:pt x="35208" y="49755"/>
                      <a:pt x="35886" y="49353"/>
                    </a:cubicBezTo>
                    <a:lnTo>
                      <a:pt x="36002" y="49280"/>
                    </a:lnTo>
                    <a:cubicBezTo>
                      <a:pt x="36118" y="49208"/>
                      <a:pt x="36219" y="49121"/>
                      <a:pt x="36320" y="49034"/>
                    </a:cubicBezTo>
                    <a:cubicBezTo>
                      <a:pt x="36562" y="49299"/>
                      <a:pt x="36930" y="49370"/>
                      <a:pt x="37277" y="49370"/>
                    </a:cubicBezTo>
                    <a:cubicBezTo>
                      <a:pt x="37386" y="49370"/>
                      <a:pt x="37493" y="49363"/>
                      <a:pt x="37593" y="49353"/>
                    </a:cubicBezTo>
                    <a:cubicBezTo>
                      <a:pt x="38013" y="49324"/>
                      <a:pt x="38823" y="49092"/>
                      <a:pt x="39243" y="48687"/>
                    </a:cubicBezTo>
                    <a:cubicBezTo>
                      <a:pt x="39518" y="48890"/>
                      <a:pt x="39836" y="49020"/>
                      <a:pt x="40184" y="49092"/>
                    </a:cubicBezTo>
                    <a:cubicBezTo>
                      <a:pt x="40283" y="49102"/>
                      <a:pt x="40382" y="49108"/>
                      <a:pt x="40482" y="49108"/>
                    </a:cubicBezTo>
                    <a:cubicBezTo>
                      <a:pt x="41093" y="49108"/>
                      <a:pt x="41699" y="48918"/>
                      <a:pt x="42209" y="48557"/>
                    </a:cubicBezTo>
                    <a:cubicBezTo>
                      <a:pt x="42586" y="48311"/>
                      <a:pt x="42904" y="47906"/>
                      <a:pt x="42889" y="47443"/>
                    </a:cubicBezTo>
                    <a:cubicBezTo>
                      <a:pt x="42889" y="47399"/>
                      <a:pt x="42889" y="47370"/>
                      <a:pt x="42875" y="47327"/>
                    </a:cubicBezTo>
                    <a:cubicBezTo>
                      <a:pt x="42875" y="47313"/>
                      <a:pt x="42889" y="47298"/>
                      <a:pt x="42889" y="47284"/>
                    </a:cubicBezTo>
                    <a:cubicBezTo>
                      <a:pt x="42803" y="46358"/>
                      <a:pt x="42730" y="45432"/>
                      <a:pt x="42658" y="44505"/>
                    </a:cubicBezTo>
                    <a:cubicBezTo>
                      <a:pt x="42643" y="44245"/>
                      <a:pt x="42629" y="43985"/>
                      <a:pt x="42586" y="43710"/>
                    </a:cubicBezTo>
                    <a:lnTo>
                      <a:pt x="42586" y="43579"/>
                    </a:lnTo>
                    <a:cubicBezTo>
                      <a:pt x="42600" y="43522"/>
                      <a:pt x="42600" y="43464"/>
                      <a:pt x="42614" y="43406"/>
                    </a:cubicBezTo>
                    <a:cubicBezTo>
                      <a:pt x="42658" y="43203"/>
                      <a:pt x="42730" y="43015"/>
                      <a:pt x="42817" y="42827"/>
                    </a:cubicBezTo>
                    <a:cubicBezTo>
                      <a:pt x="42918" y="42653"/>
                      <a:pt x="43034" y="42480"/>
                      <a:pt x="43179" y="42349"/>
                    </a:cubicBezTo>
                    <a:lnTo>
                      <a:pt x="43439" y="42176"/>
                    </a:lnTo>
                    <a:lnTo>
                      <a:pt x="44018" y="41886"/>
                    </a:lnTo>
                    <a:lnTo>
                      <a:pt x="43454" y="41785"/>
                    </a:lnTo>
                    <a:cubicBezTo>
                      <a:pt x="43367" y="41771"/>
                      <a:pt x="43295" y="41742"/>
                      <a:pt x="43222" y="41698"/>
                    </a:cubicBezTo>
                    <a:cubicBezTo>
                      <a:pt x="43063" y="41597"/>
                      <a:pt x="42947" y="41467"/>
                      <a:pt x="42860" y="41308"/>
                    </a:cubicBezTo>
                    <a:cubicBezTo>
                      <a:pt x="42759" y="41148"/>
                      <a:pt x="42687" y="40975"/>
                      <a:pt x="42643" y="40787"/>
                    </a:cubicBezTo>
                    <a:cubicBezTo>
                      <a:pt x="42600" y="40700"/>
                      <a:pt x="42441" y="39933"/>
                      <a:pt x="42426" y="39846"/>
                    </a:cubicBezTo>
                    <a:cubicBezTo>
                      <a:pt x="42425" y="39842"/>
                      <a:pt x="42424" y="39840"/>
                      <a:pt x="42422" y="39840"/>
                    </a:cubicBezTo>
                    <a:cubicBezTo>
                      <a:pt x="42388" y="39840"/>
                      <a:pt x="42294" y="40651"/>
                      <a:pt x="42253" y="40845"/>
                    </a:cubicBezTo>
                    <a:cubicBezTo>
                      <a:pt x="42209" y="41047"/>
                      <a:pt x="42137" y="41235"/>
                      <a:pt x="42036" y="41423"/>
                    </a:cubicBezTo>
                    <a:cubicBezTo>
                      <a:pt x="41949" y="41597"/>
                      <a:pt x="41819" y="41771"/>
                      <a:pt x="41659" y="41886"/>
                    </a:cubicBezTo>
                    <a:lnTo>
                      <a:pt x="41399" y="42060"/>
                    </a:lnTo>
                    <a:cubicBezTo>
                      <a:pt x="41298" y="42089"/>
                      <a:pt x="41196" y="42118"/>
                      <a:pt x="41110" y="42132"/>
                    </a:cubicBezTo>
                    <a:cubicBezTo>
                      <a:pt x="41312" y="42176"/>
                      <a:pt x="41500" y="42277"/>
                      <a:pt x="41659" y="42393"/>
                    </a:cubicBezTo>
                    <a:cubicBezTo>
                      <a:pt x="41819" y="42523"/>
                      <a:pt x="41963" y="42682"/>
                      <a:pt x="42065" y="42870"/>
                    </a:cubicBezTo>
                    <a:cubicBezTo>
                      <a:pt x="42094" y="42928"/>
                      <a:pt x="42123" y="43001"/>
                      <a:pt x="42151" y="43073"/>
                    </a:cubicBezTo>
                    <a:cubicBezTo>
                      <a:pt x="42007" y="43015"/>
                      <a:pt x="41848" y="42972"/>
                      <a:pt x="41703" y="42957"/>
                    </a:cubicBezTo>
                    <a:cubicBezTo>
                      <a:pt x="41628" y="42951"/>
                      <a:pt x="41553" y="42948"/>
                      <a:pt x="41477" y="42948"/>
                    </a:cubicBezTo>
                    <a:cubicBezTo>
                      <a:pt x="41001" y="42948"/>
                      <a:pt x="40524" y="43067"/>
                      <a:pt x="40111" y="43304"/>
                    </a:cubicBezTo>
                    <a:cubicBezTo>
                      <a:pt x="39938" y="43391"/>
                      <a:pt x="39764" y="43493"/>
                      <a:pt x="39619" y="43623"/>
                    </a:cubicBezTo>
                    <a:cubicBezTo>
                      <a:pt x="39284" y="43365"/>
                      <a:pt x="38880" y="43211"/>
                      <a:pt x="38458" y="43211"/>
                    </a:cubicBezTo>
                    <a:cubicBezTo>
                      <a:pt x="38407" y="43211"/>
                      <a:pt x="38355" y="43213"/>
                      <a:pt x="38302" y="43218"/>
                    </a:cubicBezTo>
                    <a:cubicBezTo>
                      <a:pt x="37593" y="43218"/>
                      <a:pt x="36913" y="43478"/>
                      <a:pt x="36378" y="43941"/>
                    </a:cubicBezTo>
                    <a:cubicBezTo>
                      <a:pt x="35941" y="43601"/>
                      <a:pt x="35401" y="43199"/>
                      <a:pt x="34862" y="43199"/>
                    </a:cubicBezTo>
                    <a:cubicBezTo>
                      <a:pt x="34760" y="43199"/>
                      <a:pt x="34657" y="43214"/>
                      <a:pt x="34555" y="43247"/>
                    </a:cubicBezTo>
                    <a:cubicBezTo>
                      <a:pt x="34005" y="43425"/>
                      <a:pt x="33551" y="43491"/>
                      <a:pt x="33170" y="43491"/>
                    </a:cubicBezTo>
                    <a:cubicBezTo>
                      <a:pt x="32780" y="43491"/>
                      <a:pt x="32467" y="43421"/>
                      <a:pt x="32211" y="43333"/>
                    </a:cubicBezTo>
                    <a:cubicBezTo>
                      <a:pt x="32587" y="43290"/>
                      <a:pt x="32949" y="43131"/>
                      <a:pt x="33253" y="42885"/>
                    </a:cubicBezTo>
                    <a:cubicBezTo>
                      <a:pt x="33788" y="42407"/>
                      <a:pt x="34063" y="41713"/>
                      <a:pt x="34034" y="41004"/>
                    </a:cubicBezTo>
                    <a:cubicBezTo>
                      <a:pt x="34034" y="40816"/>
                      <a:pt x="33976" y="40628"/>
                      <a:pt x="33875" y="40468"/>
                    </a:cubicBezTo>
                    <a:lnTo>
                      <a:pt x="33744" y="40382"/>
                    </a:lnTo>
                    <a:cubicBezTo>
                      <a:pt x="33630" y="40312"/>
                      <a:pt x="33485" y="40285"/>
                      <a:pt x="33330" y="40285"/>
                    </a:cubicBezTo>
                    <a:cubicBezTo>
                      <a:pt x="33034" y="40285"/>
                      <a:pt x="32704" y="40383"/>
                      <a:pt x="32486" y="40468"/>
                    </a:cubicBezTo>
                    <a:lnTo>
                      <a:pt x="32384" y="40497"/>
                    </a:lnTo>
                    <a:cubicBezTo>
                      <a:pt x="32413" y="40309"/>
                      <a:pt x="32399" y="40107"/>
                      <a:pt x="32326" y="39919"/>
                    </a:cubicBezTo>
                    <a:lnTo>
                      <a:pt x="33875" y="39788"/>
                    </a:lnTo>
                    <a:lnTo>
                      <a:pt x="33918" y="39861"/>
                    </a:lnTo>
                    <a:cubicBezTo>
                      <a:pt x="34063" y="40136"/>
                      <a:pt x="34179" y="40411"/>
                      <a:pt x="34265" y="40700"/>
                    </a:cubicBezTo>
                    <a:cubicBezTo>
                      <a:pt x="34309" y="40845"/>
                      <a:pt x="34338" y="40989"/>
                      <a:pt x="34352" y="41148"/>
                    </a:cubicBezTo>
                    <a:cubicBezTo>
                      <a:pt x="34396" y="41293"/>
                      <a:pt x="34410" y="41438"/>
                      <a:pt x="34410" y="41583"/>
                    </a:cubicBezTo>
                    <a:lnTo>
                      <a:pt x="34569" y="42856"/>
                    </a:lnTo>
                    <a:lnTo>
                      <a:pt x="34714" y="41568"/>
                    </a:lnTo>
                    <a:lnTo>
                      <a:pt x="34714" y="41120"/>
                    </a:lnTo>
                    <a:lnTo>
                      <a:pt x="34757" y="40874"/>
                    </a:lnTo>
                    <a:lnTo>
                      <a:pt x="34815" y="40656"/>
                    </a:lnTo>
                    <a:cubicBezTo>
                      <a:pt x="34859" y="40367"/>
                      <a:pt x="34960" y="40078"/>
                      <a:pt x="35119" y="39817"/>
                    </a:cubicBezTo>
                    <a:cubicBezTo>
                      <a:pt x="35134" y="39759"/>
                      <a:pt x="35177" y="39716"/>
                      <a:pt x="35191" y="39673"/>
                    </a:cubicBezTo>
                    <a:lnTo>
                      <a:pt x="37796" y="39456"/>
                    </a:lnTo>
                    <a:cubicBezTo>
                      <a:pt x="39069" y="39340"/>
                      <a:pt x="40010" y="38226"/>
                      <a:pt x="39909" y="36952"/>
                    </a:cubicBezTo>
                    <a:lnTo>
                      <a:pt x="39475" y="31729"/>
                    </a:lnTo>
                    <a:lnTo>
                      <a:pt x="39127" y="27446"/>
                    </a:lnTo>
                    <a:lnTo>
                      <a:pt x="39127" y="27446"/>
                    </a:lnTo>
                    <a:cubicBezTo>
                      <a:pt x="39373" y="27735"/>
                      <a:pt x="39547" y="28082"/>
                      <a:pt x="39634" y="28458"/>
                    </a:cubicBezTo>
                    <a:cubicBezTo>
                      <a:pt x="39677" y="28560"/>
                      <a:pt x="39706" y="28676"/>
                      <a:pt x="39735" y="28791"/>
                    </a:cubicBezTo>
                    <a:cubicBezTo>
                      <a:pt x="39749" y="28907"/>
                      <a:pt x="39764" y="29023"/>
                      <a:pt x="39764" y="29139"/>
                    </a:cubicBezTo>
                    <a:lnTo>
                      <a:pt x="39894" y="30151"/>
                    </a:lnTo>
                    <a:lnTo>
                      <a:pt x="39995" y="29124"/>
                    </a:lnTo>
                    <a:lnTo>
                      <a:pt x="39995" y="28603"/>
                    </a:lnTo>
                    <a:cubicBezTo>
                      <a:pt x="40024" y="28531"/>
                      <a:pt x="40024" y="28473"/>
                      <a:pt x="40039" y="28415"/>
                    </a:cubicBezTo>
                    <a:cubicBezTo>
                      <a:pt x="40082" y="28184"/>
                      <a:pt x="40169" y="27952"/>
                      <a:pt x="40270" y="27749"/>
                    </a:cubicBezTo>
                    <a:cubicBezTo>
                      <a:pt x="40372" y="27532"/>
                      <a:pt x="40516" y="27344"/>
                      <a:pt x="40690" y="27200"/>
                    </a:cubicBezTo>
                    <a:lnTo>
                      <a:pt x="40965" y="27012"/>
                    </a:lnTo>
                    <a:lnTo>
                      <a:pt x="41124" y="26939"/>
                    </a:lnTo>
                    <a:lnTo>
                      <a:pt x="41196" y="26896"/>
                    </a:lnTo>
                    <a:lnTo>
                      <a:pt x="41225" y="26896"/>
                    </a:lnTo>
                    <a:lnTo>
                      <a:pt x="41877" y="26664"/>
                    </a:lnTo>
                    <a:lnTo>
                      <a:pt x="40922" y="26577"/>
                    </a:lnTo>
                    <a:lnTo>
                      <a:pt x="40647" y="26462"/>
                    </a:lnTo>
                    <a:cubicBezTo>
                      <a:pt x="40473" y="26360"/>
                      <a:pt x="40328" y="26201"/>
                      <a:pt x="40241" y="26028"/>
                    </a:cubicBezTo>
                    <a:cubicBezTo>
                      <a:pt x="40126" y="25839"/>
                      <a:pt x="40053" y="25637"/>
                      <a:pt x="39995" y="25434"/>
                    </a:cubicBezTo>
                    <a:cubicBezTo>
                      <a:pt x="39966" y="25319"/>
                      <a:pt x="39938" y="25217"/>
                      <a:pt x="39923" y="25102"/>
                    </a:cubicBezTo>
                    <a:cubicBezTo>
                      <a:pt x="39909" y="25015"/>
                      <a:pt x="39807" y="24335"/>
                      <a:pt x="39807" y="24219"/>
                    </a:cubicBezTo>
                    <a:cubicBezTo>
                      <a:pt x="39807" y="24215"/>
                      <a:pt x="39807" y="24212"/>
                      <a:pt x="39806" y="24212"/>
                    </a:cubicBezTo>
                    <a:cubicBezTo>
                      <a:pt x="39790" y="24212"/>
                      <a:pt x="39602" y="25257"/>
                      <a:pt x="39547" y="25492"/>
                    </a:cubicBezTo>
                    <a:cubicBezTo>
                      <a:pt x="39503" y="25724"/>
                      <a:pt x="39431" y="25941"/>
                      <a:pt x="39330" y="26158"/>
                    </a:cubicBezTo>
                    <a:cubicBezTo>
                      <a:pt x="39243" y="26317"/>
                      <a:pt x="39127" y="26462"/>
                      <a:pt x="39011" y="26592"/>
                    </a:cubicBezTo>
                    <a:lnTo>
                      <a:pt x="38577" y="21585"/>
                    </a:lnTo>
                    <a:lnTo>
                      <a:pt x="38187" y="16984"/>
                    </a:lnTo>
                    <a:cubicBezTo>
                      <a:pt x="38090" y="15773"/>
                      <a:pt x="37078" y="14850"/>
                      <a:pt x="35883" y="14850"/>
                    </a:cubicBezTo>
                    <a:cubicBezTo>
                      <a:pt x="35822" y="14850"/>
                      <a:pt x="35760" y="14852"/>
                      <a:pt x="35698" y="14857"/>
                    </a:cubicBezTo>
                    <a:lnTo>
                      <a:pt x="32153" y="15161"/>
                    </a:lnTo>
                    <a:lnTo>
                      <a:pt x="32037" y="13931"/>
                    </a:lnTo>
                    <a:cubicBezTo>
                      <a:pt x="32023" y="13645"/>
                      <a:pt x="31792" y="13436"/>
                      <a:pt x="31512" y="13436"/>
                    </a:cubicBezTo>
                    <a:cubicBezTo>
                      <a:pt x="31495" y="13436"/>
                      <a:pt x="31476" y="13437"/>
                      <a:pt x="31458" y="13439"/>
                    </a:cubicBezTo>
                    <a:lnTo>
                      <a:pt x="31140" y="13482"/>
                    </a:lnTo>
                    <a:lnTo>
                      <a:pt x="31096" y="13294"/>
                    </a:lnTo>
                    <a:lnTo>
                      <a:pt x="29707" y="1255"/>
                    </a:lnTo>
                    <a:cubicBezTo>
                      <a:pt x="29531" y="236"/>
                      <a:pt x="28655" y="0"/>
                      <a:pt x="27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6" name="Google Shape;656;p3"/>
            <p:cNvGrpSpPr/>
            <p:nvPr/>
          </p:nvGrpSpPr>
          <p:grpSpPr>
            <a:xfrm>
              <a:off x="4453275" y="433225"/>
              <a:ext cx="1235400" cy="1297625"/>
              <a:chOff x="4325825" y="764050"/>
              <a:chExt cx="1235400" cy="1297625"/>
            </a:xfrm>
          </p:grpSpPr>
          <p:sp>
            <p:nvSpPr>
              <p:cNvPr id="657" name="Google Shape;657;p3"/>
              <p:cNvSpPr/>
              <p:nvPr/>
            </p:nvSpPr>
            <p:spPr>
              <a:xfrm>
                <a:off x="4544325" y="764050"/>
                <a:ext cx="714625" cy="604150"/>
              </a:xfrm>
              <a:custGeom>
                <a:rect b="b" l="l" r="r" t="t"/>
                <a:pathLst>
                  <a:path extrusionOk="0" h="24166" w="28585">
                    <a:moveTo>
                      <a:pt x="27956" y="20099"/>
                    </a:moveTo>
                    <a:cubicBezTo>
                      <a:pt x="27940" y="20102"/>
                      <a:pt x="27924" y="20105"/>
                      <a:pt x="27910" y="20107"/>
                    </a:cubicBezTo>
                    <a:lnTo>
                      <a:pt x="27910" y="20107"/>
                    </a:lnTo>
                    <a:lnTo>
                      <a:pt x="27956" y="20099"/>
                    </a:lnTo>
                    <a:close/>
                    <a:moveTo>
                      <a:pt x="27910" y="20107"/>
                    </a:moveTo>
                    <a:lnTo>
                      <a:pt x="27708" y="20142"/>
                    </a:lnTo>
                    <a:lnTo>
                      <a:pt x="27708" y="20142"/>
                    </a:lnTo>
                    <a:cubicBezTo>
                      <a:pt x="27694" y="20146"/>
                      <a:pt x="27687" y="20148"/>
                      <a:pt x="27689" y="20148"/>
                    </a:cubicBezTo>
                    <a:cubicBezTo>
                      <a:pt x="27694" y="20148"/>
                      <a:pt x="27757" y="20134"/>
                      <a:pt x="27910" y="20107"/>
                    </a:cubicBezTo>
                    <a:close/>
                    <a:moveTo>
                      <a:pt x="24529" y="0"/>
                    </a:moveTo>
                    <a:cubicBezTo>
                      <a:pt x="24043" y="0"/>
                      <a:pt x="23563" y="78"/>
                      <a:pt x="23225" y="131"/>
                    </a:cubicBezTo>
                    <a:lnTo>
                      <a:pt x="1361" y="3821"/>
                    </a:lnTo>
                    <a:cubicBezTo>
                      <a:pt x="1" y="4096"/>
                      <a:pt x="30" y="5442"/>
                      <a:pt x="174" y="6339"/>
                    </a:cubicBezTo>
                    <a:lnTo>
                      <a:pt x="3893" y="24166"/>
                    </a:lnTo>
                    <a:cubicBezTo>
                      <a:pt x="3962" y="24096"/>
                      <a:pt x="3971" y="24087"/>
                      <a:pt x="4031" y="24087"/>
                    </a:cubicBezTo>
                    <a:cubicBezTo>
                      <a:pt x="4052" y="24087"/>
                      <a:pt x="4079" y="24088"/>
                      <a:pt x="4118" y="24088"/>
                    </a:cubicBezTo>
                    <a:cubicBezTo>
                      <a:pt x="4221" y="24088"/>
                      <a:pt x="4404" y="24080"/>
                      <a:pt x="4761" y="24021"/>
                    </a:cubicBezTo>
                    <a:lnTo>
                      <a:pt x="27708" y="20142"/>
                    </a:lnTo>
                    <a:lnTo>
                      <a:pt x="27708" y="20142"/>
                    </a:lnTo>
                    <a:cubicBezTo>
                      <a:pt x="27836" y="20099"/>
                      <a:pt x="28584" y="19844"/>
                      <a:pt x="28492" y="19217"/>
                    </a:cubicBezTo>
                    <a:lnTo>
                      <a:pt x="26408" y="1245"/>
                    </a:lnTo>
                    <a:cubicBezTo>
                      <a:pt x="26234" y="235"/>
                      <a:pt x="25372" y="0"/>
                      <a:pt x="2452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3"/>
              <p:cNvSpPr/>
              <p:nvPr/>
            </p:nvSpPr>
            <p:spPr>
              <a:xfrm>
                <a:off x="4559175" y="778200"/>
                <a:ext cx="704325" cy="572975"/>
              </a:xfrm>
              <a:custGeom>
                <a:rect b="b" l="l" r="r" t="t"/>
                <a:pathLst>
                  <a:path extrusionOk="0" h="22919" w="28173">
                    <a:moveTo>
                      <a:pt x="24252" y="0"/>
                    </a:moveTo>
                    <a:cubicBezTo>
                      <a:pt x="24199" y="0"/>
                      <a:pt x="24146" y="5"/>
                      <a:pt x="24092" y="14"/>
                    </a:cubicBezTo>
                    <a:lnTo>
                      <a:pt x="868" y="3935"/>
                    </a:lnTo>
                    <a:cubicBezTo>
                      <a:pt x="347" y="4022"/>
                      <a:pt x="0" y="4528"/>
                      <a:pt x="87" y="5049"/>
                    </a:cubicBezTo>
                    <a:lnTo>
                      <a:pt x="2981" y="22124"/>
                    </a:lnTo>
                    <a:cubicBezTo>
                      <a:pt x="3059" y="22591"/>
                      <a:pt x="3462" y="22918"/>
                      <a:pt x="3921" y="22918"/>
                    </a:cubicBezTo>
                    <a:cubicBezTo>
                      <a:pt x="3973" y="22918"/>
                      <a:pt x="4027" y="22914"/>
                      <a:pt x="4080" y="22905"/>
                    </a:cubicBezTo>
                    <a:lnTo>
                      <a:pt x="27305" y="18984"/>
                    </a:lnTo>
                    <a:cubicBezTo>
                      <a:pt x="27825" y="18897"/>
                      <a:pt x="28173" y="18405"/>
                      <a:pt x="28086" y="17884"/>
                    </a:cubicBezTo>
                    <a:lnTo>
                      <a:pt x="25206" y="795"/>
                    </a:lnTo>
                    <a:cubicBezTo>
                      <a:pt x="25116" y="328"/>
                      <a:pt x="24711" y="0"/>
                      <a:pt x="242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3"/>
              <p:cNvSpPr/>
              <p:nvPr/>
            </p:nvSpPr>
            <p:spPr>
              <a:xfrm>
                <a:off x="4609450" y="818450"/>
                <a:ext cx="603400" cy="492100"/>
              </a:xfrm>
              <a:custGeom>
                <a:rect b="b" l="l" r="r" t="t"/>
                <a:pathLst>
                  <a:path extrusionOk="0" h="19684" w="24136">
                    <a:moveTo>
                      <a:pt x="20959" y="1"/>
                    </a:moveTo>
                    <a:cubicBezTo>
                      <a:pt x="20924" y="1"/>
                      <a:pt x="20888" y="4"/>
                      <a:pt x="20851" y="10"/>
                    </a:cubicBezTo>
                    <a:lnTo>
                      <a:pt x="536" y="3439"/>
                    </a:lnTo>
                    <a:cubicBezTo>
                      <a:pt x="217" y="3497"/>
                      <a:pt x="0" y="3801"/>
                      <a:pt x="44" y="4134"/>
                    </a:cubicBezTo>
                    <a:lnTo>
                      <a:pt x="2590" y="19182"/>
                    </a:lnTo>
                    <a:cubicBezTo>
                      <a:pt x="2642" y="19479"/>
                      <a:pt x="2889" y="19684"/>
                      <a:pt x="3178" y="19684"/>
                    </a:cubicBezTo>
                    <a:cubicBezTo>
                      <a:pt x="3213" y="19684"/>
                      <a:pt x="3249" y="19681"/>
                      <a:pt x="3285" y="19674"/>
                    </a:cubicBezTo>
                    <a:lnTo>
                      <a:pt x="23601" y="16245"/>
                    </a:lnTo>
                    <a:cubicBezTo>
                      <a:pt x="23919" y="16187"/>
                      <a:pt x="24136" y="15883"/>
                      <a:pt x="24093" y="15550"/>
                    </a:cubicBezTo>
                    <a:lnTo>
                      <a:pt x="21546" y="487"/>
                    </a:lnTo>
                    <a:cubicBezTo>
                      <a:pt x="21494" y="204"/>
                      <a:pt x="21247" y="1"/>
                      <a:pt x="20959" y="1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"/>
              <p:cNvSpPr/>
              <p:nvPr/>
            </p:nvSpPr>
            <p:spPr>
              <a:xfrm>
                <a:off x="4764575" y="973200"/>
                <a:ext cx="241375" cy="333025"/>
              </a:xfrm>
              <a:custGeom>
                <a:rect b="b" l="l" r="r" t="t"/>
                <a:pathLst>
                  <a:path extrusionOk="0" h="13321" w="9655">
                    <a:moveTo>
                      <a:pt x="454" y="0"/>
                    </a:moveTo>
                    <a:cubicBezTo>
                      <a:pt x="1" y="0"/>
                      <a:pt x="1247" y="1445"/>
                      <a:pt x="1247" y="1445"/>
                    </a:cubicBezTo>
                    <a:cubicBezTo>
                      <a:pt x="1247" y="1445"/>
                      <a:pt x="5400" y="6438"/>
                      <a:pt x="6297" y="11357"/>
                    </a:cubicBezTo>
                    <a:cubicBezTo>
                      <a:pt x="6559" y="12810"/>
                      <a:pt x="6959" y="13321"/>
                      <a:pt x="7394" y="13321"/>
                    </a:cubicBezTo>
                    <a:cubicBezTo>
                      <a:pt x="8428" y="13321"/>
                      <a:pt x="9654" y="10431"/>
                      <a:pt x="9654" y="10431"/>
                    </a:cubicBezTo>
                    <a:cubicBezTo>
                      <a:pt x="9654" y="10431"/>
                      <a:pt x="4792" y="2835"/>
                      <a:pt x="1841" y="765"/>
                    </a:cubicBezTo>
                    <a:cubicBezTo>
                      <a:pt x="1034" y="204"/>
                      <a:pt x="624" y="0"/>
                      <a:pt x="4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"/>
              <p:cNvSpPr/>
              <p:nvPr/>
            </p:nvSpPr>
            <p:spPr>
              <a:xfrm>
                <a:off x="4902825" y="1158000"/>
                <a:ext cx="54275" cy="37650"/>
              </a:xfrm>
              <a:custGeom>
                <a:rect b="b" l="l" r="r" t="t"/>
                <a:pathLst>
                  <a:path extrusionOk="0" h="1506" w="2171">
                    <a:moveTo>
                      <a:pt x="2070" y="1"/>
                    </a:moveTo>
                    <a:cubicBezTo>
                      <a:pt x="1925" y="131"/>
                      <a:pt x="1780" y="247"/>
                      <a:pt x="1606" y="319"/>
                    </a:cubicBezTo>
                    <a:cubicBezTo>
                      <a:pt x="1042" y="608"/>
                      <a:pt x="507" y="941"/>
                      <a:pt x="0" y="1317"/>
                    </a:cubicBezTo>
                    <a:cubicBezTo>
                      <a:pt x="29" y="1375"/>
                      <a:pt x="58" y="1433"/>
                      <a:pt x="73" y="1505"/>
                    </a:cubicBezTo>
                    <a:cubicBezTo>
                      <a:pt x="579" y="1115"/>
                      <a:pt x="1129" y="782"/>
                      <a:pt x="1708" y="507"/>
                    </a:cubicBezTo>
                    <a:cubicBezTo>
                      <a:pt x="1867" y="406"/>
                      <a:pt x="2026" y="290"/>
                      <a:pt x="2171" y="160"/>
                    </a:cubicBezTo>
                    <a:lnTo>
                      <a:pt x="2070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3"/>
              <p:cNvSpPr/>
              <p:nvPr/>
            </p:nvSpPr>
            <p:spPr>
              <a:xfrm>
                <a:off x="4843850" y="1055625"/>
                <a:ext cx="35125" cy="25350"/>
              </a:xfrm>
              <a:custGeom>
                <a:rect b="b" l="l" r="r" t="t"/>
                <a:pathLst>
                  <a:path extrusionOk="0" h="1014" w="1405">
                    <a:moveTo>
                      <a:pt x="1274" y="1"/>
                    </a:moveTo>
                    <a:cubicBezTo>
                      <a:pt x="883" y="333"/>
                      <a:pt x="464" y="623"/>
                      <a:pt x="1" y="854"/>
                    </a:cubicBezTo>
                    <a:lnTo>
                      <a:pt x="117" y="1014"/>
                    </a:lnTo>
                    <a:cubicBezTo>
                      <a:pt x="580" y="782"/>
                      <a:pt x="1014" y="493"/>
                      <a:pt x="1404" y="145"/>
                    </a:cubicBezTo>
                    <a:cubicBezTo>
                      <a:pt x="1346" y="116"/>
                      <a:pt x="1303" y="59"/>
                      <a:pt x="127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3"/>
              <p:cNvSpPr/>
              <p:nvPr/>
            </p:nvSpPr>
            <p:spPr>
              <a:xfrm>
                <a:off x="4833375" y="1027775"/>
                <a:ext cx="20275" cy="36550"/>
              </a:xfrm>
              <a:custGeom>
                <a:rect b="b" l="l" r="r" t="t"/>
                <a:pathLst>
                  <a:path extrusionOk="0" h="1462" w="811">
                    <a:moveTo>
                      <a:pt x="666" y="0"/>
                    </a:moveTo>
                    <a:cubicBezTo>
                      <a:pt x="521" y="463"/>
                      <a:pt x="290" y="898"/>
                      <a:pt x="0" y="1288"/>
                    </a:cubicBezTo>
                    <a:lnTo>
                      <a:pt x="101" y="1462"/>
                    </a:lnTo>
                    <a:cubicBezTo>
                      <a:pt x="405" y="1071"/>
                      <a:pt x="651" y="623"/>
                      <a:pt x="810" y="145"/>
                    </a:cubicBezTo>
                    <a:lnTo>
                      <a:pt x="666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"/>
              <p:cNvSpPr/>
              <p:nvPr/>
            </p:nvSpPr>
            <p:spPr>
              <a:xfrm>
                <a:off x="4812375" y="1008600"/>
                <a:ext cx="21750" cy="26425"/>
              </a:xfrm>
              <a:custGeom>
                <a:rect b="b" l="l" r="r" t="t"/>
                <a:pathLst>
                  <a:path extrusionOk="0" h="1057" w="870">
                    <a:moveTo>
                      <a:pt x="724" y="1"/>
                    </a:moveTo>
                    <a:lnTo>
                      <a:pt x="1" y="898"/>
                    </a:lnTo>
                    <a:lnTo>
                      <a:pt x="117" y="1057"/>
                    </a:lnTo>
                    <a:lnTo>
                      <a:pt x="869" y="131"/>
                    </a:lnTo>
                    <a:lnTo>
                      <a:pt x="724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"/>
              <p:cNvSpPr/>
              <p:nvPr/>
            </p:nvSpPr>
            <p:spPr>
              <a:xfrm>
                <a:off x="4916575" y="1183325"/>
                <a:ext cx="58250" cy="54275"/>
              </a:xfrm>
              <a:custGeom>
                <a:rect b="b" l="l" r="r" t="t"/>
                <a:pathLst>
                  <a:path extrusionOk="0" h="2171" w="2330">
                    <a:moveTo>
                      <a:pt x="2214" y="0"/>
                    </a:moveTo>
                    <a:cubicBezTo>
                      <a:pt x="1520" y="709"/>
                      <a:pt x="782" y="1361"/>
                      <a:pt x="0" y="1968"/>
                    </a:cubicBezTo>
                    <a:lnTo>
                      <a:pt x="44" y="2171"/>
                    </a:lnTo>
                    <a:cubicBezTo>
                      <a:pt x="854" y="1549"/>
                      <a:pt x="1621" y="883"/>
                      <a:pt x="2330" y="160"/>
                    </a:cubicBezTo>
                    <a:lnTo>
                      <a:pt x="2214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"/>
              <p:cNvSpPr/>
              <p:nvPr/>
            </p:nvSpPr>
            <p:spPr>
              <a:xfrm>
                <a:off x="4868450" y="1077700"/>
                <a:ext cx="28975" cy="44875"/>
              </a:xfrm>
              <a:custGeom>
                <a:rect b="b" l="l" r="r" t="t"/>
                <a:pathLst>
                  <a:path extrusionOk="0" h="1795" w="1159">
                    <a:moveTo>
                      <a:pt x="1028" y="0"/>
                    </a:moveTo>
                    <a:cubicBezTo>
                      <a:pt x="724" y="565"/>
                      <a:pt x="377" y="1100"/>
                      <a:pt x="1" y="1621"/>
                    </a:cubicBezTo>
                    <a:lnTo>
                      <a:pt x="102" y="1795"/>
                    </a:lnTo>
                    <a:cubicBezTo>
                      <a:pt x="493" y="1274"/>
                      <a:pt x="840" y="738"/>
                      <a:pt x="1158" y="174"/>
                    </a:cubicBezTo>
                    <a:lnTo>
                      <a:pt x="1028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"/>
              <p:cNvSpPr/>
              <p:nvPr/>
            </p:nvSpPr>
            <p:spPr>
              <a:xfrm>
                <a:off x="4886175" y="1120750"/>
                <a:ext cx="44175" cy="35825"/>
              </a:xfrm>
              <a:custGeom>
                <a:rect b="b" l="l" r="r" t="t"/>
                <a:pathLst>
                  <a:path extrusionOk="0" h="1433" w="1767">
                    <a:moveTo>
                      <a:pt x="1650" y="0"/>
                    </a:moveTo>
                    <a:cubicBezTo>
                      <a:pt x="1144" y="492"/>
                      <a:pt x="594" y="912"/>
                      <a:pt x="1" y="1259"/>
                    </a:cubicBezTo>
                    <a:lnTo>
                      <a:pt x="88" y="1433"/>
                    </a:lnTo>
                    <a:cubicBezTo>
                      <a:pt x="695" y="1071"/>
                      <a:pt x="1260" y="651"/>
                      <a:pt x="1766" y="174"/>
                    </a:cubicBezTo>
                    <a:lnTo>
                      <a:pt x="1650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"/>
              <p:cNvSpPr/>
              <p:nvPr/>
            </p:nvSpPr>
            <p:spPr>
              <a:xfrm>
                <a:off x="4657200" y="903725"/>
                <a:ext cx="292300" cy="234725"/>
              </a:xfrm>
              <a:custGeom>
                <a:rect b="b" l="l" r="r" t="t"/>
                <a:pathLst>
                  <a:path extrusionOk="0" h="9389" w="11692">
                    <a:moveTo>
                      <a:pt x="7411" y="0"/>
                    </a:moveTo>
                    <a:cubicBezTo>
                      <a:pt x="7176" y="0"/>
                      <a:pt x="6923" y="31"/>
                      <a:pt x="6656" y="101"/>
                    </a:cubicBezTo>
                    <a:cubicBezTo>
                      <a:pt x="4906" y="549"/>
                      <a:pt x="4833" y="2517"/>
                      <a:pt x="4833" y="2517"/>
                    </a:cubicBezTo>
                    <a:cubicBezTo>
                      <a:pt x="4137" y="2127"/>
                      <a:pt x="3522" y="1967"/>
                      <a:pt x="2983" y="1967"/>
                    </a:cubicBezTo>
                    <a:cubicBezTo>
                      <a:pt x="925" y="1967"/>
                      <a:pt x="1" y="4313"/>
                      <a:pt x="58" y="5151"/>
                    </a:cubicBezTo>
                    <a:cubicBezTo>
                      <a:pt x="91" y="5629"/>
                      <a:pt x="146" y="5862"/>
                      <a:pt x="320" y="5862"/>
                    </a:cubicBezTo>
                    <a:cubicBezTo>
                      <a:pt x="536" y="5862"/>
                      <a:pt x="933" y="5506"/>
                      <a:pt x="1693" y="4818"/>
                    </a:cubicBezTo>
                    <a:cubicBezTo>
                      <a:pt x="2715" y="3882"/>
                      <a:pt x="3402" y="3762"/>
                      <a:pt x="3686" y="3762"/>
                    </a:cubicBezTo>
                    <a:cubicBezTo>
                      <a:pt x="3784" y="3762"/>
                      <a:pt x="3835" y="3776"/>
                      <a:pt x="3835" y="3776"/>
                    </a:cubicBezTo>
                    <a:cubicBezTo>
                      <a:pt x="2373" y="4499"/>
                      <a:pt x="1838" y="6583"/>
                      <a:pt x="2417" y="7943"/>
                    </a:cubicBezTo>
                    <a:cubicBezTo>
                      <a:pt x="2820" y="8891"/>
                      <a:pt x="3911" y="9389"/>
                      <a:pt x="4414" y="9389"/>
                    </a:cubicBezTo>
                    <a:cubicBezTo>
                      <a:pt x="4633" y="9389"/>
                      <a:pt x="4740" y="9294"/>
                      <a:pt x="4631" y="9101"/>
                    </a:cubicBezTo>
                    <a:cubicBezTo>
                      <a:pt x="4254" y="8450"/>
                      <a:pt x="3994" y="7741"/>
                      <a:pt x="3835" y="7003"/>
                    </a:cubicBezTo>
                    <a:cubicBezTo>
                      <a:pt x="3734" y="6352"/>
                      <a:pt x="4196" y="5542"/>
                      <a:pt x="4197" y="5541"/>
                    </a:cubicBezTo>
                    <a:lnTo>
                      <a:pt x="4197" y="5541"/>
                    </a:lnTo>
                    <a:cubicBezTo>
                      <a:pt x="3965" y="6438"/>
                      <a:pt x="4631" y="8001"/>
                      <a:pt x="5209" y="8363"/>
                    </a:cubicBezTo>
                    <a:cubicBezTo>
                      <a:pt x="5666" y="8648"/>
                      <a:pt x="6700" y="9033"/>
                      <a:pt x="7244" y="9033"/>
                    </a:cubicBezTo>
                    <a:cubicBezTo>
                      <a:pt x="7389" y="9033"/>
                      <a:pt x="7499" y="9006"/>
                      <a:pt x="7554" y="8942"/>
                    </a:cubicBezTo>
                    <a:cubicBezTo>
                      <a:pt x="7800" y="8623"/>
                      <a:pt x="6656" y="7509"/>
                      <a:pt x="6107" y="6554"/>
                    </a:cubicBezTo>
                    <a:cubicBezTo>
                      <a:pt x="5311" y="5237"/>
                      <a:pt x="5976" y="4224"/>
                      <a:pt x="5976" y="4224"/>
                    </a:cubicBezTo>
                    <a:cubicBezTo>
                      <a:pt x="5976" y="4224"/>
                      <a:pt x="6390" y="3885"/>
                      <a:pt x="7200" y="3885"/>
                    </a:cubicBezTo>
                    <a:cubicBezTo>
                      <a:pt x="7572" y="3885"/>
                      <a:pt x="8028" y="3957"/>
                      <a:pt x="8566" y="4167"/>
                    </a:cubicBezTo>
                    <a:cubicBezTo>
                      <a:pt x="9646" y="4593"/>
                      <a:pt x="10407" y="5401"/>
                      <a:pt x="10972" y="5401"/>
                    </a:cubicBezTo>
                    <a:cubicBezTo>
                      <a:pt x="11021" y="5401"/>
                      <a:pt x="11068" y="5395"/>
                      <a:pt x="11113" y="5382"/>
                    </a:cubicBezTo>
                    <a:cubicBezTo>
                      <a:pt x="11692" y="5208"/>
                      <a:pt x="11026" y="3371"/>
                      <a:pt x="9435" y="2416"/>
                    </a:cubicBezTo>
                    <a:cubicBezTo>
                      <a:pt x="8919" y="2102"/>
                      <a:pt x="8400" y="1996"/>
                      <a:pt x="7932" y="1996"/>
                    </a:cubicBezTo>
                    <a:cubicBezTo>
                      <a:pt x="6956" y="1996"/>
                      <a:pt x="6208" y="2459"/>
                      <a:pt x="6208" y="2459"/>
                    </a:cubicBezTo>
                    <a:cubicBezTo>
                      <a:pt x="6208" y="2459"/>
                      <a:pt x="5933" y="2199"/>
                      <a:pt x="6917" y="1548"/>
                    </a:cubicBezTo>
                    <a:cubicBezTo>
                      <a:pt x="7268" y="1306"/>
                      <a:pt x="7595" y="1242"/>
                      <a:pt x="7890" y="1242"/>
                    </a:cubicBezTo>
                    <a:cubicBezTo>
                      <a:pt x="8229" y="1242"/>
                      <a:pt x="8526" y="1327"/>
                      <a:pt x="8771" y="1327"/>
                    </a:cubicBezTo>
                    <a:cubicBezTo>
                      <a:pt x="8901" y="1327"/>
                      <a:pt x="9017" y="1303"/>
                      <a:pt x="9116" y="1229"/>
                    </a:cubicBezTo>
                    <a:cubicBezTo>
                      <a:pt x="9509" y="959"/>
                      <a:pt x="8734" y="0"/>
                      <a:pt x="7411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"/>
              <p:cNvSpPr/>
              <p:nvPr/>
            </p:nvSpPr>
            <p:spPr>
              <a:xfrm>
                <a:off x="4986375" y="1023575"/>
                <a:ext cx="81650" cy="306800"/>
              </a:xfrm>
              <a:custGeom>
                <a:rect b="b" l="l" r="r" t="t"/>
                <a:pathLst>
                  <a:path extrusionOk="0" h="12272" w="3266">
                    <a:moveTo>
                      <a:pt x="2256" y="0"/>
                    </a:moveTo>
                    <a:cubicBezTo>
                      <a:pt x="2149" y="0"/>
                      <a:pt x="1938" y="287"/>
                      <a:pt x="1549" y="1123"/>
                    </a:cubicBezTo>
                    <a:cubicBezTo>
                      <a:pt x="319" y="3757"/>
                      <a:pt x="1" y="11093"/>
                      <a:pt x="1" y="11093"/>
                    </a:cubicBezTo>
                    <a:cubicBezTo>
                      <a:pt x="1" y="11093"/>
                      <a:pt x="1577" y="12271"/>
                      <a:pt x="2453" y="12271"/>
                    </a:cubicBezTo>
                    <a:cubicBezTo>
                      <a:pt x="2993" y="12271"/>
                      <a:pt x="3266" y="11822"/>
                      <a:pt x="2736" y="10370"/>
                    </a:cubicBezTo>
                    <a:cubicBezTo>
                      <a:pt x="1347" y="6550"/>
                      <a:pt x="2229" y="1341"/>
                      <a:pt x="2229" y="1341"/>
                    </a:cubicBezTo>
                    <a:cubicBezTo>
                      <a:pt x="2229" y="1341"/>
                      <a:pt x="2486" y="0"/>
                      <a:pt x="225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"/>
              <p:cNvSpPr/>
              <p:nvPr/>
            </p:nvSpPr>
            <p:spPr>
              <a:xfrm>
                <a:off x="4991075" y="1226725"/>
                <a:ext cx="50675" cy="5825"/>
              </a:xfrm>
              <a:custGeom>
                <a:rect b="b" l="l" r="r" t="t"/>
                <a:pathLst>
                  <a:path extrusionOk="0" h="233" w="2027">
                    <a:moveTo>
                      <a:pt x="15" y="1"/>
                    </a:moveTo>
                    <a:cubicBezTo>
                      <a:pt x="15" y="59"/>
                      <a:pt x="15" y="102"/>
                      <a:pt x="1" y="160"/>
                    </a:cubicBezTo>
                    <a:cubicBezTo>
                      <a:pt x="146" y="203"/>
                      <a:pt x="305" y="203"/>
                      <a:pt x="464" y="203"/>
                    </a:cubicBezTo>
                    <a:cubicBezTo>
                      <a:pt x="669" y="186"/>
                      <a:pt x="875" y="178"/>
                      <a:pt x="1080" y="178"/>
                    </a:cubicBezTo>
                    <a:cubicBezTo>
                      <a:pt x="1396" y="178"/>
                      <a:pt x="1711" y="197"/>
                      <a:pt x="2027" y="232"/>
                    </a:cubicBezTo>
                    <a:cubicBezTo>
                      <a:pt x="2027" y="174"/>
                      <a:pt x="1998" y="131"/>
                      <a:pt x="1998" y="73"/>
                    </a:cubicBezTo>
                    <a:cubicBezTo>
                      <a:pt x="1618" y="41"/>
                      <a:pt x="1238" y="24"/>
                      <a:pt x="852" y="24"/>
                    </a:cubicBezTo>
                    <a:cubicBezTo>
                      <a:pt x="724" y="24"/>
                      <a:pt x="594" y="26"/>
                      <a:pt x="464" y="30"/>
                    </a:cubicBezTo>
                    <a:cubicBezTo>
                      <a:pt x="425" y="34"/>
                      <a:pt x="385" y="35"/>
                      <a:pt x="345" y="35"/>
                    </a:cubicBezTo>
                    <a:cubicBezTo>
                      <a:pt x="235" y="35"/>
                      <a:pt x="121" y="22"/>
                      <a:pt x="1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3"/>
              <p:cNvSpPr/>
              <p:nvPr/>
            </p:nvSpPr>
            <p:spPr>
              <a:xfrm>
                <a:off x="5004475" y="1122550"/>
                <a:ext cx="31500" cy="6275"/>
              </a:xfrm>
              <a:custGeom>
                <a:rect b="b" l="l" r="r" t="t"/>
                <a:pathLst>
                  <a:path extrusionOk="0" h="251" w="1260">
                    <a:moveTo>
                      <a:pt x="29" y="1"/>
                    </a:moveTo>
                    <a:cubicBezTo>
                      <a:pt x="29" y="58"/>
                      <a:pt x="0" y="116"/>
                      <a:pt x="0" y="145"/>
                    </a:cubicBezTo>
                    <a:cubicBezTo>
                      <a:pt x="352" y="218"/>
                      <a:pt x="703" y="250"/>
                      <a:pt x="1055" y="250"/>
                    </a:cubicBezTo>
                    <a:cubicBezTo>
                      <a:pt x="1123" y="250"/>
                      <a:pt x="1191" y="249"/>
                      <a:pt x="1259" y="247"/>
                    </a:cubicBezTo>
                    <a:lnTo>
                      <a:pt x="1259" y="73"/>
                    </a:lnTo>
                    <a:cubicBezTo>
                      <a:pt x="1151" y="80"/>
                      <a:pt x="1043" y="84"/>
                      <a:pt x="937" y="84"/>
                    </a:cubicBezTo>
                    <a:cubicBezTo>
                      <a:pt x="630" y="84"/>
                      <a:pt x="330" y="54"/>
                      <a:pt x="29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3"/>
              <p:cNvSpPr/>
              <p:nvPr/>
            </p:nvSpPr>
            <p:spPr>
              <a:xfrm>
                <a:off x="5010625" y="1092175"/>
                <a:ext cx="26075" cy="20275"/>
              </a:xfrm>
              <a:custGeom>
                <a:rect b="b" l="l" r="r" t="t"/>
                <a:pathLst>
                  <a:path extrusionOk="0" h="811" w="1043">
                    <a:moveTo>
                      <a:pt x="44" y="0"/>
                    </a:moveTo>
                    <a:lnTo>
                      <a:pt x="0" y="174"/>
                    </a:lnTo>
                    <a:cubicBezTo>
                      <a:pt x="304" y="434"/>
                      <a:pt x="651" y="651"/>
                      <a:pt x="1042" y="810"/>
                    </a:cubicBezTo>
                    <a:lnTo>
                      <a:pt x="1042" y="637"/>
                    </a:lnTo>
                    <a:cubicBezTo>
                      <a:pt x="680" y="478"/>
                      <a:pt x="348" y="275"/>
                      <a:pt x="44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3"/>
              <p:cNvSpPr/>
              <p:nvPr/>
            </p:nvSpPr>
            <p:spPr>
              <a:xfrm>
                <a:off x="5016400" y="1071175"/>
                <a:ext cx="23175" cy="12325"/>
              </a:xfrm>
              <a:custGeom>
                <a:rect b="b" l="l" r="r" t="t"/>
                <a:pathLst>
                  <a:path extrusionOk="0" h="493" w="927">
                    <a:moveTo>
                      <a:pt x="59" y="1"/>
                    </a:moveTo>
                    <a:lnTo>
                      <a:pt x="1" y="146"/>
                    </a:lnTo>
                    <a:lnTo>
                      <a:pt x="898" y="493"/>
                    </a:lnTo>
                    <a:cubicBezTo>
                      <a:pt x="898" y="435"/>
                      <a:pt x="927" y="377"/>
                      <a:pt x="927" y="319"/>
                    </a:cubicBezTo>
                    <a:lnTo>
                      <a:pt x="59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3"/>
              <p:cNvSpPr/>
              <p:nvPr/>
            </p:nvSpPr>
            <p:spPr>
              <a:xfrm>
                <a:off x="4989275" y="1251700"/>
                <a:ext cx="60450" cy="15575"/>
              </a:xfrm>
              <a:custGeom>
                <a:rect b="b" l="l" r="r" t="t"/>
                <a:pathLst>
                  <a:path extrusionOk="0" h="623" w="2418">
                    <a:moveTo>
                      <a:pt x="15" y="0"/>
                    </a:moveTo>
                    <a:cubicBezTo>
                      <a:pt x="1" y="44"/>
                      <a:pt x="1" y="102"/>
                      <a:pt x="1" y="159"/>
                    </a:cubicBezTo>
                    <a:cubicBezTo>
                      <a:pt x="796" y="362"/>
                      <a:pt x="1607" y="521"/>
                      <a:pt x="2417" y="622"/>
                    </a:cubicBezTo>
                    <a:lnTo>
                      <a:pt x="2374" y="478"/>
                    </a:lnTo>
                    <a:cubicBezTo>
                      <a:pt x="1578" y="362"/>
                      <a:pt x="796" y="203"/>
                      <a:pt x="1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3"/>
              <p:cNvSpPr/>
              <p:nvPr/>
            </p:nvSpPr>
            <p:spPr>
              <a:xfrm>
                <a:off x="5000500" y="1145700"/>
                <a:ext cx="34750" cy="22100"/>
              </a:xfrm>
              <a:custGeom>
                <a:rect b="b" l="l" r="r" t="t"/>
                <a:pathLst>
                  <a:path extrusionOk="0" h="884" w="1390">
                    <a:moveTo>
                      <a:pt x="44" y="1"/>
                    </a:moveTo>
                    <a:cubicBezTo>
                      <a:pt x="15" y="58"/>
                      <a:pt x="15" y="116"/>
                      <a:pt x="0" y="160"/>
                    </a:cubicBezTo>
                    <a:cubicBezTo>
                      <a:pt x="420" y="420"/>
                      <a:pt x="912" y="652"/>
                      <a:pt x="1389" y="883"/>
                    </a:cubicBezTo>
                    <a:lnTo>
                      <a:pt x="1389" y="710"/>
                    </a:lnTo>
                    <a:cubicBezTo>
                      <a:pt x="926" y="507"/>
                      <a:pt x="478" y="261"/>
                      <a:pt x="4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3"/>
              <p:cNvSpPr/>
              <p:nvPr/>
            </p:nvSpPr>
            <p:spPr>
              <a:xfrm>
                <a:off x="4995075" y="1189475"/>
                <a:ext cx="41975" cy="9075"/>
              </a:xfrm>
              <a:custGeom>
                <a:rect b="b" l="l" r="r" t="t"/>
                <a:pathLst>
                  <a:path extrusionOk="0" h="363" w="1679">
                    <a:moveTo>
                      <a:pt x="15" y="0"/>
                    </a:moveTo>
                    <a:cubicBezTo>
                      <a:pt x="0" y="44"/>
                      <a:pt x="0" y="102"/>
                      <a:pt x="0" y="145"/>
                    </a:cubicBezTo>
                    <a:cubicBezTo>
                      <a:pt x="550" y="290"/>
                      <a:pt x="1114" y="362"/>
                      <a:pt x="1679" y="362"/>
                    </a:cubicBezTo>
                    <a:lnTo>
                      <a:pt x="1679" y="203"/>
                    </a:lnTo>
                    <a:cubicBezTo>
                      <a:pt x="1129" y="203"/>
                      <a:pt x="564" y="131"/>
                      <a:pt x="1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3"/>
              <p:cNvSpPr/>
              <p:nvPr/>
            </p:nvSpPr>
            <p:spPr>
              <a:xfrm>
                <a:off x="4937525" y="984275"/>
                <a:ext cx="217000" cy="176525"/>
              </a:xfrm>
              <a:custGeom>
                <a:rect b="b" l="l" r="r" t="t"/>
                <a:pathLst>
                  <a:path extrusionOk="0" h="7061" w="8680">
                    <a:moveTo>
                      <a:pt x="6130" y="1"/>
                    </a:moveTo>
                    <a:cubicBezTo>
                      <a:pt x="5404" y="1"/>
                      <a:pt x="4626" y="368"/>
                      <a:pt x="3981" y="1451"/>
                    </a:cubicBezTo>
                    <a:cubicBezTo>
                      <a:pt x="3981" y="1451"/>
                      <a:pt x="3326" y="397"/>
                      <a:pt x="2211" y="397"/>
                    </a:cubicBezTo>
                    <a:cubicBezTo>
                      <a:pt x="2053" y="397"/>
                      <a:pt x="1885" y="419"/>
                      <a:pt x="1709" y="467"/>
                    </a:cubicBezTo>
                    <a:cubicBezTo>
                      <a:pt x="276" y="872"/>
                      <a:pt x="1" y="2247"/>
                      <a:pt x="464" y="2276"/>
                    </a:cubicBezTo>
                    <a:cubicBezTo>
                      <a:pt x="477" y="2277"/>
                      <a:pt x="489" y="2278"/>
                      <a:pt x="501" y="2278"/>
                    </a:cubicBezTo>
                    <a:cubicBezTo>
                      <a:pt x="913" y="2278"/>
                      <a:pt x="1193" y="1593"/>
                      <a:pt x="2043" y="1593"/>
                    </a:cubicBezTo>
                    <a:cubicBezTo>
                      <a:pt x="2076" y="1593"/>
                      <a:pt x="2109" y="1594"/>
                      <a:pt x="2143" y="1596"/>
                    </a:cubicBezTo>
                    <a:cubicBezTo>
                      <a:pt x="3098" y="1654"/>
                      <a:pt x="3011" y="1958"/>
                      <a:pt x="3011" y="1958"/>
                    </a:cubicBezTo>
                    <a:cubicBezTo>
                      <a:pt x="3011" y="1958"/>
                      <a:pt x="3005" y="1957"/>
                      <a:pt x="2993" y="1957"/>
                    </a:cubicBezTo>
                    <a:cubicBezTo>
                      <a:pt x="2819" y="1957"/>
                      <a:pt x="1402" y="1995"/>
                      <a:pt x="710" y="3216"/>
                    </a:cubicBezTo>
                    <a:cubicBezTo>
                      <a:pt x="1" y="4469"/>
                      <a:pt x="255" y="6016"/>
                      <a:pt x="687" y="6016"/>
                    </a:cubicBezTo>
                    <a:cubicBezTo>
                      <a:pt x="704" y="6016"/>
                      <a:pt x="722" y="6014"/>
                      <a:pt x="739" y="6009"/>
                    </a:cubicBezTo>
                    <a:cubicBezTo>
                      <a:pt x="1217" y="5879"/>
                      <a:pt x="1419" y="4924"/>
                      <a:pt x="2042" y="4113"/>
                    </a:cubicBezTo>
                    <a:cubicBezTo>
                      <a:pt x="2771" y="3187"/>
                      <a:pt x="3519" y="3095"/>
                      <a:pt x="3789" y="3095"/>
                    </a:cubicBezTo>
                    <a:cubicBezTo>
                      <a:pt x="3856" y="3095"/>
                      <a:pt x="3894" y="3101"/>
                      <a:pt x="3894" y="3101"/>
                    </a:cubicBezTo>
                    <a:cubicBezTo>
                      <a:pt x="3894" y="3101"/>
                      <a:pt x="4776" y="3535"/>
                      <a:pt x="4762" y="4794"/>
                    </a:cubicBezTo>
                    <a:cubicBezTo>
                      <a:pt x="4748" y="5705"/>
                      <a:pt x="4400" y="6950"/>
                      <a:pt x="4704" y="7051"/>
                    </a:cubicBezTo>
                    <a:cubicBezTo>
                      <a:pt x="4721" y="7057"/>
                      <a:pt x="4740" y="7060"/>
                      <a:pt x="4760" y="7060"/>
                    </a:cubicBezTo>
                    <a:cubicBezTo>
                      <a:pt x="5110" y="7060"/>
                      <a:pt x="5861" y="6143"/>
                      <a:pt x="6108" y="5705"/>
                    </a:cubicBezTo>
                    <a:cubicBezTo>
                      <a:pt x="6354" y="5228"/>
                      <a:pt x="6195" y="3839"/>
                      <a:pt x="5659" y="3289"/>
                    </a:cubicBezTo>
                    <a:lnTo>
                      <a:pt x="5659" y="3289"/>
                    </a:lnTo>
                    <a:cubicBezTo>
                      <a:pt x="5659" y="3289"/>
                      <a:pt x="6339" y="3679"/>
                      <a:pt x="6513" y="4186"/>
                    </a:cubicBezTo>
                    <a:cubicBezTo>
                      <a:pt x="6715" y="4750"/>
                      <a:pt x="6817" y="5358"/>
                      <a:pt x="6802" y="5966"/>
                    </a:cubicBezTo>
                    <a:cubicBezTo>
                      <a:pt x="6805" y="6087"/>
                      <a:pt x="6855" y="6141"/>
                      <a:pt x="6931" y="6141"/>
                    </a:cubicBezTo>
                    <a:cubicBezTo>
                      <a:pt x="7248" y="6141"/>
                      <a:pt x="8030" y="5214"/>
                      <a:pt x="7902" y="4258"/>
                    </a:cubicBezTo>
                    <a:cubicBezTo>
                      <a:pt x="7762" y="3097"/>
                      <a:pt x="6609" y="1910"/>
                      <a:pt x="5330" y="1910"/>
                    </a:cubicBezTo>
                    <a:cubicBezTo>
                      <a:pt x="5285" y="1910"/>
                      <a:pt x="5241" y="1911"/>
                      <a:pt x="5196" y="1914"/>
                    </a:cubicBezTo>
                    <a:cubicBezTo>
                      <a:pt x="5196" y="1914"/>
                      <a:pt x="5450" y="1652"/>
                      <a:pt x="6212" y="1652"/>
                    </a:cubicBezTo>
                    <a:cubicBezTo>
                      <a:pt x="6462" y="1652"/>
                      <a:pt x="6767" y="1680"/>
                      <a:pt x="7135" y="1755"/>
                    </a:cubicBezTo>
                    <a:cubicBezTo>
                      <a:pt x="7740" y="1880"/>
                      <a:pt x="8131" y="1963"/>
                      <a:pt x="8356" y="1963"/>
                    </a:cubicBezTo>
                    <a:cubicBezTo>
                      <a:pt x="8680" y="1963"/>
                      <a:pt x="8659" y="1790"/>
                      <a:pt x="8437" y="1321"/>
                    </a:cubicBezTo>
                    <a:cubicBezTo>
                      <a:pt x="8211" y="842"/>
                      <a:pt x="7229" y="1"/>
                      <a:pt x="6130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3"/>
              <p:cNvSpPr/>
              <p:nvPr/>
            </p:nvSpPr>
            <p:spPr>
              <a:xfrm>
                <a:off x="5108300" y="1097900"/>
                <a:ext cx="159550" cy="94200"/>
              </a:xfrm>
              <a:custGeom>
                <a:rect b="b" l="l" r="r" t="t"/>
                <a:pathLst>
                  <a:path extrusionOk="0" h="3768" w="6382">
                    <a:moveTo>
                      <a:pt x="5652" y="0"/>
                    </a:moveTo>
                    <a:cubicBezTo>
                      <a:pt x="5635" y="0"/>
                      <a:pt x="5617" y="1"/>
                      <a:pt x="5600" y="3"/>
                    </a:cubicBezTo>
                    <a:lnTo>
                      <a:pt x="507" y="437"/>
                    </a:lnTo>
                    <a:cubicBezTo>
                      <a:pt x="217" y="451"/>
                      <a:pt x="0" y="712"/>
                      <a:pt x="29" y="1001"/>
                    </a:cubicBezTo>
                    <a:lnTo>
                      <a:pt x="217" y="3287"/>
                    </a:lnTo>
                    <a:cubicBezTo>
                      <a:pt x="244" y="3559"/>
                      <a:pt x="463" y="3767"/>
                      <a:pt x="730" y="3767"/>
                    </a:cubicBezTo>
                    <a:cubicBezTo>
                      <a:pt x="747" y="3767"/>
                      <a:pt x="764" y="3766"/>
                      <a:pt x="782" y="3765"/>
                    </a:cubicBezTo>
                    <a:lnTo>
                      <a:pt x="5889" y="3331"/>
                    </a:lnTo>
                    <a:cubicBezTo>
                      <a:pt x="6179" y="3316"/>
                      <a:pt x="6381" y="3056"/>
                      <a:pt x="6367" y="2766"/>
                    </a:cubicBezTo>
                    <a:lnTo>
                      <a:pt x="6179" y="480"/>
                    </a:lnTo>
                    <a:cubicBezTo>
                      <a:pt x="6152" y="208"/>
                      <a:pt x="5920" y="0"/>
                      <a:pt x="5652" y="0"/>
                    </a:cubicBezTo>
                    <a:close/>
                  </a:path>
                </a:pathLst>
              </a:custGeom>
              <a:solidFill>
                <a:srgbClr val="F251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3"/>
              <p:cNvSpPr/>
              <p:nvPr/>
            </p:nvSpPr>
            <p:spPr>
              <a:xfrm>
                <a:off x="4500550" y="1132850"/>
                <a:ext cx="960825" cy="682700"/>
              </a:xfrm>
              <a:custGeom>
                <a:rect b="b" l="l" r="r" t="t"/>
                <a:pathLst>
                  <a:path extrusionOk="0" h="27308" w="38433">
                    <a:moveTo>
                      <a:pt x="34325" y="1"/>
                    </a:moveTo>
                    <a:cubicBezTo>
                      <a:pt x="34262" y="1"/>
                      <a:pt x="34199" y="3"/>
                      <a:pt x="34135" y="8"/>
                    </a:cubicBezTo>
                    <a:lnTo>
                      <a:pt x="2215" y="2685"/>
                    </a:lnTo>
                    <a:cubicBezTo>
                      <a:pt x="941" y="2801"/>
                      <a:pt x="1" y="3915"/>
                      <a:pt x="102" y="5188"/>
                    </a:cubicBezTo>
                    <a:lnTo>
                      <a:pt x="1781" y="25186"/>
                    </a:lnTo>
                    <a:cubicBezTo>
                      <a:pt x="1890" y="26401"/>
                      <a:pt x="2889" y="27308"/>
                      <a:pt x="4072" y="27308"/>
                    </a:cubicBezTo>
                    <a:cubicBezTo>
                      <a:pt x="4142" y="27308"/>
                      <a:pt x="4213" y="27305"/>
                      <a:pt x="4284" y="27298"/>
                    </a:cubicBezTo>
                    <a:lnTo>
                      <a:pt x="36204" y="24621"/>
                    </a:lnTo>
                    <a:cubicBezTo>
                      <a:pt x="37478" y="24520"/>
                      <a:pt x="38433" y="23406"/>
                      <a:pt x="38317" y="22118"/>
                    </a:cubicBezTo>
                    <a:lnTo>
                      <a:pt x="36638" y="2121"/>
                    </a:lnTo>
                    <a:cubicBezTo>
                      <a:pt x="36542" y="910"/>
                      <a:pt x="35531" y="1"/>
                      <a:pt x="3432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3"/>
              <p:cNvSpPr/>
              <p:nvPr/>
            </p:nvSpPr>
            <p:spPr>
              <a:xfrm>
                <a:off x="4512850" y="1301250"/>
                <a:ext cx="937325" cy="360325"/>
              </a:xfrm>
              <a:custGeom>
                <a:rect b="b" l="l" r="r" t="t"/>
                <a:pathLst>
                  <a:path extrusionOk="0" h="14413" w="37493">
                    <a:moveTo>
                      <a:pt x="36537" y="1"/>
                    </a:moveTo>
                    <a:lnTo>
                      <a:pt x="1" y="3068"/>
                    </a:lnTo>
                    <a:lnTo>
                      <a:pt x="956" y="14412"/>
                    </a:lnTo>
                    <a:lnTo>
                      <a:pt x="37492" y="11345"/>
                    </a:lnTo>
                    <a:lnTo>
                      <a:pt x="36537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3"/>
              <p:cNvSpPr/>
              <p:nvPr/>
            </p:nvSpPr>
            <p:spPr>
              <a:xfrm>
                <a:off x="4749450" y="1269400"/>
                <a:ext cx="472450" cy="469600"/>
              </a:xfrm>
              <a:custGeom>
                <a:rect b="b" l="l" r="r" t="t"/>
                <a:pathLst>
                  <a:path extrusionOk="0" h="18784" w="18898">
                    <a:moveTo>
                      <a:pt x="9458" y="1"/>
                    </a:moveTo>
                    <a:cubicBezTo>
                      <a:pt x="4326" y="1"/>
                      <a:pt x="130" y="4132"/>
                      <a:pt x="58" y="9276"/>
                    </a:cubicBezTo>
                    <a:cubicBezTo>
                      <a:pt x="0" y="14457"/>
                      <a:pt x="4153" y="18711"/>
                      <a:pt x="9333" y="18783"/>
                    </a:cubicBezTo>
                    <a:cubicBezTo>
                      <a:pt x="9369" y="18783"/>
                      <a:pt x="9405" y="18784"/>
                      <a:pt x="9440" y="18784"/>
                    </a:cubicBezTo>
                    <a:cubicBezTo>
                      <a:pt x="14572" y="18784"/>
                      <a:pt x="18768" y="14652"/>
                      <a:pt x="18840" y="9508"/>
                    </a:cubicBezTo>
                    <a:cubicBezTo>
                      <a:pt x="18898" y="4328"/>
                      <a:pt x="14745" y="74"/>
                      <a:pt x="9565" y="1"/>
                    </a:cubicBezTo>
                    <a:cubicBezTo>
                      <a:pt x="9529" y="1"/>
                      <a:pt x="9493" y="1"/>
                      <a:pt x="945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3"/>
              <p:cNvSpPr/>
              <p:nvPr/>
            </p:nvSpPr>
            <p:spPr>
              <a:xfrm>
                <a:off x="4763175" y="1305675"/>
                <a:ext cx="450775" cy="404500"/>
              </a:xfrm>
              <a:custGeom>
                <a:rect b="b" l="l" r="r" t="t"/>
                <a:pathLst>
                  <a:path extrusionOk="0" h="16180" w="18031">
                    <a:moveTo>
                      <a:pt x="9023" y="1"/>
                    </a:moveTo>
                    <a:cubicBezTo>
                      <a:pt x="8269" y="1"/>
                      <a:pt x="7503" y="107"/>
                      <a:pt x="6744" y="330"/>
                    </a:cubicBezTo>
                    <a:cubicBezTo>
                      <a:pt x="2461" y="1589"/>
                      <a:pt x="1" y="6075"/>
                      <a:pt x="1260" y="10358"/>
                    </a:cubicBezTo>
                    <a:cubicBezTo>
                      <a:pt x="2285" y="13888"/>
                      <a:pt x="5523" y="16179"/>
                      <a:pt x="9027" y="16179"/>
                    </a:cubicBezTo>
                    <a:cubicBezTo>
                      <a:pt x="9775" y="16179"/>
                      <a:pt x="10534" y="16075"/>
                      <a:pt x="11287" y="15856"/>
                    </a:cubicBezTo>
                    <a:cubicBezTo>
                      <a:pt x="15571" y="14597"/>
                      <a:pt x="18030" y="10112"/>
                      <a:pt x="16772" y="5814"/>
                    </a:cubicBezTo>
                    <a:cubicBezTo>
                      <a:pt x="15748" y="2290"/>
                      <a:pt x="12520" y="1"/>
                      <a:pt x="90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3"/>
              <p:cNvSpPr/>
              <p:nvPr/>
            </p:nvSpPr>
            <p:spPr>
              <a:xfrm>
                <a:off x="4804075" y="1339875"/>
                <a:ext cx="366100" cy="323950"/>
              </a:xfrm>
              <a:custGeom>
                <a:rect b="b" l="l" r="r" t="t"/>
                <a:pathLst>
                  <a:path extrusionOk="0" h="12958" w="14644">
                    <a:moveTo>
                      <a:pt x="7316" y="1"/>
                    </a:moveTo>
                    <a:cubicBezTo>
                      <a:pt x="6563" y="1"/>
                      <a:pt x="5797" y="132"/>
                      <a:pt x="5050" y="409"/>
                    </a:cubicBezTo>
                    <a:cubicBezTo>
                      <a:pt x="1708" y="1668"/>
                      <a:pt x="0" y="5401"/>
                      <a:pt x="1259" y="8744"/>
                    </a:cubicBezTo>
                    <a:cubicBezTo>
                      <a:pt x="2226" y="11353"/>
                      <a:pt x="4698" y="12958"/>
                      <a:pt x="7328" y="12958"/>
                    </a:cubicBezTo>
                    <a:cubicBezTo>
                      <a:pt x="8081" y="12958"/>
                      <a:pt x="8846" y="12826"/>
                      <a:pt x="9594" y="12549"/>
                    </a:cubicBezTo>
                    <a:cubicBezTo>
                      <a:pt x="12936" y="11290"/>
                      <a:pt x="14644" y="7557"/>
                      <a:pt x="13385" y="4215"/>
                    </a:cubicBezTo>
                    <a:cubicBezTo>
                      <a:pt x="12417" y="1605"/>
                      <a:pt x="9945" y="1"/>
                      <a:pt x="731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3"/>
              <p:cNvSpPr/>
              <p:nvPr/>
            </p:nvSpPr>
            <p:spPr>
              <a:xfrm>
                <a:off x="5254425" y="1172250"/>
                <a:ext cx="114850" cy="96875"/>
              </a:xfrm>
              <a:custGeom>
                <a:rect b="b" l="l" r="r" t="t"/>
                <a:pathLst>
                  <a:path extrusionOk="0" h="3875" w="4594">
                    <a:moveTo>
                      <a:pt x="2599" y="1"/>
                    </a:moveTo>
                    <a:cubicBezTo>
                      <a:pt x="2539" y="1"/>
                      <a:pt x="2478" y="4"/>
                      <a:pt x="2417" y="9"/>
                    </a:cubicBezTo>
                    <a:cubicBezTo>
                      <a:pt x="696" y="140"/>
                      <a:pt x="1" y="2296"/>
                      <a:pt x="1303" y="3410"/>
                    </a:cubicBezTo>
                    <a:cubicBezTo>
                      <a:pt x="1683" y="3731"/>
                      <a:pt x="2120" y="3874"/>
                      <a:pt x="2547" y="3874"/>
                    </a:cubicBezTo>
                    <a:cubicBezTo>
                      <a:pt x="3601" y="3874"/>
                      <a:pt x="4594" y="3000"/>
                      <a:pt x="4501" y="1775"/>
                    </a:cubicBezTo>
                    <a:cubicBezTo>
                      <a:pt x="4419" y="766"/>
                      <a:pt x="3579" y="1"/>
                      <a:pt x="2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3"/>
              <p:cNvSpPr/>
              <p:nvPr/>
            </p:nvSpPr>
            <p:spPr>
              <a:xfrm>
                <a:off x="4561325" y="1225950"/>
                <a:ext cx="150875" cy="106475"/>
              </a:xfrm>
              <a:custGeom>
                <a:rect b="b" l="l" r="r" t="t"/>
                <a:pathLst>
                  <a:path extrusionOk="0" h="4259" w="6035">
                    <a:moveTo>
                      <a:pt x="5034" y="1"/>
                    </a:moveTo>
                    <a:cubicBezTo>
                      <a:pt x="5015" y="1"/>
                      <a:pt x="4997" y="2"/>
                      <a:pt x="4978" y="3"/>
                    </a:cubicBezTo>
                    <a:lnTo>
                      <a:pt x="724" y="365"/>
                    </a:lnTo>
                    <a:cubicBezTo>
                      <a:pt x="305" y="394"/>
                      <a:pt x="1" y="755"/>
                      <a:pt x="30" y="1175"/>
                    </a:cubicBezTo>
                    <a:lnTo>
                      <a:pt x="232" y="3562"/>
                    </a:lnTo>
                    <a:cubicBezTo>
                      <a:pt x="274" y="3964"/>
                      <a:pt x="606" y="4259"/>
                      <a:pt x="1002" y="4259"/>
                    </a:cubicBezTo>
                    <a:cubicBezTo>
                      <a:pt x="1020" y="4259"/>
                      <a:pt x="1039" y="4258"/>
                      <a:pt x="1057" y="4257"/>
                    </a:cubicBezTo>
                    <a:lnTo>
                      <a:pt x="5311" y="3895"/>
                    </a:lnTo>
                    <a:cubicBezTo>
                      <a:pt x="5731" y="3866"/>
                      <a:pt x="6035" y="3490"/>
                      <a:pt x="6006" y="3070"/>
                    </a:cubicBezTo>
                    <a:lnTo>
                      <a:pt x="5803" y="697"/>
                    </a:lnTo>
                    <a:cubicBezTo>
                      <a:pt x="5762" y="296"/>
                      <a:pt x="5429" y="1"/>
                      <a:pt x="50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3"/>
              <p:cNvSpPr/>
              <p:nvPr/>
            </p:nvSpPr>
            <p:spPr>
              <a:xfrm>
                <a:off x="4553375" y="1219825"/>
                <a:ext cx="166775" cy="123225"/>
              </a:xfrm>
              <a:custGeom>
                <a:rect b="b" l="l" r="r" t="t"/>
                <a:pathLst>
                  <a:path extrusionOk="0" h="4929" w="6671">
                    <a:moveTo>
                      <a:pt x="5352" y="694"/>
                    </a:moveTo>
                    <a:cubicBezTo>
                      <a:pt x="5633" y="694"/>
                      <a:pt x="5775" y="902"/>
                      <a:pt x="5788" y="1174"/>
                    </a:cubicBezTo>
                    <a:lnTo>
                      <a:pt x="5875" y="2187"/>
                    </a:lnTo>
                    <a:lnTo>
                      <a:pt x="5948" y="3229"/>
                    </a:lnTo>
                    <a:cubicBezTo>
                      <a:pt x="5991" y="3489"/>
                      <a:pt x="5991" y="3851"/>
                      <a:pt x="5629" y="3894"/>
                    </a:cubicBezTo>
                    <a:cubicBezTo>
                      <a:pt x="5621" y="3895"/>
                      <a:pt x="5613" y="3896"/>
                      <a:pt x="5605" y="3896"/>
                    </a:cubicBezTo>
                    <a:lnTo>
                      <a:pt x="5605" y="3896"/>
                    </a:lnTo>
                    <a:lnTo>
                      <a:pt x="2330" y="4184"/>
                    </a:lnTo>
                    <a:lnTo>
                      <a:pt x="1592" y="4227"/>
                    </a:lnTo>
                    <a:cubicBezTo>
                      <a:pt x="1518" y="4247"/>
                      <a:pt x="1444" y="4258"/>
                      <a:pt x="1371" y="4258"/>
                    </a:cubicBezTo>
                    <a:cubicBezTo>
                      <a:pt x="1285" y="4258"/>
                      <a:pt x="1200" y="4244"/>
                      <a:pt x="1115" y="4213"/>
                    </a:cubicBezTo>
                    <a:cubicBezTo>
                      <a:pt x="898" y="4111"/>
                      <a:pt x="883" y="3909"/>
                      <a:pt x="869" y="3692"/>
                    </a:cubicBezTo>
                    <a:lnTo>
                      <a:pt x="796" y="2751"/>
                    </a:lnTo>
                    <a:lnTo>
                      <a:pt x="710" y="1753"/>
                    </a:lnTo>
                    <a:cubicBezTo>
                      <a:pt x="681" y="1565"/>
                      <a:pt x="652" y="1319"/>
                      <a:pt x="796" y="1159"/>
                    </a:cubicBezTo>
                    <a:cubicBezTo>
                      <a:pt x="912" y="1058"/>
                      <a:pt x="1071" y="1015"/>
                      <a:pt x="1230" y="1015"/>
                    </a:cubicBezTo>
                    <a:lnTo>
                      <a:pt x="1968" y="957"/>
                    </a:lnTo>
                    <a:cubicBezTo>
                      <a:pt x="3068" y="870"/>
                      <a:pt x="4197" y="725"/>
                      <a:pt x="5296" y="696"/>
                    </a:cubicBezTo>
                    <a:cubicBezTo>
                      <a:pt x="5316" y="695"/>
                      <a:pt x="5334" y="694"/>
                      <a:pt x="5352" y="694"/>
                    </a:cubicBezTo>
                    <a:close/>
                    <a:moveTo>
                      <a:pt x="5353" y="0"/>
                    </a:moveTo>
                    <a:cubicBezTo>
                      <a:pt x="5334" y="0"/>
                      <a:pt x="5315" y="1"/>
                      <a:pt x="5296" y="2"/>
                    </a:cubicBezTo>
                    <a:lnTo>
                      <a:pt x="4848" y="45"/>
                    </a:lnTo>
                    <a:lnTo>
                      <a:pt x="2677" y="219"/>
                    </a:lnTo>
                    <a:lnTo>
                      <a:pt x="1071" y="364"/>
                    </a:lnTo>
                    <a:cubicBezTo>
                      <a:pt x="594" y="378"/>
                      <a:pt x="189" y="682"/>
                      <a:pt x="58" y="1131"/>
                    </a:cubicBezTo>
                    <a:cubicBezTo>
                      <a:pt x="0" y="1391"/>
                      <a:pt x="0" y="1651"/>
                      <a:pt x="58" y="1926"/>
                    </a:cubicBezTo>
                    <a:cubicBezTo>
                      <a:pt x="102" y="2578"/>
                      <a:pt x="145" y="3229"/>
                      <a:pt x="218" y="3880"/>
                    </a:cubicBezTo>
                    <a:cubicBezTo>
                      <a:pt x="232" y="4357"/>
                      <a:pt x="565" y="4777"/>
                      <a:pt x="1028" y="4907"/>
                    </a:cubicBezTo>
                    <a:cubicBezTo>
                      <a:pt x="1129" y="4922"/>
                      <a:pt x="1230" y="4929"/>
                      <a:pt x="1334" y="4929"/>
                    </a:cubicBezTo>
                    <a:cubicBezTo>
                      <a:pt x="1437" y="4929"/>
                      <a:pt x="1542" y="4922"/>
                      <a:pt x="1650" y="4907"/>
                    </a:cubicBezTo>
                    <a:lnTo>
                      <a:pt x="5513" y="4574"/>
                    </a:lnTo>
                    <a:lnTo>
                      <a:pt x="5629" y="4574"/>
                    </a:lnTo>
                    <a:cubicBezTo>
                      <a:pt x="5632" y="4574"/>
                      <a:pt x="5635" y="4574"/>
                      <a:pt x="5637" y="4574"/>
                    </a:cubicBezTo>
                    <a:lnTo>
                      <a:pt x="5637" y="4574"/>
                    </a:lnTo>
                    <a:cubicBezTo>
                      <a:pt x="6227" y="4526"/>
                      <a:pt x="6671" y="4022"/>
                      <a:pt x="6657" y="3417"/>
                    </a:cubicBezTo>
                    <a:lnTo>
                      <a:pt x="6599" y="2766"/>
                    </a:lnTo>
                    <a:cubicBezTo>
                      <a:pt x="6541" y="2172"/>
                      <a:pt x="6512" y="1565"/>
                      <a:pt x="6440" y="957"/>
                    </a:cubicBezTo>
                    <a:cubicBezTo>
                      <a:pt x="6370" y="411"/>
                      <a:pt x="5907" y="0"/>
                      <a:pt x="5353" y="0"/>
                    </a:cubicBezTo>
                    <a:close/>
                  </a:path>
                </a:pathLst>
              </a:custGeom>
              <a:solidFill>
                <a:srgbClr val="F251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3"/>
              <p:cNvSpPr/>
              <p:nvPr/>
            </p:nvSpPr>
            <p:spPr>
              <a:xfrm>
                <a:off x="4524800" y="1689000"/>
                <a:ext cx="1008200" cy="372675"/>
              </a:xfrm>
              <a:custGeom>
                <a:rect b="b" l="l" r="r" t="t"/>
                <a:pathLst>
                  <a:path extrusionOk="0" h="14907" w="40328">
                    <a:moveTo>
                      <a:pt x="4745" y="1517"/>
                    </a:moveTo>
                    <a:cubicBezTo>
                      <a:pt x="4750" y="1517"/>
                      <a:pt x="4756" y="1522"/>
                      <a:pt x="4761" y="1536"/>
                    </a:cubicBezTo>
                    <a:cubicBezTo>
                      <a:pt x="4732" y="1536"/>
                      <a:pt x="4735" y="1517"/>
                      <a:pt x="4745" y="1517"/>
                    </a:cubicBezTo>
                    <a:close/>
                    <a:moveTo>
                      <a:pt x="28016" y="5917"/>
                    </a:moveTo>
                    <a:cubicBezTo>
                      <a:pt x="28032" y="5917"/>
                      <a:pt x="28132" y="6058"/>
                      <a:pt x="28159" y="6137"/>
                    </a:cubicBezTo>
                    <a:cubicBezTo>
                      <a:pt x="28101" y="6079"/>
                      <a:pt x="28057" y="6007"/>
                      <a:pt x="28014" y="5920"/>
                    </a:cubicBezTo>
                    <a:cubicBezTo>
                      <a:pt x="28014" y="5918"/>
                      <a:pt x="28015" y="5917"/>
                      <a:pt x="28016" y="5917"/>
                    </a:cubicBezTo>
                    <a:close/>
                    <a:moveTo>
                      <a:pt x="25569" y="6919"/>
                    </a:moveTo>
                    <a:lnTo>
                      <a:pt x="25569" y="6919"/>
                    </a:lnTo>
                    <a:cubicBezTo>
                      <a:pt x="25525" y="6977"/>
                      <a:pt x="25453" y="7020"/>
                      <a:pt x="25380" y="7049"/>
                    </a:cubicBezTo>
                    <a:lnTo>
                      <a:pt x="25207" y="7049"/>
                    </a:lnTo>
                    <a:lnTo>
                      <a:pt x="25569" y="6919"/>
                    </a:lnTo>
                    <a:close/>
                    <a:moveTo>
                      <a:pt x="4139" y="5877"/>
                    </a:moveTo>
                    <a:lnTo>
                      <a:pt x="4211" y="5920"/>
                    </a:lnTo>
                    <a:cubicBezTo>
                      <a:pt x="4515" y="6094"/>
                      <a:pt x="4732" y="6354"/>
                      <a:pt x="4848" y="6687"/>
                    </a:cubicBezTo>
                    <a:cubicBezTo>
                      <a:pt x="4906" y="6875"/>
                      <a:pt x="4906" y="7092"/>
                      <a:pt x="4848" y="7280"/>
                    </a:cubicBezTo>
                    <a:lnTo>
                      <a:pt x="4790" y="7411"/>
                    </a:lnTo>
                    <a:cubicBezTo>
                      <a:pt x="4587" y="7353"/>
                      <a:pt x="4414" y="7237"/>
                      <a:pt x="4283" y="7063"/>
                    </a:cubicBezTo>
                    <a:cubicBezTo>
                      <a:pt x="4052" y="6716"/>
                      <a:pt x="3994" y="6268"/>
                      <a:pt x="4139" y="5877"/>
                    </a:cubicBezTo>
                    <a:close/>
                    <a:moveTo>
                      <a:pt x="5058" y="7423"/>
                    </a:moveTo>
                    <a:cubicBezTo>
                      <a:pt x="5064" y="7423"/>
                      <a:pt x="5063" y="7427"/>
                      <a:pt x="5050" y="7440"/>
                    </a:cubicBezTo>
                    <a:lnTo>
                      <a:pt x="4992" y="7440"/>
                    </a:lnTo>
                    <a:cubicBezTo>
                      <a:pt x="5026" y="7431"/>
                      <a:pt x="5050" y="7423"/>
                      <a:pt x="5058" y="7423"/>
                    </a:cubicBezTo>
                    <a:close/>
                    <a:moveTo>
                      <a:pt x="2518" y="9703"/>
                    </a:moveTo>
                    <a:cubicBezTo>
                      <a:pt x="2523" y="9703"/>
                      <a:pt x="2521" y="9717"/>
                      <a:pt x="2504" y="9726"/>
                    </a:cubicBezTo>
                    <a:cubicBezTo>
                      <a:pt x="2509" y="9709"/>
                      <a:pt x="2515" y="9703"/>
                      <a:pt x="2518" y="9703"/>
                    </a:cubicBezTo>
                    <a:close/>
                    <a:moveTo>
                      <a:pt x="34670" y="11607"/>
                    </a:moveTo>
                    <a:cubicBezTo>
                      <a:pt x="34664" y="11631"/>
                      <a:pt x="34660" y="11640"/>
                      <a:pt x="34659" y="11640"/>
                    </a:cubicBezTo>
                    <a:cubicBezTo>
                      <a:pt x="34658" y="11640"/>
                      <a:pt x="34662" y="11624"/>
                      <a:pt x="34670" y="11607"/>
                    </a:cubicBezTo>
                    <a:close/>
                    <a:moveTo>
                      <a:pt x="5816" y="0"/>
                    </a:moveTo>
                    <a:cubicBezTo>
                      <a:pt x="5754" y="0"/>
                      <a:pt x="5718" y="2"/>
                      <a:pt x="5716" y="2"/>
                    </a:cubicBezTo>
                    <a:cubicBezTo>
                      <a:pt x="4254" y="147"/>
                      <a:pt x="2750" y="784"/>
                      <a:pt x="1983" y="2086"/>
                    </a:cubicBezTo>
                    <a:cubicBezTo>
                      <a:pt x="1578" y="2853"/>
                      <a:pt x="1592" y="4097"/>
                      <a:pt x="2229" y="4763"/>
                    </a:cubicBezTo>
                    <a:cubicBezTo>
                      <a:pt x="2388" y="4936"/>
                      <a:pt x="2590" y="5081"/>
                      <a:pt x="2808" y="5197"/>
                    </a:cubicBezTo>
                    <a:cubicBezTo>
                      <a:pt x="2098" y="5457"/>
                      <a:pt x="1389" y="5891"/>
                      <a:pt x="1143" y="6543"/>
                    </a:cubicBezTo>
                    <a:cubicBezTo>
                      <a:pt x="869" y="7295"/>
                      <a:pt x="1143" y="8134"/>
                      <a:pt x="1795" y="8597"/>
                    </a:cubicBezTo>
                    <a:cubicBezTo>
                      <a:pt x="2185" y="8843"/>
                      <a:pt x="2634" y="8973"/>
                      <a:pt x="3097" y="9002"/>
                    </a:cubicBezTo>
                    <a:cubicBezTo>
                      <a:pt x="2967" y="9089"/>
                      <a:pt x="2851" y="9176"/>
                      <a:pt x="2764" y="9176"/>
                    </a:cubicBezTo>
                    <a:cubicBezTo>
                      <a:pt x="2344" y="9219"/>
                      <a:pt x="1939" y="9321"/>
                      <a:pt x="1534" y="9451"/>
                    </a:cubicBezTo>
                    <a:cubicBezTo>
                      <a:pt x="1143" y="9610"/>
                      <a:pt x="666" y="9813"/>
                      <a:pt x="377" y="10117"/>
                    </a:cubicBezTo>
                    <a:cubicBezTo>
                      <a:pt x="87" y="10420"/>
                      <a:pt x="44" y="10782"/>
                      <a:pt x="15" y="11187"/>
                    </a:cubicBezTo>
                    <a:cubicBezTo>
                      <a:pt x="0" y="11578"/>
                      <a:pt x="15" y="11954"/>
                      <a:pt x="58" y="12345"/>
                    </a:cubicBezTo>
                    <a:cubicBezTo>
                      <a:pt x="73" y="12793"/>
                      <a:pt x="174" y="13242"/>
                      <a:pt x="348" y="13647"/>
                    </a:cubicBezTo>
                    <a:cubicBezTo>
                      <a:pt x="782" y="14472"/>
                      <a:pt x="1708" y="14906"/>
                      <a:pt x="2605" y="14906"/>
                    </a:cubicBezTo>
                    <a:cubicBezTo>
                      <a:pt x="3401" y="14906"/>
                      <a:pt x="4197" y="14732"/>
                      <a:pt x="4920" y="14385"/>
                    </a:cubicBezTo>
                    <a:lnTo>
                      <a:pt x="5586" y="14038"/>
                    </a:lnTo>
                    <a:cubicBezTo>
                      <a:pt x="5716" y="14342"/>
                      <a:pt x="5976" y="14544"/>
                      <a:pt x="6295" y="14588"/>
                    </a:cubicBezTo>
                    <a:cubicBezTo>
                      <a:pt x="6375" y="14593"/>
                      <a:pt x="6456" y="14595"/>
                      <a:pt x="6537" y="14595"/>
                    </a:cubicBezTo>
                    <a:cubicBezTo>
                      <a:pt x="7152" y="14595"/>
                      <a:pt x="7770" y="14450"/>
                      <a:pt x="8321" y="14168"/>
                    </a:cubicBezTo>
                    <a:lnTo>
                      <a:pt x="8436" y="14110"/>
                    </a:lnTo>
                    <a:cubicBezTo>
                      <a:pt x="8494" y="14197"/>
                      <a:pt x="8567" y="14255"/>
                      <a:pt x="8668" y="14284"/>
                    </a:cubicBezTo>
                    <a:cubicBezTo>
                      <a:pt x="8867" y="14348"/>
                      <a:pt x="9083" y="14375"/>
                      <a:pt x="9303" y="14375"/>
                    </a:cubicBezTo>
                    <a:cubicBezTo>
                      <a:pt x="9624" y="14375"/>
                      <a:pt x="9952" y="14318"/>
                      <a:pt x="10245" y="14240"/>
                    </a:cubicBezTo>
                    <a:cubicBezTo>
                      <a:pt x="10650" y="14139"/>
                      <a:pt x="11041" y="13965"/>
                      <a:pt x="11417" y="13734"/>
                    </a:cubicBezTo>
                    <a:cubicBezTo>
                      <a:pt x="11518" y="13821"/>
                      <a:pt x="11634" y="13879"/>
                      <a:pt x="11764" y="13937"/>
                    </a:cubicBezTo>
                    <a:cubicBezTo>
                      <a:pt x="12281" y="14202"/>
                      <a:pt x="12884" y="14325"/>
                      <a:pt x="13491" y="14325"/>
                    </a:cubicBezTo>
                    <a:cubicBezTo>
                      <a:pt x="14107" y="14325"/>
                      <a:pt x="14727" y="14199"/>
                      <a:pt x="15266" y="13965"/>
                    </a:cubicBezTo>
                    <a:cubicBezTo>
                      <a:pt x="15570" y="13850"/>
                      <a:pt x="15859" y="13676"/>
                      <a:pt x="16134" y="13488"/>
                    </a:cubicBezTo>
                    <a:cubicBezTo>
                      <a:pt x="16308" y="13705"/>
                      <a:pt x="16554" y="13850"/>
                      <a:pt x="16829" y="13893"/>
                    </a:cubicBezTo>
                    <a:cubicBezTo>
                      <a:pt x="17004" y="13930"/>
                      <a:pt x="17183" y="13948"/>
                      <a:pt x="17362" y="13948"/>
                    </a:cubicBezTo>
                    <a:cubicBezTo>
                      <a:pt x="17744" y="13948"/>
                      <a:pt x="18128" y="13867"/>
                      <a:pt x="18493" y="13720"/>
                    </a:cubicBezTo>
                    <a:lnTo>
                      <a:pt x="18970" y="13459"/>
                    </a:lnTo>
                    <a:lnTo>
                      <a:pt x="19115" y="13560"/>
                    </a:lnTo>
                    <a:cubicBezTo>
                      <a:pt x="19375" y="13682"/>
                      <a:pt x="19672" y="13727"/>
                      <a:pt x="19964" y="13727"/>
                    </a:cubicBezTo>
                    <a:cubicBezTo>
                      <a:pt x="20192" y="13727"/>
                      <a:pt x="20417" y="13700"/>
                      <a:pt x="20620" y="13662"/>
                    </a:cubicBezTo>
                    <a:cubicBezTo>
                      <a:pt x="21141" y="13575"/>
                      <a:pt x="21633" y="13329"/>
                      <a:pt x="21994" y="12938"/>
                    </a:cubicBezTo>
                    <a:lnTo>
                      <a:pt x="22052" y="13025"/>
                    </a:lnTo>
                    <a:cubicBezTo>
                      <a:pt x="22300" y="13310"/>
                      <a:pt x="22739" y="13393"/>
                      <a:pt x="23123" y="13393"/>
                    </a:cubicBezTo>
                    <a:cubicBezTo>
                      <a:pt x="23188" y="13393"/>
                      <a:pt x="23251" y="13391"/>
                      <a:pt x="23311" y="13387"/>
                    </a:cubicBezTo>
                    <a:cubicBezTo>
                      <a:pt x="23731" y="13372"/>
                      <a:pt x="24802" y="13097"/>
                      <a:pt x="25265" y="12562"/>
                    </a:cubicBezTo>
                    <a:cubicBezTo>
                      <a:pt x="25380" y="12446"/>
                      <a:pt x="25482" y="12301"/>
                      <a:pt x="25540" y="12142"/>
                    </a:cubicBezTo>
                    <a:cubicBezTo>
                      <a:pt x="25554" y="12258"/>
                      <a:pt x="25597" y="12359"/>
                      <a:pt x="25641" y="12446"/>
                    </a:cubicBezTo>
                    <a:cubicBezTo>
                      <a:pt x="25901" y="12924"/>
                      <a:pt x="26408" y="13010"/>
                      <a:pt x="26900" y="13010"/>
                    </a:cubicBezTo>
                    <a:cubicBezTo>
                      <a:pt x="26921" y="13011"/>
                      <a:pt x="26942" y="13011"/>
                      <a:pt x="26962" y="13011"/>
                    </a:cubicBezTo>
                    <a:cubicBezTo>
                      <a:pt x="27649" y="13011"/>
                      <a:pt x="28305" y="12780"/>
                      <a:pt x="28853" y="12345"/>
                    </a:cubicBezTo>
                    <a:cubicBezTo>
                      <a:pt x="29464" y="12801"/>
                      <a:pt x="30222" y="13006"/>
                      <a:pt x="30990" y="13006"/>
                    </a:cubicBezTo>
                    <a:cubicBezTo>
                      <a:pt x="31805" y="13006"/>
                      <a:pt x="32632" y="12776"/>
                      <a:pt x="33310" y="12374"/>
                    </a:cubicBezTo>
                    <a:lnTo>
                      <a:pt x="33426" y="12301"/>
                    </a:lnTo>
                    <a:cubicBezTo>
                      <a:pt x="33541" y="12229"/>
                      <a:pt x="33643" y="12142"/>
                      <a:pt x="33744" y="12055"/>
                    </a:cubicBezTo>
                    <a:cubicBezTo>
                      <a:pt x="33999" y="12333"/>
                      <a:pt x="34392" y="12398"/>
                      <a:pt x="34754" y="12398"/>
                    </a:cubicBezTo>
                    <a:cubicBezTo>
                      <a:pt x="34845" y="12398"/>
                      <a:pt x="34933" y="12394"/>
                      <a:pt x="35017" y="12388"/>
                    </a:cubicBezTo>
                    <a:cubicBezTo>
                      <a:pt x="35437" y="12345"/>
                      <a:pt x="36247" y="12113"/>
                      <a:pt x="36667" y="11708"/>
                    </a:cubicBezTo>
                    <a:cubicBezTo>
                      <a:pt x="36942" y="11911"/>
                      <a:pt x="37260" y="12041"/>
                      <a:pt x="37607" y="12113"/>
                    </a:cubicBezTo>
                    <a:cubicBezTo>
                      <a:pt x="37707" y="12124"/>
                      <a:pt x="37807" y="12129"/>
                      <a:pt x="37907" y="12129"/>
                    </a:cubicBezTo>
                    <a:cubicBezTo>
                      <a:pt x="38517" y="12129"/>
                      <a:pt x="39123" y="11941"/>
                      <a:pt x="39633" y="11592"/>
                    </a:cubicBezTo>
                    <a:cubicBezTo>
                      <a:pt x="40009" y="11332"/>
                      <a:pt x="40328" y="10941"/>
                      <a:pt x="40313" y="10464"/>
                    </a:cubicBezTo>
                    <a:cubicBezTo>
                      <a:pt x="40313" y="10420"/>
                      <a:pt x="40313" y="10391"/>
                      <a:pt x="40299" y="10363"/>
                    </a:cubicBezTo>
                    <a:cubicBezTo>
                      <a:pt x="40299" y="10334"/>
                      <a:pt x="40313" y="10319"/>
                      <a:pt x="40313" y="10305"/>
                    </a:cubicBezTo>
                    <a:cubicBezTo>
                      <a:pt x="40226" y="9379"/>
                      <a:pt x="40154" y="8453"/>
                      <a:pt x="40082" y="7541"/>
                    </a:cubicBezTo>
                    <a:cubicBezTo>
                      <a:pt x="40053" y="7150"/>
                      <a:pt x="40082" y="6673"/>
                      <a:pt x="39865" y="6354"/>
                    </a:cubicBezTo>
                    <a:cubicBezTo>
                      <a:pt x="39677" y="6123"/>
                      <a:pt x="39387" y="5993"/>
                      <a:pt x="39083" y="5978"/>
                    </a:cubicBezTo>
                    <a:cubicBezTo>
                      <a:pt x="39008" y="5972"/>
                      <a:pt x="38933" y="5969"/>
                      <a:pt x="38859" y="5969"/>
                    </a:cubicBezTo>
                    <a:cubicBezTo>
                      <a:pt x="38385" y="5969"/>
                      <a:pt x="37917" y="6088"/>
                      <a:pt x="37492" y="6325"/>
                    </a:cubicBezTo>
                    <a:cubicBezTo>
                      <a:pt x="37318" y="6412"/>
                      <a:pt x="37159" y="6514"/>
                      <a:pt x="37014" y="6644"/>
                    </a:cubicBezTo>
                    <a:cubicBezTo>
                      <a:pt x="36679" y="6386"/>
                      <a:pt x="36264" y="6232"/>
                      <a:pt x="35839" y="6232"/>
                    </a:cubicBezTo>
                    <a:cubicBezTo>
                      <a:pt x="35787" y="6232"/>
                      <a:pt x="35735" y="6234"/>
                      <a:pt x="35683" y="6239"/>
                    </a:cubicBezTo>
                    <a:cubicBezTo>
                      <a:pt x="34988" y="6239"/>
                      <a:pt x="34308" y="6499"/>
                      <a:pt x="33773" y="6962"/>
                    </a:cubicBezTo>
                    <a:cubicBezTo>
                      <a:pt x="33336" y="6622"/>
                      <a:pt x="32786" y="6220"/>
                      <a:pt x="32252" y="6220"/>
                    </a:cubicBezTo>
                    <a:cubicBezTo>
                      <a:pt x="32151" y="6220"/>
                      <a:pt x="32049" y="6235"/>
                      <a:pt x="31950" y="6268"/>
                    </a:cubicBezTo>
                    <a:cubicBezTo>
                      <a:pt x="31393" y="6446"/>
                      <a:pt x="30935" y="6512"/>
                      <a:pt x="30553" y="6512"/>
                    </a:cubicBezTo>
                    <a:cubicBezTo>
                      <a:pt x="30160" y="6512"/>
                      <a:pt x="29848" y="6442"/>
                      <a:pt x="29591" y="6354"/>
                    </a:cubicBezTo>
                    <a:cubicBezTo>
                      <a:pt x="29982" y="6311"/>
                      <a:pt x="30344" y="6152"/>
                      <a:pt x="30647" y="5906"/>
                    </a:cubicBezTo>
                    <a:cubicBezTo>
                      <a:pt x="31168" y="5428"/>
                      <a:pt x="31458" y="4734"/>
                      <a:pt x="31414" y="4025"/>
                    </a:cubicBezTo>
                    <a:cubicBezTo>
                      <a:pt x="31414" y="3837"/>
                      <a:pt x="31356" y="3649"/>
                      <a:pt x="31255" y="3489"/>
                    </a:cubicBezTo>
                    <a:lnTo>
                      <a:pt x="31125" y="3403"/>
                    </a:lnTo>
                    <a:cubicBezTo>
                      <a:pt x="31015" y="3333"/>
                      <a:pt x="30874" y="3306"/>
                      <a:pt x="30721" y="3306"/>
                    </a:cubicBezTo>
                    <a:cubicBezTo>
                      <a:pt x="30429" y="3306"/>
                      <a:pt x="30099" y="3404"/>
                      <a:pt x="29881" y="3489"/>
                    </a:cubicBezTo>
                    <a:lnTo>
                      <a:pt x="29779" y="3518"/>
                    </a:lnTo>
                    <a:cubicBezTo>
                      <a:pt x="29808" y="3301"/>
                      <a:pt x="29779" y="3084"/>
                      <a:pt x="29707" y="2882"/>
                    </a:cubicBezTo>
                    <a:cubicBezTo>
                      <a:pt x="29577" y="2650"/>
                      <a:pt x="29403" y="2448"/>
                      <a:pt x="29172" y="2303"/>
                    </a:cubicBezTo>
                    <a:cubicBezTo>
                      <a:pt x="29012" y="2216"/>
                      <a:pt x="28868" y="2115"/>
                      <a:pt x="28723" y="1999"/>
                    </a:cubicBezTo>
                    <a:cubicBezTo>
                      <a:pt x="28781" y="1840"/>
                      <a:pt x="28795" y="1666"/>
                      <a:pt x="28766" y="1493"/>
                    </a:cubicBezTo>
                    <a:cubicBezTo>
                      <a:pt x="28680" y="1261"/>
                      <a:pt x="28434" y="1203"/>
                      <a:pt x="28217" y="1189"/>
                    </a:cubicBezTo>
                    <a:cubicBezTo>
                      <a:pt x="28192" y="1188"/>
                      <a:pt x="28168" y="1187"/>
                      <a:pt x="28143" y="1187"/>
                    </a:cubicBezTo>
                    <a:cubicBezTo>
                      <a:pt x="27734" y="1187"/>
                      <a:pt x="27327" y="1301"/>
                      <a:pt x="26972" y="1493"/>
                    </a:cubicBezTo>
                    <a:cubicBezTo>
                      <a:pt x="26856" y="1536"/>
                      <a:pt x="26770" y="1579"/>
                      <a:pt x="26683" y="1652"/>
                    </a:cubicBezTo>
                    <a:cubicBezTo>
                      <a:pt x="26625" y="1623"/>
                      <a:pt x="26567" y="1608"/>
                      <a:pt x="26509" y="1594"/>
                    </a:cubicBezTo>
                    <a:cubicBezTo>
                      <a:pt x="26315" y="1525"/>
                      <a:pt x="26108" y="1495"/>
                      <a:pt x="25897" y="1495"/>
                    </a:cubicBezTo>
                    <a:cubicBezTo>
                      <a:pt x="25355" y="1495"/>
                      <a:pt x="24787" y="1695"/>
                      <a:pt x="24339" y="1956"/>
                    </a:cubicBezTo>
                    <a:cubicBezTo>
                      <a:pt x="23890" y="2231"/>
                      <a:pt x="23485" y="2578"/>
                      <a:pt x="23167" y="2997"/>
                    </a:cubicBezTo>
                    <a:cubicBezTo>
                      <a:pt x="22938" y="2818"/>
                      <a:pt x="22635" y="2749"/>
                      <a:pt x="22316" y="2749"/>
                    </a:cubicBezTo>
                    <a:cubicBezTo>
                      <a:pt x="22070" y="2749"/>
                      <a:pt x="21814" y="2790"/>
                      <a:pt x="21575" y="2853"/>
                    </a:cubicBezTo>
                    <a:cubicBezTo>
                      <a:pt x="21332" y="2482"/>
                      <a:pt x="20903" y="2316"/>
                      <a:pt x="20446" y="2316"/>
                    </a:cubicBezTo>
                    <a:cubicBezTo>
                      <a:pt x="20331" y="2316"/>
                      <a:pt x="20215" y="2326"/>
                      <a:pt x="20099" y="2346"/>
                    </a:cubicBezTo>
                    <a:cubicBezTo>
                      <a:pt x="19578" y="2419"/>
                      <a:pt x="19101" y="2636"/>
                      <a:pt x="18681" y="2954"/>
                    </a:cubicBezTo>
                    <a:lnTo>
                      <a:pt x="18522" y="2954"/>
                    </a:lnTo>
                    <a:cubicBezTo>
                      <a:pt x="17957" y="2954"/>
                      <a:pt x="17408" y="3157"/>
                      <a:pt x="16973" y="3518"/>
                    </a:cubicBezTo>
                    <a:lnTo>
                      <a:pt x="16930" y="3518"/>
                    </a:lnTo>
                    <a:cubicBezTo>
                      <a:pt x="16745" y="3475"/>
                      <a:pt x="16557" y="3453"/>
                      <a:pt x="16371" y="3453"/>
                    </a:cubicBezTo>
                    <a:cubicBezTo>
                      <a:pt x="16119" y="3453"/>
                      <a:pt x="15869" y="3493"/>
                      <a:pt x="15628" y="3576"/>
                    </a:cubicBezTo>
                    <a:cubicBezTo>
                      <a:pt x="15452" y="3171"/>
                      <a:pt x="15045" y="3031"/>
                      <a:pt x="14612" y="3031"/>
                    </a:cubicBezTo>
                    <a:cubicBezTo>
                      <a:pt x="14473" y="3031"/>
                      <a:pt x="14332" y="3045"/>
                      <a:pt x="14195" y="3070"/>
                    </a:cubicBezTo>
                    <a:cubicBezTo>
                      <a:pt x="13689" y="3157"/>
                      <a:pt x="13197" y="3359"/>
                      <a:pt x="12763" y="3663"/>
                    </a:cubicBezTo>
                    <a:lnTo>
                      <a:pt x="12734" y="3663"/>
                    </a:lnTo>
                    <a:cubicBezTo>
                      <a:pt x="12198" y="3663"/>
                      <a:pt x="11678" y="3793"/>
                      <a:pt x="11214" y="4054"/>
                    </a:cubicBezTo>
                    <a:cubicBezTo>
                      <a:pt x="10940" y="3808"/>
                      <a:pt x="10448" y="3750"/>
                      <a:pt x="10129" y="3721"/>
                    </a:cubicBezTo>
                    <a:cubicBezTo>
                      <a:pt x="10104" y="3720"/>
                      <a:pt x="10078" y="3719"/>
                      <a:pt x="10052" y="3719"/>
                    </a:cubicBezTo>
                    <a:cubicBezTo>
                      <a:pt x="9774" y="3719"/>
                      <a:pt x="9499" y="3790"/>
                      <a:pt x="9261" y="3909"/>
                    </a:cubicBezTo>
                    <a:cubicBezTo>
                      <a:pt x="8985" y="3721"/>
                      <a:pt x="8667" y="3618"/>
                      <a:pt x="8339" y="3618"/>
                    </a:cubicBezTo>
                    <a:cubicBezTo>
                      <a:pt x="8237" y="3618"/>
                      <a:pt x="8134" y="3628"/>
                      <a:pt x="8031" y="3649"/>
                    </a:cubicBezTo>
                    <a:cubicBezTo>
                      <a:pt x="7539" y="3721"/>
                      <a:pt x="7105" y="3981"/>
                      <a:pt x="6816" y="4387"/>
                    </a:cubicBezTo>
                    <a:cubicBezTo>
                      <a:pt x="6656" y="4271"/>
                      <a:pt x="6483" y="4169"/>
                      <a:pt x="6295" y="4083"/>
                    </a:cubicBezTo>
                    <a:lnTo>
                      <a:pt x="6208" y="4039"/>
                    </a:lnTo>
                    <a:cubicBezTo>
                      <a:pt x="6526" y="3895"/>
                      <a:pt x="6902" y="3721"/>
                      <a:pt x="7076" y="3388"/>
                    </a:cubicBezTo>
                    <a:cubicBezTo>
                      <a:pt x="7409" y="2722"/>
                      <a:pt x="7669" y="1927"/>
                      <a:pt x="7611" y="1160"/>
                    </a:cubicBezTo>
                    <a:cubicBezTo>
                      <a:pt x="7549" y="75"/>
                      <a:pt x="6198" y="0"/>
                      <a:pt x="5816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3"/>
              <p:cNvSpPr/>
              <p:nvPr/>
            </p:nvSpPr>
            <p:spPr>
              <a:xfrm>
                <a:off x="4577250" y="1699450"/>
                <a:ext cx="113975" cy="192800"/>
              </a:xfrm>
              <a:custGeom>
                <a:rect b="b" l="l" r="r" t="t"/>
                <a:pathLst>
                  <a:path extrusionOk="0" h="7712" w="4559">
                    <a:moveTo>
                      <a:pt x="3381" y="0"/>
                    </a:moveTo>
                    <a:cubicBezTo>
                      <a:pt x="3346" y="0"/>
                      <a:pt x="3309" y="2"/>
                      <a:pt x="3271" y="4"/>
                    </a:cubicBezTo>
                    <a:cubicBezTo>
                      <a:pt x="1650" y="149"/>
                      <a:pt x="724" y="1697"/>
                      <a:pt x="811" y="2724"/>
                    </a:cubicBezTo>
                    <a:cubicBezTo>
                      <a:pt x="956" y="4403"/>
                      <a:pt x="3792" y="4200"/>
                      <a:pt x="3922" y="5806"/>
                    </a:cubicBezTo>
                    <a:cubicBezTo>
                      <a:pt x="4023" y="6703"/>
                      <a:pt x="3300" y="7224"/>
                      <a:pt x="2316" y="7311"/>
                    </a:cubicBezTo>
                    <a:cubicBezTo>
                      <a:pt x="2241" y="7319"/>
                      <a:pt x="2169" y="7323"/>
                      <a:pt x="2100" y="7323"/>
                    </a:cubicBezTo>
                    <a:cubicBezTo>
                      <a:pt x="1271" y="7323"/>
                      <a:pt x="835" y="6779"/>
                      <a:pt x="782" y="6125"/>
                    </a:cubicBezTo>
                    <a:cubicBezTo>
                      <a:pt x="753" y="5661"/>
                      <a:pt x="883" y="5198"/>
                      <a:pt x="1173" y="4837"/>
                    </a:cubicBezTo>
                    <a:lnTo>
                      <a:pt x="1173" y="4837"/>
                    </a:lnTo>
                    <a:cubicBezTo>
                      <a:pt x="666" y="4880"/>
                      <a:pt x="0" y="5068"/>
                      <a:pt x="87" y="6197"/>
                    </a:cubicBezTo>
                    <a:cubicBezTo>
                      <a:pt x="181" y="7226"/>
                      <a:pt x="928" y="7712"/>
                      <a:pt x="1931" y="7712"/>
                    </a:cubicBezTo>
                    <a:cubicBezTo>
                      <a:pt x="2014" y="7712"/>
                      <a:pt x="2099" y="7708"/>
                      <a:pt x="2185" y="7702"/>
                    </a:cubicBezTo>
                    <a:cubicBezTo>
                      <a:pt x="3329" y="7600"/>
                      <a:pt x="4558" y="6790"/>
                      <a:pt x="4457" y="5502"/>
                    </a:cubicBezTo>
                    <a:cubicBezTo>
                      <a:pt x="4284" y="3592"/>
                      <a:pt x="1505" y="3867"/>
                      <a:pt x="1390" y="2464"/>
                    </a:cubicBezTo>
                    <a:cubicBezTo>
                      <a:pt x="1317" y="1697"/>
                      <a:pt x="2099" y="337"/>
                      <a:pt x="3271" y="250"/>
                    </a:cubicBezTo>
                    <a:cubicBezTo>
                      <a:pt x="3319" y="245"/>
                      <a:pt x="3363" y="242"/>
                      <a:pt x="3403" y="242"/>
                    </a:cubicBezTo>
                    <a:cubicBezTo>
                      <a:pt x="3705" y="242"/>
                      <a:pt x="3809" y="382"/>
                      <a:pt x="3835" y="612"/>
                    </a:cubicBezTo>
                    <a:cubicBezTo>
                      <a:pt x="3878" y="1147"/>
                      <a:pt x="3401" y="2087"/>
                      <a:pt x="3444" y="2608"/>
                    </a:cubicBezTo>
                    <a:cubicBezTo>
                      <a:pt x="3430" y="2811"/>
                      <a:pt x="3589" y="2970"/>
                      <a:pt x="3777" y="2970"/>
                    </a:cubicBezTo>
                    <a:cubicBezTo>
                      <a:pt x="4038" y="2493"/>
                      <a:pt x="4356" y="1378"/>
                      <a:pt x="4327" y="858"/>
                    </a:cubicBezTo>
                    <a:cubicBezTo>
                      <a:pt x="4286" y="364"/>
                      <a:pt x="4024" y="0"/>
                      <a:pt x="338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3"/>
              <p:cNvSpPr/>
              <p:nvPr/>
            </p:nvSpPr>
            <p:spPr>
              <a:xfrm>
                <a:off x="4706750" y="1793575"/>
                <a:ext cx="109275" cy="77225"/>
              </a:xfrm>
              <a:custGeom>
                <a:rect b="b" l="l" r="r" t="t"/>
                <a:pathLst>
                  <a:path extrusionOk="0" h="3089" w="4371">
                    <a:moveTo>
                      <a:pt x="695" y="1"/>
                    </a:moveTo>
                    <a:cubicBezTo>
                      <a:pt x="406" y="30"/>
                      <a:pt x="1" y="1694"/>
                      <a:pt x="44" y="2200"/>
                    </a:cubicBezTo>
                    <a:cubicBezTo>
                      <a:pt x="98" y="2676"/>
                      <a:pt x="332" y="3088"/>
                      <a:pt x="744" y="3088"/>
                    </a:cubicBezTo>
                    <a:cubicBezTo>
                      <a:pt x="770" y="3088"/>
                      <a:pt x="798" y="3086"/>
                      <a:pt x="825" y="3083"/>
                    </a:cubicBezTo>
                    <a:cubicBezTo>
                      <a:pt x="1303" y="3025"/>
                      <a:pt x="1665" y="2461"/>
                      <a:pt x="1969" y="1810"/>
                    </a:cubicBezTo>
                    <a:lnTo>
                      <a:pt x="1969" y="1810"/>
                    </a:lnTo>
                    <a:cubicBezTo>
                      <a:pt x="1940" y="1969"/>
                      <a:pt x="1925" y="2128"/>
                      <a:pt x="1925" y="2287"/>
                    </a:cubicBezTo>
                    <a:cubicBezTo>
                      <a:pt x="1966" y="2639"/>
                      <a:pt x="1994" y="2928"/>
                      <a:pt x="2531" y="2928"/>
                    </a:cubicBezTo>
                    <a:cubicBezTo>
                      <a:pt x="2568" y="2928"/>
                      <a:pt x="2607" y="2927"/>
                      <a:pt x="2649" y="2924"/>
                    </a:cubicBezTo>
                    <a:cubicBezTo>
                      <a:pt x="3300" y="2866"/>
                      <a:pt x="4067" y="2099"/>
                      <a:pt x="4371" y="1057"/>
                    </a:cubicBezTo>
                    <a:lnTo>
                      <a:pt x="4240" y="985"/>
                    </a:lnTo>
                    <a:cubicBezTo>
                      <a:pt x="3879" y="1983"/>
                      <a:pt x="3025" y="2605"/>
                      <a:pt x="2822" y="2634"/>
                    </a:cubicBezTo>
                    <a:cubicBezTo>
                      <a:pt x="2812" y="2635"/>
                      <a:pt x="2803" y="2635"/>
                      <a:pt x="2793" y="2635"/>
                    </a:cubicBezTo>
                    <a:cubicBezTo>
                      <a:pt x="2595" y="2635"/>
                      <a:pt x="2489" y="2494"/>
                      <a:pt x="2475" y="2287"/>
                    </a:cubicBezTo>
                    <a:cubicBezTo>
                      <a:pt x="2417" y="1650"/>
                      <a:pt x="2967" y="421"/>
                      <a:pt x="2938" y="319"/>
                    </a:cubicBezTo>
                    <a:cubicBezTo>
                      <a:pt x="2924" y="146"/>
                      <a:pt x="2576" y="117"/>
                      <a:pt x="2475" y="117"/>
                    </a:cubicBezTo>
                    <a:cubicBezTo>
                      <a:pt x="2186" y="840"/>
                      <a:pt x="1563" y="2634"/>
                      <a:pt x="970" y="2678"/>
                    </a:cubicBezTo>
                    <a:cubicBezTo>
                      <a:pt x="957" y="2680"/>
                      <a:pt x="944" y="2681"/>
                      <a:pt x="932" y="2681"/>
                    </a:cubicBezTo>
                    <a:cubicBezTo>
                      <a:pt x="661" y="2681"/>
                      <a:pt x="608" y="2237"/>
                      <a:pt x="594" y="2085"/>
                    </a:cubicBezTo>
                    <a:cubicBezTo>
                      <a:pt x="536" y="1477"/>
                      <a:pt x="883" y="493"/>
                      <a:pt x="1057" y="146"/>
                    </a:cubicBezTo>
                    <a:cubicBezTo>
                      <a:pt x="956" y="59"/>
                      <a:pt x="825" y="15"/>
                      <a:pt x="6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3"/>
              <p:cNvSpPr/>
              <p:nvPr/>
            </p:nvSpPr>
            <p:spPr>
              <a:xfrm>
                <a:off x="4803350" y="1772725"/>
                <a:ext cx="163875" cy="89625"/>
              </a:xfrm>
              <a:custGeom>
                <a:rect b="b" l="l" r="r" t="t"/>
                <a:pathLst>
                  <a:path extrusionOk="0" h="3585" w="6555">
                    <a:moveTo>
                      <a:pt x="2964" y="1"/>
                    </a:moveTo>
                    <a:cubicBezTo>
                      <a:pt x="2917" y="1"/>
                      <a:pt x="2865" y="4"/>
                      <a:pt x="2807" y="10"/>
                    </a:cubicBezTo>
                    <a:cubicBezTo>
                      <a:pt x="2142" y="83"/>
                      <a:pt x="1433" y="1110"/>
                      <a:pt x="999" y="1964"/>
                    </a:cubicBezTo>
                    <a:cubicBezTo>
                      <a:pt x="1071" y="1602"/>
                      <a:pt x="1129" y="1240"/>
                      <a:pt x="1143" y="878"/>
                    </a:cubicBezTo>
                    <a:cubicBezTo>
                      <a:pt x="1143" y="719"/>
                      <a:pt x="1027" y="647"/>
                      <a:pt x="868" y="647"/>
                    </a:cubicBezTo>
                    <a:cubicBezTo>
                      <a:pt x="709" y="661"/>
                      <a:pt x="564" y="748"/>
                      <a:pt x="449" y="878"/>
                    </a:cubicBezTo>
                    <a:cubicBezTo>
                      <a:pt x="521" y="1703"/>
                      <a:pt x="0" y="3338"/>
                      <a:pt x="15" y="3425"/>
                    </a:cubicBezTo>
                    <a:cubicBezTo>
                      <a:pt x="44" y="3512"/>
                      <a:pt x="362" y="3584"/>
                      <a:pt x="550" y="3584"/>
                    </a:cubicBezTo>
                    <a:cubicBezTo>
                      <a:pt x="883" y="2282"/>
                      <a:pt x="1896" y="719"/>
                      <a:pt x="2446" y="661"/>
                    </a:cubicBezTo>
                    <a:cubicBezTo>
                      <a:pt x="2605" y="661"/>
                      <a:pt x="2677" y="792"/>
                      <a:pt x="2692" y="1009"/>
                    </a:cubicBezTo>
                    <a:cubicBezTo>
                      <a:pt x="2749" y="1660"/>
                      <a:pt x="2286" y="3034"/>
                      <a:pt x="2301" y="3208"/>
                    </a:cubicBezTo>
                    <a:cubicBezTo>
                      <a:pt x="2301" y="3338"/>
                      <a:pt x="2619" y="3353"/>
                      <a:pt x="2793" y="3353"/>
                    </a:cubicBezTo>
                    <a:cubicBezTo>
                      <a:pt x="2880" y="3034"/>
                      <a:pt x="3010" y="2730"/>
                      <a:pt x="3169" y="2456"/>
                    </a:cubicBezTo>
                    <a:cubicBezTo>
                      <a:pt x="3661" y="1515"/>
                      <a:pt x="4139" y="965"/>
                      <a:pt x="4269" y="951"/>
                    </a:cubicBezTo>
                    <a:cubicBezTo>
                      <a:pt x="4303" y="947"/>
                      <a:pt x="4337" y="941"/>
                      <a:pt x="4369" y="941"/>
                    </a:cubicBezTo>
                    <a:cubicBezTo>
                      <a:pt x="4460" y="941"/>
                      <a:pt x="4537" y="987"/>
                      <a:pt x="4558" y="1255"/>
                    </a:cubicBezTo>
                    <a:cubicBezTo>
                      <a:pt x="4602" y="1616"/>
                      <a:pt x="4356" y="2239"/>
                      <a:pt x="4399" y="2615"/>
                    </a:cubicBezTo>
                    <a:cubicBezTo>
                      <a:pt x="4427" y="2974"/>
                      <a:pt x="4612" y="3253"/>
                      <a:pt x="5018" y="3253"/>
                    </a:cubicBezTo>
                    <a:cubicBezTo>
                      <a:pt x="5038" y="3253"/>
                      <a:pt x="5058" y="3253"/>
                      <a:pt x="5079" y="3251"/>
                    </a:cubicBezTo>
                    <a:cubicBezTo>
                      <a:pt x="5831" y="3179"/>
                      <a:pt x="6309" y="2253"/>
                      <a:pt x="6555" y="1443"/>
                    </a:cubicBezTo>
                    <a:lnTo>
                      <a:pt x="6425" y="1312"/>
                    </a:lnTo>
                    <a:cubicBezTo>
                      <a:pt x="6193" y="1978"/>
                      <a:pt x="5803" y="2846"/>
                      <a:pt x="5296" y="2890"/>
                    </a:cubicBezTo>
                    <a:cubicBezTo>
                      <a:pt x="5227" y="2894"/>
                      <a:pt x="5175" y="2905"/>
                      <a:pt x="5136" y="2905"/>
                    </a:cubicBezTo>
                    <a:cubicBezTo>
                      <a:pt x="5051" y="2905"/>
                      <a:pt x="5022" y="2857"/>
                      <a:pt x="4992" y="2600"/>
                    </a:cubicBezTo>
                    <a:cubicBezTo>
                      <a:pt x="4963" y="2210"/>
                      <a:pt x="5224" y="1312"/>
                      <a:pt x="5209" y="1009"/>
                    </a:cubicBezTo>
                    <a:cubicBezTo>
                      <a:pt x="5196" y="718"/>
                      <a:pt x="5255" y="451"/>
                      <a:pt x="4781" y="451"/>
                    </a:cubicBezTo>
                    <a:cubicBezTo>
                      <a:pt x="4736" y="451"/>
                      <a:pt x="4686" y="454"/>
                      <a:pt x="4630" y="459"/>
                    </a:cubicBezTo>
                    <a:cubicBezTo>
                      <a:pt x="3994" y="517"/>
                      <a:pt x="3531" y="1269"/>
                      <a:pt x="3198" y="2021"/>
                    </a:cubicBezTo>
                    <a:cubicBezTo>
                      <a:pt x="3328" y="1587"/>
                      <a:pt x="3386" y="1124"/>
                      <a:pt x="3386" y="676"/>
                    </a:cubicBezTo>
                    <a:cubicBezTo>
                      <a:pt x="3346" y="332"/>
                      <a:pt x="3452" y="1"/>
                      <a:pt x="296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3"/>
              <p:cNvSpPr/>
              <p:nvPr/>
            </p:nvSpPr>
            <p:spPr>
              <a:xfrm>
                <a:off x="4954200" y="1760625"/>
                <a:ext cx="163875" cy="89050"/>
              </a:xfrm>
              <a:custGeom>
                <a:rect b="b" l="l" r="r" t="t"/>
                <a:pathLst>
                  <a:path extrusionOk="0" h="3562" w="6555">
                    <a:moveTo>
                      <a:pt x="2872" y="0"/>
                    </a:moveTo>
                    <a:cubicBezTo>
                      <a:pt x="2856" y="0"/>
                      <a:pt x="2839" y="1"/>
                      <a:pt x="2822" y="2"/>
                    </a:cubicBezTo>
                    <a:cubicBezTo>
                      <a:pt x="2142" y="60"/>
                      <a:pt x="1433" y="1102"/>
                      <a:pt x="998" y="1941"/>
                    </a:cubicBezTo>
                    <a:cubicBezTo>
                      <a:pt x="1085" y="1579"/>
                      <a:pt x="1129" y="1218"/>
                      <a:pt x="1143" y="856"/>
                    </a:cubicBezTo>
                    <a:cubicBezTo>
                      <a:pt x="1143" y="697"/>
                      <a:pt x="1056" y="624"/>
                      <a:pt x="883" y="624"/>
                    </a:cubicBezTo>
                    <a:cubicBezTo>
                      <a:pt x="709" y="639"/>
                      <a:pt x="564" y="726"/>
                      <a:pt x="463" y="856"/>
                    </a:cubicBezTo>
                    <a:cubicBezTo>
                      <a:pt x="535" y="1681"/>
                      <a:pt x="0" y="3316"/>
                      <a:pt x="29" y="3403"/>
                    </a:cubicBezTo>
                    <a:cubicBezTo>
                      <a:pt x="43" y="3489"/>
                      <a:pt x="376" y="3562"/>
                      <a:pt x="550" y="3562"/>
                    </a:cubicBezTo>
                    <a:cubicBezTo>
                      <a:pt x="912" y="2259"/>
                      <a:pt x="1910" y="697"/>
                      <a:pt x="2445" y="653"/>
                    </a:cubicBezTo>
                    <a:cubicBezTo>
                      <a:pt x="2454" y="653"/>
                      <a:pt x="2463" y="652"/>
                      <a:pt x="2471" y="652"/>
                    </a:cubicBezTo>
                    <a:cubicBezTo>
                      <a:pt x="2626" y="652"/>
                      <a:pt x="2692" y="780"/>
                      <a:pt x="2706" y="986"/>
                    </a:cubicBezTo>
                    <a:cubicBezTo>
                      <a:pt x="2764" y="1637"/>
                      <a:pt x="2286" y="3012"/>
                      <a:pt x="2301" y="3186"/>
                    </a:cubicBezTo>
                    <a:cubicBezTo>
                      <a:pt x="2301" y="3316"/>
                      <a:pt x="2634" y="3330"/>
                      <a:pt x="2793" y="3330"/>
                    </a:cubicBezTo>
                    <a:cubicBezTo>
                      <a:pt x="2894" y="3012"/>
                      <a:pt x="3010" y="2708"/>
                      <a:pt x="3169" y="2433"/>
                    </a:cubicBezTo>
                    <a:cubicBezTo>
                      <a:pt x="3661" y="1493"/>
                      <a:pt x="4153" y="943"/>
                      <a:pt x="4283" y="928"/>
                    </a:cubicBezTo>
                    <a:cubicBezTo>
                      <a:pt x="4317" y="920"/>
                      <a:pt x="4352" y="910"/>
                      <a:pt x="4386" y="910"/>
                    </a:cubicBezTo>
                    <a:cubicBezTo>
                      <a:pt x="4468" y="910"/>
                      <a:pt x="4542" y="966"/>
                      <a:pt x="4573" y="1232"/>
                    </a:cubicBezTo>
                    <a:cubicBezTo>
                      <a:pt x="4601" y="1608"/>
                      <a:pt x="4370" y="2216"/>
                      <a:pt x="4399" y="2592"/>
                    </a:cubicBezTo>
                    <a:cubicBezTo>
                      <a:pt x="4440" y="2951"/>
                      <a:pt x="4626" y="3231"/>
                      <a:pt x="5033" y="3231"/>
                    </a:cubicBezTo>
                    <a:cubicBezTo>
                      <a:pt x="5052" y="3231"/>
                      <a:pt x="5073" y="3230"/>
                      <a:pt x="5093" y="3229"/>
                    </a:cubicBezTo>
                    <a:cubicBezTo>
                      <a:pt x="5831" y="3157"/>
                      <a:pt x="6323" y="2231"/>
                      <a:pt x="6555" y="1420"/>
                    </a:cubicBezTo>
                    <a:lnTo>
                      <a:pt x="6425" y="1290"/>
                    </a:lnTo>
                    <a:cubicBezTo>
                      <a:pt x="6193" y="1956"/>
                      <a:pt x="5817" y="2824"/>
                      <a:pt x="5310" y="2882"/>
                    </a:cubicBezTo>
                    <a:cubicBezTo>
                      <a:pt x="5248" y="2886"/>
                      <a:pt x="5199" y="2894"/>
                      <a:pt x="5159" y="2894"/>
                    </a:cubicBezTo>
                    <a:cubicBezTo>
                      <a:pt x="5061" y="2894"/>
                      <a:pt x="5023" y="2846"/>
                      <a:pt x="4992" y="2578"/>
                    </a:cubicBezTo>
                    <a:cubicBezTo>
                      <a:pt x="4963" y="2187"/>
                      <a:pt x="5238" y="1290"/>
                      <a:pt x="5224" y="986"/>
                    </a:cubicBezTo>
                    <a:cubicBezTo>
                      <a:pt x="5197" y="695"/>
                      <a:pt x="5255" y="429"/>
                      <a:pt x="4781" y="429"/>
                    </a:cubicBezTo>
                    <a:cubicBezTo>
                      <a:pt x="4736" y="429"/>
                      <a:pt x="4686" y="431"/>
                      <a:pt x="4630" y="436"/>
                    </a:cubicBezTo>
                    <a:cubicBezTo>
                      <a:pt x="4008" y="494"/>
                      <a:pt x="3531" y="1276"/>
                      <a:pt x="3212" y="2013"/>
                    </a:cubicBezTo>
                    <a:cubicBezTo>
                      <a:pt x="3343" y="1565"/>
                      <a:pt x="3400" y="1116"/>
                      <a:pt x="3386" y="653"/>
                    </a:cubicBezTo>
                    <a:cubicBezTo>
                      <a:pt x="3358" y="294"/>
                      <a:pt x="3225" y="0"/>
                      <a:pt x="287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3"/>
              <p:cNvSpPr/>
              <p:nvPr/>
            </p:nvSpPr>
            <p:spPr>
              <a:xfrm>
                <a:off x="5107200" y="1742175"/>
                <a:ext cx="89025" cy="97625"/>
              </a:xfrm>
              <a:custGeom>
                <a:rect b="b" l="l" r="r" t="t"/>
                <a:pathLst>
                  <a:path extrusionOk="0" h="3905" w="3561">
                    <a:moveTo>
                      <a:pt x="2267" y="304"/>
                    </a:moveTo>
                    <a:cubicBezTo>
                      <a:pt x="2395" y="304"/>
                      <a:pt x="2433" y="376"/>
                      <a:pt x="2446" y="509"/>
                    </a:cubicBezTo>
                    <a:cubicBezTo>
                      <a:pt x="2519" y="1305"/>
                      <a:pt x="1375" y="2057"/>
                      <a:pt x="724" y="2346"/>
                    </a:cubicBezTo>
                    <a:cubicBezTo>
                      <a:pt x="912" y="1449"/>
                      <a:pt x="1636" y="350"/>
                      <a:pt x="2229" y="306"/>
                    </a:cubicBezTo>
                    <a:cubicBezTo>
                      <a:pt x="2242" y="305"/>
                      <a:pt x="2255" y="304"/>
                      <a:pt x="2267" y="304"/>
                    </a:cubicBezTo>
                    <a:close/>
                    <a:moveTo>
                      <a:pt x="2301" y="1"/>
                    </a:moveTo>
                    <a:cubicBezTo>
                      <a:pt x="2282" y="1"/>
                      <a:pt x="2263" y="1"/>
                      <a:pt x="2244" y="2"/>
                    </a:cubicBezTo>
                    <a:cubicBezTo>
                      <a:pt x="1144" y="104"/>
                      <a:pt x="1" y="1796"/>
                      <a:pt x="88" y="2896"/>
                    </a:cubicBezTo>
                    <a:cubicBezTo>
                      <a:pt x="141" y="3456"/>
                      <a:pt x="354" y="3905"/>
                      <a:pt x="1110" y="3905"/>
                    </a:cubicBezTo>
                    <a:cubicBezTo>
                      <a:pt x="1175" y="3905"/>
                      <a:pt x="1244" y="3901"/>
                      <a:pt x="1318" y="3895"/>
                    </a:cubicBezTo>
                    <a:cubicBezTo>
                      <a:pt x="2244" y="3793"/>
                      <a:pt x="3155" y="2997"/>
                      <a:pt x="3560" y="1840"/>
                    </a:cubicBezTo>
                    <a:lnTo>
                      <a:pt x="3445" y="1768"/>
                    </a:lnTo>
                    <a:cubicBezTo>
                      <a:pt x="3054" y="2708"/>
                      <a:pt x="2070" y="3547"/>
                      <a:pt x="1491" y="3605"/>
                    </a:cubicBezTo>
                    <a:cubicBezTo>
                      <a:pt x="1461" y="3607"/>
                      <a:pt x="1433" y="3609"/>
                      <a:pt x="1405" y="3609"/>
                    </a:cubicBezTo>
                    <a:cubicBezTo>
                      <a:pt x="893" y="3609"/>
                      <a:pt x="722" y="3239"/>
                      <a:pt x="681" y="2882"/>
                    </a:cubicBezTo>
                    <a:cubicBezTo>
                      <a:pt x="666" y="2766"/>
                      <a:pt x="666" y="2650"/>
                      <a:pt x="681" y="2534"/>
                    </a:cubicBezTo>
                    <a:cubicBezTo>
                      <a:pt x="1752" y="2346"/>
                      <a:pt x="2953" y="1478"/>
                      <a:pt x="2866" y="523"/>
                    </a:cubicBezTo>
                    <a:cubicBezTo>
                      <a:pt x="2825" y="104"/>
                      <a:pt x="2570" y="1"/>
                      <a:pt x="230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3"/>
              <p:cNvSpPr/>
              <p:nvPr/>
            </p:nvSpPr>
            <p:spPr>
              <a:xfrm>
                <a:off x="5190050" y="1726675"/>
                <a:ext cx="87925" cy="100650"/>
              </a:xfrm>
              <a:custGeom>
                <a:rect b="b" l="l" r="r" t="t"/>
                <a:pathLst>
                  <a:path extrusionOk="0" h="4026" w="3517">
                    <a:moveTo>
                      <a:pt x="825" y="0"/>
                    </a:moveTo>
                    <a:cubicBezTo>
                      <a:pt x="594" y="130"/>
                      <a:pt x="449" y="405"/>
                      <a:pt x="492" y="680"/>
                    </a:cubicBezTo>
                    <a:cubicBezTo>
                      <a:pt x="492" y="752"/>
                      <a:pt x="536" y="839"/>
                      <a:pt x="594" y="897"/>
                    </a:cubicBezTo>
                    <a:cubicBezTo>
                      <a:pt x="434" y="1519"/>
                      <a:pt x="232" y="2127"/>
                      <a:pt x="0" y="2735"/>
                    </a:cubicBezTo>
                    <a:lnTo>
                      <a:pt x="87" y="2880"/>
                    </a:lnTo>
                    <a:cubicBezTo>
                      <a:pt x="348" y="2272"/>
                      <a:pt x="579" y="1650"/>
                      <a:pt x="767" y="1013"/>
                    </a:cubicBezTo>
                    <a:cubicBezTo>
                      <a:pt x="1013" y="1158"/>
                      <a:pt x="1317" y="1201"/>
                      <a:pt x="1346" y="1693"/>
                    </a:cubicBezTo>
                    <a:cubicBezTo>
                      <a:pt x="1389" y="2170"/>
                      <a:pt x="941" y="3111"/>
                      <a:pt x="970" y="3473"/>
                    </a:cubicBezTo>
                    <a:cubicBezTo>
                      <a:pt x="1011" y="3813"/>
                      <a:pt x="1269" y="4025"/>
                      <a:pt x="1637" y="4025"/>
                    </a:cubicBezTo>
                    <a:cubicBezTo>
                      <a:pt x="1660" y="4025"/>
                      <a:pt x="1684" y="4024"/>
                      <a:pt x="1708" y="4023"/>
                    </a:cubicBezTo>
                    <a:cubicBezTo>
                      <a:pt x="2518" y="3965"/>
                      <a:pt x="3242" y="3039"/>
                      <a:pt x="3517" y="2228"/>
                    </a:cubicBezTo>
                    <a:lnTo>
                      <a:pt x="3401" y="2142"/>
                    </a:lnTo>
                    <a:cubicBezTo>
                      <a:pt x="3213" y="2706"/>
                      <a:pt x="2518" y="3617"/>
                      <a:pt x="1939" y="3675"/>
                    </a:cubicBezTo>
                    <a:cubicBezTo>
                      <a:pt x="1885" y="3675"/>
                      <a:pt x="1834" y="3691"/>
                      <a:pt x="1788" y="3691"/>
                    </a:cubicBezTo>
                    <a:cubicBezTo>
                      <a:pt x="1710" y="3691"/>
                      <a:pt x="1648" y="3646"/>
                      <a:pt x="1621" y="3400"/>
                    </a:cubicBezTo>
                    <a:cubicBezTo>
                      <a:pt x="1592" y="3024"/>
                      <a:pt x="2041" y="2590"/>
                      <a:pt x="1968" y="1794"/>
                    </a:cubicBezTo>
                    <a:cubicBezTo>
                      <a:pt x="1896" y="998"/>
                      <a:pt x="941" y="926"/>
                      <a:pt x="897" y="579"/>
                    </a:cubicBezTo>
                    <a:cubicBezTo>
                      <a:pt x="897" y="535"/>
                      <a:pt x="970" y="289"/>
                      <a:pt x="970" y="217"/>
                    </a:cubicBezTo>
                    <a:cubicBezTo>
                      <a:pt x="970" y="145"/>
                      <a:pt x="955" y="0"/>
                      <a:pt x="82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3"/>
              <p:cNvSpPr/>
              <p:nvPr/>
            </p:nvSpPr>
            <p:spPr>
              <a:xfrm>
                <a:off x="4553375" y="1918200"/>
                <a:ext cx="115775" cy="123075"/>
              </a:xfrm>
              <a:custGeom>
                <a:rect b="b" l="l" r="r" t="t"/>
                <a:pathLst>
                  <a:path extrusionOk="0" h="4923" w="4631">
                    <a:moveTo>
                      <a:pt x="3598" y="1"/>
                    </a:moveTo>
                    <a:cubicBezTo>
                      <a:pt x="3562" y="1"/>
                      <a:pt x="3525" y="3"/>
                      <a:pt x="3488" y="8"/>
                    </a:cubicBezTo>
                    <a:cubicBezTo>
                      <a:pt x="3271" y="22"/>
                      <a:pt x="3068" y="109"/>
                      <a:pt x="2909" y="254"/>
                    </a:cubicBezTo>
                    <a:cubicBezTo>
                      <a:pt x="2793" y="399"/>
                      <a:pt x="2735" y="601"/>
                      <a:pt x="2764" y="789"/>
                    </a:cubicBezTo>
                    <a:cubicBezTo>
                      <a:pt x="2808" y="1064"/>
                      <a:pt x="2837" y="1455"/>
                      <a:pt x="2880" y="1947"/>
                    </a:cubicBezTo>
                    <a:cubicBezTo>
                      <a:pt x="2909" y="2439"/>
                      <a:pt x="2923" y="2757"/>
                      <a:pt x="2938" y="2902"/>
                    </a:cubicBezTo>
                    <a:cubicBezTo>
                      <a:pt x="2967" y="3119"/>
                      <a:pt x="2952" y="3322"/>
                      <a:pt x="2894" y="3524"/>
                    </a:cubicBezTo>
                    <a:cubicBezTo>
                      <a:pt x="2793" y="3669"/>
                      <a:pt x="2620" y="3741"/>
                      <a:pt x="2446" y="3741"/>
                    </a:cubicBezTo>
                    <a:cubicBezTo>
                      <a:pt x="2395" y="3748"/>
                      <a:pt x="2348" y="3752"/>
                      <a:pt x="2303" y="3752"/>
                    </a:cubicBezTo>
                    <a:cubicBezTo>
                      <a:pt x="2258" y="3752"/>
                      <a:pt x="2214" y="3748"/>
                      <a:pt x="2171" y="3741"/>
                    </a:cubicBezTo>
                    <a:cubicBezTo>
                      <a:pt x="2099" y="3727"/>
                      <a:pt x="2055" y="3698"/>
                      <a:pt x="1997" y="3640"/>
                    </a:cubicBezTo>
                    <a:cubicBezTo>
                      <a:pt x="1954" y="3611"/>
                      <a:pt x="1911" y="3553"/>
                      <a:pt x="1896" y="3481"/>
                    </a:cubicBezTo>
                    <a:cubicBezTo>
                      <a:pt x="1867" y="3408"/>
                      <a:pt x="1838" y="3336"/>
                      <a:pt x="1824" y="3264"/>
                    </a:cubicBezTo>
                    <a:cubicBezTo>
                      <a:pt x="1824" y="3191"/>
                      <a:pt x="1824" y="3133"/>
                      <a:pt x="1809" y="2989"/>
                    </a:cubicBezTo>
                    <a:cubicBezTo>
                      <a:pt x="1780" y="2844"/>
                      <a:pt x="1751" y="2540"/>
                      <a:pt x="1708" y="2034"/>
                    </a:cubicBezTo>
                    <a:cubicBezTo>
                      <a:pt x="1679" y="1527"/>
                      <a:pt x="1636" y="1151"/>
                      <a:pt x="1607" y="876"/>
                    </a:cubicBezTo>
                    <a:cubicBezTo>
                      <a:pt x="1644" y="514"/>
                      <a:pt x="1358" y="216"/>
                      <a:pt x="1009" y="216"/>
                    </a:cubicBezTo>
                    <a:cubicBezTo>
                      <a:pt x="954" y="216"/>
                      <a:pt x="897" y="224"/>
                      <a:pt x="840" y="240"/>
                    </a:cubicBezTo>
                    <a:cubicBezTo>
                      <a:pt x="623" y="240"/>
                      <a:pt x="406" y="326"/>
                      <a:pt x="246" y="486"/>
                    </a:cubicBezTo>
                    <a:cubicBezTo>
                      <a:pt x="102" y="688"/>
                      <a:pt x="15" y="949"/>
                      <a:pt x="15" y="1209"/>
                    </a:cubicBezTo>
                    <a:cubicBezTo>
                      <a:pt x="0" y="1715"/>
                      <a:pt x="15" y="2236"/>
                      <a:pt x="73" y="2743"/>
                    </a:cubicBezTo>
                    <a:cubicBezTo>
                      <a:pt x="87" y="3061"/>
                      <a:pt x="160" y="3365"/>
                      <a:pt x="290" y="3640"/>
                    </a:cubicBezTo>
                    <a:cubicBezTo>
                      <a:pt x="391" y="3886"/>
                      <a:pt x="550" y="4117"/>
                      <a:pt x="738" y="4291"/>
                    </a:cubicBezTo>
                    <a:cubicBezTo>
                      <a:pt x="912" y="4465"/>
                      <a:pt x="1100" y="4595"/>
                      <a:pt x="1317" y="4696"/>
                    </a:cubicBezTo>
                    <a:cubicBezTo>
                      <a:pt x="1520" y="4797"/>
                      <a:pt x="1737" y="4855"/>
                      <a:pt x="1954" y="4899"/>
                    </a:cubicBezTo>
                    <a:cubicBezTo>
                      <a:pt x="2064" y="4916"/>
                      <a:pt x="2179" y="4923"/>
                      <a:pt x="2296" y="4923"/>
                    </a:cubicBezTo>
                    <a:cubicBezTo>
                      <a:pt x="2379" y="4923"/>
                      <a:pt x="2463" y="4919"/>
                      <a:pt x="2547" y="4913"/>
                    </a:cubicBezTo>
                    <a:cubicBezTo>
                      <a:pt x="2721" y="4913"/>
                      <a:pt x="2880" y="4884"/>
                      <a:pt x="3039" y="4826"/>
                    </a:cubicBezTo>
                    <a:lnTo>
                      <a:pt x="3517" y="4624"/>
                    </a:lnTo>
                    <a:cubicBezTo>
                      <a:pt x="3690" y="4537"/>
                      <a:pt x="3849" y="4421"/>
                      <a:pt x="3980" y="4277"/>
                    </a:cubicBezTo>
                    <a:cubicBezTo>
                      <a:pt x="4124" y="4132"/>
                      <a:pt x="4240" y="3973"/>
                      <a:pt x="4341" y="3799"/>
                    </a:cubicBezTo>
                    <a:cubicBezTo>
                      <a:pt x="4457" y="3597"/>
                      <a:pt x="4530" y="3379"/>
                      <a:pt x="4573" y="3162"/>
                    </a:cubicBezTo>
                    <a:cubicBezTo>
                      <a:pt x="4616" y="2902"/>
                      <a:pt x="4631" y="2627"/>
                      <a:pt x="4602" y="2367"/>
                    </a:cubicBezTo>
                    <a:cubicBezTo>
                      <a:pt x="4573" y="1846"/>
                      <a:pt x="4515" y="1339"/>
                      <a:pt x="4414" y="833"/>
                    </a:cubicBezTo>
                    <a:cubicBezTo>
                      <a:pt x="4356" y="572"/>
                      <a:pt x="4240" y="355"/>
                      <a:pt x="4081" y="153"/>
                    </a:cubicBezTo>
                    <a:cubicBezTo>
                      <a:pt x="3937" y="57"/>
                      <a:pt x="3773" y="1"/>
                      <a:pt x="35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3"/>
              <p:cNvSpPr/>
              <p:nvPr/>
            </p:nvSpPr>
            <p:spPr>
              <a:xfrm>
                <a:off x="4685050" y="1910550"/>
                <a:ext cx="111075" cy="121950"/>
              </a:xfrm>
              <a:custGeom>
                <a:rect b="b" l="l" r="r" t="t"/>
                <a:pathLst>
                  <a:path extrusionOk="0" h="4878" w="4443">
                    <a:moveTo>
                      <a:pt x="2180" y="1133"/>
                    </a:moveTo>
                    <a:cubicBezTo>
                      <a:pt x="2254" y="1133"/>
                      <a:pt x="2328" y="1147"/>
                      <a:pt x="2402" y="1168"/>
                    </a:cubicBezTo>
                    <a:cubicBezTo>
                      <a:pt x="2489" y="1211"/>
                      <a:pt x="2576" y="1298"/>
                      <a:pt x="2620" y="1399"/>
                    </a:cubicBezTo>
                    <a:cubicBezTo>
                      <a:pt x="2677" y="1544"/>
                      <a:pt x="2721" y="1703"/>
                      <a:pt x="2721" y="1848"/>
                    </a:cubicBezTo>
                    <a:lnTo>
                      <a:pt x="2793" y="2687"/>
                    </a:lnTo>
                    <a:lnTo>
                      <a:pt x="1636" y="2803"/>
                    </a:lnTo>
                    <a:lnTo>
                      <a:pt x="1563" y="1964"/>
                    </a:lnTo>
                    <a:cubicBezTo>
                      <a:pt x="1534" y="1761"/>
                      <a:pt x="1563" y="1544"/>
                      <a:pt x="1665" y="1356"/>
                    </a:cubicBezTo>
                    <a:cubicBezTo>
                      <a:pt x="1766" y="1211"/>
                      <a:pt x="1925" y="1139"/>
                      <a:pt x="2099" y="1139"/>
                    </a:cubicBezTo>
                    <a:cubicBezTo>
                      <a:pt x="2126" y="1135"/>
                      <a:pt x="2153" y="1133"/>
                      <a:pt x="2180" y="1133"/>
                    </a:cubicBezTo>
                    <a:close/>
                    <a:moveTo>
                      <a:pt x="2243" y="1"/>
                    </a:moveTo>
                    <a:cubicBezTo>
                      <a:pt x="2163" y="1"/>
                      <a:pt x="2081" y="4"/>
                      <a:pt x="1997" y="10"/>
                    </a:cubicBezTo>
                    <a:cubicBezTo>
                      <a:pt x="1838" y="10"/>
                      <a:pt x="1679" y="39"/>
                      <a:pt x="1534" y="97"/>
                    </a:cubicBezTo>
                    <a:cubicBezTo>
                      <a:pt x="1361" y="155"/>
                      <a:pt x="1216" y="227"/>
                      <a:pt x="1057" y="314"/>
                    </a:cubicBezTo>
                    <a:cubicBezTo>
                      <a:pt x="898" y="415"/>
                      <a:pt x="738" y="531"/>
                      <a:pt x="608" y="676"/>
                    </a:cubicBezTo>
                    <a:cubicBezTo>
                      <a:pt x="478" y="849"/>
                      <a:pt x="362" y="1023"/>
                      <a:pt x="261" y="1211"/>
                    </a:cubicBezTo>
                    <a:cubicBezTo>
                      <a:pt x="160" y="1428"/>
                      <a:pt x="87" y="1660"/>
                      <a:pt x="44" y="1906"/>
                    </a:cubicBezTo>
                    <a:cubicBezTo>
                      <a:pt x="1" y="2210"/>
                      <a:pt x="1" y="2499"/>
                      <a:pt x="29" y="2803"/>
                    </a:cubicBezTo>
                    <a:cubicBezTo>
                      <a:pt x="73" y="3165"/>
                      <a:pt x="87" y="3468"/>
                      <a:pt x="116" y="3700"/>
                    </a:cubicBezTo>
                    <a:cubicBezTo>
                      <a:pt x="160" y="3931"/>
                      <a:pt x="218" y="4134"/>
                      <a:pt x="246" y="4293"/>
                    </a:cubicBezTo>
                    <a:cubicBezTo>
                      <a:pt x="275" y="4438"/>
                      <a:pt x="333" y="4554"/>
                      <a:pt x="406" y="4684"/>
                    </a:cubicBezTo>
                    <a:cubicBezTo>
                      <a:pt x="478" y="4742"/>
                      <a:pt x="565" y="4800"/>
                      <a:pt x="652" y="4843"/>
                    </a:cubicBezTo>
                    <a:cubicBezTo>
                      <a:pt x="726" y="4864"/>
                      <a:pt x="800" y="4878"/>
                      <a:pt x="880" y="4878"/>
                    </a:cubicBezTo>
                    <a:cubicBezTo>
                      <a:pt x="909" y="4878"/>
                      <a:pt x="939" y="4876"/>
                      <a:pt x="970" y="4872"/>
                    </a:cubicBezTo>
                    <a:cubicBezTo>
                      <a:pt x="1201" y="4872"/>
                      <a:pt x="1419" y="4800"/>
                      <a:pt x="1607" y="4655"/>
                    </a:cubicBezTo>
                    <a:cubicBezTo>
                      <a:pt x="1737" y="4510"/>
                      <a:pt x="1780" y="4308"/>
                      <a:pt x="1751" y="4120"/>
                    </a:cubicBezTo>
                    <a:lnTo>
                      <a:pt x="1708" y="3758"/>
                    </a:lnTo>
                    <a:lnTo>
                      <a:pt x="2866" y="3642"/>
                    </a:lnTo>
                    <a:lnTo>
                      <a:pt x="2909" y="4033"/>
                    </a:lnTo>
                    <a:cubicBezTo>
                      <a:pt x="2909" y="4206"/>
                      <a:pt x="2981" y="4394"/>
                      <a:pt x="3126" y="4510"/>
                    </a:cubicBezTo>
                    <a:cubicBezTo>
                      <a:pt x="3283" y="4600"/>
                      <a:pt x="3457" y="4655"/>
                      <a:pt x="3636" y="4655"/>
                    </a:cubicBezTo>
                    <a:cubicBezTo>
                      <a:pt x="3687" y="4655"/>
                      <a:pt x="3739" y="4650"/>
                      <a:pt x="3792" y="4640"/>
                    </a:cubicBezTo>
                    <a:cubicBezTo>
                      <a:pt x="3965" y="4640"/>
                      <a:pt x="4139" y="4554"/>
                      <a:pt x="4269" y="4423"/>
                    </a:cubicBezTo>
                    <a:cubicBezTo>
                      <a:pt x="4370" y="4235"/>
                      <a:pt x="4428" y="4018"/>
                      <a:pt x="4428" y="3787"/>
                    </a:cubicBezTo>
                    <a:cubicBezTo>
                      <a:pt x="4443" y="3338"/>
                      <a:pt x="4428" y="2890"/>
                      <a:pt x="4385" y="2441"/>
                    </a:cubicBezTo>
                    <a:cubicBezTo>
                      <a:pt x="4370" y="2079"/>
                      <a:pt x="4284" y="1747"/>
                      <a:pt x="4153" y="1428"/>
                    </a:cubicBezTo>
                    <a:cubicBezTo>
                      <a:pt x="4067" y="1153"/>
                      <a:pt x="3922" y="907"/>
                      <a:pt x="3734" y="705"/>
                    </a:cubicBezTo>
                    <a:cubicBezTo>
                      <a:pt x="3589" y="517"/>
                      <a:pt x="3401" y="372"/>
                      <a:pt x="3198" y="271"/>
                    </a:cubicBezTo>
                    <a:cubicBezTo>
                      <a:pt x="2996" y="155"/>
                      <a:pt x="2793" y="82"/>
                      <a:pt x="2576" y="25"/>
                    </a:cubicBezTo>
                    <a:cubicBezTo>
                      <a:pt x="2466" y="8"/>
                      <a:pt x="2356" y="1"/>
                      <a:pt x="224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"/>
              <p:cNvSpPr/>
              <p:nvPr/>
            </p:nvSpPr>
            <p:spPr>
              <a:xfrm>
                <a:off x="4808400" y="1898225"/>
                <a:ext cx="121575" cy="121450"/>
              </a:xfrm>
              <a:custGeom>
                <a:rect b="b" l="l" r="r" t="t"/>
                <a:pathLst>
                  <a:path extrusionOk="0" h="4858" w="4863">
                    <a:moveTo>
                      <a:pt x="2549" y="1"/>
                    </a:moveTo>
                    <a:cubicBezTo>
                      <a:pt x="2466" y="1"/>
                      <a:pt x="2383" y="4"/>
                      <a:pt x="2301" y="11"/>
                    </a:cubicBezTo>
                    <a:cubicBezTo>
                      <a:pt x="1578" y="84"/>
                      <a:pt x="1014" y="344"/>
                      <a:pt x="594" y="807"/>
                    </a:cubicBezTo>
                    <a:cubicBezTo>
                      <a:pt x="174" y="1285"/>
                      <a:pt x="1" y="1892"/>
                      <a:pt x="73" y="2659"/>
                    </a:cubicBezTo>
                    <a:cubicBezTo>
                      <a:pt x="88" y="3006"/>
                      <a:pt x="189" y="3339"/>
                      <a:pt x="348" y="3658"/>
                    </a:cubicBezTo>
                    <a:cubicBezTo>
                      <a:pt x="478" y="3932"/>
                      <a:pt x="695" y="4178"/>
                      <a:pt x="941" y="4381"/>
                    </a:cubicBezTo>
                    <a:cubicBezTo>
                      <a:pt x="1202" y="4555"/>
                      <a:pt x="1477" y="4685"/>
                      <a:pt x="1795" y="4772"/>
                    </a:cubicBezTo>
                    <a:cubicBezTo>
                      <a:pt x="2017" y="4832"/>
                      <a:pt x="2253" y="4858"/>
                      <a:pt x="2493" y="4858"/>
                    </a:cubicBezTo>
                    <a:cubicBezTo>
                      <a:pt x="2598" y="4858"/>
                      <a:pt x="2703" y="4853"/>
                      <a:pt x="2808" y="4844"/>
                    </a:cubicBezTo>
                    <a:cubicBezTo>
                      <a:pt x="3068" y="4830"/>
                      <a:pt x="3314" y="4772"/>
                      <a:pt x="3560" y="4656"/>
                    </a:cubicBezTo>
                    <a:cubicBezTo>
                      <a:pt x="3777" y="4584"/>
                      <a:pt x="3980" y="4453"/>
                      <a:pt x="4154" y="4294"/>
                    </a:cubicBezTo>
                    <a:cubicBezTo>
                      <a:pt x="4313" y="4178"/>
                      <a:pt x="4443" y="4034"/>
                      <a:pt x="4559" y="3875"/>
                    </a:cubicBezTo>
                    <a:cubicBezTo>
                      <a:pt x="4660" y="3730"/>
                      <a:pt x="4747" y="3585"/>
                      <a:pt x="4805" y="3441"/>
                    </a:cubicBezTo>
                    <a:cubicBezTo>
                      <a:pt x="4834" y="3325"/>
                      <a:pt x="4863" y="3209"/>
                      <a:pt x="4863" y="3093"/>
                    </a:cubicBezTo>
                    <a:cubicBezTo>
                      <a:pt x="4848" y="2992"/>
                      <a:pt x="4805" y="2905"/>
                      <a:pt x="4732" y="2833"/>
                    </a:cubicBezTo>
                    <a:cubicBezTo>
                      <a:pt x="4672" y="2772"/>
                      <a:pt x="4592" y="2742"/>
                      <a:pt x="4500" y="2742"/>
                    </a:cubicBezTo>
                    <a:cubicBezTo>
                      <a:pt x="4481" y="2742"/>
                      <a:pt x="4462" y="2744"/>
                      <a:pt x="4443" y="2746"/>
                    </a:cubicBezTo>
                    <a:cubicBezTo>
                      <a:pt x="4356" y="2760"/>
                      <a:pt x="4255" y="2804"/>
                      <a:pt x="4197" y="2876"/>
                    </a:cubicBezTo>
                    <a:lnTo>
                      <a:pt x="3908" y="3108"/>
                    </a:lnTo>
                    <a:cubicBezTo>
                      <a:pt x="3792" y="3209"/>
                      <a:pt x="3676" y="3296"/>
                      <a:pt x="3546" y="3368"/>
                    </a:cubicBezTo>
                    <a:cubicBezTo>
                      <a:pt x="3387" y="3441"/>
                      <a:pt x="3227" y="3498"/>
                      <a:pt x="3054" y="3513"/>
                    </a:cubicBezTo>
                    <a:cubicBezTo>
                      <a:pt x="3027" y="3515"/>
                      <a:pt x="3000" y="3516"/>
                      <a:pt x="2973" y="3516"/>
                    </a:cubicBezTo>
                    <a:cubicBezTo>
                      <a:pt x="2783" y="3516"/>
                      <a:pt x="2598" y="3471"/>
                      <a:pt x="2446" y="3383"/>
                    </a:cubicBezTo>
                    <a:cubicBezTo>
                      <a:pt x="2244" y="3281"/>
                      <a:pt x="2084" y="3137"/>
                      <a:pt x="1983" y="2949"/>
                    </a:cubicBezTo>
                    <a:cubicBezTo>
                      <a:pt x="1882" y="2746"/>
                      <a:pt x="1809" y="2529"/>
                      <a:pt x="1809" y="2297"/>
                    </a:cubicBezTo>
                    <a:cubicBezTo>
                      <a:pt x="1766" y="1994"/>
                      <a:pt x="1824" y="1690"/>
                      <a:pt x="1954" y="1429"/>
                    </a:cubicBezTo>
                    <a:cubicBezTo>
                      <a:pt x="2012" y="1198"/>
                      <a:pt x="2215" y="1024"/>
                      <a:pt x="2461" y="1010"/>
                    </a:cubicBezTo>
                    <a:cubicBezTo>
                      <a:pt x="2478" y="1007"/>
                      <a:pt x="2496" y="1006"/>
                      <a:pt x="2514" y="1006"/>
                    </a:cubicBezTo>
                    <a:cubicBezTo>
                      <a:pt x="2601" y="1006"/>
                      <a:pt x="2693" y="1034"/>
                      <a:pt x="2764" y="1082"/>
                    </a:cubicBezTo>
                    <a:cubicBezTo>
                      <a:pt x="2837" y="1140"/>
                      <a:pt x="2880" y="1227"/>
                      <a:pt x="2895" y="1313"/>
                    </a:cubicBezTo>
                    <a:cubicBezTo>
                      <a:pt x="2895" y="1444"/>
                      <a:pt x="2866" y="1559"/>
                      <a:pt x="2808" y="1661"/>
                    </a:cubicBezTo>
                    <a:cubicBezTo>
                      <a:pt x="2736" y="1776"/>
                      <a:pt x="2707" y="1907"/>
                      <a:pt x="2707" y="2037"/>
                    </a:cubicBezTo>
                    <a:cubicBezTo>
                      <a:pt x="2707" y="2225"/>
                      <a:pt x="2808" y="2384"/>
                      <a:pt x="2967" y="2457"/>
                    </a:cubicBezTo>
                    <a:cubicBezTo>
                      <a:pt x="3082" y="2525"/>
                      <a:pt x="3223" y="2567"/>
                      <a:pt x="3363" y="2567"/>
                    </a:cubicBezTo>
                    <a:cubicBezTo>
                      <a:pt x="3400" y="2567"/>
                      <a:pt x="3437" y="2564"/>
                      <a:pt x="3473" y="2558"/>
                    </a:cubicBezTo>
                    <a:cubicBezTo>
                      <a:pt x="3777" y="2558"/>
                      <a:pt x="4067" y="2399"/>
                      <a:pt x="4226" y="2124"/>
                    </a:cubicBezTo>
                    <a:cubicBezTo>
                      <a:pt x="4400" y="1878"/>
                      <a:pt x="4486" y="1588"/>
                      <a:pt x="4472" y="1285"/>
                    </a:cubicBezTo>
                    <a:cubicBezTo>
                      <a:pt x="4443" y="1010"/>
                      <a:pt x="4327" y="749"/>
                      <a:pt x="4125" y="575"/>
                    </a:cubicBezTo>
                    <a:cubicBezTo>
                      <a:pt x="3908" y="358"/>
                      <a:pt x="3633" y="199"/>
                      <a:pt x="3343" y="127"/>
                    </a:cubicBezTo>
                    <a:cubicBezTo>
                      <a:pt x="3089" y="38"/>
                      <a:pt x="2818" y="1"/>
                      <a:pt x="25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"/>
              <p:cNvSpPr/>
              <p:nvPr/>
            </p:nvSpPr>
            <p:spPr>
              <a:xfrm>
                <a:off x="4944050" y="1888725"/>
                <a:ext cx="111100" cy="122075"/>
              </a:xfrm>
              <a:custGeom>
                <a:rect b="b" l="l" r="r" t="t"/>
                <a:pathLst>
                  <a:path extrusionOk="0" h="4883" w="4444">
                    <a:moveTo>
                      <a:pt x="2099" y="1129"/>
                    </a:moveTo>
                    <a:cubicBezTo>
                      <a:pt x="2200" y="1129"/>
                      <a:pt x="2302" y="1144"/>
                      <a:pt x="2403" y="1187"/>
                    </a:cubicBezTo>
                    <a:cubicBezTo>
                      <a:pt x="2504" y="1230"/>
                      <a:pt x="2577" y="1317"/>
                      <a:pt x="2620" y="1404"/>
                    </a:cubicBezTo>
                    <a:cubicBezTo>
                      <a:pt x="2678" y="1563"/>
                      <a:pt x="2721" y="1722"/>
                      <a:pt x="2736" y="1882"/>
                    </a:cubicBezTo>
                    <a:lnTo>
                      <a:pt x="2779" y="2706"/>
                    </a:lnTo>
                    <a:lnTo>
                      <a:pt x="1650" y="2808"/>
                    </a:lnTo>
                    <a:lnTo>
                      <a:pt x="1564" y="1983"/>
                    </a:lnTo>
                    <a:cubicBezTo>
                      <a:pt x="1549" y="1679"/>
                      <a:pt x="1564" y="1476"/>
                      <a:pt x="1665" y="1361"/>
                    </a:cubicBezTo>
                    <a:cubicBezTo>
                      <a:pt x="1766" y="1216"/>
                      <a:pt x="1925" y="1144"/>
                      <a:pt x="2099" y="1129"/>
                    </a:cubicBezTo>
                    <a:close/>
                    <a:moveTo>
                      <a:pt x="2201" y="0"/>
                    </a:moveTo>
                    <a:cubicBezTo>
                      <a:pt x="2138" y="0"/>
                      <a:pt x="2075" y="5"/>
                      <a:pt x="2012" y="15"/>
                    </a:cubicBezTo>
                    <a:cubicBezTo>
                      <a:pt x="1839" y="29"/>
                      <a:pt x="1694" y="58"/>
                      <a:pt x="1535" y="102"/>
                    </a:cubicBezTo>
                    <a:cubicBezTo>
                      <a:pt x="1361" y="160"/>
                      <a:pt x="1202" y="232"/>
                      <a:pt x="1043" y="319"/>
                    </a:cubicBezTo>
                    <a:cubicBezTo>
                      <a:pt x="884" y="420"/>
                      <a:pt x="724" y="550"/>
                      <a:pt x="609" y="710"/>
                    </a:cubicBezTo>
                    <a:cubicBezTo>
                      <a:pt x="478" y="854"/>
                      <a:pt x="363" y="1028"/>
                      <a:pt x="261" y="1216"/>
                    </a:cubicBezTo>
                    <a:cubicBezTo>
                      <a:pt x="175" y="1433"/>
                      <a:pt x="102" y="1665"/>
                      <a:pt x="44" y="1910"/>
                    </a:cubicBezTo>
                    <a:cubicBezTo>
                      <a:pt x="15" y="2214"/>
                      <a:pt x="1" y="2504"/>
                      <a:pt x="30" y="2808"/>
                    </a:cubicBezTo>
                    <a:cubicBezTo>
                      <a:pt x="44" y="3097"/>
                      <a:pt x="73" y="3401"/>
                      <a:pt x="117" y="3705"/>
                    </a:cubicBezTo>
                    <a:cubicBezTo>
                      <a:pt x="146" y="3907"/>
                      <a:pt x="189" y="4110"/>
                      <a:pt x="247" y="4298"/>
                    </a:cubicBezTo>
                    <a:cubicBezTo>
                      <a:pt x="276" y="4443"/>
                      <a:pt x="334" y="4573"/>
                      <a:pt x="421" y="4689"/>
                    </a:cubicBezTo>
                    <a:cubicBezTo>
                      <a:pt x="478" y="4761"/>
                      <a:pt x="551" y="4819"/>
                      <a:pt x="652" y="4848"/>
                    </a:cubicBezTo>
                    <a:cubicBezTo>
                      <a:pt x="726" y="4869"/>
                      <a:pt x="808" y="4882"/>
                      <a:pt x="886" y="4882"/>
                    </a:cubicBezTo>
                    <a:cubicBezTo>
                      <a:pt x="915" y="4882"/>
                      <a:pt x="943" y="4881"/>
                      <a:pt x="970" y="4877"/>
                    </a:cubicBezTo>
                    <a:cubicBezTo>
                      <a:pt x="1202" y="4877"/>
                      <a:pt x="1419" y="4804"/>
                      <a:pt x="1607" y="4660"/>
                    </a:cubicBezTo>
                    <a:cubicBezTo>
                      <a:pt x="1723" y="4515"/>
                      <a:pt x="1781" y="4312"/>
                      <a:pt x="1752" y="4124"/>
                    </a:cubicBezTo>
                    <a:lnTo>
                      <a:pt x="1708" y="3763"/>
                    </a:lnTo>
                    <a:lnTo>
                      <a:pt x="2866" y="3647"/>
                    </a:lnTo>
                    <a:lnTo>
                      <a:pt x="2909" y="4038"/>
                    </a:lnTo>
                    <a:cubicBezTo>
                      <a:pt x="2909" y="4226"/>
                      <a:pt x="2982" y="4399"/>
                      <a:pt x="3126" y="4544"/>
                    </a:cubicBezTo>
                    <a:cubicBezTo>
                      <a:pt x="3280" y="4621"/>
                      <a:pt x="3450" y="4656"/>
                      <a:pt x="3624" y="4656"/>
                    </a:cubicBezTo>
                    <a:cubicBezTo>
                      <a:pt x="3680" y="4656"/>
                      <a:pt x="3736" y="4652"/>
                      <a:pt x="3792" y="4645"/>
                    </a:cubicBezTo>
                    <a:cubicBezTo>
                      <a:pt x="3980" y="4645"/>
                      <a:pt x="4139" y="4558"/>
                      <a:pt x="4269" y="4428"/>
                    </a:cubicBezTo>
                    <a:cubicBezTo>
                      <a:pt x="4371" y="4240"/>
                      <a:pt x="4429" y="4023"/>
                      <a:pt x="4429" y="3792"/>
                    </a:cubicBezTo>
                    <a:cubicBezTo>
                      <a:pt x="4443" y="3343"/>
                      <a:pt x="4429" y="2894"/>
                      <a:pt x="4371" y="2446"/>
                    </a:cubicBezTo>
                    <a:cubicBezTo>
                      <a:pt x="4356" y="2099"/>
                      <a:pt x="4284" y="1751"/>
                      <a:pt x="4154" y="1433"/>
                    </a:cubicBezTo>
                    <a:cubicBezTo>
                      <a:pt x="4067" y="1158"/>
                      <a:pt x="3922" y="912"/>
                      <a:pt x="3734" y="710"/>
                    </a:cubicBezTo>
                    <a:cubicBezTo>
                      <a:pt x="3589" y="521"/>
                      <a:pt x="3387" y="377"/>
                      <a:pt x="3184" y="275"/>
                    </a:cubicBezTo>
                    <a:cubicBezTo>
                      <a:pt x="2996" y="160"/>
                      <a:pt x="2794" y="87"/>
                      <a:pt x="2591" y="58"/>
                    </a:cubicBezTo>
                    <a:cubicBezTo>
                      <a:pt x="2456" y="20"/>
                      <a:pt x="2327" y="0"/>
                      <a:pt x="220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"/>
              <p:cNvSpPr/>
              <p:nvPr/>
            </p:nvSpPr>
            <p:spPr>
              <a:xfrm>
                <a:off x="5052575" y="1876150"/>
                <a:ext cx="113625" cy="122200"/>
              </a:xfrm>
              <a:custGeom>
                <a:rect b="b" l="l" r="r" t="t"/>
                <a:pathLst>
                  <a:path extrusionOk="0" h="4888" w="4545">
                    <a:moveTo>
                      <a:pt x="3886" y="1"/>
                    </a:moveTo>
                    <a:cubicBezTo>
                      <a:pt x="3835" y="1"/>
                      <a:pt x="3785" y="4"/>
                      <a:pt x="3734" y="12"/>
                    </a:cubicBezTo>
                    <a:lnTo>
                      <a:pt x="768" y="243"/>
                    </a:lnTo>
                    <a:cubicBezTo>
                      <a:pt x="609" y="258"/>
                      <a:pt x="464" y="286"/>
                      <a:pt x="305" y="344"/>
                    </a:cubicBezTo>
                    <a:cubicBezTo>
                      <a:pt x="218" y="388"/>
                      <a:pt x="131" y="446"/>
                      <a:pt x="73" y="532"/>
                    </a:cubicBezTo>
                    <a:cubicBezTo>
                      <a:pt x="15" y="648"/>
                      <a:pt x="1" y="778"/>
                      <a:pt x="15" y="894"/>
                    </a:cubicBezTo>
                    <a:cubicBezTo>
                      <a:pt x="15" y="1082"/>
                      <a:pt x="117" y="1270"/>
                      <a:pt x="261" y="1372"/>
                    </a:cubicBezTo>
                    <a:cubicBezTo>
                      <a:pt x="413" y="1432"/>
                      <a:pt x="571" y="1458"/>
                      <a:pt x="731" y="1458"/>
                    </a:cubicBezTo>
                    <a:cubicBezTo>
                      <a:pt x="801" y="1458"/>
                      <a:pt x="871" y="1453"/>
                      <a:pt x="941" y="1444"/>
                    </a:cubicBezTo>
                    <a:lnTo>
                      <a:pt x="1520" y="1401"/>
                    </a:lnTo>
                    <a:lnTo>
                      <a:pt x="1752" y="3962"/>
                    </a:lnTo>
                    <a:cubicBezTo>
                      <a:pt x="1752" y="4222"/>
                      <a:pt x="1853" y="4497"/>
                      <a:pt x="2012" y="4714"/>
                    </a:cubicBezTo>
                    <a:cubicBezTo>
                      <a:pt x="2137" y="4827"/>
                      <a:pt x="2305" y="4887"/>
                      <a:pt x="2477" y="4887"/>
                    </a:cubicBezTo>
                    <a:cubicBezTo>
                      <a:pt x="2525" y="4887"/>
                      <a:pt x="2573" y="4883"/>
                      <a:pt x="2620" y="4873"/>
                    </a:cubicBezTo>
                    <a:cubicBezTo>
                      <a:pt x="2779" y="4873"/>
                      <a:pt x="2924" y="4830"/>
                      <a:pt x="3054" y="4758"/>
                    </a:cubicBezTo>
                    <a:cubicBezTo>
                      <a:pt x="3170" y="4671"/>
                      <a:pt x="3257" y="4555"/>
                      <a:pt x="3285" y="4410"/>
                    </a:cubicBezTo>
                    <a:cubicBezTo>
                      <a:pt x="3343" y="4208"/>
                      <a:pt x="3372" y="3991"/>
                      <a:pt x="3343" y="3774"/>
                    </a:cubicBezTo>
                    <a:lnTo>
                      <a:pt x="3126" y="1256"/>
                    </a:lnTo>
                    <a:lnTo>
                      <a:pt x="3777" y="1213"/>
                    </a:lnTo>
                    <a:cubicBezTo>
                      <a:pt x="3922" y="1213"/>
                      <a:pt x="4067" y="1184"/>
                      <a:pt x="4197" y="1140"/>
                    </a:cubicBezTo>
                    <a:cubicBezTo>
                      <a:pt x="4298" y="1097"/>
                      <a:pt x="4385" y="1024"/>
                      <a:pt x="4443" y="938"/>
                    </a:cubicBezTo>
                    <a:cubicBezTo>
                      <a:pt x="4515" y="822"/>
                      <a:pt x="4544" y="692"/>
                      <a:pt x="4515" y="561"/>
                    </a:cubicBezTo>
                    <a:cubicBezTo>
                      <a:pt x="4515" y="388"/>
                      <a:pt x="4443" y="214"/>
                      <a:pt x="4313" y="98"/>
                    </a:cubicBezTo>
                    <a:cubicBezTo>
                      <a:pt x="4183" y="33"/>
                      <a:pt x="4036" y="1"/>
                      <a:pt x="388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"/>
              <p:cNvSpPr/>
              <p:nvPr/>
            </p:nvSpPr>
            <p:spPr>
              <a:xfrm>
                <a:off x="5183525" y="1871150"/>
                <a:ext cx="47425" cy="119425"/>
              </a:xfrm>
              <a:custGeom>
                <a:rect b="b" l="l" r="r" t="t"/>
                <a:pathLst>
                  <a:path extrusionOk="0" h="4777" w="1897">
                    <a:moveTo>
                      <a:pt x="893" y="0"/>
                    </a:moveTo>
                    <a:cubicBezTo>
                      <a:pt x="851" y="0"/>
                      <a:pt x="809" y="3"/>
                      <a:pt x="768" y="9"/>
                    </a:cubicBezTo>
                    <a:cubicBezTo>
                      <a:pt x="232" y="67"/>
                      <a:pt x="1" y="356"/>
                      <a:pt x="44" y="921"/>
                    </a:cubicBezTo>
                    <a:lnTo>
                      <a:pt x="290" y="3843"/>
                    </a:lnTo>
                    <a:cubicBezTo>
                      <a:pt x="334" y="4205"/>
                      <a:pt x="406" y="4466"/>
                      <a:pt x="551" y="4610"/>
                    </a:cubicBezTo>
                    <a:cubicBezTo>
                      <a:pt x="695" y="4719"/>
                      <a:pt x="869" y="4777"/>
                      <a:pt x="1049" y="4777"/>
                    </a:cubicBezTo>
                    <a:cubicBezTo>
                      <a:pt x="1085" y="4777"/>
                      <a:pt x="1122" y="4774"/>
                      <a:pt x="1158" y="4769"/>
                    </a:cubicBezTo>
                    <a:cubicBezTo>
                      <a:pt x="1390" y="4769"/>
                      <a:pt x="1607" y="4654"/>
                      <a:pt x="1737" y="4466"/>
                    </a:cubicBezTo>
                    <a:cubicBezTo>
                      <a:pt x="1868" y="4278"/>
                      <a:pt x="1896" y="4032"/>
                      <a:pt x="1882" y="3670"/>
                    </a:cubicBezTo>
                    <a:lnTo>
                      <a:pt x="1636" y="718"/>
                    </a:lnTo>
                    <a:cubicBezTo>
                      <a:pt x="1607" y="414"/>
                      <a:pt x="1520" y="212"/>
                      <a:pt x="1376" y="125"/>
                    </a:cubicBezTo>
                    <a:cubicBezTo>
                      <a:pt x="1226" y="44"/>
                      <a:pt x="1058" y="0"/>
                      <a:pt x="89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"/>
              <p:cNvSpPr/>
              <p:nvPr/>
            </p:nvSpPr>
            <p:spPr>
              <a:xfrm>
                <a:off x="5244300" y="1861800"/>
                <a:ext cx="124475" cy="121725"/>
              </a:xfrm>
              <a:custGeom>
                <a:rect b="b" l="l" r="r" t="t"/>
                <a:pathLst>
                  <a:path extrusionOk="0" h="4869" w="4979">
                    <a:moveTo>
                      <a:pt x="2422" y="1034"/>
                    </a:moveTo>
                    <a:cubicBezTo>
                      <a:pt x="2564" y="1034"/>
                      <a:pt x="2709" y="1096"/>
                      <a:pt x="2808" y="1222"/>
                    </a:cubicBezTo>
                    <a:cubicBezTo>
                      <a:pt x="2924" y="1367"/>
                      <a:pt x="3025" y="1555"/>
                      <a:pt x="3097" y="1743"/>
                    </a:cubicBezTo>
                    <a:cubicBezTo>
                      <a:pt x="3228" y="2177"/>
                      <a:pt x="3257" y="2626"/>
                      <a:pt x="3199" y="3060"/>
                    </a:cubicBezTo>
                    <a:cubicBezTo>
                      <a:pt x="3184" y="3248"/>
                      <a:pt x="3112" y="3436"/>
                      <a:pt x="2996" y="3595"/>
                    </a:cubicBezTo>
                    <a:cubicBezTo>
                      <a:pt x="2924" y="3725"/>
                      <a:pt x="2779" y="3827"/>
                      <a:pt x="2620" y="3841"/>
                    </a:cubicBezTo>
                    <a:cubicBezTo>
                      <a:pt x="2606" y="3842"/>
                      <a:pt x="2593" y="3843"/>
                      <a:pt x="2579" y="3843"/>
                    </a:cubicBezTo>
                    <a:cubicBezTo>
                      <a:pt x="2434" y="3843"/>
                      <a:pt x="2293" y="3773"/>
                      <a:pt x="2200" y="3668"/>
                    </a:cubicBezTo>
                    <a:cubicBezTo>
                      <a:pt x="2070" y="3523"/>
                      <a:pt x="1969" y="3349"/>
                      <a:pt x="1911" y="3176"/>
                    </a:cubicBezTo>
                    <a:cubicBezTo>
                      <a:pt x="1839" y="2959"/>
                      <a:pt x="1795" y="2742"/>
                      <a:pt x="1795" y="2524"/>
                    </a:cubicBezTo>
                    <a:cubicBezTo>
                      <a:pt x="1766" y="2293"/>
                      <a:pt x="1766" y="2076"/>
                      <a:pt x="1810" y="1859"/>
                    </a:cubicBezTo>
                    <a:cubicBezTo>
                      <a:pt x="1839" y="1656"/>
                      <a:pt x="1911" y="1468"/>
                      <a:pt x="2012" y="1295"/>
                    </a:cubicBezTo>
                    <a:cubicBezTo>
                      <a:pt x="2091" y="1122"/>
                      <a:pt x="2254" y="1034"/>
                      <a:pt x="2422" y="1034"/>
                    </a:cubicBezTo>
                    <a:close/>
                    <a:moveTo>
                      <a:pt x="2609" y="0"/>
                    </a:moveTo>
                    <a:cubicBezTo>
                      <a:pt x="2506" y="0"/>
                      <a:pt x="2404" y="7"/>
                      <a:pt x="2302" y="21"/>
                    </a:cubicBezTo>
                    <a:cubicBezTo>
                      <a:pt x="1650" y="50"/>
                      <a:pt x="1028" y="340"/>
                      <a:pt x="594" y="817"/>
                    </a:cubicBezTo>
                    <a:cubicBezTo>
                      <a:pt x="189" y="1338"/>
                      <a:pt x="1" y="2004"/>
                      <a:pt x="73" y="2669"/>
                    </a:cubicBezTo>
                    <a:cubicBezTo>
                      <a:pt x="102" y="3118"/>
                      <a:pt x="261" y="3552"/>
                      <a:pt x="507" y="3928"/>
                    </a:cubicBezTo>
                    <a:cubicBezTo>
                      <a:pt x="739" y="4261"/>
                      <a:pt x="1072" y="4521"/>
                      <a:pt x="1448" y="4680"/>
                    </a:cubicBezTo>
                    <a:cubicBezTo>
                      <a:pt x="1755" y="4806"/>
                      <a:pt x="2089" y="4868"/>
                      <a:pt x="2421" y="4868"/>
                    </a:cubicBezTo>
                    <a:cubicBezTo>
                      <a:pt x="2512" y="4868"/>
                      <a:pt x="2602" y="4863"/>
                      <a:pt x="2692" y="4854"/>
                    </a:cubicBezTo>
                    <a:cubicBezTo>
                      <a:pt x="3126" y="4825"/>
                      <a:pt x="3531" y="4695"/>
                      <a:pt x="3908" y="4478"/>
                    </a:cubicBezTo>
                    <a:cubicBezTo>
                      <a:pt x="4255" y="4261"/>
                      <a:pt x="4530" y="3957"/>
                      <a:pt x="4718" y="3595"/>
                    </a:cubicBezTo>
                    <a:cubicBezTo>
                      <a:pt x="4906" y="3176"/>
                      <a:pt x="4978" y="2713"/>
                      <a:pt x="4935" y="2264"/>
                    </a:cubicBezTo>
                    <a:cubicBezTo>
                      <a:pt x="4863" y="1512"/>
                      <a:pt x="4588" y="933"/>
                      <a:pt x="4110" y="528"/>
                    </a:cubicBezTo>
                    <a:cubicBezTo>
                      <a:pt x="3673" y="188"/>
                      <a:pt x="3144" y="0"/>
                      <a:pt x="26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"/>
              <p:cNvSpPr/>
              <p:nvPr/>
            </p:nvSpPr>
            <p:spPr>
              <a:xfrm>
                <a:off x="5383950" y="1848150"/>
                <a:ext cx="119400" cy="126200"/>
              </a:xfrm>
              <a:custGeom>
                <a:rect b="b" l="l" r="r" t="t"/>
                <a:pathLst>
                  <a:path extrusionOk="0" h="5048" w="4776">
                    <a:moveTo>
                      <a:pt x="3910" y="0"/>
                    </a:moveTo>
                    <a:cubicBezTo>
                      <a:pt x="3890" y="0"/>
                      <a:pt x="3869" y="1"/>
                      <a:pt x="3849" y="3"/>
                    </a:cubicBezTo>
                    <a:cubicBezTo>
                      <a:pt x="3704" y="17"/>
                      <a:pt x="3560" y="90"/>
                      <a:pt x="3458" y="205"/>
                    </a:cubicBezTo>
                    <a:cubicBezTo>
                      <a:pt x="3357" y="336"/>
                      <a:pt x="3314" y="495"/>
                      <a:pt x="3343" y="654"/>
                    </a:cubicBezTo>
                    <a:lnTo>
                      <a:pt x="3473" y="2173"/>
                    </a:lnTo>
                    <a:lnTo>
                      <a:pt x="1577" y="567"/>
                    </a:lnTo>
                    <a:cubicBezTo>
                      <a:pt x="1462" y="466"/>
                      <a:pt x="1317" y="379"/>
                      <a:pt x="1172" y="321"/>
                    </a:cubicBezTo>
                    <a:cubicBezTo>
                      <a:pt x="1073" y="277"/>
                      <a:pt x="965" y="258"/>
                      <a:pt x="861" y="258"/>
                    </a:cubicBezTo>
                    <a:cubicBezTo>
                      <a:pt x="829" y="258"/>
                      <a:pt x="798" y="260"/>
                      <a:pt x="767" y="263"/>
                    </a:cubicBezTo>
                    <a:cubicBezTo>
                      <a:pt x="550" y="263"/>
                      <a:pt x="347" y="365"/>
                      <a:pt x="203" y="509"/>
                    </a:cubicBezTo>
                    <a:cubicBezTo>
                      <a:pt x="58" y="697"/>
                      <a:pt x="0" y="914"/>
                      <a:pt x="44" y="1132"/>
                    </a:cubicBezTo>
                    <a:lnTo>
                      <a:pt x="333" y="4474"/>
                    </a:lnTo>
                    <a:cubicBezTo>
                      <a:pt x="319" y="4648"/>
                      <a:pt x="391" y="4807"/>
                      <a:pt x="507" y="4923"/>
                    </a:cubicBezTo>
                    <a:cubicBezTo>
                      <a:pt x="610" y="5003"/>
                      <a:pt x="741" y="5047"/>
                      <a:pt x="878" y="5047"/>
                    </a:cubicBezTo>
                    <a:cubicBezTo>
                      <a:pt x="913" y="5047"/>
                      <a:pt x="949" y="5044"/>
                      <a:pt x="984" y="5038"/>
                    </a:cubicBezTo>
                    <a:cubicBezTo>
                      <a:pt x="1129" y="5038"/>
                      <a:pt x="1259" y="4980"/>
                      <a:pt x="1375" y="4879"/>
                    </a:cubicBezTo>
                    <a:cubicBezTo>
                      <a:pt x="1462" y="4734"/>
                      <a:pt x="1491" y="4561"/>
                      <a:pt x="1447" y="4402"/>
                    </a:cubicBezTo>
                    <a:lnTo>
                      <a:pt x="1346" y="2882"/>
                    </a:lnTo>
                    <a:lnTo>
                      <a:pt x="2692" y="3982"/>
                    </a:lnTo>
                    <a:lnTo>
                      <a:pt x="2909" y="4170"/>
                    </a:lnTo>
                    <a:lnTo>
                      <a:pt x="3126" y="4329"/>
                    </a:lnTo>
                    <a:lnTo>
                      <a:pt x="3328" y="4474"/>
                    </a:lnTo>
                    <a:lnTo>
                      <a:pt x="3531" y="4619"/>
                    </a:lnTo>
                    <a:lnTo>
                      <a:pt x="3733" y="4706"/>
                    </a:lnTo>
                    <a:lnTo>
                      <a:pt x="3907" y="4763"/>
                    </a:lnTo>
                    <a:lnTo>
                      <a:pt x="4110" y="4763"/>
                    </a:lnTo>
                    <a:cubicBezTo>
                      <a:pt x="4298" y="4763"/>
                      <a:pt x="4471" y="4691"/>
                      <a:pt x="4616" y="4546"/>
                    </a:cubicBezTo>
                    <a:cubicBezTo>
                      <a:pt x="4717" y="4416"/>
                      <a:pt x="4775" y="4243"/>
                      <a:pt x="4761" y="4069"/>
                    </a:cubicBezTo>
                    <a:lnTo>
                      <a:pt x="4457" y="553"/>
                    </a:lnTo>
                    <a:cubicBezTo>
                      <a:pt x="4442" y="394"/>
                      <a:pt x="4385" y="234"/>
                      <a:pt x="4283" y="119"/>
                    </a:cubicBezTo>
                    <a:cubicBezTo>
                      <a:pt x="4182" y="43"/>
                      <a:pt x="4048" y="0"/>
                      <a:pt x="39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"/>
              <p:cNvSpPr/>
              <p:nvPr/>
            </p:nvSpPr>
            <p:spPr>
              <a:xfrm>
                <a:off x="4386600" y="1067225"/>
                <a:ext cx="141850" cy="174275"/>
              </a:xfrm>
              <a:custGeom>
                <a:rect b="b" l="l" r="r" t="t"/>
                <a:pathLst>
                  <a:path extrusionOk="0" h="6971" w="5674">
                    <a:moveTo>
                      <a:pt x="2847" y="1"/>
                    </a:moveTo>
                    <a:cubicBezTo>
                      <a:pt x="2804" y="1"/>
                      <a:pt x="2762" y="127"/>
                      <a:pt x="2721" y="463"/>
                    </a:cubicBezTo>
                    <a:cubicBezTo>
                      <a:pt x="2620" y="1418"/>
                      <a:pt x="2331" y="1823"/>
                      <a:pt x="2331" y="1823"/>
                    </a:cubicBezTo>
                    <a:cubicBezTo>
                      <a:pt x="2331" y="1823"/>
                      <a:pt x="2521" y="1288"/>
                      <a:pt x="2494" y="1288"/>
                    </a:cubicBezTo>
                    <a:lnTo>
                      <a:pt x="2494" y="1288"/>
                    </a:lnTo>
                    <a:cubicBezTo>
                      <a:pt x="2478" y="1288"/>
                      <a:pt x="2395" y="1457"/>
                      <a:pt x="2171" y="1982"/>
                    </a:cubicBezTo>
                    <a:cubicBezTo>
                      <a:pt x="1535" y="3443"/>
                      <a:pt x="1" y="3516"/>
                      <a:pt x="1" y="3516"/>
                    </a:cubicBezTo>
                    <a:cubicBezTo>
                      <a:pt x="146" y="3516"/>
                      <a:pt x="305" y="3559"/>
                      <a:pt x="449" y="3632"/>
                    </a:cubicBezTo>
                    <a:cubicBezTo>
                      <a:pt x="623" y="3733"/>
                      <a:pt x="1043" y="3834"/>
                      <a:pt x="1491" y="4268"/>
                    </a:cubicBezTo>
                    <a:cubicBezTo>
                      <a:pt x="1896" y="4659"/>
                      <a:pt x="2244" y="5122"/>
                      <a:pt x="2490" y="5643"/>
                    </a:cubicBezTo>
                    <a:cubicBezTo>
                      <a:pt x="2562" y="5817"/>
                      <a:pt x="2866" y="6844"/>
                      <a:pt x="2982" y="6960"/>
                    </a:cubicBezTo>
                    <a:cubicBezTo>
                      <a:pt x="2989" y="6967"/>
                      <a:pt x="2996" y="6970"/>
                      <a:pt x="3002" y="6970"/>
                    </a:cubicBezTo>
                    <a:cubicBezTo>
                      <a:pt x="3084" y="6970"/>
                      <a:pt x="3103" y="6362"/>
                      <a:pt x="3372" y="5353"/>
                    </a:cubicBezTo>
                    <a:cubicBezTo>
                      <a:pt x="3662" y="4268"/>
                      <a:pt x="4660" y="3689"/>
                      <a:pt x="5167" y="3284"/>
                    </a:cubicBezTo>
                    <a:cubicBezTo>
                      <a:pt x="5673" y="2894"/>
                      <a:pt x="5138" y="2980"/>
                      <a:pt x="4356" y="2763"/>
                    </a:cubicBezTo>
                    <a:cubicBezTo>
                      <a:pt x="3575" y="2546"/>
                      <a:pt x="3213" y="1331"/>
                      <a:pt x="3083" y="781"/>
                    </a:cubicBezTo>
                    <a:cubicBezTo>
                      <a:pt x="3008" y="434"/>
                      <a:pt x="2927" y="1"/>
                      <a:pt x="2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3"/>
              <p:cNvSpPr/>
              <p:nvPr/>
            </p:nvSpPr>
            <p:spPr>
              <a:xfrm>
                <a:off x="4386600" y="1025275"/>
                <a:ext cx="172575" cy="282875"/>
              </a:xfrm>
              <a:custGeom>
                <a:rect b="b" l="l" r="r" t="t"/>
                <a:pathLst>
                  <a:path extrusionOk="0" h="11315" w="6903">
                    <a:moveTo>
                      <a:pt x="2934" y="0"/>
                    </a:moveTo>
                    <a:cubicBezTo>
                      <a:pt x="2893" y="0"/>
                      <a:pt x="2573" y="1986"/>
                      <a:pt x="2490" y="2401"/>
                    </a:cubicBezTo>
                    <a:cubicBezTo>
                      <a:pt x="2403" y="2821"/>
                      <a:pt x="2258" y="3240"/>
                      <a:pt x="2056" y="3646"/>
                    </a:cubicBezTo>
                    <a:cubicBezTo>
                      <a:pt x="1853" y="4036"/>
                      <a:pt x="1578" y="4398"/>
                      <a:pt x="1231" y="4673"/>
                    </a:cubicBezTo>
                    <a:cubicBezTo>
                      <a:pt x="1043" y="4803"/>
                      <a:pt x="855" y="4919"/>
                      <a:pt x="652" y="5020"/>
                    </a:cubicBezTo>
                    <a:cubicBezTo>
                      <a:pt x="435" y="5107"/>
                      <a:pt x="218" y="5165"/>
                      <a:pt x="1" y="5194"/>
                    </a:cubicBezTo>
                    <a:cubicBezTo>
                      <a:pt x="464" y="5194"/>
                      <a:pt x="927" y="5049"/>
                      <a:pt x="1318" y="4803"/>
                    </a:cubicBezTo>
                    <a:cubicBezTo>
                      <a:pt x="1708" y="4543"/>
                      <a:pt x="2056" y="4195"/>
                      <a:pt x="2316" y="3790"/>
                    </a:cubicBezTo>
                    <a:cubicBezTo>
                      <a:pt x="2548" y="3385"/>
                      <a:pt x="2721" y="2951"/>
                      <a:pt x="2851" y="2502"/>
                    </a:cubicBezTo>
                    <a:cubicBezTo>
                      <a:pt x="2953" y="2922"/>
                      <a:pt x="3112" y="3313"/>
                      <a:pt x="3329" y="3703"/>
                    </a:cubicBezTo>
                    <a:cubicBezTo>
                      <a:pt x="3546" y="4123"/>
                      <a:pt x="3879" y="4485"/>
                      <a:pt x="4298" y="4745"/>
                    </a:cubicBezTo>
                    <a:cubicBezTo>
                      <a:pt x="4414" y="4818"/>
                      <a:pt x="4544" y="4875"/>
                      <a:pt x="4675" y="4933"/>
                    </a:cubicBezTo>
                    <a:cubicBezTo>
                      <a:pt x="4530" y="5020"/>
                      <a:pt x="4385" y="5121"/>
                      <a:pt x="4269" y="5252"/>
                    </a:cubicBezTo>
                    <a:cubicBezTo>
                      <a:pt x="3879" y="5599"/>
                      <a:pt x="3575" y="6004"/>
                      <a:pt x="3358" y="6467"/>
                    </a:cubicBezTo>
                    <a:cubicBezTo>
                      <a:pt x="3141" y="6901"/>
                      <a:pt x="2996" y="7379"/>
                      <a:pt x="2909" y="7856"/>
                    </a:cubicBezTo>
                    <a:cubicBezTo>
                      <a:pt x="2765" y="7422"/>
                      <a:pt x="2562" y="7017"/>
                      <a:pt x="2316" y="6641"/>
                    </a:cubicBezTo>
                    <a:cubicBezTo>
                      <a:pt x="2041" y="6250"/>
                      <a:pt x="1694" y="5903"/>
                      <a:pt x="1303" y="5657"/>
                    </a:cubicBezTo>
                    <a:cubicBezTo>
                      <a:pt x="1101" y="5527"/>
                      <a:pt x="884" y="5425"/>
                      <a:pt x="667" y="5339"/>
                    </a:cubicBezTo>
                    <a:lnTo>
                      <a:pt x="507" y="5295"/>
                    </a:lnTo>
                    <a:lnTo>
                      <a:pt x="334" y="5252"/>
                    </a:lnTo>
                    <a:lnTo>
                      <a:pt x="1" y="5252"/>
                    </a:lnTo>
                    <a:cubicBezTo>
                      <a:pt x="435" y="5353"/>
                      <a:pt x="840" y="5556"/>
                      <a:pt x="1202" y="5830"/>
                    </a:cubicBezTo>
                    <a:cubicBezTo>
                      <a:pt x="1549" y="6120"/>
                      <a:pt x="1853" y="6467"/>
                      <a:pt x="2070" y="6858"/>
                    </a:cubicBezTo>
                    <a:cubicBezTo>
                      <a:pt x="2287" y="7249"/>
                      <a:pt x="2461" y="7668"/>
                      <a:pt x="2562" y="8088"/>
                    </a:cubicBezTo>
                    <a:cubicBezTo>
                      <a:pt x="2634" y="8305"/>
                      <a:pt x="2678" y="8522"/>
                      <a:pt x="2707" y="8739"/>
                    </a:cubicBezTo>
                    <a:cubicBezTo>
                      <a:pt x="2750" y="8956"/>
                      <a:pt x="2779" y="9173"/>
                      <a:pt x="2779" y="9390"/>
                    </a:cubicBezTo>
                    <a:lnTo>
                      <a:pt x="3040" y="11315"/>
                    </a:lnTo>
                    <a:lnTo>
                      <a:pt x="3228" y="9376"/>
                    </a:lnTo>
                    <a:lnTo>
                      <a:pt x="3228" y="9303"/>
                    </a:lnTo>
                    <a:lnTo>
                      <a:pt x="3271" y="9057"/>
                    </a:lnTo>
                    <a:lnTo>
                      <a:pt x="3271" y="8710"/>
                    </a:lnTo>
                    <a:lnTo>
                      <a:pt x="3329" y="8363"/>
                    </a:lnTo>
                    <a:lnTo>
                      <a:pt x="3372" y="8030"/>
                    </a:lnTo>
                    <a:cubicBezTo>
                      <a:pt x="3459" y="7596"/>
                      <a:pt x="3618" y="7176"/>
                      <a:pt x="3835" y="6771"/>
                    </a:cubicBezTo>
                    <a:cubicBezTo>
                      <a:pt x="4110" y="6149"/>
                      <a:pt x="4573" y="5628"/>
                      <a:pt x="5167" y="5295"/>
                    </a:cubicBezTo>
                    <a:lnTo>
                      <a:pt x="5456" y="5165"/>
                    </a:lnTo>
                    <a:lnTo>
                      <a:pt x="5601" y="5107"/>
                    </a:lnTo>
                    <a:lnTo>
                      <a:pt x="5673" y="5078"/>
                    </a:lnTo>
                    <a:lnTo>
                      <a:pt x="6903" y="4615"/>
                    </a:lnTo>
                    <a:cubicBezTo>
                      <a:pt x="6903" y="4615"/>
                      <a:pt x="5282" y="4499"/>
                      <a:pt x="5094" y="4456"/>
                    </a:cubicBezTo>
                    <a:cubicBezTo>
                      <a:pt x="4921" y="4412"/>
                      <a:pt x="4747" y="4340"/>
                      <a:pt x="4588" y="4253"/>
                    </a:cubicBezTo>
                    <a:cubicBezTo>
                      <a:pt x="4255" y="4051"/>
                      <a:pt x="3980" y="3761"/>
                      <a:pt x="3792" y="3429"/>
                    </a:cubicBezTo>
                    <a:cubicBezTo>
                      <a:pt x="3589" y="3067"/>
                      <a:pt x="3430" y="2691"/>
                      <a:pt x="3329" y="2300"/>
                    </a:cubicBezTo>
                    <a:cubicBezTo>
                      <a:pt x="3271" y="2112"/>
                      <a:pt x="3228" y="1895"/>
                      <a:pt x="3199" y="1692"/>
                    </a:cubicBezTo>
                    <a:cubicBezTo>
                      <a:pt x="3155" y="1490"/>
                      <a:pt x="2967" y="202"/>
                      <a:pt x="2938" y="14"/>
                    </a:cubicBezTo>
                    <a:cubicBezTo>
                      <a:pt x="2938" y="5"/>
                      <a:pt x="2936" y="0"/>
                      <a:pt x="29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3"/>
              <p:cNvSpPr/>
              <p:nvPr/>
            </p:nvSpPr>
            <p:spPr>
              <a:xfrm>
                <a:off x="5271450" y="1675375"/>
                <a:ext cx="98400" cy="117225"/>
              </a:xfrm>
              <a:custGeom>
                <a:rect b="b" l="l" r="r" t="t"/>
                <a:pathLst>
                  <a:path extrusionOk="0" h="4689" w="3936">
                    <a:moveTo>
                      <a:pt x="1984" y="1"/>
                    </a:moveTo>
                    <a:cubicBezTo>
                      <a:pt x="1955" y="1"/>
                      <a:pt x="1926" y="87"/>
                      <a:pt x="1896" y="316"/>
                    </a:cubicBezTo>
                    <a:cubicBezTo>
                      <a:pt x="1881" y="634"/>
                      <a:pt x="1780" y="952"/>
                      <a:pt x="1621" y="1227"/>
                    </a:cubicBezTo>
                    <a:cubicBezTo>
                      <a:pt x="1621" y="1227"/>
                      <a:pt x="1764" y="870"/>
                      <a:pt x="1748" y="870"/>
                    </a:cubicBezTo>
                    <a:lnTo>
                      <a:pt x="1748" y="870"/>
                    </a:lnTo>
                    <a:cubicBezTo>
                      <a:pt x="1739" y="870"/>
                      <a:pt x="1680" y="981"/>
                      <a:pt x="1519" y="1329"/>
                    </a:cubicBezTo>
                    <a:cubicBezTo>
                      <a:pt x="1071" y="2312"/>
                      <a:pt x="0" y="2370"/>
                      <a:pt x="0" y="2370"/>
                    </a:cubicBezTo>
                    <a:cubicBezTo>
                      <a:pt x="116" y="2370"/>
                      <a:pt x="217" y="2385"/>
                      <a:pt x="318" y="2443"/>
                    </a:cubicBezTo>
                    <a:cubicBezTo>
                      <a:pt x="593" y="2530"/>
                      <a:pt x="839" y="2674"/>
                      <a:pt x="1042" y="2848"/>
                    </a:cubicBezTo>
                    <a:cubicBezTo>
                      <a:pt x="1317" y="3123"/>
                      <a:pt x="1548" y="3441"/>
                      <a:pt x="1736" y="3774"/>
                    </a:cubicBezTo>
                    <a:cubicBezTo>
                      <a:pt x="1823" y="4078"/>
                      <a:pt x="1925" y="4382"/>
                      <a:pt x="2055" y="4686"/>
                    </a:cubicBezTo>
                    <a:cubicBezTo>
                      <a:pt x="2058" y="4688"/>
                      <a:pt x="2061" y="4689"/>
                      <a:pt x="2064" y="4689"/>
                    </a:cubicBezTo>
                    <a:cubicBezTo>
                      <a:pt x="2129" y="4689"/>
                      <a:pt x="2151" y="4262"/>
                      <a:pt x="2344" y="3571"/>
                    </a:cubicBezTo>
                    <a:cubicBezTo>
                      <a:pt x="2547" y="2848"/>
                      <a:pt x="3256" y="2472"/>
                      <a:pt x="3603" y="2197"/>
                    </a:cubicBezTo>
                    <a:cubicBezTo>
                      <a:pt x="3936" y="1936"/>
                      <a:pt x="3603" y="1980"/>
                      <a:pt x="3039" y="1835"/>
                    </a:cubicBezTo>
                    <a:cubicBezTo>
                      <a:pt x="2474" y="1690"/>
                      <a:pt x="2243" y="866"/>
                      <a:pt x="2156" y="518"/>
                    </a:cubicBezTo>
                    <a:cubicBezTo>
                      <a:pt x="2090" y="293"/>
                      <a:pt x="2037" y="1"/>
                      <a:pt x="19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3"/>
              <p:cNvSpPr/>
              <p:nvPr/>
            </p:nvSpPr>
            <p:spPr>
              <a:xfrm>
                <a:off x="5271450" y="1647075"/>
                <a:ext cx="118675" cy="189950"/>
              </a:xfrm>
              <a:custGeom>
                <a:rect b="b" l="l" r="r" t="t"/>
                <a:pathLst>
                  <a:path extrusionOk="0" h="7598" w="4747">
                    <a:moveTo>
                      <a:pt x="2055" y="1"/>
                    </a:moveTo>
                    <a:lnTo>
                      <a:pt x="1751" y="1621"/>
                    </a:lnTo>
                    <a:cubicBezTo>
                      <a:pt x="1693" y="1911"/>
                      <a:pt x="1577" y="2186"/>
                      <a:pt x="1447" y="2446"/>
                    </a:cubicBezTo>
                    <a:cubicBezTo>
                      <a:pt x="1302" y="2707"/>
                      <a:pt x="1100" y="2953"/>
                      <a:pt x="868" y="3141"/>
                    </a:cubicBezTo>
                    <a:cubicBezTo>
                      <a:pt x="738" y="3242"/>
                      <a:pt x="593" y="3314"/>
                      <a:pt x="449" y="3372"/>
                    </a:cubicBezTo>
                    <a:cubicBezTo>
                      <a:pt x="304" y="3444"/>
                      <a:pt x="159" y="3488"/>
                      <a:pt x="0" y="3502"/>
                    </a:cubicBezTo>
                    <a:cubicBezTo>
                      <a:pt x="318" y="3502"/>
                      <a:pt x="651" y="3401"/>
                      <a:pt x="912" y="3227"/>
                    </a:cubicBezTo>
                    <a:cubicBezTo>
                      <a:pt x="1201" y="3054"/>
                      <a:pt x="1433" y="2822"/>
                      <a:pt x="1606" y="2562"/>
                    </a:cubicBezTo>
                    <a:cubicBezTo>
                      <a:pt x="1780" y="2287"/>
                      <a:pt x="1896" y="1998"/>
                      <a:pt x="1982" y="1694"/>
                    </a:cubicBezTo>
                    <a:cubicBezTo>
                      <a:pt x="2055" y="1969"/>
                      <a:pt x="2171" y="2229"/>
                      <a:pt x="2315" y="2489"/>
                    </a:cubicBezTo>
                    <a:cubicBezTo>
                      <a:pt x="2474" y="2764"/>
                      <a:pt x="2706" y="3010"/>
                      <a:pt x="2981" y="3184"/>
                    </a:cubicBezTo>
                    <a:lnTo>
                      <a:pt x="3256" y="3300"/>
                    </a:lnTo>
                    <a:lnTo>
                      <a:pt x="2966" y="3517"/>
                    </a:lnTo>
                    <a:cubicBezTo>
                      <a:pt x="2691" y="3748"/>
                      <a:pt x="2474" y="4023"/>
                      <a:pt x="2330" y="4342"/>
                    </a:cubicBezTo>
                    <a:cubicBezTo>
                      <a:pt x="2185" y="4631"/>
                      <a:pt x="2084" y="4949"/>
                      <a:pt x="2026" y="5268"/>
                    </a:cubicBezTo>
                    <a:cubicBezTo>
                      <a:pt x="1910" y="4993"/>
                      <a:pt x="1780" y="4718"/>
                      <a:pt x="1606" y="4472"/>
                    </a:cubicBezTo>
                    <a:cubicBezTo>
                      <a:pt x="1433" y="4197"/>
                      <a:pt x="1187" y="3965"/>
                      <a:pt x="897" y="3806"/>
                    </a:cubicBezTo>
                    <a:cubicBezTo>
                      <a:pt x="767" y="3705"/>
                      <a:pt x="622" y="3633"/>
                      <a:pt x="463" y="3589"/>
                    </a:cubicBezTo>
                    <a:lnTo>
                      <a:pt x="362" y="3546"/>
                    </a:lnTo>
                    <a:lnTo>
                      <a:pt x="0" y="3546"/>
                    </a:lnTo>
                    <a:cubicBezTo>
                      <a:pt x="304" y="3618"/>
                      <a:pt x="593" y="3748"/>
                      <a:pt x="839" y="3951"/>
                    </a:cubicBezTo>
                    <a:cubicBezTo>
                      <a:pt x="1085" y="4139"/>
                      <a:pt x="1288" y="4356"/>
                      <a:pt x="1447" y="4617"/>
                    </a:cubicBezTo>
                    <a:cubicBezTo>
                      <a:pt x="1577" y="4877"/>
                      <a:pt x="1693" y="5166"/>
                      <a:pt x="1780" y="5456"/>
                    </a:cubicBezTo>
                    <a:cubicBezTo>
                      <a:pt x="1823" y="5600"/>
                      <a:pt x="1852" y="5745"/>
                      <a:pt x="1881" y="5904"/>
                    </a:cubicBezTo>
                    <a:cubicBezTo>
                      <a:pt x="1910" y="6049"/>
                      <a:pt x="1925" y="6194"/>
                      <a:pt x="1925" y="6338"/>
                    </a:cubicBezTo>
                    <a:lnTo>
                      <a:pt x="2098" y="7597"/>
                    </a:lnTo>
                    <a:lnTo>
                      <a:pt x="2243" y="6324"/>
                    </a:lnTo>
                    <a:lnTo>
                      <a:pt x="2243" y="5861"/>
                    </a:lnTo>
                    <a:lnTo>
                      <a:pt x="2272" y="5629"/>
                    </a:lnTo>
                    <a:lnTo>
                      <a:pt x="2330" y="5412"/>
                    </a:lnTo>
                    <a:cubicBezTo>
                      <a:pt x="2388" y="5109"/>
                      <a:pt x="2489" y="4819"/>
                      <a:pt x="2634" y="4559"/>
                    </a:cubicBezTo>
                    <a:cubicBezTo>
                      <a:pt x="2764" y="4298"/>
                      <a:pt x="2952" y="4052"/>
                      <a:pt x="3183" y="3864"/>
                    </a:cubicBezTo>
                    <a:cubicBezTo>
                      <a:pt x="3299" y="3763"/>
                      <a:pt x="3429" y="3676"/>
                      <a:pt x="3560" y="3604"/>
                    </a:cubicBezTo>
                    <a:lnTo>
                      <a:pt x="3762" y="3517"/>
                    </a:lnTo>
                    <a:lnTo>
                      <a:pt x="3849" y="3473"/>
                    </a:lnTo>
                    <a:lnTo>
                      <a:pt x="3907" y="3473"/>
                    </a:lnTo>
                    <a:lnTo>
                      <a:pt x="4746" y="3170"/>
                    </a:lnTo>
                    <a:cubicBezTo>
                      <a:pt x="4746" y="3170"/>
                      <a:pt x="3675" y="3025"/>
                      <a:pt x="3545" y="2996"/>
                    </a:cubicBezTo>
                    <a:lnTo>
                      <a:pt x="3183" y="2866"/>
                    </a:lnTo>
                    <a:cubicBezTo>
                      <a:pt x="2952" y="2721"/>
                      <a:pt x="2764" y="2533"/>
                      <a:pt x="2634" y="2301"/>
                    </a:cubicBezTo>
                    <a:cubicBezTo>
                      <a:pt x="2503" y="2055"/>
                      <a:pt x="2388" y="1809"/>
                      <a:pt x="2315" y="1549"/>
                    </a:cubicBezTo>
                    <a:cubicBezTo>
                      <a:pt x="2272" y="1419"/>
                      <a:pt x="2257" y="1274"/>
                      <a:pt x="2228" y="1129"/>
                    </a:cubicBezTo>
                    <a:lnTo>
                      <a:pt x="205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3"/>
              <p:cNvSpPr/>
              <p:nvPr/>
            </p:nvSpPr>
            <p:spPr>
              <a:xfrm>
                <a:off x="5417575" y="1391800"/>
                <a:ext cx="74925" cy="91950"/>
              </a:xfrm>
              <a:custGeom>
                <a:rect b="b" l="l" r="r" t="t"/>
                <a:pathLst>
                  <a:path extrusionOk="0" h="3678" w="2997">
                    <a:moveTo>
                      <a:pt x="1502" y="1"/>
                    </a:moveTo>
                    <a:cubicBezTo>
                      <a:pt x="1481" y="1"/>
                      <a:pt x="1463" y="67"/>
                      <a:pt x="1448" y="242"/>
                    </a:cubicBezTo>
                    <a:cubicBezTo>
                      <a:pt x="1433" y="502"/>
                      <a:pt x="1361" y="748"/>
                      <a:pt x="1231" y="951"/>
                    </a:cubicBezTo>
                    <a:cubicBezTo>
                      <a:pt x="1231" y="951"/>
                      <a:pt x="1325" y="699"/>
                      <a:pt x="1314" y="699"/>
                    </a:cubicBezTo>
                    <a:lnTo>
                      <a:pt x="1314" y="699"/>
                    </a:lnTo>
                    <a:cubicBezTo>
                      <a:pt x="1309" y="699"/>
                      <a:pt x="1269" y="781"/>
                      <a:pt x="1158" y="1038"/>
                    </a:cubicBezTo>
                    <a:cubicBezTo>
                      <a:pt x="941" y="1501"/>
                      <a:pt x="493" y="1819"/>
                      <a:pt x="1" y="1863"/>
                    </a:cubicBezTo>
                    <a:cubicBezTo>
                      <a:pt x="73" y="1863"/>
                      <a:pt x="160" y="1877"/>
                      <a:pt x="232" y="1906"/>
                    </a:cubicBezTo>
                    <a:cubicBezTo>
                      <a:pt x="435" y="1993"/>
                      <a:pt x="623" y="2094"/>
                      <a:pt x="797" y="2239"/>
                    </a:cubicBezTo>
                    <a:cubicBezTo>
                      <a:pt x="999" y="2456"/>
                      <a:pt x="1173" y="2716"/>
                      <a:pt x="1318" y="2977"/>
                    </a:cubicBezTo>
                    <a:cubicBezTo>
                      <a:pt x="1390" y="3208"/>
                      <a:pt x="1462" y="3440"/>
                      <a:pt x="1564" y="3671"/>
                    </a:cubicBezTo>
                    <a:cubicBezTo>
                      <a:pt x="1569" y="3676"/>
                      <a:pt x="1574" y="3678"/>
                      <a:pt x="1579" y="3678"/>
                    </a:cubicBezTo>
                    <a:cubicBezTo>
                      <a:pt x="1635" y="3678"/>
                      <a:pt x="1633" y="3353"/>
                      <a:pt x="1781" y="2818"/>
                    </a:cubicBezTo>
                    <a:cubicBezTo>
                      <a:pt x="1954" y="2239"/>
                      <a:pt x="2490" y="1949"/>
                      <a:pt x="2750" y="1732"/>
                    </a:cubicBezTo>
                    <a:cubicBezTo>
                      <a:pt x="2996" y="1515"/>
                      <a:pt x="2721" y="1588"/>
                      <a:pt x="2316" y="1457"/>
                    </a:cubicBezTo>
                    <a:cubicBezTo>
                      <a:pt x="1896" y="1327"/>
                      <a:pt x="1679" y="691"/>
                      <a:pt x="1622" y="416"/>
                    </a:cubicBezTo>
                    <a:cubicBezTo>
                      <a:pt x="1584" y="236"/>
                      <a:pt x="1540" y="1"/>
                      <a:pt x="15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3"/>
              <p:cNvSpPr/>
              <p:nvPr/>
            </p:nvSpPr>
            <p:spPr>
              <a:xfrm>
                <a:off x="5417225" y="1369425"/>
                <a:ext cx="90100" cy="149625"/>
              </a:xfrm>
              <a:custGeom>
                <a:rect b="b" l="l" r="r" t="t"/>
                <a:pathLst>
                  <a:path extrusionOk="0" h="5985" w="3604">
                    <a:moveTo>
                      <a:pt x="1576" y="0"/>
                    </a:moveTo>
                    <a:cubicBezTo>
                      <a:pt x="1560" y="0"/>
                      <a:pt x="1387" y="1047"/>
                      <a:pt x="1332" y="1267"/>
                    </a:cubicBezTo>
                    <a:cubicBezTo>
                      <a:pt x="1288" y="1499"/>
                      <a:pt x="1216" y="1730"/>
                      <a:pt x="1115" y="1933"/>
                    </a:cubicBezTo>
                    <a:cubicBezTo>
                      <a:pt x="999" y="2150"/>
                      <a:pt x="840" y="2338"/>
                      <a:pt x="652" y="2483"/>
                    </a:cubicBezTo>
                    <a:cubicBezTo>
                      <a:pt x="565" y="2555"/>
                      <a:pt x="463" y="2613"/>
                      <a:pt x="348" y="2656"/>
                    </a:cubicBezTo>
                    <a:lnTo>
                      <a:pt x="0" y="2758"/>
                    </a:lnTo>
                    <a:cubicBezTo>
                      <a:pt x="261" y="2758"/>
                      <a:pt x="507" y="2685"/>
                      <a:pt x="709" y="2541"/>
                    </a:cubicBezTo>
                    <a:cubicBezTo>
                      <a:pt x="926" y="2410"/>
                      <a:pt x="1100" y="2222"/>
                      <a:pt x="1230" y="2005"/>
                    </a:cubicBezTo>
                    <a:cubicBezTo>
                      <a:pt x="1361" y="1788"/>
                      <a:pt x="1462" y="1571"/>
                      <a:pt x="1520" y="1325"/>
                    </a:cubicBezTo>
                    <a:cubicBezTo>
                      <a:pt x="1578" y="1542"/>
                      <a:pt x="1664" y="1759"/>
                      <a:pt x="1766" y="1962"/>
                    </a:cubicBezTo>
                    <a:cubicBezTo>
                      <a:pt x="1881" y="2179"/>
                      <a:pt x="2070" y="2381"/>
                      <a:pt x="2287" y="2512"/>
                    </a:cubicBezTo>
                    <a:lnTo>
                      <a:pt x="2489" y="2613"/>
                    </a:lnTo>
                    <a:lnTo>
                      <a:pt x="2272" y="2772"/>
                    </a:lnTo>
                    <a:cubicBezTo>
                      <a:pt x="2070" y="2960"/>
                      <a:pt x="1910" y="3177"/>
                      <a:pt x="1780" y="3423"/>
                    </a:cubicBezTo>
                    <a:cubicBezTo>
                      <a:pt x="1679" y="3655"/>
                      <a:pt x="1592" y="3901"/>
                      <a:pt x="1549" y="4147"/>
                    </a:cubicBezTo>
                    <a:cubicBezTo>
                      <a:pt x="1462" y="3930"/>
                      <a:pt x="1361" y="3713"/>
                      <a:pt x="1230" y="3510"/>
                    </a:cubicBezTo>
                    <a:cubicBezTo>
                      <a:pt x="1086" y="3307"/>
                      <a:pt x="912" y="3134"/>
                      <a:pt x="709" y="2989"/>
                    </a:cubicBezTo>
                    <a:cubicBezTo>
                      <a:pt x="608" y="2917"/>
                      <a:pt x="492" y="2859"/>
                      <a:pt x="362" y="2830"/>
                    </a:cubicBezTo>
                    <a:lnTo>
                      <a:pt x="275" y="2830"/>
                    </a:lnTo>
                    <a:lnTo>
                      <a:pt x="189" y="2787"/>
                    </a:lnTo>
                    <a:lnTo>
                      <a:pt x="0" y="2787"/>
                    </a:lnTo>
                    <a:cubicBezTo>
                      <a:pt x="246" y="2844"/>
                      <a:pt x="463" y="2946"/>
                      <a:pt x="652" y="3090"/>
                    </a:cubicBezTo>
                    <a:cubicBezTo>
                      <a:pt x="840" y="3250"/>
                      <a:pt x="999" y="3438"/>
                      <a:pt x="1115" y="3640"/>
                    </a:cubicBezTo>
                    <a:cubicBezTo>
                      <a:pt x="1230" y="3843"/>
                      <a:pt x="1303" y="4060"/>
                      <a:pt x="1361" y="4291"/>
                    </a:cubicBezTo>
                    <a:cubicBezTo>
                      <a:pt x="1404" y="4407"/>
                      <a:pt x="1433" y="4523"/>
                      <a:pt x="1447" y="4639"/>
                    </a:cubicBezTo>
                    <a:cubicBezTo>
                      <a:pt x="1476" y="4754"/>
                      <a:pt x="1491" y="4870"/>
                      <a:pt x="1491" y="4972"/>
                    </a:cubicBezTo>
                    <a:lnTo>
                      <a:pt x="1621" y="5984"/>
                    </a:lnTo>
                    <a:lnTo>
                      <a:pt x="1722" y="4957"/>
                    </a:lnTo>
                    <a:lnTo>
                      <a:pt x="1722" y="4436"/>
                    </a:lnTo>
                    <a:cubicBezTo>
                      <a:pt x="1737" y="4364"/>
                      <a:pt x="1737" y="4306"/>
                      <a:pt x="1766" y="4248"/>
                    </a:cubicBezTo>
                    <a:cubicBezTo>
                      <a:pt x="1809" y="4017"/>
                      <a:pt x="1896" y="3799"/>
                      <a:pt x="1997" y="3582"/>
                    </a:cubicBezTo>
                    <a:cubicBezTo>
                      <a:pt x="2099" y="3380"/>
                      <a:pt x="2243" y="3192"/>
                      <a:pt x="2417" y="3047"/>
                    </a:cubicBezTo>
                    <a:lnTo>
                      <a:pt x="2677" y="2844"/>
                    </a:lnTo>
                    <a:lnTo>
                      <a:pt x="2851" y="2772"/>
                    </a:lnTo>
                    <a:lnTo>
                      <a:pt x="2923" y="2729"/>
                    </a:lnTo>
                    <a:lnTo>
                      <a:pt x="2952" y="2729"/>
                    </a:lnTo>
                    <a:lnTo>
                      <a:pt x="3603" y="2497"/>
                    </a:lnTo>
                    <a:lnTo>
                      <a:pt x="2706" y="2352"/>
                    </a:lnTo>
                    <a:lnTo>
                      <a:pt x="2431" y="2251"/>
                    </a:lnTo>
                    <a:cubicBezTo>
                      <a:pt x="2258" y="2135"/>
                      <a:pt x="2113" y="1991"/>
                      <a:pt x="2012" y="1817"/>
                    </a:cubicBezTo>
                    <a:cubicBezTo>
                      <a:pt x="1910" y="1629"/>
                      <a:pt x="1824" y="1426"/>
                      <a:pt x="1780" y="1224"/>
                    </a:cubicBezTo>
                    <a:cubicBezTo>
                      <a:pt x="1751" y="1108"/>
                      <a:pt x="1722" y="1007"/>
                      <a:pt x="1708" y="891"/>
                    </a:cubicBezTo>
                    <a:cubicBezTo>
                      <a:pt x="1693" y="804"/>
                      <a:pt x="1578" y="110"/>
                      <a:pt x="1578" y="8"/>
                    </a:cubicBezTo>
                    <a:cubicBezTo>
                      <a:pt x="1578" y="3"/>
                      <a:pt x="1577" y="0"/>
                      <a:pt x="157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3"/>
              <p:cNvSpPr/>
              <p:nvPr/>
            </p:nvSpPr>
            <p:spPr>
              <a:xfrm>
                <a:off x="4459675" y="1835850"/>
                <a:ext cx="97700" cy="120000"/>
              </a:xfrm>
              <a:custGeom>
                <a:rect b="b" l="l" r="r" t="t"/>
                <a:pathLst>
                  <a:path extrusionOk="0" h="4800" w="3908">
                    <a:moveTo>
                      <a:pt x="1965" y="1"/>
                    </a:moveTo>
                    <a:cubicBezTo>
                      <a:pt x="1939" y="1"/>
                      <a:pt x="1912" y="88"/>
                      <a:pt x="1882" y="321"/>
                    </a:cubicBezTo>
                    <a:cubicBezTo>
                      <a:pt x="1795" y="987"/>
                      <a:pt x="1592" y="1262"/>
                      <a:pt x="1592" y="1262"/>
                    </a:cubicBezTo>
                    <a:cubicBezTo>
                      <a:pt x="1592" y="1262"/>
                      <a:pt x="1717" y="923"/>
                      <a:pt x="1700" y="923"/>
                    </a:cubicBezTo>
                    <a:lnTo>
                      <a:pt x="1700" y="923"/>
                    </a:lnTo>
                    <a:cubicBezTo>
                      <a:pt x="1691" y="923"/>
                      <a:pt x="1637" y="1030"/>
                      <a:pt x="1491" y="1363"/>
                    </a:cubicBezTo>
                    <a:cubicBezTo>
                      <a:pt x="1216" y="1956"/>
                      <a:pt x="652" y="2361"/>
                      <a:pt x="1" y="2419"/>
                    </a:cubicBezTo>
                    <a:cubicBezTo>
                      <a:pt x="102" y="2419"/>
                      <a:pt x="218" y="2448"/>
                      <a:pt x="305" y="2492"/>
                    </a:cubicBezTo>
                    <a:cubicBezTo>
                      <a:pt x="580" y="2593"/>
                      <a:pt x="811" y="2738"/>
                      <a:pt x="1028" y="2926"/>
                    </a:cubicBezTo>
                    <a:cubicBezTo>
                      <a:pt x="1303" y="3215"/>
                      <a:pt x="1535" y="3519"/>
                      <a:pt x="1723" y="3866"/>
                    </a:cubicBezTo>
                    <a:cubicBezTo>
                      <a:pt x="1810" y="4185"/>
                      <a:pt x="1911" y="4489"/>
                      <a:pt x="2041" y="4792"/>
                    </a:cubicBezTo>
                    <a:cubicBezTo>
                      <a:pt x="2046" y="4797"/>
                      <a:pt x="2051" y="4800"/>
                      <a:pt x="2055" y="4800"/>
                    </a:cubicBezTo>
                    <a:cubicBezTo>
                      <a:pt x="2113" y="4800"/>
                      <a:pt x="2114" y="4363"/>
                      <a:pt x="2316" y="3664"/>
                    </a:cubicBezTo>
                    <a:cubicBezTo>
                      <a:pt x="2533" y="2926"/>
                      <a:pt x="3228" y="2535"/>
                      <a:pt x="3560" y="2260"/>
                    </a:cubicBezTo>
                    <a:cubicBezTo>
                      <a:pt x="3908" y="1985"/>
                      <a:pt x="3546" y="2043"/>
                      <a:pt x="3011" y="1898"/>
                    </a:cubicBezTo>
                    <a:cubicBezTo>
                      <a:pt x="2461" y="1754"/>
                      <a:pt x="2215" y="900"/>
                      <a:pt x="2113" y="538"/>
                    </a:cubicBezTo>
                    <a:cubicBezTo>
                      <a:pt x="2057" y="303"/>
                      <a:pt x="2013" y="1"/>
                      <a:pt x="19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3"/>
              <p:cNvSpPr/>
              <p:nvPr/>
            </p:nvSpPr>
            <p:spPr>
              <a:xfrm>
                <a:off x="4459675" y="1807325"/>
                <a:ext cx="117950" cy="193925"/>
              </a:xfrm>
              <a:custGeom>
                <a:rect b="b" l="l" r="r" t="t"/>
                <a:pathLst>
                  <a:path extrusionOk="0" h="7757" w="4718">
                    <a:moveTo>
                      <a:pt x="2027" y="1"/>
                    </a:moveTo>
                    <a:lnTo>
                      <a:pt x="1723" y="1636"/>
                    </a:lnTo>
                    <a:cubicBezTo>
                      <a:pt x="1650" y="1940"/>
                      <a:pt x="1549" y="2229"/>
                      <a:pt x="1404" y="2490"/>
                    </a:cubicBezTo>
                    <a:cubicBezTo>
                      <a:pt x="1289" y="2765"/>
                      <a:pt x="1086" y="3011"/>
                      <a:pt x="855" y="3199"/>
                    </a:cubicBezTo>
                    <a:cubicBezTo>
                      <a:pt x="724" y="3300"/>
                      <a:pt x="594" y="3372"/>
                      <a:pt x="449" y="3430"/>
                    </a:cubicBezTo>
                    <a:cubicBezTo>
                      <a:pt x="305" y="3502"/>
                      <a:pt x="160" y="3546"/>
                      <a:pt x="1" y="3560"/>
                    </a:cubicBezTo>
                    <a:cubicBezTo>
                      <a:pt x="319" y="3560"/>
                      <a:pt x="637" y="3459"/>
                      <a:pt x="898" y="3285"/>
                    </a:cubicBezTo>
                    <a:cubicBezTo>
                      <a:pt x="1187" y="3112"/>
                      <a:pt x="1419" y="2880"/>
                      <a:pt x="1592" y="2605"/>
                    </a:cubicBezTo>
                    <a:cubicBezTo>
                      <a:pt x="1752" y="2330"/>
                      <a:pt x="1882" y="2027"/>
                      <a:pt x="1969" y="1708"/>
                    </a:cubicBezTo>
                    <a:cubicBezTo>
                      <a:pt x="2041" y="1998"/>
                      <a:pt x="2142" y="2273"/>
                      <a:pt x="2273" y="2533"/>
                    </a:cubicBezTo>
                    <a:cubicBezTo>
                      <a:pt x="2432" y="2822"/>
                      <a:pt x="2663" y="3068"/>
                      <a:pt x="2953" y="3256"/>
                    </a:cubicBezTo>
                    <a:lnTo>
                      <a:pt x="3213" y="3372"/>
                    </a:lnTo>
                    <a:cubicBezTo>
                      <a:pt x="3112" y="3445"/>
                      <a:pt x="3025" y="3517"/>
                      <a:pt x="2924" y="3589"/>
                    </a:cubicBezTo>
                    <a:cubicBezTo>
                      <a:pt x="2663" y="3835"/>
                      <a:pt x="2461" y="4110"/>
                      <a:pt x="2302" y="4429"/>
                    </a:cubicBezTo>
                    <a:cubicBezTo>
                      <a:pt x="2157" y="4732"/>
                      <a:pt x="2056" y="5051"/>
                      <a:pt x="1983" y="5384"/>
                    </a:cubicBezTo>
                    <a:cubicBezTo>
                      <a:pt x="1896" y="5094"/>
                      <a:pt x="1766" y="4819"/>
                      <a:pt x="1592" y="4559"/>
                    </a:cubicBezTo>
                    <a:cubicBezTo>
                      <a:pt x="1404" y="4284"/>
                      <a:pt x="1173" y="4052"/>
                      <a:pt x="898" y="3864"/>
                    </a:cubicBezTo>
                    <a:cubicBezTo>
                      <a:pt x="768" y="3777"/>
                      <a:pt x="609" y="3720"/>
                      <a:pt x="449" y="3662"/>
                    </a:cubicBezTo>
                    <a:lnTo>
                      <a:pt x="348" y="3633"/>
                    </a:lnTo>
                    <a:lnTo>
                      <a:pt x="232" y="3589"/>
                    </a:lnTo>
                    <a:lnTo>
                      <a:pt x="1" y="3589"/>
                    </a:lnTo>
                    <a:cubicBezTo>
                      <a:pt x="305" y="3676"/>
                      <a:pt x="580" y="3806"/>
                      <a:pt x="826" y="3994"/>
                    </a:cubicBezTo>
                    <a:cubicBezTo>
                      <a:pt x="1072" y="4197"/>
                      <a:pt x="1274" y="4429"/>
                      <a:pt x="1433" y="4703"/>
                    </a:cubicBezTo>
                    <a:cubicBezTo>
                      <a:pt x="1564" y="4978"/>
                      <a:pt x="1679" y="5253"/>
                      <a:pt x="1766" y="5543"/>
                    </a:cubicBezTo>
                    <a:cubicBezTo>
                      <a:pt x="1810" y="5702"/>
                      <a:pt x="1838" y="5847"/>
                      <a:pt x="1867" y="6006"/>
                    </a:cubicBezTo>
                    <a:cubicBezTo>
                      <a:pt x="1896" y="6150"/>
                      <a:pt x="1911" y="6295"/>
                      <a:pt x="1911" y="6454"/>
                    </a:cubicBezTo>
                    <a:lnTo>
                      <a:pt x="2084" y="7757"/>
                    </a:lnTo>
                    <a:lnTo>
                      <a:pt x="2229" y="6440"/>
                    </a:lnTo>
                    <a:lnTo>
                      <a:pt x="2229" y="5962"/>
                    </a:lnTo>
                    <a:lnTo>
                      <a:pt x="2258" y="5731"/>
                    </a:lnTo>
                    <a:cubicBezTo>
                      <a:pt x="2273" y="5658"/>
                      <a:pt x="2273" y="5586"/>
                      <a:pt x="2302" y="5514"/>
                    </a:cubicBezTo>
                    <a:cubicBezTo>
                      <a:pt x="2359" y="5210"/>
                      <a:pt x="2461" y="4921"/>
                      <a:pt x="2605" y="4646"/>
                    </a:cubicBezTo>
                    <a:cubicBezTo>
                      <a:pt x="2750" y="4371"/>
                      <a:pt x="2924" y="4125"/>
                      <a:pt x="3141" y="3922"/>
                    </a:cubicBezTo>
                    <a:lnTo>
                      <a:pt x="3503" y="3662"/>
                    </a:lnTo>
                    <a:lnTo>
                      <a:pt x="3705" y="3575"/>
                    </a:lnTo>
                    <a:lnTo>
                      <a:pt x="3821" y="3546"/>
                    </a:lnTo>
                    <a:lnTo>
                      <a:pt x="3864" y="3546"/>
                    </a:lnTo>
                    <a:lnTo>
                      <a:pt x="4718" y="3213"/>
                    </a:lnTo>
                    <a:lnTo>
                      <a:pt x="3517" y="3054"/>
                    </a:lnTo>
                    <a:cubicBezTo>
                      <a:pt x="3387" y="3025"/>
                      <a:pt x="3257" y="2982"/>
                      <a:pt x="3155" y="2909"/>
                    </a:cubicBezTo>
                    <a:cubicBezTo>
                      <a:pt x="2924" y="2765"/>
                      <a:pt x="2736" y="2576"/>
                      <a:pt x="2605" y="2345"/>
                    </a:cubicBezTo>
                    <a:cubicBezTo>
                      <a:pt x="2461" y="2099"/>
                      <a:pt x="2359" y="1838"/>
                      <a:pt x="2302" y="1564"/>
                    </a:cubicBezTo>
                    <a:cubicBezTo>
                      <a:pt x="2258" y="1433"/>
                      <a:pt x="2215" y="1289"/>
                      <a:pt x="2186" y="1158"/>
                    </a:cubicBezTo>
                    <a:lnTo>
                      <a:pt x="2027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3"/>
              <p:cNvSpPr/>
              <p:nvPr/>
            </p:nvSpPr>
            <p:spPr>
              <a:xfrm>
                <a:off x="4325825" y="1284050"/>
                <a:ext cx="81075" cy="87575"/>
              </a:xfrm>
              <a:custGeom>
                <a:rect b="b" l="l" r="r" t="t"/>
                <a:pathLst>
                  <a:path extrusionOk="0" h="3503" w="3243">
                    <a:moveTo>
                      <a:pt x="1651" y="1"/>
                    </a:moveTo>
                    <a:cubicBezTo>
                      <a:pt x="1627" y="1"/>
                      <a:pt x="1604" y="66"/>
                      <a:pt x="1578" y="240"/>
                    </a:cubicBezTo>
                    <a:cubicBezTo>
                      <a:pt x="1549" y="486"/>
                      <a:pt x="1477" y="718"/>
                      <a:pt x="1347" y="920"/>
                    </a:cubicBezTo>
                    <a:cubicBezTo>
                      <a:pt x="1347" y="920"/>
                      <a:pt x="1466" y="645"/>
                      <a:pt x="1448" y="645"/>
                    </a:cubicBezTo>
                    <a:lnTo>
                      <a:pt x="1448" y="645"/>
                    </a:lnTo>
                    <a:cubicBezTo>
                      <a:pt x="1438" y="645"/>
                      <a:pt x="1385" y="729"/>
                      <a:pt x="1245" y="992"/>
                    </a:cubicBezTo>
                    <a:cubicBezTo>
                      <a:pt x="869" y="1745"/>
                      <a:pt x="1" y="1788"/>
                      <a:pt x="1" y="1788"/>
                    </a:cubicBezTo>
                    <a:cubicBezTo>
                      <a:pt x="88" y="1788"/>
                      <a:pt x="175" y="1817"/>
                      <a:pt x="261" y="1846"/>
                    </a:cubicBezTo>
                    <a:cubicBezTo>
                      <a:pt x="464" y="1904"/>
                      <a:pt x="667" y="2020"/>
                      <a:pt x="855" y="2150"/>
                    </a:cubicBezTo>
                    <a:cubicBezTo>
                      <a:pt x="1072" y="2353"/>
                      <a:pt x="1260" y="2584"/>
                      <a:pt x="1419" y="2845"/>
                    </a:cubicBezTo>
                    <a:cubicBezTo>
                      <a:pt x="1491" y="3062"/>
                      <a:pt x="1578" y="3279"/>
                      <a:pt x="1679" y="3496"/>
                    </a:cubicBezTo>
                    <a:cubicBezTo>
                      <a:pt x="1684" y="3500"/>
                      <a:pt x="1688" y="3502"/>
                      <a:pt x="1692" y="3502"/>
                    </a:cubicBezTo>
                    <a:cubicBezTo>
                      <a:pt x="1740" y="3502"/>
                      <a:pt x="1764" y="3180"/>
                      <a:pt x="1911" y="2685"/>
                    </a:cubicBezTo>
                    <a:cubicBezTo>
                      <a:pt x="2085" y="2136"/>
                      <a:pt x="2663" y="1861"/>
                      <a:pt x="2953" y="1644"/>
                    </a:cubicBezTo>
                    <a:cubicBezTo>
                      <a:pt x="3242" y="1427"/>
                      <a:pt x="2909" y="1484"/>
                      <a:pt x="2475" y="1383"/>
                    </a:cubicBezTo>
                    <a:cubicBezTo>
                      <a:pt x="2041" y="1267"/>
                      <a:pt x="1853" y="674"/>
                      <a:pt x="1781" y="399"/>
                    </a:cubicBezTo>
                    <a:cubicBezTo>
                      <a:pt x="1734" y="221"/>
                      <a:pt x="1693" y="1"/>
                      <a:pt x="16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3"/>
              <p:cNvSpPr/>
              <p:nvPr/>
            </p:nvSpPr>
            <p:spPr>
              <a:xfrm>
                <a:off x="4325825" y="1263275"/>
                <a:ext cx="98075" cy="142175"/>
              </a:xfrm>
              <a:custGeom>
                <a:rect b="b" l="l" r="r" t="t"/>
                <a:pathLst>
                  <a:path extrusionOk="0" h="5687" w="3923">
                    <a:moveTo>
                      <a:pt x="1708" y="0"/>
                    </a:moveTo>
                    <a:cubicBezTo>
                      <a:pt x="1708" y="0"/>
                      <a:pt x="1506" y="984"/>
                      <a:pt x="1448" y="1201"/>
                    </a:cubicBezTo>
                    <a:cubicBezTo>
                      <a:pt x="1390" y="1418"/>
                      <a:pt x="1289" y="1621"/>
                      <a:pt x="1173" y="1823"/>
                    </a:cubicBezTo>
                    <a:cubicBezTo>
                      <a:pt x="1057" y="2041"/>
                      <a:pt x="898" y="2214"/>
                      <a:pt x="710" y="2359"/>
                    </a:cubicBezTo>
                    <a:cubicBezTo>
                      <a:pt x="493" y="2475"/>
                      <a:pt x="247" y="2561"/>
                      <a:pt x="1" y="2619"/>
                    </a:cubicBezTo>
                    <a:cubicBezTo>
                      <a:pt x="261" y="2619"/>
                      <a:pt x="522" y="2532"/>
                      <a:pt x="768" y="2402"/>
                    </a:cubicBezTo>
                    <a:cubicBezTo>
                      <a:pt x="985" y="2272"/>
                      <a:pt x="1173" y="2098"/>
                      <a:pt x="1318" y="1896"/>
                    </a:cubicBezTo>
                    <a:cubicBezTo>
                      <a:pt x="1462" y="1693"/>
                      <a:pt x="1578" y="1476"/>
                      <a:pt x="1651" y="1245"/>
                    </a:cubicBezTo>
                    <a:cubicBezTo>
                      <a:pt x="1708" y="1462"/>
                      <a:pt x="1795" y="1650"/>
                      <a:pt x="1897" y="1852"/>
                    </a:cubicBezTo>
                    <a:cubicBezTo>
                      <a:pt x="2041" y="2069"/>
                      <a:pt x="2215" y="2243"/>
                      <a:pt x="2446" y="2373"/>
                    </a:cubicBezTo>
                    <a:lnTo>
                      <a:pt x="2663" y="2460"/>
                    </a:lnTo>
                    <a:cubicBezTo>
                      <a:pt x="2577" y="2504"/>
                      <a:pt x="2490" y="2561"/>
                      <a:pt x="2432" y="2619"/>
                    </a:cubicBezTo>
                    <a:cubicBezTo>
                      <a:pt x="2215" y="2793"/>
                      <a:pt x="2027" y="2996"/>
                      <a:pt x="1897" y="3241"/>
                    </a:cubicBezTo>
                    <a:cubicBezTo>
                      <a:pt x="1781" y="3459"/>
                      <a:pt x="1694" y="3690"/>
                      <a:pt x="1651" y="3922"/>
                    </a:cubicBezTo>
                    <a:cubicBezTo>
                      <a:pt x="1564" y="3719"/>
                      <a:pt x="1448" y="3516"/>
                      <a:pt x="1303" y="3328"/>
                    </a:cubicBezTo>
                    <a:cubicBezTo>
                      <a:pt x="1159" y="3126"/>
                      <a:pt x="956" y="2967"/>
                      <a:pt x="739" y="2836"/>
                    </a:cubicBezTo>
                    <a:cubicBezTo>
                      <a:pt x="623" y="2778"/>
                      <a:pt x="507" y="2721"/>
                      <a:pt x="377" y="2692"/>
                    </a:cubicBezTo>
                    <a:lnTo>
                      <a:pt x="290" y="2663"/>
                    </a:lnTo>
                    <a:lnTo>
                      <a:pt x="1" y="2663"/>
                    </a:lnTo>
                    <a:cubicBezTo>
                      <a:pt x="478" y="2750"/>
                      <a:pt x="898" y="3039"/>
                      <a:pt x="1173" y="3444"/>
                    </a:cubicBezTo>
                    <a:cubicBezTo>
                      <a:pt x="1289" y="3632"/>
                      <a:pt x="1390" y="3849"/>
                      <a:pt x="1448" y="4066"/>
                    </a:cubicBezTo>
                    <a:cubicBezTo>
                      <a:pt x="1477" y="4182"/>
                      <a:pt x="1506" y="4283"/>
                      <a:pt x="1520" y="4399"/>
                    </a:cubicBezTo>
                    <a:lnTo>
                      <a:pt x="1578" y="4717"/>
                    </a:lnTo>
                    <a:lnTo>
                      <a:pt x="1708" y="5687"/>
                    </a:lnTo>
                    <a:lnTo>
                      <a:pt x="1810" y="4703"/>
                    </a:lnTo>
                    <a:lnTo>
                      <a:pt x="1824" y="4703"/>
                    </a:lnTo>
                    <a:lnTo>
                      <a:pt x="1824" y="4544"/>
                    </a:lnTo>
                    <a:lnTo>
                      <a:pt x="1868" y="4356"/>
                    </a:lnTo>
                    <a:lnTo>
                      <a:pt x="1868" y="4197"/>
                    </a:lnTo>
                    <a:cubicBezTo>
                      <a:pt x="1882" y="4139"/>
                      <a:pt x="1882" y="4095"/>
                      <a:pt x="1897" y="4037"/>
                    </a:cubicBezTo>
                    <a:cubicBezTo>
                      <a:pt x="1954" y="3806"/>
                      <a:pt x="2041" y="3589"/>
                      <a:pt x="2171" y="3386"/>
                    </a:cubicBezTo>
                    <a:cubicBezTo>
                      <a:pt x="2287" y="3184"/>
                      <a:pt x="2446" y="2996"/>
                      <a:pt x="2620" y="2865"/>
                    </a:cubicBezTo>
                    <a:cubicBezTo>
                      <a:pt x="2721" y="2793"/>
                      <a:pt x="2823" y="2721"/>
                      <a:pt x="2938" y="2677"/>
                    </a:cubicBezTo>
                    <a:lnTo>
                      <a:pt x="3098" y="2605"/>
                    </a:lnTo>
                    <a:lnTo>
                      <a:pt x="3170" y="2576"/>
                    </a:lnTo>
                    <a:lnTo>
                      <a:pt x="3228" y="2576"/>
                    </a:lnTo>
                    <a:cubicBezTo>
                      <a:pt x="3228" y="2547"/>
                      <a:pt x="3922" y="2330"/>
                      <a:pt x="3922" y="2330"/>
                    </a:cubicBezTo>
                    <a:cubicBezTo>
                      <a:pt x="3922" y="2330"/>
                      <a:pt x="3011" y="2243"/>
                      <a:pt x="2909" y="2214"/>
                    </a:cubicBezTo>
                    <a:cubicBezTo>
                      <a:pt x="2808" y="2200"/>
                      <a:pt x="2707" y="2156"/>
                      <a:pt x="2606" y="2113"/>
                    </a:cubicBezTo>
                    <a:cubicBezTo>
                      <a:pt x="2417" y="2026"/>
                      <a:pt x="2273" y="1881"/>
                      <a:pt x="2171" y="1708"/>
                    </a:cubicBezTo>
                    <a:cubicBezTo>
                      <a:pt x="2056" y="1534"/>
                      <a:pt x="1969" y="1346"/>
                      <a:pt x="1925" y="1143"/>
                    </a:cubicBezTo>
                    <a:cubicBezTo>
                      <a:pt x="1882" y="1042"/>
                      <a:pt x="1853" y="941"/>
                      <a:pt x="1853" y="840"/>
                    </a:cubicBezTo>
                    <a:lnTo>
                      <a:pt x="170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3"/>
              <p:cNvSpPr/>
              <p:nvPr/>
            </p:nvSpPr>
            <p:spPr>
              <a:xfrm>
                <a:off x="5255150" y="906050"/>
                <a:ext cx="80700" cy="87475"/>
              </a:xfrm>
              <a:custGeom>
                <a:rect b="b" l="l" r="r" t="t"/>
                <a:pathLst>
                  <a:path extrusionOk="0" h="3499" w="3228">
                    <a:moveTo>
                      <a:pt x="1646" y="0"/>
                    </a:moveTo>
                    <a:cubicBezTo>
                      <a:pt x="1626" y="0"/>
                      <a:pt x="1604" y="66"/>
                      <a:pt x="1578" y="239"/>
                    </a:cubicBezTo>
                    <a:cubicBezTo>
                      <a:pt x="1549" y="471"/>
                      <a:pt x="1477" y="702"/>
                      <a:pt x="1332" y="905"/>
                    </a:cubicBezTo>
                    <a:cubicBezTo>
                      <a:pt x="1332" y="905"/>
                      <a:pt x="1444" y="639"/>
                      <a:pt x="1431" y="639"/>
                    </a:cubicBezTo>
                    <a:lnTo>
                      <a:pt x="1431" y="639"/>
                    </a:lnTo>
                    <a:cubicBezTo>
                      <a:pt x="1424" y="639"/>
                      <a:pt x="1376" y="725"/>
                      <a:pt x="1245" y="992"/>
                    </a:cubicBezTo>
                    <a:cubicBezTo>
                      <a:pt x="884" y="1730"/>
                      <a:pt x="1" y="1773"/>
                      <a:pt x="1" y="1773"/>
                    </a:cubicBezTo>
                    <a:cubicBezTo>
                      <a:pt x="88" y="1773"/>
                      <a:pt x="175" y="1787"/>
                      <a:pt x="247" y="1831"/>
                    </a:cubicBezTo>
                    <a:cubicBezTo>
                      <a:pt x="464" y="1903"/>
                      <a:pt x="667" y="2004"/>
                      <a:pt x="855" y="2135"/>
                    </a:cubicBezTo>
                    <a:cubicBezTo>
                      <a:pt x="1072" y="2337"/>
                      <a:pt x="1260" y="2569"/>
                      <a:pt x="1405" y="2815"/>
                    </a:cubicBezTo>
                    <a:cubicBezTo>
                      <a:pt x="1491" y="3046"/>
                      <a:pt x="1578" y="3278"/>
                      <a:pt x="1679" y="3495"/>
                    </a:cubicBezTo>
                    <a:cubicBezTo>
                      <a:pt x="1683" y="3497"/>
                      <a:pt x="1686" y="3499"/>
                      <a:pt x="1689" y="3499"/>
                    </a:cubicBezTo>
                    <a:cubicBezTo>
                      <a:pt x="1738" y="3499"/>
                      <a:pt x="1748" y="3187"/>
                      <a:pt x="1911" y="2670"/>
                    </a:cubicBezTo>
                    <a:cubicBezTo>
                      <a:pt x="2099" y="2135"/>
                      <a:pt x="2663" y="1831"/>
                      <a:pt x="2953" y="1628"/>
                    </a:cubicBezTo>
                    <a:cubicBezTo>
                      <a:pt x="3228" y="1426"/>
                      <a:pt x="2953" y="1484"/>
                      <a:pt x="2490" y="1368"/>
                    </a:cubicBezTo>
                    <a:cubicBezTo>
                      <a:pt x="2041" y="1266"/>
                      <a:pt x="1839" y="673"/>
                      <a:pt x="1766" y="398"/>
                    </a:cubicBezTo>
                    <a:cubicBezTo>
                      <a:pt x="1719" y="220"/>
                      <a:pt x="1685" y="0"/>
                      <a:pt x="16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3"/>
              <p:cNvSpPr/>
              <p:nvPr/>
            </p:nvSpPr>
            <p:spPr>
              <a:xfrm>
                <a:off x="5255150" y="885125"/>
                <a:ext cx="97350" cy="142675"/>
              </a:xfrm>
              <a:custGeom>
                <a:rect b="b" l="l" r="r" t="t"/>
                <a:pathLst>
                  <a:path extrusionOk="0" h="5707" w="3894">
                    <a:moveTo>
                      <a:pt x="1707" y="0"/>
                    </a:moveTo>
                    <a:cubicBezTo>
                      <a:pt x="1692" y="0"/>
                      <a:pt x="1490" y="998"/>
                      <a:pt x="1448" y="1206"/>
                    </a:cubicBezTo>
                    <a:cubicBezTo>
                      <a:pt x="1390" y="1423"/>
                      <a:pt x="1303" y="1626"/>
                      <a:pt x="1187" y="1829"/>
                    </a:cubicBezTo>
                    <a:cubicBezTo>
                      <a:pt x="1072" y="2031"/>
                      <a:pt x="898" y="2205"/>
                      <a:pt x="695" y="2335"/>
                    </a:cubicBezTo>
                    <a:cubicBezTo>
                      <a:pt x="609" y="2407"/>
                      <a:pt x="493" y="2480"/>
                      <a:pt x="377" y="2523"/>
                    </a:cubicBezTo>
                    <a:cubicBezTo>
                      <a:pt x="261" y="2567"/>
                      <a:pt x="131" y="2595"/>
                      <a:pt x="1" y="2610"/>
                    </a:cubicBezTo>
                    <a:cubicBezTo>
                      <a:pt x="261" y="2610"/>
                      <a:pt x="522" y="2538"/>
                      <a:pt x="753" y="2407"/>
                    </a:cubicBezTo>
                    <a:cubicBezTo>
                      <a:pt x="985" y="2292"/>
                      <a:pt x="1173" y="2118"/>
                      <a:pt x="1318" y="1901"/>
                    </a:cubicBezTo>
                    <a:cubicBezTo>
                      <a:pt x="1448" y="1698"/>
                      <a:pt x="1564" y="1481"/>
                      <a:pt x="1636" y="1250"/>
                    </a:cubicBezTo>
                    <a:cubicBezTo>
                      <a:pt x="1708" y="1467"/>
                      <a:pt x="1795" y="1655"/>
                      <a:pt x="1896" y="1858"/>
                    </a:cubicBezTo>
                    <a:cubicBezTo>
                      <a:pt x="2027" y="2075"/>
                      <a:pt x="2229" y="2248"/>
                      <a:pt x="2461" y="2349"/>
                    </a:cubicBezTo>
                    <a:cubicBezTo>
                      <a:pt x="2519" y="2407"/>
                      <a:pt x="2591" y="2436"/>
                      <a:pt x="2678" y="2451"/>
                    </a:cubicBezTo>
                    <a:lnTo>
                      <a:pt x="2417" y="2610"/>
                    </a:lnTo>
                    <a:cubicBezTo>
                      <a:pt x="2215" y="2784"/>
                      <a:pt x="2041" y="2986"/>
                      <a:pt x="1911" y="3218"/>
                    </a:cubicBezTo>
                    <a:cubicBezTo>
                      <a:pt x="1781" y="3449"/>
                      <a:pt x="1694" y="3681"/>
                      <a:pt x="1636" y="3927"/>
                    </a:cubicBezTo>
                    <a:cubicBezTo>
                      <a:pt x="1564" y="3724"/>
                      <a:pt x="1448" y="3522"/>
                      <a:pt x="1318" y="3333"/>
                    </a:cubicBezTo>
                    <a:cubicBezTo>
                      <a:pt x="1159" y="3131"/>
                      <a:pt x="970" y="2957"/>
                      <a:pt x="739" y="2841"/>
                    </a:cubicBezTo>
                    <a:cubicBezTo>
                      <a:pt x="623" y="2769"/>
                      <a:pt x="507" y="2711"/>
                      <a:pt x="377" y="2682"/>
                    </a:cubicBezTo>
                    <a:lnTo>
                      <a:pt x="1" y="2682"/>
                    </a:lnTo>
                    <a:cubicBezTo>
                      <a:pt x="247" y="2726"/>
                      <a:pt x="478" y="2827"/>
                      <a:pt x="681" y="2972"/>
                    </a:cubicBezTo>
                    <a:cubicBezTo>
                      <a:pt x="884" y="3102"/>
                      <a:pt x="1043" y="3276"/>
                      <a:pt x="1173" y="3478"/>
                    </a:cubicBezTo>
                    <a:cubicBezTo>
                      <a:pt x="1303" y="3666"/>
                      <a:pt x="1390" y="3869"/>
                      <a:pt x="1448" y="4086"/>
                    </a:cubicBezTo>
                    <a:cubicBezTo>
                      <a:pt x="1477" y="4202"/>
                      <a:pt x="1506" y="4303"/>
                      <a:pt x="1535" y="4419"/>
                    </a:cubicBezTo>
                    <a:cubicBezTo>
                      <a:pt x="1549" y="4534"/>
                      <a:pt x="1564" y="4650"/>
                      <a:pt x="1578" y="4766"/>
                    </a:cubicBezTo>
                    <a:lnTo>
                      <a:pt x="1694" y="5706"/>
                    </a:lnTo>
                    <a:lnTo>
                      <a:pt x="1824" y="4737"/>
                    </a:lnTo>
                    <a:lnTo>
                      <a:pt x="1824" y="4173"/>
                    </a:lnTo>
                    <a:lnTo>
                      <a:pt x="1882" y="3985"/>
                    </a:lnTo>
                    <a:cubicBezTo>
                      <a:pt x="1925" y="3768"/>
                      <a:pt x="2012" y="3550"/>
                      <a:pt x="2128" y="3348"/>
                    </a:cubicBezTo>
                    <a:cubicBezTo>
                      <a:pt x="2244" y="3145"/>
                      <a:pt x="2403" y="2972"/>
                      <a:pt x="2591" y="2827"/>
                    </a:cubicBezTo>
                    <a:lnTo>
                      <a:pt x="2895" y="2624"/>
                    </a:lnTo>
                    <a:lnTo>
                      <a:pt x="3054" y="2581"/>
                    </a:lnTo>
                    <a:lnTo>
                      <a:pt x="3141" y="2538"/>
                    </a:lnTo>
                    <a:lnTo>
                      <a:pt x="3184" y="2538"/>
                    </a:lnTo>
                    <a:lnTo>
                      <a:pt x="3893" y="2306"/>
                    </a:lnTo>
                    <a:lnTo>
                      <a:pt x="2909" y="2219"/>
                    </a:lnTo>
                    <a:lnTo>
                      <a:pt x="2620" y="2118"/>
                    </a:lnTo>
                    <a:cubicBezTo>
                      <a:pt x="2432" y="2017"/>
                      <a:pt x="2287" y="1886"/>
                      <a:pt x="2171" y="1713"/>
                    </a:cubicBezTo>
                    <a:cubicBezTo>
                      <a:pt x="2056" y="1539"/>
                      <a:pt x="1969" y="1351"/>
                      <a:pt x="1911" y="1148"/>
                    </a:cubicBezTo>
                    <a:cubicBezTo>
                      <a:pt x="1882" y="1047"/>
                      <a:pt x="1853" y="946"/>
                      <a:pt x="1839" y="845"/>
                    </a:cubicBezTo>
                    <a:cubicBezTo>
                      <a:pt x="1824" y="729"/>
                      <a:pt x="1708" y="92"/>
                      <a:pt x="1708" y="5"/>
                    </a:cubicBezTo>
                    <a:cubicBezTo>
                      <a:pt x="1708" y="2"/>
                      <a:pt x="1708" y="0"/>
                      <a:pt x="170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3"/>
              <p:cNvSpPr/>
              <p:nvPr/>
            </p:nvSpPr>
            <p:spPr>
              <a:xfrm>
                <a:off x="5487050" y="1777200"/>
                <a:ext cx="65500" cy="80550"/>
              </a:xfrm>
              <a:custGeom>
                <a:rect b="b" l="l" r="r" t="t"/>
                <a:pathLst>
                  <a:path extrusionOk="0" h="3222" w="2620">
                    <a:moveTo>
                      <a:pt x="1313" y="1"/>
                    </a:moveTo>
                    <a:cubicBezTo>
                      <a:pt x="1297" y="1"/>
                      <a:pt x="1283" y="58"/>
                      <a:pt x="1273" y="207"/>
                    </a:cubicBezTo>
                    <a:cubicBezTo>
                      <a:pt x="1259" y="439"/>
                      <a:pt x="1187" y="656"/>
                      <a:pt x="1071" y="844"/>
                    </a:cubicBezTo>
                    <a:cubicBezTo>
                      <a:pt x="1071" y="844"/>
                      <a:pt x="1154" y="613"/>
                      <a:pt x="1142" y="613"/>
                    </a:cubicBezTo>
                    <a:lnTo>
                      <a:pt x="1142" y="613"/>
                    </a:lnTo>
                    <a:cubicBezTo>
                      <a:pt x="1135" y="613"/>
                      <a:pt x="1098" y="687"/>
                      <a:pt x="999" y="916"/>
                    </a:cubicBezTo>
                    <a:cubicBezTo>
                      <a:pt x="825" y="1322"/>
                      <a:pt x="434" y="1582"/>
                      <a:pt x="0" y="1625"/>
                    </a:cubicBezTo>
                    <a:cubicBezTo>
                      <a:pt x="72" y="1625"/>
                      <a:pt x="145" y="1640"/>
                      <a:pt x="203" y="1669"/>
                    </a:cubicBezTo>
                    <a:cubicBezTo>
                      <a:pt x="376" y="1741"/>
                      <a:pt x="550" y="1828"/>
                      <a:pt x="695" y="1958"/>
                    </a:cubicBezTo>
                    <a:cubicBezTo>
                      <a:pt x="868" y="2146"/>
                      <a:pt x="1027" y="2363"/>
                      <a:pt x="1158" y="2595"/>
                    </a:cubicBezTo>
                    <a:cubicBezTo>
                      <a:pt x="1201" y="2812"/>
                      <a:pt x="1273" y="3015"/>
                      <a:pt x="1375" y="3217"/>
                    </a:cubicBezTo>
                    <a:cubicBezTo>
                      <a:pt x="1379" y="3220"/>
                      <a:pt x="1382" y="3221"/>
                      <a:pt x="1385" y="3221"/>
                    </a:cubicBezTo>
                    <a:cubicBezTo>
                      <a:pt x="1431" y="3221"/>
                      <a:pt x="1428" y="2938"/>
                      <a:pt x="1563" y="2465"/>
                    </a:cubicBezTo>
                    <a:cubicBezTo>
                      <a:pt x="1708" y="1958"/>
                      <a:pt x="2156" y="1698"/>
                      <a:pt x="2388" y="1510"/>
                    </a:cubicBezTo>
                    <a:cubicBezTo>
                      <a:pt x="2619" y="1336"/>
                      <a:pt x="2373" y="1379"/>
                      <a:pt x="2011" y="1278"/>
                    </a:cubicBezTo>
                    <a:cubicBezTo>
                      <a:pt x="1650" y="1162"/>
                      <a:pt x="1505" y="627"/>
                      <a:pt x="1433" y="367"/>
                    </a:cubicBezTo>
                    <a:cubicBezTo>
                      <a:pt x="1385" y="205"/>
                      <a:pt x="1344" y="1"/>
                      <a:pt x="13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3"/>
              <p:cNvSpPr/>
              <p:nvPr/>
            </p:nvSpPr>
            <p:spPr>
              <a:xfrm>
                <a:off x="5487050" y="1760525"/>
                <a:ext cx="74175" cy="119900"/>
              </a:xfrm>
              <a:custGeom>
                <a:rect b="b" l="l" r="r" t="t"/>
                <a:pathLst>
                  <a:path extrusionOk="0" h="4796" w="2967">
                    <a:moveTo>
                      <a:pt x="1314" y="0"/>
                    </a:moveTo>
                    <a:cubicBezTo>
                      <a:pt x="1292" y="0"/>
                      <a:pt x="1185" y="811"/>
                      <a:pt x="1158" y="1005"/>
                    </a:cubicBezTo>
                    <a:cubicBezTo>
                      <a:pt x="1114" y="1207"/>
                      <a:pt x="1042" y="1395"/>
                      <a:pt x="941" y="1583"/>
                    </a:cubicBezTo>
                    <a:cubicBezTo>
                      <a:pt x="854" y="1757"/>
                      <a:pt x="724" y="1931"/>
                      <a:pt x="564" y="2046"/>
                    </a:cubicBezTo>
                    <a:lnTo>
                      <a:pt x="289" y="2220"/>
                    </a:lnTo>
                    <a:cubicBezTo>
                      <a:pt x="203" y="2249"/>
                      <a:pt x="101" y="2278"/>
                      <a:pt x="0" y="2292"/>
                    </a:cubicBezTo>
                    <a:cubicBezTo>
                      <a:pt x="217" y="2292"/>
                      <a:pt x="420" y="2235"/>
                      <a:pt x="593" y="2104"/>
                    </a:cubicBezTo>
                    <a:cubicBezTo>
                      <a:pt x="796" y="1989"/>
                      <a:pt x="955" y="1829"/>
                      <a:pt x="1071" y="1641"/>
                    </a:cubicBezTo>
                    <a:cubicBezTo>
                      <a:pt x="1187" y="1453"/>
                      <a:pt x="1259" y="1251"/>
                      <a:pt x="1317" y="1034"/>
                    </a:cubicBezTo>
                    <a:cubicBezTo>
                      <a:pt x="1360" y="1236"/>
                      <a:pt x="1433" y="1424"/>
                      <a:pt x="1534" y="1598"/>
                    </a:cubicBezTo>
                    <a:cubicBezTo>
                      <a:pt x="1635" y="1786"/>
                      <a:pt x="1794" y="1960"/>
                      <a:pt x="1968" y="2090"/>
                    </a:cubicBezTo>
                    <a:lnTo>
                      <a:pt x="2156" y="2162"/>
                    </a:lnTo>
                    <a:lnTo>
                      <a:pt x="1968" y="2321"/>
                    </a:lnTo>
                    <a:cubicBezTo>
                      <a:pt x="1794" y="2466"/>
                      <a:pt x="1650" y="2669"/>
                      <a:pt x="1563" y="2886"/>
                    </a:cubicBezTo>
                    <a:cubicBezTo>
                      <a:pt x="1447" y="3074"/>
                      <a:pt x="1375" y="3291"/>
                      <a:pt x="1346" y="3522"/>
                    </a:cubicBezTo>
                    <a:cubicBezTo>
                      <a:pt x="1273" y="3320"/>
                      <a:pt x="1172" y="3132"/>
                      <a:pt x="1071" y="2958"/>
                    </a:cubicBezTo>
                    <a:cubicBezTo>
                      <a:pt x="941" y="2770"/>
                      <a:pt x="781" y="2625"/>
                      <a:pt x="593" y="2509"/>
                    </a:cubicBezTo>
                    <a:lnTo>
                      <a:pt x="304" y="2350"/>
                    </a:lnTo>
                    <a:lnTo>
                      <a:pt x="0" y="2350"/>
                    </a:lnTo>
                    <a:cubicBezTo>
                      <a:pt x="203" y="2408"/>
                      <a:pt x="391" y="2509"/>
                      <a:pt x="564" y="2625"/>
                    </a:cubicBezTo>
                    <a:cubicBezTo>
                      <a:pt x="724" y="2755"/>
                      <a:pt x="854" y="2915"/>
                      <a:pt x="955" y="3103"/>
                    </a:cubicBezTo>
                    <a:cubicBezTo>
                      <a:pt x="1056" y="3276"/>
                      <a:pt x="1129" y="3479"/>
                      <a:pt x="1172" y="3682"/>
                    </a:cubicBezTo>
                    <a:cubicBezTo>
                      <a:pt x="1216" y="3783"/>
                      <a:pt x="1230" y="3884"/>
                      <a:pt x="1244" y="3985"/>
                    </a:cubicBezTo>
                    <a:lnTo>
                      <a:pt x="1389" y="4796"/>
                    </a:lnTo>
                    <a:lnTo>
                      <a:pt x="1534" y="3797"/>
                    </a:lnTo>
                    <a:cubicBezTo>
                      <a:pt x="1563" y="3754"/>
                      <a:pt x="1563" y="3696"/>
                      <a:pt x="1577" y="3638"/>
                    </a:cubicBezTo>
                    <a:cubicBezTo>
                      <a:pt x="1606" y="3436"/>
                      <a:pt x="1679" y="3247"/>
                      <a:pt x="1780" y="3059"/>
                    </a:cubicBezTo>
                    <a:cubicBezTo>
                      <a:pt x="1867" y="2886"/>
                      <a:pt x="1982" y="2712"/>
                      <a:pt x="2142" y="2567"/>
                    </a:cubicBezTo>
                    <a:lnTo>
                      <a:pt x="2388" y="2408"/>
                    </a:lnTo>
                    <a:lnTo>
                      <a:pt x="2966" y="2119"/>
                    </a:lnTo>
                    <a:lnTo>
                      <a:pt x="2359" y="1945"/>
                    </a:lnTo>
                    <a:cubicBezTo>
                      <a:pt x="2272" y="1931"/>
                      <a:pt x="2185" y="1902"/>
                      <a:pt x="2113" y="1858"/>
                    </a:cubicBezTo>
                    <a:cubicBezTo>
                      <a:pt x="1968" y="1757"/>
                      <a:pt x="1838" y="1627"/>
                      <a:pt x="1751" y="1468"/>
                    </a:cubicBezTo>
                    <a:cubicBezTo>
                      <a:pt x="1650" y="1308"/>
                      <a:pt x="1577" y="1135"/>
                      <a:pt x="1534" y="947"/>
                    </a:cubicBezTo>
                    <a:cubicBezTo>
                      <a:pt x="1505" y="860"/>
                      <a:pt x="1346" y="93"/>
                      <a:pt x="1317" y="6"/>
                    </a:cubicBezTo>
                    <a:cubicBezTo>
                      <a:pt x="1316" y="2"/>
                      <a:pt x="1315" y="0"/>
                      <a:pt x="13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16" name="Google Shape;716;p3"/>
          <p:cNvGrpSpPr/>
          <p:nvPr/>
        </p:nvGrpSpPr>
        <p:grpSpPr>
          <a:xfrm>
            <a:off x="550667" y="2232151"/>
            <a:ext cx="353078" cy="282314"/>
            <a:chOff x="1540488" y="3979563"/>
            <a:chExt cx="606350" cy="484825"/>
          </a:xfrm>
        </p:grpSpPr>
        <p:sp>
          <p:nvSpPr>
            <p:cNvPr id="717" name="Google Shape;717;p3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8" name="Google Shape;718;p3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719" name="Google Shape;719;p3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3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3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22" name="Google Shape;722;p3"/>
          <p:cNvGrpSpPr/>
          <p:nvPr/>
        </p:nvGrpSpPr>
        <p:grpSpPr>
          <a:xfrm rot="186457">
            <a:off x="8084769" y="4246734"/>
            <a:ext cx="338902" cy="270882"/>
            <a:chOff x="1540488" y="3979563"/>
            <a:chExt cx="606350" cy="484825"/>
          </a:xfrm>
        </p:grpSpPr>
        <p:sp>
          <p:nvSpPr>
            <p:cNvPr id="723" name="Google Shape;723;p3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24" name="Google Shape;724;p3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725" name="Google Shape;725;p3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3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3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28" name="Google Shape;728;p3"/>
          <p:cNvGrpSpPr/>
          <p:nvPr/>
        </p:nvGrpSpPr>
        <p:grpSpPr>
          <a:xfrm>
            <a:off x="190940" y="2813056"/>
            <a:ext cx="1769199" cy="1611943"/>
            <a:chOff x="1199525" y="2750813"/>
            <a:chExt cx="1017600" cy="927150"/>
          </a:xfrm>
        </p:grpSpPr>
        <p:sp>
          <p:nvSpPr>
            <p:cNvPr id="729" name="Google Shape;729;p3"/>
            <p:cNvSpPr/>
            <p:nvPr/>
          </p:nvSpPr>
          <p:spPr>
            <a:xfrm>
              <a:off x="1199688" y="2750825"/>
              <a:ext cx="1017275" cy="927125"/>
            </a:xfrm>
            <a:custGeom>
              <a:rect b="b" l="l" r="r" t="t"/>
              <a:pathLst>
                <a:path extrusionOk="0" h="37085" w="40691">
                  <a:moveTo>
                    <a:pt x="20346" y="0"/>
                  </a:moveTo>
                  <a:cubicBezTo>
                    <a:pt x="15600" y="0"/>
                    <a:pt x="10854" y="1808"/>
                    <a:pt x="7231" y="5423"/>
                  </a:cubicBezTo>
                  <a:cubicBezTo>
                    <a:pt x="1" y="12668"/>
                    <a:pt x="1" y="24407"/>
                    <a:pt x="7231" y="31652"/>
                  </a:cubicBezTo>
                  <a:cubicBezTo>
                    <a:pt x="10854" y="35274"/>
                    <a:pt x="15600" y="37085"/>
                    <a:pt x="20346" y="37085"/>
                  </a:cubicBezTo>
                  <a:cubicBezTo>
                    <a:pt x="25092" y="37085"/>
                    <a:pt x="29838" y="35274"/>
                    <a:pt x="33460" y="31652"/>
                  </a:cubicBezTo>
                  <a:cubicBezTo>
                    <a:pt x="40691" y="24407"/>
                    <a:pt x="40691" y="12668"/>
                    <a:pt x="33460" y="5423"/>
                  </a:cubicBezTo>
                  <a:cubicBezTo>
                    <a:pt x="29838" y="1808"/>
                    <a:pt x="25092" y="0"/>
                    <a:pt x="203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30" name="Google Shape;730;p3"/>
            <p:cNvGrpSpPr/>
            <p:nvPr/>
          </p:nvGrpSpPr>
          <p:grpSpPr>
            <a:xfrm>
              <a:off x="1199525" y="2750813"/>
              <a:ext cx="1017600" cy="927150"/>
              <a:chOff x="456350" y="2750850"/>
              <a:chExt cx="1017600" cy="927150"/>
            </a:xfrm>
          </p:grpSpPr>
          <p:sp>
            <p:nvSpPr>
              <p:cNvPr id="731" name="Google Shape;731;p3"/>
              <p:cNvSpPr/>
              <p:nvPr/>
            </p:nvSpPr>
            <p:spPr>
              <a:xfrm>
                <a:off x="522325" y="2806275"/>
                <a:ext cx="850600" cy="850575"/>
              </a:xfrm>
              <a:custGeom>
                <a:rect b="b" l="l" r="r" t="t"/>
                <a:pathLst>
                  <a:path extrusionOk="0" h="34023" w="34024">
                    <a:moveTo>
                      <a:pt x="17019" y="0"/>
                    </a:moveTo>
                    <a:cubicBezTo>
                      <a:pt x="7630" y="0"/>
                      <a:pt x="0" y="7616"/>
                      <a:pt x="0" y="17005"/>
                    </a:cubicBezTo>
                    <a:cubicBezTo>
                      <a:pt x="0" y="26407"/>
                      <a:pt x="7630" y="34023"/>
                      <a:pt x="17019" y="34023"/>
                    </a:cubicBezTo>
                    <a:cubicBezTo>
                      <a:pt x="26408" y="34023"/>
                      <a:pt x="34023" y="26407"/>
                      <a:pt x="34023" y="17005"/>
                    </a:cubicBezTo>
                    <a:cubicBezTo>
                      <a:pt x="34023" y="7616"/>
                      <a:pt x="26408" y="0"/>
                      <a:pt x="1701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"/>
              <p:cNvSpPr/>
              <p:nvPr/>
            </p:nvSpPr>
            <p:spPr>
              <a:xfrm>
                <a:off x="507550" y="2830325"/>
                <a:ext cx="880825" cy="802475"/>
              </a:xfrm>
              <a:custGeom>
                <a:rect b="b" l="l" r="r" t="t"/>
                <a:pathLst>
                  <a:path extrusionOk="0" h="32099" w="35233">
                    <a:moveTo>
                      <a:pt x="17617" y="1"/>
                    </a:moveTo>
                    <a:cubicBezTo>
                      <a:pt x="13510" y="1"/>
                      <a:pt x="9403" y="1568"/>
                      <a:pt x="6269" y="4702"/>
                    </a:cubicBezTo>
                    <a:cubicBezTo>
                      <a:pt x="0" y="10970"/>
                      <a:pt x="0" y="21129"/>
                      <a:pt x="6269" y="27397"/>
                    </a:cubicBezTo>
                    <a:cubicBezTo>
                      <a:pt x="9403" y="30532"/>
                      <a:pt x="13510" y="32099"/>
                      <a:pt x="17617" y="32099"/>
                    </a:cubicBezTo>
                    <a:cubicBezTo>
                      <a:pt x="21723" y="32099"/>
                      <a:pt x="25830" y="30532"/>
                      <a:pt x="28964" y="27397"/>
                    </a:cubicBezTo>
                    <a:cubicBezTo>
                      <a:pt x="35233" y="21129"/>
                      <a:pt x="35233" y="10970"/>
                      <a:pt x="28964" y="4702"/>
                    </a:cubicBezTo>
                    <a:cubicBezTo>
                      <a:pt x="25830" y="1568"/>
                      <a:pt x="21723" y="1"/>
                      <a:pt x="17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"/>
              <p:cNvSpPr/>
              <p:nvPr/>
            </p:nvSpPr>
            <p:spPr>
              <a:xfrm>
                <a:off x="670450" y="3427725"/>
                <a:ext cx="94525" cy="94925"/>
              </a:xfrm>
              <a:custGeom>
                <a:rect b="b" l="l" r="r" t="t"/>
                <a:pathLst>
                  <a:path extrusionOk="0" h="3797" w="3781">
                    <a:moveTo>
                      <a:pt x="1976" y="0"/>
                    </a:moveTo>
                    <a:cubicBezTo>
                      <a:pt x="1742" y="0"/>
                      <a:pt x="1510" y="94"/>
                      <a:pt x="1347" y="257"/>
                    </a:cubicBezTo>
                    <a:cubicBezTo>
                      <a:pt x="1279" y="326"/>
                      <a:pt x="1224" y="408"/>
                      <a:pt x="1196" y="505"/>
                    </a:cubicBezTo>
                    <a:cubicBezTo>
                      <a:pt x="1155" y="628"/>
                      <a:pt x="1127" y="752"/>
                      <a:pt x="1127" y="876"/>
                    </a:cubicBezTo>
                    <a:cubicBezTo>
                      <a:pt x="1114" y="1027"/>
                      <a:pt x="1127" y="1164"/>
                      <a:pt x="1182" y="1288"/>
                    </a:cubicBezTo>
                    <a:lnTo>
                      <a:pt x="1279" y="1618"/>
                    </a:lnTo>
                    <a:cubicBezTo>
                      <a:pt x="1320" y="1728"/>
                      <a:pt x="1347" y="1811"/>
                      <a:pt x="1361" y="1879"/>
                    </a:cubicBezTo>
                    <a:cubicBezTo>
                      <a:pt x="1389" y="1948"/>
                      <a:pt x="1416" y="2017"/>
                      <a:pt x="1430" y="2086"/>
                    </a:cubicBezTo>
                    <a:lnTo>
                      <a:pt x="1485" y="2250"/>
                    </a:lnTo>
                    <a:cubicBezTo>
                      <a:pt x="1499" y="2292"/>
                      <a:pt x="1512" y="2333"/>
                      <a:pt x="1499" y="2374"/>
                    </a:cubicBezTo>
                    <a:lnTo>
                      <a:pt x="1499" y="2457"/>
                    </a:lnTo>
                    <a:lnTo>
                      <a:pt x="1457" y="2553"/>
                    </a:lnTo>
                    <a:cubicBezTo>
                      <a:pt x="1430" y="2581"/>
                      <a:pt x="1397" y="2595"/>
                      <a:pt x="1362" y="2595"/>
                    </a:cubicBezTo>
                    <a:cubicBezTo>
                      <a:pt x="1309" y="2595"/>
                      <a:pt x="1248" y="2564"/>
                      <a:pt x="1182" y="2498"/>
                    </a:cubicBezTo>
                    <a:cubicBezTo>
                      <a:pt x="1017" y="2333"/>
                      <a:pt x="894" y="2154"/>
                      <a:pt x="797" y="1948"/>
                    </a:cubicBezTo>
                    <a:cubicBezTo>
                      <a:pt x="715" y="1783"/>
                      <a:pt x="619" y="1632"/>
                      <a:pt x="509" y="1481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6"/>
                      <a:pt x="110" y="1481"/>
                    </a:cubicBezTo>
                    <a:cubicBezTo>
                      <a:pt x="55" y="1549"/>
                      <a:pt x="14" y="1618"/>
                      <a:pt x="14" y="1701"/>
                    </a:cubicBezTo>
                    <a:cubicBezTo>
                      <a:pt x="0" y="1811"/>
                      <a:pt x="0" y="1921"/>
                      <a:pt x="28" y="2031"/>
                    </a:cubicBezTo>
                    <a:cubicBezTo>
                      <a:pt x="41" y="2168"/>
                      <a:pt x="83" y="2292"/>
                      <a:pt x="124" y="2415"/>
                    </a:cubicBezTo>
                    <a:cubicBezTo>
                      <a:pt x="193" y="2567"/>
                      <a:pt x="275" y="2704"/>
                      <a:pt x="371" y="2842"/>
                    </a:cubicBezTo>
                    <a:cubicBezTo>
                      <a:pt x="481" y="2993"/>
                      <a:pt x="605" y="3130"/>
                      <a:pt x="729" y="3254"/>
                    </a:cubicBezTo>
                    <a:cubicBezTo>
                      <a:pt x="1113" y="3615"/>
                      <a:pt x="1468" y="3796"/>
                      <a:pt x="1790" y="3796"/>
                    </a:cubicBezTo>
                    <a:cubicBezTo>
                      <a:pt x="2043" y="3796"/>
                      <a:pt x="2276" y="3684"/>
                      <a:pt x="2488" y="3460"/>
                    </a:cubicBezTo>
                    <a:cubicBezTo>
                      <a:pt x="2612" y="3350"/>
                      <a:pt x="2695" y="3185"/>
                      <a:pt x="2708" y="3007"/>
                    </a:cubicBezTo>
                    <a:cubicBezTo>
                      <a:pt x="2708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8" y="2003"/>
                    </a:cubicBezTo>
                    <a:cubicBezTo>
                      <a:pt x="2461" y="1893"/>
                      <a:pt x="2433" y="1783"/>
                      <a:pt x="2378" y="1687"/>
                    </a:cubicBezTo>
                    <a:lnTo>
                      <a:pt x="2323" y="1453"/>
                    </a:lnTo>
                    <a:cubicBezTo>
                      <a:pt x="2310" y="1384"/>
                      <a:pt x="2296" y="1316"/>
                      <a:pt x="2310" y="1247"/>
                    </a:cubicBezTo>
                    <a:cubicBezTo>
                      <a:pt x="2310" y="1192"/>
                      <a:pt x="2337" y="1137"/>
                      <a:pt x="2378" y="1110"/>
                    </a:cubicBezTo>
                    <a:cubicBezTo>
                      <a:pt x="2432" y="1049"/>
                      <a:pt x="2492" y="1018"/>
                      <a:pt x="2555" y="1018"/>
                    </a:cubicBezTo>
                    <a:cubicBezTo>
                      <a:pt x="2622" y="1018"/>
                      <a:pt x="2693" y="1053"/>
                      <a:pt x="2763" y="1123"/>
                    </a:cubicBezTo>
                    <a:cubicBezTo>
                      <a:pt x="2873" y="1219"/>
                      <a:pt x="2956" y="1343"/>
                      <a:pt x="2997" y="1481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89" y="1989"/>
                      <a:pt x="3231" y="2086"/>
                      <a:pt x="3313" y="2154"/>
                    </a:cubicBezTo>
                    <a:cubicBezTo>
                      <a:pt x="3327" y="2182"/>
                      <a:pt x="3354" y="2209"/>
                      <a:pt x="3396" y="2209"/>
                    </a:cubicBezTo>
                    <a:cubicBezTo>
                      <a:pt x="3416" y="2216"/>
                      <a:pt x="3437" y="2220"/>
                      <a:pt x="3457" y="2220"/>
                    </a:cubicBezTo>
                    <a:cubicBezTo>
                      <a:pt x="3478" y="2220"/>
                      <a:pt x="3499" y="2216"/>
                      <a:pt x="3519" y="2209"/>
                    </a:cubicBezTo>
                    <a:cubicBezTo>
                      <a:pt x="3547" y="2209"/>
                      <a:pt x="3588" y="2168"/>
                      <a:pt x="3616" y="2141"/>
                    </a:cubicBezTo>
                    <a:cubicBezTo>
                      <a:pt x="3753" y="2003"/>
                      <a:pt x="3780" y="1769"/>
                      <a:pt x="3671" y="1467"/>
                    </a:cubicBezTo>
                    <a:cubicBezTo>
                      <a:pt x="3561" y="1123"/>
                      <a:pt x="3354" y="807"/>
                      <a:pt x="3093" y="560"/>
                    </a:cubicBezTo>
                    <a:cubicBezTo>
                      <a:pt x="2818" y="285"/>
                      <a:pt x="2475" y="92"/>
                      <a:pt x="2103" y="10"/>
                    </a:cubicBezTo>
                    <a:cubicBezTo>
                      <a:pt x="2061" y="3"/>
                      <a:pt x="2019" y="0"/>
                      <a:pt x="19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"/>
              <p:cNvSpPr/>
              <p:nvPr/>
            </p:nvSpPr>
            <p:spPr>
              <a:xfrm>
                <a:off x="752225" y="3479025"/>
                <a:ext cx="96950" cy="99225"/>
              </a:xfrm>
              <a:custGeom>
                <a:rect b="b" l="l" r="r" t="t"/>
                <a:pathLst>
                  <a:path extrusionOk="0" h="3969" w="3878">
                    <a:moveTo>
                      <a:pt x="1449" y="1"/>
                    </a:moveTo>
                    <a:cubicBezTo>
                      <a:pt x="1391" y="1"/>
                      <a:pt x="1334" y="12"/>
                      <a:pt x="1279" y="34"/>
                    </a:cubicBezTo>
                    <a:cubicBezTo>
                      <a:pt x="1114" y="89"/>
                      <a:pt x="991" y="212"/>
                      <a:pt x="936" y="363"/>
                    </a:cubicBezTo>
                    <a:lnTo>
                      <a:pt x="248" y="1738"/>
                    </a:lnTo>
                    <a:cubicBezTo>
                      <a:pt x="42" y="2068"/>
                      <a:pt x="1" y="2467"/>
                      <a:pt x="125" y="2838"/>
                    </a:cubicBezTo>
                    <a:cubicBezTo>
                      <a:pt x="248" y="3168"/>
                      <a:pt x="523" y="3415"/>
                      <a:pt x="1032" y="3676"/>
                    </a:cubicBezTo>
                    <a:cubicBezTo>
                      <a:pt x="1425" y="3873"/>
                      <a:pt x="1756" y="3968"/>
                      <a:pt x="2024" y="3968"/>
                    </a:cubicBezTo>
                    <a:cubicBezTo>
                      <a:pt x="2113" y="3968"/>
                      <a:pt x="2194" y="3958"/>
                      <a:pt x="2269" y="3938"/>
                    </a:cubicBezTo>
                    <a:cubicBezTo>
                      <a:pt x="2585" y="3855"/>
                      <a:pt x="2833" y="3580"/>
                      <a:pt x="3066" y="3126"/>
                    </a:cubicBezTo>
                    <a:lnTo>
                      <a:pt x="3754" y="1766"/>
                    </a:lnTo>
                    <a:cubicBezTo>
                      <a:pt x="3850" y="1614"/>
                      <a:pt x="3877" y="1436"/>
                      <a:pt x="3836" y="1271"/>
                    </a:cubicBezTo>
                    <a:cubicBezTo>
                      <a:pt x="3767" y="1119"/>
                      <a:pt x="3644" y="1010"/>
                      <a:pt x="3493" y="941"/>
                    </a:cubicBezTo>
                    <a:lnTo>
                      <a:pt x="3286" y="858"/>
                    </a:lnTo>
                    <a:lnTo>
                      <a:pt x="3080" y="858"/>
                    </a:lnTo>
                    <a:cubicBezTo>
                      <a:pt x="2998" y="858"/>
                      <a:pt x="2929" y="900"/>
                      <a:pt x="2888" y="968"/>
                    </a:cubicBezTo>
                    <a:cubicBezTo>
                      <a:pt x="2819" y="1023"/>
                      <a:pt x="2764" y="1106"/>
                      <a:pt x="2723" y="1202"/>
                    </a:cubicBezTo>
                    <a:lnTo>
                      <a:pt x="1967" y="2700"/>
                    </a:lnTo>
                    <a:lnTo>
                      <a:pt x="1884" y="2852"/>
                    </a:lnTo>
                    <a:lnTo>
                      <a:pt x="1774" y="2934"/>
                    </a:lnTo>
                    <a:cubicBezTo>
                      <a:pt x="1733" y="2962"/>
                      <a:pt x="1678" y="2975"/>
                      <a:pt x="1623" y="2975"/>
                    </a:cubicBezTo>
                    <a:cubicBezTo>
                      <a:pt x="1554" y="2962"/>
                      <a:pt x="1472" y="2934"/>
                      <a:pt x="1417" y="2907"/>
                    </a:cubicBezTo>
                    <a:lnTo>
                      <a:pt x="1238" y="2783"/>
                    </a:lnTo>
                    <a:cubicBezTo>
                      <a:pt x="1211" y="2728"/>
                      <a:pt x="1183" y="2659"/>
                      <a:pt x="1197" y="2590"/>
                    </a:cubicBezTo>
                    <a:cubicBezTo>
                      <a:pt x="1197" y="2508"/>
                      <a:pt x="1224" y="2412"/>
                      <a:pt x="1266" y="2343"/>
                    </a:cubicBezTo>
                    <a:lnTo>
                      <a:pt x="2022" y="845"/>
                    </a:lnTo>
                    <a:cubicBezTo>
                      <a:pt x="2118" y="707"/>
                      <a:pt x="2132" y="528"/>
                      <a:pt x="2063" y="377"/>
                    </a:cubicBezTo>
                    <a:cubicBezTo>
                      <a:pt x="1994" y="240"/>
                      <a:pt x="1857" y="130"/>
                      <a:pt x="1705" y="75"/>
                    </a:cubicBezTo>
                    <a:cubicBezTo>
                      <a:pt x="1623" y="25"/>
                      <a:pt x="1536" y="1"/>
                      <a:pt x="14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"/>
              <p:cNvSpPr/>
              <p:nvPr/>
            </p:nvSpPr>
            <p:spPr>
              <a:xfrm>
                <a:off x="850875" y="3514825"/>
                <a:ext cx="92450" cy="95625"/>
              </a:xfrm>
              <a:custGeom>
                <a:rect b="b" l="l" r="r" t="t"/>
                <a:pathLst>
                  <a:path extrusionOk="0" h="3825" w="3698">
                    <a:moveTo>
                      <a:pt x="984" y="0"/>
                    </a:moveTo>
                    <a:cubicBezTo>
                      <a:pt x="855" y="0"/>
                      <a:pt x="720" y="31"/>
                      <a:pt x="605" y="100"/>
                    </a:cubicBezTo>
                    <a:cubicBezTo>
                      <a:pt x="495" y="210"/>
                      <a:pt x="426" y="347"/>
                      <a:pt x="399" y="512"/>
                    </a:cubicBezTo>
                    <a:lnTo>
                      <a:pt x="41" y="2959"/>
                    </a:lnTo>
                    <a:cubicBezTo>
                      <a:pt x="0" y="3083"/>
                      <a:pt x="28" y="3207"/>
                      <a:pt x="96" y="3303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5" y="3471"/>
                      <a:pt x="459" y="3473"/>
                      <a:pt x="483" y="3473"/>
                    </a:cubicBezTo>
                    <a:cubicBezTo>
                      <a:pt x="560" y="3473"/>
                      <a:pt x="641" y="3455"/>
                      <a:pt x="715" y="3413"/>
                    </a:cubicBezTo>
                    <a:cubicBezTo>
                      <a:pt x="797" y="3330"/>
                      <a:pt x="852" y="3207"/>
                      <a:pt x="866" y="3083"/>
                    </a:cubicBezTo>
                    <a:lnTo>
                      <a:pt x="1031" y="1983"/>
                    </a:lnTo>
                    <a:lnTo>
                      <a:pt x="1815" y="3014"/>
                    </a:lnTo>
                    <a:lnTo>
                      <a:pt x="1952" y="3165"/>
                    </a:lnTo>
                    <a:lnTo>
                      <a:pt x="2076" y="3344"/>
                    </a:lnTo>
                    <a:lnTo>
                      <a:pt x="2200" y="3468"/>
                    </a:lnTo>
                    <a:lnTo>
                      <a:pt x="2310" y="3605"/>
                    </a:lnTo>
                    <a:lnTo>
                      <a:pt x="2433" y="3701"/>
                    </a:lnTo>
                    <a:lnTo>
                      <a:pt x="2557" y="3770"/>
                    </a:lnTo>
                    <a:lnTo>
                      <a:pt x="2694" y="3811"/>
                    </a:lnTo>
                    <a:cubicBezTo>
                      <a:pt x="2736" y="3820"/>
                      <a:pt x="2778" y="3824"/>
                      <a:pt x="2819" y="3824"/>
                    </a:cubicBezTo>
                    <a:cubicBezTo>
                      <a:pt x="2914" y="3824"/>
                      <a:pt x="3007" y="3800"/>
                      <a:pt x="3093" y="3743"/>
                    </a:cubicBezTo>
                    <a:cubicBezTo>
                      <a:pt x="3189" y="3660"/>
                      <a:pt x="3258" y="3550"/>
                      <a:pt x="3272" y="3413"/>
                    </a:cubicBezTo>
                    <a:lnTo>
                      <a:pt x="3670" y="856"/>
                    </a:lnTo>
                    <a:cubicBezTo>
                      <a:pt x="3698" y="732"/>
                      <a:pt x="3670" y="609"/>
                      <a:pt x="3615" y="512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6"/>
                      <a:pt x="3256" y="362"/>
                      <a:pt x="3220" y="362"/>
                    </a:cubicBezTo>
                    <a:cubicBezTo>
                      <a:pt x="3141" y="362"/>
                      <a:pt x="3063" y="383"/>
                      <a:pt x="2997" y="430"/>
                    </a:cubicBezTo>
                    <a:cubicBezTo>
                      <a:pt x="2914" y="499"/>
                      <a:pt x="2859" y="609"/>
                      <a:pt x="2846" y="732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2"/>
                      <a:pt x="1347" y="114"/>
                    </a:cubicBezTo>
                    <a:cubicBezTo>
                      <a:pt x="1265" y="59"/>
                      <a:pt x="1155" y="31"/>
                      <a:pt x="1059" y="4"/>
                    </a:cubicBezTo>
                    <a:cubicBezTo>
                      <a:pt x="1034" y="1"/>
                      <a:pt x="1009" y="0"/>
                      <a:pt x="9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3"/>
              <p:cNvSpPr/>
              <p:nvPr/>
            </p:nvSpPr>
            <p:spPr>
              <a:xfrm>
                <a:off x="957050" y="3513275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4" y="0"/>
                    </a:moveTo>
                    <a:cubicBezTo>
                      <a:pt x="2839" y="0"/>
                      <a:pt x="2794" y="8"/>
                      <a:pt x="2750" y="24"/>
                    </a:cubicBezTo>
                    <a:cubicBezTo>
                      <a:pt x="2654" y="38"/>
                      <a:pt x="2544" y="93"/>
                      <a:pt x="2489" y="176"/>
                    </a:cubicBezTo>
                    <a:cubicBezTo>
                      <a:pt x="2420" y="286"/>
                      <a:pt x="2406" y="396"/>
                      <a:pt x="2434" y="519"/>
                    </a:cubicBezTo>
                    <a:lnTo>
                      <a:pt x="2613" y="1619"/>
                    </a:lnTo>
                    <a:lnTo>
                      <a:pt x="2613" y="1619"/>
                    </a:lnTo>
                    <a:lnTo>
                      <a:pt x="1128" y="547"/>
                    </a:lnTo>
                    <a:cubicBezTo>
                      <a:pt x="1032" y="478"/>
                      <a:pt x="922" y="423"/>
                      <a:pt x="812" y="396"/>
                    </a:cubicBezTo>
                    <a:cubicBezTo>
                      <a:pt x="754" y="379"/>
                      <a:pt x="694" y="372"/>
                      <a:pt x="635" y="372"/>
                    </a:cubicBezTo>
                    <a:cubicBezTo>
                      <a:pt x="441" y="372"/>
                      <a:pt x="248" y="455"/>
                      <a:pt x="111" y="602"/>
                    </a:cubicBezTo>
                    <a:cubicBezTo>
                      <a:pt x="28" y="739"/>
                      <a:pt x="1" y="904"/>
                      <a:pt x="42" y="1055"/>
                    </a:cubicBezTo>
                    <a:lnTo>
                      <a:pt x="441" y="3489"/>
                    </a:lnTo>
                    <a:cubicBezTo>
                      <a:pt x="441" y="3626"/>
                      <a:pt x="509" y="3736"/>
                      <a:pt x="606" y="3818"/>
                    </a:cubicBezTo>
                    <a:cubicBezTo>
                      <a:pt x="690" y="3860"/>
                      <a:pt x="782" y="3878"/>
                      <a:pt x="870" y="3878"/>
                    </a:cubicBezTo>
                    <a:cubicBezTo>
                      <a:pt x="897" y="3878"/>
                      <a:pt x="923" y="3877"/>
                      <a:pt x="949" y="3873"/>
                    </a:cubicBezTo>
                    <a:cubicBezTo>
                      <a:pt x="1059" y="3860"/>
                      <a:pt x="1156" y="3805"/>
                      <a:pt x="1224" y="3736"/>
                    </a:cubicBezTo>
                    <a:cubicBezTo>
                      <a:pt x="1279" y="3626"/>
                      <a:pt x="1293" y="3489"/>
                      <a:pt x="1266" y="3379"/>
                    </a:cubicBezTo>
                    <a:lnTo>
                      <a:pt x="1087" y="2279"/>
                    </a:lnTo>
                    <a:lnTo>
                      <a:pt x="2159" y="2994"/>
                    </a:lnTo>
                    <a:lnTo>
                      <a:pt x="2324" y="3117"/>
                    </a:lnTo>
                    <a:lnTo>
                      <a:pt x="2503" y="3241"/>
                    </a:lnTo>
                    <a:lnTo>
                      <a:pt x="2654" y="3324"/>
                    </a:lnTo>
                    <a:lnTo>
                      <a:pt x="2805" y="3406"/>
                    </a:lnTo>
                    <a:lnTo>
                      <a:pt x="2943" y="3461"/>
                    </a:lnTo>
                    <a:lnTo>
                      <a:pt x="3094" y="3489"/>
                    </a:lnTo>
                    <a:lnTo>
                      <a:pt x="3245" y="3489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1" y="3172"/>
                      <a:pt x="3685" y="3049"/>
                      <a:pt x="3671" y="2925"/>
                    </a:cubicBezTo>
                    <a:lnTo>
                      <a:pt x="3245" y="382"/>
                    </a:lnTo>
                    <a:cubicBezTo>
                      <a:pt x="3231" y="258"/>
                      <a:pt x="3176" y="134"/>
                      <a:pt x="3080" y="52"/>
                    </a:cubicBezTo>
                    <a:cubicBezTo>
                      <a:pt x="3022" y="19"/>
                      <a:pt x="2953" y="0"/>
                      <a:pt x="28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3"/>
              <p:cNvSpPr/>
              <p:nvPr/>
            </p:nvSpPr>
            <p:spPr>
              <a:xfrm>
                <a:off x="1045725" y="3478650"/>
                <a:ext cx="79400" cy="94225"/>
              </a:xfrm>
              <a:custGeom>
                <a:rect b="b" l="l" r="r" t="t"/>
                <a:pathLst>
                  <a:path extrusionOk="0" h="3769" w="3176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1" y="186"/>
                      <a:pt x="1897" y="378"/>
                      <a:pt x="1856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3"/>
                      <a:pt x="643" y="945"/>
                      <a:pt x="566" y="945"/>
                    </a:cubicBezTo>
                    <a:cubicBezTo>
                      <a:pt x="488" y="945"/>
                      <a:pt x="413" y="963"/>
                      <a:pt x="344" y="997"/>
                    </a:cubicBezTo>
                    <a:cubicBezTo>
                      <a:pt x="220" y="1066"/>
                      <a:pt x="138" y="1176"/>
                      <a:pt x="83" y="1299"/>
                    </a:cubicBezTo>
                    <a:cubicBezTo>
                      <a:pt x="0" y="1464"/>
                      <a:pt x="0" y="1643"/>
                      <a:pt x="83" y="1808"/>
                    </a:cubicBezTo>
                    <a:cubicBezTo>
                      <a:pt x="179" y="1932"/>
                      <a:pt x="317" y="2028"/>
                      <a:pt x="468" y="2083"/>
                    </a:cubicBezTo>
                    <a:lnTo>
                      <a:pt x="1581" y="2564"/>
                    </a:lnTo>
                    <a:lnTo>
                      <a:pt x="1966" y="3293"/>
                    </a:lnTo>
                    <a:cubicBezTo>
                      <a:pt x="2035" y="3485"/>
                      <a:pt x="2172" y="3636"/>
                      <a:pt x="2337" y="3746"/>
                    </a:cubicBezTo>
                    <a:cubicBezTo>
                      <a:pt x="2392" y="3761"/>
                      <a:pt x="2449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3"/>
                      <a:pt x="3135" y="2990"/>
                      <a:pt x="3011" y="2729"/>
                    </a:cubicBezTo>
                    <a:lnTo>
                      <a:pt x="2667" y="2042"/>
                    </a:lnTo>
                    <a:lnTo>
                      <a:pt x="2915" y="915"/>
                    </a:lnTo>
                    <a:cubicBezTo>
                      <a:pt x="2956" y="777"/>
                      <a:pt x="2983" y="653"/>
                      <a:pt x="2983" y="530"/>
                    </a:cubicBezTo>
                    <a:cubicBezTo>
                      <a:pt x="2997" y="447"/>
                      <a:pt x="2983" y="365"/>
                      <a:pt x="2956" y="296"/>
                    </a:cubicBezTo>
                    <a:cubicBezTo>
                      <a:pt x="2860" y="158"/>
                      <a:pt x="2736" y="62"/>
                      <a:pt x="2585" y="35"/>
                    </a:cubicBezTo>
                    <a:cubicBezTo>
                      <a:pt x="2533" y="12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3"/>
              <p:cNvSpPr/>
              <p:nvPr/>
            </p:nvSpPr>
            <p:spPr>
              <a:xfrm>
                <a:off x="1150550" y="3403625"/>
                <a:ext cx="98650" cy="94475"/>
              </a:xfrm>
              <a:custGeom>
                <a:rect b="b" l="l" r="r" t="t"/>
                <a:pathLst>
                  <a:path extrusionOk="0" h="3779" w="3946">
                    <a:moveTo>
                      <a:pt x="1650" y="1029"/>
                    </a:moveTo>
                    <a:cubicBezTo>
                      <a:pt x="1760" y="1029"/>
                      <a:pt x="1870" y="1056"/>
                      <a:pt x="1980" y="1111"/>
                    </a:cubicBezTo>
                    <a:cubicBezTo>
                      <a:pt x="2117" y="1180"/>
                      <a:pt x="2268" y="1276"/>
                      <a:pt x="2392" y="1386"/>
                    </a:cubicBezTo>
                    <a:lnTo>
                      <a:pt x="2722" y="1689"/>
                    </a:lnTo>
                    <a:cubicBezTo>
                      <a:pt x="2791" y="1771"/>
                      <a:pt x="2846" y="1867"/>
                      <a:pt x="2887" y="1964"/>
                    </a:cubicBezTo>
                    <a:cubicBezTo>
                      <a:pt x="2928" y="2046"/>
                      <a:pt x="2956" y="2128"/>
                      <a:pt x="2956" y="2211"/>
                    </a:cubicBezTo>
                    <a:cubicBezTo>
                      <a:pt x="2956" y="2280"/>
                      <a:pt x="2942" y="2348"/>
                      <a:pt x="2901" y="2417"/>
                    </a:cubicBezTo>
                    <a:cubicBezTo>
                      <a:pt x="2873" y="2486"/>
                      <a:pt x="2832" y="2555"/>
                      <a:pt x="2791" y="2623"/>
                    </a:cubicBezTo>
                    <a:lnTo>
                      <a:pt x="1169" y="1276"/>
                    </a:lnTo>
                    <a:cubicBezTo>
                      <a:pt x="1237" y="1207"/>
                      <a:pt x="1306" y="1139"/>
                      <a:pt x="1389" y="1098"/>
                    </a:cubicBezTo>
                    <a:cubicBezTo>
                      <a:pt x="1471" y="1043"/>
                      <a:pt x="1554" y="1029"/>
                      <a:pt x="1650" y="1029"/>
                    </a:cubicBezTo>
                    <a:close/>
                    <a:moveTo>
                      <a:pt x="2086" y="0"/>
                    </a:moveTo>
                    <a:cubicBezTo>
                      <a:pt x="2028" y="0"/>
                      <a:pt x="1970" y="4"/>
                      <a:pt x="1911" y="12"/>
                    </a:cubicBezTo>
                    <a:cubicBezTo>
                      <a:pt x="1430" y="67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1" y="1854"/>
                      <a:pt x="344" y="2128"/>
                    </a:cubicBezTo>
                    <a:lnTo>
                      <a:pt x="1993" y="3503"/>
                    </a:lnTo>
                    <a:cubicBezTo>
                      <a:pt x="2131" y="3654"/>
                      <a:pt x="2323" y="3751"/>
                      <a:pt x="2530" y="3778"/>
                    </a:cubicBezTo>
                    <a:cubicBezTo>
                      <a:pt x="2694" y="3751"/>
                      <a:pt x="2846" y="3668"/>
                      <a:pt x="2942" y="3531"/>
                    </a:cubicBezTo>
                    <a:lnTo>
                      <a:pt x="3574" y="2747"/>
                    </a:lnTo>
                    <a:cubicBezTo>
                      <a:pt x="3712" y="2596"/>
                      <a:pt x="3808" y="2417"/>
                      <a:pt x="3877" y="2225"/>
                    </a:cubicBezTo>
                    <a:cubicBezTo>
                      <a:pt x="3932" y="2060"/>
                      <a:pt x="3945" y="1895"/>
                      <a:pt x="3932" y="1730"/>
                    </a:cubicBezTo>
                    <a:cubicBezTo>
                      <a:pt x="3918" y="1565"/>
                      <a:pt x="3877" y="1400"/>
                      <a:pt x="3822" y="1249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4"/>
                      <a:pt x="2462" y="0"/>
                      <a:pt x="20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3"/>
              <p:cNvSpPr/>
              <p:nvPr/>
            </p:nvSpPr>
            <p:spPr>
              <a:xfrm>
                <a:off x="1213100" y="33212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0"/>
                    </a:moveTo>
                    <a:cubicBezTo>
                      <a:pt x="1202" y="1020"/>
                      <a:pt x="1220" y="1022"/>
                      <a:pt x="1237" y="1026"/>
                    </a:cubicBezTo>
                    <a:cubicBezTo>
                      <a:pt x="1361" y="1026"/>
                      <a:pt x="1471" y="1053"/>
                      <a:pt x="1567" y="1108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0"/>
                      <a:pt x="976" y="1754"/>
                      <a:pt x="880" y="1617"/>
                    </a:cubicBezTo>
                    <a:cubicBezTo>
                      <a:pt x="839" y="1507"/>
                      <a:pt x="839" y="1369"/>
                      <a:pt x="880" y="1259"/>
                    </a:cubicBezTo>
                    <a:cubicBezTo>
                      <a:pt x="921" y="1191"/>
                      <a:pt x="962" y="1122"/>
                      <a:pt x="1017" y="1067"/>
                    </a:cubicBezTo>
                    <a:cubicBezTo>
                      <a:pt x="1069" y="1036"/>
                      <a:pt x="1128" y="1020"/>
                      <a:pt x="1184" y="1020"/>
                    </a:cubicBezTo>
                    <a:close/>
                    <a:moveTo>
                      <a:pt x="1557" y="0"/>
                    </a:moveTo>
                    <a:cubicBezTo>
                      <a:pt x="1430" y="0"/>
                      <a:pt x="1299" y="10"/>
                      <a:pt x="1168" y="36"/>
                    </a:cubicBezTo>
                    <a:cubicBezTo>
                      <a:pt x="1004" y="91"/>
                      <a:pt x="839" y="160"/>
                      <a:pt x="687" y="242"/>
                    </a:cubicBezTo>
                    <a:lnTo>
                      <a:pt x="330" y="558"/>
                    </a:lnTo>
                    <a:cubicBezTo>
                      <a:pt x="247" y="668"/>
                      <a:pt x="179" y="792"/>
                      <a:pt x="124" y="929"/>
                    </a:cubicBezTo>
                    <a:cubicBezTo>
                      <a:pt x="69" y="1039"/>
                      <a:pt x="41" y="1163"/>
                      <a:pt x="28" y="1273"/>
                    </a:cubicBezTo>
                    <a:cubicBezTo>
                      <a:pt x="0" y="1397"/>
                      <a:pt x="0" y="1534"/>
                      <a:pt x="0" y="1658"/>
                    </a:cubicBezTo>
                    <a:cubicBezTo>
                      <a:pt x="14" y="1795"/>
                      <a:pt x="41" y="1933"/>
                      <a:pt x="96" y="2070"/>
                    </a:cubicBezTo>
                    <a:cubicBezTo>
                      <a:pt x="151" y="2208"/>
                      <a:pt x="220" y="2359"/>
                      <a:pt x="316" y="2483"/>
                    </a:cubicBezTo>
                    <a:cubicBezTo>
                      <a:pt x="426" y="2620"/>
                      <a:pt x="550" y="2758"/>
                      <a:pt x="687" y="2854"/>
                    </a:cubicBezTo>
                    <a:cubicBezTo>
                      <a:pt x="866" y="2991"/>
                      <a:pt x="1059" y="3088"/>
                      <a:pt x="1265" y="3170"/>
                    </a:cubicBezTo>
                    <a:cubicBezTo>
                      <a:pt x="1498" y="3294"/>
                      <a:pt x="1705" y="3363"/>
                      <a:pt x="1883" y="3431"/>
                    </a:cubicBezTo>
                    <a:lnTo>
                      <a:pt x="2309" y="3541"/>
                    </a:lnTo>
                    <a:cubicBezTo>
                      <a:pt x="2380" y="3561"/>
                      <a:pt x="2458" y="3574"/>
                      <a:pt x="2537" y="3574"/>
                    </a:cubicBezTo>
                    <a:cubicBezTo>
                      <a:pt x="2567" y="3574"/>
                      <a:pt x="2596" y="3572"/>
                      <a:pt x="2626" y="3569"/>
                    </a:cubicBezTo>
                    <a:lnTo>
                      <a:pt x="2804" y="3472"/>
                    </a:lnTo>
                    <a:cubicBezTo>
                      <a:pt x="2859" y="3418"/>
                      <a:pt x="2914" y="3349"/>
                      <a:pt x="2942" y="3266"/>
                    </a:cubicBezTo>
                    <a:cubicBezTo>
                      <a:pt x="3024" y="3115"/>
                      <a:pt x="3038" y="2950"/>
                      <a:pt x="3011" y="2785"/>
                    </a:cubicBezTo>
                    <a:cubicBezTo>
                      <a:pt x="2956" y="2661"/>
                      <a:pt x="2846" y="2551"/>
                      <a:pt x="2708" y="2510"/>
                    </a:cubicBezTo>
                    <a:lnTo>
                      <a:pt x="2461" y="2400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1" y="1758"/>
                      <a:pt x="3195" y="1775"/>
                      <a:pt x="3268" y="1775"/>
                    </a:cubicBezTo>
                    <a:cubicBezTo>
                      <a:pt x="3326" y="1775"/>
                      <a:pt x="3382" y="1765"/>
                      <a:pt x="3437" y="1740"/>
                    </a:cubicBezTo>
                    <a:cubicBezTo>
                      <a:pt x="3588" y="1658"/>
                      <a:pt x="3698" y="1520"/>
                      <a:pt x="3753" y="1369"/>
                    </a:cubicBezTo>
                    <a:cubicBezTo>
                      <a:pt x="3808" y="1246"/>
                      <a:pt x="3822" y="1108"/>
                      <a:pt x="3767" y="984"/>
                    </a:cubicBezTo>
                    <a:cubicBezTo>
                      <a:pt x="3684" y="847"/>
                      <a:pt x="3560" y="723"/>
                      <a:pt x="3409" y="654"/>
                    </a:cubicBezTo>
                    <a:cubicBezTo>
                      <a:pt x="3120" y="476"/>
                      <a:pt x="2832" y="325"/>
                      <a:pt x="2516" y="215"/>
                    </a:cubicBezTo>
                    <a:cubicBezTo>
                      <a:pt x="2282" y="118"/>
                      <a:pt x="2035" y="50"/>
                      <a:pt x="1773" y="8"/>
                    </a:cubicBezTo>
                    <a:cubicBezTo>
                      <a:pt x="1703" y="3"/>
                      <a:pt x="1631" y="0"/>
                      <a:pt x="155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3"/>
              <p:cNvSpPr/>
              <p:nvPr/>
            </p:nvSpPr>
            <p:spPr>
              <a:xfrm>
                <a:off x="1233375" y="3229325"/>
                <a:ext cx="91075" cy="80425"/>
              </a:xfrm>
              <a:custGeom>
                <a:rect b="b" l="l" r="r" t="t"/>
                <a:pathLst>
                  <a:path extrusionOk="0" h="3217" w="3643">
                    <a:moveTo>
                      <a:pt x="866" y="0"/>
                    </a:moveTo>
                    <a:cubicBezTo>
                      <a:pt x="701" y="0"/>
                      <a:pt x="550" y="55"/>
                      <a:pt x="426" y="151"/>
                    </a:cubicBezTo>
                    <a:cubicBezTo>
                      <a:pt x="344" y="248"/>
                      <a:pt x="289" y="358"/>
                      <a:pt x="261" y="481"/>
                    </a:cubicBezTo>
                    <a:cubicBezTo>
                      <a:pt x="261" y="715"/>
                      <a:pt x="344" y="921"/>
                      <a:pt x="495" y="1086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6"/>
                      <a:pt x="28" y="2433"/>
                      <a:pt x="0" y="2585"/>
                    </a:cubicBezTo>
                    <a:cubicBezTo>
                      <a:pt x="0" y="2708"/>
                      <a:pt x="28" y="2846"/>
                      <a:pt x="110" y="2956"/>
                    </a:cubicBezTo>
                    <a:cubicBezTo>
                      <a:pt x="193" y="3107"/>
                      <a:pt x="344" y="3203"/>
                      <a:pt x="522" y="3217"/>
                    </a:cubicBezTo>
                    <a:cubicBezTo>
                      <a:pt x="687" y="3217"/>
                      <a:pt x="839" y="3162"/>
                      <a:pt x="962" y="3066"/>
                    </a:cubicBezTo>
                    <a:lnTo>
                      <a:pt x="1980" y="2392"/>
                    </a:lnTo>
                    <a:lnTo>
                      <a:pt x="2804" y="2488"/>
                    </a:lnTo>
                    <a:cubicBezTo>
                      <a:pt x="2871" y="2503"/>
                      <a:pt x="2939" y="2510"/>
                      <a:pt x="3007" y="2510"/>
                    </a:cubicBezTo>
                    <a:cubicBezTo>
                      <a:pt x="3136" y="2510"/>
                      <a:pt x="3265" y="2483"/>
                      <a:pt x="3382" y="2420"/>
                    </a:cubicBezTo>
                    <a:cubicBezTo>
                      <a:pt x="3519" y="2323"/>
                      <a:pt x="3602" y="2172"/>
                      <a:pt x="3615" y="2007"/>
                    </a:cubicBezTo>
                    <a:cubicBezTo>
                      <a:pt x="3643" y="1842"/>
                      <a:pt x="3602" y="1664"/>
                      <a:pt x="3492" y="1540"/>
                    </a:cubicBezTo>
                    <a:cubicBezTo>
                      <a:pt x="3327" y="1402"/>
                      <a:pt x="3134" y="1320"/>
                      <a:pt x="2928" y="1306"/>
                    </a:cubicBezTo>
                    <a:lnTo>
                      <a:pt x="2145" y="1224"/>
                    </a:lnTo>
                    <a:lnTo>
                      <a:pt x="1361" y="385"/>
                    </a:lnTo>
                    <a:cubicBezTo>
                      <a:pt x="1237" y="261"/>
                      <a:pt x="1155" y="151"/>
                      <a:pt x="1086" y="110"/>
                    </a:cubicBezTo>
                    <a:lnTo>
                      <a:pt x="866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3"/>
              <p:cNvSpPr/>
              <p:nvPr/>
            </p:nvSpPr>
            <p:spPr>
              <a:xfrm>
                <a:off x="621650" y="2900100"/>
                <a:ext cx="600750" cy="578425"/>
              </a:xfrm>
              <a:custGeom>
                <a:rect b="b" l="l" r="r" t="t"/>
                <a:pathLst>
                  <a:path extrusionOk="0" h="23137" w="24030">
                    <a:moveTo>
                      <a:pt x="10642" y="1"/>
                    </a:moveTo>
                    <a:cubicBezTo>
                      <a:pt x="10600" y="1"/>
                      <a:pt x="10558" y="5"/>
                      <a:pt x="10516" y="14"/>
                    </a:cubicBezTo>
                    <a:cubicBezTo>
                      <a:pt x="9472" y="234"/>
                      <a:pt x="9197" y="3258"/>
                      <a:pt x="9197" y="3258"/>
                    </a:cubicBezTo>
                    <a:cubicBezTo>
                      <a:pt x="9197" y="3258"/>
                      <a:pt x="6958" y="1794"/>
                      <a:pt x="5921" y="1794"/>
                    </a:cubicBezTo>
                    <a:cubicBezTo>
                      <a:pt x="5769" y="1794"/>
                      <a:pt x="5643" y="1825"/>
                      <a:pt x="5554" y="1897"/>
                    </a:cubicBezTo>
                    <a:cubicBezTo>
                      <a:pt x="4853" y="2461"/>
                      <a:pt x="5430" y="5320"/>
                      <a:pt x="5430" y="5320"/>
                    </a:cubicBezTo>
                    <a:cubicBezTo>
                      <a:pt x="4042" y="4904"/>
                      <a:pt x="3163" y="4749"/>
                      <a:pt x="2587" y="4749"/>
                    </a:cubicBezTo>
                    <a:cubicBezTo>
                      <a:pt x="1852" y="4749"/>
                      <a:pt x="1613" y="5001"/>
                      <a:pt x="1444" y="5279"/>
                    </a:cubicBezTo>
                    <a:cubicBezTo>
                      <a:pt x="660" y="6681"/>
                      <a:pt x="3918" y="9334"/>
                      <a:pt x="3918" y="9334"/>
                    </a:cubicBezTo>
                    <a:cubicBezTo>
                      <a:pt x="3918" y="9334"/>
                      <a:pt x="3699" y="9322"/>
                      <a:pt x="3366" y="9322"/>
                    </a:cubicBezTo>
                    <a:cubicBezTo>
                      <a:pt x="2284" y="9322"/>
                      <a:pt x="1" y="9450"/>
                      <a:pt x="138" y="10544"/>
                    </a:cubicBezTo>
                    <a:cubicBezTo>
                      <a:pt x="330" y="11973"/>
                      <a:pt x="3492" y="13004"/>
                      <a:pt x="3492" y="13004"/>
                    </a:cubicBezTo>
                    <a:cubicBezTo>
                      <a:pt x="3492" y="13004"/>
                      <a:pt x="1224" y="14613"/>
                      <a:pt x="1444" y="15740"/>
                    </a:cubicBezTo>
                    <a:cubicBezTo>
                      <a:pt x="1661" y="16777"/>
                      <a:pt x="4572" y="16812"/>
                      <a:pt x="4972" y="16812"/>
                    </a:cubicBezTo>
                    <a:cubicBezTo>
                      <a:pt x="5002" y="16812"/>
                      <a:pt x="5018" y="16812"/>
                      <a:pt x="5018" y="16812"/>
                    </a:cubicBezTo>
                    <a:lnTo>
                      <a:pt x="5018" y="16812"/>
                    </a:lnTo>
                    <a:cubicBezTo>
                      <a:pt x="5018" y="16812"/>
                      <a:pt x="3272" y="18792"/>
                      <a:pt x="3684" y="19548"/>
                    </a:cubicBezTo>
                    <a:cubicBezTo>
                      <a:pt x="3812" y="19783"/>
                      <a:pt x="4206" y="19864"/>
                      <a:pt x="4688" y="19864"/>
                    </a:cubicBezTo>
                    <a:cubicBezTo>
                      <a:pt x="5756" y="19864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1" y="22489"/>
                    </a:cubicBezTo>
                    <a:cubicBezTo>
                      <a:pt x="8113" y="22562"/>
                      <a:pt x="8234" y="22594"/>
                      <a:pt x="8358" y="22594"/>
                    </a:cubicBezTo>
                    <a:cubicBezTo>
                      <a:pt x="9302" y="22594"/>
                      <a:pt x="10503" y="20771"/>
                      <a:pt x="10503" y="20771"/>
                    </a:cubicBezTo>
                    <a:cubicBezTo>
                      <a:pt x="10503" y="20771"/>
                      <a:pt x="11411" y="23137"/>
                      <a:pt x="12201" y="23137"/>
                    </a:cubicBezTo>
                    <a:cubicBezTo>
                      <a:pt x="12212" y="23137"/>
                      <a:pt x="12224" y="23136"/>
                      <a:pt x="12235" y="23136"/>
                    </a:cubicBezTo>
                    <a:cubicBezTo>
                      <a:pt x="13046" y="23067"/>
                      <a:pt x="13953" y="20702"/>
                      <a:pt x="13953" y="20702"/>
                    </a:cubicBezTo>
                    <a:cubicBezTo>
                      <a:pt x="13953" y="20702"/>
                      <a:pt x="15107" y="22538"/>
                      <a:pt x="15967" y="22538"/>
                    </a:cubicBezTo>
                    <a:cubicBezTo>
                      <a:pt x="16045" y="22538"/>
                      <a:pt x="16121" y="22523"/>
                      <a:pt x="16194" y="22489"/>
                    </a:cubicBezTo>
                    <a:cubicBezTo>
                      <a:pt x="17046" y="22091"/>
                      <a:pt x="17101" y="19273"/>
                      <a:pt x="17101" y="19273"/>
                    </a:cubicBezTo>
                    <a:cubicBezTo>
                      <a:pt x="17101" y="19273"/>
                      <a:pt x="18185" y="20347"/>
                      <a:pt x="19077" y="20347"/>
                    </a:cubicBezTo>
                    <a:cubicBezTo>
                      <a:pt x="19244" y="20347"/>
                      <a:pt x="19403" y="20310"/>
                      <a:pt x="19548" y="20221"/>
                    </a:cubicBezTo>
                    <a:cubicBezTo>
                      <a:pt x="20455" y="19658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8" y="17409"/>
                      <a:pt x="20357" y="17409"/>
                    </a:cubicBezTo>
                    <a:cubicBezTo>
                      <a:pt x="21367" y="17409"/>
                      <a:pt x="22840" y="17339"/>
                      <a:pt x="22957" y="16936"/>
                    </a:cubicBezTo>
                    <a:cubicBezTo>
                      <a:pt x="23149" y="16317"/>
                      <a:pt x="20744" y="14118"/>
                      <a:pt x="20744" y="14118"/>
                    </a:cubicBezTo>
                    <a:cubicBezTo>
                      <a:pt x="20744" y="14118"/>
                      <a:pt x="24029" y="12867"/>
                      <a:pt x="23850" y="12083"/>
                    </a:cubicBezTo>
                    <a:cubicBezTo>
                      <a:pt x="23686" y="11313"/>
                      <a:pt x="20538" y="10008"/>
                      <a:pt x="20538" y="10008"/>
                    </a:cubicBezTo>
                    <a:cubicBezTo>
                      <a:pt x="20538" y="10008"/>
                      <a:pt x="23136" y="7657"/>
                      <a:pt x="22737" y="7038"/>
                    </a:cubicBezTo>
                    <a:cubicBezTo>
                      <a:pt x="22504" y="6677"/>
                      <a:pt x="21445" y="6602"/>
                      <a:pt x="20605" y="6602"/>
                    </a:cubicBezTo>
                    <a:cubicBezTo>
                      <a:pt x="20007" y="6602"/>
                      <a:pt x="19520" y="6640"/>
                      <a:pt x="19520" y="6640"/>
                    </a:cubicBezTo>
                    <a:cubicBezTo>
                      <a:pt x="19520" y="6640"/>
                      <a:pt x="20661" y="3244"/>
                      <a:pt x="19946" y="2722"/>
                    </a:cubicBezTo>
                    <a:cubicBezTo>
                      <a:pt x="19828" y="2636"/>
                      <a:pt x="19643" y="2600"/>
                      <a:pt x="19418" y="2600"/>
                    </a:cubicBezTo>
                    <a:cubicBezTo>
                      <a:pt x="18310" y="2600"/>
                      <a:pt x="16221" y="3464"/>
                      <a:pt x="16221" y="3464"/>
                    </a:cubicBezTo>
                    <a:cubicBezTo>
                      <a:pt x="16221" y="3464"/>
                      <a:pt x="16427" y="825"/>
                      <a:pt x="15822" y="522"/>
                    </a:cubicBezTo>
                    <a:cubicBezTo>
                      <a:pt x="15786" y="505"/>
                      <a:pt x="15744" y="496"/>
                      <a:pt x="15695" y="496"/>
                    </a:cubicBezTo>
                    <a:cubicBezTo>
                      <a:pt x="14954" y="496"/>
                      <a:pt x="12894" y="2447"/>
                      <a:pt x="12894" y="2447"/>
                    </a:cubicBezTo>
                    <a:cubicBezTo>
                      <a:pt x="12894" y="2447"/>
                      <a:pt x="11665" y="1"/>
                      <a:pt x="106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3"/>
              <p:cNvSpPr/>
              <p:nvPr/>
            </p:nvSpPr>
            <p:spPr>
              <a:xfrm>
                <a:off x="700350" y="2974050"/>
                <a:ext cx="440925" cy="435625"/>
              </a:xfrm>
              <a:custGeom>
                <a:rect b="b" l="l" r="r" t="t"/>
                <a:pathLst>
                  <a:path extrusionOk="0" h="17425" w="17637">
                    <a:moveTo>
                      <a:pt x="8822" y="1"/>
                    </a:moveTo>
                    <a:cubicBezTo>
                      <a:pt x="8682" y="1"/>
                      <a:pt x="8541" y="4"/>
                      <a:pt x="8399" y="11"/>
                    </a:cubicBezTo>
                    <a:cubicBezTo>
                      <a:pt x="3657" y="245"/>
                      <a:pt x="0" y="4328"/>
                      <a:pt x="234" y="9125"/>
                    </a:cubicBezTo>
                    <a:cubicBezTo>
                      <a:pt x="461" y="13793"/>
                      <a:pt x="4270" y="17425"/>
                      <a:pt x="8828" y="17425"/>
                    </a:cubicBezTo>
                    <a:cubicBezTo>
                      <a:pt x="8968" y="17425"/>
                      <a:pt x="9110" y="17421"/>
                      <a:pt x="9252" y="17414"/>
                    </a:cubicBezTo>
                    <a:cubicBezTo>
                      <a:pt x="13980" y="17181"/>
                      <a:pt x="17637" y="13098"/>
                      <a:pt x="17403" y="8287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3"/>
              <p:cNvSpPr/>
              <p:nvPr/>
            </p:nvSpPr>
            <p:spPr>
              <a:xfrm>
                <a:off x="731625" y="3012800"/>
                <a:ext cx="309300" cy="281850"/>
              </a:xfrm>
              <a:custGeom>
                <a:rect b="b" l="l" r="r" t="t"/>
                <a:pathLst>
                  <a:path extrusionOk="0" h="11274" w="12372">
                    <a:moveTo>
                      <a:pt x="6191" y="1"/>
                    </a:moveTo>
                    <a:cubicBezTo>
                      <a:pt x="4750" y="1"/>
                      <a:pt x="3306" y="551"/>
                      <a:pt x="2200" y="1651"/>
                    </a:cubicBezTo>
                    <a:cubicBezTo>
                      <a:pt x="0" y="3850"/>
                      <a:pt x="0" y="7424"/>
                      <a:pt x="2200" y="9624"/>
                    </a:cubicBezTo>
                    <a:cubicBezTo>
                      <a:pt x="3306" y="10723"/>
                      <a:pt x="4750" y="11273"/>
                      <a:pt x="6191" y="11273"/>
                    </a:cubicBezTo>
                    <a:cubicBezTo>
                      <a:pt x="7633" y="11273"/>
                      <a:pt x="9073" y="10723"/>
                      <a:pt x="10173" y="9624"/>
                    </a:cubicBezTo>
                    <a:cubicBezTo>
                      <a:pt x="12372" y="7424"/>
                      <a:pt x="12372" y="3850"/>
                      <a:pt x="10173" y="1651"/>
                    </a:cubicBezTo>
                    <a:cubicBezTo>
                      <a:pt x="9073" y="551"/>
                      <a:pt x="7633" y="1"/>
                      <a:pt x="619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3"/>
              <p:cNvSpPr/>
              <p:nvPr/>
            </p:nvSpPr>
            <p:spPr>
              <a:xfrm>
                <a:off x="1029225" y="3151825"/>
                <a:ext cx="17850" cy="14900"/>
              </a:xfrm>
              <a:custGeom>
                <a:rect b="b" l="l" r="r" t="t"/>
                <a:pathLst>
                  <a:path extrusionOk="0" h="596" w="714">
                    <a:moveTo>
                      <a:pt x="368" y="1"/>
                    </a:moveTo>
                    <a:cubicBezTo>
                      <a:pt x="324" y="1"/>
                      <a:pt x="279" y="11"/>
                      <a:pt x="234" y="35"/>
                    </a:cubicBezTo>
                    <a:cubicBezTo>
                      <a:pt x="1" y="159"/>
                      <a:pt x="28" y="502"/>
                      <a:pt x="289" y="585"/>
                    </a:cubicBezTo>
                    <a:cubicBezTo>
                      <a:pt x="316" y="592"/>
                      <a:pt x="342" y="595"/>
                      <a:pt x="367" y="595"/>
                    </a:cubicBezTo>
                    <a:cubicBezTo>
                      <a:pt x="490" y="595"/>
                      <a:pt x="601" y="517"/>
                      <a:pt x="647" y="392"/>
                    </a:cubicBezTo>
                    <a:cubicBezTo>
                      <a:pt x="713" y="192"/>
                      <a:pt x="555" y="1"/>
                      <a:pt x="36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3"/>
              <p:cNvSpPr/>
              <p:nvPr/>
            </p:nvSpPr>
            <p:spPr>
              <a:xfrm>
                <a:off x="1052250" y="3137750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0" y="1"/>
                    </a:moveTo>
                    <a:cubicBezTo>
                      <a:pt x="252" y="1"/>
                      <a:pt x="154" y="49"/>
                      <a:pt x="97" y="158"/>
                    </a:cubicBezTo>
                    <a:cubicBezTo>
                      <a:pt x="0" y="351"/>
                      <a:pt x="235" y="505"/>
                      <a:pt x="427" y="505"/>
                    </a:cubicBezTo>
                    <a:cubicBezTo>
                      <a:pt x="536" y="505"/>
                      <a:pt x="632" y="456"/>
                      <a:pt x="647" y="337"/>
                    </a:cubicBezTo>
                    <a:cubicBezTo>
                      <a:pt x="672" y="131"/>
                      <a:pt x="512" y="1"/>
                      <a:pt x="35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3"/>
              <p:cNvSpPr/>
              <p:nvPr/>
            </p:nvSpPr>
            <p:spPr>
              <a:xfrm>
                <a:off x="1056375" y="3163425"/>
                <a:ext cx="15825" cy="14150"/>
              </a:xfrm>
              <a:custGeom>
                <a:rect b="b" l="l" r="r" t="t"/>
                <a:pathLst>
                  <a:path extrusionOk="0" h="566" w="633">
                    <a:moveTo>
                      <a:pt x="321" y="0"/>
                    </a:moveTo>
                    <a:cubicBezTo>
                      <a:pt x="199" y="0"/>
                      <a:pt x="90" y="78"/>
                      <a:pt x="56" y="203"/>
                    </a:cubicBezTo>
                    <a:cubicBezTo>
                      <a:pt x="1" y="354"/>
                      <a:pt x="83" y="519"/>
                      <a:pt x="248" y="561"/>
                    </a:cubicBezTo>
                    <a:cubicBezTo>
                      <a:pt x="267" y="564"/>
                      <a:pt x="287" y="566"/>
                      <a:pt x="306" y="566"/>
                    </a:cubicBezTo>
                    <a:cubicBezTo>
                      <a:pt x="436" y="566"/>
                      <a:pt x="557" y="486"/>
                      <a:pt x="605" y="354"/>
                    </a:cubicBezTo>
                    <a:cubicBezTo>
                      <a:pt x="633" y="203"/>
                      <a:pt x="550" y="52"/>
                      <a:pt x="399" y="11"/>
                    </a:cubicBezTo>
                    <a:cubicBezTo>
                      <a:pt x="373" y="4"/>
                      <a:pt x="347" y="0"/>
                      <a:pt x="3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3"/>
              <p:cNvSpPr/>
              <p:nvPr/>
            </p:nvSpPr>
            <p:spPr>
              <a:xfrm>
                <a:off x="763250" y="3189350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1"/>
                    </a:moveTo>
                    <a:cubicBezTo>
                      <a:pt x="148" y="1"/>
                      <a:pt x="0" y="190"/>
                      <a:pt x="82" y="390"/>
                    </a:cubicBezTo>
                    <a:cubicBezTo>
                      <a:pt x="130" y="500"/>
                      <a:pt x="237" y="555"/>
                      <a:pt x="342" y="555"/>
                    </a:cubicBezTo>
                    <a:cubicBezTo>
                      <a:pt x="447" y="555"/>
                      <a:pt x="550" y="500"/>
                      <a:pt x="591" y="390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5" y="6"/>
                      <a:pt x="371" y="1"/>
                      <a:pt x="3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3"/>
              <p:cNvSpPr/>
              <p:nvPr/>
            </p:nvSpPr>
            <p:spPr>
              <a:xfrm>
                <a:off x="788325" y="3176100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8" y="0"/>
                      <a:pt x="111" y="67"/>
                      <a:pt x="55" y="177"/>
                    </a:cubicBezTo>
                    <a:cubicBezTo>
                      <a:pt x="0" y="328"/>
                      <a:pt x="69" y="493"/>
                      <a:pt x="234" y="548"/>
                    </a:cubicBezTo>
                    <a:cubicBezTo>
                      <a:pt x="266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1" y="397"/>
                    </a:cubicBezTo>
                    <a:cubicBezTo>
                      <a:pt x="646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3"/>
              <p:cNvSpPr/>
              <p:nvPr/>
            </p:nvSpPr>
            <p:spPr>
              <a:xfrm>
                <a:off x="788325" y="3202725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1"/>
                    </a:moveTo>
                    <a:cubicBezTo>
                      <a:pt x="223" y="1"/>
                      <a:pt x="122" y="66"/>
                      <a:pt x="69" y="171"/>
                    </a:cubicBezTo>
                    <a:cubicBezTo>
                      <a:pt x="0" y="322"/>
                      <a:pt x="69" y="501"/>
                      <a:pt x="234" y="556"/>
                    </a:cubicBezTo>
                    <a:cubicBezTo>
                      <a:pt x="261" y="564"/>
                      <a:pt x="289" y="568"/>
                      <a:pt x="316" y="568"/>
                    </a:cubicBezTo>
                    <a:cubicBezTo>
                      <a:pt x="428" y="568"/>
                      <a:pt x="536" y="504"/>
                      <a:pt x="591" y="404"/>
                    </a:cubicBezTo>
                    <a:cubicBezTo>
                      <a:pt x="660" y="253"/>
                      <a:pt x="591" y="75"/>
                      <a:pt x="440" y="20"/>
                    </a:cubicBezTo>
                    <a:cubicBezTo>
                      <a:pt x="405" y="7"/>
                      <a:pt x="369" y="1"/>
                      <a:pt x="3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3"/>
              <p:cNvSpPr/>
              <p:nvPr/>
            </p:nvSpPr>
            <p:spPr>
              <a:xfrm>
                <a:off x="894350" y="3160800"/>
                <a:ext cx="51050" cy="42075"/>
              </a:xfrm>
              <a:custGeom>
                <a:rect b="b" l="l" r="r" t="t"/>
                <a:pathLst>
                  <a:path extrusionOk="0" h="1683" w="2042">
                    <a:moveTo>
                      <a:pt x="1820" y="0"/>
                    </a:moveTo>
                    <a:cubicBezTo>
                      <a:pt x="1753" y="0"/>
                      <a:pt x="1674" y="86"/>
                      <a:pt x="1712" y="171"/>
                    </a:cubicBezTo>
                    <a:cubicBezTo>
                      <a:pt x="1890" y="514"/>
                      <a:pt x="1835" y="940"/>
                      <a:pt x="1588" y="1257"/>
                    </a:cubicBezTo>
                    <a:cubicBezTo>
                      <a:pt x="1448" y="1389"/>
                      <a:pt x="1263" y="1455"/>
                      <a:pt x="1077" y="1455"/>
                    </a:cubicBezTo>
                    <a:cubicBezTo>
                      <a:pt x="935" y="1455"/>
                      <a:pt x="792" y="1417"/>
                      <a:pt x="667" y="1339"/>
                    </a:cubicBezTo>
                    <a:cubicBezTo>
                      <a:pt x="461" y="1215"/>
                      <a:pt x="309" y="1037"/>
                      <a:pt x="213" y="817"/>
                    </a:cubicBezTo>
                    <a:cubicBezTo>
                      <a:pt x="196" y="778"/>
                      <a:pt x="167" y="763"/>
                      <a:pt x="137" y="763"/>
                    </a:cubicBezTo>
                    <a:cubicBezTo>
                      <a:pt x="71" y="763"/>
                      <a:pt x="1" y="841"/>
                      <a:pt x="48" y="927"/>
                    </a:cubicBezTo>
                    <a:cubicBezTo>
                      <a:pt x="227" y="1367"/>
                      <a:pt x="639" y="1655"/>
                      <a:pt x="1107" y="1683"/>
                    </a:cubicBezTo>
                    <a:cubicBezTo>
                      <a:pt x="1560" y="1655"/>
                      <a:pt x="1931" y="1325"/>
                      <a:pt x="2000" y="872"/>
                    </a:cubicBezTo>
                    <a:cubicBezTo>
                      <a:pt x="2041" y="597"/>
                      <a:pt x="2014" y="322"/>
                      <a:pt x="1890" y="61"/>
                    </a:cubicBezTo>
                    <a:cubicBezTo>
                      <a:pt x="1877" y="18"/>
                      <a:pt x="1850" y="0"/>
                      <a:pt x="18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3"/>
              <p:cNvSpPr/>
              <p:nvPr/>
            </p:nvSpPr>
            <p:spPr>
              <a:xfrm>
                <a:off x="1077000" y="3163675"/>
                <a:ext cx="52950" cy="38875"/>
              </a:xfrm>
              <a:custGeom>
                <a:rect b="b" l="l" r="r" t="t"/>
                <a:pathLst>
                  <a:path extrusionOk="0" h="1555" w="2118">
                    <a:moveTo>
                      <a:pt x="1383" y="0"/>
                    </a:moveTo>
                    <a:cubicBezTo>
                      <a:pt x="1170" y="0"/>
                      <a:pt x="932" y="69"/>
                      <a:pt x="715" y="207"/>
                    </a:cubicBezTo>
                    <a:cubicBezTo>
                      <a:pt x="248" y="496"/>
                      <a:pt x="0" y="990"/>
                      <a:pt x="207" y="1307"/>
                    </a:cubicBezTo>
                    <a:cubicBezTo>
                      <a:pt x="314" y="1472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6" y="1348"/>
                    </a:cubicBezTo>
                    <a:cubicBezTo>
                      <a:pt x="1897" y="1045"/>
                      <a:pt x="2117" y="564"/>
                      <a:pt x="1925" y="248"/>
                    </a:cubicBezTo>
                    <a:cubicBezTo>
                      <a:pt x="1817" y="83"/>
                      <a:pt x="1615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3"/>
              <p:cNvSpPr/>
              <p:nvPr/>
            </p:nvSpPr>
            <p:spPr>
              <a:xfrm>
                <a:off x="760475" y="3293875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8" y="1"/>
                    </a:moveTo>
                    <a:cubicBezTo>
                      <a:pt x="1200" y="1"/>
                      <a:pt x="962" y="70"/>
                      <a:pt x="729" y="209"/>
                    </a:cubicBezTo>
                    <a:cubicBezTo>
                      <a:pt x="248" y="498"/>
                      <a:pt x="1" y="965"/>
                      <a:pt x="207" y="1295"/>
                    </a:cubicBezTo>
                    <a:cubicBezTo>
                      <a:pt x="315" y="1460"/>
                      <a:pt x="516" y="1543"/>
                      <a:pt x="751" y="1543"/>
                    </a:cubicBezTo>
                    <a:cubicBezTo>
                      <a:pt x="966" y="1543"/>
                      <a:pt x="1207" y="1474"/>
                      <a:pt x="1430" y="1336"/>
                    </a:cubicBezTo>
                    <a:cubicBezTo>
                      <a:pt x="1898" y="1047"/>
                      <a:pt x="2118" y="566"/>
                      <a:pt x="1925" y="236"/>
                    </a:cubicBezTo>
                    <a:cubicBezTo>
                      <a:pt x="1819" y="80"/>
                      <a:pt x="1631" y="1"/>
                      <a:pt x="14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3"/>
              <p:cNvSpPr/>
              <p:nvPr/>
            </p:nvSpPr>
            <p:spPr>
              <a:xfrm>
                <a:off x="662875" y="3085875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8" y="1"/>
                    </a:moveTo>
                    <a:cubicBezTo>
                      <a:pt x="3001" y="1"/>
                      <a:pt x="1565" y="864"/>
                      <a:pt x="908" y="2329"/>
                    </a:cubicBezTo>
                    <a:cubicBezTo>
                      <a:pt x="1" y="4309"/>
                      <a:pt x="894" y="6659"/>
                      <a:pt x="2874" y="7553"/>
                    </a:cubicBezTo>
                    <a:cubicBezTo>
                      <a:pt x="3402" y="7790"/>
                      <a:pt x="3954" y="7902"/>
                      <a:pt x="4498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5" y="3594"/>
                      <a:pt x="8125" y="1243"/>
                      <a:pt x="6132" y="350"/>
                    </a:cubicBezTo>
                    <a:cubicBezTo>
                      <a:pt x="5604" y="113"/>
                      <a:pt x="5051" y="1"/>
                      <a:pt x="45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3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3"/>
              <p:cNvSpPr/>
              <p:nvPr/>
            </p:nvSpPr>
            <p:spPr>
              <a:xfrm>
                <a:off x="740550" y="3150450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1"/>
                    </a:moveTo>
                    <a:cubicBezTo>
                      <a:pt x="842" y="1"/>
                      <a:pt x="637" y="78"/>
                      <a:pt x="468" y="227"/>
                    </a:cubicBezTo>
                    <a:cubicBezTo>
                      <a:pt x="234" y="420"/>
                      <a:pt x="83" y="722"/>
                      <a:pt x="55" y="1025"/>
                    </a:cubicBezTo>
                    <a:cubicBezTo>
                      <a:pt x="0" y="1478"/>
                      <a:pt x="55" y="1946"/>
                      <a:pt x="207" y="2372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1" y="2527"/>
                      <a:pt x="468" y="2523"/>
                    </a:cubicBezTo>
                    <a:cubicBezTo>
                      <a:pt x="578" y="2495"/>
                      <a:pt x="647" y="2372"/>
                      <a:pt x="633" y="2262"/>
                    </a:cubicBezTo>
                    <a:cubicBezTo>
                      <a:pt x="495" y="1946"/>
                      <a:pt x="440" y="1616"/>
                      <a:pt x="454" y="1272"/>
                    </a:cubicBezTo>
                    <a:cubicBezTo>
                      <a:pt x="468" y="1135"/>
                      <a:pt x="495" y="997"/>
                      <a:pt x="537" y="873"/>
                    </a:cubicBezTo>
                    <a:cubicBezTo>
                      <a:pt x="550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0" y="516"/>
                    </a:lnTo>
                    <a:lnTo>
                      <a:pt x="894" y="461"/>
                    </a:lnTo>
                    <a:lnTo>
                      <a:pt x="976" y="433"/>
                    </a:lnTo>
                    <a:lnTo>
                      <a:pt x="1114" y="433"/>
                    </a:lnTo>
                    <a:cubicBezTo>
                      <a:pt x="1148" y="440"/>
                      <a:pt x="1141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5"/>
                      <a:pt x="2104" y="1313"/>
                      <a:pt x="2227" y="1629"/>
                    </a:cubicBezTo>
                    <a:cubicBezTo>
                      <a:pt x="2263" y="1723"/>
                      <a:pt x="2347" y="1787"/>
                      <a:pt x="2448" y="1787"/>
                    </a:cubicBezTo>
                    <a:cubicBezTo>
                      <a:pt x="2466" y="1787"/>
                      <a:pt x="2484" y="1785"/>
                      <a:pt x="2502" y="1781"/>
                    </a:cubicBezTo>
                    <a:cubicBezTo>
                      <a:pt x="2612" y="1753"/>
                      <a:pt x="2681" y="1629"/>
                      <a:pt x="2640" y="1506"/>
                    </a:cubicBezTo>
                    <a:cubicBezTo>
                      <a:pt x="2406" y="915"/>
                      <a:pt x="1966" y="200"/>
                      <a:pt x="1293" y="35"/>
                    </a:cubicBezTo>
                    <a:cubicBezTo>
                      <a:pt x="1213" y="12"/>
                      <a:pt x="1132" y="1"/>
                      <a:pt x="10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3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3"/>
              <p:cNvSpPr/>
              <p:nvPr/>
            </p:nvSpPr>
            <p:spPr>
              <a:xfrm>
                <a:off x="925100" y="2988525"/>
                <a:ext cx="207950" cy="197675"/>
              </a:xfrm>
              <a:custGeom>
                <a:rect b="b" l="l" r="r" t="t"/>
                <a:pathLst>
                  <a:path extrusionOk="0" h="7907" w="8318">
                    <a:moveTo>
                      <a:pt x="4142" y="1"/>
                    </a:moveTo>
                    <a:cubicBezTo>
                      <a:pt x="2146" y="1"/>
                      <a:pt x="440" y="1525"/>
                      <a:pt x="234" y="3543"/>
                    </a:cubicBezTo>
                    <a:cubicBezTo>
                      <a:pt x="0" y="5715"/>
                      <a:pt x="1595" y="7667"/>
                      <a:pt x="3767" y="7886"/>
                    </a:cubicBezTo>
                    <a:cubicBezTo>
                      <a:pt x="3902" y="7900"/>
                      <a:pt x="4035" y="7907"/>
                      <a:pt x="4168" y="7907"/>
                    </a:cubicBezTo>
                    <a:cubicBezTo>
                      <a:pt x="6162" y="7907"/>
                      <a:pt x="7891" y="6390"/>
                      <a:pt x="8097" y="4354"/>
                    </a:cubicBezTo>
                    <a:cubicBezTo>
                      <a:pt x="8317" y="2182"/>
                      <a:pt x="6736" y="243"/>
                      <a:pt x="4564" y="23"/>
                    </a:cubicBezTo>
                    <a:cubicBezTo>
                      <a:pt x="4422" y="8"/>
                      <a:pt x="4281" y="1"/>
                      <a:pt x="41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3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3"/>
              <p:cNvSpPr/>
              <p:nvPr/>
            </p:nvSpPr>
            <p:spPr>
              <a:xfrm>
                <a:off x="993150" y="3052075"/>
                <a:ext cx="66700" cy="61175"/>
              </a:xfrm>
              <a:custGeom>
                <a:rect b="b" l="l" r="r" t="t"/>
                <a:pathLst>
                  <a:path extrusionOk="0" h="2447" w="2668">
                    <a:moveTo>
                      <a:pt x="1102" y="1"/>
                    </a:moveTo>
                    <a:cubicBezTo>
                      <a:pt x="921" y="1"/>
                      <a:pt x="742" y="56"/>
                      <a:pt x="591" y="162"/>
                    </a:cubicBezTo>
                    <a:cubicBezTo>
                      <a:pt x="344" y="368"/>
                      <a:pt x="165" y="643"/>
                      <a:pt x="96" y="959"/>
                    </a:cubicBezTo>
                    <a:cubicBezTo>
                      <a:pt x="0" y="1399"/>
                      <a:pt x="14" y="1867"/>
                      <a:pt x="124" y="2293"/>
                    </a:cubicBezTo>
                    <a:cubicBezTo>
                      <a:pt x="146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6" y="2183"/>
                    </a:cubicBezTo>
                    <a:cubicBezTo>
                      <a:pt x="454" y="1867"/>
                      <a:pt x="440" y="1537"/>
                      <a:pt x="495" y="1220"/>
                    </a:cubicBezTo>
                    <a:cubicBezTo>
                      <a:pt x="509" y="987"/>
                      <a:pt x="605" y="753"/>
                      <a:pt x="770" y="574"/>
                    </a:cubicBezTo>
                    <a:cubicBezTo>
                      <a:pt x="863" y="482"/>
                      <a:pt x="987" y="435"/>
                      <a:pt x="1118" y="435"/>
                    </a:cubicBezTo>
                    <a:cubicBezTo>
                      <a:pt x="1162" y="435"/>
                      <a:pt x="1206" y="440"/>
                      <a:pt x="1251" y="451"/>
                    </a:cubicBezTo>
                    <a:cubicBezTo>
                      <a:pt x="1457" y="519"/>
                      <a:pt x="1636" y="657"/>
                      <a:pt x="1774" y="836"/>
                    </a:cubicBezTo>
                    <a:cubicBezTo>
                      <a:pt x="1980" y="1124"/>
                      <a:pt x="2131" y="1440"/>
                      <a:pt x="2213" y="1784"/>
                    </a:cubicBezTo>
                    <a:cubicBezTo>
                      <a:pt x="2240" y="1892"/>
                      <a:pt x="2320" y="1939"/>
                      <a:pt x="2403" y="1939"/>
                    </a:cubicBezTo>
                    <a:cubicBezTo>
                      <a:pt x="2532" y="1939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2" y="52"/>
                    </a:cubicBezTo>
                    <a:cubicBezTo>
                      <a:pt x="1304" y="18"/>
                      <a:pt x="1203" y="1"/>
                      <a:pt x="11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3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3"/>
              <p:cNvSpPr/>
              <p:nvPr/>
            </p:nvSpPr>
            <p:spPr>
              <a:xfrm>
                <a:off x="854175" y="3110525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0" y="1545"/>
                      <a:pt x="888" y="1548"/>
                      <a:pt x="883" y="1555"/>
                    </a:cubicBezTo>
                    <a:lnTo>
                      <a:pt x="883" y="1555"/>
                    </a:lnTo>
                    <a:cubicBezTo>
                      <a:pt x="889" y="1549"/>
                      <a:pt x="891" y="1545"/>
                      <a:pt x="891" y="1545"/>
                    </a:cubicBezTo>
                    <a:close/>
                    <a:moveTo>
                      <a:pt x="2998" y="1"/>
                    </a:moveTo>
                    <a:cubicBezTo>
                      <a:pt x="1916" y="1"/>
                      <a:pt x="836" y="420"/>
                      <a:pt x="226" y="1371"/>
                    </a:cubicBezTo>
                    <a:lnTo>
                      <a:pt x="74" y="1659"/>
                    </a:lnTo>
                    <a:cubicBezTo>
                      <a:pt x="0" y="1915"/>
                      <a:pt x="198" y="2082"/>
                      <a:pt x="396" y="2082"/>
                    </a:cubicBezTo>
                    <a:cubicBezTo>
                      <a:pt x="527" y="2082"/>
                      <a:pt x="657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5" y="1899"/>
                      <a:pt x="674" y="1899"/>
                    </a:cubicBezTo>
                    <a:cubicBezTo>
                      <a:pt x="672" y="1899"/>
                      <a:pt x="731" y="1776"/>
                      <a:pt x="762" y="1756"/>
                    </a:cubicBezTo>
                    <a:cubicBezTo>
                      <a:pt x="789" y="1687"/>
                      <a:pt x="830" y="1632"/>
                      <a:pt x="872" y="1577"/>
                    </a:cubicBezTo>
                    <a:cubicBezTo>
                      <a:pt x="876" y="1567"/>
                      <a:pt x="880" y="1560"/>
                      <a:pt x="883" y="1555"/>
                    </a:cubicBezTo>
                    <a:lnTo>
                      <a:pt x="883" y="1555"/>
                    </a:lnTo>
                    <a:cubicBezTo>
                      <a:pt x="878" y="1561"/>
                      <a:pt x="870" y="1569"/>
                      <a:pt x="858" y="1577"/>
                    </a:cubicBezTo>
                    <a:lnTo>
                      <a:pt x="913" y="1522"/>
                    </a:lnTo>
                    <a:lnTo>
                      <a:pt x="995" y="1412"/>
                    </a:lnTo>
                    <a:lnTo>
                      <a:pt x="1243" y="1206"/>
                    </a:lnTo>
                    <a:lnTo>
                      <a:pt x="1312" y="1151"/>
                    </a:lnTo>
                    <a:lnTo>
                      <a:pt x="1312" y="1151"/>
                    </a:lnTo>
                    <a:cubicBezTo>
                      <a:pt x="1298" y="1158"/>
                      <a:pt x="1291" y="1160"/>
                      <a:pt x="1289" y="1160"/>
                    </a:cubicBezTo>
                    <a:cubicBezTo>
                      <a:pt x="1281" y="1160"/>
                      <a:pt x="1315" y="1137"/>
                      <a:pt x="1325" y="1137"/>
                    </a:cubicBezTo>
                    <a:lnTo>
                      <a:pt x="1490" y="1013"/>
                    </a:lnTo>
                    <a:cubicBezTo>
                      <a:pt x="1724" y="862"/>
                      <a:pt x="1985" y="752"/>
                      <a:pt x="2246" y="697"/>
                    </a:cubicBezTo>
                    <a:cubicBezTo>
                      <a:pt x="2488" y="652"/>
                      <a:pt x="2731" y="631"/>
                      <a:pt x="2970" y="631"/>
                    </a:cubicBezTo>
                    <a:cubicBezTo>
                      <a:pt x="3166" y="631"/>
                      <a:pt x="3361" y="645"/>
                      <a:pt x="3552" y="670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5"/>
                      <a:pt x="3731" y="37"/>
                      <a:pt x="3552" y="37"/>
                    </a:cubicBezTo>
                    <a:cubicBezTo>
                      <a:pt x="3369" y="13"/>
                      <a:pt x="3183" y="1"/>
                      <a:pt x="29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3"/>
              <p:cNvSpPr/>
              <p:nvPr/>
            </p:nvSpPr>
            <p:spPr>
              <a:xfrm>
                <a:off x="774825" y="2978525"/>
                <a:ext cx="198400" cy="106975"/>
              </a:xfrm>
              <a:custGeom>
                <a:rect b="b" l="l" r="r" t="t"/>
                <a:pathLst>
                  <a:path extrusionOk="0" h="4279" w="7936">
                    <a:moveTo>
                      <a:pt x="4101" y="1496"/>
                    </a:moveTo>
                    <a:cubicBezTo>
                      <a:pt x="4238" y="1523"/>
                      <a:pt x="4362" y="1592"/>
                      <a:pt x="4458" y="1688"/>
                    </a:cubicBezTo>
                    <a:cubicBezTo>
                      <a:pt x="4681" y="1879"/>
                      <a:pt x="4855" y="2111"/>
                      <a:pt x="4973" y="2372"/>
                    </a:cubicBezTo>
                    <a:lnTo>
                      <a:pt x="4973" y="2372"/>
                    </a:lnTo>
                    <a:cubicBezTo>
                      <a:pt x="4793" y="2253"/>
                      <a:pt x="4620" y="2127"/>
                      <a:pt x="4458" y="1991"/>
                    </a:cubicBezTo>
                    <a:cubicBezTo>
                      <a:pt x="4307" y="1867"/>
                      <a:pt x="4087" y="1716"/>
                      <a:pt x="4018" y="1523"/>
                    </a:cubicBezTo>
                    <a:cubicBezTo>
                      <a:pt x="4032" y="1509"/>
                      <a:pt x="4073" y="1496"/>
                      <a:pt x="4101" y="1496"/>
                    </a:cubicBezTo>
                    <a:close/>
                    <a:moveTo>
                      <a:pt x="1926" y="1947"/>
                    </a:moveTo>
                    <a:cubicBezTo>
                      <a:pt x="2002" y="1947"/>
                      <a:pt x="2177" y="2188"/>
                      <a:pt x="2204" y="2293"/>
                    </a:cubicBezTo>
                    <a:cubicBezTo>
                      <a:pt x="2265" y="2404"/>
                      <a:pt x="2305" y="2526"/>
                      <a:pt x="2322" y="2659"/>
                    </a:cubicBezTo>
                    <a:lnTo>
                      <a:pt x="2322" y="2659"/>
                    </a:lnTo>
                    <a:cubicBezTo>
                      <a:pt x="2319" y="2656"/>
                      <a:pt x="2316" y="2653"/>
                      <a:pt x="2314" y="2650"/>
                    </a:cubicBezTo>
                    <a:cubicBezTo>
                      <a:pt x="2135" y="2499"/>
                      <a:pt x="1997" y="2320"/>
                      <a:pt x="1901" y="2114"/>
                    </a:cubicBezTo>
                    <a:cubicBezTo>
                      <a:pt x="1887" y="2046"/>
                      <a:pt x="1846" y="1963"/>
                      <a:pt x="1915" y="1949"/>
                    </a:cubicBezTo>
                    <a:cubicBezTo>
                      <a:pt x="1918" y="1948"/>
                      <a:pt x="1922" y="1947"/>
                      <a:pt x="1926" y="1947"/>
                    </a:cubicBezTo>
                    <a:close/>
                    <a:moveTo>
                      <a:pt x="5002" y="1"/>
                    </a:moveTo>
                    <a:cubicBezTo>
                      <a:pt x="4904" y="1"/>
                      <a:pt x="4844" y="142"/>
                      <a:pt x="4939" y="190"/>
                    </a:cubicBezTo>
                    <a:cubicBezTo>
                      <a:pt x="5269" y="341"/>
                      <a:pt x="5572" y="492"/>
                      <a:pt x="5874" y="671"/>
                    </a:cubicBezTo>
                    <a:cubicBezTo>
                      <a:pt x="6410" y="946"/>
                      <a:pt x="6891" y="1331"/>
                      <a:pt x="7304" y="1784"/>
                    </a:cubicBezTo>
                    <a:cubicBezTo>
                      <a:pt x="7455" y="1963"/>
                      <a:pt x="7551" y="2197"/>
                      <a:pt x="7537" y="2444"/>
                    </a:cubicBezTo>
                    <a:cubicBezTo>
                      <a:pt x="7496" y="2705"/>
                      <a:pt x="7331" y="2939"/>
                      <a:pt x="7097" y="3063"/>
                    </a:cubicBezTo>
                    <a:cubicBezTo>
                      <a:pt x="7005" y="3101"/>
                      <a:pt x="6907" y="3116"/>
                      <a:pt x="6806" y="3116"/>
                    </a:cubicBezTo>
                    <a:cubicBezTo>
                      <a:pt x="6622" y="3116"/>
                      <a:pt x="6433" y="3066"/>
                      <a:pt x="6273" y="3022"/>
                    </a:cubicBezTo>
                    <a:cubicBezTo>
                      <a:pt x="5929" y="2912"/>
                      <a:pt x="5613" y="2760"/>
                      <a:pt x="5310" y="2582"/>
                    </a:cubicBezTo>
                    <a:cubicBezTo>
                      <a:pt x="5309" y="2581"/>
                      <a:pt x="5308" y="2580"/>
                      <a:pt x="5306" y="2579"/>
                    </a:cubicBezTo>
                    <a:lnTo>
                      <a:pt x="5306" y="2579"/>
                    </a:lnTo>
                    <a:cubicBezTo>
                      <a:pt x="5216" y="2208"/>
                      <a:pt x="4937" y="1851"/>
                      <a:pt x="4650" y="1578"/>
                    </a:cubicBezTo>
                    <a:cubicBezTo>
                      <a:pt x="4519" y="1457"/>
                      <a:pt x="4291" y="1276"/>
                      <a:pt x="4087" y="1276"/>
                    </a:cubicBezTo>
                    <a:cubicBezTo>
                      <a:pt x="4013" y="1276"/>
                      <a:pt x="3943" y="1300"/>
                      <a:pt x="3881" y="1358"/>
                    </a:cubicBezTo>
                    <a:cubicBezTo>
                      <a:pt x="3633" y="1578"/>
                      <a:pt x="3881" y="1743"/>
                      <a:pt x="3991" y="1881"/>
                    </a:cubicBezTo>
                    <a:cubicBezTo>
                      <a:pt x="4323" y="2198"/>
                      <a:pt x="4687" y="2476"/>
                      <a:pt x="5078" y="2707"/>
                    </a:cubicBezTo>
                    <a:lnTo>
                      <a:pt x="5078" y="2707"/>
                    </a:lnTo>
                    <a:cubicBezTo>
                      <a:pt x="5106" y="3003"/>
                      <a:pt x="4981" y="3287"/>
                      <a:pt x="4733" y="3448"/>
                    </a:cubicBezTo>
                    <a:cubicBezTo>
                      <a:pt x="4571" y="3569"/>
                      <a:pt x="4377" y="3614"/>
                      <a:pt x="4180" y="3614"/>
                    </a:cubicBezTo>
                    <a:cubicBezTo>
                      <a:pt x="4041" y="3614"/>
                      <a:pt x="3901" y="3592"/>
                      <a:pt x="3771" y="3558"/>
                    </a:cubicBezTo>
                    <a:cubicBezTo>
                      <a:pt x="3339" y="3406"/>
                      <a:pt x="2941" y="3179"/>
                      <a:pt x="2590" y="2895"/>
                    </a:cubicBezTo>
                    <a:lnTo>
                      <a:pt x="2590" y="2895"/>
                    </a:lnTo>
                    <a:cubicBezTo>
                      <a:pt x="2564" y="2607"/>
                      <a:pt x="2484" y="2328"/>
                      <a:pt x="2369" y="2114"/>
                    </a:cubicBezTo>
                    <a:cubicBezTo>
                      <a:pt x="2295" y="1988"/>
                      <a:pt x="2099" y="1731"/>
                      <a:pt x="1900" y="1731"/>
                    </a:cubicBezTo>
                    <a:cubicBezTo>
                      <a:pt x="1840" y="1731"/>
                      <a:pt x="1780" y="1754"/>
                      <a:pt x="1722" y="1812"/>
                    </a:cubicBezTo>
                    <a:cubicBezTo>
                      <a:pt x="1489" y="2046"/>
                      <a:pt x="1915" y="2540"/>
                      <a:pt x="2094" y="2733"/>
                    </a:cubicBezTo>
                    <a:cubicBezTo>
                      <a:pt x="2172" y="2813"/>
                      <a:pt x="2263" y="2899"/>
                      <a:pt x="2363" y="2987"/>
                    </a:cubicBezTo>
                    <a:lnTo>
                      <a:pt x="2363" y="2987"/>
                    </a:lnTo>
                    <a:cubicBezTo>
                      <a:pt x="2373" y="3219"/>
                      <a:pt x="2337" y="3457"/>
                      <a:pt x="2259" y="3681"/>
                    </a:cubicBezTo>
                    <a:cubicBezTo>
                      <a:pt x="2150" y="3942"/>
                      <a:pt x="1980" y="4044"/>
                      <a:pt x="1783" y="4044"/>
                    </a:cubicBezTo>
                    <a:cubicBezTo>
                      <a:pt x="1233" y="4044"/>
                      <a:pt x="471" y="3253"/>
                      <a:pt x="238" y="2939"/>
                    </a:cubicBezTo>
                    <a:cubicBezTo>
                      <a:pt x="218" y="2911"/>
                      <a:pt x="188" y="2900"/>
                      <a:pt x="157" y="2900"/>
                    </a:cubicBezTo>
                    <a:cubicBezTo>
                      <a:pt x="81" y="2900"/>
                      <a:pt x="0" y="2971"/>
                      <a:pt x="59" y="3049"/>
                    </a:cubicBezTo>
                    <a:cubicBezTo>
                      <a:pt x="360" y="3446"/>
                      <a:pt x="1120" y="4278"/>
                      <a:pt x="1767" y="4278"/>
                    </a:cubicBezTo>
                    <a:cubicBezTo>
                      <a:pt x="1949" y="4278"/>
                      <a:pt x="2121" y="4212"/>
                      <a:pt x="2272" y="4053"/>
                    </a:cubicBezTo>
                    <a:cubicBezTo>
                      <a:pt x="2486" y="3839"/>
                      <a:pt x="2584" y="3516"/>
                      <a:pt x="2597" y="3178"/>
                    </a:cubicBezTo>
                    <a:lnTo>
                      <a:pt x="2597" y="3178"/>
                    </a:lnTo>
                    <a:cubicBezTo>
                      <a:pt x="3053" y="3529"/>
                      <a:pt x="3637" y="3851"/>
                      <a:pt x="4179" y="3851"/>
                    </a:cubicBezTo>
                    <a:cubicBezTo>
                      <a:pt x="4423" y="3851"/>
                      <a:pt x="4659" y="3785"/>
                      <a:pt x="4870" y="3626"/>
                    </a:cubicBezTo>
                    <a:cubicBezTo>
                      <a:pt x="5194" y="3389"/>
                      <a:pt x="5326" y="3121"/>
                      <a:pt x="5336" y="2851"/>
                    </a:cubicBezTo>
                    <a:lnTo>
                      <a:pt x="5336" y="2851"/>
                    </a:lnTo>
                    <a:cubicBezTo>
                      <a:pt x="5562" y="2969"/>
                      <a:pt x="5796" y="3072"/>
                      <a:pt x="6039" y="3159"/>
                    </a:cubicBezTo>
                    <a:cubicBezTo>
                      <a:pt x="6271" y="3250"/>
                      <a:pt x="6540" y="3333"/>
                      <a:pt x="6797" y="3333"/>
                    </a:cubicBezTo>
                    <a:cubicBezTo>
                      <a:pt x="6890" y="3333"/>
                      <a:pt x="6982" y="3322"/>
                      <a:pt x="7070" y="3296"/>
                    </a:cubicBezTo>
                    <a:cubicBezTo>
                      <a:pt x="7372" y="3186"/>
                      <a:pt x="7620" y="2953"/>
                      <a:pt x="7730" y="2650"/>
                    </a:cubicBezTo>
                    <a:cubicBezTo>
                      <a:pt x="7936" y="1991"/>
                      <a:pt x="7276" y="1399"/>
                      <a:pt x="6809" y="1056"/>
                    </a:cubicBezTo>
                    <a:cubicBezTo>
                      <a:pt x="6300" y="657"/>
                      <a:pt x="5750" y="327"/>
                      <a:pt x="5173" y="52"/>
                    </a:cubicBezTo>
                    <a:lnTo>
                      <a:pt x="5049" y="11"/>
                    </a:lnTo>
                    <a:cubicBezTo>
                      <a:pt x="5033" y="4"/>
                      <a:pt x="5017" y="1"/>
                      <a:pt x="50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3"/>
              <p:cNvSpPr/>
              <p:nvPr/>
            </p:nvSpPr>
            <p:spPr>
              <a:xfrm>
                <a:off x="805250" y="32154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0"/>
                    </a:moveTo>
                    <a:cubicBezTo>
                      <a:pt x="12026" y="0"/>
                      <a:pt x="11986" y="23"/>
                      <a:pt x="11970" y="75"/>
                    </a:cubicBezTo>
                    <a:cubicBezTo>
                      <a:pt x="11723" y="1958"/>
                      <a:pt x="10760" y="3677"/>
                      <a:pt x="9290" y="4886"/>
                    </a:cubicBezTo>
                    <a:cubicBezTo>
                      <a:pt x="7985" y="5960"/>
                      <a:pt x="6360" y="6530"/>
                      <a:pt x="4700" y="6530"/>
                    </a:cubicBezTo>
                    <a:cubicBezTo>
                      <a:pt x="4384" y="6530"/>
                      <a:pt x="4066" y="6509"/>
                      <a:pt x="3750" y="6467"/>
                    </a:cubicBezTo>
                    <a:cubicBezTo>
                      <a:pt x="2457" y="6302"/>
                      <a:pt x="1234" y="5794"/>
                      <a:pt x="203" y="4996"/>
                    </a:cubicBezTo>
                    <a:cubicBezTo>
                      <a:pt x="181" y="4981"/>
                      <a:pt x="159" y="4975"/>
                      <a:pt x="139" y="4975"/>
                    </a:cubicBezTo>
                    <a:cubicBezTo>
                      <a:pt x="51" y="4975"/>
                      <a:pt x="1" y="5105"/>
                      <a:pt x="79" y="5161"/>
                    </a:cubicBezTo>
                    <a:cubicBezTo>
                      <a:pt x="1460" y="6229"/>
                      <a:pt x="3083" y="6740"/>
                      <a:pt x="4689" y="6740"/>
                    </a:cubicBezTo>
                    <a:cubicBezTo>
                      <a:pt x="7178" y="6740"/>
                      <a:pt x="9626" y="5512"/>
                      <a:pt x="11063" y="3223"/>
                    </a:cubicBezTo>
                    <a:cubicBezTo>
                      <a:pt x="11654" y="2288"/>
                      <a:pt x="12039" y="1244"/>
                      <a:pt x="12204" y="144"/>
                    </a:cubicBezTo>
                    <a:cubicBezTo>
                      <a:pt x="12212" y="59"/>
                      <a:pt x="12137" y="0"/>
                      <a:pt x="12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3"/>
              <p:cNvSpPr/>
              <p:nvPr/>
            </p:nvSpPr>
            <p:spPr>
              <a:xfrm>
                <a:off x="456350" y="2750850"/>
                <a:ext cx="1017600" cy="927150"/>
              </a:xfrm>
              <a:custGeom>
                <a:rect b="b" l="l" r="r" t="t"/>
                <a:pathLst>
                  <a:path extrusionOk="0" h="37086" w="40704">
                    <a:moveTo>
                      <a:pt x="20347" y="1"/>
                    </a:moveTo>
                    <a:cubicBezTo>
                      <a:pt x="15602" y="1"/>
                      <a:pt x="10860" y="1812"/>
                      <a:pt x="7245" y="5434"/>
                    </a:cubicBezTo>
                    <a:cubicBezTo>
                      <a:pt x="0" y="12678"/>
                      <a:pt x="0" y="24418"/>
                      <a:pt x="7245" y="31662"/>
                    </a:cubicBezTo>
                    <a:cubicBezTo>
                      <a:pt x="10860" y="35278"/>
                      <a:pt x="15602" y="37085"/>
                      <a:pt x="20347" y="37085"/>
                    </a:cubicBezTo>
                    <a:cubicBezTo>
                      <a:pt x="25091" y="37085"/>
                      <a:pt x="29837" y="35278"/>
                      <a:pt x="33459" y="31662"/>
                    </a:cubicBezTo>
                    <a:cubicBezTo>
                      <a:pt x="40704" y="24418"/>
                      <a:pt x="40704" y="12678"/>
                      <a:pt x="33459" y="5434"/>
                    </a:cubicBezTo>
                    <a:cubicBezTo>
                      <a:pt x="29837" y="1812"/>
                      <a:pt x="25091" y="1"/>
                      <a:pt x="2034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3"/>
              <p:cNvSpPr/>
              <p:nvPr/>
            </p:nvSpPr>
            <p:spPr>
              <a:xfrm>
                <a:off x="475575" y="2768650"/>
                <a:ext cx="978800" cy="891725"/>
              </a:xfrm>
              <a:custGeom>
                <a:rect b="b" l="l" r="r" t="t"/>
                <a:pathLst>
                  <a:path extrusionOk="0" h="35669" w="39152">
                    <a:moveTo>
                      <a:pt x="19578" y="0"/>
                    </a:moveTo>
                    <a:cubicBezTo>
                      <a:pt x="15012" y="0"/>
                      <a:pt x="10448" y="1739"/>
                      <a:pt x="6970" y="5217"/>
                    </a:cubicBezTo>
                    <a:cubicBezTo>
                      <a:pt x="1" y="12186"/>
                      <a:pt x="1" y="23486"/>
                      <a:pt x="6970" y="30442"/>
                    </a:cubicBezTo>
                    <a:cubicBezTo>
                      <a:pt x="10448" y="33927"/>
                      <a:pt x="15012" y="35669"/>
                      <a:pt x="19578" y="35669"/>
                    </a:cubicBezTo>
                    <a:cubicBezTo>
                      <a:pt x="24143" y="35669"/>
                      <a:pt x="28711" y="33927"/>
                      <a:pt x="32195" y="30442"/>
                    </a:cubicBezTo>
                    <a:cubicBezTo>
                      <a:pt x="39151" y="23486"/>
                      <a:pt x="39151" y="12186"/>
                      <a:pt x="32195" y="5217"/>
                    </a:cubicBezTo>
                    <a:cubicBezTo>
                      <a:pt x="28711" y="1739"/>
                      <a:pt x="24143" y="0"/>
                      <a:pt x="195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3"/>
              <p:cNvSpPr/>
              <p:nvPr/>
            </p:nvSpPr>
            <p:spPr>
              <a:xfrm>
                <a:off x="539500" y="2789075"/>
                <a:ext cx="850600" cy="850600"/>
              </a:xfrm>
              <a:custGeom>
                <a:rect b="b" l="l" r="r" t="t"/>
                <a:pathLst>
                  <a:path extrusionOk="0" h="34024" w="34024">
                    <a:moveTo>
                      <a:pt x="17019" y="1"/>
                    </a:moveTo>
                    <a:cubicBezTo>
                      <a:pt x="7630" y="1"/>
                      <a:pt x="1" y="7617"/>
                      <a:pt x="1" y="17005"/>
                    </a:cubicBezTo>
                    <a:cubicBezTo>
                      <a:pt x="1" y="26408"/>
                      <a:pt x="7630" y="34024"/>
                      <a:pt x="17019" y="34024"/>
                    </a:cubicBezTo>
                    <a:cubicBezTo>
                      <a:pt x="26408" y="34024"/>
                      <a:pt x="34024" y="26408"/>
                      <a:pt x="34024" y="17005"/>
                    </a:cubicBezTo>
                    <a:cubicBezTo>
                      <a:pt x="34024" y="7617"/>
                      <a:pt x="26408" y="1"/>
                      <a:pt x="170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3"/>
              <p:cNvSpPr/>
              <p:nvPr/>
            </p:nvSpPr>
            <p:spPr>
              <a:xfrm>
                <a:off x="524725" y="2813150"/>
                <a:ext cx="880850" cy="802475"/>
              </a:xfrm>
              <a:custGeom>
                <a:rect b="b" l="l" r="r" t="t"/>
                <a:pathLst>
                  <a:path extrusionOk="0" h="32099" w="35234">
                    <a:moveTo>
                      <a:pt x="17617" y="0"/>
                    </a:moveTo>
                    <a:cubicBezTo>
                      <a:pt x="13510" y="0"/>
                      <a:pt x="9403" y="1567"/>
                      <a:pt x="6269" y="4702"/>
                    </a:cubicBezTo>
                    <a:cubicBezTo>
                      <a:pt x="1" y="10970"/>
                      <a:pt x="1" y="21142"/>
                      <a:pt x="6269" y="27397"/>
                    </a:cubicBezTo>
                    <a:cubicBezTo>
                      <a:pt x="9403" y="30531"/>
                      <a:pt x="13510" y="32098"/>
                      <a:pt x="17617" y="32098"/>
                    </a:cubicBezTo>
                    <a:cubicBezTo>
                      <a:pt x="21724" y="32098"/>
                      <a:pt x="25830" y="30531"/>
                      <a:pt x="28965" y="27397"/>
                    </a:cubicBezTo>
                    <a:cubicBezTo>
                      <a:pt x="35233" y="21142"/>
                      <a:pt x="35233" y="10970"/>
                      <a:pt x="28965" y="4702"/>
                    </a:cubicBezTo>
                    <a:cubicBezTo>
                      <a:pt x="25830" y="1567"/>
                      <a:pt x="21724" y="0"/>
                      <a:pt x="176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3"/>
              <p:cNvSpPr/>
              <p:nvPr/>
            </p:nvSpPr>
            <p:spPr>
              <a:xfrm>
                <a:off x="687625" y="3410550"/>
                <a:ext cx="94525" cy="94900"/>
              </a:xfrm>
              <a:custGeom>
                <a:rect b="b" l="l" r="r" t="t"/>
                <a:pathLst>
                  <a:path extrusionOk="0" h="3796" w="3781">
                    <a:moveTo>
                      <a:pt x="1977" y="0"/>
                    </a:moveTo>
                    <a:cubicBezTo>
                      <a:pt x="1742" y="0"/>
                      <a:pt x="1511" y="94"/>
                      <a:pt x="1348" y="257"/>
                    </a:cubicBezTo>
                    <a:cubicBezTo>
                      <a:pt x="1279" y="326"/>
                      <a:pt x="1224" y="408"/>
                      <a:pt x="1196" y="504"/>
                    </a:cubicBezTo>
                    <a:cubicBezTo>
                      <a:pt x="1155" y="628"/>
                      <a:pt x="1128" y="752"/>
                      <a:pt x="1128" y="875"/>
                    </a:cubicBezTo>
                    <a:cubicBezTo>
                      <a:pt x="1114" y="1027"/>
                      <a:pt x="1128" y="1164"/>
                      <a:pt x="1183" y="1288"/>
                    </a:cubicBezTo>
                    <a:lnTo>
                      <a:pt x="1279" y="1618"/>
                    </a:lnTo>
                    <a:cubicBezTo>
                      <a:pt x="1320" y="1728"/>
                      <a:pt x="1348" y="1810"/>
                      <a:pt x="1361" y="1879"/>
                    </a:cubicBezTo>
                    <a:cubicBezTo>
                      <a:pt x="1389" y="1948"/>
                      <a:pt x="1416" y="2016"/>
                      <a:pt x="1430" y="2085"/>
                    </a:cubicBezTo>
                    <a:lnTo>
                      <a:pt x="1485" y="2250"/>
                    </a:lnTo>
                    <a:cubicBezTo>
                      <a:pt x="1499" y="2291"/>
                      <a:pt x="1513" y="2333"/>
                      <a:pt x="1499" y="2374"/>
                    </a:cubicBezTo>
                    <a:lnTo>
                      <a:pt x="1499" y="2456"/>
                    </a:lnTo>
                    <a:lnTo>
                      <a:pt x="1458" y="2553"/>
                    </a:lnTo>
                    <a:cubicBezTo>
                      <a:pt x="1430" y="2580"/>
                      <a:pt x="1398" y="2595"/>
                      <a:pt x="1362" y="2595"/>
                    </a:cubicBezTo>
                    <a:cubicBezTo>
                      <a:pt x="1309" y="2595"/>
                      <a:pt x="1248" y="2563"/>
                      <a:pt x="1183" y="2498"/>
                    </a:cubicBezTo>
                    <a:cubicBezTo>
                      <a:pt x="1018" y="2333"/>
                      <a:pt x="894" y="2154"/>
                      <a:pt x="798" y="1948"/>
                    </a:cubicBezTo>
                    <a:cubicBezTo>
                      <a:pt x="715" y="1783"/>
                      <a:pt x="619" y="1632"/>
                      <a:pt x="509" y="1480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5"/>
                      <a:pt x="110" y="1480"/>
                    </a:cubicBezTo>
                    <a:cubicBezTo>
                      <a:pt x="56" y="1549"/>
                      <a:pt x="14" y="1618"/>
                      <a:pt x="14" y="1700"/>
                    </a:cubicBezTo>
                    <a:cubicBezTo>
                      <a:pt x="1" y="1810"/>
                      <a:pt x="1" y="1920"/>
                      <a:pt x="28" y="2030"/>
                    </a:cubicBezTo>
                    <a:cubicBezTo>
                      <a:pt x="42" y="2168"/>
                      <a:pt x="83" y="2291"/>
                      <a:pt x="124" y="2415"/>
                    </a:cubicBezTo>
                    <a:cubicBezTo>
                      <a:pt x="193" y="2566"/>
                      <a:pt x="275" y="2704"/>
                      <a:pt x="372" y="2841"/>
                    </a:cubicBezTo>
                    <a:cubicBezTo>
                      <a:pt x="482" y="2992"/>
                      <a:pt x="605" y="3130"/>
                      <a:pt x="729" y="3254"/>
                    </a:cubicBezTo>
                    <a:cubicBezTo>
                      <a:pt x="1114" y="3615"/>
                      <a:pt x="1468" y="3796"/>
                      <a:pt x="1790" y="3796"/>
                    </a:cubicBezTo>
                    <a:cubicBezTo>
                      <a:pt x="2043" y="3796"/>
                      <a:pt x="2277" y="3684"/>
                      <a:pt x="2489" y="3460"/>
                    </a:cubicBezTo>
                    <a:cubicBezTo>
                      <a:pt x="2612" y="3350"/>
                      <a:pt x="2695" y="3185"/>
                      <a:pt x="2709" y="3006"/>
                    </a:cubicBezTo>
                    <a:cubicBezTo>
                      <a:pt x="2709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9" y="2003"/>
                    </a:cubicBezTo>
                    <a:cubicBezTo>
                      <a:pt x="2461" y="1893"/>
                      <a:pt x="2434" y="1783"/>
                      <a:pt x="2379" y="1687"/>
                    </a:cubicBezTo>
                    <a:lnTo>
                      <a:pt x="2324" y="1453"/>
                    </a:lnTo>
                    <a:cubicBezTo>
                      <a:pt x="2310" y="1384"/>
                      <a:pt x="2296" y="1315"/>
                      <a:pt x="2310" y="1247"/>
                    </a:cubicBezTo>
                    <a:cubicBezTo>
                      <a:pt x="2310" y="1192"/>
                      <a:pt x="2337" y="1137"/>
                      <a:pt x="2379" y="1109"/>
                    </a:cubicBezTo>
                    <a:cubicBezTo>
                      <a:pt x="2432" y="1049"/>
                      <a:pt x="2492" y="1018"/>
                      <a:pt x="2556" y="1018"/>
                    </a:cubicBezTo>
                    <a:cubicBezTo>
                      <a:pt x="2622" y="1018"/>
                      <a:pt x="2693" y="1052"/>
                      <a:pt x="2764" y="1123"/>
                    </a:cubicBezTo>
                    <a:cubicBezTo>
                      <a:pt x="2874" y="1219"/>
                      <a:pt x="2956" y="1343"/>
                      <a:pt x="2997" y="1480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90" y="1989"/>
                      <a:pt x="3231" y="2085"/>
                      <a:pt x="3313" y="2154"/>
                    </a:cubicBezTo>
                    <a:cubicBezTo>
                      <a:pt x="3327" y="2181"/>
                      <a:pt x="3355" y="2209"/>
                      <a:pt x="3396" y="2209"/>
                    </a:cubicBezTo>
                    <a:cubicBezTo>
                      <a:pt x="3417" y="2216"/>
                      <a:pt x="3437" y="2219"/>
                      <a:pt x="3458" y="2219"/>
                    </a:cubicBezTo>
                    <a:cubicBezTo>
                      <a:pt x="3478" y="2219"/>
                      <a:pt x="3499" y="2216"/>
                      <a:pt x="3520" y="2209"/>
                    </a:cubicBezTo>
                    <a:cubicBezTo>
                      <a:pt x="3547" y="2209"/>
                      <a:pt x="3588" y="2168"/>
                      <a:pt x="3616" y="2140"/>
                    </a:cubicBezTo>
                    <a:cubicBezTo>
                      <a:pt x="3753" y="2003"/>
                      <a:pt x="3781" y="1769"/>
                      <a:pt x="3671" y="1467"/>
                    </a:cubicBezTo>
                    <a:cubicBezTo>
                      <a:pt x="3561" y="1123"/>
                      <a:pt x="3355" y="807"/>
                      <a:pt x="3093" y="559"/>
                    </a:cubicBezTo>
                    <a:cubicBezTo>
                      <a:pt x="2819" y="284"/>
                      <a:pt x="2475" y="92"/>
                      <a:pt x="2104" y="9"/>
                    </a:cubicBezTo>
                    <a:cubicBezTo>
                      <a:pt x="2062" y="3"/>
                      <a:pt x="2019" y="0"/>
                      <a:pt x="197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3"/>
              <p:cNvSpPr/>
              <p:nvPr/>
            </p:nvSpPr>
            <p:spPr>
              <a:xfrm>
                <a:off x="769425" y="3461850"/>
                <a:ext cx="96925" cy="99200"/>
              </a:xfrm>
              <a:custGeom>
                <a:rect b="b" l="l" r="r" t="t"/>
                <a:pathLst>
                  <a:path extrusionOk="0" h="3968" w="3877">
                    <a:moveTo>
                      <a:pt x="1448" y="0"/>
                    </a:moveTo>
                    <a:cubicBezTo>
                      <a:pt x="1391" y="0"/>
                      <a:pt x="1334" y="11"/>
                      <a:pt x="1279" y="33"/>
                    </a:cubicBezTo>
                    <a:cubicBezTo>
                      <a:pt x="1114" y="88"/>
                      <a:pt x="990" y="212"/>
                      <a:pt x="935" y="363"/>
                    </a:cubicBezTo>
                    <a:lnTo>
                      <a:pt x="248" y="1738"/>
                    </a:lnTo>
                    <a:cubicBezTo>
                      <a:pt x="41" y="2068"/>
                      <a:pt x="0" y="2466"/>
                      <a:pt x="124" y="2837"/>
                    </a:cubicBezTo>
                    <a:cubicBezTo>
                      <a:pt x="248" y="3167"/>
                      <a:pt x="523" y="3415"/>
                      <a:pt x="1031" y="3676"/>
                    </a:cubicBezTo>
                    <a:cubicBezTo>
                      <a:pt x="1424" y="3873"/>
                      <a:pt x="1755" y="3968"/>
                      <a:pt x="2024" y="3968"/>
                    </a:cubicBezTo>
                    <a:cubicBezTo>
                      <a:pt x="2112" y="3968"/>
                      <a:pt x="2194" y="3958"/>
                      <a:pt x="2268" y="3937"/>
                    </a:cubicBezTo>
                    <a:cubicBezTo>
                      <a:pt x="2585" y="3855"/>
                      <a:pt x="2832" y="3580"/>
                      <a:pt x="3066" y="3126"/>
                    </a:cubicBezTo>
                    <a:lnTo>
                      <a:pt x="3753" y="1765"/>
                    </a:lnTo>
                    <a:cubicBezTo>
                      <a:pt x="3849" y="1614"/>
                      <a:pt x="3877" y="1435"/>
                      <a:pt x="3835" y="1270"/>
                    </a:cubicBezTo>
                    <a:cubicBezTo>
                      <a:pt x="3767" y="1119"/>
                      <a:pt x="3643" y="1009"/>
                      <a:pt x="3492" y="940"/>
                    </a:cubicBezTo>
                    <a:lnTo>
                      <a:pt x="3286" y="858"/>
                    </a:lnTo>
                    <a:lnTo>
                      <a:pt x="3079" y="858"/>
                    </a:lnTo>
                    <a:cubicBezTo>
                      <a:pt x="2997" y="858"/>
                      <a:pt x="2928" y="899"/>
                      <a:pt x="2887" y="968"/>
                    </a:cubicBezTo>
                    <a:cubicBezTo>
                      <a:pt x="2818" y="1023"/>
                      <a:pt x="2763" y="1105"/>
                      <a:pt x="2722" y="1202"/>
                    </a:cubicBezTo>
                    <a:lnTo>
                      <a:pt x="1966" y="2700"/>
                    </a:lnTo>
                    <a:lnTo>
                      <a:pt x="1883" y="2851"/>
                    </a:lnTo>
                    <a:lnTo>
                      <a:pt x="1774" y="2934"/>
                    </a:lnTo>
                    <a:cubicBezTo>
                      <a:pt x="1732" y="2961"/>
                      <a:pt x="1677" y="2975"/>
                      <a:pt x="1622" y="2975"/>
                    </a:cubicBezTo>
                    <a:cubicBezTo>
                      <a:pt x="1554" y="2961"/>
                      <a:pt x="1471" y="2934"/>
                      <a:pt x="1416" y="2906"/>
                    </a:cubicBezTo>
                    <a:lnTo>
                      <a:pt x="1237" y="2783"/>
                    </a:lnTo>
                    <a:cubicBezTo>
                      <a:pt x="1210" y="2728"/>
                      <a:pt x="1182" y="2659"/>
                      <a:pt x="1196" y="2590"/>
                    </a:cubicBezTo>
                    <a:cubicBezTo>
                      <a:pt x="1196" y="2508"/>
                      <a:pt x="1224" y="2411"/>
                      <a:pt x="1265" y="2343"/>
                    </a:cubicBezTo>
                    <a:lnTo>
                      <a:pt x="2021" y="844"/>
                    </a:lnTo>
                    <a:cubicBezTo>
                      <a:pt x="2117" y="707"/>
                      <a:pt x="2131" y="528"/>
                      <a:pt x="2062" y="377"/>
                    </a:cubicBezTo>
                    <a:cubicBezTo>
                      <a:pt x="1993" y="239"/>
                      <a:pt x="1856" y="129"/>
                      <a:pt x="1705" y="74"/>
                    </a:cubicBezTo>
                    <a:cubicBezTo>
                      <a:pt x="1622" y="25"/>
                      <a:pt x="1535" y="0"/>
                      <a:pt x="14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3"/>
              <p:cNvSpPr/>
              <p:nvPr/>
            </p:nvSpPr>
            <p:spPr>
              <a:xfrm>
                <a:off x="868050" y="3497625"/>
                <a:ext cx="92475" cy="95625"/>
              </a:xfrm>
              <a:custGeom>
                <a:rect b="b" l="l" r="r" t="t"/>
                <a:pathLst>
                  <a:path extrusionOk="0" h="3825" w="3699">
                    <a:moveTo>
                      <a:pt x="984" y="1"/>
                    </a:moveTo>
                    <a:cubicBezTo>
                      <a:pt x="855" y="1"/>
                      <a:pt x="720" y="31"/>
                      <a:pt x="605" y="101"/>
                    </a:cubicBezTo>
                    <a:cubicBezTo>
                      <a:pt x="495" y="211"/>
                      <a:pt x="427" y="348"/>
                      <a:pt x="399" y="513"/>
                    </a:cubicBezTo>
                    <a:lnTo>
                      <a:pt x="42" y="2960"/>
                    </a:lnTo>
                    <a:cubicBezTo>
                      <a:pt x="0" y="3084"/>
                      <a:pt x="28" y="3207"/>
                      <a:pt x="97" y="3304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6" y="3472"/>
                      <a:pt x="459" y="3473"/>
                      <a:pt x="483" y="3473"/>
                    </a:cubicBezTo>
                    <a:cubicBezTo>
                      <a:pt x="560" y="3473"/>
                      <a:pt x="642" y="3455"/>
                      <a:pt x="715" y="3413"/>
                    </a:cubicBezTo>
                    <a:cubicBezTo>
                      <a:pt x="798" y="3331"/>
                      <a:pt x="853" y="3207"/>
                      <a:pt x="867" y="3084"/>
                    </a:cubicBezTo>
                    <a:lnTo>
                      <a:pt x="1031" y="1984"/>
                    </a:lnTo>
                    <a:lnTo>
                      <a:pt x="1815" y="3015"/>
                    </a:lnTo>
                    <a:lnTo>
                      <a:pt x="1952" y="3166"/>
                    </a:lnTo>
                    <a:lnTo>
                      <a:pt x="2076" y="3345"/>
                    </a:lnTo>
                    <a:lnTo>
                      <a:pt x="2200" y="3468"/>
                    </a:lnTo>
                    <a:lnTo>
                      <a:pt x="2310" y="3606"/>
                    </a:lnTo>
                    <a:lnTo>
                      <a:pt x="2434" y="3702"/>
                    </a:lnTo>
                    <a:lnTo>
                      <a:pt x="2557" y="3771"/>
                    </a:lnTo>
                    <a:lnTo>
                      <a:pt x="2695" y="3812"/>
                    </a:lnTo>
                    <a:cubicBezTo>
                      <a:pt x="2736" y="3820"/>
                      <a:pt x="2778" y="3825"/>
                      <a:pt x="2819" y="3825"/>
                    </a:cubicBezTo>
                    <a:cubicBezTo>
                      <a:pt x="2914" y="3825"/>
                      <a:pt x="3007" y="3801"/>
                      <a:pt x="3093" y="3743"/>
                    </a:cubicBezTo>
                    <a:cubicBezTo>
                      <a:pt x="3190" y="3661"/>
                      <a:pt x="3258" y="3551"/>
                      <a:pt x="3272" y="3413"/>
                    </a:cubicBezTo>
                    <a:lnTo>
                      <a:pt x="3671" y="857"/>
                    </a:lnTo>
                    <a:cubicBezTo>
                      <a:pt x="3698" y="733"/>
                      <a:pt x="3671" y="609"/>
                      <a:pt x="3616" y="513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7"/>
                      <a:pt x="3256" y="362"/>
                      <a:pt x="3220" y="362"/>
                    </a:cubicBezTo>
                    <a:cubicBezTo>
                      <a:pt x="3142" y="362"/>
                      <a:pt x="3063" y="384"/>
                      <a:pt x="2997" y="430"/>
                    </a:cubicBezTo>
                    <a:cubicBezTo>
                      <a:pt x="2915" y="499"/>
                      <a:pt x="2860" y="609"/>
                      <a:pt x="2846" y="733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3"/>
                      <a:pt x="1348" y="114"/>
                    </a:cubicBezTo>
                    <a:cubicBezTo>
                      <a:pt x="1265" y="59"/>
                      <a:pt x="1155" y="32"/>
                      <a:pt x="1059" y="4"/>
                    </a:cubicBezTo>
                    <a:cubicBezTo>
                      <a:pt x="1034" y="2"/>
                      <a:pt x="1010" y="1"/>
                      <a:pt x="9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3"/>
              <p:cNvSpPr/>
              <p:nvPr/>
            </p:nvSpPr>
            <p:spPr>
              <a:xfrm>
                <a:off x="974250" y="3496100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3" y="0"/>
                    </a:moveTo>
                    <a:cubicBezTo>
                      <a:pt x="2838" y="0"/>
                      <a:pt x="2793" y="8"/>
                      <a:pt x="2749" y="24"/>
                    </a:cubicBezTo>
                    <a:cubicBezTo>
                      <a:pt x="2653" y="38"/>
                      <a:pt x="2543" y="93"/>
                      <a:pt x="2488" y="175"/>
                    </a:cubicBezTo>
                    <a:cubicBezTo>
                      <a:pt x="2420" y="285"/>
                      <a:pt x="2406" y="395"/>
                      <a:pt x="2433" y="519"/>
                    </a:cubicBezTo>
                    <a:lnTo>
                      <a:pt x="2612" y="1619"/>
                    </a:lnTo>
                    <a:lnTo>
                      <a:pt x="1127" y="546"/>
                    </a:lnTo>
                    <a:cubicBezTo>
                      <a:pt x="1031" y="478"/>
                      <a:pt x="921" y="423"/>
                      <a:pt x="811" y="395"/>
                    </a:cubicBezTo>
                    <a:cubicBezTo>
                      <a:pt x="753" y="379"/>
                      <a:pt x="694" y="371"/>
                      <a:pt x="634" y="371"/>
                    </a:cubicBezTo>
                    <a:cubicBezTo>
                      <a:pt x="440" y="371"/>
                      <a:pt x="247" y="454"/>
                      <a:pt x="110" y="601"/>
                    </a:cubicBezTo>
                    <a:cubicBezTo>
                      <a:pt x="28" y="739"/>
                      <a:pt x="0" y="904"/>
                      <a:pt x="41" y="1055"/>
                    </a:cubicBezTo>
                    <a:lnTo>
                      <a:pt x="440" y="3488"/>
                    </a:lnTo>
                    <a:cubicBezTo>
                      <a:pt x="440" y="3626"/>
                      <a:pt x="509" y="3736"/>
                      <a:pt x="605" y="3818"/>
                    </a:cubicBezTo>
                    <a:cubicBezTo>
                      <a:pt x="689" y="3860"/>
                      <a:pt x="781" y="3878"/>
                      <a:pt x="869" y="3878"/>
                    </a:cubicBezTo>
                    <a:cubicBezTo>
                      <a:pt x="896" y="3878"/>
                      <a:pt x="923" y="3876"/>
                      <a:pt x="949" y="3873"/>
                    </a:cubicBezTo>
                    <a:cubicBezTo>
                      <a:pt x="1059" y="3859"/>
                      <a:pt x="1155" y="3804"/>
                      <a:pt x="1224" y="3736"/>
                    </a:cubicBezTo>
                    <a:cubicBezTo>
                      <a:pt x="1279" y="3626"/>
                      <a:pt x="1292" y="3488"/>
                      <a:pt x="1265" y="3378"/>
                    </a:cubicBezTo>
                    <a:lnTo>
                      <a:pt x="1086" y="2279"/>
                    </a:lnTo>
                    <a:lnTo>
                      <a:pt x="2158" y="2993"/>
                    </a:lnTo>
                    <a:lnTo>
                      <a:pt x="2323" y="3117"/>
                    </a:lnTo>
                    <a:lnTo>
                      <a:pt x="2502" y="3241"/>
                    </a:lnTo>
                    <a:lnTo>
                      <a:pt x="2653" y="3323"/>
                    </a:lnTo>
                    <a:lnTo>
                      <a:pt x="2804" y="3406"/>
                    </a:lnTo>
                    <a:lnTo>
                      <a:pt x="2942" y="3461"/>
                    </a:lnTo>
                    <a:lnTo>
                      <a:pt x="3093" y="3488"/>
                    </a:lnTo>
                    <a:lnTo>
                      <a:pt x="3244" y="3488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0" y="3172"/>
                      <a:pt x="3684" y="3048"/>
                      <a:pt x="3670" y="2925"/>
                    </a:cubicBezTo>
                    <a:lnTo>
                      <a:pt x="3244" y="382"/>
                    </a:lnTo>
                    <a:cubicBezTo>
                      <a:pt x="3231" y="258"/>
                      <a:pt x="3176" y="134"/>
                      <a:pt x="3079" y="52"/>
                    </a:cubicBezTo>
                    <a:cubicBezTo>
                      <a:pt x="3021" y="18"/>
                      <a:pt x="2953" y="0"/>
                      <a:pt x="288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3"/>
              <p:cNvSpPr/>
              <p:nvPr/>
            </p:nvSpPr>
            <p:spPr>
              <a:xfrm>
                <a:off x="1062900" y="3461475"/>
                <a:ext cx="79425" cy="94225"/>
              </a:xfrm>
              <a:custGeom>
                <a:rect b="b" l="l" r="r" t="t"/>
                <a:pathLst>
                  <a:path extrusionOk="0" h="3769" w="3177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2" y="186"/>
                      <a:pt x="1898" y="378"/>
                      <a:pt x="1857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2"/>
                      <a:pt x="643" y="945"/>
                      <a:pt x="566" y="945"/>
                    </a:cubicBezTo>
                    <a:cubicBezTo>
                      <a:pt x="489" y="945"/>
                      <a:pt x="413" y="962"/>
                      <a:pt x="344" y="997"/>
                    </a:cubicBezTo>
                    <a:cubicBezTo>
                      <a:pt x="221" y="1065"/>
                      <a:pt x="138" y="1175"/>
                      <a:pt x="83" y="1299"/>
                    </a:cubicBezTo>
                    <a:cubicBezTo>
                      <a:pt x="1" y="1464"/>
                      <a:pt x="1" y="1643"/>
                      <a:pt x="83" y="1808"/>
                    </a:cubicBezTo>
                    <a:cubicBezTo>
                      <a:pt x="179" y="1931"/>
                      <a:pt x="317" y="2028"/>
                      <a:pt x="468" y="2083"/>
                    </a:cubicBezTo>
                    <a:lnTo>
                      <a:pt x="1582" y="2564"/>
                    </a:lnTo>
                    <a:lnTo>
                      <a:pt x="1967" y="3292"/>
                    </a:lnTo>
                    <a:cubicBezTo>
                      <a:pt x="2035" y="3485"/>
                      <a:pt x="2173" y="3636"/>
                      <a:pt x="2338" y="3746"/>
                    </a:cubicBezTo>
                    <a:cubicBezTo>
                      <a:pt x="2392" y="3761"/>
                      <a:pt x="2450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2"/>
                      <a:pt x="3135" y="2990"/>
                      <a:pt x="3011" y="2729"/>
                    </a:cubicBezTo>
                    <a:lnTo>
                      <a:pt x="2668" y="2041"/>
                    </a:lnTo>
                    <a:lnTo>
                      <a:pt x="2915" y="914"/>
                    </a:lnTo>
                    <a:cubicBezTo>
                      <a:pt x="2956" y="777"/>
                      <a:pt x="2984" y="653"/>
                      <a:pt x="2984" y="529"/>
                    </a:cubicBezTo>
                    <a:cubicBezTo>
                      <a:pt x="2998" y="447"/>
                      <a:pt x="2984" y="364"/>
                      <a:pt x="2956" y="296"/>
                    </a:cubicBezTo>
                    <a:cubicBezTo>
                      <a:pt x="2860" y="158"/>
                      <a:pt x="2736" y="62"/>
                      <a:pt x="2585" y="34"/>
                    </a:cubicBezTo>
                    <a:cubicBezTo>
                      <a:pt x="2533" y="11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3"/>
              <p:cNvSpPr/>
              <p:nvPr/>
            </p:nvSpPr>
            <p:spPr>
              <a:xfrm>
                <a:off x="1167725" y="3386450"/>
                <a:ext cx="98650" cy="94450"/>
              </a:xfrm>
              <a:custGeom>
                <a:rect b="b" l="l" r="r" t="t"/>
                <a:pathLst>
                  <a:path extrusionOk="0" h="3778" w="3946">
                    <a:moveTo>
                      <a:pt x="1650" y="1028"/>
                    </a:moveTo>
                    <a:cubicBezTo>
                      <a:pt x="1760" y="1028"/>
                      <a:pt x="1870" y="1056"/>
                      <a:pt x="1980" y="1111"/>
                    </a:cubicBezTo>
                    <a:cubicBezTo>
                      <a:pt x="2117" y="1180"/>
                      <a:pt x="2269" y="1276"/>
                      <a:pt x="2392" y="1386"/>
                    </a:cubicBezTo>
                    <a:lnTo>
                      <a:pt x="2722" y="1688"/>
                    </a:lnTo>
                    <a:cubicBezTo>
                      <a:pt x="2791" y="1771"/>
                      <a:pt x="2846" y="1867"/>
                      <a:pt x="2887" y="1963"/>
                    </a:cubicBezTo>
                    <a:cubicBezTo>
                      <a:pt x="2929" y="2046"/>
                      <a:pt x="2956" y="2128"/>
                      <a:pt x="2956" y="2211"/>
                    </a:cubicBezTo>
                    <a:cubicBezTo>
                      <a:pt x="2956" y="2279"/>
                      <a:pt x="2942" y="2348"/>
                      <a:pt x="2901" y="2417"/>
                    </a:cubicBezTo>
                    <a:cubicBezTo>
                      <a:pt x="2874" y="2486"/>
                      <a:pt x="2832" y="2554"/>
                      <a:pt x="2791" y="2623"/>
                    </a:cubicBezTo>
                    <a:lnTo>
                      <a:pt x="1169" y="1276"/>
                    </a:lnTo>
                    <a:cubicBezTo>
                      <a:pt x="1238" y="1207"/>
                      <a:pt x="1306" y="1138"/>
                      <a:pt x="1389" y="1097"/>
                    </a:cubicBezTo>
                    <a:cubicBezTo>
                      <a:pt x="1471" y="1042"/>
                      <a:pt x="1554" y="1028"/>
                      <a:pt x="1650" y="1028"/>
                    </a:cubicBezTo>
                    <a:close/>
                    <a:moveTo>
                      <a:pt x="2087" y="0"/>
                    </a:moveTo>
                    <a:cubicBezTo>
                      <a:pt x="2029" y="0"/>
                      <a:pt x="1970" y="4"/>
                      <a:pt x="1911" y="11"/>
                    </a:cubicBezTo>
                    <a:cubicBezTo>
                      <a:pt x="1430" y="66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2" y="1853"/>
                      <a:pt x="344" y="2128"/>
                    </a:cubicBezTo>
                    <a:lnTo>
                      <a:pt x="1994" y="3503"/>
                    </a:lnTo>
                    <a:cubicBezTo>
                      <a:pt x="2131" y="3654"/>
                      <a:pt x="2324" y="3750"/>
                      <a:pt x="2530" y="3778"/>
                    </a:cubicBezTo>
                    <a:cubicBezTo>
                      <a:pt x="2695" y="3750"/>
                      <a:pt x="2846" y="3668"/>
                      <a:pt x="2942" y="3530"/>
                    </a:cubicBezTo>
                    <a:lnTo>
                      <a:pt x="3575" y="2747"/>
                    </a:lnTo>
                    <a:cubicBezTo>
                      <a:pt x="3712" y="2596"/>
                      <a:pt x="3808" y="2417"/>
                      <a:pt x="3877" y="2224"/>
                    </a:cubicBezTo>
                    <a:cubicBezTo>
                      <a:pt x="3932" y="2059"/>
                      <a:pt x="3946" y="1894"/>
                      <a:pt x="3932" y="1730"/>
                    </a:cubicBezTo>
                    <a:cubicBezTo>
                      <a:pt x="3918" y="1565"/>
                      <a:pt x="3877" y="1400"/>
                      <a:pt x="3822" y="1248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3"/>
                      <a:pt x="2462" y="0"/>
                      <a:pt x="208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3"/>
              <p:cNvSpPr/>
              <p:nvPr/>
            </p:nvSpPr>
            <p:spPr>
              <a:xfrm>
                <a:off x="1230275" y="33040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1"/>
                    </a:moveTo>
                    <a:cubicBezTo>
                      <a:pt x="1202" y="1021"/>
                      <a:pt x="1220" y="1023"/>
                      <a:pt x="1238" y="1026"/>
                    </a:cubicBezTo>
                    <a:cubicBezTo>
                      <a:pt x="1361" y="1026"/>
                      <a:pt x="1471" y="1054"/>
                      <a:pt x="1567" y="1109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1"/>
                      <a:pt x="976" y="1755"/>
                      <a:pt x="880" y="1617"/>
                    </a:cubicBezTo>
                    <a:cubicBezTo>
                      <a:pt x="839" y="1507"/>
                      <a:pt x="839" y="1370"/>
                      <a:pt x="880" y="1260"/>
                    </a:cubicBezTo>
                    <a:cubicBezTo>
                      <a:pt x="921" y="1191"/>
                      <a:pt x="963" y="1122"/>
                      <a:pt x="1018" y="1068"/>
                    </a:cubicBezTo>
                    <a:cubicBezTo>
                      <a:pt x="1069" y="1037"/>
                      <a:pt x="1128" y="1021"/>
                      <a:pt x="1184" y="1021"/>
                    </a:cubicBezTo>
                    <a:close/>
                    <a:moveTo>
                      <a:pt x="1557" y="1"/>
                    </a:moveTo>
                    <a:cubicBezTo>
                      <a:pt x="1430" y="1"/>
                      <a:pt x="1300" y="10"/>
                      <a:pt x="1169" y="37"/>
                    </a:cubicBezTo>
                    <a:cubicBezTo>
                      <a:pt x="1004" y="92"/>
                      <a:pt x="839" y="160"/>
                      <a:pt x="688" y="243"/>
                    </a:cubicBezTo>
                    <a:lnTo>
                      <a:pt x="330" y="559"/>
                    </a:lnTo>
                    <a:cubicBezTo>
                      <a:pt x="248" y="669"/>
                      <a:pt x="179" y="793"/>
                      <a:pt x="124" y="930"/>
                    </a:cubicBezTo>
                    <a:cubicBezTo>
                      <a:pt x="69" y="1040"/>
                      <a:pt x="42" y="1164"/>
                      <a:pt x="28" y="1274"/>
                    </a:cubicBezTo>
                    <a:cubicBezTo>
                      <a:pt x="0" y="1397"/>
                      <a:pt x="0" y="1535"/>
                      <a:pt x="0" y="1659"/>
                    </a:cubicBezTo>
                    <a:cubicBezTo>
                      <a:pt x="14" y="1796"/>
                      <a:pt x="42" y="1934"/>
                      <a:pt x="97" y="2071"/>
                    </a:cubicBezTo>
                    <a:cubicBezTo>
                      <a:pt x="152" y="2208"/>
                      <a:pt x="220" y="2360"/>
                      <a:pt x="317" y="2483"/>
                    </a:cubicBezTo>
                    <a:cubicBezTo>
                      <a:pt x="427" y="2621"/>
                      <a:pt x="550" y="2758"/>
                      <a:pt x="688" y="2855"/>
                    </a:cubicBezTo>
                    <a:cubicBezTo>
                      <a:pt x="866" y="2992"/>
                      <a:pt x="1059" y="3088"/>
                      <a:pt x="1265" y="3171"/>
                    </a:cubicBezTo>
                    <a:cubicBezTo>
                      <a:pt x="1499" y="3294"/>
                      <a:pt x="1705" y="3363"/>
                      <a:pt x="1884" y="3432"/>
                    </a:cubicBezTo>
                    <a:lnTo>
                      <a:pt x="2310" y="3542"/>
                    </a:lnTo>
                    <a:cubicBezTo>
                      <a:pt x="2380" y="3562"/>
                      <a:pt x="2458" y="3575"/>
                      <a:pt x="2538" y="3575"/>
                    </a:cubicBezTo>
                    <a:cubicBezTo>
                      <a:pt x="2567" y="3575"/>
                      <a:pt x="2596" y="3573"/>
                      <a:pt x="2626" y="3569"/>
                    </a:cubicBezTo>
                    <a:lnTo>
                      <a:pt x="2805" y="3473"/>
                    </a:lnTo>
                    <a:cubicBezTo>
                      <a:pt x="2860" y="3418"/>
                      <a:pt x="2915" y="3349"/>
                      <a:pt x="2942" y="3267"/>
                    </a:cubicBezTo>
                    <a:cubicBezTo>
                      <a:pt x="3025" y="3116"/>
                      <a:pt x="3038" y="2951"/>
                      <a:pt x="3011" y="2786"/>
                    </a:cubicBezTo>
                    <a:cubicBezTo>
                      <a:pt x="2956" y="2662"/>
                      <a:pt x="2846" y="2552"/>
                      <a:pt x="2708" y="2511"/>
                    </a:cubicBezTo>
                    <a:lnTo>
                      <a:pt x="2461" y="2401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2" y="1758"/>
                      <a:pt x="3195" y="1776"/>
                      <a:pt x="3269" y="1776"/>
                    </a:cubicBezTo>
                    <a:cubicBezTo>
                      <a:pt x="3326" y="1776"/>
                      <a:pt x="3383" y="1765"/>
                      <a:pt x="3437" y="1741"/>
                    </a:cubicBezTo>
                    <a:cubicBezTo>
                      <a:pt x="3588" y="1659"/>
                      <a:pt x="3698" y="1521"/>
                      <a:pt x="3753" y="1370"/>
                    </a:cubicBezTo>
                    <a:cubicBezTo>
                      <a:pt x="3808" y="1246"/>
                      <a:pt x="3822" y="1109"/>
                      <a:pt x="3767" y="985"/>
                    </a:cubicBezTo>
                    <a:cubicBezTo>
                      <a:pt x="3684" y="848"/>
                      <a:pt x="3561" y="724"/>
                      <a:pt x="3410" y="655"/>
                    </a:cubicBezTo>
                    <a:cubicBezTo>
                      <a:pt x="3121" y="476"/>
                      <a:pt x="2832" y="325"/>
                      <a:pt x="2516" y="215"/>
                    </a:cubicBezTo>
                    <a:cubicBezTo>
                      <a:pt x="2282" y="119"/>
                      <a:pt x="2035" y="50"/>
                      <a:pt x="1774" y="9"/>
                    </a:cubicBezTo>
                    <a:cubicBezTo>
                      <a:pt x="1703" y="4"/>
                      <a:pt x="1631" y="1"/>
                      <a:pt x="155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3"/>
              <p:cNvSpPr/>
              <p:nvPr/>
            </p:nvSpPr>
            <p:spPr>
              <a:xfrm>
                <a:off x="1250550" y="3212125"/>
                <a:ext cx="91100" cy="80450"/>
              </a:xfrm>
              <a:custGeom>
                <a:rect b="b" l="l" r="r" t="t"/>
                <a:pathLst>
                  <a:path extrusionOk="0" h="3218" w="3644">
                    <a:moveTo>
                      <a:pt x="866" y="1"/>
                    </a:moveTo>
                    <a:cubicBezTo>
                      <a:pt x="701" y="1"/>
                      <a:pt x="550" y="56"/>
                      <a:pt x="427" y="152"/>
                    </a:cubicBezTo>
                    <a:cubicBezTo>
                      <a:pt x="344" y="248"/>
                      <a:pt x="289" y="358"/>
                      <a:pt x="262" y="482"/>
                    </a:cubicBezTo>
                    <a:cubicBezTo>
                      <a:pt x="262" y="716"/>
                      <a:pt x="344" y="922"/>
                      <a:pt x="495" y="1087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7"/>
                      <a:pt x="28" y="2434"/>
                      <a:pt x="0" y="2585"/>
                    </a:cubicBezTo>
                    <a:cubicBezTo>
                      <a:pt x="0" y="2709"/>
                      <a:pt x="28" y="2846"/>
                      <a:pt x="110" y="2956"/>
                    </a:cubicBezTo>
                    <a:cubicBezTo>
                      <a:pt x="193" y="3108"/>
                      <a:pt x="344" y="3204"/>
                      <a:pt x="523" y="3218"/>
                    </a:cubicBezTo>
                    <a:cubicBezTo>
                      <a:pt x="688" y="3218"/>
                      <a:pt x="839" y="3163"/>
                      <a:pt x="963" y="3066"/>
                    </a:cubicBezTo>
                    <a:lnTo>
                      <a:pt x="1980" y="2393"/>
                    </a:lnTo>
                    <a:lnTo>
                      <a:pt x="2805" y="2489"/>
                    </a:lnTo>
                    <a:cubicBezTo>
                      <a:pt x="2871" y="2503"/>
                      <a:pt x="2939" y="2511"/>
                      <a:pt x="3007" y="2511"/>
                    </a:cubicBezTo>
                    <a:cubicBezTo>
                      <a:pt x="3136" y="2511"/>
                      <a:pt x="3265" y="2483"/>
                      <a:pt x="3382" y="2420"/>
                    </a:cubicBezTo>
                    <a:cubicBezTo>
                      <a:pt x="3520" y="2324"/>
                      <a:pt x="3602" y="2173"/>
                      <a:pt x="3616" y="2008"/>
                    </a:cubicBezTo>
                    <a:cubicBezTo>
                      <a:pt x="3643" y="1843"/>
                      <a:pt x="3602" y="1664"/>
                      <a:pt x="3492" y="1541"/>
                    </a:cubicBezTo>
                    <a:cubicBezTo>
                      <a:pt x="3327" y="1403"/>
                      <a:pt x="3135" y="1321"/>
                      <a:pt x="2928" y="1307"/>
                    </a:cubicBezTo>
                    <a:lnTo>
                      <a:pt x="2145" y="1224"/>
                    </a:lnTo>
                    <a:lnTo>
                      <a:pt x="1361" y="386"/>
                    </a:lnTo>
                    <a:cubicBezTo>
                      <a:pt x="1238" y="262"/>
                      <a:pt x="1155" y="152"/>
                      <a:pt x="1086" y="111"/>
                    </a:cubicBez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3"/>
              <p:cNvSpPr/>
              <p:nvPr/>
            </p:nvSpPr>
            <p:spPr>
              <a:xfrm>
                <a:off x="638850" y="2882925"/>
                <a:ext cx="600725" cy="578425"/>
              </a:xfrm>
              <a:custGeom>
                <a:rect b="b" l="l" r="r" t="t"/>
                <a:pathLst>
                  <a:path extrusionOk="0" h="23137" w="24029">
                    <a:moveTo>
                      <a:pt x="10642" y="1"/>
                    </a:moveTo>
                    <a:cubicBezTo>
                      <a:pt x="10599" y="1"/>
                      <a:pt x="10557" y="5"/>
                      <a:pt x="10516" y="13"/>
                    </a:cubicBezTo>
                    <a:cubicBezTo>
                      <a:pt x="9471" y="233"/>
                      <a:pt x="9196" y="3258"/>
                      <a:pt x="9196" y="3258"/>
                    </a:cubicBezTo>
                    <a:cubicBezTo>
                      <a:pt x="9196" y="3258"/>
                      <a:pt x="6958" y="1793"/>
                      <a:pt x="5921" y="1793"/>
                    </a:cubicBezTo>
                    <a:cubicBezTo>
                      <a:pt x="5769" y="1793"/>
                      <a:pt x="5643" y="1825"/>
                      <a:pt x="5553" y="1897"/>
                    </a:cubicBezTo>
                    <a:cubicBezTo>
                      <a:pt x="4852" y="2460"/>
                      <a:pt x="5429" y="5320"/>
                      <a:pt x="5429" y="5320"/>
                    </a:cubicBezTo>
                    <a:cubicBezTo>
                      <a:pt x="4041" y="4903"/>
                      <a:pt x="3162" y="4749"/>
                      <a:pt x="2587" y="4749"/>
                    </a:cubicBezTo>
                    <a:cubicBezTo>
                      <a:pt x="1851" y="4749"/>
                      <a:pt x="1613" y="5001"/>
                      <a:pt x="1443" y="5278"/>
                    </a:cubicBezTo>
                    <a:cubicBezTo>
                      <a:pt x="659" y="6681"/>
                      <a:pt x="3917" y="9334"/>
                      <a:pt x="3917" y="9334"/>
                    </a:cubicBezTo>
                    <a:cubicBezTo>
                      <a:pt x="3917" y="9334"/>
                      <a:pt x="3698" y="9321"/>
                      <a:pt x="3365" y="9321"/>
                    </a:cubicBezTo>
                    <a:cubicBezTo>
                      <a:pt x="2283" y="9321"/>
                      <a:pt x="0" y="9450"/>
                      <a:pt x="137" y="10543"/>
                    </a:cubicBezTo>
                    <a:cubicBezTo>
                      <a:pt x="329" y="11973"/>
                      <a:pt x="3491" y="13004"/>
                      <a:pt x="3491" y="13004"/>
                    </a:cubicBezTo>
                    <a:cubicBezTo>
                      <a:pt x="3491" y="13004"/>
                      <a:pt x="1223" y="14612"/>
                      <a:pt x="1443" y="15740"/>
                    </a:cubicBezTo>
                    <a:cubicBezTo>
                      <a:pt x="1660" y="16776"/>
                      <a:pt x="4571" y="16812"/>
                      <a:pt x="4971" y="16812"/>
                    </a:cubicBezTo>
                    <a:cubicBezTo>
                      <a:pt x="5001" y="16812"/>
                      <a:pt x="5017" y="16812"/>
                      <a:pt x="5017" y="16812"/>
                    </a:cubicBezTo>
                    <a:lnTo>
                      <a:pt x="5017" y="16812"/>
                    </a:lnTo>
                    <a:cubicBezTo>
                      <a:pt x="5017" y="16812"/>
                      <a:pt x="3271" y="18791"/>
                      <a:pt x="3684" y="19547"/>
                    </a:cubicBezTo>
                    <a:cubicBezTo>
                      <a:pt x="3812" y="19782"/>
                      <a:pt x="4205" y="19863"/>
                      <a:pt x="4687" y="19863"/>
                    </a:cubicBezTo>
                    <a:cubicBezTo>
                      <a:pt x="5756" y="19863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0" y="22489"/>
                    </a:cubicBezTo>
                    <a:cubicBezTo>
                      <a:pt x="8112" y="22561"/>
                      <a:pt x="8233" y="22593"/>
                      <a:pt x="8358" y="22593"/>
                    </a:cubicBezTo>
                    <a:cubicBezTo>
                      <a:pt x="9301" y="22593"/>
                      <a:pt x="10502" y="20771"/>
                      <a:pt x="10502" y="20771"/>
                    </a:cubicBezTo>
                    <a:cubicBezTo>
                      <a:pt x="10502" y="20771"/>
                      <a:pt x="11411" y="23137"/>
                      <a:pt x="12201" y="23137"/>
                    </a:cubicBezTo>
                    <a:cubicBezTo>
                      <a:pt x="12212" y="23137"/>
                      <a:pt x="12223" y="23136"/>
                      <a:pt x="12234" y="23135"/>
                    </a:cubicBezTo>
                    <a:cubicBezTo>
                      <a:pt x="13045" y="23066"/>
                      <a:pt x="13952" y="20702"/>
                      <a:pt x="13952" y="20702"/>
                    </a:cubicBezTo>
                    <a:cubicBezTo>
                      <a:pt x="13952" y="20702"/>
                      <a:pt x="15107" y="22538"/>
                      <a:pt x="15966" y="22538"/>
                    </a:cubicBezTo>
                    <a:cubicBezTo>
                      <a:pt x="16045" y="22538"/>
                      <a:pt x="16121" y="22522"/>
                      <a:pt x="16193" y="22489"/>
                    </a:cubicBezTo>
                    <a:cubicBezTo>
                      <a:pt x="17045" y="22090"/>
                      <a:pt x="17100" y="19272"/>
                      <a:pt x="17100" y="19272"/>
                    </a:cubicBezTo>
                    <a:cubicBezTo>
                      <a:pt x="17100" y="19272"/>
                      <a:pt x="18184" y="20347"/>
                      <a:pt x="19077" y="20347"/>
                    </a:cubicBezTo>
                    <a:cubicBezTo>
                      <a:pt x="19243" y="20347"/>
                      <a:pt x="19402" y="20309"/>
                      <a:pt x="19547" y="20221"/>
                    </a:cubicBezTo>
                    <a:cubicBezTo>
                      <a:pt x="20454" y="19657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7" y="17409"/>
                      <a:pt x="20356" y="17409"/>
                    </a:cubicBezTo>
                    <a:cubicBezTo>
                      <a:pt x="21367" y="17409"/>
                      <a:pt x="22840" y="17339"/>
                      <a:pt x="22956" y="16936"/>
                    </a:cubicBezTo>
                    <a:cubicBezTo>
                      <a:pt x="23149" y="16317"/>
                      <a:pt x="20743" y="14117"/>
                      <a:pt x="20743" y="14117"/>
                    </a:cubicBezTo>
                    <a:cubicBezTo>
                      <a:pt x="20743" y="14117"/>
                      <a:pt x="24029" y="12867"/>
                      <a:pt x="23850" y="12083"/>
                    </a:cubicBezTo>
                    <a:cubicBezTo>
                      <a:pt x="23685" y="11313"/>
                      <a:pt x="20537" y="10007"/>
                      <a:pt x="20537" y="10007"/>
                    </a:cubicBezTo>
                    <a:cubicBezTo>
                      <a:pt x="20537" y="10007"/>
                      <a:pt x="23135" y="7657"/>
                      <a:pt x="22736" y="7038"/>
                    </a:cubicBezTo>
                    <a:cubicBezTo>
                      <a:pt x="22503" y="6676"/>
                      <a:pt x="21444" y="6601"/>
                      <a:pt x="20604" y="6601"/>
                    </a:cubicBezTo>
                    <a:cubicBezTo>
                      <a:pt x="20006" y="6601"/>
                      <a:pt x="19520" y="6639"/>
                      <a:pt x="19520" y="6639"/>
                    </a:cubicBezTo>
                    <a:cubicBezTo>
                      <a:pt x="19520" y="6639"/>
                      <a:pt x="20661" y="3244"/>
                      <a:pt x="19946" y="2722"/>
                    </a:cubicBezTo>
                    <a:cubicBezTo>
                      <a:pt x="19827" y="2636"/>
                      <a:pt x="19643" y="2600"/>
                      <a:pt x="19417" y="2600"/>
                    </a:cubicBezTo>
                    <a:cubicBezTo>
                      <a:pt x="18309" y="2600"/>
                      <a:pt x="16220" y="3464"/>
                      <a:pt x="16220" y="3464"/>
                    </a:cubicBezTo>
                    <a:cubicBezTo>
                      <a:pt x="16220" y="3464"/>
                      <a:pt x="16427" y="825"/>
                      <a:pt x="15822" y="522"/>
                    </a:cubicBezTo>
                    <a:cubicBezTo>
                      <a:pt x="15786" y="504"/>
                      <a:pt x="15743" y="496"/>
                      <a:pt x="15695" y="496"/>
                    </a:cubicBezTo>
                    <a:cubicBezTo>
                      <a:pt x="14953" y="496"/>
                      <a:pt x="12894" y="2447"/>
                      <a:pt x="12894" y="2447"/>
                    </a:cubicBezTo>
                    <a:cubicBezTo>
                      <a:pt x="12894" y="2447"/>
                      <a:pt x="11664" y="1"/>
                      <a:pt x="10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3"/>
              <p:cNvSpPr/>
              <p:nvPr/>
            </p:nvSpPr>
            <p:spPr>
              <a:xfrm>
                <a:off x="717525" y="2956875"/>
                <a:ext cx="440950" cy="435625"/>
              </a:xfrm>
              <a:custGeom>
                <a:rect b="b" l="l" r="r" t="t"/>
                <a:pathLst>
                  <a:path extrusionOk="0" h="17425" w="17638">
                    <a:moveTo>
                      <a:pt x="8822" y="1"/>
                    </a:moveTo>
                    <a:cubicBezTo>
                      <a:pt x="8682" y="1"/>
                      <a:pt x="8541" y="4"/>
                      <a:pt x="8400" y="11"/>
                    </a:cubicBezTo>
                    <a:cubicBezTo>
                      <a:pt x="3657" y="245"/>
                      <a:pt x="0" y="4327"/>
                      <a:pt x="234" y="9139"/>
                    </a:cubicBezTo>
                    <a:cubicBezTo>
                      <a:pt x="461" y="13793"/>
                      <a:pt x="4271" y="17425"/>
                      <a:pt x="8828" y="17425"/>
                    </a:cubicBezTo>
                    <a:cubicBezTo>
                      <a:pt x="8969" y="17425"/>
                      <a:pt x="9110" y="17421"/>
                      <a:pt x="9252" y="17414"/>
                    </a:cubicBezTo>
                    <a:cubicBezTo>
                      <a:pt x="13981" y="17180"/>
                      <a:pt x="17637" y="13098"/>
                      <a:pt x="17404" y="8286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3"/>
              <p:cNvSpPr/>
              <p:nvPr/>
            </p:nvSpPr>
            <p:spPr>
              <a:xfrm>
                <a:off x="1046400" y="3134650"/>
                <a:ext cx="17850" cy="14875"/>
              </a:xfrm>
              <a:custGeom>
                <a:rect b="b" l="l" r="r" t="t"/>
                <a:pathLst>
                  <a:path extrusionOk="0" h="595" w="714">
                    <a:moveTo>
                      <a:pt x="369" y="0"/>
                    </a:moveTo>
                    <a:cubicBezTo>
                      <a:pt x="325" y="0"/>
                      <a:pt x="279" y="11"/>
                      <a:pt x="235" y="34"/>
                    </a:cubicBezTo>
                    <a:cubicBezTo>
                      <a:pt x="1" y="158"/>
                      <a:pt x="28" y="502"/>
                      <a:pt x="290" y="584"/>
                    </a:cubicBezTo>
                    <a:cubicBezTo>
                      <a:pt x="316" y="591"/>
                      <a:pt x="342" y="595"/>
                      <a:pt x="368" y="595"/>
                    </a:cubicBezTo>
                    <a:cubicBezTo>
                      <a:pt x="490" y="595"/>
                      <a:pt x="602" y="517"/>
                      <a:pt x="647" y="392"/>
                    </a:cubicBezTo>
                    <a:cubicBezTo>
                      <a:pt x="714" y="192"/>
                      <a:pt x="555" y="0"/>
                      <a:pt x="36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3"/>
              <p:cNvSpPr/>
              <p:nvPr/>
            </p:nvSpPr>
            <p:spPr>
              <a:xfrm>
                <a:off x="1069425" y="3120575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1" y="0"/>
                    </a:moveTo>
                    <a:cubicBezTo>
                      <a:pt x="253" y="0"/>
                      <a:pt x="154" y="48"/>
                      <a:pt x="97" y="158"/>
                    </a:cubicBezTo>
                    <a:cubicBezTo>
                      <a:pt x="1" y="351"/>
                      <a:pt x="235" y="505"/>
                      <a:pt x="428" y="505"/>
                    </a:cubicBezTo>
                    <a:cubicBezTo>
                      <a:pt x="537" y="505"/>
                      <a:pt x="632" y="455"/>
                      <a:pt x="647" y="336"/>
                    </a:cubicBezTo>
                    <a:cubicBezTo>
                      <a:pt x="673" y="131"/>
                      <a:pt x="512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3"/>
              <p:cNvSpPr/>
              <p:nvPr/>
            </p:nvSpPr>
            <p:spPr>
              <a:xfrm>
                <a:off x="1073550" y="3146225"/>
                <a:ext cx="15850" cy="14175"/>
              </a:xfrm>
              <a:custGeom>
                <a:rect b="b" l="l" r="r" t="t"/>
                <a:pathLst>
                  <a:path extrusionOk="0" h="567" w="634">
                    <a:moveTo>
                      <a:pt x="322" y="1"/>
                    </a:moveTo>
                    <a:cubicBezTo>
                      <a:pt x="199" y="1"/>
                      <a:pt x="90" y="79"/>
                      <a:pt x="56" y="204"/>
                    </a:cubicBezTo>
                    <a:cubicBezTo>
                      <a:pt x="1" y="355"/>
                      <a:pt x="83" y="520"/>
                      <a:pt x="248" y="561"/>
                    </a:cubicBezTo>
                    <a:cubicBezTo>
                      <a:pt x="268" y="565"/>
                      <a:pt x="287" y="566"/>
                      <a:pt x="306" y="566"/>
                    </a:cubicBezTo>
                    <a:cubicBezTo>
                      <a:pt x="437" y="566"/>
                      <a:pt x="558" y="487"/>
                      <a:pt x="606" y="355"/>
                    </a:cubicBezTo>
                    <a:cubicBezTo>
                      <a:pt x="633" y="204"/>
                      <a:pt x="551" y="53"/>
                      <a:pt x="400" y="11"/>
                    </a:cubicBezTo>
                    <a:cubicBezTo>
                      <a:pt x="373" y="4"/>
                      <a:pt x="347" y="1"/>
                      <a:pt x="32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3"/>
              <p:cNvSpPr/>
              <p:nvPr/>
            </p:nvSpPr>
            <p:spPr>
              <a:xfrm>
                <a:off x="780425" y="3172175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0"/>
                    </a:moveTo>
                    <a:cubicBezTo>
                      <a:pt x="149" y="0"/>
                      <a:pt x="0" y="190"/>
                      <a:pt x="83" y="389"/>
                    </a:cubicBezTo>
                    <a:cubicBezTo>
                      <a:pt x="131" y="499"/>
                      <a:pt x="237" y="554"/>
                      <a:pt x="342" y="554"/>
                    </a:cubicBezTo>
                    <a:cubicBezTo>
                      <a:pt x="447" y="554"/>
                      <a:pt x="550" y="499"/>
                      <a:pt x="591" y="389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6" y="6"/>
                      <a:pt x="372" y="0"/>
                      <a:pt x="33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3"/>
              <p:cNvSpPr/>
              <p:nvPr/>
            </p:nvSpPr>
            <p:spPr>
              <a:xfrm>
                <a:off x="805500" y="3158925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9" y="0"/>
                      <a:pt x="111" y="66"/>
                      <a:pt x="56" y="177"/>
                    </a:cubicBezTo>
                    <a:cubicBezTo>
                      <a:pt x="1" y="328"/>
                      <a:pt x="69" y="493"/>
                      <a:pt x="234" y="548"/>
                    </a:cubicBezTo>
                    <a:cubicBezTo>
                      <a:pt x="267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2" y="397"/>
                    </a:cubicBezTo>
                    <a:cubicBezTo>
                      <a:pt x="647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3"/>
              <p:cNvSpPr/>
              <p:nvPr/>
            </p:nvSpPr>
            <p:spPr>
              <a:xfrm>
                <a:off x="805500" y="3185550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0"/>
                    </a:moveTo>
                    <a:cubicBezTo>
                      <a:pt x="223" y="0"/>
                      <a:pt x="122" y="65"/>
                      <a:pt x="69" y="170"/>
                    </a:cubicBezTo>
                    <a:cubicBezTo>
                      <a:pt x="1" y="322"/>
                      <a:pt x="69" y="500"/>
                      <a:pt x="234" y="555"/>
                    </a:cubicBezTo>
                    <a:cubicBezTo>
                      <a:pt x="261" y="563"/>
                      <a:pt x="289" y="567"/>
                      <a:pt x="316" y="567"/>
                    </a:cubicBezTo>
                    <a:cubicBezTo>
                      <a:pt x="428" y="567"/>
                      <a:pt x="537" y="503"/>
                      <a:pt x="592" y="404"/>
                    </a:cubicBezTo>
                    <a:cubicBezTo>
                      <a:pt x="660" y="253"/>
                      <a:pt x="592" y="74"/>
                      <a:pt x="440" y="19"/>
                    </a:cubicBezTo>
                    <a:cubicBezTo>
                      <a:pt x="405" y="6"/>
                      <a:pt x="370" y="0"/>
                      <a:pt x="33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"/>
              <p:cNvSpPr/>
              <p:nvPr/>
            </p:nvSpPr>
            <p:spPr>
              <a:xfrm>
                <a:off x="911550" y="3143625"/>
                <a:ext cx="51025" cy="42075"/>
              </a:xfrm>
              <a:custGeom>
                <a:rect b="b" l="l" r="r" t="t"/>
                <a:pathLst>
                  <a:path extrusionOk="0" h="1683" w="2041">
                    <a:moveTo>
                      <a:pt x="1823" y="0"/>
                    </a:moveTo>
                    <a:cubicBezTo>
                      <a:pt x="1752" y="0"/>
                      <a:pt x="1673" y="85"/>
                      <a:pt x="1711" y="170"/>
                    </a:cubicBezTo>
                    <a:cubicBezTo>
                      <a:pt x="1890" y="514"/>
                      <a:pt x="1835" y="940"/>
                      <a:pt x="1587" y="1256"/>
                    </a:cubicBezTo>
                    <a:cubicBezTo>
                      <a:pt x="1447" y="1389"/>
                      <a:pt x="1263" y="1455"/>
                      <a:pt x="1077" y="1455"/>
                    </a:cubicBezTo>
                    <a:cubicBezTo>
                      <a:pt x="934" y="1455"/>
                      <a:pt x="791" y="1416"/>
                      <a:pt x="666" y="1339"/>
                    </a:cubicBezTo>
                    <a:cubicBezTo>
                      <a:pt x="460" y="1215"/>
                      <a:pt x="309" y="1036"/>
                      <a:pt x="212" y="816"/>
                    </a:cubicBezTo>
                    <a:cubicBezTo>
                      <a:pt x="195" y="778"/>
                      <a:pt x="167" y="762"/>
                      <a:pt x="137" y="762"/>
                    </a:cubicBezTo>
                    <a:cubicBezTo>
                      <a:pt x="70" y="762"/>
                      <a:pt x="0" y="841"/>
                      <a:pt x="48" y="926"/>
                    </a:cubicBezTo>
                    <a:cubicBezTo>
                      <a:pt x="226" y="1366"/>
                      <a:pt x="639" y="1655"/>
                      <a:pt x="1106" y="1682"/>
                    </a:cubicBezTo>
                    <a:cubicBezTo>
                      <a:pt x="1560" y="1655"/>
                      <a:pt x="1931" y="1325"/>
                      <a:pt x="2000" y="871"/>
                    </a:cubicBezTo>
                    <a:cubicBezTo>
                      <a:pt x="2041" y="596"/>
                      <a:pt x="2013" y="322"/>
                      <a:pt x="1903" y="60"/>
                    </a:cubicBezTo>
                    <a:cubicBezTo>
                      <a:pt x="1886" y="18"/>
                      <a:pt x="1856" y="0"/>
                      <a:pt x="182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3"/>
              <p:cNvSpPr/>
              <p:nvPr/>
            </p:nvSpPr>
            <p:spPr>
              <a:xfrm>
                <a:off x="1094175" y="3146475"/>
                <a:ext cx="52950" cy="38900"/>
              </a:xfrm>
              <a:custGeom>
                <a:rect b="b" l="l" r="r" t="t"/>
                <a:pathLst>
                  <a:path extrusionOk="0" h="1556" w="2118">
                    <a:moveTo>
                      <a:pt x="1383" y="1"/>
                    </a:moveTo>
                    <a:cubicBezTo>
                      <a:pt x="1170" y="1"/>
                      <a:pt x="932" y="70"/>
                      <a:pt x="716" y="208"/>
                    </a:cubicBezTo>
                    <a:cubicBezTo>
                      <a:pt x="248" y="496"/>
                      <a:pt x="1" y="991"/>
                      <a:pt x="207" y="1307"/>
                    </a:cubicBezTo>
                    <a:cubicBezTo>
                      <a:pt x="315" y="1473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7" y="1349"/>
                    </a:cubicBezTo>
                    <a:cubicBezTo>
                      <a:pt x="1898" y="1046"/>
                      <a:pt x="2118" y="565"/>
                      <a:pt x="1925" y="249"/>
                    </a:cubicBezTo>
                    <a:cubicBezTo>
                      <a:pt x="1817" y="84"/>
                      <a:pt x="1616" y="1"/>
                      <a:pt x="13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3"/>
              <p:cNvSpPr/>
              <p:nvPr/>
            </p:nvSpPr>
            <p:spPr>
              <a:xfrm>
                <a:off x="777675" y="3276700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7" y="0"/>
                    </a:moveTo>
                    <a:cubicBezTo>
                      <a:pt x="1199" y="0"/>
                      <a:pt x="961" y="69"/>
                      <a:pt x="729" y="209"/>
                    </a:cubicBezTo>
                    <a:cubicBezTo>
                      <a:pt x="248" y="497"/>
                      <a:pt x="0" y="965"/>
                      <a:pt x="206" y="1294"/>
                    </a:cubicBezTo>
                    <a:cubicBezTo>
                      <a:pt x="314" y="1460"/>
                      <a:pt x="516" y="1542"/>
                      <a:pt x="751" y="1542"/>
                    </a:cubicBezTo>
                    <a:cubicBezTo>
                      <a:pt x="965" y="1542"/>
                      <a:pt x="1207" y="1473"/>
                      <a:pt x="1430" y="1336"/>
                    </a:cubicBezTo>
                    <a:cubicBezTo>
                      <a:pt x="1897" y="1047"/>
                      <a:pt x="2117" y="566"/>
                      <a:pt x="1925" y="236"/>
                    </a:cubicBezTo>
                    <a:cubicBezTo>
                      <a:pt x="1818" y="80"/>
                      <a:pt x="1630" y="0"/>
                      <a:pt x="1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"/>
              <p:cNvSpPr/>
              <p:nvPr/>
            </p:nvSpPr>
            <p:spPr>
              <a:xfrm>
                <a:off x="680075" y="3068700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7" y="0"/>
                    </a:moveTo>
                    <a:cubicBezTo>
                      <a:pt x="3001" y="0"/>
                      <a:pt x="1564" y="864"/>
                      <a:pt x="907" y="2329"/>
                    </a:cubicBezTo>
                    <a:cubicBezTo>
                      <a:pt x="0" y="4322"/>
                      <a:pt x="894" y="6659"/>
                      <a:pt x="2873" y="7552"/>
                    </a:cubicBezTo>
                    <a:cubicBezTo>
                      <a:pt x="3401" y="7789"/>
                      <a:pt x="3954" y="7902"/>
                      <a:pt x="4497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4" y="3593"/>
                      <a:pt x="8124" y="1243"/>
                      <a:pt x="6131" y="349"/>
                    </a:cubicBezTo>
                    <a:cubicBezTo>
                      <a:pt x="5603" y="113"/>
                      <a:pt x="5050" y="0"/>
                      <a:pt x="45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3"/>
              <p:cNvSpPr/>
              <p:nvPr/>
            </p:nvSpPr>
            <p:spPr>
              <a:xfrm>
                <a:off x="706175" y="3084500"/>
                <a:ext cx="173925" cy="164975"/>
              </a:xfrm>
              <a:custGeom>
                <a:rect b="b" l="l" r="r" t="t"/>
                <a:pathLst>
                  <a:path extrusionOk="0" h="6599" w="6957">
                    <a:moveTo>
                      <a:pt x="3481" y="1"/>
                    </a:moveTo>
                    <a:cubicBezTo>
                      <a:pt x="1813" y="1"/>
                      <a:pt x="373" y="1252"/>
                      <a:pt x="193" y="2948"/>
                    </a:cubicBezTo>
                    <a:cubicBezTo>
                      <a:pt x="1" y="4762"/>
                      <a:pt x="1307" y="6384"/>
                      <a:pt x="3121" y="6577"/>
                    </a:cubicBezTo>
                    <a:cubicBezTo>
                      <a:pt x="3247" y="6591"/>
                      <a:pt x="3372" y="6598"/>
                      <a:pt x="3495" y="6598"/>
                    </a:cubicBezTo>
                    <a:cubicBezTo>
                      <a:pt x="5154" y="6598"/>
                      <a:pt x="6571" y="5339"/>
                      <a:pt x="6750" y="3663"/>
                    </a:cubicBezTo>
                    <a:cubicBezTo>
                      <a:pt x="6957" y="1848"/>
                      <a:pt x="5637" y="212"/>
                      <a:pt x="3836" y="20"/>
                    </a:cubicBezTo>
                    <a:cubicBezTo>
                      <a:pt x="3717" y="7"/>
                      <a:pt x="3599" y="1"/>
                      <a:pt x="348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3"/>
              <p:cNvSpPr/>
              <p:nvPr/>
            </p:nvSpPr>
            <p:spPr>
              <a:xfrm>
                <a:off x="757725" y="3133275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0"/>
                    </a:moveTo>
                    <a:cubicBezTo>
                      <a:pt x="843" y="0"/>
                      <a:pt x="637" y="78"/>
                      <a:pt x="468" y="227"/>
                    </a:cubicBezTo>
                    <a:cubicBezTo>
                      <a:pt x="235" y="419"/>
                      <a:pt x="83" y="722"/>
                      <a:pt x="56" y="1024"/>
                    </a:cubicBezTo>
                    <a:cubicBezTo>
                      <a:pt x="1" y="1478"/>
                      <a:pt x="56" y="1945"/>
                      <a:pt x="207" y="2371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2" y="2527"/>
                      <a:pt x="468" y="2523"/>
                    </a:cubicBezTo>
                    <a:cubicBezTo>
                      <a:pt x="578" y="2495"/>
                      <a:pt x="647" y="2371"/>
                      <a:pt x="633" y="2261"/>
                    </a:cubicBezTo>
                    <a:cubicBezTo>
                      <a:pt x="496" y="1945"/>
                      <a:pt x="441" y="1615"/>
                      <a:pt x="454" y="1272"/>
                    </a:cubicBezTo>
                    <a:cubicBezTo>
                      <a:pt x="468" y="1134"/>
                      <a:pt x="496" y="997"/>
                      <a:pt x="537" y="873"/>
                    </a:cubicBezTo>
                    <a:cubicBezTo>
                      <a:pt x="551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1" y="516"/>
                    </a:lnTo>
                    <a:lnTo>
                      <a:pt x="894" y="461"/>
                    </a:lnTo>
                    <a:lnTo>
                      <a:pt x="977" y="433"/>
                    </a:lnTo>
                    <a:lnTo>
                      <a:pt x="1114" y="433"/>
                    </a:lnTo>
                    <a:cubicBezTo>
                      <a:pt x="1149" y="440"/>
                      <a:pt x="1142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4"/>
                      <a:pt x="2104" y="1313"/>
                      <a:pt x="2228" y="1629"/>
                    </a:cubicBezTo>
                    <a:cubicBezTo>
                      <a:pt x="2263" y="1723"/>
                      <a:pt x="2348" y="1786"/>
                      <a:pt x="2448" y="1786"/>
                    </a:cubicBezTo>
                    <a:cubicBezTo>
                      <a:pt x="2466" y="1786"/>
                      <a:pt x="2484" y="1784"/>
                      <a:pt x="2503" y="1780"/>
                    </a:cubicBezTo>
                    <a:cubicBezTo>
                      <a:pt x="2613" y="1753"/>
                      <a:pt x="2681" y="1629"/>
                      <a:pt x="2640" y="1505"/>
                    </a:cubicBezTo>
                    <a:cubicBezTo>
                      <a:pt x="2406" y="914"/>
                      <a:pt x="1967" y="199"/>
                      <a:pt x="1293" y="34"/>
                    </a:cubicBezTo>
                    <a:cubicBezTo>
                      <a:pt x="1213" y="12"/>
                      <a:pt x="1132" y="0"/>
                      <a:pt x="10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3"/>
              <p:cNvSpPr/>
              <p:nvPr/>
            </p:nvSpPr>
            <p:spPr>
              <a:xfrm>
                <a:off x="942625" y="2971400"/>
                <a:ext cx="207600" cy="197625"/>
              </a:xfrm>
              <a:custGeom>
                <a:rect b="b" l="l" r="r" t="t"/>
                <a:pathLst>
                  <a:path extrusionOk="0" h="7905" w="8304">
                    <a:moveTo>
                      <a:pt x="4147" y="1"/>
                    </a:moveTo>
                    <a:cubicBezTo>
                      <a:pt x="2144" y="1"/>
                      <a:pt x="427" y="1517"/>
                      <a:pt x="220" y="3554"/>
                    </a:cubicBezTo>
                    <a:cubicBezTo>
                      <a:pt x="0" y="5726"/>
                      <a:pt x="1581" y="7664"/>
                      <a:pt x="3753" y="7884"/>
                    </a:cubicBezTo>
                    <a:cubicBezTo>
                      <a:pt x="3889" y="7898"/>
                      <a:pt x="4023" y="7905"/>
                      <a:pt x="4157" y="7905"/>
                    </a:cubicBezTo>
                    <a:cubicBezTo>
                      <a:pt x="6160" y="7905"/>
                      <a:pt x="7877" y="6388"/>
                      <a:pt x="8083" y="4351"/>
                    </a:cubicBezTo>
                    <a:cubicBezTo>
                      <a:pt x="8303" y="2179"/>
                      <a:pt x="6723" y="241"/>
                      <a:pt x="4551" y="21"/>
                    </a:cubicBezTo>
                    <a:cubicBezTo>
                      <a:pt x="4415" y="7"/>
                      <a:pt x="4281" y="1"/>
                      <a:pt x="414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3"/>
              <p:cNvSpPr/>
              <p:nvPr/>
            </p:nvSpPr>
            <p:spPr>
              <a:xfrm>
                <a:off x="959475" y="2986925"/>
                <a:ext cx="173225" cy="164875"/>
              </a:xfrm>
              <a:custGeom>
                <a:rect b="b" l="l" r="r" t="t"/>
                <a:pathLst>
                  <a:path extrusionOk="0" h="6595" w="6929">
                    <a:moveTo>
                      <a:pt x="3483" y="0"/>
                    </a:moveTo>
                    <a:cubicBezTo>
                      <a:pt x="3368" y="0"/>
                      <a:pt x="3251" y="6"/>
                      <a:pt x="3134" y="19"/>
                    </a:cubicBezTo>
                    <a:cubicBezTo>
                      <a:pt x="1320" y="197"/>
                      <a:pt x="0" y="1819"/>
                      <a:pt x="179" y="3634"/>
                    </a:cubicBezTo>
                    <a:cubicBezTo>
                      <a:pt x="359" y="5331"/>
                      <a:pt x="1788" y="6594"/>
                      <a:pt x="3445" y="6594"/>
                    </a:cubicBezTo>
                    <a:cubicBezTo>
                      <a:pt x="3561" y="6594"/>
                      <a:pt x="3677" y="6588"/>
                      <a:pt x="3794" y="6576"/>
                    </a:cubicBezTo>
                    <a:cubicBezTo>
                      <a:pt x="5609" y="6397"/>
                      <a:pt x="6928" y="4775"/>
                      <a:pt x="6750" y="2960"/>
                    </a:cubicBezTo>
                    <a:cubicBezTo>
                      <a:pt x="6582" y="1276"/>
                      <a:pt x="5152" y="0"/>
                      <a:pt x="348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3"/>
              <p:cNvSpPr/>
              <p:nvPr/>
            </p:nvSpPr>
            <p:spPr>
              <a:xfrm>
                <a:off x="1010325" y="3034900"/>
                <a:ext cx="66700" cy="61150"/>
              </a:xfrm>
              <a:custGeom>
                <a:rect b="b" l="l" r="r" t="t"/>
                <a:pathLst>
                  <a:path extrusionOk="0" h="2446" w="2668">
                    <a:moveTo>
                      <a:pt x="1103" y="1"/>
                    </a:moveTo>
                    <a:cubicBezTo>
                      <a:pt x="921" y="1"/>
                      <a:pt x="742" y="56"/>
                      <a:pt x="592" y="162"/>
                    </a:cubicBezTo>
                    <a:cubicBezTo>
                      <a:pt x="344" y="368"/>
                      <a:pt x="166" y="643"/>
                      <a:pt x="97" y="959"/>
                    </a:cubicBezTo>
                    <a:cubicBezTo>
                      <a:pt x="1" y="1399"/>
                      <a:pt x="14" y="1866"/>
                      <a:pt x="124" y="2292"/>
                    </a:cubicBezTo>
                    <a:cubicBezTo>
                      <a:pt x="147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7" y="2182"/>
                    </a:cubicBezTo>
                    <a:cubicBezTo>
                      <a:pt x="454" y="1866"/>
                      <a:pt x="440" y="1536"/>
                      <a:pt x="495" y="1220"/>
                    </a:cubicBezTo>
                    <a:cubicBezTo>
                      <a:pt x="509" y="986"/>
                      <a:pt x="605" y="753"/>
                      <a:pt x="770" y="574"/>
                    </a:cubicBezTo>
                    <a:cubicBezTo>
                      <a:pt x="863" y="481"/>
                      <a:pt x="987" y="435"/>
                      <a:pt x="1118" y="435"/>
                    </a:cubicBezTo>
                    <a:cubicBezTo>
                      <a:pt x="1162" y="435"/>
                      <a:pt x="1207" y="440"/>
                      <a:pt x="1251" y="450"/>
                    </a:cubicBezTo>
                    <a:cubicBezTo>
                      <a:pt x="1458" y="519"/>
                      <a:pt x="1636" y="657"/>
                      <a:pt x="1774" y="835"/>
                    </a:cubicBezTo>
                    <a:cubicBezTo>
                      <a:pt x="1980" y="1124"/>
                      <a:pt x="2131" y="1440"/>
                      <a:pt x="2214" y="1784"/>
                    </a:cubicBezTo>
                    <a:cubicBezTo>
                      <a:pt x="2241" y="1892"/>
                      <a:pt x="2321" y="1938"/>
                      <a:pt x="2404" y="1938"/>
                    </a:cubicBezTo>
                    <a:cubicBezTo>
                      <a:pt x="2532" y="1938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3" y="52"/>
                    </a:cubicBezTo>
                    <a:cubicBezTo>
                      <a:pt x="1305" y="17"/>
                      <a:pt x="1203" y="1"/>
                      <a:pt x="11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3"/>
              <p:cNvSpPr/>
              <p:nvPr/>
            </p:nvSpPr>
            <p:spPr>
              <a:xfrm>
                <a:off x="871350" y="3093350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1" y="1545"/>
                      <a:pt x="888" y="1548"/>
                      <a:pt x="884" y="1555"/>
                    </a:cubicBezTo>
                    <a:lnTo>
                      <a:pt x="884" y="1555"/>
                    </a:lnTo>
                    <a:cubicBezTo>
                      <a:pt x="889" y="1549"/>
                      <a:pt x="892" y="1545"/>
                      <a:pt x="891" y="1545"/>
                    </a:cubicBezTo>
                    <a:close/>
                    <a:moveTo>
                      <a:pt x="2998" y="0"/>
                    </a:moveTo>
                    <a:cubicBezTo>
                      <a:pt x="1917" y="0"/>
                      <a:pt x="836" y="420"/>
                      <a:pt x="226" y="1370"/>
                    </a:cubicBezTo>
                    <a:lnTo>
                      <a:pt x="75" y="1659"/>
                    </a:lnTo>
                    <a:cubicBezTo>
                      <a:pt x="0" y="1915"/>
                      <a:pt x="199" y="2082"/>
                      <a:pt x="396" y="2082"/>
                    </a:cubicBezTo>
                    <a:cubicBezTo>
                      <a:pt x="527" y="2082"/>
                      <a:pt x="658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6" y="1898"/>
                      <a:pt x="675" y="1898"/>
                    </a:cubicBezTo>
                    <a:cubicBezTo>
                      <a:pt x="672" y="1898"/>
                      <a:pt x="732" y="1775"/>
                      <a:pt x="762" y="1755"/>
                    </a:cubicBezTo>
                    <a:cubicBezTo>
                      <a:pt x="789" y="1686"/>
                      <a:pt x="831" y="1631"/>
                      <a:pt x="872" y="1576"/>
                    </a:cubicBezTo>
                    <a:cubicBezTo>
                      <a:pt x="877" y="1567"/>
                      <a:pt x="881" y="1560"/>
                      <a:pt x="884" y="1555"/>
                    </a:cubicBezTo>
                    <a:lnTo>
                      <a:pt x="884" y="1555"/>
                    </a:lnTo>
                    <a:cubicBezTo>
                      <a:pt x="878" y="1561"/>
                      <a:pt x="870" y="1569"/>
                      <a:pt x="858" y="1576"/>
                    </a:cubicBezTo>
                    <a:lnTo>
                      <a:pt x="913" y="1522"/>
                    </a:lnTo>
                    <a:lnTo>
                      <a:pt x="996" y="1412"/>
                    </a:lnTo>
                    <a:lnTo>
                      <a:pt x="1243" y="1205"/>
                    </a:lnTo>
                    <a:lnTo>
                      <a:pt x="1312" y="1150"/>
                    </a:lnTo>
                    <a:lnTo>
                      <a:pt x="1312" y="1150"/>
                    </a:lnTo>
                    <a:cubicBezTo>
                      <a:pt x="1298" y="1157"/>
                      <a:pt x="1291" y="1160"/>
                      <a:pt x="1289" y="1160"/>
                    </a:cubicBezTo>
                    <a:cubicBezTo>
                      <a:pt x="1282" y="1160"/>
                      <a:pt x="1315" y="1137"/>
                      <a:pt x="1326" y="1137"/>
                    </a:cubicBezTo>
                    <a:lnTo>
                      <a:pt x="1491" y="1013"/>
                    </a:lnTo>
                    <a:cubicBezTo>
                      <a:pt x="1724" y="862"/>
                      <a:pt x="1985" y="752"/>
                      <a:pt x="2247" y="697"/>
                    </a:cubicBezTo>
                    <a:cubicBezTo>
                      <a:pt x="2489" y="651"/>
                      <a:pt x="2731" y="631"/>
                      <a:pt x="2971" y="631"/>
                    </a:cubicBezTo>
                    <a:cubicBezTo>
                      <a:pt x="3167" y="631"/>
                      <a:pt x="3361" y="645"/>
                      <a:pt x="3553" y="669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4"/>
                      <a:pt x="3731" y="37"/>
                      <a:pt x="3553" y="37"/>
                    </a:cubicBezTo>
                    <a:cubicBezTo>
                      <a:pt x="3369" y="13"/>
                      <a:pt x="3184" y="0"/>
                      <a:pt x="299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3"/>
              <p:cNvSpPr/>
              <p:nvPr/>
            </p:nvSpPr>
            <p:spPr>
              <a:xfrm>
                <a:off x="792000" y="2961550"/>
                <a:ext cx="198425" cy="106775"/>
              </a:xfrm>
              <a:custGeom>
                <a:rect b="b" l="l" r="r" t="t"/>
                <a:pathLst>
                  <a:path extrusionOk="0" h="4271" w="7937">
                    <a:moveTo>
                      <a:pt x="4101" y="1487"/>
                    </a:moveTo>
                    <a:cubicBezTo>
                      <a:pt x="4238" y="1515"/>
                      <a:pt x="4362" y="1584"/>
                      <a:pt x="4458" y="1680"/>
                    </a:cubicBezTo>
                    <a:cubicBezTo>
                      <a:pt x="4681" y="1871"/>
                      <a:pt x="4855" y="2103"/>
                      <a:pt x="4973" y="2363"/>
                    </a:cubicBezTo>
                    <a:lnTo>
                      <a:pt x="4973" y="2363"/>
                    </a:lnTo>
                    <a:cubicBezTo>
                      <a:pt x="4793" y="2245"/>
                      <a:pt x="4620" y="2119"/>
                      <a:pt x="4458" y="1982"/>
                    </a:cubicBezTo>
                    <a:cubicBezTo>
                      <a:pt x="4307" y="1858"/>
                      <a:pt x="4087" y="1707"/>
                      <a:pt x="4018" y="1515"/>
                    </a:cubicBezTo>
                    <a:cubicBezTo>
                      <a:pt x="4032" y="1501"/>
                      <a:pt x="4073" y="1487"/>
                      <a:pt x="4101" y="1487"/>
                    </a:cubicBezTo>
                    <a:close/>
                    <a:moveTo>
                      <a:pt x="1926" y="1939"/>
                    </a:moveTo>
                    <a:cubicBezTo>
                      <a:pt x="2003" y="1939"/>
                      <a:pt x="2178" y="2180"/>
                      <a:pt x="2204" y="2285"/>
                    </a:cubicBezTo>
                    <a:cubicBezTo>
                      <a:pt x="2266" y="2395"/>
                      <a:pt x="2305" y="2517"/>
                      <a:pt x="2322" y="2650"/>
                    </a:cubicBezTo>
                    <a:lnTo>
                      <a:pt x="2322" y="2650"/>
                    </a:lnTo>
                    <a:cubicBezTo>
                      <a:pt x="2320" y="2648"/>
                      <a:pt x="2317" y="2645"/>
                      <a:pt x="2314" y="2642"/>
                    </a:cubicBezTo>
                    <a:cubicBezTo>
                      <a:pt x="2135" y="2491"/>
                      <a:pt x="1998" y="2312"/>
                      <a:pt x="1902" y="2106"/>
                    </a:cubicBezTo>
                    <a:cubicBezTo>
                      <a:pt x="1888" y="2037"/>
                      <a:pt x="1847" y="1955"/>
                      <a:pt x="1915" y="1941"/>
                    </a:cubicBezTo>
                    <a:cubicBezTo>
                      <a:pt x="1919" y="1940"/>
                      <a:pt x="1922" y="1939"/>
                      <a:pt x="1926" y="1939"/>
                    </a:cubicBezTo>
                    <a:close/>
                    <a:moveTo>
                      <a:pt x="4994" y="1"/>
                    </a:moveTo>
                    <a:cubicBezTo>
                      <a:pt x="4901" y="1"/>
                      <a:pt x="4847" y="135"/>
                      <a:pt x="4939" y="181"/>
                    </a:cubicBezTo>
                    <a:cubicBezTo>
                      <a:pt x="5269" y="333"/>
                      <a:pt x="5572" y="484"/>
                      <a:pt x="5874" y="663"/>
                    </a:cubicBezTo>
                    <a:cubicBezTo>
                      <a:pt x="6410" y="937"/>
                      <a:pt x="6892" y="1322"/>
                      <a:pt x="7304" y="1776"/>
                    </a:cubicBezTo>
                    <a:cubicBezTo>
                      <a:pt x="7455" y="1955"/>
                      <a:pt x="7551" y="2188"/>
                      <a:pt x="7538" y="2436"/>
                    </a:cubicBezTo>
                    <a:cubicBezTo>
                      <a:pt x="7496" y="2697"/>
                      <a:pt x="7331" y="2931"/>
                      <a:pt x="7098" y="3054"/>
                    </a:cubicBezTo>
                    <a:cubicBezTo>
                      <a:pt x="7006" y="3093"/>
                      <a:pt x="6907" y="3108"/>
                      <a:pt x="6807" y="3108"/>
                    </a:cubicBezTo>
                    <a:cubicBezTo>
                      <a:pt x="6622" y="3108"/>
                      <a:pt x="6433" y="3058"/>
                      <a:pt x="6273" y="3013"/>
                    </a:cubicBezTo>
                    <a:cubicBezTo>
                      <a:pt x="5929" y="2903"/>
                      <a:pt x="5613" y="2752"/>
                      <a:pt x="5311" y="2573"/>
                    </a:cubicBezTo>
                    <a:cubicBezTo>
                      <a:pt x="5309" y="2573"/>
                      <a:pt x="5308" y="2572"/>
                      <a:pt x="5307" y="2571"/>
                    </a:cubicBezTo>
                    <a:lnTo>
                      <a:pt x="5307" y="2571"/>
                    </a:lnTo>
                    <a:cubicBezTo>
                      <a:pt x="5217" y="2200"/>
                      <a:pt x="4937" y="1842"/>
                      <a:pt x="4651" y="1570"/>
                    </a:cubicBezTo>
                    <a:cubicBezTo>
                      <a:pt x="4520" y="1449"/>
                      <a:pt x="4292" y="1268"/>
                      <a:pt x="4087" y="1268"/>
                    </a:cubicBezTo>
                    <a:cubicBezTo>
                      <a:pt x="4014" y="1268"/>
                      <a:pt x="3943" y="1292"/>
                      <a:pt x="3881" y="1350"/>
                    </a:cubicBezTo>
                    <a:cubicBezTo>
                      <a:pt x="3634" y="1570"/>
                      <a:pt x="3881" y="1735"/>
                      <a:pt x="3991" y="1872"/>
                    </a:cubicBezTo>
                    <a:cubicBezTo>
                      <a:pt x="4324" y="2189"/>
                      <a:pt x="4687" y="2467"/>
                      <a:pt x="5078" y="2699"/>
                    </a:cubicBezTo>
                    <a:lnTo>
                      <a:pt x="5078" y="2699"/>
                    </a:lnTo>
                    <a:cubicBezTo>
                      <a:pt x="5106" y="2995"/>
                      <a:pt x="4981" y="3278"/>
                      <a:pt x="4733" y="3439"/>
                    </a:cubicBezTo>
                    <a:cubicBezTo>
                      <a:pt x="4572" y="3560"/>
                      <a:pt x="4377" y="3606"/>
                      <a:pt x="4180" y="3606"/>
                    </a:cubicBezTo>
                    <a:cubicBezTo>
                      <a:pt x="4041" y="3606"/>
                      <a:pt x="3902" y="3583"/>
                      <a:pt x="3771" y="3549"/>
                    </a:cubicBezTo>
                    <a:cubicBezTo>
                      <a:pt x="3339" y="3398"/>
                      <a:pt x="2941" y="3171"/>
                      <a:pt x="2590" y="2887"/>
                    </a:cubicBezTo>
                    <a:lnTo>
                      <a:pt x="2590" y="2887"/>
                    </a:lnTo>
                    <a:cubicBezTo>
                      <a:pt x="2564" y="2599"/>
                      <a:pt x="2484" y="2320"/>
                      <a:pt x="2369" y="2106"/>
                    </a:cubicBezTo>
                    <a:cubicBezTo>
                      <a:pt x="2295" y="1979"/>
                      <a:pt x="2099" y="1723"/>
                      <a:pt x="1901" y="1723"/>
                    </a:cubicBezTo>
                    <a:cubicBezTo>
                      <a:pt x="1841" y="1723"/>
                      <a:pt x="1780" y="1746"/>
                      <a:pt x="1723" y="1804"/>
                    </a:cubicBezTo>
                    <a:cubicBezTo>
                      <a:pt x="1489" y="2037"/>
                      <a:pt x="1915" y="2532"/>
                      <a:pt x="2094" y="2725"/>
                    </a:cubicBezTo>
                    <a:cubicBezTo>
                      <a:pt x="2172" y="2805"/>
                      <a:pt x="2263" y="2891"/>
                      <a:pt x="2364" y="2978"/>
                    </a:cubicBezTo>
                    <a:lnTo>
                      <a:pt x="2364" y="2978"/>
                    </a:lnTo>
                    <a:cubicBezTo>
                      <a:pt x="2373" y="3211"/>
                      <a:pt x="2337" y="3449"/>
                      <a:pt x="2259" y="3673"/>
                    </a:cubicBezTo>
                    <a:cubicBezTo>
                      <a:pt x="2150" y="3934"/>
                      <a:pt x="1980" y="4035"/>
                      <a:pt x="1783" y="4035"/>
                    </a:cubicBezTo>
                    <a:cubicBezTo>
                      <a:pt x="1233" y="4035"/>
                      <a:pt x="471" y="3245"/>
                      <a:pt x="238" y="2931"/>
                    </a:cubicBezTo>
                    <a:cubicBezTo>
                      <a:pt x="218" y="2903"/>
                      <a:pt x="188" y="2891"/>
                      <a:pt x="157" y="2891"/>
                    </a:cubicBezTo>
                    <a:cubicBezTo>
                      <a:pt x="81" y="2891"/>
                      <a:pt x="1" y="2962"/>
                      <a:pt x="59" y="3041"/>
                    </a:cubicBezTo>
                    <a:cubicBezTo>
                      <a:pt x="360" y="3438"/>
                      <a:pt x="1121" y="4270"/>
                      <a:pt x="1767" y="4270"/>
                    </a:cubicBezTo>
                    <a:cubicBezTo>
                      <a:pt x="1949" y="4270"/>
                      <a:pt x="2122" y="4204"/>
                      <a:pt x="2273" y="4044"/>
                    </a:cubicBezTo>
                    <a:cubicBezTo>
                      <a:pt x="2486" y="3831"/>
                      <a:pt x="2584" y="3508"/>
                      <a:pt x="2598" y="3170"/>
                    </a:cubicBezTo>
                    <a:lnTo>
                      <a:pt x="2598" y="3170"/>
                    </a:lnTo>
                    <a:cubicBezTo>
                      <a:pt x="3054" y="3520"/>
                      <a:pt x="3638" y="3842"/>
                      <a:pt x="4179" y="3842"/>
                    </a:cubicBezTo>
                    <a:cubicBezTo>
                      <a:pt x="4424" y="3842"/>
                      <a:pt x="4660" y="3776"/>
                      <a:pt x="4871" y="3618"/>
                    </a:cubicBezTo>
                    <a:cubicBezTo>
                      <a:pt x="5195" y="3380"/>
                      <a:pt x="5327" y="3113"/>
                      <a:pt x="5336" y="2843"/>
                    </a:cubicBezTo>
                    <a:lnTo>
                      <a:pt x="5336" y="2843"/>
                    </a:lnTo>
                    <a:cubicBezTo>
                      <a:pt x="5562" y="2961"/>
                      <a:pt x="5796" y="3064"/>
                      <a:pt x="6039" y="3151"/>
                    </a:cubicBezTo>
                    <a:cubicBezTo>
                      <a:pt x="6271" y="3241"/>
                      <a:pt x="6540" y="3325"/>
                      <a:pt x="6797" y="3325"/>
                    </a:cubicBezTo>
                    <a:cubicBezTo>
                      <a:pt x="6890" y="3325"/>
                      <a:pt x="6982" y="3314"/>
                      <a:pt x="7070" y="3288"/>
                    </a:cubicBezTo>
                    <a:cubicBezTo>
                      <a:pt x="7373" y="3178"/>
                      <a:pt x="7620" y="2944"/>
                      <a:pt x="7730" y="2642"/>
                    </a:cubicBezTo>
                    <a:cubicBezTo>
                      <a:pt x="7936" y="1982"/>
                      <a:pt x="7276" y="1391"/>
                      <a:pt x="6809" y="1047"/>
                    </a:cubicBezTo>
                    <a:cubicBezTo>
                      <a:pt x="6300" y="649"/>
                      <a:pt x="5751" y="319"/>
                      <a:pt x="5173" y="44"/>
                    </a:cubicBezTo>
                    <a:lnTo>
                      <a:pt x="5049" y="16"/>
                    </a:lnTo>
                    <a:cubicBezTo>
                      <a:pt x="5030" y="6"/>
                      <a:pt x="5011" y="1"/>
                      <a:pt x="49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3"/>
              <p:cNvSpPr/>
              <p:nvPr/>
            </p:nvSpPr>
            <p:spPr>
              <a:xfrm>
                <a:off x="822425" y="31982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1"/>
                    </a:moveTo>
                    <a:cubicBezTo>
                      <a:pt x="12026" y="1"/>
                      <a:pt x="11986" y="23"/>
                      <a:pt x="11970" y="76"/>
                    </a:cubicBezTo>
                    <a:cubicBezTo>
                      <a:pt x="11723" y="1959"/>
                      <a:pt x="10761" y="3677"/>
                      <a:pt x="9290" y="4887"/>
                    </a:cubicBezTo>
                    <a:cubicBezTo>
                      <a:pt x="7985" y="5961"/>
                      <a:pt x="6360" y="6530"/>
                      <a:pt x="4701" y="6530"/>
                    </a:cubicBezTo>
                    <a:cubicBezTo>
                      <a:pt x="4384" y="6530"/>
                      <a:pt x="4067" y="6510"/>
                      <a:pt x="3750" y="6468"/>
                    </a:cubicBezTo>
                    <a:cubicBezTo>
                      <a:pt x="2458" y="6303"/>
                      <a:pt x="1234" y="5794"/>
                      <a:pt x="203" y="4997"/>
                    </a:cubicBezTo>
                    <a:cubicBezTo>
                      <a:pt x="181" y="4982"/>
                      <a:pt x="159" y="4976"/>
                      <a:pt x="140" y="4976"/>
                    </a:cubicBezTo>
                    <a:cubicBezTo>
                      <a:pt x="51" y="4976"/>
                      <a:pt x="1" y="5106"/>
                      <a:pt x="80" y="5162"/>
                    </a:cubicBezTo>
                    <a:cubicBezTo>
                      <a:pt x="1460" y="6230"/>
                      <a:pt x="3083" y="6741"/>
                      <a:pt x="4690" y="6741"/>
                    </a:cubicBezTo>
                    <a:cubicBezTo>
                      <a:pt x="7179" y="6741"/>
                      <a:pt x="9626" y="5513"/>
                      <a:pt x="11063" y="3224"/>
                    </a:cubicBezTo>
                    <a:cubicBezTo>
                      <a:pt x="11654" y="2289"/>
                      <a:pt x="12039" y="1244"/>
                      <a:pt x="12204" y="145"/>
                    </a:cubicBezTo>
                    <a:cubicBezTo>
                      <a:pt x="12213" y="60"/>
                      <a:pt x="12137" y="1"/>
                      <a:pt x="12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96" name="Google Shape;796;p3"/>
          <p:cNvGrpSpPr/>
          <p:nvPr/>
        </p:nvGrpSpPr>
        <p:grpSpPr>
          <a:xfrm>
            <a:off x="1252525" y="1984675"/>
            <a:ext cx="992650" cy="1200300"/>
            <a:chOff x="1004475" y="2255525"/>
            <a:chExt cx="992650" cy="1200300"/>
          </a:xfrm>
        </p:grpSpPr>
        <p:sp>
          <p:nvSpPr>
            <p:cNvPr id="797" name="Google Shape;797;p3"/>
            <p:cNvSpPr/>
            <p:nvPr/>
          </p:nvSpPr>
          <p:spPr>
            <a:xfrm>
              <a:off x="1004663" y="2255525"/>
              <a:ext cx="992275" cy="1200300"/>
            </a:xfrm>
            <a:custGeom>
              <a:rect b="b" l="l" r="r" t="t"/>
              <a:pathLst>
                <a:path extrusionOk="0" h="48012" w="39691">
                  <a:moveTo>
                    <a:pt x="5528" y="1"/>
                  </a:moveTo>
                  <a:lnTo>
                    <a:pt x="4934" y="4675"/>
                  </a:lnTo>
                  <a:cubicBezTo>
                    <a:pt x="6048" y="4863"/>
                    <a:pt x="6815" y="5890"/>
                    <a:pt x="6685" y="7019"/>
                  </a:cubicBezTo>
                  <a:cubicBezTo>
                    <a:pt x="6549" y="8069"/>
                    <a:pt x="5641" y="8836"/>
                    <a:pt x="4605" y="8836"/>
                  </a:cubicBezTo>
                  <a:cubicBezTo>
                    <a:pt x="4541" y="8836"/>
                    <a:pt x="4477" y="8833"/>
                    <a:pt x="4413" y="8827"/>
                  </a:cubicBezTo>
                  <a:lnTo>
                    <a:pt x="3936" y="12474"/>
                  </a:lnTo>
                  <a:cubicBezTo>
                    <a:pt x="5079" y="12618"/>
                    <a:pt x="5889" y="13660"/>
                    <a:pt x="5745" y="14803"/>
                  </a:cubicBezTo>
                  <a:cubicBezTo>
                    <a:pt x="5611" y="15858"/>
                    <a:pt x="4715" y="16629"/>
                    <a:pt x="3679" y="16629"/>
                  </a:cubicBezTo>
                  <a:cubicBezTo>
                    <a:pt x="3592" y="16629"/>
                    <a:pt x="3504" y="16623"/>
                    <a:pt x="3415" y="16612"/>
                  </a:cubicBezTo>
                  <a:lnTo>
                    <a:pt x="2995" y="19955"/>
                  </a:lnTo>
                  <a:cubicBezTo>
                    <a:pt x="4138" y="20114"/>
                    <a:pt x="4949" y="21156"/>
                    <a:pt x="4804" y="22299"/>
                  </a:cubicBezTo>
                  <a:cubicBezTo>
                    <a:pt x="4671" y="23353"/>
                    <a:pt x="3774" y="24124"/>
                    <a:pt x="2739" y="24124"/>
                  </a:cubicBezTo>
                  <a:cubicBezTo>
                    <a:pt x="2652" y="24124"/>
                    <a:pt x="2563" y="24119"/>
                    <a:pt x="2474" y="24107"/>
                  </a:cubicBezTo>
                  <a:lnTo>
                    <a:pt x="2040" y="27479"/>
                  </a:lnTo>
                  <a:cubicBezTo>
                    <a:pt x="3155" y="27667"/>
                    <a:pt x="3921" y="28694"/>
                    <a:pt x="3777" y="29823"/>
                  </a:cubicBezTo>
                  <a:cubicBezTo>
                    <a:pt x="3640" y="30873"/>
                    <a:pt x="2746" y="31640"/>
                    <a:pt x="1710" y="31640"/>
                  </a:cubicBezTo>
                  <a:cubicBezTo>
                    <a:pt x="1647" y="31640"/>
                    <a:pt x="1584" y="31638"/>
                    <a:pt x="1519" y="31632"/>
                  </a:cubicBezTo>
                  <a:lnTo>
                    <a:pt x="1100" y="34830"/>
                  </a:lnTo>
                  <a:cubicBezTo>
                    <a:pt x="2214" y="35003"/>
                    <a:pt x="2995" y="36045"/>
                    <a:pt x="2851" y="37159"/>
                  </a:cubicBezTo>
                  <a:cubicBezTo>
                    <a:pt x="2714" y="38223"/>
                    <a:pt x="1807" y="38991"/>
                    <a:pt x="770" y="38991"/>
                  </a:cubicBezTo>
                  <a:cubicBezTo>
                    <a:pt x="707" y="38991"/>
                    <a:pt x="643" y="38988"/>
                    <a:pt x="579" y="38982"/>
                  </a:cubicBezTo>
                  <a:lnTo>
                    <a:pt x="0" y="43671"/>
                  </a:lnTo>
                  <a:lnTo>
                    <a:pt x="3632" y="44119"/>
                  </a:lnTo>
                  <a:cubicBezTo>
                    <a:pt x="3632" y="43974"/>
                    <a:pt x="3632" y="43830"/>
                    <a:pt x="3646" y="43671"/>
                  </a:cubicBezTo>
                  <a:cubicBezTo>
                    <a:pt x="3780" y="42616"/>
                    <a:pt x="4676" y="41845"/>
                    <a:pt x="5712" y="41845"/>
                  </a:cubicBezTo>
                  <a:cubicBezTo>
                    <a:pt x="5799" y="41845"/>
                    <a:pt x="5887" y="41851"/>
                    <a:pt x="5976" y="41862"/>
                  </a:cubicBezTo>
                  <a:cubicBezTo>
                    <a:pt x="7119" y="42007"/>
                    <a:pt x="7930" y="43048"/>
                    <a:pt x="7785" y="44191"/>
                  </a:cubicBezTo>
                  <a:cubicBezTo>
                    <a:pt x="7770" y="44351"/>
                    <a:pt x="7741" y="44495"/>
                    <a:pt x="7698" y="44655"/>
                  </a:cubicBezTo>
                  <a:lnTo>
                    <a:pt x="11431" y="45118"/>
                  </a:lnTo>
                  <a:cubicBezTo>
                    <a:pt x="11417" y="44973"/>
                    <a:pt x="11431" y="44814"/>
                    <a:pt x="11446" y="44669"/>
                  </a:cubicBezTo>
                  <a:cubicBezTo>
                    <a:pt x="11579" y="43615"/>
                    <a:pt x="12476" y="42844"/>
                    <a:pt x="13511" y="42844"/>
                  </a:cubicBezTo>
                  <a:cubicBezTo>
                    <a:pt x="13598" y="42844"/>
                    <a:pt x="13687" y="42849"/>
                    <a:pt x="13775" y="42860"/>
                  </a:cubicBezTo>
                  <a:cubicBezTo>
                    <a:pt x="14918" y="43005"/>
                    <a:pt x="15729" y="44047"/>
                    <a:pt x="15584" y="45190"/>
                  </a:cubicBezTo>
                  <a:cubicBezTo>
                    <a:pt x="15570" y="45349"/>
                    <a:pt x="15526" y="45494"/>
                    <a:pt x="15483" y="45638"/>
                  </a:cubicBezTo>
                  <a:lnTo>
                    <a:pt x="18912" y="46073"/>
                  </a:lnTo>
                  <a:cubicBezTo>
                    <a:pt x="18898" y="45928"/>
                    <a:pt x="18912" y="45783"/>
                    <a:pt x="18927" y="45624"/>
                  </a:cubicBezTo>
                  <a:cubicBezTo>
                    <a:pt x="19060" y="44570"/>
                    <a:pt x="19957" y="43799"/>
                    <a:pt x="20992" y="43799"/>
                  </a:cubicBezTo>
                  <a:cubicBezTo>
                    <a:pt x="21079" y="43799"/>
                    <a:pt x="21167" y="43804"/>
                    <a:pt x="21256" y="43815"/>
                  </a:cubicBezTo>
                  <a:cubicBezTo>
                    <a:pt x="22414" y="43960"/>
                    <a:pt x="23224" y="45002"/>
                    <a:pt x="23079" y="46145"/>
                  </a:cubicBezTo>
                  <a:cubicBezTo>
                    <a:pt x="23051" y="46304"/>
                    <a:pt x="23022" y="46449"/>
                    <a:pt x="22964" y="46579"/>
                  </a:cubicBezTo>
                  <a:lnTo>
                    <a:pt x="26451" y="47042"/>
                  </a:lnTo>
                  <a:cubicBezTo>
                    <a:pt x="26436" y="46883"/>
                    <a:pt x="26436" y="46738"/>
                    <a:pt x="26451" y="46579"/>
                  </a:cubicBezTo>
                  <a:cubicBezTo>
                    <a:pt x="26545" y="45481"/>
                    <a:pt x="27469" y="44667"/>
                    <a:pt x="28547" y="44667"/>
                  </a:cubicBezTo>
                  <a:cubicBezTo>
                    <a:pt x="28634" y="44667"/>
                    <a:pt x="28721" y="44673"/>
                    <a:pt x="28810" y="44683"/>
                  </a:cubicBezTo>
                  <a:cubicBezTo>
                    <a:pt x="29996" y="44828"/>
                    <a:pt x="30806" y="45942"/>
                    <a:pt x="30618" y="47114"/>
                  </a:cubicBezTo>
                  <a:lnTo>
                    <a:pt x="30502" y="47548"/>
                  </a:lnTo>
                  <a:lnTo>
                    <a:pt x="34134" y="48011"/>
                  </a:lnTo>
                  <a:lnTo>
                    <a:pt x="34742" y="43323"/>
                  </a:lnTo>
                  <a:lnTo>
                    <a:pt x="34670" y="43323"/>
                  </a:lnTo>
                  <a:cubicBezTo>
                    <a:pt x="33527" y="43179"/>
                    <a:pt x="32716" y="42137"/>
                    <a:pt x="32861" y="40994"/>
                  </a:cubicBezTo>
                  <a:cubicBezTo>
                    <a:pt x="32995" y="39939"/>
                    <a:pt x="33891" y="39168"/>
                    <a:pt x="34926" y="39168"/>
                  </a:cubicBezTo>
                  <a:cubicBezTo>
                    <a:pt x="35014" y="39168"/>
                    <a:pt x="35102" y="39174"/>
                    <a:pt x="35191" y="39185"/>
                  </a:cubicBezTo>
                  <a:lnTo>
                    <a:pt x="35263" y="39185"/>
                  </a:lnTo>
                  <a:lnTo>
                    <a:pt x="35683" y="35987"/>
                  </a:lnTo>
                  <a:lnTo>
                    <a:pt x="35610" y="35987"/>
                  </a:lnTo>
                  <a:cubicBezTo>
                    <a:pt x="34496" y="35799"/>
                    <a:pt x="33729" y="34772"/>
                    <a:pt x="33874" y="33657"/>
                  </a:cubicBezTo>
                  <a:cubicBezTo>
                    <a:pt x="33998" y="32598"/>
                    <a:pt x="34906" y="31813"/>
                    <a:pt x="35966" y="31813"/>
                  </a:cubicBezTo>
                  <a:cubicBezTo>
                    <a:pt x="36021" y="31813"/>
                    <a:pt x="36076" y="31816"/>
                    <a:pt x="36131" y="31820"/>
                  </a:cubicBezTo>
                  <a:lnTo>
                    <a:pt x="36204" y="31820"/>
                  </a:lnTo>
                  <a:lnTo>
                    <a:pt x="36638" y="28448"/>
                  </a:lnTo>
                  <a:lnTo>
                    <a:pt x="36565" y="28448"/>
                  </a:lnTo>
                  <a:cubicBezTo>
                    <a:pt x="35451" y="28260"/>
                    <a:pt x="34684" y="27233"/>
                    <a:pt x="34829" y="26119"/>
                  </a:cubicBezTo>
                  <a:cubicBezTo>
                    <a:pt x="34966" y="25046"/>
                    <a:pt x="35874" y="24275"/>
                    <a:pt x="36920" y="24275"/>
                  </a:cubicBezTo>
                  <a:cubicBezTo>
                    <a:pt x="36975" y="24275"/>
                    <a:pt x="37031" y="24277"/>
                    <a:pt x="37086" y="24281"/>
                  </a:cubicBezTo>
                  <a:lnTo>
                    <a:pt x="37159" y="24281"/>
                  </a:lnTo>
                  <a:lnTo>
                    <a:pt x="37578" y="20939"/>
                  </a:lnTo>
                  <a:lnTo>
                    <a:pt x="37506" y="20939"/>
                  </a:lnTo>
                  <a:cubicBezTo>
                    <a:pt x="36377" y="20765"/>
                    <a:pt x="35596" y="19723"/>
                    <a:pt x="35741" y="18594"/>
                  </a:cubicBezTo>
                  <a:cubicBezTo>
                    <a:pt x="35876" y="17538"/>
                    <a:pt x="36785" y="16760"/>
                    <a:pt x="37827" y="16760"/>
                  </a:cubicBezTo>
                  <a:cubicBezTo>
                    <a:pt x="37898" y="16760"/>
                    <a:pt x="37969" y="16764"/>
                    <a:pt x="38041" y="16771"/>
                  </a:cubicBezTo>
                  <a:lnTo>
                    <a:pt x="38099" y="16771"/>
                  </a:lnTo>
                  <a:lnTo>
                    <a:pt x="38577" y="13125"/>
                  </a:lnTo>
                  <a:lnTo>
                    <a:pt x="38504" y="13125"/>
                  </a:lnTo>
                  <a:cubicBezTo>
                    <a:pt x="37390" y="12937"/>
                    <a:pt x="36623" y="11909"/>
                    <a:pt x="36768" y="10795"/>
                  </a:cubicBezTo>
                  <a:cubicBezTo>
                    <a:pt x="36892" y="9736"/>
                    <a:pt x="37800" y="8951"/>
                    <a:pt x="38860" y="8951"/>
                  </a:cubicBezTo>
                  <a:cubicBezTo>
                    <a:pt x="38914" y="8951"/>
                    <a:pt x="38970" y="8953"/>
                    <a:pt x="39025" y="8958"/>
                  </a:cubicBezTo>
                  <a:lnTo>
                    <a:pt x="39098" y="8958"/>
                  </a:lnTo>
                  <a:lnTo>
                    <a:pt x="39691" y="4284"/>
                  </a:lnTo>
                  <a:lnTo>
                    <a:pt x="36102" y="3879"/>
                  </a:lnTo>
                  <a:cubicBezTo>
                    <a:pt x="35956" y="4933"/>
                    <a:pt x="35058" y="5704"/>
                    <a:pt x="34023" y="5704"/>
                  </a:cubicBezTo>
                  <a:cubicBezTo>
                    <a:pt x="33935" y="5704"/>
                    <a:pt x="33847" y="5699"/>
                    <a:pt x="33758" y="5687"/>
                  </a:cubicBezTo>
                  <a:cubicBezTo>
                    <a:pt x="32615" y="5543"/>
                    <a:pt x="31805" y="4501"/>
                    <a:pt x="31949" y="3358"/>
                  </a:cubicBezTo>
                  <a:lnTo>
                    <a:pt x="31949" y="3329"/>
                  </a:lnTo>
                  <a:lnTo>
                    <a:pt x="28578" y="2924"/>
                  </a:lnTo>
                  <a:cubicBezTo>
                    <a:pt x="28405" y="3947"/>
                    <a:pt x="27524" y="4678"/>
                    <a:pt x="26507" y="4678"/>
                  </a:cubicBezTo>
                  <a:cubicBezTo>
                    <a:pt x="26417" y="4678"/>
                    <a:pt x="26326" y="4672"/>
                    <a:pt x="26234" y="4660"/>
                  </a:cubicBezTo>
                  <a:cubicBezTo>
                    <a:pt x="25120" y="4515"/>
                    <a:pt x="24309" y="3517"/>
                    <a:pt x="24411" y="2403"/>
                  </a:cubicBezTo>
                  <a:lnTo>
                    <a:pt x="24411" y="2388"/>
                  </a:lnTo>
                  <a:lnTo>
                    <a:pt x="21083" y="1969"/>
                  </a:lnTo>
                  <a:cubicBezTo>
                    <a:pt x="20989" y="3067"/>
                    <a:pt x="20064" y="3880"/>
                    <a:pt x="18986" y="3880"/>
                  </a:cubicBezTo>
                  <a:cubicBezTo>
                    <a:pt x="18900" y="3880"/>
                    <a:pt x="18812" y="3875"/>
                    <a:pt x="18724" y="3864"/>
                  </a:cubicBezTo>
                  <a:cubicBezTo>
                    <a:pt x="17552" y="3720"/>
                    <a:pt x="16727" y="2620"/>
                    <a:pt x="16930" y="1448"/>
                  </a:cubicBezTo>
                  <a:lnTo>
                    <a:pt x="16944" y="1448"/>
                  </a:lnTo>
                  <a:lnTo>
                    <a:pt x="13283" y="970"/>
                  </a:lnTo>
                  <a:lnTo>
                    <a:pt x="13283" y="1014"/>
                  </a:lnTo>
                  <a:cubicBezTo>
                    <a:pt x="13109" y="2032"/>
                    <a:pt x="12216" y="2764"/>
                    <a:pt x="11200" y="2764"/>
                  </a:cubicBezTo>
                  <a:cubicBezTo>
                    <a:pt x="11119" y="2764"/>
                    <a:pt x="11037" y="2760"/>
                    <a:pt x="10954" y="2750"/>
                  </a:cubicBezTo>
                  <a:cubicBezTo>
                    <a:pt x="9840" y="2605"/>
                    <a:pt x="9029" y="1607"/>
                    <a:pt x="9131" y="478"/>
                  </a:cubicBezTo>
                  <a:lnTo>
                    <a:pt x="9131" y="449"/>
                  </a:lnTo>
                  <a:lnTo>
                    <a:pt x="552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8" name="Google Shape;798;p3"/>
            <p:cNvGrpSpPr/>
            <p:nvPr/>
          </p:nvGrpSpPr>
          <p:grpSpPr>
            <a:xfrm>
              <a:off x="1004475" y="2255525"/>
              <a:ext cx="992650" cy="1200300"/>
              <a:chOff x="238125" y="2255525"/>
              <a:chExt cx="992650" cy="1200300"/>
            </a:xfrm>
          </p:grpSpPr>
          <p:sp>
            <p:nvSpPr>
              <p:cNvPr id="799" name="Google Shape;799;p3"/>
              <p:cNvSpPr/>
              <p:nvPr/>
            </p:nvSpPr>
            <p:spPr>
              <a:xfrm>
                <a:off x="238125" y="2255525"/>
                <a:ext cx="992650" cy="1200300"/>
              </a:xfrm>
              <a:custGeom>
                <a:rect b="b" l="l" r="r" t="t"/>
                <a:pathLst>
                  <a:path extrusionOk="0" h="48012" w="39706">
                    <a:moveTo>
                      <a:pt x="5527" y="1"/>
                    </a:moveTo>
                    <a:lnTo>
                      <a:pt x="4934" y="4675"/>
                    </a:lnTo>
                    <a:cubicBezTo>
                      <a:pt x="6048" y="4863"/>
                      <a:pt x="6830" y="5890"/>
                      <a:pt x="6685" y="7019"/>
                    </a:cubicBezTo>
                    <a:cubicBezTo>
                      <a:pt x="6549" y="8069"/>
                      <a:pt x="5654" y="8836"/>
                      <a:pt x="4607" y="8836"/>
                    </a:cubicBezTo>
                    <a:cubicBezTo>
                      <a:pt x="4543" y="8836"/>
                      <a:pt x="4478" y="8833"/>
                      <a:pt x="4413" y="8827"/>
                    </a:cubicBezTo>
                    <a:lnTo>
                      <a:pt x="3936" y="12474"/>
                    </a:lnTo>
                    <a:cubicBezTo>
                      <a:pt x="5093" y="12618"/>
                      <a:pt x="5904" y="13660"/>
                      <a:pt x="5759" y="14803"/>
                    </a:cubicBezTo>
                    <a:cubicBezTo>
                      <a:pt x="5626" y="15858"/>
                      <a:pt x="4741" y="16629"/>
                      <a:pt x="3708" y="16629"/>
                    </a:cubicBezTo>
                    <a:cubicBezTo>
                      <a:pt x="3621" y="16629"/>
                      <a:pt x="3533" y="16623"/>
                      <a:pt x="3444" y="16612"/>
                    </a:cubicBezTo>
                    <a:lnTo>
                      <a:pt x="3024" y="19969"/>
                    </a:lnTo>
                    <a:cubicBezTo>
                      <a:pt x="4167" y="20114"/>
                      <a:pt x="4978" y="21156"/>
                      <a:pt x="4833" y="22299"/>
                    </a:cubicBezTo>
                    <a:cubicBezTo>
                      <a:pt x="4699" y="23353"/>
                      <a:pt x="3803" y="24124"/>
                      <a:pt x="2768" y="24124"/>
                    </a:cubicBezTo>
                    <a:cubicBezTo>
                      <a:pt x="2680" y="24124"/>
                      <a:pt x="2592" y="24119"/>
                      <a:pt x="2503" y="24107"/>
                    </a:cubicBezTo>
                    <a:lnTo>
                      <a:pt x="2055" y="27479"/>
                    </a:lnTo>
                    <a:cubicBezTo>
                      <a:pt x="3169" y="27667"/>
                      <a:pt x="3936" y="28694"/>
                      <a:pt x="3806" y="29823"/>
                    </a:cubicBezTo>
                    <a:cubicBezTo>
                      <a:pt x="3669" y="30873"/>
                      <a:pt x="2774" y="31640"/>
                      <a:pt x="1727" y="31640"/>
                    </a:cubicBezTo>
                    <a:cubicBezTo>
                      <a:pt x="1663" y="31640"/>
                      <a:pt x="1599" y="31638"/>
                      <a:pt x="1534" y="31632"/>
                    </a:cubicBezTo>
                    <a:lnTo>
                      <a:pt x="1129" y="34830"/>
                    </a:lnTo>
                    <a:cubicBezTo>
                      <a:pt x="2243" y="35003"/>
                      <a:pt x="3010" y="36045"/>
                      <a:pt x="2879" y="37159"/>
                    </a:cubicBezTo>
                    <a:cubicBezTo>
                      <a:pt x="2728" y="38231"/>
                      <a:pt x="1820" y="39003"/>
                      <a:pt x="761" y="39003"/>
                    </a:cubicBezTo>
                    <a:cubicBezTo>
                      <a:pt x="706" y="39003"/>
                      <a:pt x="650" y="39001"/>
                      <a:pt x="593" y="38997"/>
                    </a:cubicBezTo>
                    <a:lnTo>
                      <a:pt x="0" y="43671"/>
                    </a:lnTo>
                    <a:lnTo>
                      <a:pt x="3632" y="44119"/>
                    </a:lnTo>
                    <a:cubicBezTo>
                      <a:pt x="3632" y="43974"/>
                      <a:pt x="3632" y="43830"/>
                      <a:pt x="3661" y="43671"/>
                    </a:cubicBezTo>
                    <a:cubicBezTo>
                      <a:pt x="3794" y="42616"/>
                      <a:pt x="4691" y="41845"/>
                      <a:pt x="5726" y="41845"/>
                    </a:cubicBezTo>
                    <a:cubicBezTo>
                      <a:pt x="5813" y="41845"/>
                      <a:pt x="5902" y="41851"/>
                      <a:pt x="5991" y="41862"/>
                    </a:cubicBezTo>
                    <a:cubicBezTo>
                      <a:pt x="7134" y="42007"/>
                      <a:pt x="7944" y="43048"/>
                      <a:pt x="7799" y="44191"/>
                    </a:cubicBezTo>
                    <a:cubicBezTo>
                      <a:pt x="7770" y="44351"/>
                      <a:pt x="7741" y="44495"/>
                      <a:pt x="7712" y="44655"/>
                    </a:cubicBezTo>
                    <a:lnTo>
                      <a:pt x="11431" y="45118"/>
                    </a:lnTo>
                    <a:cubicBezTo>
                      <a:pt x="11431" y="44973"/>
                      <a:pt x="11431" y="44814"/>
                      <a:pt x="11446" y="44669"/>
                    </a:cubicBezTo>
                    <a:cubicBezTo>
                      <a:pt x="11579" y="43615"/>
                      <a:pt x="12476" y="42844"/>
                      <a:pt x="13511" y="42844"/>
                    </a:cubicBezTo>
                    <a:cubicBezTo>
                      <a:pt x="13598" y="42844"/>
                      <a:pt x="13686" y="42849"/>
                      <a:pt x="13775" y="42860"/>
                    </a:cubicBezTo>
                    <a:cubicBezTo>
                      <a:pt x="14933" y="43005"/>
                      <a:pt x="15743" y="44047"/>
                      <a:pt x="15598" y="45190"/>
                    </a:cubicBezTo>
                    <a:cubicBezTo>
                      <a:pt x="15570" y="45349"/>
                      <a:pt x="15541" y="45494"/>
                      <a:pt x="15483" y="45638"/>
                    </a:cubicBezTo>
                    <a:lnTo>
                      <a:pt x="18927" y="46073"/>
                    </a:lnTo>
                    <a:cubicBezTo>
                      <a:pt x="18912" y="45928"/>
                      <a:pt x="18912" y="45783"/>
                      <a:pt x="18941" y="45624"/>
                    </a:cubicBezTo>
                    <a:cubicBezTo>
                      <a:pt x="19074" y="44570"/>
                      <a:pt x="19971" y="43799"/>
                      <a:pt x="21006" y="43799"/>
                    </a:cubicBezTo>
                    <a:cubicBezTo>
                      <a:pt x="21094" y="43799"/>
                      <a:pt x="21182" y="43804"/>
                      <a:pt x="21271" y="43815"/>
                    </a:cubicBezTo>
                    <a:cubicBezTo>
                      <a:pt x="22414" y="43960"/>
                      <a:pt x="23224" y="45002"/>
                      <a:pt x="23079" y="46145"/>
                    </a:cubicBezTo>
                    <a:cubicBezTo>
                      <a:pt x="23065" y="46304"/>
                      <a:pt x="23021" y="46449"/>
                      <a:pt x="22978" y="46579"/>
                    </a:cubicBezTo>
                    <a:lnTo>
                      <a:pt x="26465" y="47042"/>
                    </a:lnTo>
                    <a:cubicBezTo>
                      <a:pt x="26436" y="46883"/>
                      <a:pt x="26436" y="46738"/>
                      <a:pt x="26465" y="46579"/>
                    </a:cubicBezTo>
                    <a:cubicBezTo>
                      <a:pt x="26559" y="45481"/>
                      <a:pt x="27484" y="44667"/>
                      <a:pt x="28550" y="44667"/>
                    </a:cubicBezTo>
                    <a:cubicBezTo>
                      <a:pt x="28636" y="44667"/>
                      <a:pt x="28722" y="44673"/>
                      <a:pt x="28809" y="44683"/>
                    </a:cubicBezTo>
                    <a:cubicBezTo>
                      <a:pt x="29996" y="44828"/>
                      <a:pt x="30821" y="45942"/>
                      <a:pt x="30618" y="47114"/>
                    </a:cubicBezTo>
                    <a:lnTo>
                      <a:pt x="30517" y="47548"/>
                    </a:lnTo>
                    <a:lnTo>
                      <a:pt x="34149" y="48011"/>
                    </a:lnTo>
                    <a:lnTo>
                      <a:pt x="34742" y="43323"/>
                    </a:lnTo>
                    <a:lnTo>
                      <a:pt x="34670" y="43323"/>
                    </a:lnTo>
                    <a:cubicBezTo>
                      <a:pt x="33527" y="43179"/>
                      <a:pt x="32716" y="42137"/>
                      <a:pt x="32861" y="40994"/>
                    </a:cubicBezTo>
                    <a:cubicBezTo>
                      <a:pt x="32994" y="39939"/>
                      <a:pt x="33891" y="39168"/>
                      <a:pt x="34938" y="39168"/>
                    </a:cubicBezTo>
                    <a:cubicBezTo>
                      <a:pt x="35026" y="39168"/>
                      <a:pt x="35115" y="39174"/>
                      <a:pt x="35205" y="39185"/>
                    </a:cubicBezTo>
                    <a:lnTo>
                      <a:pt x="35277" y="39185"/>
                    </a:lnTo>
                    <a:lnTo>
                      <a:pt x="35683" y="35987"/>
                    </a:lnTo>
                    <a:lnTo>
                      <a:pt x="35610" y="35987"/>
                    </a:lnTo>
                    <a:cubicBezTo>
                      <a:pt x="34496" y="35799"/>
                      <a:pt x="33729" y="34772"/>
                      <a:pt x="33874" y="33657"/>
                    </a:cubicBezTo>
                    <a:cubicBezTo>
                      <a:pt x="34011" y="32598"/>
                      <a:pt x="34921" y="31813"/>
                      <a:pt x="35980" y="31813"/>
                    </a:cubicBezTo>
                    <a:cubicBezTo>
                      <a:pt x="36035" y="31813"/>
                      <a:pt x="36090" y="31816"/>
                      <a:pt x="36146" y="31820"/>
                    </a:cubicBezTo>
                    <a:lnTo>
                      <a:pt x="36146" y="31805"/>
                    </a:lnTo>
                    <a:lnTo>
                      <a:pt x="36218" y="31805"/>
                    </a:lnTo>
                    <a:lnTo>
                      <a:pt x="36652" y="28434"/>
                    </a:lnTo>
                    <a:lnTo>
                      <a:pt x="36580" y="28434"/>
                    </a:lnTo>
                    <a:cubicBezTo>
                      <a:pt x="35466" y="28246"/>
                      <a:pt x="34699" y="27218"/>
                      <a:pt x="34829" y="26090"/>
                    </a:cubicBezTo>
                    <a:cubicBezTo>
                      <a:pt x="34965" y="25039"/>
                      <a:pt x="35862" y="24258"/>
                      <a:pt x="36910" y="24258"/>
                    </a:cubicBezTo>
                    <a:cubicBezTo>
                      <a:pt x="36973" y="24258"/>
                      <a:pt x="37037" y="24261"/>
                      <a:pt x="37101" y="24267"/>
                    </a:cubicBezTo>
                    <a:lnTo>
                      <a:pt x="37173" y="24267"/>
                    </a:lnTo>
                    <a:lnTo>
                      <a:pt x="37593" y="20924"/>
                    </a:lnTo>
                    <a:lnTo>
                      <a:pt x="37520" y="20924"/>
                    </a:lnTo>
                    <a:cubicBezTo>
                      <a:pt x="36392" y="20750"/>
                      <a:pt x="35596" y="19709"/>
                      <a:pt x="35755" y="18580"/>
                    </a:cubicBezTo>
                    <a:cubicBezTo>
                      <a:pt x="35890" y="17511"/>
                      <a:pt x="36798" y="16746"/>
                      <a:pt x="37838" y="16746"/>
                    </a:cubicBezTo>
                    <a:cubicBezTo>
                      <a:pt x="37910" y="16746"/>
                      <a:pt x="37983" y="16749"/>
                      <a:pt x="38056" y="16757"/>
                    </a:cubicBezTo>
                    <a:lnTo>
                      <a:pt x="38114" y="16757"/>
                    </a:lnTo>
                    <a:lnTo>
                      <a:pt x="38577" y="13110"/>
                    </a:lnTo>
                    <a:lnTo>
                      <a:pt x="38504" y="13110"/>
                    </a:lnTo>
                    <a:cubicBezTo>
                      <a:pt x="37390" y="12922"/>
                      <a:pt x="36623" y="11895"/>
                      <a:pt x="36768" y="10781"/>
                    </a:cubicBezTo>
                    <a:cubicBezTo>
                      <a:pt x="36905" y="9709"/>
                      <a:pt x="37813" y="8937"/>
                      <a:pt x="38871" y="8937"/>
                    </a:cubicBezTo>
                    <a:cubicBezTo>
                      <a:pt x="38927" y="8937"/>
                      <a:pt x="38983" y="8939"/>
                      <a:pt x="39040" y="8943"/>
                    </a:cubicBezTo>
                    <a:lnTo>
                      <a:pt x="39112" y="8943"/>
                    </a:lnTo>
                    <a:lnTo>
                      <a:pt x="39705" y="4269"/>
                    </a:lnTo>
                    <a:lnTo>
                      <a:pt x="36102" y="3806"/>
                    </a:lnTo>
                    <a:cubicBezTo>
                      <a:pt x="35969" y="4861"/>
                      <a:pt x="35072" y="5632"/>
                      <a:pt x="34037" y="5632"/>
                    </a:cubicBezTo>
                    <a:cubicBezTo>
                      <a:pt x="33950" y="5632"/>
                      <a:pt x="33861" y="5626"/>
                      <a:pt x="33773" y="5615"/>
                    </a:cubicBezTo>
                    <a:cubicBezTo>
                      <a:pt x="32629" y="5470"/>
                      <a:pt x="31819" y="4429"/>
                      <a:pt x="31964" y="3285"/>
                    </a:cubicBezTo>
                    <a:lnTo>
                      <a:pt x="31964" y="3257"/>
                    </a:lnTo>
                    <a:lnTo>
                      <a:pt x="28578" y="2924"/>
                    </a:lnTo>
                    <a:cubicBezTo>
                      <a:pt x="28405" y="3947"/>
                      <a:pt x="27524" y="4678"/>
                      <a:pt x="26518" y="4678"/>
                    </a:cubicBezTo>
                    <a:cubicBezTo>
                      <a:pt x="26429" y="4678"/>
                      <a:pt x="26339" y="4672"/>
                      <a:pt x="26248" y="4660"/>
                    </a:cubicBezTo>
                    <a:cubicBezTo>
                      <a:pt x="25134" y="4515"/>
                      <a:pt x="24324" y="3517"/>
                      <a:pt x="24425" y="2403"/>
                    </a:cubicBezTo>
                    <a:lnTo>
                      <a:pt x="24425" y="2388"/>
                    </a:lnTo>
                    <a:lnTo>
                      <a:pt x="21097" y="1969"/>
                    </a:lnTo>
                    <a:cubicBezTo>
                      <a:pt x="20990" y="3067"/>
                      <a:pt x="20077" y="3880"/>
                      <a:pt x="19000" y="3880"/>
                    </a:cubicBezTo>
                    <a:cubicBezTo>
                      <a:pt x="18914" y="3880"/>
                      <a:pt x="18827" y="3875"/>
                      <a:pt x="18738" y="3864"/>
                    </a:cubicBezTo>
                    <a:cubicBezTo>
                      <a:pt x="17552" y="3720"/>
                      <a:pt x="16742" y="2620"/>
                      <a:pt x="16930" y="1448"/>
                    </a:cubicBezTo>
                    <a:lnTo>
                      <a:pt x="16944" y="1448"/>
                    </a:lnTo>
                    <a:lnTo>
                      <a:pt x="13298" y="970"/>
                    </a:lnTo>
                    <a:lnTo>
                      <a:pt x="13298" y="1014"/>
                    </a:lnTo>
                    <a:cubicBezTo>
                      <a:pt x="13124" y="2032"/>
                      <a:pt x="12230" y="2764"/>
                      <a:pt x="11215" y="2764"/>
                    </a:cubicBezTo>
                    <a:cubicBezTo>
                      <a:pt x="11133" y="2764"/>
                      <a:pt x="11051" y="2760"/>
                      <a:pt x="10968" y="2750"/>
                    </a:cubicBezTo>
                    <a:cubicBezTo>
                      <a:pt x="9839" y="2605"/>
                      <a:pt x="9044" y="1607"/>
                      <a:pt x="9130" y="478"/>
                    </a:cubicBezTo>
                    <a:lnTo>
                      <a:pt x="9130" y="449"/>
                    </a:lnTo>
                    <a:lnTo>
                      <a:pt x="552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3"/>
              <p:cNvSpPr/>
              <p:nvPr/>
            </p:nvSpPr>
            <p:spPr>
              <a:xfrm>
                <a:off x="362925" y="2383600"/>
                <a:ext cx="743050" cy="940900"/>
              </a:xfrm>
              <a:custGeom>
                <a:rect b="b" l="l" r="r" t="t"/>
                <a:pathLst>
                  <a:path extrusionOk="0" h="37636" w="29722">
                    <a:moveTo>
                      <a:pt x="4356" y="0"/>
                    </a:moveTo>
                    <a:lnTo>
                      <a:pt x="0" y="34438"/>
                    </a:lnTo>
                    <a:lnTo>
                      <a:pt x="25366" y="37636"/>
                    </a:lnTo>
                    <a:lnTo>
                      <a:pt x="29721" y="3198"/>
                    </a:lnTo>
                    <a:lnTo>
                      <a:pt x="4356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3"/>
              <p:cNvSpPr/>
              <p:nvPr/>
            </p:nvSpPr>
            <p:spPr>
              <a:xfrm>
                <a:off x="396925" y="2957175"/>
                <a:ext cx="635250" cy="102550"/>
              </a:xfrm>
              <a:custGeom>
                <a:rect b="b" l="l" r="r" t="t"/>
                <a:pathLst>
                  <a:path extrusionOk="0" h="4102" w="25410">
                    <a:moveTo>
                      <a:pt x="2181" y="0"/>
                    </a:moveTo>
                    <a:cubicBezTo>
                      <a:pt x="1816" y="0"/>
                      <a:pt x="1450" y="34"/>
                      <a:pt x="1085" y="107"/>
                    </a:cubicBezTo>
                    <a:cubicBezTo>
                      <a:pt x="724" y="165"/>
                      <a:pt x="376" y="267"/>
                      <a:pt x="58" y="411"/>
                    </a:cubicBezTo>
                    <a:lnTo>
                      <a:pt x="0" y="773"/>
                    </a:lnTo>
                    <a:cubicBezTo>
                      <a:pt x="658" y="454"/>
                      <a:pt x="1381" y="290"/>
                      <a:pt x="2108" y="290"/>
                    </a:cubicBezTo>
                    <a:cubicBezTo>
                      <a:pt x="2468" y="290"/>
                      <a:pt x="2829" y="330"/>
                      <a:pt x="3184" y="411"/>
                    </a:cubicBezTo>
                    <a:cubicBezTo>
                      <a:pt x="4153" y="643"/>
                      <a:pt x="5079" y="1048"/>
                      <a:pt x="5918" y="1612"/>
                    </a:cubicBezTo>
                    <a:cubicBezTo>
                      <a:pt x="6468" y="1989"/>
                      <a:pt x="7076" y="2307"/>
                      <a:pt x="7727" y="2553"/>
                    </a:cubicBezTo>
                    <a:cubicBezTo>
                      <a:pt x="9391" y="3146"/>
                      <a:pt x="11142" y="3479"/>
                      <a:pt x="12907" y="3551"/>
                    </a:cubicBezTo>
                    <a:cubicBezTo>
                      <a:pt x="13333" y="3582"/>
                      <a:pt x="13759" y="3597"/>
                      <a:pt x="14184" y="3597"/>
                    </a:cubicBezTo>
                    <a:cubicBezTo>
                      <a:pt x="15781" y="3597"/>
                      <a:pt x="17369" y="3384"/>
                      <a:pt x="18912" y="2972"/>
                    </a:cubicBezTo>
                    <a:cubicBezTo>
                      <a:pt x="19679" y="2747"/>
                      <a:pt x="20436" y="2583"/>
                      <a:pt x="21219" y="2583"/>
                    </a:cubicBezTo>
                    <a:cubicBezTo>
                      <a:pt x="21441" y="2583"/>
                      <a:pt x="21666" y="2596"/>
                      <a:pt x="21893" y="2625"/>
                    </a:cubicBezTo>
                    <a:cubicBezTo>
                      <a:pt x="22631" y="2726"/>
                      <a:pt x="23340" y="2958"/>
                      <a:pt x="24006" y="3305"/>
                    </a:cubicBezTo>
                    <a:lnTo>
                      <a:pt x="25337" y="4101"/>
                    </a:lnTo>
                    <a:lnTo>
                      <a:pt x="25409" y="3638"/>
                    </a:lnTo>
                    <a:cubicBezTo>
                      <a:pt x="25076" y="3421"/>
                      <a:pt x="24729" y="3218"/>
                      <a:pt x="24382" y="3045"/>
                    </a:cubicBezTo>
                    <a:cubicBezTo>
                      <a:pt x="23702" y="2698"/>
                      <a:pt x="22978" y="2466"/>
                      <a:pt x="22226" y="2350"/>
                    </a:cubicBezTo>
                    <a:cubicBezTo>
                      <a:pt x="21928" y="2315"/>
                      <a:pt x="21627" y="2297"/>
                      <a:pt x="21325" y="2297"/>
                    </a:cubicBezTo>
                    <a:cubicBezTo>
                      <a:pt x="20647" y="2297"/>
                      <a:pt x="19969" y="2387"/>
                      <a:pt x="19317" y="2567"/>
                    </a:cubicBezTo>
                    <a:cubicBezTo>
                      <a:pt x="18811" y="2683"/>
                      <a:pt x="18334" y="2842"/>
                      <a:pt x="17827" y="2944"/>
                    </a:cubicBezTo>
                    <a:cubicBezTo>
                      <a:pt x="17321" y="3059"/>
                      <a:pt x="16843" y="3132"/>
                      <a:pt x="16337" y="3204"/>
                    </a:cubicBezTo>
                    <a:cubicBezTo>
                      <a:pt x="15649" y="3274"/>
                      <a:pt x="14961" y="3310"/>
                      <a:pt x="14275" y="3310"/>
                    </a:cubicBezTo>
                    <a:cubicBezTo>
                      <a:pt x="12984" y="3310"/>
                      <a:pt x="11699" y="3184"/>
                      <a:pt x="10433" y="2929"/>
                    </a:cubicBezTo>
                    <a:cubicBezTo>
                      <a:pt x="9623" y="2784"/>
                      <a:pt x="8827" y="2567"/>
                      <a:pt x="8060" y="2278"/>
                    </a:cubicBezTo>
                    <a:cubicBezTo>
                      <a:pt x="7423" y="2017"/>
                      <a:pt x="6816" y="1699"/>
                      <a:pt x="6251" y="1308"/>
                    </a:cubicBezTo>
                    <a:cubicBezTo>
                      <a:pt x="5038" y="535"/>
                      <a:pt x="3623" y="0"/>
                      <a:pt x="2181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3"/>
              <p:cNvSpPr/>
              <p:nvPr/>
            </p:nvSpPr>
            <p:spPr>
              <a:xfrm>
                <a:off x="371950" y="3133950"/>
                <a:ext cx="632375" cy="145000"/>
              </a:xfrm>
              <a:custGeom>
                <a:rect b="b" l="l" r="r" t="t"/>
                <a:pathLst>
                  <a:path extrusionOk="0" h="5800" w="25295">
                    <a:moveTo>
                      <a:pt x="8409" y="0"/>
                    </a:moveTo>
                    <a:cubicBezTo>
                      <a:pt x="7160" y="0"/>
                      <a:pt x="5918" y="164"/>
                      <a:pt x="4747" y="561"/>
                    </a:cubicBezTo>
                    <a:cubicBezTo>
                      <a:pt x="3922" y="821"/>
                      <a:pt x="3184" y="1197"/>
                      <a:pt x="2330" y="1328"/>
                    </a:cubicBezTo>
                    <a:cubicBezTo>
                      <a:pt x="1998" y="1386"/>
                      <a:pt x="1663" y="1416"/>
                      <a:pt x="1329" y="1416"/>
                    </a:cubicBezTo>
                    <a:cubicBezTo>
                      <a:pt x="921" y="1416"/>
                      <a:pt x="515" y="1372"/>
                      <a:pt x="117" y="1284"/>
                    </a:cubicBezTo>
                    <a:lnTo>
                      <a:pt x="44" y="1284"/>
                    </a:lnTo>
                    <a:lnTo>
                      <a:pt x="1" y="1617"/>
                    </a:lnTo>
                    <a:lnTo>
                      <a:pt x="551" y="1689"/>
                    </a:lnTo>
                    <a:cubicBezTo>
                      <a:pt x="768" y="1709"/>
                      <a:pt x="987" y="1719"/>
                      <a:pt x="1207" y="1719"/>
                    </a:cubicBezTo>
                    <a:cubicBezTo>
                      <a:pt x="1789" y="1719"/>
                      <a:pt x="2375" y="1648"/>
                      <a:pt x="2953" y="1501"/>
                    </a:cubicBezTo>
                    <a:cubicBezTo>
                      <a:pt x="3777" y="1299"/>
                      <a:pt x="4544" y="908"/>
                      <a:pt x="5369" y="662"/>
                    </a:cubicBezTo>
                    <a:cubicBezTo>
                      <a:pt x="6322" y="410"/>
                      <a:pt x="7316" y="299"/>
                      <a:pt x="8313" y="299"/>
                    </a:cubicBezTo>
                    <a:cubicBezTo>
                      <a:pt x="9209" y="299"/>
                      <a:pt x="10107" y="389"/>
                      <a:pt x="10983" y="546"/>
                    </a:cubicBezTo>
                    <a:cubicBezTo>
                      <a:pt x="12966" y="879"/>
                      <a:pt x="14861" y="1646"/>
                      <a:pt x="16540" y="2789"/>
                    </a:cubicBezTo>
                    <a:cubicBezTo>
                      <a:pt x="18276" y="4019"/>
                      <a:pt x="20128" y="5206"/>
                      <a:pt x="22255" y="5669"/>
                    </a:cubicBezTo>
                    <a:cubicBezTo>
                      <a:pt x="22712" y="5756"/>
                      <a:pt x="23178" y="5800"/>
                      <a:pt x="23645" y="5800"/>
                    </a:cubicBezTo>
                    <a:cubicBezTo>
                      <a:pt x="24184" y="5800"/>
                      <a:pt x="24724" y="5741"/>
                      <a:pt x="25251" y="5625"/>
                    </a:cubicBezTo>
                    <a:lnTo>
                      <a:pt x="25294" y="5350"/>
                    </a:lnTo>
                    <a:lnTo>
                      <a:pt x="25294" y="5350"/>
                    </a:lnTo>
                    <a:cubicBezTo>
                      <a:pt x="25005" y="5437"/>
                      <a:pt x="24730" y="5480"/>
                      <a:pt x="24440" y="5495"/>
                    </a:cubicBezTo>
                    <a:cubicBezTo>
                      <a:pt x="24249" y="5517"/>
                      <a:pt x="24057" y="5528"/>
                      <a:pt x="23866" y="5528"/>
                    </a:cubicBezTo>
                    <a:cubicBezTo>
                      <a:pt x="23075" y="5528"/>
                      <a:pt x="22289" y="5349"/>
                      <a:pt x="21532" y="5104"/>
                    </a:cubicBezTo>
                    <a:cubicBezTo>
                      <a:pt x="20505" y="4728"/>
                      <a:pt x="19535" y="4236"/>
                      <a:pt x="18638" y="3657"/>
                    </a:cubicBezTo>
                    <a:cubicBezTo>
                      <a:pt x="17726" y="3078"/>
                      <a:pt x="16873" y="2413"/>
                      <a:pt x="15961" y="1877"/>
                    </a:cubicBezTo>
                    <a:cubicBezTo>
                      <a:pt x="14196" y="922"/>
                      <a:pt x="12257" y="315"/>
                      <a:pt x="10260" y="112"/>
                    </a:cubicBezTo>
                    <a:cubicBezTo>
                      <a:pt x="9647" y="40"/>
                      <a:pt x="9027" y="0"/>
                      <a:pt x="8409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3"/>
              <p:cNvSpPr/>
              <p:nvPr/>
            </p:nvSpPr>
            <p:spPr>
              <a:xfrm>
                <a:off x="459150" y="2457950"/>
                <a:ext cx="638125" cy="114375"/>
              </a:xfrm>
              <a:custGeom>
                <a:rect b="b" l="l" r="r" t="t"/>
                <a:pathLst>
                  <a:path extrusionOk="0" h="4575" w="25525">
                    <a:moveTo>
                      <a:pt x="3674" y="0"/>
                    </a:moveTo>
                    <a:cubicBezTo>
                      <a:pt x="2437" y="0"/>
                      <a:pt x="1201" y="279"/>
                      <a:pt x="43" y="788"/>
                    </a:cubicBezTo>
                    <a:lnTo>
                      <a:pt x="0" y="1179"/>
                    </a:lnTo>
                    <a:cubicBezTo>
                      <a:pt x="854" y="730"/>
                      <a:pt x="1765" y="441"/>
                      <a:pt x="2720" y="325"/>
                    </a:cubicBezTo>
                    <a:cubicBezTo>
                      <a:pt x="2986" y="292"/>
                      <a:pt x="3250" y="276"/>
                      <a:pt x="3514" y="276"/>
                    </a:cubicBezTo>
                    <a:cubicBezTo>
                      <a:pt x="4987" y="276"/>
                      <a:pt x="6415" y="776"/>
                      <a:pt x="7655" y="1599"/>
                    </a:cubicBezTo>
                    <a:cubicBezTo>
                      <a:pt x="8147" y="1902"/>
                      <a:pt x="8595" y="2264"/>
                      <a:pt x="9073" y="2583"/>
                    </a:cubicBezTo>
                    <a:cubicBezTo>
                      <a:pt x="9550" y="2915"/>
                      <a:pt x="10057" y="3205"/>
                      <a:pt x="10592" y="3451"/>
                    </a:cubicBezTo>
                    <a:cubicBezTo>
                      <a:pt x="11460" y="3899"/>
                      <a:pt x="12386" y="4203"/>
                      <a:pt x="13356" y="4391"/>
                    </a:cubicBezTo>
                    <a:cubicBezTo>
                      <a:pt x="13986" y="4517"/>
                      <a:pt x="14625" y="4575"/>
                      <a:pt x="15264" y="4575"/>
                    </a:cubicBezTo>
                    <a:cubicBezTo>
                      <a:pt x="16312" y="4575"/>
                      <a:pt x="17361" y="4420"/>
                      <a:pt x="18377" y="4160"/>
                    </a:cubicBezTo>
                    <a:cubicBezTo>
                      <a:pt x="19100" y="3986"/>
                      <a:pt x="19809" y="3769"/>
                      <a:pt x="20518" y="3552"/>
                    </a:cubicBezTo>
                    <a:cubicBezTo>
                      <a:pt x="21198" y="3277"/>
                      <a:pt x="21893" y="3060"/>
                      <a:pt x="22602" y="2901"/>
                    </a:cubicBezTo>
                    <a:cubicBezTo>
                      <a:pt x="22846" y="2851"/>
                      <a:pt x="23093" y="2827"/>
                      <a:pt x="23338" y="2827"/>
                    </a:cubicBezTo>
                    <a:cubicBezTo>
                      <a:pt x="24097" y="2827"/>
                      <a:pt x="24844" y="3060"/>
                      <a:pt x="25467" y="3509"/>
                    </a:cubicBezTo>
                    <a:lnTo>
                      <a:pt x="25525" y="3046"/>
                    </a:lnTo>
                    <a:cubicBezTo>
                      <a:pt x="25221" y="2872"/>
                      <a:pt x="24888" y="2742"/>
                      <a:pt x="24555" y="2655"/>
                    </a:cubicBezTo>
                    <a:cubicBezTo>
                      <a:pt x="24195" y="2579"/>
                      <a:pt x="23831" y="2541"/>
                      <a:pt x="23468" y="2541"/>
                    </a:cubicBezTo>
                    <a:cubicBezTo>
                      <a:pt x="22927" y="2541"/>
                      <a:pt x="22390" y="2626"/>
                      <a:pt x="21878" y="2800"/>
                    </a:cubicBezTo>
                    <a:cubicBezTo>
                      <a:pt x="20475" y="3219"/>
                      <a:pt x="19100" y="3740"/>
                      <a:pt x="17653" y="4044"/>
                    </a:cubicBezTo>
                    <a:cubicBezTo>
                      <a:pt x="16940" y="4204"/>
                      <a:pt x="16215" y="4283"/>
                      <a:pt x="15492" y="4283"/>
                    </a:cubicBezTo>
                    <a:cubicBezTo>
                      <a:pt x="14514" y="4283"/>
                      <a:pt x="13537" y="4139"/>
                      <a:pt x="12589" y="3856"/>
                    </a:cubicBezTo>
                    <a:cubicBezTo>
                      <a:pt x="11547" y="3523"/>
                      <a:pt x="10563" y="3046"/>
                      <a:pt x="9651" y="2438"/>
                    </a:cubicBezTo>
                    <a:cubicBezTo>
                      <a:pt x="8725" y="1830"/>
                      <a:pt x="7886" y="1121"/>
                      <a:pt x="6873" y="672"/>
                    </a:cubicBezTo>
                    <a:cubicBezTo>
                      <a:pt x="5840" y="213"/>
                      <a:pt x="4757" y="0"/>
                      <a:pt x="3674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3"/>
              <p:cNvSpPr/>
              <p:nvPr/>
            </p:nvSpPr>
            <p:spPr>
              <a:xfrm>
                <a:off x="413550" y="2818100"/>
                <a:ext cx="645750" cy="98450"/>
              </a:xfrm>
              <a:custGeom>
                <a:rect b="b" l="l" r="r" t="t"/>
                <a:pathLst>
                  <a:path extrusionOk="0" h="3938" w="25830">
                    <a:moveTo>
                      <a:pt x="23786" y="0"/>
                    </a:moveTo>
                    <a:cubicBezTo>
                      <a:pt x="23310" y="0"/>
                      <a:pt x="22831" y="81"/>
                      <a:pt x="22371" y="244"/>
                    </a:cubicBezTo>
                    <a:cubicBezTo>
                      <a:pt x="20982" y="722"/>
                      <a:pt x="19781" y="1633"/>
                      <a:pt x="18537" y="2400"/>
                    </a:cubicBezTo>
                    <a:cubicBezTo>
                      <a:pt x="17929" y="2791"/>
                      <a:pt x="17263" y="3124"/>
                      <a:pt x="16569" y="3370"/>
                    </a:cubicBezTo>
                    <a:cubicBezTo>
                      <a:pt x="16038" y="3561"/>
                      <a:pt x="15476" y="3651"/>
                      <a:pt x="14917" y="3651"/>
                    </a:cubicBezTo>
                    <a:cubicBezTo>
                      <a:pt x="14714" y="3651"/>
                      <a:pt x="14512" y="3639"/>
                      <a:pt x="14312" y="3616"/>
                    </a:cubicBezTo>
                    <a:cubicBezTo>
                      <a:pt x="12575" y="3399"/>
                      <a:pt x="11128" y="2400"/>
                      <a:pt x="9609" y="1604"/>
                    </a:cubicBezTo>
                    <a:cubicBezTo>
                      <a:pt x="8871" y="1185"/>
                      <a:pt x="8075" y="881"/>
                      <a:pt x="7250" y="693"/>
                    </a:cubicBezTo>
                    <a:cubicBezTo>
                      <a:pt x="6785" y="589"/>
                      <a:pt x="6327" y="548"/>
                      <a:pt x="5868" y="548"/>
                    </a:cubicBezTo>
                    <a:cubicBezTo>
                      <a:pt x="5369" y="548"/>
                      <a:pt x="4869" y="596"/>
                      <a:pt x="4356" y="664"/>
                    </a:cubicBezTo>
                    <a:cubicBezTo>
                      <a:pt x="3363" y="784"/>
                      <a:pt x="2363" y="842"/>
                      <a:pt x="1365" y="842"/>
                    </a:cubicBezTo>
                    <a:cubicBezTo>
                      <a:pt x="924" y="842"/>
                      <a:pt x="484" y="831"/>
                      <a:pt x="44" y="809"/>
                    </a:cubicBezTo>
                    <a:lnTo>
                      <a:pt x="1" y="1098"/>
                    </a:lnTo>
                    <a:cubicBezTo>
                      <a:pt x="441" y="1108"/>
                      <a:pt x="874" y="1118"/>
                      <a:pt x="1299" y="1118"/>
                    </a:cubicBezTo>
                    <a:cubicBezTo>
                      <a:pt x="1475" y="1118"/>
                      <a:pt x="1650" y="1117"/>
                      <a:pt x="1824" y="1112"/>
                    </a:cubicBezTo>
                    <a:lnTo>
                      <a:pt x="3474" y="1026"/>
                    </a:lnTo>
                    <a:cubicBezTo>
                      <a:pt x="4067" y="968"/>
                      <a:pt x="4646" y="866"/>
                      <a:pt x="5253" y="823"/>
                    </a:cubicBezTo>
                    <a:cubicBezTo>
                      <a:pt x="5381" y="814"/>
                      <a:pt x="5508" y="809"/>
                      <a:pt x="5633" y="809"/>
                    </a:cubicBezTo>
                    <a:cubicBezTo>
                      <a:pt x="7279" y="809"/>
                      <a:pt x="8703" y="1577"/>
                      <a:pt x="10115" y="2357"/>
                    </a:cubicBezTo>
                    <a:cubicBezTo>
                      <a:pt x="11581" y="3181"/>
                      <a:pt x="13142" y="3937"/>
                      <a:pt x="14874" y="3937"/>
                    </a:cubicBezTo>
                    <a:cubicBezTo>
                      <a:pt x="14937" y="3937"/>
                      <a:pt x="15001" y="3936"/>
                      <a:pt x="15064" y="3934"/>
                    </a:cubicBezTo>
                    <a:cubicBezTo>
                      <a:pt x="16583" y="3876"/>
                      <a:pt x="17943" y="3196"/>
                      <a:pt x="19188" y="2400"/>
                    </a:cubicBezTo>
                    <a:cubicBezTo>
                      <a:pt x="20447" y="1604"/>
                      <a:pt x="21561" y="736"/>
                      <a:pt x="22936" y="389"/>
                    </a:cubicBezTo>
                    <a:cubicBezTo>
                      <a:pt x="23191" y="321"/>
                      <a:pt x="23444" y="289"/>
                      <a:pt x="23693" y="289"/>
                    </a:cubicBezTo>
                    <a:cubicBezTo>
                      <a:pt x="24447" y="289"/>
                      <a:pt x="25162" y="580"/>
                      <a:pt x="25772" y="1026"/>
                    </a:cubicBezTo>
                    <a:lnTo>
                      <a:pt x="25829" y="534"/>
                    </a:lnTo>
                    <a:cubicBezTo>
                      <a:pt x="25198" y="179"/>
                      <a:pt x="24494" y="0"/>
                      <a:pt x="23786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3"/>
              <p:cNvSpPr/>
              <p:nvPr/>
            </p:nvSpPr>
            <p:spPr>
              <a:xfrm>
                <a:off x="437425" y="2647425"/>
                <a:ext cx="637425" cy="97950"/>
              </a:xfrm>
              <a:custGeom>
                <a:rect b="b" l="l" r="r" t="t"/>
                <a:pathLst>
                  <a:path extrusionOk="0" h="3918" w="25497">
                    <a:moveTo>
                      <a:pt x="1247" y="0"/>
                    </a:moveTo>
                    <a:cubicBezTo>
                      <a:pt x="846" y="0"/>
                      <a:pt x="443" y="37"/>
                      <a:pt x="44" y="111"/>
                    </a:cubicBezTo>
                    <a:lnTo>
                      <a:pt x="1" y="386"/>
                    </a:lnTo>
                    <a:cubicBezTo>
                      <a:pt x="360" y="310"/>
                      <a:pt x="722" y="274"/>
                      <a:pt x="1083" y="274"/>
                    </a:cubicBezTo>
                    <a:cubicBezTo>
                      <a:pt x="1479" y="274"/>
                      <a:pt x="1872" y="318"/>
                      <a:pt x="2258" y="401"/>
                    </a:cubicBezTo>
                    <a:cubicBezTo>
                      <a:pt x="2924" y="516"/>
                      <a:pt x="3546" y="762"/>
                      <a:pt x="4110" y="1110"/>
                    </a:cubicBezTo>
                    <a:cubicBezTo>
                      <a:pt x="5138" y="1790"/>
                      <a:pt x="6006" y="2701"/>
                      <a:pt x="7120" y="3280"/>
                    </a:cubicBezTo>
                    <a:cubicBezTo>
                      <a:pt x="7938" y="3702"/>
                      <a:pt x="8836" y="3917"/>
                      <a:pt x="9737" y="3917"/>
                    </a:cubicBezTo>
                    <a:cubicBezTo>
                      <a:pt x="10381" y="3917"/>
                      <a:pt x="11028" y="3807"/>
                      <a:pt x="11649" y="3584"/>
                    </a:cubicBezTo>
                    <a:cubicBezTo>
                      <a:pt x="12127" y="3410"/>
                      <a:pt x="12590" y="3208"/>
                      <a:pt x="13024" y="2947"/>
                    </a:cubicBezTo>
                    <a:cubicBezTo>
                      <a:pt x="13530" y="2658"/>
                      <a:pt x="13993" y="2296"/>
                      <a:pt x="14471" y="1992"/>
                    </a:cubicBezTo>
                    <a:cubicBezTo>
                      <a:pt x="15252" y="1486"/>
                      <a:pt x="16120" y="1124"/>
                      <a:pt x="17017" y="922"/>
                    </a:cubicBezTo>
                    <a:cubicBezTo>
                      <a:pt x="17594" y="793"/>
                      <a:pt x="18179" y="734"/>
                      <a:pt x="18764" y="734"/>
                    </a:cubicBezTo>
                    <a:cubicBezTo>
                      <a:pt x="19825" y="734"/>
                      <a:pt x="20887" y="928"/>
                      <a:pt x="21894" y="1254"/>
                    </a:cubicBezTo>
                    <a:cubicBezTo>
                      <a:pt x="23124" y="1631"/>
                      <a:pt x="24267" y="2224"/>
                      <a:pt x="25294" y="3005"/>
                    </a:cubicBezTo>
                    <a:lnTo>
                      <a:pt x="25424" y="3107"/>
                    </a:lnTo>
                    <a:lnTo>
                      <a:pt x="25497" y="2571"/>
                    </a:lnTo>
                    <a:cubicBezTo>
                      <a:pt x="25077" y="2282"/>
                      <a:pt x="24643" y="2021"/>
                      <a:pt x="24194" y="1790"/>
                    </a:cubicBezTo>
                    <a:cubicBezTo>
                      <a:pt x="22551" y="948"/>
                      <a:pt x="20713" y="455"/>
                      <a:pt x="18890" y="455"/>
                    </a:cubicBezTo>
                    <a:cubicBezTo>
                      <a:pt x="17455" y="455"/>
                      <a:pt x="16030" y="760"/>
                      <a:pt x="14717" y="1443"/>
                    </a:cubicBezTo>
                    <a:cubicBezTo>
                      <a:pt x="13733" y="1978"/>
                      <a:pt x="12908" y="2716"/>
                      <a:pt x="11895" y="3164"/>
                    </a:cubicBezTo>
                    <a:cubicBezTo>
                      <a:pt x="11210" y="3487"/>
                      <a:pt x="10468" y="3649"/>
                      <a:pt x="9719" y="3649"/>
                    </a:cubicBezTo>
                    <a:cubicBezTo>
                      <a:pt x="9630" y="3649"/>
                      <a:pt x="9540" y="3647"/>
                      <a:pt x="9450" y="3642"/>
                    </a:cubicBezTo>
                    <a:cubicBezTo>
                      <a:pt x="8061" y="3497"/>
                      <a:pt x="6917" y="2701"/>
                      <a:pt x="5847" y="1848"/>
                    </a:cubicBezTo>
                    <a:cubicBezTo>
                      <a:pt x="5427" y="1486"/>
                      <a:pt x="4978" y="1139"/>
                      <a:pt x="4515" y="835"/>
                    </a:cubicBezTo>
                    <a:cubicBezTo>
                      <a:pt x="3922" y="488"/>
                      <a:pt x="3286" y="256"/>
                      <a:pt x="2605" y="140"/>
                    </a:cubicBezTo>
                    <a:cubicBezTo>
                      <a:pt x="2158" y="48"/>
                      <a:pt x="1703" y="0"/>
                      <a:pt x="12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3"/>
              <p:cNvSpPr/>
              <p:nvPr/>
            </p:nvSpPr>
            <p:spPr>
              <a:xfrm>
                <a:off x="612950" y="2528825"/>
                <a:ext cx="53775" cy="166550"/>
              </a:xfrm>
              <a:custGeom>
                <a:rect b="b" l="l" r="r" t="t"/>
                <a:pathLst>
                  <a:path extrusionOk="0" h="6662" w="2151">
                    <a:moveTo>
                      <a:pt x="143" y="1"/>
                    </a:moveTo>
                    <a:cubicBezTo>
                      <a:pt x="71" y="1"/>
                      <a:pt x="0" y="59"/>
                      <a:pt x="27" y="138"/>
                    </a:cubicBezTo>
                    <a:lnTo>
                      <a:pt x="1662" y="5781"/>
                    </a:lnTo>
                    <a:lnTo>
                      <a:pt x="1908" y="6577"/>
                    </a:lnTo>
                    <a:cubicBezTo>
                      <a:pt x="1925" y="6636"/>
                      <a:pt x="1971" y="6661"/>
                      <a:pt x="2017" y="6661"/>
                    </a:cubicBezTo>
                    <a:cubicBezTo>
                      <a:pt x="2084" y="6661"/>
                      <a:pt x="2151" y="6606"/>
                      <a:pt x="2125" y="6519"/>
                    </a:cubicBezTo>
                    <a:lnTo>
                      <a:pt x="475" y="876"/>
                    </a:lnTo>
                    <a:lnTo>
                      <a:pt x="258" y="80"/>
                    </a:lnTo>
                    <a:cubicBezTo>
                      <a:pt x="236" y="24"/>
                      <a:pt x="189" y="1"/>
                      <a:pt x="143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3"/>
              <p:cNvSpPr/>
              <p:nvPr/>
            </p:nvSpPr>
            <p:spPr>
              <a:xfrm>
                <a:off x="566225" y="2540500"/>
                <a:ext cx="146150" cy="78425"/>
              </a:xfrm>
              <a:custGeom>
                <a:rect b="b" l="l" r="r" t="t"/>
                <a:pathLst>
                  <a:path extrusionOk="0" h="3137" w="5846">
                    <a:moveTo>
                      <a:pt x="2582" y="1"/>
                    </a:moveTo>
                    <a:cubicBezTo>
                      <a:pt x="2262" y="1"/>
                      <a:pt x="1952" y="157"/>
                      <a:pt x="1765" y="424"/>
                    </a:cubicBezTo>
                    <a:cubicBezTo>
                      <a:pt x="1201" y="1234"/>
                      <a:pt x="0" y="2869"/>
                      <a:pt x="405" y="3101"/>
                    </a:cubicBezTo>
                    <a:cubicBezTo>
                      <a:pt x="448" y="3125"/>
                      <a:pt x="491" y="3136"/>
                      <a:pt x="531" y="3136"/>
                    </a:cubicBezTo>
                    <a:cubicBezTo>
                      <a:pt x="872" y="3136"/>
                      <a:pt x="1114" y="2363"/>
                      <a:pt x="1114" y="2363"/>
                    </a:cubicBezTo>
                    <a:lnTo>
                      <a:pt x="1114" y="2363"/>
                    </a:lnTo>
                    <a:cubicBezTo>
                      <a:pt x="1114" y="2363"/>
                      <a:pt x="993" y="3104"/>
                      <a:pt x="1310" y="3104"/>
                    </a:cubicBezTo>
                    <a:cubicBezTo>
                      <a:pt x="1321" y="3104"/>
                      <a:pt x="1333" y="3103"/>
                      <a:pt x="1346" y="3101"/>
                    </a:cubicBezTo>
                    <a:cubicBezTo>
                      <a:pt x="1708" y="3043"/>
                      <a:pt x="1679" y="2363"/>
                      <a:pt x="1679" y="2363"/>
                    </a:cubicBezTo>
                    <a:lnTo>
                      <a:pt x="1679" y="2363"/>
                    </a:lnTo>
                    <a:cubicBezTo>
                      <a:pt x="1679" y="2363"/>
                      <a:pt x="1840" y="3089"/>
                      <a:pt x="2085" y="3089"/>
                    </a:cubicBezTo>
                    <a:cubicBezTo>
                      <a:pt x="2094" y="3089"/>
                      <a:pt x="2103" y="3088"/>
                      <a:pt x="2113" y="3086"/>
                    </a:cubicBezTo>
                    <a:cubicBezTo>
                      <a:pt x="2359" y="3028"/>
                      <a:pt x="2446" y="2160"/>
                      <a:pt x="2446" y="2160"/>
                    </a:cubicBezTo>
                    <a:cubicBezTo>
                      <a:pt x="2446" y="2160"/>
                      <a:pt x="2693" y="2666"/>
                      <a:pt x="2954" y="2666"/>
                    </a:cubicBezTo>
                    <a:cubicBezTo>
                      <a:pt x="3001" y="2666"/>
                      <a:pt x="3050" y="2649"/>
                      <a:pt x="3097" y="2609"/>
                    </a:cubicBezTo>
                    <a:cubicBezTo>
                      <a:pt x="3415" y="2363"/>
                      <a:pt x="3198" y="1885"/>
                      <a:pt x="3198" y="1885"/>
                    </a:cubicBezTo>
                    <a:lnTo>
                      <a:pt x="3198" y="1885"/>
                    </a:lnTo>
                    <a:cubicBezTo>
                      <a:pt x="3198" y="1885"/>
                      <a:pt x="3604" y="2179"/>
                      <a:pt x="3996" y="2179"/>
                    </a:cubicBezTo>
                    <a:cubicBezTo>
                      <a:pt x="4111" y="2179"/>
                      <a:pt x="4225" y="2153"/>
                      <a:pt x="4327" y="2088"/>
                    </a:cubicBezTo>
                    <a:cubicBezTo>
                      <a:pt x="4790" y="1798"/>
                      <a:pt x="4370" y="1277"/>
                      <a:pt x="4370" y="1277"/>
                    </a:cubicBezTo>
                    <a:lnTo>
                      <a:pt x="4370" y="1277"/>
                    </a:lnTo>
                    <a:cubicBezTo>
                      <a:pt x="4370" y="1277"/>
                      <a:pt x="4549" y="1304"/>
                      <a:pt x="4776" y="1304"/>
                    </a:cubicBezTo>
                    <a:cubicBezTo>
                      <a:pt x="5126" y="1304"/>
                      <a:pt x="5590" y="1240"/>
                      <a:pt x="5687" y="916"/>
                    </a:cubicBezTo>
                    <a:cubicBezTo>
                      <a:pt x="5846" y="366"/>
                      <a:pt x="3733" y="120"/>
                      <a:pt x="2663" y="4"/>
                    </a:cubicBezTo>
                    <a:cubicBezTo>
                      <a:pt x="2636" y="2"/>
                      <a:pt x="2608" y="1"/>
                      <a:pt x="2582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3"/>
              <p:cNvSpPr/>
              <p:nvPr/>
            </p:nvSpPr>
            <p:spPr>
              <a:xfrm>
                <a:off x="635300" y="2679850"/>
                <a:ext cx="105300" cy="86125"/>
              </a:xfrm>
              <a:custGeom>
                <a:rect b="b" l="l" r="r" t="t"/>
                <a:pathLst>
                  <a:path extrusionOk="0" h="3445" w="4212">
                    <a:moveTo>
                      <a:pt x="1" y="1"/>
                    </a:moveTo>
                    <a:lnTo>
                      <a:pt x="1535" y="3445"/>
                    </a:lnTo>
                    <a:lnTo>
                      <a:pt x="4212" y="536"/>
                    </a:lnTo>
                    <a:lnTo>
                      <a:pt x="3575" y="4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3"/>
              <p:cNvSpPr/>
              <p:nvPr/>
            </p:nvSpPr>
            <p:spPr>
              <a:xfrm>
                <a:off x="601200" y="2629675"/>
                <a:ext cx="183525" cy="151225"/>
              </a:xfrm>
              <a:custGeom>
                <a:rect b="b" l="l" r="r" t="t"/>
                <a:pathLst>
                  <a:path extrusionOk="0" h="6049" w="7341">
                    <a:moveTo>
                      <a:pt x="665" y="507"/>
                    </a:moveTo>
                    <a:lnTo>
                      <a:pt x="6212" y="1284"/>
                    </a:lnTo>
                    <a:lnTo>
                      <a:pt x="6663" y="1354"/>
                    </a:lnTo>
                    <a:lnTo>
                      <a:pt x="6663" y="1354"/>
                    </a:lnTo>
                    <a:lnTo>
                      <a:pt x="3260" y="5090"/>
                    </a:lnTo>
                    <a:lnTo>
                      <a:pt x="2951" y="5434"/>
                    </a:lnTo>
                    <a:lnTo>
                      <a:pt x="2951" y="5434"/>
                    </a:lnTo>
                    <a:lnTo>
                      <a:pt x="801" y="778"/>
                    </a:lnTo>
                    <a:lnTo>
                      <a:pt x="665" y="507"/>
                    </a:lnTo>
                    <a:close/>
                    <a:moveTo>
                      <a:pt x="282" y="1"/>
                    </a:moveTo>
                    <a:cubicBezTo>
                      <a:pt x="115" y="1"/>
                      <a:pt x="1" y="176"/>
                      <a:pt x="77" y="329"/>
                    </a:cubicBezTo>
                    <a:lnTo>
                      <a:pt x="2378" y="5249"/>
                    </a:lnTo>
                    <a:lnTo>
                      <a:pt x="2696" y="5944"/>
                    </a:lnTo>
                    <a:cubicBezTo>
                      <a:pt x="2738" y="6011"/>
                      <a:pt x="2815" y="6049"/>
                      <a:pt x="2891" y="6049"/>
                    </a:cubicBezTo>
                    <a:cubicBezTo>
                      <a:pt x="2946" y="6049"/>
                      <a:pt x="3001" y="6029"/>
                      <a:pt x="3043" y="5987"/>
                    </a:cubicBezTo>
                    <a:lnTo>
                      <a:pt x="6733" y="1921"/>
                    </a:lnTo>
                    <a:lnTo>
                      <a:pt x="7269" y="1342"/>
                    </a:lnTo>
                    <a:cubicBezTo>
                      <a:pt x="7324" y="1286"/>
                      <a:pt x="7341" y="1222"/>
                      <a:pt x="7331" y="1162"/>
                    </a:cubicBezTo>
                    <a:lnTo>
                      <a:pt x="7331" y="1162"/>
                    </a:lnTo>
                    <a:cubicBezTo>
                      <a:pt x="7332" y="1073"/>
                      <a:pt x="7283" y="989"/>
                      <a:pt x="7167" y="966"/>
                    </a:cubicBezTo>
                    <a:lnTo>
                      <a:pt x="1177" y="112"/>
                    </a:lnTo>
                    <a:lnTo>
                      <a:pt x="352" y="11"/>
                    </a:lnTo>
                    <a:cubicBezTo>
                      <a:pt x="328" y="4"/>
                      <a:pt x="304" y="1"/>
                      <a:pt x="282" y="1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3"/>
              <p:cNvSpPr/>
              <p:nvPr/>
            </p:nvSpPr>
            <p:spPr>
              <a:xfrm>
                <a:off x="623000" y="2821475"/>
                <a:ext cx="78125" cy="43650"/>
              </a:xfrm>
              <a:custGeom>
                <a:rect b="b" l="l" r="r" t="t"/>
                <a:pathLst>
                  <a:path extrusionOk="0" h="1746" w="3125">
                    <a:moveTo>
                      <a:pt x="1533" y="449"/>
                    </a:moveTo>
                    <a:cubicBezTo>
                      <a:pt x="1555" y="449"/>
                      <a:pt x="1578" y="449"/>
                      <a:pt x="1600" y="450"/>
                    </a:cubicBezTo>
                    <a:lnTo>
                      <a:pt x="1600" y="450"/>
                    </a:lnTo>
                    <a:cubicBezTo>
                      <a:pt x="1607" y="453"/>
                      <a:pt x="1614" y="455"/>
                      <a:pt x="1622" y="457"/>
                    </a:cubicBezTo>
                    <a:cubicBezTo>
                      <a:pt x="2077" y="518"/>
                      <a:pt x="2511" y="810"/>
                      <a:pt x="2595" y="1252"/>
                    </a:cubicBezTo>
                    <a:lnTo>
                      <a:pt x="2595" y="1252"/>
                    </a:lnTo>
                    <a:lnTo>
                      <a:pt x="580" y="992"/>
                    </a:lnTo>
                    <a:lnTo>
                      <a:pt x="549" y="989"/>
                    </a:lnTo>
                    <a:lnTo>
                      <a:pt x="549" y="989"/>
                    </a:lnTo>
                    <a:cubicBezTo>
                      <a:pt x="730" y="627"/>
                      <a:pt x="1131" y="449"/>
                      <a:pt x="1533" y="449"/>
                    </a:cubicBezTo>
                    <a:close/>
                    <a:moveTo>
                      <a:pt x="1521" y="0"/>
                    </a:moveTo>
                    <a:cubicBezTo>
                      <a:pt x="842" y="0"/>
                      <a:pt x="137" y="424"/>
                      <a:pt x="30" y="1122"/>
                    </a:cubicBezTo>
                    <a:cubicBezTo>
                      <a:pt x="1" y="1267"/>
                      <a:pt x="102" y="1397"/>
                      <a:pt x="247" y="1412"/>
                    </a:cubicBezTo>
                    <a:lnTo>
                      <a:pt x="2490" y="1701"/>
                    </a:lnTo>
                    <a:lnTo>
                      <a:pt x="2823" y="1744"/>
                    </a:lnTo>
                    <a:cubicBezTo>
                      <a:pt x="2829" y="1745"/>
                      <a:pt x="2835" y="1745"/>
                      <a:pt x="2840" y="1745"/>
                    </a:cubicBezTo>
                    <a:cubicBezTo>
                      <a:pt x="2961" y="1745"/>
                      <a:pt x="3040" y="1609"/>
                      <a:pt x="3054" y="1498"/>
                    </a:cubicBezTo>
                    <a:cubicBezTo>
                      <a:pt x="3125" y="765"/>
                      <a:pt x="2494" y="142"/>
                      <a:pt x="1792" y="30"/>
                    </a:cubicBezTo>
                    <a:lnTo>
                      <a:pt x="1792" y="30"/>
                    </a:lnTo>
                    <a:cubicBezTo>
                      <a:pt x="1765" y="15"/>
                      <a:pt x="1735" y="7"/>
                      <a:pt x="1701" y="7"/>
                    </a:cubicBezTo>
                    <a:cubicBezTo>
                      <a:pt x="1694" y="7"/>
                      <a:pt x="1687" y="7"/>
                      <a:pt x="1679" y="8"/>
                    </a:cubicBezTo>
                    <a:cubicBezTo>
                      <a:pt x="1627" y="3"/>
                      <a:pt x="1574" y="0"/>
                      <a:pt x="1521" y="0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3"/>
              <p:cNvSpPr/>
              <p:nvPr/>
            </p:nvSpPr>
            <p:spPr>
              <a:xfrm>
                <a:off x="661350" y="2764150"/>
                <a:ext cx="17750" cy="65125"/>
              </a:xfrm>
              <a:custGeom>
                <a:rect b="b" l="l" r="r" t="t"/>
                <a:pathLst>
                  <a:path extrusionOk="0" h="2605" w="710">
                    <a:moveTo>
                      <a:pt x="305" y="0"/>
                    </a:moveTo>
                    <a:lnTo>
                      <a:pt x="1" y="2518"/>
                    </a:lnTo>
                    <a:lnTo>
                      <a:pt x="391" y="2605"/>
                    </a:lnTo>
                    <a:lnTo>
                      <a:pt x="710" y="159"/>
                    </a:lnTo>
                    <a:lnTo>
                      <a:pt x="710" y="159"/>
                    </a:lnTo>
                    <a:lnTo>
                      <a:pt x="507" y="3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6485FF"/>
              </a:solidFill>
              <a:ln cap="flat" cmpd="sng" w="4700">
                <a:solidFill>
                  <a:srgbClr val="6485FF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3"/>
              <p:cNvSpPr/>
              <p:nvPr/>
            </p:nvSpPr>
            <p:spPr>
              <a:xfrm>
                <a:off x="669325" y="2720225"/>
                <a:ext cx="8325" cy="7825"/>
              </a:xfrm>
              <a:custGeom>
                <a:rect b="b" l="l" r="r" t="t"/>
                <a:pathLst>
                  <a:path extrusionOk="0" h="313" w="333">
                    <a:moveTo>
                      <a:pt x="148" y="0"/>
                    </a:moveTo>
                    <a:cubicBezTo>
                      <a:pt x="73" y="0"/>
                      <a:pt x="2" y="65"/>
                      <a:pt x="14" y="151"/>
                    </a:cubicBezTo>
                    <a:cubicBezTo>
                      <a:pt x="0" y="224"/>
                      <a:pt x="58" y="296"/>
                      <a:pt x="130" y="310"/>
                    </a:cubicBezTo>
                    <a:cubicBezTo>
                      <a:pt x="139" y="312"/>
                      <a:pt x="148" y="313"/>
                      <a:pt x="157" y="313"/>
                    </a:cubicBezTo>
                    <a:cubicBezTo>
                      <a:pt x="234" y="313"/>
                      <a:pt x="305" y="258"/>
                      <a:pt x="318" y="180"/>
                    </a:cubicBezTo>
                    <a:cubicBezTo>
                      <a:pt x="333" y="93"/>
                      <a:pt x="275" y="21"/>
                      <a:pt x="188" y="6"/>
                    </a:cubicBezTo>
                    <a:cubicBezTo>
                      <a:pt x="175" y="2"/>
                      <a:pt x="162" y="0"/>
                      <a:pt x="1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3"/>
              <p:cNvSpPr/>
              <p:nvPr/>
            </p:nvSpPr>
            <p:spPr>
              <a:xfrm>
                <a:off x="650875" y="2689500"/>
                <a:ext cx="12300" cy="10050"/>
              </a:xfrm>
              <a:custGeom>
                <a:rect b="b" l="l" r="r" t="t"/>
                <a:pathLst>
                  <a:path extrusionOk="0" h="402" w="492">
                    <a:moveTo>
                      <a:pt x="208" y="1"/>
                    </a:moveTo>
                    <a:cubicBezTo>
                      <a:pt x="104" y="1"/>
                      <a:pt x="10" y="51"/>
                      <a:pt x="29" y="165"/>
                    </a:cubicBezTo>
                    <a:cubicBezTo>
                      <a:pt x="0" y="280"/>
                      <a:pt x="87" y="382"/>
                      <a:pt x="203" y="396"/>
                    </a:cubicBezTo>
                    <a:cubicBezTo>
                      <a:pt x="218" y="400"/>
                      <a:pt x="233" y="402"/>
                      <a:pt x="248" y="402"/>
                    </a:cubicBezTo>
                    <a:cubicBezTo>
                      <a:pt x="347" y="402"/>
                      <a:pt x="434" y="323"/>
                      <a:pt x="434" y="223"/>
                    </a:cubicBezTo>
                    <a:cubicBezTo>
                      <a:pt x="491" y="84"/>
                      <a:pt x="342" y="1"/>
                      <a:pt x="2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3"/>
              <p:cNvSpPr/>
              <p:nvPr/>
            </p:nvSpPr>
            <p:spPr>
              <a:xfrm>
                <a:off x="685950" y="2704050"/>
                <a:ext cx="10875" cy="10450"/>
              </a:xfrm>
              <a:custGeom>
                <a:rect b="b" l="l" r="r" t="t"/>
                <a:pathLst>
                  <a:path extrusionOk="0" h="418" w="435">
                    <a:moveTo>
                      <a:pt x="203" y="0"/>
                    </a:moveTo>
                    <a:cubicBezTo>
                      <a:pt x="100" y="0"/>
                      <a:pt x="14" y="70"/>
                      <a:pt x="1" y="176"/>
                    </a:cubicBezTo>
                    <a:cubicBezTo>
                      <a:pt x="1" y="306"/>
                      <a:pt x="73" y="407"/>
                      <a:pt x="174" y="407"/>
                    </a:cubicBezTo>
                    <a:cubicBezTo>
                      <a:pt x="193" y="415"/>
                      <a:pt x="212" y="418"/>
                      <a:pt x="231" y="418"/>
                    </a:cubicBezTo>
                    <a:cubicBezTo>
                      <a:pt x="328" y="418"/>
                      <a:pt x="418" y="331"/>
                      <a:pt x="406" y="234"/>
                    </a:cubicBezTo>
                    <a:cubicBezTo>
                      <a:pt x="435" y="118"/>
                      <a:pt x="348" y="2"/>
                      <a:pt x="232" y="2"/>
                    </a:cubicBezTo>
                    <a:cubicBezTo>
                      <a:pt x="222" y="1"/>
                      <a:pt x="213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3"/>
              <p:cNvSpPr/>
              <p:nvPr/>
            </p:nvSpPr>
            <p:spPr>
              <a:xfrm>
                <a:off x="675475" y="2741350"/>
                <a:ext cx="7975" cy="8000"/>
              </a:xfrm>
              <a:custGeom>
                <a:rect b="b" l="l" r="r" t="t"/>
                <a:pathLst>
                  <a:path extrusionOk="0" h="320" w="319">
                    <a:moveTo>
                      <a:pt x="174" y="1"/>
                    </a:moveTo>
                    <a:cubicBezTo>
                      <a:pt x="87" y="1"/>
                      <a:pt x="29" y="73"/>
                      <a:pt x="14" y="145"/>
                    </a:cubicBezTo>
                    <a:cubicBezTo>
                      <a:pt x="0" y="218"/>
                      <a:pt x="72" y="290"/>
                      <a:pt x="145" y="319"/>
                    </a:cubicBezTo>
                    <a:cubicBezTo>
                      <a:pt x="232" y="319"/>
                      <a:pt x="304" y="261"/>
                      <a:pt x="318" y="189"/>
                    </a:cubicBezTo>
                    <a:cubicBezTo>
                      <a:pt x="318" y="102"/>
                      <a:pt x="260" y="15"/>
                      <a:pt x="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3"/>
              <p:cNvSpPr/>
              <p:nvPr/>
            </p:nvSpPr>
            <p:spPr>
              <a:xfrm>
                <a:off x="707300" y="2692150"/>
                <a:ext cx="15950" cy="14175"/>
              </a:xfrm>
              <a:custGeom>
                <a:rect b="b" l="l" r="r" t="t"/>
                <a:pathLst>
                  <a:path extrusionOk="0" h="567" w="638">
                    <a:moveTo>
                      <a:pt x="377" y="1"/>
                    </a:moveTo>
                    <a:cubicBezTo>
                      <a:pt x="58" y="30"/>
                      <a:pt x="0" y="464"/>
                      <a:pt x="304" y="565"/>
                    </a:cubicBezTo>
                    <a:cubicBezTo>
                      <a:pt x="313" y="566"/>
                      <a:pt x="323" y="567"/>
                      <a:pt x="332" y="567"/>
                    </a:cubicBezTo>
                    <a:cubicBezTo>
                      <a:pt x="467" y="567"/>
                      <a:pt x="595" y="469"/>
                      <a:pt x="623" y="334"/>
                    </a:cubicBezTo>
                    <a:cubicBezTo>
                      <a:pt x="637" y="160"/>
                      <a:pt x="536" y="15"/>
                      <a:pt x="3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3"/>
              <p:cNvSpPr/>
              <p:nvPr/>
            </p:nvSpPr>
            <p:spPr>
              <a:xfrm>
                <a:off x="695450" y="2724850"/>
                <a:ext cx="5000" cy="4675"/>
              </a:xfrm>
              <a:custGeom>
                <a:rect b="b" l="l" r="r" t="t"/>
                <a:pathLst>
                  <a:path extrusionOk="0" h="187" w="200">
                    <a:moveTo>
                      <a:pt x="88" y="0"/>
                    </a:moveTo>
                    <a:cubicBezTo>
                      <a:pt x="42" y="0"/>
                      <a:pt x="0" y="37"/>
                      <a:pt x="11" y="82"/>
                    </a:cubicBezTo>
                    <a:cubicBezTo>
                      <a:pt x="11" y="125"/>
                      <a:pt x="40" y="169"/>
                      <a:pt x="84" y="183"/>
                    </a:cubicBezTo>
                    <a:cubicBezTo>
                      <a:pt x="91" y="185"/>
                      <a:pt x="99" y="186"/>
                      <a:pt x="105" y="186"/>
                    </a:cubicBezTo>
                    <a:cubicBezTo>
                      <a:pt x="149" y="186"/>
                      <a:pt x="174" y="148"/>
                      <a:pt x="199" y="111"/>
                    </a:cubicBezTo>
                    <a:cubicBezTo>
                      <a:pt x="199" y="67"/>
                      <a:pt x="156" y="10"/>
                      <a:pt x="127" y="10"/>
                    </a:cubicBezTo>
                    <a:cubicBezTo>
                      <a:pt x="114" y="3"/>
                      <a:pt x="101" y="0"/>
                      <a:pt x="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3"/>
              <p:cNvSpPr/>
              <p:nvPr/>
            </p:nvSpPr>
            <p:spPr>
              <a:xfrm>
                <a:off x="675100" y="2689625"/>
                <a:ext cx="4725" cy="4375"/>
              </a:xfrm>
              <a:custGeom>
                <a:rect b="b" l="l" r="r" t="t"/>
                <a:pathLst>
                  <a:path extrusionOk="0" h="175" w="189">
                    <a:moveTo>
                      <a:pt x="102" y="1"/>
                    </a:moveTo>
                    <a:cubicBezTo>
                      <a:pt x="58" y="1"/>
                      <a:pt x="29" y="15"/>
                      <a:pt x="15" y="73"/>
                    </a:cubicBezTo>
                    <a:cubicBezTo>
                      <a:pt x="1" y="116"/>
                      <a:pt x="29" y="160"/>
                      <a:pt x="87" y="174"/>
                    </a:cubicBezTo>
                    <a:cubicBezTo>
                      <a:pt x="131" y="174"/>
                      <a:pt x="174" y="131"/>
                      <a:pt x="174" y="87"/>
                    </a:cubicBezTo>
                    <a:cubicBezTo>
                      <a:pt x="189" y="44"/>
                      <a:pt x="145" y="1"/>
                      <a:pt x="1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3"/>
              <p:cNvSpPr/>
              <p:nvPr/>
            </p:nvSpPr>
            <p:spPr>
              <a:xfrm>
                <a:off x="720325" y="2515425"/>
                <a:ext cx="243475" cy="415500"/>
              </a:xfrm>
              <a:custGeom>
                <a:rect b="b" l="l" r="r" t="t"/>
                <a:pathLst>
                  <a:path extrusionOk="0" h="16620" w="9739">
                    <a:moveTo>
                      <a:pt x="5375" y="0"/>
                    </a:moveTo>
                    <a:cubicBezTo>
                      <a:pt x="4761" y="0"/>
                      <a:pt x="4141" y="96"/>
                      <a:pt x="3574" y="269"/>
                    </a:cubicBezTo>
                    <a:cubicBezTo>
                      <a:pt x="1635" y="862"/>
                      <a:pt x="0" y="3163"/>
                      <a:pt x="897" y="6621"/>
                    </a:cubicBezTo>
                    <a:cubicBezTo>
                      <a:pt x="1809" y="10080"/>
                      <a:pt x="3777" y="12843"/>
                      <a:pt x="3777" y="12843"/>
                    </a:cubicBezTo>
                    <a:cubicBezTo>
                      <a:pt x="3777" y="12843"/>
                      <a:pt x="6918" y="16620"/>
                      <a:pt x="7748" y="16620"/>
                    </a:cubicBezTo>
                    <a:cubicBezTo>
                      <a:pt x="7838" y="16620"/>
                      <a:pt x="7901" y="16575"/>
                      <a:pt x="7930" y="16475"/>
                    </a:cubicBezTo>
                    <a:cubicBezTo>
                      <a:pt x="8219" y="15462"/>
                      <a:pt x="7684" y="12988"/>
                      <a:pt x="6266" y="10904"/>
                    </a:cubicBezTo>
                    <a:cubicBezTo>
                      <a:pt x="4862" y="8821"/>
                      <a:pt x="3299" y="6303"/>
                      <a:pt x="3430" y="4769"/>
                    </a:cubicBezTo>
                    <a:cubicBezTo>
                      <a:pt x="3495" y="4002"/>
                      <a:pt x="3951" y="3637"/>
                      <a:pt x="4432" y="3637"/>
                    </a:cubicBezTo>
                    <a:cubicBezTo>
                      <a:pt x="4913" y="3637"/>
                      <a:pt x="5419" y="4002"/>
                      <a:pt x="5586" y="4697"/>
                    </a:cubicBezTo>
                    <a:cubicBezTo>
                      <a:pt x="5803" y="5654"/>
                      <a:pt x="6760" y="6073"/>
                      <a:pt x="7539" y="6073"/>
                    </a:cubicBezTo>
                    <a:cubicBezTo>
                      <a:pt x="7903" y="6073"/>
                      <a:pt x="8228" y="5981"/>
                      <a:pt x="8422" y="5811"/>
                    </a:cubicBezTo>
                    <a:cubicBezTo>
                      <a:pt x="9029" y="5261"/>
                      <a:pt x="9738" y="3872"/>
                      <a:pt x="8914" y="1933"/>
                    </a:cubicBezTo>
                    <a:cubicBezTo>
                      <a:pt x="8320" y="561"/>
                      <a:pt x="6863" y="0"/>
                      <a:pt x="5375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3"/>
              <p:cNvSpPr/>
              <p:nvPr/>
            </p:nvSpPr>
            <p:spPr>
              <a:xfrm>
                <a:off x="886350" y="2594050"/>
                <a:ext cx="21025" cy="19725"/>
              </a:xfrm>
              <a:custGeom>
                <a:rect b="b" l="l" r="r" t="t"/>
                <a:pathLst>
                  <a:path extrusionOk="0" h="789" w="841">
                    <a:moveTo>
                      <a:pt x="427" y="0"/>
                    </a:moveTo>
                    <a:cubicBezTo>
                      <a:pt x="230" y="0"/>
                      <a:pt x="57" y="151"/>
                      <a:pt x="30" y="351"/>
                    </a:cubicBezTo>
                    <a:cubicBezTo>
                      <a:pt x="1" y="553"/>
                      <a:pt x="160" y="756"/>
                      <a:pt x="377" y="785"/>
                    </a:cubicBezTo>
                    <a:cubicBezTo>
                      <a:pt x="394" y="787"/>
                      <a:pt x="411" y="788"/>
                      <a:pt x="428" y="788"/>
                    </a:cubicBezTo>
                    <a:cubicBezTo>
                      <a:pt x="625" y="788"/>
                      <a:pt x="799" y="637"/>
                      <a:pt x="826" y="438"/>
                    </a:cubicBezTo>
                    <a:cubicBezTo>
                      <a:pt x="840" y="221"/>
                      <a:pt x="695" y="32"/>
                      <a:pt x="478" y="4"/>
                    </a:cubicBezTo>
                    <a:cubicBezTo>
                      <a:pt x="461" y="1"/>
                      <a:pt x="444" y="0"/>
                      <a:pt x="42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3"/>
              <p:cNvSpPr/>
              <p:nvPr/>
            </p:nvSpPr>
            <p:spPr>
              <a:xfrm>
                <a:off x="907700" y="2667175"/>
                <a:ext cx="78900" cy="116200"/>
              </a:xfrm>
              <a:custGeom>
                <a:rect b="b" l="l" r="r" t="t"/>
                <a:pathLst>
                  <a:path extrusionOk="0" h="4648" w="3156">
                    <a:moveTo>
                      <a:pt x="1730" y="1"/>
                    </a:moveTo>
                    <a:cubicBezTo>
                      <a:pt x="1324" y="1"/>
                      <a:pt x="357" y="611"/>
                      <a:pt x="579" y="1043"/>
                    </a:cubicBezTo>
                    <a:cubicBezTo>
                      <a:pt x="811" y="1463"/>
                      <a:pt x="898" y="1955"/>
                      <a:pt x="840" y="2447"/>
                    </a:cubicBezTo>
                    <a:cubicBezTo>
                      <a:pt x="768" y="2736"/>
                      <a:pt x="1" y="4241"/>
                      <a:pt x="912" y="4617"/>
                    </a:cubicBezTo>
                    <a:cubicBezTo>
                      <a:pt x="954" y="4637"/>
                      <a:pt x="1006" y="4647"/>
                      <a:pt x="1065" y="4647"/>
                    </a:cubicBezTo>
                    <a:cubicBezTo>
                      <a:pt x="1564" y="4647"/>
                      <a:pt x="2607" y="3959"/>
                      <a:pt x="2866" y="2809"/>
                    </a:cubicBezTo>
                    <a:cubicBezTo>
                      <a:pt x="3155" y="1521"/>
                      <a:pt x="1882" y="59"/>
                      <a:pt x="1882" y="59"/>
                    </a:cubicBezTo>
                    <a:cubicBezTo>
                      <a:pt x="1854" y="19"/>
                      <a:pt x="1801" y="1"/>
                      <a:pt x="1730" y="1"/>
                    </a:cubicBezTo>
                    <a:close/>
                  </a:path>
                </a:pathLst>
              </a:custGeom>
              <a:solidFill>
                <a:srgbClr val="331F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3"/>
              <p:cNvSpPr/>
              <p:nvPr/>
            </p:nvSpPr>
            <p:spPr>
              <a:xfrm>
                <a:off x="885625" y="2636700"/>
                <a:ext cx="82875" cy="65950"/>
              </a:xfrm>
              <a:custGeom>
                <a:rect b="b" l="l" r="r" t="t"/>
                <a:pathLst>
                  <a:path extrusionOk="0" h="2638" w="3315">
                    <a:moveTo>
                      <a:pt x="1454" y="1"/>
                    </a:moveTo>
                    <a:cubicBezTo>
                      <a:pt x="1160" y="1"/>
                      <a:pt x="866" y="147"/>
                      <a:pt x="623" y="540"/>
                    </a:cubicBezTo>
                    <a:cubicBezTo>
                      <a:pt x="1" y="1510"/>
                      <a:pt x="1101" y="2306"/>
                      <a:pt x="1101" y="2306"/>
                    </a:cubicBezTo>
                    <a:cubicBezTo>
                      <a:pt x="1289" y="2546"/>
                      <a:pt x="1539" y="2637"/>
                      <a:pt x="1801" y="2637"/>
                    </a:cubicBezTo>
                    <a:cubicBezTo>
                      <a:pt x="2405" y="2637"/>
                      <a:pt x="3069" y="2153"/>
                      <a:pt x="3170" y="1900"/>
                    </a:cubicBezTo>
                    <a:cubicBezTo>
                      <a:pt x="3315" y="1539"/>
                      <a:pt x="3054" y="1177"/>
                      <a:pt x="2606" y="642"/>
                    </a:cubicBezTo>
                    <a:cubicBezTo>
                      <a:pt x="2336" y="329"/>
                      <a:pt x="1895" y="1"/>
                      <a:pt x="145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3"/>
              <p:cNvSpPr/>
              <p:nvPr/>
            </p:nvSpPr>
            <p:spPr>
              <a:xfrm>
                <a:off x="496025" y="2795625"/>
                <a:ext cx="428700" cy="210525"/>
              </a:xfrm>
              <a:custGeom>
                <a:rect b="b" l="l" r="r" t="t"/>
                <a:pathLst>
                  <a:path extrusionOk="0" h="8421" w="17148">
                    <a:moveTo>
                      <a:pt x="3803" y="1"/>
                    </a:moveTo>
                    <a:cubicBezTo>
                      <a:pt x="2018" y="1"/>
                      <a:pt x="460" y="1325"/>
                      <a:pt x="232" y="3155"/>
                    </a:cubicBezTo>
                    <a:cubicBezTo>
                      <a:pt x="1" y="5122"/>
                      <a:pt x="1390" y="6917"/>
                      <a:pt x="3358" y="7192"/>
                    </a:cubicBezTo>
                    <a:lnTo>
                      <a:pt x="12865" y="8393"/>
                    </a:lnTo>
                    <a:cubicBezTo>
                      <a:pt x="13018" y="8412"/>
                      <a:pt x="13169" y="8421"/>
                      <a:pt x="13320" y="8421"/>
                    </a:cubicBezTo>
                    <a:cubicBezTo>
                      <a:pt x="15117" y="8421"/>
                      <a:pt x="16675" y="7097"/>
                      <a:pt x="16902" y="5267"/>
                    </a:cubicBezTo>
                    <a:cubicBezTo>
                      <a:pt x="17148" y="3285"/>
                      <a:pt x="15759" y="1491"/>
                      <a:pt x="13776" y="1230"/>
                    </a:cubicBezTo>
                    <a:lnTo>
                      <a:pt x="4255" y="29"/>
                    </a:lnTo>
                    <a:cubicBezTo>
                      <a:pt x="4103" y="10"/>
                      <a:pt x="3953" y="1"/>
                      <a:pt x="3803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3"/>
              <p:cNvSpPr/>
              <p:nvPr/>
            </p:nvSpPr>
            <p:spPr>
              <a:xfrm>
                <a:off x="540175" y="3151100"/>
                <a:ext cx="85400" cy="102225"/>
              </a:xfrm>
              <a:custGeom>
                <a:rect b="b" l="l" r="r" t="t"/>
                <a:pathLst>
                  <a:path extrusionOk="0" h="4089" w="3416">
                    <a:moveTo>
                      <a:pt x="2352" y="323"/>
                    </a:moveTo>
                    <a:cubicBezTo>
                      <a:pt x="2355" y="323"/>
                      <a:pt x="2357" y="323"/>
                      <a:pt x="2359" y="323"/>
                    </a:cubicBezTo>
                    <a:cubicBezTo>
                      <a:pt x="2475" y="352"/>
                      <a:pt x="2518" y="280"/>
                      <a:pt x="2460" y="584"/>
                    </a:cubicBezTo>
                    <a:cubicBezTo>
                      <a:pt x="2404" y="880"/>
                      <a:pt x="1990" y="1656"/>
                      <a:pt x="1608" y="1656"/>
                    </a:cubicBezTo>
                    <a:cubicBezTo>
                      <a:pt x="1598" y="1656"/>
                      <a:pt x="1588" y="1656"/>
                      <a:pt x="1578" y="1655"/>
                    </a:cubicBezTo>
                    <a:cubicBezTo>
                      <a:pt x="1447" y="1626"/>
                      <a:pt x="1418" y="1539"/>
                      <a:pt x="1360" y="1539"/>
                    </a:cubicBezTo>
                    <a:lnTo>
                      <a:pt x="1317" y="1539"/>
                    </a:lnTo>
                    <a:lnTo>
                      <a:pt x="1317" y="1524"/>
                    </a:lnTo>
                    <a:cubicBezTo>
                      <a:pt x="1360" y="1322"/>
                      <a:pt x="1418" y="1134"/>
                      <a:pt x="1505" y="945"/>
                    </a:cubicBezTo>
                    <a:cubicBezTo>
                      <a:pt x="1633" y="760"/>
                      <a:pt x="2210" y="323"/>
                      <a:pt x="2352" y="323"/>
                    </a:cubicBezTo>
                    <a:close/>
                    <a:moveTo>
                      <a:pt x="926" y="1727"/>
                    </a:moveTo>
                    <a:lnTo>
                      <a:pt x="926" y="1727"/>
                    </a:lnTo>
                    <a:cubicBezTo>
                      <a:pt x="811" y="2262"/>
                      <a:pt x="666" y="2798"/>
                      <a:pt x="507" y="3333"/>
                    </a:cubicBezTo>
                    <a:cubicBezTo>
                      <a:pt x="492" y="3390"/>
                      <a:pt x="310" y="3840"/>
                      <a:pt x="263" y="3840"/>
                    </a:cubicBezTo>
                    <a:cubicBezTo>
                      <a:pt x="262" y="3840"/>
                      <a:pt x="261" y="3840"/>
                      <a:pt x="261" y="3839"/>
                    </a:cubicBezTo>
                    <a:cubicBezTo>
                      <a:pt x="203" y="3825"/>
                      <a:pt x="232" y="3651"/>
                      <a:pt x="232" y="3608"/>
                    </a:cubicBezTo>
                    <a:cubicBezTo>
                      <a:pt x="377" y="2942"/>
                      <a:pt x="608" y="2306"/>
                      <a:pt x="926" y="1727"/>
                    </a:cubicBezTo>
                    <a:close/>
                    <a:moveTo>
                      <a:pt x="1354" y="0"/>
                    </a:moveTo>
                    <a:cubicBezTo>
                      <a:pt x="1214" y="0"/>
                      <a:pt x="1199" y="245"/>
                      <a:pt x="1172" y="352"/>
                    </a:cubicBezTo>
                    <a:cubicBezTo>
                      <a:pt x="1114" y="656"/>
                      <a:pt x="1028" y="945"/>
                      <a:pt x="926" y="1249"/>
                    </a:cubicBezTo>
                    <a:cubicBezTo>
                      <a:pt x="594" y="1900"/>
                      <a:pt x="145" y="2841"/>
                      <a:pt x="44" y="3550"/>
                    </a:cubicBezTo>
                    <a:cubicBezTo>
                      <a:pt x="0" y="3709"/>
                      <a:pt x="58" y="4071"/>
                      <a:pt x="217" y="4085"/>
                    </a:cubicBezTo>
                    <a:cubicBezTo>
                      <a:pt x="229" y="4088"/>
                      <a:pt x="241" y="4089"/>
                      <a:pt x="253" y="4089"/>
                    </a:cubicBezTo>
                    <a:cubicBezTo>
                      <a:pt x="398" y="4089"/>
                      <a:pt x="527" y="3932"/>
                      <a:pt x="594" y="3825"/>
                    </a:cubicBezTo>
                    <a:cubicBezTo>
                      <a:pt x="868" y="3362"/>
                      <a:pt x="1100" y="2392"/>
                      <a:pt x="1245" y="1799"/>
                    </a:cubicBezTo>
                    <a:lnTo>
                      <a:pt x="1288" y="1669"/>
                    </a:lnTo>
                    <a:cubicBezTo>
                      <a:pt x="1389" y="1900"/>
                      <a:pt x="1766" y="2016"/>
                      <a:pt x="1997" y="2031"/>
                    </a:cubicBezTo>
                    <a:cubicBezTo>
                      <a:pt x="2065" y="2042"/>
                      <a:pt x="2133" y="2047"/>
                      <a:pt x="2198" y="2047"/>
                    </a:cubicBezTo>
                    <a:cubicBezTo>
                      <a:pt x="2660" y="2047"/>
                      <a:pt x="3051" y="1789"/>
                      <a:pt x="3343" y="1409"/>
                    </a:cubicBezTo>
                    <a:cubicBezTo>
                      <a:pt x="3386" y="1380"/>
                      <a:pt x="3415" y="1336"/>
                      <a:pt x="3415" y="1293"/>
                    </a:cubicBezTo>
                    <a:cubicBezTo>
                      <a:pt x="3415" y="1235"/>
                      <a:pt x="3401" y="1220"/>
                      <a:pt x="3343" y="1191"/>
                    </a:cubicBezTo>
                    <a:cubicBezTo>
                      <a:pt x="3340" y="1190"/>
                      <a:pt x="3336" y="1190"/>
                      <a:pt x="3333" y="1190"/>
                    </a:cubicBezTo>
                    <a:cubicBezTo>
                      <a:pt x="3293" y="1190"/>
                      <a:pt x="3254" y="1267"/>
                      <a:pt x="3227" y="1307"/>
                    </a:cubicBezTo>
                    <a:cubicBezTo>
                      <a:pt x="2992" y="1595"/>
                      <a:pt x="2604" y="1882"/>
                      <a:pt x="2200" y="1882"/>
                    </a:cubicBezTo>
                    <a:cubicBezTo>
                      <a:pt x="2157" y="1882"/>
                      <a:pt x="2113" y="1879"/>
                      <a:pt x="2069" y="1872"/>
                    </a:cubicBezTo>
                    <a:lnTo>
                      <a:pt x="1925" y="1828"/>
                    </a:lnTo>
                    <a:cubicBezTo>
                      <a:pt x="2012" y="1828"/>
                      <a:pt x="2098" y="1799"/>
                      <a:pt x="2171" y="1741"/>
                    </a:cubicBezTo>
                    <a:cubicBezTo>
                      <a:pt x="2475" y="1466"/>
                      <a:pt x="2677" y="1090"/>
                      <a:pt x="2750" y="685"/>
                    </a:cubicBezTo>
                    <a:cubicBezTo>
                      <a:pt x="2793" y="439"/>
                      <a:pt x="2750" y="164"/>
                      <a:pt x="2446" y="106"/>
                    </a:cubicBezTo>
                    <a:cubicBezTo>
                      <a:pt x="2430" y="104"/>
                      <a:pt x="2414" y="103"/>
                      <a:pt x="2397" y="103"/>
                    </a:cubicBezTo>
                    <a:cubicBezTo>
                      <a:pt x="2097" y="103"/>
                      <a:pt x="1697" y="464"/>
                      <a:pt x="1505" y="656"/>
                    </a:cubicBezTo>
                    <a:cubicBezTo>
                      <a:pt x="1534" y="540"/>
                      <a:pt x="1563" y="439"/>
                      <a:pt x="1592" y="323"/>
                    </a:cubicBezTo>
                    <a:cubicBezTo>
                      <a:pt x="1606" y="179"/>
                      <a:pt x="1520" y="48"/>
                      <a:pt x="1389" y="5"/>
                    </a:cubicBezTo>
                    <a:cubicBezTo>
                      <a:pt x="1377" y="2"/>
                      <a:pt x="1365" y="0"/>
                      <a:pt x="1354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3"/>
              <p:cNvSpPr/>
              <p:nvPr/>
            </p:nvSpPr>
            <p:spPr>
              <a:xfrm>
                <a:off x="616125" y="3160500"/>
                <a:ext cx="59375" cy="50925"/>
              </a:xfrm>
              <a:custGeom>
                <a:rect b="b" l="l" r="r" t="t"/>
                <a:pathLst>
                  <a:path extrusionOk="0" h="2037" w="2375">
                    <a:moveTo>
                      <a:pt x="1274" y="1"/>
                    </a:moveTo>
                    <a:cubicBezTo>
                      <a:pt x="728" y="1"/>
                      <a:pt x="127" y="750"/>
                      <a:pt x="44" y="1235"/>
                    </a:cubicBezTo>
                    <a:cubicBezTo>
                      <a:pt x="15" y="1423"/>
                      <a:pt x="1" y="1713"/>
                      <a:pt x="261" y="1756"/>
                    </a:cubicBezTo>
                    <a:cubicBezTo>
                      <a:pt x="278" y="1760"/>
                      <a:pt x="295" y="1762"/>
                      <a:pt x="313" y="1762"/>
                    </a:cubicBezTo>
                    <a:cubicBezTo>
                      <a:pt x="556" y="1762"/>
                      <a:pt x="879" y="1410"/>
                      <a:pt x="1014" y="1235"/>
                    </a:cubicBezTo>
                    <a:lnTo>
                      <a:pt x="1014" y="1235"/>
                    </a:lnTo>
                    <a:cubicBezTo>
                      <a:pt x="999" y="1467"/>
                      <a:pt x="942" y="1973"/>
                      <a:pt x="1274" y="2031"/>
                    </a:cubicBezTo>
                    <a:cubicBezTo>
                      <a:pt x="1297" y="2035"/>
                      <a:pt x="1319" y="2037"/>
                      <a:pt x="1343" y="2037"/>
                    </a:cubicBezTo>
                    <a:cubicBezTo>
                      <a:pt x="1650" y="2037"/>
                      <a:pt x="2027" y="1697"/>
                      <a:pt x="2229" y="1496"/>
                    </a:cubicBezTo>
                    <a:cubicBezTo>
                      <a:pt x="2287" y="1438"/>
                      <a:pt x="2331" y="1380"/>
                      <a:pt x="2374" y="1307"/>
                    </a:cubicBezTo>
                    <a:cubicBezTo>
                      <a:pt x="2374" y="1250"/>
                      <a:pt x="2345" y="1221"/>
                      <a:pt x="2302" y="1206"/>
                    </a:cubicBezTo>
                    <a:cubicBezTo>
                      <a:pt x="2276" y="1193"/>
                      <a:pt x="2276" y="1178"/>
                      <a:pt x="2270" y="1178"/>
                    </a:cubicBezTo>
                    <a:cubicBezTo>
                      <a:pt x="2263" y="1178"/>
                      <a:pt x="2246" y="1203"/>
                      <a:pt x="2157" y="1293"/>
                    </a:cubicBezTo>
                    <a:cubicBezTo>
                      <a:pt x="1989" y="1447"/>
                      <a:pt x="1511" y="1830"/>
                      <a:pt x="1348" y="1830"/>
                    </a:cubicBezTo>
                    <a:cubicBezTo>
                      <a:pt x="1343" y="1830"/>
                      <a:pt x="1337" y="1829"/>
                      <a:pt x="1332" y="1828"/>
                    </a:cubicBezTo>
                    <a:cubicBezTo>
                      <a:pt x="1187" y="1814"/>
                      <a:pt x="1245" y="1438"/>
                      <a:pt x="1245" y="1351"/>
                    </a:cubicBezTo>
                    <a:cubicBezTo>
                      <a:pt x="1289" y="1163"/>
                      <a:pt x="1347" y="989"/>
                      <a:pt x="1419" y="815"/>
                    </a:cubicBezTo>
                    <a:cubicBezTo>
                      <a:pt x="1448" y="743"/>
                      <a:pt x="1535" y="642"/>
                      <a:pt x="1535" y="569"/>
                    </a:cubicBezTo>
                    <a:cubicBezTo>
                      <a:pt x="1535" y="497"/>
                      <a:pt x="1549" y="454"/>
                      <a:pt x="1448" y="454"/>
                    </a:cubicBezTo>
                    <a:cubicBezTo>
                      <a:pt x="1414" y="454"/>
                      <a:pt x="1393" y="449"/>
                      <a:pt x="1376" y="449"/>
                    </a:cubicBezTo>
                    <a:cubicBezTo>
                      <a:pt x="1342" y="449"/>
                      <a:pt x="1323" y="468"/>
                      <a:pt x="1245" y="584"/>
                    </a:cubicBezTo>
                    <a:cubicBezTo>
                      <a:pt x="1145" y="770"/>
                      <a:pt x="448" y="1525"/>
                      <a:pt x="379" y="1525"/>
                    </a:cubicBezTo>
                    <a:cubicBezTo>
                      <a:pt x="378" y="1525"/>
                      <a:pt x="378" y="1525"/>
                      <a:pt x="377" y="1524"/>
                    </a:cubicBezTo>
                    <a:cubicBezTo>
                      <a:pt x="334" y="1510"/>
                      <a:pt x="348" y="1438"/>
                      <a:pt x="348" y="1394"/>
                    </a:cubicBezTo>
                    <a:cubicBezTo>
                      <a:pt x="406" y="1047"/>
                      <a:pt x="594" y="729"/>
                      <a:pt x="884" y="512"/>
                    </a:cubicBezTo>
                    <a:cubicBezTo>
                      <a:pt x="1057" y="410"/>
                      <a:pt x="1231" y="309"/>
                      <a:pt x="1419" y="237"/>
                    </a:cubicBezTo>
                    <a:cubicBezTo>
                      <a:pt x="1448" y="222"/>
                      <a:pt x="1462" y="222"/>
                      <a:pt x="1462" y="193"/>
                    </a:cubicBezTo>
                    <a:cubicBezTo>
                      <a:pt x="1477" y="106"/>
                      <a:pt x="1419" y="34"/>
                      <a:pt x="1347" y="5"/>
                    </a:cubicBezTo>
                    <a:cubicBezTo>
                      <a:pt x="1322" y="2"/>
                      <a:pt x="1298" y="1"/>
                      <a:pt x="1274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3"/>
              <p:cNvSpPr/>
              <p:nvPr/>
            </p:nvSpPr>
            <p:spPr>
              <a:xfrm>
                <a:off x="664250" y="3154075"/>
                <a:ext cx="56825" cy="66000"/>
              </a:xfrm>
              <a:custGeom>
                <a:rect b="b" l="l" r="r" t="t"/>
                <a:pathLst>
                  <a:path extrusionOk="0" h="2640" w="2273">
                    <a:moveTo>
                      <a:pt x="878" y="0"/>
                    </a:moveTo>
                    <a:cubicBezTo>
                      <a:pt x="711" y="0"/>
                      <a:pt x="550" y="354"/>
                      <a:pt x="536" y="494"/>
                    </a:cubicBezTo>
                    <a:cubicBezTo>
                      <a:pt x="521" y="638"/>
                      <a:pt x="536" y="783"/>
                      <a:pt x="608" y="913"/>
                    </a:cubicBezTo>
                    <a:cubicBezTo>
                      <a:pt x="492" y="1217"/>
                      <a:pt x="304" y="1507"/>
                      <a:pt x="73" y="1724"/>
                    </a:cubicBezTo>
                    <a:cubicBezTo>
                      <a:pt x="29" y="1753"/>
                      <a:pt x="0" y="1781"/>
                      <a:pt x="0" y="1810"/>
                    </a:cubicBezTo>
                    <a:cubicBezTo>
                      <a:pt x="0" y="1854"/>
                      <a:pt x="15" y="1883"/>
                      <a:pt x="44" y="1883"/>
                    </a:cubicBezTo>
                    <a:cubicBezTo>
                      <a:pt x="58" y="1886"/>
                      <a:pt x="73" y="1888"/>
                      <a:pt x="87" y="1888"/>
                    </a:cubicBezTo>
                    <a:cubicBezTo>
                      <a:pt x="129" y="1888"/>
                      <a:pt x="167" y="1872"/>
                      <a:pt x="189" y="1839"/>
                    </a:cubicBezTo>
                    <a:cubicBezTo>
                      <a:pt x="435" y="1608"/>
                      <a:pt x="637" y="1347"/>
                      <a:pt x="796" y="1058"/>
                    </a:cubicBezTo>
                    <a:cubicBezTo>
                      <a:pt x="927" y="1116"/>
                      <a:pt x="1028" y="1246"/>
                      <a:pt x="1028" y="1405"/>
                    </a:cubicBezTo>
                    <a:cubicBezTo>
                      <a:pt x="984" y="1579"/>
                      <a:pt x="941" y="1753"/>
                      <a:pt x="912" y="1926"/>
                    </a:cubicBezTo>
                    <a:cubicBezTo>
                      <a:pt x="883" y="2143"/>
                      <a:pt x="840" y="2577"/>
                      <a:pt x="1158" y="2635"/>
                    </a:cubicBezTo>
                    <a:cubicBezTo>
                      <a:pt x="1175" y="2638"/>
                      <a:pt x="1192" y="2640"/>
                      <a:pt x="1210" y="2640"/>
                    </a:cubicBezTo>
                    <a:cubicBezTo>
                      <a:pt x="1523" y="2640"/>
                      <a:pt x="2037" y="2188"/>
                      <a:pt x="2214" y="1970"/>
                    </a:cubicBezTo>
                    <a:cubicBezTo>
                      <a:pt x="2243" y="1941"/>
                      <a:pt x="2258" y="1912"/>
                      <a:pt x="2272" y="1868"/>
                    </a:cubicBezTo>
                    <a:cubicBezTo>
                      <a:pt x="2272" y="1839"/>
                      <a:pt x="2272" y="1767"/>
                      <a:pt x="2214" y="1767"/>
                    </a:cubicBezTo>
                    <a:cubicBezTo>
                      <a:pt x="2194" y="1767"/>
                      <a:pt x="2193" y="1751"/>
                      <a:pt x="2182" y="1751"/>
                    </a:cubicBezTo>
                    <a:cubicBezTo>
                      <a:pt x="2170" y="1751"/>
                      <a:pt x="2145" y="1770"/>
                      <a:pt x="2070" y="1854"/>
                    </a:cubicBezTo>
                    <a:cubicBezTo>
                      <a:pt x="1925" y="2013"/>
                      <a:pt x="1332" y="2418"/>
                      <a:pt x="1245" y="2418"/>
                    </a:cubicBezTo>
                    <a:cubicBezTo>
                      <a:pt x="1158" y="2418"/>
                      <a:pt x="1173" y="2288"/>
                      <a:pt x="1173" y="2230"/>
                    </a:cubicBezTo>
                    <a:cubicBezTo>
                      <a:pt x="1201" y="1999"/>
                      <a:pt x="1274" y="1781"/>
                      <a:pt x="1375" y="1564"/>
                    </a:cubicBezTo>
                    <a:lnTo>
                      <a:pt x="1418" y="1391"/>
                    </a:lnTo>
                    <a:cubicBezTo>
                      <a:pt x="1491" y="971"/>
                      <a:pt x="1057" y="884"/>
                      <a:pt x="955" y="624"/>
                    </a:cubicBezTo>
                    <a:lnTo>
                      <a:pt x="1013" y="407"/>
                    </a:lnTo>
                    <a:cubicBezTo>
                      <a:pt x="1028" y="320"/>
                      <a:pt x="1086" y="45"/>
                      <a:pt x="898" y="2"/>
                    </a:cubicBezTo>
                    <a:cubicBezTo>
                      <a:pt x="891" y="1"/>
                      <a:pt x="885" y="0"/>
                      <a:pt x="87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3"/>
              <p:cNvSpPr/>
              <p:nvPr/>
            </p:nvSpPr>
            <p:spPr>
              <a:xfrm>
                <a:off x="718500" y="3130500"/>
                <a:ext cx="45625" cy="95725"/>
              </a:xfrm>
              <a:custGeom>
                <a:rect b="b" l="l" r="r" t="t"/>
                <a:pathLst>
                  <a:path extrusionOk="0" h="3829" w="1825">
                    <a:moveTo>
                      <a:pt x="1332" y="250"/>
                    </a:moveTo>
                    <a:cubicBezTo>
                      <a:pt x="1376" y="250"/>
                      <a:pt x="1347" y="351"/>
                      <a:pt x="1347" y="395"/>
                    </a:cubicBezTo>
                    <a:cubicBezTo>
                      <a:pt x="1303" y="670"/>
                      <a:pt x="1216" y="930"/>
                      <a:pt x="1101" y="1191"/>
                    </a:cubicBezTo>
                    <a:lnTo>
                      <a:pt x="695" y="1191"/>
                    </a:lnTo>
                    <a:cubicBezTo>
                      <a:pt x="739" y="1003"/>
                      <a:pt x="1303" y="250"/>
                      <a:pt x="1332" y="250"/>
                    </a:cubicBezTo>
                    <a:close/>
                    <a:moveTo>
                      <a:pt x="970" y="1437"/>
                    </a:moveTo>
                    <a:cubicBezTo>
                      <a:pt x="826" y="1712"/>
                      <a:pt x="638" y="1972"/>
                      <a:pt x="435" y="2204"/>
                    </a:cubicBezTo>
                    <a:cubicBezTo>
                      <a:pt x="464" y="1943"/>
                      <a:pt x="536" y="1683"/>
                      <a:pt x="623" y="1437"/>
                    </a:cubicBezTo>
                    <a:close/>
                    <a:moveTo>
                      <a:pt x="1323" y="0"/>
                    </a:moveTo>
                    <a:cubicBezTo>
                      <a:pt x="882" y="0"/>
                      <a:pt x="501" y="855"/>
                      <a:pt x="334" y="1162"/>
                    </a:cubicBezTo>
                    <a:cubicBezTo>
                      <a:pt x="232" y="1162"/>
                      <a:pt x="73" y="1220"/>
                      <a:pt x="73" y="1292"/>
                    </a:cubicBezTo>
                    <a:cubicBezTo>
                      <a:pt x="73" y="1364"/>
                      <a:pt x="88" y="1422"/>
                      <a:pt x="175" y="1422"/>
                    </a:cubicBezTo>
                    <a:lnTo>
                      <a:pt x="261" y="1422"/>
                    </a:lnTo>
                    <a:cubicBezTo>
                      <a:pt x="160" y="1726"/>
                      <a:pt x="88" y="2044"/>
                      <a:pt x="44" y="2363"/>
                    </a:cubicBezTo>
                    <a:cubicBezTo>
                      <a:pt x="1" y="2710"/>
                      <a:pt x="30" y="3781"/>
                      <a:pt x="435" y="3824"/>
                    </a:cubicBezTo>
                    <a:cubicBezTo>
                      <a:pt x="456" y="3827"/>
                      <a:pt x="477" y="3829"/>
                      <a:pt x="498" y="3829"/>
                    </a:cubicBezTo>
                    <a:cubicBezTo>
                      <a:pt x="879" y="3829"/>
                      <a:pt x="1344" y="3361"/>
                      <a:pt x="1564" y="3101"/>
                    </a:cubicBezTo>
                    <a:cubicBezTo>
                      <a:pt x="1607" y="3043"/>
                      <a:pt x="1650" y="2970"/>
                      <a:pt x="1679" y="2913"/>
                    </a:cubicBezTo>
                    <a:cubicBezTo>
                      <a:pt x="1679" y="2869"/>
                      <a:pt x="1650" y="2840"/>
                      <a:pt x="1607" y="2840"/>
                    </a:cubicBezTo>
                    <a:cubicBezTo>
                      <a:pt x="1549" y="2840"/>
                      <a:pt x="1506" y="2869"/>
                      <a:pt x="1477" y="2927"/>
                    </a:cubicBezTo>
                    <a:cubicBezTo>
                      <a:pt x="1311" y="3120"/>
                      <a:pt x="882" y="3538"/>
                      <a:pt x="617" y="3538"/>
                    </a:cubicBezTo>
                    <a:cubicBezTo>
                      <a:pt x="604" y="3538"/>
                      <a:pt x="592" y="3537"/>
                      <a:pt x="580" y="3535"/>
                    </a:cubicBezTo>
                    <a:cubicBezTo>
                      <a:pt x="305" y="3506"/>
                      <a:pt x="406" y="2594"/>
                      <a:pt x="406" y="2580"/>
                    </a:cubicBezTo>
                    <a:cubicBezTo>
                      <a:pt x="406" y="2565"/>
                      <a:pt x="435" y="2507"/>
                      <a:pt x="435" y="2493"/>
                    </a:cubicBezTo>
                    <a:lnTo>
                      <a:pt x="681" y="2218"/>
                    </a:lnTo>
                    <a:cubicBezTo>
                      <a:pt x="884" y="1972"/>
                      <a:pt x="1072" y="1712"/>
                      <a:pt x="1202" y="1422"/>
                    </a:cubicBezTo>
                    <a:lnTo>
                      <a:pt x="1622" y="1364"/>
                    </a:lnTo>
                    <a:cubicBezTo>
                      <a:pt x="1665" y="1350"/>
                      <a:pt x="1679" y="1321"/>
                      <a:pt x="1694" y="1278"/>
                    </a:cubicBezTo>
                    <a:cubicBezTo>
                      <a:pt x="1694" y="1234"/>
                      <a:pt x="1679" y="1220"/>
                      <a:pt x="1636" y="1205"/>
                    </a:cubicBezTo>
                    <a:lnTo>
                      <a:pt x="1303" y="1205"/>
                    </a:lnTo>
                    <a:cubicBezTo>
                      <a:pt x="1404" y="974"/>
                      <a:pt x="1477" y="713"/>
                      <a:pt x="1520" y="467"/>
                    </a:cubicBezTo>
                    <a:cubicBezTo>
                      <a:pt x="1549" y="323"/>
                      <a:pt x="1824" y="77"/>
                      <a:pt x="1376" y="4"/>
                    </a:cubicBezTo>
                    <a:cubicBezTo>
                      <a:pt x="1358" y="1"/>
                      <a:pt x="1341" y="0"/>
                      <a:pt x="1323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3"/>
              <p:cNvSpPr/>
              <p:nvPr/>
            </p:nvSpPr>
            <p:spPr>
              <a:xfrm>
                <a:off x="746725" y="3182625"/>
                <a:ext cx="52850" cy="93475"/>
              </a:xfrm>
              <a:custGeom>
                <a:rect b="b" l="l" r="r" t="t"/>
                <a:pathLst>
                  <a:path extrusionOk="0" h="3739" w="2114">
                    <a:moveTo>
                      <a:pt x="1491" y="1942"/>
                    </a:moveTo>
                    <a:cubicBezTo>
                      <a:pt x="1375" y="2361"/>
                      <a:pt x="912" y="3215"/>
                      <a:pt x="825" y="3302"/>
                    </a:cubicBezTo>
                    <a:cubicBezTo>
                      <a:pt x="732" y="3382"/>
                      <a:pt x="564" y="3537"/>
                      <a:pt x="425" y="3537"/>
                    </a:cubicBezTo>
                    <a:cubicBezTo>
                      <a:pt x="413" y="3537"/>
                      <a:pt x="402" y="3536"/>
                      <a:pt x="391" y="3533"/>
                    </a:cubicBezTo>
                    <a:cubicBezTo>
                      <a:pt x="247" y="3504"/>
                      <a:pt x="247" y="3316"/>
                      <a:pt x="261" y="3186"/>
                    </a:cubicBezTo>
                    <a:cubicBezTo>
                      <a:pt x="333" y="2636"/>
                      <a:pt x="1042" y="2217"/>
                      <a:pt x="1491" y="1942"/>
                    </a:cubicBezTo>
                    <a:close/>
                    <a:moveTo>
                      <a:pt x="785" y="1"/>
                    </a:moveTo>
                    <a:cubicBezTo>
                      <a:pt x="712" y="1"/>
                      <a:pt x="662" y="54"/>
                      <a:pt x="623" y="119"/>
                    </a:cubicBezTo>
                    <a:lnTo>
                      <a:pt x="536" y="278"/>
                    </a:lnTo>
                    <a:cubicBezTo>
                      <a:pt x="391" y="553"/>
                      <a:pt x="290" y="828"/>
                      <a:pt x="218" y="1131"/>
                    </a:cubicBezTo>
                    <a:cubicBezTo>
                      <a:pt x="203" y="1291"/>
                      <a:pt x="131" y="1493"/>
                      <a:pt x="435" y="1551"/>
                    </a:cubicBezTo>
                    <a:cubicBezTo>
                      <a:pt x="445" y="1553"/>
                      <a:pt x="456" y="1553"/>
                      <a:pt x="467" y="1553"/>
                    </a:cubicBezTo>
                    <a:cubicBezTo>
                      <a:pt x="801" y="1553"/>
                      <a:pt x="1498" y="950"/>
                      <a:pt x="1694" y="726"/>
                    </a:cubicBezTo>
                    <a:lnTo>
                      <a:pt x="1694" y="726"/>
                    </a:lnTo>
                    <a:cubicBezTo>
                      <a:pt x="1650" y="987"/>
                      <a:pt x="1636" y="1218"/>
                      <a:pt x="1592" y="1479"/>
                    </a:cubicBezTo>
                    <a:lnTo>
                      <a:pt x="1549" y="1739"/>
                    </a:lnTo>
                    <a:cubicBezTo>
                      <a:pt x="999" y="2000"/>
                      <a:pt x="145" y="2506"/>
                      <a:pt x="44" y="3157"/>
                    </a:cubicBezTo>
                    <a:cubicBezTo>
                      <a:pt x="1" y="3403"/>
                      <a:pt x="58" y="3693"/>
                      <a:pt x="362" y="3736"/>
                    </a:cubicBezTo>
                    <a:cubicBezTo>
                      <a:pt x="382" y="3738"/>
                      <a:pt x="401" y="3739"/>
                      <a:pt x="421" y="3739"/>
                    </a:cubicBezTo>
                    <a:cubicBezTo>
                      <a:pt x="703" y="3739"/>
                      <a:pt x="969" y="3548"/>
                      <a:pt x="1158" y="3345"/>
                    </a:cubicBezTo>
                    <a:cubicBezTo>
                      <a:pt x="1737" y="2694"/>
                      <a:pt x="1925" y="1710"/>
                      <a:pt x="2041" y="857"/>
                    </a:cubicBezTo>
                    <a:cubicBezTo>
                      <a:pt x="2070" y="726"/>
                      <a:pt x="2113" y="365"/>
                      <a:pt x="2070" y="307"/>
                    </a:cubicBezTo>
                    <a:lnTo>
                      <a:pt x="1968" y="263"/>
                    </a:lnTo>
                    <a:cubicBezTo>
                      <a:pt x="1955" y="259"/>
                      <a:pt x="1942" y="257"/>
                      <a:pt x="1930" y="257"/>
                    </a:cubicBezTo>
                    <a:cubicBezTo>
                      <a:pt x="1864" y="257"/>
                      <a:pt x="1817" y="316"/>
                      <a:pt x="1780" y="365"/>
                    </a:cubicBezTo>
                    <a:cubicBezTo>
                      <a:pt x="1520" y="639"/>
                      <a:pt x="1231" y="885"/>
                      <a:pt x="941" y="1131"/>
                    </a:cubicBezTo>
                    <a:cubicBezTo>
                      <a:pt x="869" y="1189"/>
                      <a:pt x="608" y="1320"/>
                      <a:pt x="565" y="1320"/>
                    </a:cubicBezTo>
                    <a:cubicBezTo>
                      <a:pt x="536" y="1320"/>
                      <a:pt x="536" y="1247"/>
                      <a:pt x="536" y="1218"/>
                    </a:cubicBezTo>
                    <a:cubicBezTo>
                      <a:pt x="608" y="972"/>
                      <a:pt x="724" y="741"/>
                      <a:pt x="854" y="509"/>
                    </a:cubicBezTo>
                    <a:cubicBezTo>
                      <a:pt x="912" y="422"/>
                      <a:pt x="956" y="336"/>
                      <a:pt x="999" y="234"/>
                    </a:cubicBezTo>
                    <a:cubicBezTo>
                      <a:pt x="1028" y="119"/>
                      <a:pt x="941" y="17"/>
                      <a:pt x="811" y="3"/>
                    </a:cubicBezTo>
                    <a:cubicBezTo>
                      <a:pt x="802" y="1"/>
                      <a:pt x="793" y="1"/>
                      <a:pt x="78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3"/>
              <p:cNvSpPr/>
              <p:nvPr/>
            </p:nvSpPr>
            <p:spPr>
              <a:xfrm>
                <a:off x="469625" y="2999500"/>
                <a:ext cx="89750" cy="96850"/>
              </a:xfrm>
              <a:custGeom>
                <a:rect b="b" l="l" r="r" t="t"/>
                <a:pathLst>
                  <a:path extrusionOk="0" h="3874" w="3590">
                    <a:moveTo>
                      <a:pt x="2300" y="1"/>
                    </a:moveTo>
                    <a:cubicBezTo>
                      <a:pt x="1691" y="1"/>
                      <a:pt x="1037" y="147"/>
                      <a:pt x="956" y="845"/>
                    </a:cubicBezTo>
                    <a:cubicBezTo>
                      <a:pt x="854" y="1829"/>
                      <a:pt x="2417" y="2596"/>
                      <a:pt x="2359" y="3132"/>
                    </a:cubicBezTo>
                    <a:cubicBezTo>
                      <a:pt x="2303" y="3558"/>
                      <a:pt x="1471" y="3637"/>
                      <a:pt x="1013" y="3637"/>
                    </a:cubicBezTo>
                    <a:cubicBezTo>
                      <a:pt x="881" y="3637"/>
                      <a:pt x="781" y="3630"/>
                      <a:pt x="739" y="3624"/>
                    </a:cubicBezTo>
                    <a:cubicBezTo>
                      <a:pt x="565" y="3595"/>
                      <a:pt x="333" y="3479"/>
                      <a:pt x="218" y="3479"/>
                    </a:cubicBezTo>
                    <a:cubicBezTo>
                      <a:pt x="189" y="3479"/>
                      <a:pt x="162" y="3476"/>
                      <a:pt x="138" y="3476"/>
                    </a:cubicBezTo>
                    <a:cubicBezTo>
                      <a:pt x="79" y="3476"/>
                      <a:pt x="36" y="3491"/>
                      <a:pt x="15" y="3595"/>
                    </a:cubicBezTo>
                    <a:cubicBezTo>
                      <a:pt x="1" y="3739"/>
                      <a:pt x="333" y="3768"/>
                      <a:pt x="420" y="3783"/>
                    </a:cubicBezTo>
                    <a:lnTo>
                      <a:pt x="710" y="3841"/>
                    </a:lnTo>
                    <a:cubicBezTo>
                      <a:pt x="859" y="3858"/>
                      <a:pt x="1053" y="3874"/>
                      <a:pt x="1262" y="3874"/>
                    </a:cubicBezTo>
                    <a:cubicBezTo>
                      <a:pt x="1899" y="3874"/>
                      <a:pt x="2674" y="3732"/>
                      <a:pt x="2750" y="3088"/>
                    </a:cubicBezTo>
                    <a:cubicBezTo>
                      <a:pt x="2866" y="2220"/>
                      <a:pt x="1390" y="1511"/>
                      <a:pt x="1491" y="845"/>
                    </a:cubicBezTo>
                    <a:cubicBezTo>
                      <a:pt x="1520" y="440"/>
                      <a:pt x="2142" y="223"/>
                      <a:pt x="2475" y="209"/>
                    </a:cubicBezTo>
                    <a:cubicBezTo>
                      <a:pt x="2529" y="203"/>
                      <a:pt x="2583" y="199"/>
                      <a:pt x="2637" y="199"/>
                    </a:cubicBezTo>
                    <a:cubicBezTo>
                      <a:pt x="2713" y="199"/>
                      <a:pt x="2789" y="206"/>
                      <a:pt x="2866" y="223"/>
                    </a:cubicBezTo>
                    <a:cubicBezTo>
                      <a:pt x="2938" y="223"/>
                      <a:pt x="3126" y="238"/>
                      <a:pt x="3112" y="353"/>
                    </a:cubicBezTo>
                    <a:cubicBezTo>
                      <a:pt x="3097" y="527"/>
                      <a:pt x="2707" y="730"/>
                      <a:pt x="2692" y="816"/>
                    </a:cubicBezTo>
                    <a:cubicBezTo>
                      <a:pt x="2678" y="918"/>
                      <a:pt x="2735" y="961"/>
                      <a:pt x="2822" y="961"/>
                    </a:cubicBezTo>
                    <a:cubicBezTo>
                      <a:pt x="3010" y="961"/>
                      <a:pt x="3199" y="903"/>
                      <a:pt x="3343" y="787"/>
                    </a:cubicBezTo>
                    <a:cubicBezTo>
                      <a:pt x="3459" y="701"/>
                      <a:pt x="3517" y="570"/>
                      <a:pt x="3546" y="440"/>
                    </a:cubicBezTo>
                    <a:cubicBezTo>
                      <a:pt x="3589" y="165"/>
                      <a:pt x="3199" y="78"/>
                      <a:pt x="3010" y="50"/>
                    </a:cubicBezTo>
                    <a:cubicBezTo>
                      <a:pt x="2815" y="28"/>
                      <a:pt x="2562" y="1"/>
                      <a:pt x="230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3"/>
              <p:cNvSpPr/>
              <p:nvPr/>
            </p:nvSpPr>
            <p:spPr>
              <a:xfrm>
                <a:off x="547400" y="3051700"/>
                <a:ext cx="79250" cy="56950"/>
              </a:xfrm>
              <a:custGeom>
                <a:rect b="b" l="l" r="r" t="t"/>
                <a:pathLst>
                  <a:path extrusionOk="0" h="2278" w="3170">
                    <a:moveTo>
                      <a:pt x="759" y="0"/>
                    </a:moveTo>
                    <a:cubicBezTo>
                      <a:pt x="598" y="0"/>
                      <a:pt x="444" y="86"/>
                      <a:pt x="377" y="233"/>
                    </a:cubicBezTo>
                    <a:cubicBezTo>
                      <a:pt x="247" y="552"/>
                      <a:pt x="160" y="870"/>
                      <a:pt x="131" y="1217"/>
                    </a:cubicBezTo>
                    <a:cubicBezTo>
                      <a:pt x="88" y="1478"/>
                      <a:pt x="1" y="1984"/>
                      <a:pt x="420" y="2028"/>
                    </a:cubicBezTo>
                    <a:cubicBezTo>
                      <a:pt x="432" y="2028"/>
                      <a:pt x="443" y="2029"/>
                      <a:pt x="454" y="2029"/>
                    </a:cubicBezTo>
                    <a:cubicBezTo>
                      <a:pt x="867" y="2029"/>
                      <a:pt x="1353" y="1528"/>
                      <a:pt x="1592" y="1261"/>
                    </a:cubicBezTo>
                    <a:lnTo>
                      <a:pt x="1592" y="1261"/>
                    </a:lnTo>
                    <a:cubicBezTo>
                      <a:pt x="1578" y="1333"/>
                      <a:pt x="1563" y="1391"/>
                      <a:pt x="1563" y="1463"/>
                    </a:cubicBezTo>
                    <a:cubicBezTo>
                      <a:pt x="1520" y="1724"/>
                      <a:pt x="1419" y="2230"/>
                      <a:pt x="1824" y="2274"/>
                    </a:cubicBezTo>
                    <a:cubicBezTo>
                      <a:pt x="1841" y="2276"/>
                      <a:pt x="1859" y="2277"/>
                      <a:pt x="1877" y="2277"/>
                    </a:cubicBezTo>
                    <a:cubicBezTo>
                      <a:pt x="2296" y="2277"/>
                      <a:pt x="2904" y="1652"/>
                      <a:pt x="3112" y="1333"/>
                    </a:cubicBezTo>
                    <a:cubicBezTo>
                      <a:pt x="3141" y="1304"/>
                      <a:pt x="3155" y="1261"/>
                      <a:pt x="3170" y="1232"/>
                    </a:cubicBezTo>
                    <a:cubicBezTo>
                      <a:pt x="3170" y="1174"/>
                      <a:pt x="3155" y="1116"/>
                      <a:pt x="3097" y="1116"/>
                    </a:cubicBezTo>
                    <a:cubicBezTo>
                      <a:pt x="3083" y="1116"/>
                      <a:pt x="3073" y="1114"/>
                      <a:pt x="3064" y="1114"/>
                    </a:cubicBezTo>
                    <a:cubicBezTo>
                      <a:pt x="3037" y="1114"/>
                      <a:pt x="3018" y="1130"/>
                      <a:pt x="2909" y="1261"/>
                    </a:cubicBezTo>
                    <a:cubicBezTo>
                      <a:pt x="2766" y="1447"/>
                      <a:pt x="2128" y="2057"/>
                      <a:pt x="1974" y="2057"/>
                    </a:cubicBezTo>
                    <a:cubicBezTo>
                      <a:pt x="1972" y="2057"/>
                      <a:pt x="1970" y="2057"/>
                      <a:pt x="1969" y="2056"/>
                    </a:cubicBezTo>
                    <a:cubicBezTo>
                      <a:pt x="1824" y="2042"/>
                      <a:pt x="1824" y="1753"/>
                      <a:pt x="1838" y="1651"/>
                    </a:cubicBezTo>
                    <a:cubicBezTo>
                      <a:pt x="1911" y="1246"/>
                      <a:pt x="2026" y="855"/>
                      <a:pt x="2200" y="494"/>
                    </a:cubicBezTo>
                    <a:cubicBezTo>
                      <a:pt x="2244" y="421"/>
                      <a:pt x="2272" y="364"/>
                      <a:pt x="2287" y="291"/>
                    </a:cubicBezTo>
                    <a:cubicBezTo>
                      <a:pt x="2301" y="219"/>
                      <a:pt x="2359" y="190"/>
                      <a:pt x="2171" y="175"/>
                    </a:cubicBezTo>
                    <a:cubicBezTo>
                      <a:pt x="2153" y="174"/>
                      <a:pt x="2137" y="173"/>
                      <a:pt x="2122" y="173"/>
                    </a:cubicBezTo>
                    <a:cubicBezTo>
                      <a:pt x="2001" y="173"/>
                      <a:pt x="2008" y="236"/>
                      <a:pt x="1853" y="508"/>
                    </a:cubicBezTo>
                    <a:cubicBezTo>
                      <a:pt x="1667" y="808"/>
                      <a:pt x="891" y="1811"/>
                      <a:pt x="522" y="1811"/>
                    </a:cubicBezTo>
                    <a:cubicBezTo>
                      <a:pt x="517" y="1811"/>
                      <a:pt x="512" y="1811"/>
                      <a:pt x="507" y="1810"/>
                    </a:cubicBezTo>
                    <a:cubicBezTo>
                      <a:pt x="420" y="1796"/>
                      <a:pt x="435" y="1651"/>
                      <a:pt x="435" y="1579"/>
                    </a:cubicBezTo>
                    <a:cubicBezTo>
                      <a:pt x="507" y="1130"/>
                      <a:pt x="652" y="711"/>
                      <a:pt x="854" y="320"/>
                    </a:cubicBezTo>
                    <a:lnTo>
                      <a:pt x="898" y="146"/>
                    </a:lnTo>
                    <a:cubicBezTo>
                      <a:pt x="912" y="74"/>
                      <a:pt x="869" y="2"/>
                      <a:pt x="797" y="2"/>
                    </a:cubicBezTo>
                    <a:cubicBezTo>
                      <a:pt x="784" y="1"/>
                      <a:pt x="771" y="0"/>
                      <a:pt x="759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3"/>
              <p:cNvSpPr/>
              <p:nvPr/>
            </p:nvSpPr>
            <p:spPr>
              <a:xfrm>
                <a:off x="614325" y="3047925"/>
                <a:ext cx="115775" cy="74400"/>
              </a:xfrm>
              <a:custGeom>
                <a:rect b="b" l="l" r="r" t="t"/>
                <a:pathLst>
                  <a:path extrusionOk="0" h="2976" w="4631">
                    <a:moveTo>
                      <a:pt x="1072" y="1"/>
                    </a:moveTo>
                    <a:cubicBezTo>
                      <a:pt x="932" y="1"/>
                      <a:pt x="806" y="59"/>
                      <a:pt x="710" y="167"/>
                    </a:cubicBezTo>
                    <a:cubicBezTo>
                      <a:pt x="522" y="428"/>
                      <a:pt x="1" y="2207"/>
                      <a:pt x="1" y="2280"/>
                    </a:cubicBezTo>
                    <a:cubicBezTo>
                      <a:pt x="1" y="2352"/>
                      <a:pt x="15" y="2410"/>
                      <a:pt x="87" y="2410"/>
                    </a:cubicBezTo>
                    <a:cubicBezTo>
                      <a:pt x="98" y="2412"/>
                      <a:pt x="108" y="2412"/>
                      <a:pt x="118" y="2412"/>
                    </a:cubicBezTo>
                    <a:cubicBezTo>
                      <a:pt x="206" y="2412"/>
                      <a:pt x="279" y="2358"/>
                      <a:pt x="304" y="2280"/>
                    </a:cubicBezTo>
                    <a:cubicBezTo>
                      <a:pt x="449" y="2048"/>
                      <a:pt x="1534" y="804"/>
                      <a:pt x="1592" y="804"/>
                    </a:cubicBezTo>
                    <a:cubicBezTo>
                      <a:pt x="1650" y="804"/>
                      <a:pt x="1636" y="891"/>
                      <a:pt x="1636" y="934"/>
                    </a:cubicBezTo>
                    <a:lnTo>
                      <a:pt x="1592" y="1252"/>
                    </a:lnTo>
                    <a:cubicBezTo>
                      <a:pt x="1534" y="1744"/>
                      <a:pt x="1462" y="2526"/>
                      <a:pt x="1636" y="2540"/>
                    </a:cubicBezTo>
                    <a:cubicBezTo>
                      <a:pt x="1646" y="2543"/>
                      <a:pt x="1656" y="2544"/>
                      <a:pt x="1666" y="2544"/>
                    </a:cubicBezTo>
                    <a:cubicBezTo>
                      <a:pt x="1717" y="2544"/>
                      <a:pt x="1771" y="2516"/>
                      <a:pt x="1795" y="2468"/>
                    </a:cubicBezTo>
                    <a:cubicBezTo>
                      <a:pt x="1996" y="2238"/>
                      <a:pt x="3013" y="977"/>
                      <a:pt x="3110" y="977"/>
                    </a:cubicBezTo>
                    <a:cubicBezTo>
                      <a:pt x="3111" y="977"/>
                      <a:pt x="3111" y="977"/>
                      <a:pt x="3112" y="978"/>
                    </a:cubicBezTo>
                    <a:cubicBezTo>
                      <a:pt x="3198" y="1006"/>
                      <a:pt x="3184" y="1166"/>
                      <a:pt x="3184" y="1224"/>
                    </a:cubicBezTo>
                    <a:cubicBezTo>
                      <a:pt x="3155" y="1542"/>
                      <a:pt x="3054" y="1947"/>
                      <a:pt x="3025" y="2193"/>
                    </a:cubicBezTo>
                    <a:cubicBezTo>
                      <a:pt x="2981" y="2453"/>
                      <a:pt x="2938" y="2931"/>
                      <a:pt x="3314" y="2974"/>
                    </a:cubicBezTo>
                    <a:cubicBezTo>
                      <a:pt x="3325" y="2975"/>
                      <a:pt x="3336" y="2976"/>
                      <a:pt x="3348" y="2976"/>
                    </a:cubicBezTo>
                    <a:cubicBezTo>
                      <a:pt x="3726" y="2976"/>
                      <a:pt x="4319" y="2518"/>
                      <a:pt x="4544" y="2251"/>
                    </a:cubicBezTo>
                    <a:cubicBezTo>
                      <a:pt x="4588" y="2222"/>
                      <a:pt x="4602" y="2179"/>
                      <a:pt x="4616" y="2135"/>
                    </a:cubicBezTo>
                    <a:cubicBezTo>
                      <a:pt x="4616" y="2106"/>
                      <a:pt x="4631" y="2048"/>
                      <a:pt x="4559" y="2034"/>
                    </a:cubicBezTo>
                    <a:cubicBezTo>
                      <a:pt x="4527" y="2028"/>
                      <a:pt x="4518" y="2013"/>
                      <a:pt x="4502" y="2013"/>
                    </a:cubicBezTo>
                    <a:cubicBezTo>
                      <a:pt x="4483" y="2013"/>
                      <a:pt x="4454" y="2037"/>
                      <a:pt x="4356" y="2135"/>
                    </a:cubicBezTo>
                    <a:cubicBezTo>
                      <a:pt x="4200" y="2320"/>
                      <a:pt x="3681" y="2700"/>
                      <a:pt x="3498" y="2700"/>
                    </a:cubicBezTo>
                    <a:cubicBezTo>
                      <a:pt x="3494" y="2700"/>
                      <a:pt x="3491" y="2700"/>
                      <a:pt x="3488" y="2699"/>
                    </a:cubicBezTo>
                    <a:cubicBezTo>
                      <a:pt x="3329" y="2685"/>
                      <a:pt x="3372" y="2482"/>
                      <a:pt x="3372" y="2396"/>
                    </a:cubicBezTo>
                    <a:cubicBezTo>
                      <a:pt x="3415" y="1961"/>
                      <a:pt x="3589" y="1368"/>
                      <a:pt x="3604" y="1151"/>
                    </a:cubicBezTo>
                    <a:cubicBezTo>
                      <a:pt x="3618" y="934"/>
                      <a:pt x="3661" y="674"/>
                      <a:pt x="3314" y="645"/>
                    </a:cubicBezTo>
                    <a:cubicBezTo>
                      <a:pt x="3298" y="643"/>
                      <a:pt x="3283" y="642"/>
                      <a:pt x="3267" y="642"/>
                    </a:cubicBezTo>
                    <a:cubicBezTo>
                      <a:pt x="2936" y="642"/>
                      <a:pt x="2611" y="1061"/>
                      <a:pt x="2432" y="1296"/>
                    </a:cubicBezTo>
                    <a:lnTo>
                      <a:pt x="1925" y="1875"/>
                    </a:lnTo>
                    <a:cubicBezTo>
                      <a:pt x="1898" y="1888"/>
                      <a:pt x="1872" y="1963"/>
                      <a:pt x="1834" y="1963"/>
                    </a:cubicBezTo>
                    <a:cubicBezTo>
                      <a:pt x="1830" y="1963"/>
                      <a:pt x="1827" y="1963"/>
                      <a:pt x="1824" y="1961"/>
                    </a:cubicBezTo>
                    <a:cubicBezTo>
                      <a:pt x="1795" y="1947"/>
                      <a:pt x="1824" y="1672"/>
                      <a:pt x="1824" y="1672"/>
                    </a:cubicBezTo>
                    <a:lnTo>
                      <a:pt x="1925" y="905"/>
                    </a:lnTo>
                    <a:cubicBezTo>
                      <a:pt x="1940" y="746"/>
                      <a:pt x="2026" y="471"/>
                      <a:pt x="1737" y="457"/>
                    </a:cubicBezTo>
                    <a:cubicBezTo>
                      <a:pt x="1735" y="457"/>
                      <a:pt x="1732" y="456"/>
                      <a:pt x="1730" y="456"/>
                    </a:cubicBezTo>
                    <a:cubicBezTo>
                      <a:pt x="1436" y="456"/>
                      <a:pt x="768" y="1296"/>
                      <a:pt x="768" y="1296"/>
                    </a:cubicBezTo>
                    <a:cubicBezTo>
                      <a:pt x="811" y="1079"/>
                      <a:pt x="898" y="876"/>
                      <a:pt x="999" y="688"/>
                    </a:cubicBezTo>
                    <a:cubicBezTo>
                      <a:pt x="1100" y="529"/>
                      <a:pt x="1187" y="341"/>
                      <a:pt x="1245" y="153"/>
                    </a:cubicBezTo>
                    <a:cubicBezTo>
                      <a:pt x="1274" y="66"/>
                      <a:pt x="1231" y="8"/>
                      <a:pt x="1158" y="8"/>
                    </a:cubicBezTo>
                    <a:cubicBezTo>
                      <a:pt x="1129" y="3"/>
                      <a:pt x="1100" y="1"/>
                      <a:pt x="107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3"/>
              <p:cNvSpPr/>
              <p:nvPr/>
            </p:nvSpPr>
            <p:spPr>
              <a:xfrm>
                <a:off x="721775" y="3060625"/>
                <a:ext cx="116125" cy="74450"/>
              </a:xfrm>
              <a:custGeom>
                <a:rect b="b" l="l" r="r" t="t"/>
                <a:pathLst>
                  <a:path extrusionOk="0" h="2978" w="4645">
                    <a:moveTo>
                      <a:pt x="1095" y="0"/>
                    </a:moveTo>
                    <a:cubicBezTo>
                      <a:pt x="948" y="0"/>
                      <a:pt x="808" y="67"/>
                      <a:pt x="709" y="166"/>
                    </a:cubicBezTo>
                    <a:cubicBezTo>
                      <a:pt x="550" y="426"/>
                      <a:pt x="58" y="1960"/>
                      <a:pt x="29" y="2278"/>
                    </a:cubicBezTo>
                    <a:cubicBezTo>
                      <a:pt x="0" y="2351"/>
                      <a:pt x="44" y="2423"/>
                      <a:pt x="116" y="2423"/>
                    </a:cubicBezTo>
                    <a:cubicBezTo>
                      <a:pt x="168" y="2423"/>
                      <a:pt x="188" y="2444"/>
                      <a:pt x="207" y="2444"/>
                    </a:cubicBezTo>
                    <a:cubicBezTo>
                      <a:pt x="231" y="2444"/>
                      <a:pt x="254" y="2413"/>
                      <a:pt x="333" y="2278"/>
                    </a:cubicBezTo>
                    <a:cubicBezTo>
                      <a:pt x="476" y="2049"/>
                      <a:pt x="1524" y="802"/>
                      <a:pt x="1604" y="802"/>
                    </a:cubicBezTo>
                    <a:cubicBezTo>
                      <a:pt x="1605" y="802"/>
                      <a:pt x="1606" y="802"/>
                      <a:pt x="1606" y="802"/>
                    </a:cubicBezTo>
                    <a:cubicBezTo>
                      <a:pt x="1650" y="817"/>
                      <a:pt x="1650" y="889"/>
                      <a:pt x="1650" y="933"/>
                    </a:cubicBezTo>
                    <a:lnTo>
                      <a:pt x="1606" y="1265"/>
                    </a:lnTo>
                    <a:cubicBezTo>
                      <a:pt x="1548" y="1743"/>
                      <a:pt x="1476" y="2510"/>
                      <a:pt x="1650" y="2553"/>
                    </a:cubicBezTo>
                    <a:cubicBezTo>
                      <a:pt x="1722" y="2553"/>
                      <a:pt x="1780" y="2524"/>
                      <a:pt x="1823" y="2466"/>
                    </a:cubicBezTo>
                    <a:cubicBezTo>
                      <a:pt x="1996" y="2236"/>
                      <a:pt x="3041" y="976"/>
                      <a:pt x="3139" y="976"/>
                    </a:cubicBezTo>
                    <a:cubicBezTo>
                      <a:pt x="3139" y="976"/>
                      <a:pt x="3140" y="976"/>
                      <a:pt x="3140" y="976"/>
                    </a:cubicBezTo>
                    <a:cubicBezTo>
                      <a:pt x="3227" y="1005"/>
                      <a:pt x="3212" y="1164"/>
                      <a:pt x="3198" y="1222"/>
                    </a:cubicBezTo>
                    <a:cubicBezTo>
                      <a:pt x="3155" y="1555"/>
                      <a:pt x="3068" y="1917"/>
                      <a:pt x="3024" y="2191"/>
                    </a:cubicBezTo>
                    <a:cubicBezTo>
                      <a:pt x="2995" y="2466"/>
                      <a:pt x="2938" y="2915"/>
                      <a:pt x="3314" y="2973"/>
                    </a:cubicBezTo>
                    <a:cubicBezTo>
                      <a:pt x="3335" y="2976"/>
                      <a:pt x="3356" y="2977"/>
                      <a:pt x="3378" y="2977"/>
                    </a:cubicBezTo>
                    <a:cubicBezTo>
                      <a:pt x="3768" y="2977"/>
                      <a:pt x="4325" y="2510"/>
                      <a:pt x="4558" y="2249"/>
                    </a:cubicBezTo>
                    <a:lnTo>
                      <a:pt x="4645" y="2163"/>
                    </a:lnTo>
                    <a:cubicBezTo>
                      <a:pt x="4645" y="2105"/>
                      <a:pt x="4645" y="2047"/>
                      <a:pt x="4558" y="2032"/>
                    </a:cubicBezTo>
                    <a:cubicBezTo>
                      <a:pt x="4534" y="2027"/>
                      <a:pt x="4524" y="2021"/>
                      <a:pt x="4516" y="2021"/>
                    </a:cubicBezTo>
                    <a:cubicBezTo>
                      <a:pt x="4500" y="2021"/>
                      <a:pt x="4491" y="2047"/>
                      <a:pt x="4385" y="2163"/>
                    </a:cubicBezTo>
                    <a:cubicBezTo>
                      <a:pt x="4228" y="2319"/>
                      <a:pt x="3667" y="2698"/>
                      <a:pt x="3510" y="2698"/>
                    </a:cubicBezTo>
                    <a:cubicBezTo>
                      <a:pt x="3507" y="2698"/>
                      <a:pt x="3504" y="2698"/>
                      <a:pt x="3502" y="2698"/>
                    </a:cubicBezTo>
                    <a:cubicBezTo>
                      <a:pt x="3357" y="2683"/>
                      <a:pt x="3372" y="2495"/>
                      <a:pt x="3386" y="2394"/>
                    </a:cubicBezTo>
                    <a:cubicBezTo>
                      <a:pt x="3444" y="1974"/>
                      <a:pt x="3574" y="1338"/>
                      <a:pt x="3603" y="1150"/>
                    </a:cubicBezTo>
                    <a:cubicBezTo>
                      <a:pt x="3647" y="947"/>
                      <a:pt x="3675" y="716"/>
                      <a:pt x="3343" y="658"/>
                    </a:cubicBezTo>
                    <a:cubicBezTo>
                      <a:pt x="3323" y="654"/>
                      <a:pt x="3302" y="653"/>
                      <a:pt x="3282" y="653"/>
                    </a:cubicBezTo>
                    <a:cubicBezTo>
                      <a:pt x="2956" y="653"/>
                      <a:pt x="2636" y="1076"/>
                      <a:pt x="2446" y="1294"/>
                    </a:cubicBezTo>
                    <a:cubicBezTo>
                      <a:pt x="2272" y="1468"/>
                      <a:pt x="2098" y="1671"/>
                      <a:pt x="1939" y="1873"/>
                    </a:cubicBezTo>
                    <a:cubicBezTo>
                      <a:pt x="1925" y="1888"/>
                      <a:pt x="1910" y="1960"/>
                      <a:pt x="1852" y="1960"/>
                    </a:cubicBezTo>
                    <a:cubicBezTo>
                      <a:pt x="1794" y="1960"/>
                      <a:pt x="1838" y="1671"/>
                      <a:pt x="1838" y="1671"/>
                    </a:cubicBezTo>
                    <a:lnTo>
                      <a:pt x="1939" y="904"/>
                    </a:lnTo>
                    <a:cubicBezTo>
                      <a:pt x="1954" y="744"/>
                      <a:pt x="2055" y="513"/>
                      <a:pt x="1765" y="470"/>
                    </a:cubicBezTo>
                    <a:cubicBezTo>
                      <a:pt x="1761" y="469"/>
                      <a:pt x="1756" y="469"/>
                      <a:pt x="1751" y="469"/>
                    </a:cubicBezTo>
                    <a:cubicBezTo>
                      <a:pt x="1453" y="469"/>
                      <a:pt x="767" y="1294"/>
                      <a:pt x="767" y="1294"/>
                    </a:cubicBezTo>
                    <a:cubicBezTo>
                      <a:pt x="825" y="1077"/>
                      <a:pt x="897" y="875"/>
                      <a:pt x="999" y="687"/>
                    </a:cubicBezTo>
                    <a:cubicBezTo>
                      <a:pt x="1114" y="527"/>
                      <a:pt x="1216" y="339"/>
                      <a:pt x="1273" y="151"/>
                    </a:cubicBezTo>
                    <a:cubicBezTo>
                      <a:pt x="1273" y="79"/>
                      <a:pt x="1259" y="7"/>
                      <a:pt x="1172" y="7"/>
                    </a:cubicBezTo>
                    <a:cubicBezTo>
                      <a:pt x="1146" y="2"/>
                      <a:pt x="1120" y="0"/>
                      <a:pt x="109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3"/>
              <p:cNvSpPr/>
              <p:nvPr/>
            </p:nvSpPr>
            <p:spPr>
              <a:xfrm>
                <a:off x="831375" y="3080950"/>
                <a:ext cx="53925" cy="56050"/>
              </a:xfrm>
              <a:custGeom>
                <a:rect b="b" l="l" r="r" t="t"/>
                <a:pathLst>
                  <a:path extrusionOk="0" h="2242" w="2157">
                    <a:moveTo>
                      <a:pt x="1247" y="206"/>
                    </a:moveTo>
                    <a:cubicBezTo>
                      <a:pt x="1263" y="206"/>
                      <a:pt x="1266" y="242"/>
                      <a:pt x="1245" y="380"/>
                    </a:cubicBezTo>
                    <a:cubicBezTo>
                      <a:pt x="1216" y="669"/>
                      <a:pt x="811" y="1002"/>
                      <a:pt x="565" y="1132"/>
                    </a:cubicBezTo>
                    <a:cubicBezTo>
                      <a:pt x="623" y="930"/>
                      <a:pt x="1086" y="250"/>
                      <a:pt x="1158" y="250"/>
                    </a:cubicBezTo>
                    <a:cubicBezTo>
                      <a:pt x="1196" y="250"/>
                      <a:pt x="1230" y="206"/>
                      <a:pt x="1247" y="206"/>
                    </a:cubicBezTo>
                    <a:close/>
                    <a:moveTo>
                      <a:pt x="1156" y="0"/>
                    </a:moveTo>
                    <a:cubicBezTo>
                      <a:pt x="602" y="0"/>
                      <a:pt x="114" y="947"/>
                      <a:pt x="58" y="1422"/>
                    </a:cubicBezTo>
                    <a:cubicBezTo>
                      <a:pt x="1" y="1798"/>
                      <a:pt x="1" y="2160"/>
                      <a:pt x="579" y="2232"/>
                    </a:cubicBezTo>
                    <a:cubicBezTo>
                      <a:pt x="628" y="2238"/>
                      <a:pt x="676" y="2241"/>
                      <a:pt x="724" y="2241"/>
                    </a:cubicBezTo>
                    <a:cubicBezTo>
                      <a:pt x="1253" y="2241"/>
                      <a:pt x="1766" y="1889"/>
                      <a:pt x="2084" y="1451"/>
                    </a:cubicBezTo>
                    <a:cubicBezTo>
                      <a:pt x="2113" y="1407"/>
                      <a:pt x="2142" y="1364"/>
                      <a:pt x="2157" y="1306"/>
                    </a:cubicBezTo>
                    <a:cubicBezTo>
                      <a:pt x="2157" y="1263"/>
                      <a:pt x="2128" y="1234"/>
                      <a:pt x="2084" y="1234"/>
                    </a:cubicBezTo>
                    <a:cubicBezTo>
                      <a:pt x="2079" y="1233"/>
                      <a:pt x="2073" y="1232"/>
                      <a:pt x="2068" y="1232"/>
                    </a:cubicBezTo>
                    <a:cubicBezTo>
                      <a:pt x="2001" y="1232"/>
                      <a:pt x="1936" y="1310"/>
                      <a:pt x="1896" y="1364"/>
                    </a:cubicBezTo>
                    <a:cubicBezTo>
                      <a:pt x="1660" y="1670"/>
                      <a:pt x="1090" y="2002"/>
                      <a:pt x="814" y="2002"/>
                    </a:cubicBezTo>
                    <a:cubicBezTo>
                      <a:pt x="803" y="2002"/>
                      <a:pt x="792" y="2002"/>
                      <a:pt x="782" y="2001"/>
                    </a:cubicBezTo>
                    <a:cubicBezTo>
                      <a:pt x="507" y="1957"/>
                      <a:pt x="435" y="1798"/>
                      <a:pt x="464" y="1538"/>
                    </a:cubicBezTo>
                    <a:cubicBezTo>
                      <a:pt x="478" y="1465"/>
                      <a:pt x="492" y="1393"/>
                      <a:pt x="521" y="1321"/>
                    </a:cubicBezTo>
                    <a:cubicBezTo>
                      <a:pt x="869" y="1248"/>
                      <a:pt x="1447" y="727"/>
                      <a:pt x="1491" y="366"/>
                    </a:cubicBezTo>
                    <a:cubicBezTo>
                      <a:pt x="1534" y="192"/>
                      <a:pt x="1404" y="4"/>
                      <a:pt x="1216" y="4"/>
                    </a:cubicBezTo>
                    <a:cubicBezTo>
                      <a:pt x="1196" y="1"/>
                      <a:pt x="1176" y="0"/>
                      <a:pt x="1156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3"/>
              <p:cNvSpPr/>
              <p:nvPr/>
            </p:nvSpPr>
            <p:spPr>
              <a:xfrm>
                <a:off x="870800" y="3072350"/>
                <a:ext cx="64425" cy="74275"/>
              </a:xfrm>
              <a:custGeom>
                <a:rect b="b" l="l" r="r" t="t"/>
                <a:pathLst>
                  <a:path extrusionOk="0" h="2971" w="2577">
                    <a:moveTo>
                      <a:pt x="945" y="0"/>
                    </a:moveTo>
                    <a:cubicBezTo>
                      <a:pt x="734" y="0"/>
                      <a:pt x="594" y="423"/>
                      <a:pt x="580" y="579"/>
                    </a:cubicBezTo>
                    <a:cubicBezTo>
                      <a:pt x="551" y="738"/>
                      <a:pt x="580" y="912"/>
                      <a:pt x="652" y="1057"/>
                    </a:cubicBezTo>
                    <a:cubicBezTo>
                      <a:pt x="580" y="1419"/>
                      <a:pt x="319" y="1708"/>
                      <a:pt x="73" y="1983"/>
                    </a:cubicBezTo>
                    <a:cubicBezTo>
                      <a:pt x="30" y="2012"/>
                      <a:pt x="15" y="2055"/>
                      <a:pt x="15" y="2099"/>
                    </a:cubicBezTo>
                    <a:cubicBezTo>
                      <a:pt x="1" y="2142"/>
                      <a:pt x="15" y="2157"/>
                      <a:pt x="73" y="2171"/>
                    </a:cubicBezTo>
                    <a:cubicBezTo>
                      <a:pt x="84" y="2177"/>
                      <a:pt x="95" y="2179"/>
                      <a:pt x="106" y="2179"/>
                    </a:cubicBezTo>
                    <a:cubicBezTo>
                      <a:pt x="148" y="2179"/>
                      <a:pt x="186" y="2139"/>
                      <a:pt x="232" y="2128"/>
                    </a:cubicBezTo>
                    <a:cubicBezTo>
                      <a:pt x="507" y="1867"/>
                      <a:pt x="724" y="1549"/>
                      <a:pt x="869" y="1202"/>
                    </a:cubicBezTo>
                    <a:cubicBezTo>
                      <a:pt x="1014" y="1274"/>
                      <a:pt x="1187" y="1375"/>
                      <a:pt x="1158" y="1578"/>
                    </a:cubicBezTo>
                    <a:cubicBezTo>
                      <a:pt x="1115" y="1780"/>
                      <a:pt x="1086" y="1925"/>
                      <a:pt x="1043" y="2171"/>
                    </a:cubicBezTo>
                    <a:cubicBezTo>
                      <a:pt x="1014" y="2431"/>
                      <a:pt x="985" y="2923"/>
                      <a:pt x="1332" y="2967"/>
                    </a:cubicBezTo>
                    <a:cubicBezTo>
                      <a:pt x="1348" y="2970"/>
                      <a:pt x="1365" y="2971"/>
                      <a:pt x="1383" y="2971"/>
                    </a:cubicBezTo>
                    <a:cubicBezTo>
                      <a:pt x="1738" y="2971"/>
                      <a:pt x="2326" y="2433"/>
                      <a:pt x="2533" y="2171"/>
                    </a:cubicBezTo>
                    <a:cubicBezTo>
                      <a:pt x="2562" y="2142"/>
                      <a:pt x="2576" y="2099"/>
                      <a:pt x="2576" y="2070"/>
                    </a:cubicBezTo>
                    <a:cubicBezTo>
                      <a:pt x="2576" y="2012"/>
                      <a:pt x="2562" y="1939"/>
                      <a:pt x="2504" y="1939"/>
                    </a:cubicBezTo>
                    <a:cubicBezTo>
                      <a:pt x="2484" y="1939"/>
                      <a:pt x="2492" y="1921"/>
                      <a:pt x="2487" y="1921"/>
                    </a:cubicBezTo>
                    <a:cubicBezTo>
                      <a:pt x="2482" y="1921"/>
                      <a:pt x="2461" y="1946"/>
                      <a:pt x="2359" y="2055"/>
                    </a:cubicBezTo>
                    <a:cubicBezTo>
                      <a:pt x="2188" y="2241"/>
                      <a:pt x="1553" y="2736"/>
                      <a:pt x="1424" y="2736"/>
                    </a:cubicBezTo>
                    <a:cubicBezTo>
                      <a:pt x="1422" y="2736"/>
                      <a:pt x="1420" y="2736"/>
                      <a:pt x="1419" y="2735"/>
                    </a:cubicBezTo>
                    <a:cubicBezTo>
                      <a:pt x="1317" y="2721"/>
                      <a:pt x="1332" y="2591"/>
                      <a:pt x="1346" y="2518"/>
                    </a:cubicBezTo>
                    <a:cubicBezTo>
                      <a:pt x="1390" y="2258"/>
                      <a:pt x="1462" y="1997"/>
                      <a:pt x="1549" y="1766"/>
                    </a:cubicBezTo>
                    <a:lnTo>
                      <a:pt x="1607" y="1563"/>
                    </a:lnTo>
                    <a:cubicBezTo>
                      <a:pt x="1665" y="1071"/>
                      <a:pt x="1187" y="999"/>
                      <a:pt x="1043" y="710"/>
                    </a:cubicBezTo>
                    <a:lnTo>
                      <a:pt x="1100" y="464"/>
                    </a:lnTo>
                    <a:cubicBezTo>
                      <a:pt x="1100" y="348"/>
                      <a:pt x="1173" y="29"/>
                      <a:pt x="956" y="1"/>
                    </a:cubicBezTo>
                    <a:cubicBezTo>
                      <a:pt x="952" y="0"/>
                      <a:pt x="949" y="0"/>
                      <a:pt x="94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6" name="Google Shape;836;p4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837" name="Google Shape;837;p4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838" name="Google Shape;838;p4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39" name="Google Shape;839;p4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840" name="Google Shape;840;p4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1" name="Google Shape;841;p4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2" name="Google Shape;842;p4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3" name="Google Shape;843;p4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44" name="Google Shape;844;p4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45" name="Google Shape;845;p4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846" name="Google Shape;846;p4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4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4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4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4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4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4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4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4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4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4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4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4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4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4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4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4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4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4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4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4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4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4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4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4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4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4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4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74" name="Google Shape;874;p4"/>
          <p:cNvSpPr txBox="1"/>
          <p:nvPr>
            <p:ph idx="1" type="body"/>
          </p:nvPr>
        </p:nvSpPr>
        <p:spPr>
          <a:xfrm>
            <a:off x="720000" y="1077700"/>
            <a:ext cx="7704000" cy="35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5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875" name="Google Shape;875;p4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876" name="Google Shape;876;p4"/>
          <p:cNvGrpSpPr/>
          <p:nvPr/>
        </p:nvGrpSpPr>
        <p:grpSpPr>
          <a:xfrm rot="6477846">
            <a:off x="-416130" y="4077077"/>
            <a:ext cx="844127" cy="761866"/>
            <a:chOff x="900750" y="238525"/>
            <a:chExt cx="5772650" cy="5210100"/>
          </a:xfrm>
        </p:grpSpPr>
        <p:sp>
          <p:nvSpPr>
            <p:cNvPr id="877" name="Google Shape;877;p4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4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4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4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4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4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4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4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4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4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4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4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4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4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4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4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4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4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4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4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4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4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4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4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4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4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4"/>
          <p:cNvGrpSpPr/>
          <p:nvPr/>
        </p:nvGrpSpPr>
        <p:grpSpPr>
          <a:xfrm>
            <a:off x="-336519" y="4398576"/>
            <a:ext cx="1056529" cy="1051485"/>
            <a:chOff x="1152300" y="238125"/>
            <a:chExt cx="5261600" cy="5233875"/>
          </a:xfrm>
        </p:grpSpPr>
        <p:sp>
          <p:nvSpPr>
            <p:cNvPr id="935" name="Google Shape;935;p4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4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4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4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4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1" name="Google Shape;941;p4"/>
          <p:cNvGrpSpPr/>
          <p:nvPr/>
        </p:nvGrpSpPr>
        <p:grpSpPr>
          <a:xfrm>
            <a:off x="8164713" y="429116"/>
            <a:ext cx="813202" cy="833971"/>
            <a:chOff x="238125" y="2195488"/>
            <a:chExt cx="1546600" cy="1586100"/>
          </a:xfrm>
        </p:grpSpPr>
        <p:grpSp>
          <p:nvGrpSpPr>
            <p:cNvPr id="942" name="Google Shape;942;p4"/>
            <p:cNvGrpSpPr/>
            <p:nvPr/>
          </p:nvGrpSpPr>
          <p:grpSpPr>
            <a:xfrm>
              <a:off x="238125" y="2196088"/>
              <a:ext cx="1546600" cy="1584900"/>
              <a:chOff x="238125" y="3401325"/>
              <a:chExt cx="1546600" cy="1584900"/>
            </a:xfrm>
          </p:grpSpPr>
          <p:sp>
            <p:nvSpPr>
              <p:cNvPr id="943" name="Google Shape;943;p4"/>
              <p:cNvSpPr/>
              <p:nvPr/>
            </p:nvSpPr>
            <p:spPr>
              <a:xfrm>
                <a:off x="347275" y="3401325"/>
                <a:ext cx="1437450" cy="1400150"/>
              </a:xfrm>
              <a:custGeom>
                <a:rect b="b" l="l" r="r" t="t"/>
                <a:pathLst>
                  <a:path extrusionOk="0" h="56006" w="57498">
                    <a:moveTo>
                      <a:pt x="26714" y="0"/>
                    </a:moveTo>
                    <a:cubicBezTo>
                      <a:pt x="26633" y="0"/>
                      <a:pt x="26553" y="7"/>
                      <a:pt x="26472" y="20"/>
                    </a:cubicBezTo>
                    <a:cubicBezTo>
                      <a:pt x="23907" y="445"/>
                      <a:pt x="22887" y="7649"/>
                      <a:pt x="22887" y="7649"/>
                    </a:cubicBezTo>
                    <a:cubicBezTo>
                      <a:pt x="22887" y="7649"/>
                      <a:pt x="17506" y="3790"/>
                      <a:pt x="15042" y="3790"/>
                    </a:cubicBezTo>
                    <a:cubicBezTo>
                      <a:pt x="14726" y="3790"/>
                      <a:pt x="14458" y="3853"/>
                      <a:pt x="14256" y="3996"/>
                    </a:cubicBezTo>
                    <a:cubicBezTo>
                      <a:pt x="12472" y="5253"/>
                      <a:pt x="13542" y="12219"/>
                      <a:pt x="13542" y="12219"/>
                    </a:cubicBezTo>
                    <a:cubicBezTo>
                      <a:pt x="12183" y="11727"/>
                      <a:pt x="11011" y="11370"/>
                      <a:pt x="10025" y="11098"/>
                    </a:cubicBezTo>
                    <a:cubicBezTo>
                      <a:pt x="9940" y="10605"/>
                      <a:pt x="9838" y="9841"/>
                      <a:pt x="9838" y="9705"/>
                    </a:cubicBezTo>
                    <a:cubicBezTo>
                      <a:pt x="9838" y="9697"/>
                      <a:pt x="9837" y="9693"/>
                      <a:pt x="9836" y="9693"/>
                    </a:cubicBezTo>
                    <a:cubicBezTo>
                      <a:pt x="9816" y="9693"/>
                      <a:pt x="9658" y="10439"/>
                      <a:pt x="9515" y="10962"/>
                    </a:cubicBezTo>
                    <a:cubicBezTo>
                      <a:pt x="8163" y="10624"/>
                      <a:pt x="7161" y="10485"/>
                      <a:pt x="6403" y="10485"/>
                    </a:cubicBezTo>
                    <a:cubicBezTo>
                      <a:pt x="4914" y="10485"/>
                      <a:pt x="4371" y="11022"/>
                      <a:pt x="3976" y="11642"/>
                    </a:cubicBezTo>
                    <a:cubicBezTo>
                      <a:pt x="2872" y="13392"/>
                      <a:pt x="4452" y="16076"/>
                      <a:pt x="6185" y="18268"/>
                    </a:cubicBezTo>
                    <a:cubicBezTo>
                      <a:pt x="5964" y="18761"/>
                      <a:pt x="5777" y="19271"/>
                      <a:pt x="5659" y="19797"/>
                    </a:cubicBezTo>
                    <a:cubicBezTo>
                      <a:pt x="5540" y="20392"/>
                      <a:pt x="5523" y="20987"/>
                      <a:pt x="5642" y="21581"/>
                    </a:cubicBezTo>
                    <a:cubicBezTo>
                      <a:pt x="3008" y="21666"/>
                      <a:pt x="1" y="22176"/>
                      <a:pt x="171" y="24147"/>
                    </a:cubicBezTo>
                    <a:cubicBezTo>
                      <a:pt x="255" y="25234"/>
                      <a:pt x="1054" y="26254"/>
                      <a:pt x="2073" y="27154"/>
                    </a:cubicBezTo>
                    <a:lnTo>
                      <a:pt x="1649" y="27443"/>
                    </a:lnTo>
                    <a:cubicBezTo>
                      <a:pt x="1445" y="27562"/>
                      <a:pt x="1241" y="27664"/>
                      <a:pt x="1003" y="27715"/>
                    </a:cubicBezTo>
                    <a:cubicBezTo>
                      <a:pt x="782" y="27800"/>
                      <a:pt x="544" y="27851"/>
                      <a:pt x="306" y="27851"/>
                    </a:cubicBezTo>
                    <a:cubicBezTo>
                      <a:pt x="391" y="27851"/>
                      <a:pt x="476" y="27868"/>
                      <a:pt x="561" y="27885"/>
                    </a:cubicBezTo>
                    <a:lnTo>
                      <a:pt x="493" y="27885"/>
                    </a:lnTo>
                    <a:lnTo>
                      <a:pt x="306" y="27851"/>
                    </a:lnTo>
                    <a:lnTo>
                      <a:pt x="306" y="27851"/>
                    </a:lnTo>
                    <a:cubicBezTo>
                      <a:pt x="765" y="27987"/>
                      <a:pt x="1173" y="28208"/>
                      <a:pt x="1530" y="28513"/>
                    </a:cubicBezTo>
                    <a:cubicBezTo>
                      <a:pt x="1870" y="28785"/>
                      <a:pt x="2158" y="29125"/>
                      <a:pt x="2345" y="29533"/>
                    </a:cubicBezTo>
                    <a:cubicBezTo>
                      <a:pt x="2549" y="29907"/>
                      <a:pt x="2685" y="30315"/>
                      <a:pt x="2770" y="30739"/>
                    </a:cubicBezTo>
                    <a:cubicBezTo>
                      <a:pt x="2821" y="30943"/>
                      <a:pt x="2855" y="31164"/>
                      <a:pt x="2855" y="31368"/>
                    </a:cubicBezTo>
                    <a:cubicBezTo>
                      <a:pt x="2889" y="31572"/>
                      <a:pt x="2889" y="31776"/>
                      <a:pt x="2872" y="31997"/>
                    </a:cubicBezTo>
                    <a:lnTo>
                      <a:pt x="2974" y="33815"/>
                    </a:lnTo>
                    <a:lnTo>
                      <a:pt x="3348" y="32014"/>
                    </a:lnTo>
                    <a:lnTo>
                      <a:pt x="3365" y="32014"/>
                    </a:lnTo>
                    <a:lnTo>
                      <a:pt x="3365" y="31946"/>
                    </a:lnTo>
                    <a:lnTo>
                      <a:pt x="3399" y="31691"/>
                    </a:lnTo>
                    <a:lnTo>
                      <a:pt x="3467" y="31368"/>
                    </a:lnTo>
                    <a:lnTo>
                      <a:pt x="3552" y="31062"/>
                    </a:lnTo>
                    <a:cubicBezTo>
                      <a:pt x="3569" y="30943"/>
                      <a:pt x="3620" y="30841"/>
                      <a:pt x="3637" y="30739"/>
                    </a:cubicBezTo>
                    <a:cubicBezTo>
                      <a:pt x="3790" y="30332"/>
                      <a:pt x="3976" y="29941"/>
                      <a:pt x="4231" y="29584"/>
                    </a:cubicBezTo>
                    <a:cubicBezTo>
                      <a:pt x="4384" y="29363"/>
                      <a:pt x="4554" y="29159"/>
                      <a:pt x="4758" y="28972"/>
                    </a:cubicBezTo>
                    <a:cubicBezTo>
                      <a:pt x="5794" y="29550"/>
                      <a:pt x="6865" y="30077"/>
                      <a:pt x="7952" y="30518"/>
                    </a:cubicBezTo>
                    <a:cubicBezTo>
                      <a:pt x="7952" y="30518"/>
                      <a:pt x="2277" y="34086"/>
                      <a:pt x="2702" y="36839"/>
                    </a:cubicBezTo>
                    <a:cubicBezTo>
                      <a:pt x="3059" y="39184"/>
                      <a:pt x="9091" y="39761"/>
                      <a:pt x="10773" y="39863"/>
                    </a:cubicBezTo>
                    <a:cubicBezTo>
                      <a:pt x="10824" y="39948"/>
                      <a:pt x="10858" y="40067"/>
                      <a:pt x="10926" y="40169"/>
                    </a:cubicBezTo>
                    <a:cubicBezTo>
                      <a:pt x="9974" y="41189"/>
                      <a:pt x="6865" y="44706"/>
                      <a:pt x="7629" y="46303"/>
                    </a:cubicBezTo>
                    <a:cubicBezTo>
                      <a:pt x="7941" y="46955"/>
                      <a:pt x="9190" y="47162"/>
                      <a:pt x="10645" y="47162"/>
                    </a:cubicBezTo>
                    <a:cubicBezTo>
                      <a:pt x="12756" y="47162"/>
                      <a:pt x="15303" y="46725"/>
                      <a:pt x="16057" y="46575"/>
                    </a:cubicBezTo>
                    <a:lnTo>
                      <a:pt x="16261" y="46745"/>
                    </a:lnTo>
                    <a:cubicBezTo>
                      <a:pt x="16125" y="47764"/>
                      <a:pt x="15683" y="52419"/>
                      <a:pt x="17705" y="53881"/>
                    </a:cubicBezTo>
                    <a:cubicBezTo>
                      <a:pt x="17950" y="54061"/>
                      <a:pt x="18229" y="54141"/>
                      <a:pt x="18530" y="54141"/>
                    </a:cubicBezTo>
                    <a:cubicBezTo>
                      <a:pt x="20686" y="54141"/>
                      <a:pt x="23958" y="50058"/>
                      <a:pt x="23958" y="50058"/>
                    </a:cubicBezTo>
                    <a:cubicBezTo>
                      <a:pt x="23958" y="50058"/>
                      <a:pt x="25873" y="56005"/>
                      <a:pt x="27815" y="56005"/>
                    </a:cubicBezTo>
                    <a:cubicBezTo>
                      <a:pt x="27826" y="56005"/>
                      <a:pt x="27837" y="56005"/>
                      <a:pt x="27848" y="56004"/>
                    </a:cubicBezTo>
                    <a:cubicBezTo>
                      <a:pt x="29802" y="55953"/>
                      <a:pt x="32317" y="50296"/>
                      <a:pt x="32317" y="50296"/>
                    </a:cubicBezTo>
                    <a:cubicBezTo>
                      <a:pt x="32317" y="50296"/>
                      <a:pt x="34937" y="54996"/>
                      <a:pt x="36997" y="54996"/>
                    </a:cubicBezTo>
                    <a:cubicBezTo>
                      <a:pt x="37163" y="54996"/>
                      <a:pt x="37325" y="54966"/>
                      <a:pt x="37482" y="54900"/>
                    </a:cubicBezTo>
                    <a:cubicBezTo>
                      <a:pt x="39572" y="54034"/>
                      <a:pt x="40065" y="47237"/>
                      <a:pt x="40065" y="47237"/>
                    </a:cubicBezTo>
                    <a:cubicBezTo>
                      <a:pt x="40065" y="47237"/>
                      <a:pt x="42684" y="50084"/>
                      <a:pt x="44833" y="50084"/>
                    </a:cubicBezTo>
                    <a:cubicBezTo>
                      <a:pt x="45180" y="50084"/>
                      <a:pt x="45515" y="50009"/>
                      <a:pt x="45825" y="49837"/>
                    </a:cubicBezTo>
                    <a:cubicBezTo>
                      <a:pt x="48050" y="48580"/>
                      <a:pt x="45825" y="42956"/>
                      <a:pt x="45825" y="42956"/>
                    </a:cubicBezTo>
                    <a:lnTo>
                      <a:pt x="45825" y="42956"/>
                    </a:lnTo>
                    <a:cubicBezTo>
                      <a:pt x="45825" y="42956"/>
                      <a:pt x="48113" y="43196"/>
                      <a:pt x="50334" y="43196"/>
                    </a:cubicBezTo>
                    <a:cubicBezTo>
                      <a:pt x="52289" y="43196"/>
                      <a:pt x="54192" y="43010"/>
                      <a:pt x="54439" y="42310"/>
                    </a:cubicBezTo>
                    <a:cubicBezTo>
                      <a:pt x="54966" y="40832"/>
                      <a:pt x="49427" y="35259"/>
                      <a:pt x="49427" y="35259"/>
                    </a:cubicBezTo>
                    <a:cubicBezTo>
                      <a:pt x="49427" y="35259"/>
                      <a:pt x="57497" y="32608"/>
                      <a:pt x="57174" y="30739"/>
                    </a:cubicBezTo>
                    <a:cubicBezTo>
                      <a:pt x="56937" y="29193"/>
                      <a:pt x="51856" y="26526"/>
                      <a:pt x="50055" y="25625"/>
                    </a:cubicBezTo>
                    <a:cubicBezTo>
                      <a:pt x="51092" y="24742"/>
                      <a:pt x="51856" y="23773"/>
                      <a:pt x="52230" y="22788"/>
                    </a:cubicBezTo>
                    <a:cubicBezTo>
                      <a:pt x="53878" y="21174"/>
                      <a:pt x="55543" y="19220"/>
                      <a:pt x="55085" y="18404"/>
                    </a:cubicBezTo>
                    <a:cubicBezTo>
                      <a:pt x="54407" y="17206"/>
                      <a:pt x="50234" y="17066"/>
                      <a:pt x="48324" y="17066"/>
                    </a:cubicBezTo>
                    <a:cubicBezTo>
                      <a:pt x="47743" y="17066"/>
                      <a:pt x="47371" y="17079"/>
                      <a:pt x="47371" y="17079"/>
                    </a:cubicBezTo>
                    <a:cubicBezTo>
                      <a:pt x="47371" y="17079"/>
                      <a:pt x="50531" y="8991"/>
                      <a:pt x="48900" y="7649"/>
                    </a:cubicBezTo>
                    <a:cubicBezTo>
                      <a:pt x="48574" y="7380"/>
                      <a:pt x="48015" y="7273"/>
                      <a:pt x="47330" y="7273"/>
                    </a:cubicBezTo>
                    <a:cubicBezTo>
                      <a:pt x="44590" y="7273"/>
                      <a:pt x="39827" y="8991"/>
                      <a:pt x="39827" y="8991"/>
                    </a:cubicBezTo>
                    <a:cubicBezTo>
                      <a:pt x="39827" y="8991"/>
                      <a:pt x="40608" y="2654"/>
                      <a:pt x="39198" y="1872"/>
                    </a:cubicBezTo>
                    <a:cubicBezTo>
                      <a:pt x="39096" y="1816"/>
                      <a:pt x="38971" y="1790"/>
                      <a:pt x="38826" y="1790"/>
                    </a:cubicBezTo>
                    <a:cubicBezTo>
                      <a:pt x="36954" y="1790"/>
                      <a:pt x="31858" y="6154"/>
                      <a:pt x="31858" y="6154"/>
                    </a:cubicBezTo>
                    <a:cubicBezTo>
                      <a:pt x="31858" y="6154"/>
                      <a:pt x="29212" y="0"/>
                      <a:pt x="26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4"/>
              <p:cNvSpPr/>
              <p:nvPr/>
            </p:nvSpPr>
            <p:spPr>
              <a:xfrm>
                <a:off x="238125" y="3706800"/>
                <a:ext cx="227275" cy="367025"/>
              </a:xfrm>
              <a:custGeom>
                <a:rect b="b" l="l" r="r" t="t"/>
                <a:pathLst>
                  <a:path extrusionOk="0" h="14681" w="9091">
                    <a:moveTo>
                      <a:pt x="4414" y="1"/>
                    </a:moveTo>
                    <a:cubicBezTo>
                      <a:pt x="4359" y="1"/>
                      <a:pt x="3730" y="2540"/>
                      <a:pt x="3568" y="3076"/>
                    </a:cubicBezTo>
                    <a:cubicBezTo>
                      <a:pt x="3415" y="3636"/>
                      <a:pt x="3177" y="4180"/>
                      <a:pt x="2871" y="4673"/>
                    </a:cubicBezTo>
                    <a:cubicBezTo>
                      <a:pt x="2549" y="5149"/>
                      <a:pt x="2141" y="5573"/>
                      <a:pt x="1665" y="5879"/>
                    </a:cubicBezTo>
                    <a:cubicBezTo>
                      <a:pt x="1410" y="6049"/>
                      <a:pt x="1155" y="6185"/>
                      <a:pt x="867" y="6253"/>
                    </a:cubicBezTo>
                    <a:cubicBezTo>
                      <a:pt x="595" y="6372"/>
                      <a:pt x="306" y="6423"/>
                      <a:pt x="0" y="6423"/>
                    </a:cubicBezTo>
                    <a:lnTo>
                      <a:pt x="323" y="6508"/>
                    </a:lnTo>
                    <a:lnTo>
                      <a:pt x="238" y="6508"/>
                    </a:lnTo>
                    <a:lnTo>
                      <a:pt x="0" y="6440"/>
                    </a:lnTo>
                    <a:lnTo>
                      <a:pt x="0" y="6440"/>
                    </a:lnTo>
                    <a:cubicBezTo>
                      <a:pt x="561" y="6610"/>
                      <a:pt x="1087" y="6916"/>
                      <a:pt x="1529" y="7323"/>
                    </a:cubicBezTo>
                    <a:cubicBezTo>
                      <a:pt x="1954" y="7731"/>
                      <a:pt x="2294" y="8207"/>
                      <a:pt x="2532" y="8751"/>
                    </a:cubicBezTo>
                    <a:cubicBezTo>
                      <a:pt x="2769" y="9277"/>
                      <a:pt x="2956" y="9838"/>
                      <a:pt x="3058" y="10433"/>
                    </a:cubicBezTo>
                    <a:cubicBezTo>
                      <a:pt x="3109" y="10722"/>
                      <a:pt x="3143" y="10993"/>
                      <a:pt x="3160" y="11299"/>
                    </a:cubicBezTo>
                    <a:cubicBezTo>
                      <a:pt x="3194" y="11588"/>
                      <a:pt x="3211" y="11877"/>
                      <a:pt x="3211" y="12166"/>
                    </a:cubicBezTo>
                    <a:lnTo>
                      <a:pt x="3313" y="14680"/>
                    </a:lnTo>
                    <a:lnTo>
                      <a:pt x="3789" y="12166"/>
                    </a:lnTo>
                    <a:lnTo>
                      <a:pt x="3806" y="12166"/>
                    </a:lnTo>
                    <a:cubicBezTo>
                      <a:pt x="3806" y="12149"/>
                      <a:pt x="3789" y="12132"/>
                      <a:pt x="3789" y="12081"/>
                    </a:cubicBezTo>
                    <a:lnTo>
                      <a:pt x="3840" y="11741"/>
                    </a:lnTo>
                    <a:lnTo>
                      <a:pt x="3925" y="11299"/>
                    </a:lnTo>
                    <a:lnTo>
                      <a:pt x="4044" y="10874"/>
                    </a:lnTo>
                    <a:cubicBezTo>
                      <a:pt x="4078" y="10722"/>
                      <a:pt x="4095" y="10569"/>
                      <a:pt x="4146" y="10433"/>
                    </a:cubicBezTo>
                    <a:cubicBezTo>
                      <a:pt x="4316" y="9855"/>
                      <a:pt x="4554" y="9328"/>
                      <a:pt x="4859" y="8836"/>
                    </a:cubicBezTo>
                    <a:cubicBezTo>
                      <a:pt x="5165" y="8343"/>
                      <a:pt x="5556" y="7901"/>
                      <a:pt x="6015" y="7561"/>
                    </a:cubicBezTo>
                    <a:cubicBezTo>
                      <a:pt x="6236" y="7374"/>
                      <a:pt x="6490" y="7238"/>
                      <a:pt x="6762" y="7137"/>
                    </a:cubicBezTo>
                    <a:lnTo>
                      <a:pt x="7136" y="6984"/>
                    </a:lnTo>
                    <a:lnTo>
                      <a:pt x="7323" y="6916"/>
                    </a:lnTo>
                    <a:lnTo>
                      <a:pt x="7442" y="6916"/>
                    </a:lnTo>
                    <a:lnTo>
                      <a:pt x="9090" y="6474"/>
                    </a:lnTo>
                    <a:lnTo>
                      <a:pt x="6745" y="6049"/>
                    </a:lnTo>
                    <a:cubicBezTo>
                      <a:pt x="6524" y="5964"/>
                      <a:pt x="6304" y="5862"/>
                      <a:pt x="6100" y="5726"/>
                    </a:cubicBezTo>
                    <a:cubicBezTo>
                      <a:pt x="5692" y="5437"/>
                      <a:pt x="5369" y="5030"/>
                      <a:pt x="5165" y="4554"/>
                    </a:cubicBezTo>
                    <a:cubicBezTo>
                      <a:pt x="4927" y="4078"/>
                      <a:pt x="4774" y="3568"/>
                      <a:pt x="4672" y="3025"/>
                    </a:cubicBezTo>
                    <a:cubicBezTo>
                      <a:pt x="4621" y="2770"/>
                      <a:pt x="4587" y="2498"/>
                      <a:pt x="4571" y="2226"/>
                    </a:cubicBezTo>
                    <a:cubicBezTo>
                      <a:pt x="4537" y="1954"/>
                      <a:pt x="4418" y="272"/>
                      <a:pt x="4418" y="17"/>
                    </a:cubicBezTo>
                    <a:cubicBezTo>
                      <a:pt x="4418" y="6"/>
                      <a:pt x="4416" y="1"/>
                      <a:pt x="44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4"/>
              <p:cNvSpPr/>
              <p:nvPr/>
            </p:nvSpPr>
            <p:spPr>
              <a:xfrm>
                <a:off x="1339525" y="4685450"/>
                <a:ext cx="206900" cy="300775"/>
              </a:xfrm>
              <a:custGeom>
                <a:rect b="b" l="l" r="r" t="t"/>
                <a:pathLst>
                  <a:path extrusionOk="0" h="12031" w="8276">
                    <a:moveTo>
                      <a:pt x="3416" y="1"/>
                    </a:moveTo>
                    <a:lnTo>
                      <a:pt x="2940" y="2567"/>
                    </a:lnTo>
                    <a:cubicBezTo>
                      <a:pt x="2855" y="3042"/>
                      <a:pt x="2685" y="3501"/>
                      <a:pt x="2465" y="3943"/>
                    </a:cubicBezTo>
                    <a:cubicBezTo>
                      <a:pt x="2210" y="4385"/>
                      <a:pt x="1870" y="4775"/>
                      <a:pt x="1479" y="5098"/>
                    </a:cubicBezTo>
                    <a:cubicBezTo>
                      <a:pt x="1258" y="5251"/>
                      <a:pt x="1037" y="5387"/>
                      <a:pt x="783" y="5472"/>
                    </a:cubicBezTo>
                    <a:cubicBezTo>
                      <a:pt x="528" y="5591"/>
                      <a:pt x="273" y="5676"/>
                      <a:pt x="1" y="5710"/>
                    </a:cubicBezTo>
                    <a:cubicBezTo>
                      <a:pt x="528" y="5795"/>
                      <a:pt x="1020" y="5999"/>
                      <a:pt x="1479" y="6288"/>
                    </a:cubicBezTo>
                    <a:cubicBezTo>
                      <a:pt x="1904" y="6542"/>
                      <a:pt x="2261" y="6899"/>
                      <a:pt x="2550" y="7324"/>
                    </a:cubicBezTo>
                    <a:cubicBezTo>
                      <a:pt x="2804" y="7732"/>
                      <a:pt x="3025" y="8157"/>
                      <a:pt x="3195" y="8615"/>
                    </a:cubicBezTo>
                    <a:lnTo>
                      <a:pt x="3399" y="9312"/>
                    </a:lnTo>
                    <a:cubicBezTo>
                      <a:pt x="3433" y="9550"/>
                      <a:pt x="3484" y="9788"/>
                      <a:pt x="3501" y="10026"/>
                    </a:cubicBezTo>
                    <a:lnTo>
                      <a:pt x="3841" y="12030"/>
                    </a:lnTo>
                    <a:lnTo>
                      <a:pt x="4028" y="9958"/>
                    </a:lnTo>
                    <a:lnTo>
                      <a:pt x="4028" y="9227"/>
                    </a:lnTo>
                    <a:lnTo>
                      <a:pt x="4079" y="8870"/>
                    </a:lnTo>
                    <a:lnTo>
                      <a:pt x="4130" y="8513"/>
                    </a:lnTo>
                    <a:cubicBezTo>
                      <a:pt x="4232" y="8021"/>
                      <a:pt x="4402" y="7562"/>
                      <a:pt x="4639" y="7137"/>
                    </a:cubicBezTo>
                    <a:cubicBezTo>
                      <a:pt x="4877" y="6678"/>
                      <a:pt x="5200" y="6288"/>
                      <a:pt x="5574" y="5965"/>
                    </a:cubicBezTo>
                    <a:cubicBezTo>
                      <a:pt x="5778" y="5795"/>
                      <a:pt x="5982" y="5659"/>
                      <a:pt x="6203" y="5540"/>
                    </a:cubicBezTo>
                    <a:lnTo>
                      <a:pt x="6542" y="5370"/>
                    </a:lnTo>
                    <a:lnTo>
                      <a:pt x="6712" y="5302"/>
                    </a:lnTo>
                    <a:lnTo>
                      <a:pt x="6797" y="5302"/>
                    </a:lnTo>
                    <a:lnTo>
                      <a:pt x="8275" y="4724"/>
                    </a:lnTo>
                    <a:cubicBezTo>
                      <a:pt x="8275" y="4724"/>
                      <a:pt x="6305" y="4690"/>
                      <a:pt x="6084" y="4639"/>
                    </a:cubicBezTo>
                    <a:cubicBezTo>
                      <a:pt x="5880" y="4605"/>
                      <a:pt x="5676" y="4538"/>
                      <a:pt x="5489" y="4453"/>
                    </a:cubicBezTo>
                    <a:cubicBezTo>
                      <a:pt x="5115" y="4249"/>
                      <a:pt x="4775" y="3960"/>
                      <a:pt x="4537" y="3603"/>
                    </a:cubicBezTo>
                    <a:cubicBezTo>
                      <a:pt x="4266" y="3246"/>
                      <a:pt x="4062" y="2838"/>
                      <a:pt x="3943" y="2414"/>
                    </a:cubicBezTo>
                    <a:cubicBezTo>
                      <a:pt x="3858" y="2210"/>
                      <a:pt x="3824" y="1989"/>
                      <a:pt x="3756" y="1785"/>
                    </a:cubicBezTo>
                    <a:cubicBezTo>
                      <a:pt x="3688" y="1564"/>
                      <a:pt x="3433" y="205"/>
                      <a:pt x="34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4"/>
              <p:cNvSpPr/>
              <p:nvPr/>
            </p:nvSpPr>
            <p:spPr>
              <a:xfrm>
                <a:off x="1501375" y="4562450"/>
                <a:ext cx="134675" cy="198225"/>
              </a:xfrm>
              <a:custGeom>
                <a:rect b="b" l="l" r="r" t="t"/>
                <a:pathLst>
                  <a:path extrusionOk="0" h="7929" w="5387">
                    <a:moveTo>
                      <a:pt x="2242" y="0"/>
                    </a:moveTo>
                    <a:cubicBezTo>
                      <a:pt x="2220" y="0"/>
                      <a:pt x="1986" y="1419"/>
                      <a:pt x="1937" y="1727"/>
                    </a:cubicBezTo>
                    <a:cubicBezTo>
                      <a:pt x="1852" y="2033"/>
                      <a:pt x="1750" y="2338"/>
                      <a:pt x="1615" y="2627"/>
                    </a:cubicBezTo>
                    <a:cubicBezTo>
                      <a:pt x="1445" y="2916"/>
                      <a:pt x="1224" y="3154"/>
                      <a:pt x="952" y="3358"/>
                    </a:cubicBezTo>
                    <a:cubicBezTo>
                      <a:pt x="816" y="3477"/>
                      <a:pt x="663" y="3562"/>
                      <a:pt x="510" y="3630"/>
                    </a:cubicBezTo>
                    <a:cubicBezTo>
                      <a:pt x="340" y="3715"/>
                      <a:pt x="170" y="3766"/>
                      <a:pt x="0" y="3783"/>
                    </a:cubicBezTo>
                    <a:cubicBezTo>
                      <a:pt x="340" y="3834"/>
                      <a:pt x="680" y="3953"/>
                      <a:pt x="969" y="4156"/>
                    </a:cubicBezTo>
                    <a:cubicBezTo>
                      <a:pt x="1241" y="4343"/>
                      <a:pt x="1479" y="4564"/>
                      <a:pt x="1682" y="4836"/>
                    </a:cubicBezTo>
                    <a:cubicBezTo>
                      <a:pt x="1852" y="5108"/>
                      <a:pt x="1988" y="5397"/>
                      <a:pt x="2107" y="5703"/>
                    </a:cubicBezTo>
                    <a:lnTo>
                      <a:pt x="2226" y="6144"/>
                    </a:lnTo>
                    <a:lnTo>
                      <a:pt x="2294" y="6620"/>
                    </a:lnTo>
                    <a:lnTo>
                      <a:pt x="2532" y="7928"/>
                    </a:lnTo>
                    <a:lnTo>
                      <a:pt x="2634" y="6569"/>
                    </a:lnTo>
                    <a:lnTo>
                      <a:pt x="2651" y="6569"/>
                    </a:lnTo>
                    <a:cubicBezTo>
                      <a:pt x="2651" y="6552"/>
                      <a:pt x="2651" y="6552"/>
                      <a:pt x="2634" y="6535"/>
                    </a:cubicBezTo>
                    <a:lnTo>
                      <a:pt x="2634" y="5855"/>
                    </a:lnTo>
                    <a:lnTo>
                      <a:pt x="2702" y="5618"/>
                    </a:lnTo>
                    <a:cubicBezTo>
                      <a:pt x="2753" y="5295"/>
                      <a:pt x="2872" y="4989"/>
                      <a:pt x="3008" y="4700"/>
                    </a:cubicBezTo>
                    <a:cubicBezTo>
                      <a:pt x="3161" y="4411"/>
                      <a:pt x="3382" y="4156"/>
                      <a:pt x="3636" y="3953"/>
                    </a:cubicBezTo>
                    <a:cubicBezTo>
                      <a:pt x="3755" y="3851"/>
                      <a:pt x="3891" y="3749"/>
                      <a:pt x="4027" y="3664"/>
                    </a:cubicBezTo>
                    <a:lnTo>
                      <a:pt x="4265" y="3562"/>
                    </a:lnTo>
                    <a:lnTo>
                      <a:pt x="4367" y="3511"/>
                    </a:lnTo>
                    <a:lnTo>
                      <a:pt x="4435" y="3511"/>
                    </a:lnTo>
                    <a:lnTo>
                      <a:pt x="5386" y="3154"/>
                    </a:lnTo>
                    <a:lnTo>
                      <a:pt x="3976" y="3086"/>
                    </a:lnTo>
                    <a:lnTo>
                      <a:pt x="3602" y="2967"/>
                    </a:lnTo>
                    <a:cubicBezTo>
                      <a:pt x="3348" y="2831"/>
                      <a:pt x="3127" y="2644"/>
                      <a:pt x="2974" y="2406"/>
                    </a:cubicBezTo>
                    <a:cubicBezTo>
                      <a:pt x="2804" y="2168"/>
                      <a:pt x="2668" y="1897"/>
                      <a:pt x="2583" y="1625"/>
                    </a:cubicBezTo>
                    <a:lnTo>
                      <a:pt x="2464" y="1200"/>
                    </a:lnTo>
                    <a:cubicBezTo>
                      <a:pt x="2447" y="1047"/>
                      <a:pt x="2243" y="164"/>
                      <a:pt x="2243" y="11"/>
                    </a:cubicBezTo>
                    <a:cubicBezTo>
                      <a:pt x="2243" y="4"/>
                      <a:pt x="2243" y="0"/>
                      <a:pt x="22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7" name="Google Shape;947;p4"/>
            <p:cNvGrpSpPr/>
            <p:nvPr/>
          </p:nvGrpSpPr>
          <p:grpSpPr>
            <a:xfrm>
              <a:off x="238338" y="2195488"/>
              <a:ext cx="1546175" cy="1586100"/>
              <a:chOff x="238125" y="990850"/>
              <a:chExt cx="1546175" cy="1586100"/>
            </a:xfrm>
          </p:grpSpPr>
          <p:sp>
            <p:nvSpPr>
              <p:cNvPr id="948" name="Google Shape;948;p4"/>
              <p:cNvSpPr/>
              <p:nvPr/>
            </p:nvSpPr>
            <p:spPr>
              <a:xfrm>
                <a:off x="347225" y="990850"/>
                <a:ext cx="1437075" cy="1400075"/>
              </a:xfrm>
              <a:custGeom>
                <a:rect b="b" l="l" r="r" t="t"/>
                <a:pathLst>
                  <a:path extrusionOk="0" h="56003" w="57483">
                    <a:moveTo>
                      <a:pt x="26698" y="0"/>
                    </a:moveTo>
                    <a:cubicBezTo>
                      <a:pt x="26623" y="0"/>
                      <a:pt x="26549" y="6"/>
                      <a:pt x="26474" y="17"/>
                    </a:cubicBezTo>
                    <a:cubicBezTo>
                      <a:pt x="23909" y="425"/>
                      <a:pt x="22889" y="7646"/>
                      <a:pt x="22889" y="7646"/>
                    </a:cubicBezTo>
                    <a:cubicBezTo>
                      <a:pt x="22889" y="7646"/>
                      <a:pt x="17495" y="3787"/>
                      <a:pt x="15039" y="3787"/>
                    </a:cubicBezTo>
                    <a:cubicBezTo>
                      <a:pt x="14725" y="3787"/>
                      <a:pt x="14458" y="3850"/>
                      <a:pt x="14258" y="3993"/>
                    </a:cubicBezTo>
                    <a:cubicBezTo>
                      <a:pt x="12491" y="5250"/>
                      <a:pt x="13544" y="12216"/>
                      <a:pt x="13544" y="12216"/>
                    </a:cubicBezTo>
                    <a:cubicBezTo>
                      <a:pt x="9945" y="10943"/>
                      <a:pt x="7768" y="10485"/>
                      <a:pt x="6396" y="10485"/>
                    </a:cubicBezTo>
                    <a:cubicBezTo>
                      <a:pt x="4911" y="10485"/>
                      <a:pt x="4367" y="11021"/>
                      <a:pt x="3978" y="11638"/>
                    </a:cubicBezTo>
                    <a:cubicBezTo>
                      <a:pt x="1906" y="14918"/>
                      <a:pt x="9449" y="21731"/>
                      <a:pt x="9449" y="21731"/>
                    </a:cubicBezTo>
                    <a:cubicBezTo>
                      <a:pt x="9449" y="21731"/>
                      <a:pt x="8063" y="21576"/>
                      <a:pt x="6363" y="21576"/>
                    </a:cubicBezTo>
                    <a:cubicBezTo>
                      <a:pt x="3597" y="21576"/>
                      <a:pt x="0" y="21986"/>
                      <a:pt x="190" y="24144"/>
                    </a:cubicBezTo>
                    <a:cubicBezTo>
                      <a:pt x="478" y="27627"/>
                      <a:pt x="7954" y="30515"/>
                      <a:pt x="7954" y="30515"/>
                    </a:cubicBezTo>
                    <a:cubicBezTo>
                      <a:pt x="7954" y="30515"/>
                      <a:pt x="2279" y="34083"/>
                      <a:pt x="2704" y="36819"/>
                    </a:cubicBezTo>
                    <a:cubicBezTo>
                      <a:pt x="3129" y="39571"/>
                      <a:pt x="11200" y="39877"/>
                      <a:pt x="11200" y="39877"/>
                    </a:cubicBezTo>
                    <a:cubicBezTo>
                      <a:pt x="11200" y="39877"/>
                      <a:pt x="6748" y="44431"/>
                      <a:pt x="7631" y="46300"/>
                    </a:cubicBezTo>
                    <a:cubicBezTo>
                      <a:pt x="7959" y="46980"/>
                      <a:pt x="9196" y="47197"/>
                      <a:pt x="10635" y="47197"/>
                    </a:cubicBezTo>
                    <a:cubicBezTo>
                      <a:pt x="13148" y="47197"/>
                      <a:pt x="16280" y="46537"/>
                      <a:pt x="16280" y="46537"/>
                    </a:cubicBezTo>
                    <a:lnTo>
                      <a:pt x="16280" y="46537"/>
                    </a:lnTo>
                    <a:cubicBezTo>
                      <a:pt x="16280" y="46537"/>
                      <a:pt x="15447" y="52246"/>
                      <a:pt x="17707" y="53877"/>
                    </a:cubicBezTo>
                    <a:cubicBezTo>
                      <a:pt x="18001" y="54093"/>
                      <a:pt x="18324" y="54187"/>
                      <a:pt x="18666" y="54187"/>
                    </a:cubicBezTo>
                    <a:cubicBezTo>
                      <a:pt x="20931" y="54187"/>
                      <a:pt x="23960" y="50054"/>
                      <a:pt x="23960" y="50054"/>
                    </a:cubicBezTo>
                    <a:cubicBezTo>
                      <a:pt x="23960" y="50054"/>
                      <a:pt x="25869" y="56002"/>
                      <a:pt x="27809" y="56002"/>
                    </a:cubicBezTo>
                    <a:cubicBezTo>
                      <a:pt x="27823" y="56002"/>
                      <a:pt x="27837" y="56002"/>
                      <a:pt x="27850" y="56001"/>
                    </a:cubicBezTo>
                    <a:cubicBezTo>
                      <a:pt x="29804" y="55916"/>
                      <a:pt x="32319" y="50292"/>
                      <a:pt x="32319" y="50292"/>
                    </a:cubicBezTo>
                    <a:cubicBezTo>
                      <a:pt x="32319" y="50292"/>
                      <a:pt x="34937" y="54987"/>
                      <a:pt x="37011" y="54987"/>
                    </a:cubicBezTo>
                    <a:cubicBezTo>
                      <a:pt x="37172" y="54987"/>
                      <a:pt x="37331" y="54958"/>
                      <a:pt x="37484" y="54897"/>
                    </a:cubicBezTo>
                    <a:cubicBezTo>
                      <a:pt x="39608" y="54047"/>
                      <a:pt x="40067" y="47234"/>
                      <a:pt x="40067" y="47234"/>
                    </a:cubicBezTo>
                    <a:cubicBezTo>
                      <a:pt x="40067" y="47234"/>
                      <a:pt x="42651" y="50069"/>
                      <a:pt x="44812" y="50069"/>
                    </a:cubicBezTo>
                    <a:cubicBezTo>
                      <a:pt x="45166" y="50069"/>
                      <a:pt x="45509" y="49993"/>
                      <a:pt x="45827" y="49817"/>
                    </a:cubicBezTo>
                    <a:cubicBezTo>
                      <a:pt x="48069" y="48576"/>
                      <a:pt x="45827" y="42952"/>
                      <a:pt x="45827" y="42952"/>
                    </a:cubicBezTo>
                    <a:lnTo>
                      <a:pt x="45827" y="42952"/>
                    </a:lnTo>
                    <a:cubicBezTo>
                      <a:pt x="45827" y="42952"/>
                      <a:pt x="48110" y="43193"/>
                      <a:pt x="50330" y="43193"/>
                    </a:cubicBezTo>
                    <a:cubicBezTo>
                      <a:pt x="52283" y="43193"/>
                      <a:pt x="54186" y="43007"/>
                      <a:pt x="54441" y="42307"/>
                    </a:cubicBezTo>
                    <a:cubicBezTo>
                      <a:pt x="55002" y="40829"/>
                      <a:pt x="49429" y="35256"/>
                      <a:pt x="49429" y="35256"/>
                    </a:cubicBezTo>
                    <a:cubicBezTo>
                      <a:pt x="49429" y="35256"/>
                      <a:pt x="57482" y="32605"/>
                      <a:pt x="57193" y="30736"/>
                    </a:cubicBezTo>
                    <a:cubicBezTo>
                      <a:pt x="56888" y="28867"/>
                      <a:pt x="49429" y="25316"/>
                      <a:pt x="49429" y="25316"/>
                    </a:cubicBezTo>
                    <a:cubicBezTo>
                      <a:pt x="49429" y="25316"/>
                      <a:pt x="55953" y="19947"/>
                      <a:pt x="55087" y="18384"/>
                    </a:cubicBezTo>
                    <a:cubicBezTo>
                      <a:pt x="54424" y="17201"/>
                      <a:pt x="50264" y="17062"/>
                      <a:pt x="48343" y="17062"/>
                    </a:cubicBezTo>
                    <a:cubicBezTo>
                      <a:pt x="47752" y="17062"/>
                      <a:pt x="47373" y="17076"/>
                      <a:pt x="47373" y="17076"/>
                    </a:cubicBezTo>
                    <a:cubicBezTo>
                      <a:pt x="47373" y="17076"/>
                      <a:pt x="50533" y="8971"/>
                      <a:pt x="48902" y="7646"/>
                    </a:cubicBezTo>
                    <a:cubicBezTo>
                      <a:pt x="48579" y="7387"/>
                      <a:pt x="48029" y="7283"/>
                      <a:pt x="47353" y="7283"/>
                    </a:cubicBezTo>
                    <a:cubicBezTo>
                      <a:pt x="44616" y="7283"/>
                      <a:pt x="39829" y="8988"/>
                      <a:pt x="39829" y="8988"/>
                    </a:cubicBezTo>
                    <a:cubicBezTo>
                      <a:pt x="39829" y="8988"/>
                      <a:pt x="40593" y="2650"/>
                      <a:pt x="39200" y="1869"/>
                    </a:cubicBezTo>
                    <a:cubicBezTo>
                      <a:pt x="39099" y="1813"/>
                      <a:pt x="38976" y="1787"/>
                      <a:pt x="38833" y="1787"/>
                    </a:cubicBezTo>
                    <a:cubicBezTo>
                      <a:pt x="36975" y="1787"/>
                      <a:pt x="31877" y="6167"/>
                      <a:pt x="31877" y="6167"/>
                    </a:cubicBezTo>
                    <a:cubicBezTo>
                      <a:pt x="31877" y="6167"/>
                      <a:pt x="29202" y="0"/>
                      <a:pt x="26698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4"/>
              <p:cNvSpPr/>
              <p:nvPr/>
            </p:nvSpPr>
            <p:spPr>
              <a:xfrm>
                <a:off x="546500" y="1172625"/>
                <a:ext cx="1036450" cy="1051325"/>
              </a:xfrm>
              <a:custGeom>
                <a:rect b="b" l="l" r="r" t="t"/>
                <a:pathLst>
                  <a:path extrusionOk="0" h="42053" w="41458">
                    <a:moveTo>
                      <a:pt x="20729" y="1"/>
                    </a:moveTo>
                    <a:cubicBezTo>
                      <a:pt x="9277" y="1"/>
                      <a:pt x="0" y="9414"/>
                      <a:pt x="0" y="21018"/>
                    </a:cubicBezTo>
                    <a:cubicBezTo>
                      <a:pt x="0" y="32623"/>
                      <a:pt x="9277" y="42053"/>
                      <a:pt x="20729" y="42053"/>
                    </a:cubicBezTo>
                    <a:cubicBezTo>
                      <a:pt x="32181" y="42053"/>
                      <a:pt x="41458" y="32623"/>
                      <a:pt x="41458" y="21018"/>
                    </a:cubicBezTo>
                    <a:cubicBezTo>
                      <a:pt x="41458" y="9414"/>
                      <a:pt x="32181" y="1"/>
                      <a:pt x="20729" y="1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4"/>
              <p:cNvSpPr/>
              <p:nvPr/>
            </p:nvSpPr>
            <p:spPr>
              <a:xfrm>
                <a:off x="587500" y="1418175"/>
                <a:ext cx="1002675" cy="829825"/>
              </a:xfrm>
              <a:custGeom>
                <a:rect b="b" l="l" r="r" t="t"/>
                <a:pathLst>
                  <a:path extrusionOk="0" h="33193" w="40107">
                    <a:moveTo>
                      <a:pt x="36471" y="0"/>
                    </a:moveTo>
                    <a:cubicBezTo>
                      <a:pt x="36450" y="0"/>
                      <a:pt x="39792" y="5795"/>
                      <a:pt x="38679" y="14085"/>
                    </a:cubicBezTo>
                    <a:cubicBezTo>
                      <a:pt x="38085" y="18519"/>
                      <a:pt x="36301" y="22818"/>
                      <a:pt x="33174" y="26046"/>
                    </a:cubicBezTo>
                    <a:cubicBezTo>
                      <a:pt x="30116" y="29156"/>
                      <a:pt x="26140" y="31194"/>
                      <a:pt x="21841" y="31857"/>
                    </a:cubicBezTo>
                    <a:cubicBezTo>
                      <a:pt x="20631" y="32037"/>
                      <a:pt x="19412" y="32133"/>
                      <a:pt x="18201" y="32133"/>
                    </a:cubicBezTo>
                    <a:cubicBezTo>
                      <a:pt x="15298" y="32133"/>
                      <a:pt x="12432" y="31582"/>
                      <a:pt x="9795" y="30311"/>
                    </a:cubicBezTo>
                    <a:cubicBezTo>
                      <a:pt x="4732" y="27881"/>
                      <a:pt x="2115" y="24347"/>
                      <a:pt x="144" y="19981"/>
                    </a:cubicBezTo>
                    <a:cubicBezTo>
                      <a:pt x="131" y="19953"/>
                      <a:pt x="122" y="19939"/>
                      <a:pt x="117" y="19939"/>
                    </a:cubicBezTo>
                    <a:cubicBezTo>
                      <a:pt x="1" y="19939"/>
                      <a:pt x="1665" y="26208"/>
                      <a:pt x="7705" y="30430"/>
                    </a:cubicBezTo>
                    <a:cubicBezTo>
                      <a:pt x="10571" y="32436"/>
                      <a:pt x="14138" y="33192"/>
                      <a:pt x="17676" y="33192"/>
                    </a:cubicBezTo>
                    <a:cubicBezTo>
                      <a:pt x="18543" y="33192"/>
                      <a:pt x="19409" y="33147"/>
                      <a:pt x="20261" y="33063"/>
                    </a:cubicBezTo>
                    <a:cubicBezTo>
                      <a:pt x="29844" y="32027"/>
                      <a:pt x="37643" y="24857"/>
                      <a:pt x="39461" y="15376"/>
                    </a:cubicBezTo>
                    <a:cubicBezTo>
                      <a:pt x="40106" y="11927"/>
                      <a:pt x="39886" y="8342"/>
                      <a:pt x="38832" y="4995"/>
                    </a:cubicBezTo>
                    <a:cubicBezTo>
                      <a:pt x="38271" y="3262"/>
                      <a:pt x="37490" y="1597"/>
                      <a:pt x="36504" y="50"/>
                    </a:cubicBezTo>
                    <a:cubicBezTo>
                      <a:pt x="36483" y="17"/>
                      <a:pt x="36472" y="0"/>
                      <a:pt x="364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4"/>
              <p:cNvSpPr/>
              <p:nvPr/>
            </p:nvSpPr>
            <p:spPr>
              <a:xfrm>
                <a:off x="1166225" y="1182175"/>
                <a:ext cx="260425" cy="140000"/>
              </a:xfrm>
              <a:custGeom>
                <a:rect b="b" l="l" r="r" t="t"/>
                <a:pathLst>
                  <a:path extrusionOk="0" h="5600" w="10417">
                    <a:moveTo>
                      <a:pt x="308" y="1"/>
                    </a:moveTo>
                    <a:cubicBezTo>
                      <a:pt x="108" y="1"/>
                      <a:pt x="1" y="10"/>
                      <a:pt x="1" y="10"/>
                    </a:cubicBezTo>
                    <a:cubicBezTo>
                      <a:pt x="1870" y="638"/>
                      <a:pt x="3705" y="1369"/>
                      <a:pt x="5489" y="2252"/>
                    </a:cubicBezTo>
                    <a:cubicBezTo>
                      <a:pt x="7273" y="3119"/>
                      <a:pt x="8938" y="4240"/>
                      <a:pt x="10416" y="5600"/>
                    </a:cubicBezTo>
                    <a:cubicBezTo>
                      <a:pt x="10416" y="5600"/>
                      <a:pt x="9482" y="3272"/>
                      <a:pt x="6032" y="1522"/>
                    </a:cubicBezTo>
                    <a:cubicBezTo>
                      <a:pt x="3297" y="141"/>
                      <a:pt x="1091" y="1"/>
                      <a:pt x="3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4"/>
              <p:cNvSpPr/>
              <p:nvPr/>
            </p:nvSpPr>
            <p:spPr>
              <a:xfrm>
                <a:off x="998650" y="1658150"/>
                <a:ext cx="141700" cy="79900"/>
              </a:xfrm>
              <a:custGeom>
                <a:rect b="b" l="l" r="r" t="t"/>
                <a:pathLst>
                  <a:path extrusionOk="0" h="3196" w="5668">
                    <a:moveTo>
                      <a:pt x="260" y="0"/>
                    </a:moveTo>
                    <a:cubicBezTo>
                      <a:pt x="128" y="0"/>
                      <a:pt x="1" y="85"/>
                      <a:pt x="9" y="255"/>
                    </a:cubicBezTo>
                    <a:cubicBezTo>
                      <a:pt x="9" y="1478"/>
                      <a:pt x="740" y="2566"/>
                      <a:pt x="1861" y="3025"/>
                    </a:cubicBezTo>
                    <a:cubicBezTo>
                      <a:pt x="2177" y="3139"/>
                      <a:pt x="2503" y="3195"/>
                      <a:pt x="2824" y="3195"/>
                    </a:cubicBezTo>
                    <a:cubicBezTo>
                      <a:pt x="3644" y="3195"/>
                      <a:pt x="4439" y="2834"/>
                      <a:pt x="4988" y="2175"/>
                    </a:cubicBezTo>
                    <a:cubicBezTo>
                      <a:pt x="5429" y="1631"/>
                      <a:pt x="5667" y="952"/>
                      <a:pt x="5667" y="255"/>
                    </a:cubicBezTo>
                    <a:cubicBezTo>
                      <a:pt x="5625" y="128"/>
                      <a:pt x="5510" y="64"/>
                      <a:pt x="5398" y="64"/>
                    </a:cubicBezTo>
                    <a:cubicBezTo>
                      <a:pt x="5285" y="64"/>
                      <a:pt x="5175" y="128"/>
                      <a:pt x="5141" y="255"/>
                    </a:cubicBezTo>
                    <a:cubicBezTo>
                      <a:pt x="5107" y="1529"/>
                      <a:pt x="4138" y="2668"/>
                      <a:pt x="2847" y="2668"/>
                    </a:cubicBezTo>
                    <a:cubicBezTo>
                      <a:pt x="1539" y="2668"/>
                      <a:pt x="536" y="1529"/>
                      <a:pt x="536" y="255"/>
                    </a:cubicBezTo>
                    <a:cubicBezTo>
                      <a:pt x="528" y="85"/>
                      <a:pt x="392" y="0"/>
                      <a:pt x="26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4"/>
              <p:cNvSpPr/>
              <p:nvPr/>
            </p:nvSpPr>
            <p:spPr>
              <a:xfrm>
                <a:off x="1386250" y="1698075"/>
                <a:ext cx="142750" cy="122250"/>
              </a:xfrm>
              <a:custGeom>
                <a:rect b="b" l="l" r="r" t="t"/>
                <a:pathLst>
                  <a:path extrusionOk="0" h="4890" w="5710">
                    <a:moveTo>
                      <a:pt x="3263" y="0"/>
                    </a:moveTo>
                    <a:cubicBezTo>
                      <a:pt x="1088" y="0"/>
                      <a:pt x="1" y="2634"/>
                      <a:pt x="1530" y="4163"/>
                    </a:cubicBezTo>
                    <a:cubicBezTo>
                      <a:pt x="2032" y="4665"/>
                      <a:pt x="2648" y="4889"/>
                      <a:pt x="3251" y="4889"/>
                    </a:cubicBezTo>
                    <a:cubicBezTo>
                      <a:pt x="4508" y="4889"/>
                      <a:pt x="5710" y="3916"/>
                      <a:pt x="5710" y="2447"/>
                    </a:cubicBezTo>
                    <a:cubicBezTo>
                      <a:pt x="5710" y="1088"/>
                      <a:pt x="4605" y="0"/>
                      <a:pt x="3263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4"/>
              <p:cNvSpPr/>
              <p:nvPr/>
            </p:nvSpPr>
            <p:spPr>
              <a:xfrm>
                <a:off x="1483950" y="1723125"/>
                <a:ext cx="60775" cy="52025"/>
              </a:xfrm>
              <a:custGeom>
                <a:rect b="b" l="l" r="r" t="t"/>
                <a:pathLst>
                  <a:path extrusionOk="0" h="2081" w="2431">
                    <a:moveTo>
                      <a:pt x="1394" y="1"/>
                    </a:moveTo>
                    <a:cubicBezTo>
                      <a:pt x="460" y="1"/>
                      <a:pt x="1" y="1122"/>
                      <a:pt x="663" y="1768"/>
                    </a:cubicBezTo>
                    <a:cubicBezTo>
                      <a:pt x="874" y="1984"/>
                      <a:pt x="1135" y="2081"/>
                      <a:pt x="1391" y="2081"/>
                    </a:cubicBezTo>
                    <a:cubicBezTo>
                      <a:pt x="1921" y="2081"/>
                      <a:pt x="2430" y="1667"/>
                      <a:pt x="2430" y="1037"/>
                    </a:cubicBezTo>
                    <a:cubicBezTo>
                      <a:pt x="2430" y="460"/>
                      <a:pt x="1972" y="1"/>
                      <a:pt x="1394" y="1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4"/>
              <p:cNvSpPr/>
              <p:nvPr/>
            </p:nvSpPr>
            <p:spPr>
              <a:xfrm>
                <a:off x="582175" y="1714225"/>
                <a:ext cx="142750" cy="121950"/>
              </a:xfrm>
              <a:custGeom>
                <a:rect b="b" l="l" r="r" t="t"/>
                <a:pathLst>
                  <a:path extrusionOk="0" h="4878" w="5710">
                    <a:moveTo>
                      <a:pt x="2447" y="0"/>
                    </a:moveTo>
                    <a:cubicBezTo>
                      <a:pt x="1088" y="0"/>
                      <a:pt x="0" y="1087"/>
                      <a:pt x="0" y="2430"/>
                    </a:cubicBezTo>
                    <a:cubicBezTo>
                      <a:pt x="0" y="3903"/>
                      <a:pt x="1209" y="4877"/>
                      <a:pt x="2464" y="4877"/>
                    </a:cubicBezTo>
                    <a:cubicBezTo>
                      <a:pt x="3062" y="4877"/>
                      <a:pt x="3670" y="4656"/>
                      <a:pt x="4163" y="4163"/>
                    </a:cubicBezTo>
                    <a:cubicBezTo>
                      <a:pt x="5709" y="2617"/>
                      <a:pt x="4622" y="0"/>
                      <a:pt x="2447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4"/>
              <p:cNvSpPr/>
              <p:nvPr/>
            </p:nvSpPr>
            <p:spPr>
              <a:xfrm>
                <a:off x="566450" y="1738850"/>
                <a:ext cx="60775" cy="52175"/>
              </a:xfrm>
              <a:custGeom>
                <a:rect b="b" l="l" r="r" t="t"/>
                <a:pathLst>
                  <a:path extrusionOk="0" h="2087" w="2431">
                    <a:moveTo>
                      <a:pt x="1037" y="0"/>
                    </a:moveTo>
                    <a:cubicBezTo>
                      <a:pt x="460" y="0"/>
                      <a:pt x="1" y="476"/>
                      <a:pt x="1" y="1054"/>
                    </a:cubicBezTo>
                    <a:cubicBezTo>
                      <a:pt x="1" y="1675"/>
                      <a:pt x="507" y="2086"/>
                      <a:pt x="1040" y="2086"/>
                    </a:cubicBezTo>
                    <a:cubicBezTo>
                      <a:pt x="1294" y="2086"/>
                      <a:pt x="1554" y="1993"/>
                      <a:pt x="1768" y="1785"/>
                    </a:cubicBezTo>
                    <a:cubicBezTo>
                      <a:pt x="2431" y="1122"/>
                      <a:pt x="1955" y="0"/>
                      <a:pt x="1037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4"/>
              <p:cNvSpPr/>
              <p:nvPr/>
            </p:nvSpPr>
            <p:spPr>
              <a:xfrm>
                <a:off x="961925" y="1512650"/>
                <a:ext cx="229325" cy="42850"/>
              </a:xfrm>
              <a:custGeom>
                <a:rect b="b" l="l" r="r" t="t"/>
                <a:pathLst>
                  <a:path extrusionOk="0" h="1714" w="9173">
                    <a:moveTo>
                      <a:pt x="4866" y="0"/>
                    </a:moveTo>
                    <a:cubicBezTo>
                      <a:pt x="3580" y="0"/>
                      <a:pt x="2282" y="261"/>
                      <a:pt x="1088" y="706"/>
                    </a:cubicBezTo>
                    <a:lnTo>
                      <a:pt x="408" y="978"/>
                    </a:lnTo>
                    <a:cubicBezTo>
                      <a:pt x="0" y="1167"/>
                      <a:pt x="242" y="1706"/>
                      <a:pt x="597" y="1706"/>
                    </a:cubicBezTo>
                    <a:cubicBezTo>
                      <a:pt x="656" y="1706"/>
                      <a:pt x="719" y="1691"/>
                      <a:pt x="782" y="1658"/>
                    </a:cubicBezTo>
                    <a:lnTo>
                      <a:pt x="782" y="1641"/>
                    </a:lnTo>
                    <a:lnTo>
                      <a:pt x="918" y="1607"/>
                    </a:lnTo>
                    <a:lnTo>
                      <a:pt x="969" y="1607"/>
                    </a:lnTo>
                    <a:lnTo>
                      <a:pt x="1173" y="1522"/>
                    </a:lnTo>
                    <a:cubicBezTo>
                      <a:pt x="1546" y="1369"/>
                      <a:pt x="1954" y="1233"/>
                      <a:pt x="2362" y="1131"/>
                    </a:cubicBezTo>
                    <a:cubicBezTo>
                      <a:pt x="3169" y="912"/>
                      <a:pt x="3999" y="802"/>
                      <a:pt x="4838" y="802"/>
                    </a:cubicBezTo>
                    <a:cubicBezTo>
                      <a:pt x="5235" y="802"/>
                      <a:pt x="5633" y="827"/>
                      <a:pt x="6032" y="876"/>
                    </a:cubicBezTo>
                    <a:cubicBezTo>
                      <a:pt x="6864" y="978"/>
                      <a:pt x="7663" y="1250"/>
                      <a:pt x="8411" y="1658"/>
                    </a:cubicBezTo>
                    <a:cubicBezTo>
                      <a:pt x="8478" y="1697"/>
                      <a:pt x="8545" y="1714"/>
                      <a:pt x="8608" y="1714"/>
                    </a:cubicBezTo>
                    <a:cubicBezTo>
                      <a:pt x="8952" y="1714"/>
                      <a:pt x="9173" y="1194"/>
                      <a:pt x="8784" y="978"/>
                    </a:cubicBezTo>
                    <a:cubicBezTo>
                      <a:pt x="7585" y="295"/>
                      <a:pt x="6232" y="0"/>
                      <a:pt x="4866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4"/>
              <p:cNvSpPr/>
              <p:nvPr/>
            </p:nvSpPr>
            <p:spPr>
              <a:xfrm>
                <a:off x="453050" y="1351575"/>
                <a:ext cx="636325" cy="428500"/>
              </a:xfrm>
              <a:custGeom>
                <a:rect b="b" l="l" r="r" t="t"/>
                <a:pathLst>
                  <a:path extrusionOk="0" h="17140" w="25453">
                    <a:moveTo>
                      <a:pt x="17429" y="1"/>
                    </a:moveTo>
                    <a:cubicBezTo>
                      <a:pt x="13850" y="1"/>
                      <a:pt x="11622" y="4176"/>
                      <a:pt x="11622" y="4176"/>
                    </a:cubicBezTo>
                    <a:cubicBezTo>
                      <a:pt x="11622" y="4176"/>
                      <a:pt x="8236" y="1845"/>
                      <a:pt x="5324" y="1845"/>
                    </a:cubicBezTo>
                    <a:cubicBezTo>
                      <a:pt x="3577" y="1845"/>
                      <a:pt x="2001" y="2683"/>
                      <a:pt x="1428" y="5365"/>
                    </a:cubicBezTo>
                    <a:cubicBezTo>
                      <a:pt x="0" y="12144"/>
                      <a:pt x="13746" y="17140"/>
                      <a:pt x="13746" y="17140"/>
                    </a:cubicBezTo>
                    <a:cubicBezTo>
                      <a:pt x="19438" y="12246"/>
                      <a:pt x="25452" y="2613"/>
                      <a:pt x="19149" y="319"/>
                    </a:cubicBezTo>
                    <a:cubicBezTo>
                      <a:pt x="18546" y="97"/>
                      <a:pt x="17972" y="1"/>
                      <a:pt x="17429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4"/>
              <p:cNvSpPr/>
              <p:nvPr/>
            </p:nvSpPr>
            <p:spPr>
              <a:xfrm>
                <a:off x="473000" y="1341800"/>
                <a:ext cx="537800" cy="448225"/>
              </a:xfrm>
              <a:custGeom>
                <a:rect b="b" l="l" r="r" t="t"/>
                <a:pathLst>
                  <a:path extrusionOk="0" h="17929" w="21512">
                    <a:moveTo>
                      <a:pt x="16673" y="788"/>
                    </a:moveTo>
                    <a:cubicBezTo>
                      <a:pt x="17275" y="788"/>
                      <a:pt x="17873" y="910"/>
                      <a:pt x="18436" y="1152"/>
                    </a:cubicBezTo>
                    <a:cubicBezTo>
                      <a:pt x="19183" y="1440"/>
                      <a:pt x="19829" y="1984"/>
                      <a:pt x="20237" y="2698"/>
                    </a:cubicBezTo>
                    <a:cubicBezTo>
                      <a:pt x="20611" y="3394"/>
                      <a:pt x="20679" y="4210"/>
                      <a:pt x="20611" y="5008"/>
                    </a:cubicBezTo>
                    <a:cubicBezTo>
                      <a:pt x="20424" y="7132"/>
                      <a:pt x="19319" y="9171"/>
                      <a:pt x="18181" y="10938"/>
                    </a:cubicBezTo>
                    <a:cubicBezTo>
                      <a:pt x="16805" y="13045"/>
                      <a:pt x="15174" y="14965"/>
                      <a:pt x="13339" y="16647"/>
                    </a:cubicBezTo>
                    <a:lnTo>
                      <a:pt x="12864" y="17061"/>
                    </a:lnTo>
                    <a:lnTo>
                      <a:pt x="12864" y="17061"/>
                    </a:lnTo>
                    <a:cubicBezTo>
                      <a:pt x="12595" y="16965"/>
                      <a:pt x="12341" y="16843"/>
                      <a:pt x="12064" y="16732"/>
                    </a:cubicBezTo>
                    <a:lnTo>
                      <a:pt x="11928" y="16664"/>
                    </a:lnTo>
                    <a:lnTo>
                      <a:pt x="11860" y="16664"/>
                    </a:lnTo>
                    <a:lnTo>
                      <a:pt x="11606" y="16562"/>
                    </a:lnTo>
                    <a:lnTo>
                      <a:pt x="10994" y="16273"/>
                    </a:lnTo>
                    <a:lnTo>
                      <a:pt x="9618" y="15611"/>
                    </a:lnTo>
                    <a:cubicBezTo>
                      <a:pt x="7409" y="14506"/>
                      <a:pt x="5217" y="13215"/>
                      <a:pt x="3433" y="11499"/>
                    </a:cubicBezTo>
                    <a:cubicBezTo>
                      <a:pt x="2549" y="10700"/>
                      <a:pt x="1853" y="9749"/>
                      <a:pt x="1343" y="8695"/>
                    </a:cubicBezTo>
                    <a:cubicBezTo>
                      <a:pt x="901" y="7693"/>
                      <a:pt x="816" y="6589"/>
                      <a:pt x="1105" y="5552"/>
                    </a:cubicBezTo>
                    <a:cubicBezTo>
                      <a:pt x="1394" y="4397"/>
                      <a:pt x="1989" y="3360"/>
                      <a:pt x="3093" y="2885"/>
                    </a:cubicBezTo>
                    <a:cubicBezTo>
                      <a:pt x="3535" y="2715"/>
                      <a:pt x="3994" y="2630"/>
                      <a:pt x="4469" y="2630"/>
                    </a:cubicBezTo>
                    <a:cubicBezTo>
                      <a:pt x="4996" y="2630"/>
                      <a:pt x="5523" y="2698"/>
                      <a:pt x="6016" y="2834"/>
                    </a:cubicBezTo>
                    <a:cubicBezTo>
                      <a:pt x="7664" y="3190"/>
                      <a:pt x="9108" y="3955"/>
                      <a:pt x="10535" y="4839"/>
                    </a:cubicBezTo>
                    <a:lnTo>
                      <a:pt x="10620" y="4906"/>
                    </a:lnTo>
                    <a:cubicBezTo>
                      <a:pt x="10682" y="4946"/>
                      <a:pt x="10750" y="4965"/>
                      <a:pt x="10818" y="4965"/>
                    </a:cubicBezTo>
                    <a:cubicBezTo>
                      <a:pt x="10952" y="4965"/>
                      <a:pt x="11084" y="4890"/>
                      <a:pt x="11164" y="4754"/>
                    </a:cubicBezTo>
                    <a:cubicBezTo>
                      <a:pt x="11673" y="3819"/>
                      <a:pt x="12336" y="2987"/>
                      <a:pt x="13135" y="2290"/>
                    </a:cubicBezTo>
                    <a:cubicBezTo>
                      <a:pt x="13797" y="1678"/>
                      <a:pt x="14579" y="1220"/>
                      <a:pt x="15428" y="965"/>
                    </a:cubicBezTo>
                    <a:cubicBezTo>
                      <a:pt x="15838" y="847"/>
                      <a:pt x="16256" y="788"/>
                      <a:pt x="16673" y="788"/>
                    </a:cubicBezTo>
                    <a:close/>
                    <a:moveTo>
                      <a:pt x="16694" y="0"/>
                    </a:moveTo>
                    <a:cubicBezTo>
                      <a:pt x="16506" y="0"/>
                      <a:pt x="16316" y="10"/>
                      <a:pt x="16125" y="30"/>
                    </a:cubicBezTo>
                    <a:cubicBezTo>
                      <a:pt x="15106" y="132"/>
                      <a:pt x="14137" y="523"/>
                      <a:pt x="13305" y="1152"/>
                    </a:cubicBezTo>
                    <a:cubicBezTo>
                      <a:pt x="12591" y="1661"/>
                      <a:pt x="11945" y="2290"/>
                      <a:pt x="11402" y="3004"/>
                    </a:cubicBezTo>
                    <a:cubicBezTo>
                      <a:pt x="11135" y="3310"/>
                      <a:pt x="10890" y="3647"/>
                      <a:pt x="10674" y="4000"/>
                    </a:cubicBezTo>
                    <a:lnTo>
                      <a:pt x="10674" y="4000"/>
                    </a:lnTo>
                    <a:cubicBezTo>
                      <a:pt x="9492" y="3226"/>
                      <a:pt x="8214" y="2624"/>
                      <a:pt x="6865" y="2205"/>
                    </a:cubicBezTo>
                    <a:cubicBezTo>
                      <a:pt x="6111" y="1996"/>
                      <a:pt x="5332" y="1835"/>
                      <a:pt x="4552" y="1835"/>
                    </a:cubicBezTo>
                    <a:cubicBezTo>
                      <a:pt x="4190" y="1835"/>
                      <a:pt x="3828" y="1869"/>
                      <a:pt x="3467" y="1950"/>
                    </a:cubicBezTo>
                    <a:cubicBezTo>
                      <a:pt x="2295" y="2205"/>
                      <a:pt x="1292" y="3004"/>
                      <a:pt x="782" y="4108"/>
                    </a:cubicBezTo>
                    <a:cubicBezTo>
                      <a:pt x="171" y="5297"/>
                      <a:pt x="1" y="6674"/>
                      <a:pt x="290" y="7982"/>
                    </a:cubicBezTo>
                    <a:cubicBezTo>
                      <a:pt x="596" y="9171"/>
                      <a:pt x="1190" y="10242"/>
                      <a:pt x="2006" y="11159"/>
                    </a:cubicBezTo>
                    <a:cubicBezTo>
                      <a:pt x="3688" y="13147"/>
                      <a:pt x="5999" y="14608"/>
                      <a:pt x="8292" y="15832"/>
                    </a:cubicBezTo>
                    <a:cubicBezTo>
                      <a:pt x="9227" y="16341"/>
                      <a:pt x="10178" y="16800"/>
                      <a:pt x="11164" y="17225"/>
                    </a:cubicBezTo>
                    <a:cubicBezTo>
                      <a:pt x="11690" y="17446"/>
                      <a:pt x="12217" y="17700"/>
                      <a:pt x="12778" y="17870"/>
                    </a:cubicBezTo>
                    <a:lnTo>
                      <a:pt x="12846" y="17904"/>
                    </a:lnTo>
                    <a:cubicBezTo>
                      <a:pt x="12895" y="17921"/>
                      <a:pt x="12940" y="17929"/>
                      <a:pt x="12983" y="17929"/>
                    </a:cubicBezTo>
                    <a:cubicBezTo>
                      <a:pt x="13113" y="17929"/>
                      <a:pt x="13213" y="17858"/>
                      <a:pt x="13272" y="17757"/>
                    </a:cubicBezTo>
                    <a:lnTo>
                      <a:pt x="13272" y="17757"/>
                    </a:lnTo>
                    <a:cubicBezTo>
                      <a:pt x="15255" y="16035"/>
                      <a:pt x="16988" y="14079"/>
                      <a:pt x="18470" y="11924"/>
                    </a:cubicBezTo>
                    <a:cubicBezTo>
                      <a:pt x="19761" y="10021"/>
                      <a:pt x="21001" y="7846"/>
                      <a:pt x="21341" y="5518"/>
                    </a:cubicBezTo>
                    <a:cubicBezTo>
                      <a:pt x="21511" y="4601"/>
                      <a:pt x="21460" y="3649"/>
                      <a:pt x="21137" y="2766"/>
                    </a:cubicBezTo>
                    <a:cubicBezTo>
                      <a:pt x="20798" y="1899"/>
                      <a:pt x="20169" y="1186"/>
                      <a:pt x="19353" y="727"/>
                    </a:cubicBezTo>
                    <a:cubicBezTo>
                      <a:pt x="18547" y="246"/>
                      <a:pt x="17634" y="0"/>
                      <a:pt x="16694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4"/>
              <p:cNvSpPr/>
              <p:nvPr/>
            </p:nvSpPr>
            <p:spPr>
              <a:xfrm>
                <a:off x="1070650" y="1311300"/>
                <a:ext cx="670325" cy="447975"/>
              </a:xfrm>
              <a:custGeom>
                <a:rect b="b" l="l" r="r" t="t"/>
                <a:pathLst>
                  <a:path extrusionOk="0" h="17919" w="26813">
                    <a:moveTo>
                      <a:pt x="7685" y="1"/>
                    </a:moveTo>
                    <a:cubicBezTo>
                      <a:pt x="6712" y="1"/>
                      <a:pt x="5691" y="438"/>
                      <a:pt x="4673" y="1556"/>
                    </a:cubicBezTo>
                    <a:cubicBezTo>
                      <a:pt x="1" y="6704"/>
                      <a:pt x="9397" y="17918"/>
                      <a:pt x="9397" y="17918"/>
                    </a:cubicBezTo>
                    <a:cubicBezTo>
                      <a:pt x="16788" y="16559"/>
                      <a:pt x="26812" y="11275"/>
                      <a:pt x="22514" y="6110"/>
                    </a:cubicBezTo>
                    <a:cubicBezTo>
                      <a:pt x="21388" y="4737"/>
                      <a:pt x="19963" y="4300"/>
                      <a:pt x="18606" y="4300"/>
                    </a:cubicBezTo>
                    <a:cubicBezTo>
                      <a:pt x="16234" y="4300"/>
                      <a:pt x="14069" y="5634"/>
                      <a:pt x="14069" y="5634"/>
                    </a:cubicBezTo>
                    <a:cubicBezTo>
                      <a:pt x="14069" y="5634"/>
                      <a:pt x="11180" y="1"/>
                      <a:pt x="7685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4"/>
              <p:cNvSpPr/>
              <p:nvPr/>
            </p:nvSpPr>
            <p:spPr>
              <a:xfrm>
                <a:off x="1142875" y="1298850"/>
                <a:ext cx="528850" cy="470700"/>
              </a:xfrm>
              <a:custGeom>
                <a:rect b="b" l="l" r="r" t="t"/>
                <a:pathLst>
                  <a:path extrusionOk="0" h="18828" w="21154">
                    <a:moveTo>
                      <a:pt x="6310" y="17531"/>
                    </a:moveTo>
                    <a:cubicBezTo>
                      <a:pt x="6310" y="17531"/>
                      <a:pt x="6312" y="17534"/>
                      <a:pt x="6317" y="17541"/>
                    </a:cubicBezTo>
                    <a:lnTo>
                      <a:pt x="6317" y="17541"/>
                    </a:lnTo>
                    <a:cubicBezTo>
                      <a:pt x="6314" y="17536"/>
                      <a:pt x="6310" y="17531"/>
                      <a:pt x="6310" y="17531"/>
                    </a:cubicBezTo>
                    <a:close/>
                    <a:moveTo>
                      <a:pt x="5011" y="778"/>
                    </a:moveTo>
                    <a:cubicBezTo>
                      <a:pt x="5118" y="778"/>
                      <a:pt x="5226" y="784"/>
                      <a:pt x="5335" y="797"/>
                    </a:cubicBezTo>
                    <a:cubicBezTo>
                      <a:pt x="6525" y="950"/>
                      <a:pt x="7187" y="1544"/>
                      <a:pt x="7901" y="2224"/>
                    </a:cubicBezTo>
                    <a:cubicBezTo>
                      <a:pt x="9141" y="3379"/>
                      <a:pt x="10008" y="4773"/>
                      <a:pt x="10789" y="6268"/>
                    </a:cubicBezTo>
                    <a:cubicBezTo>
                      <a:pt x="10806" y="6285"/>
                      <a:pt x="10806" y="6336"/>
                      <a:pt x="10823" y="6353"/>
                    </a:cubicBezTo>
                    <a:cubicBezTo>
                      <a:pt x="10902" y="6476"/>
                      <a:pt x="11040" y="6548"/>
                      <a:pt x="11178" y="6548"/>
                    </a:cubicBezTo>
                    <a:cubicBezTo>
                      <a:pt x="11249" y="6548"/>
                      <a:pt x="11321" y="6529"/>
                      <a:pt x="11384" y="6489"/>
                    </a:cubicBezTo>
                    <a:cubicBezTo>
                      <a:pt x="12386" y="5877"/>
                      <a:pt x="13491" y="5469"/>
                      <a:pt x="14646" y="5282"/>
                    </a:cubicBezTo>
                    <a:cubicBezTo>
                      <a:pt x="14966" y="5230"/>
                      <a:pt x="15289" y="5204"/>
                      <a:pt x="15611" y="5204"/>
                    </a:cubicBezTo>
                    <a:cubicBezTo>
                      <a:pt x="16233" y="5204"/>
                      <a:pt x="16851" y="5302"/>
                      <a:pt x="17433" y="5503"/>
                    </a:cubicBezTo>
                    <a:cubicBezTo>
                      <a:pt x="18418" y="5860"/>
                      <a:pt x="19234" y="6557"/>
                      <a:pt x="19743" y="7474"/>
                    </a:cubicBezTo>
                    <a:cubicBezTo>
                      <a:pt x="20168" y="8103"/>
                      <a:pt x="20321" y="8867"/>
                      <a:pt x="20219" y="9615"/>
                    </a:cubicBezTo>
                    <a:cubicBezTo>
                      <a:pt x="20066" y="10396"/>
                      <a:pt x="19726" y="11110"/>
                      <a:pt x="19217" y="11722"/>
                    </a:cubicBezTo>
                    <a:cubicBezTo>
                      <a:pt x="17874" y="13404"/>
                      <a:pt x="15955" y="14542"/>
                      <a:pt x="14052" y="15477"/>
                    </a:cubicBezTo>
                    <a:cubicBezTo>
                      <a:pt x="11720" y="16642"/>
                      <a:pt x="9230" y="17475"/>
                      <a:pt x="6658" y="17974"/>
                    </a:cubicBezTo>
                    <a:lnTo>
                      <a:pt x="6658" y="17974"/>
                    </a:lnTo>
                    <a:lnTo>
                      <a:pt x="6610" y="17906"/>
                    </a:lnTo>
                    <a:cubicBezTo>
                      <a:pt x="6525" y="17821"/>
                      <a:pt x="6457" y="17719"/>
                      <a:pt x="6389" y="17634"/>
                    </a:cubicBezTo>
                    <a:lnTo>
                      <a:pt x="6338" y="17567"/>
                    </a:lnTo>
                    <a:cubicBezTo>
                      <a:pt x="6328" y="17554"/>
                      <a:pt x="6321" y="17546"/>
                      <a:pt x="6317" y="17541"/>
                    </a:cubicBezTo>
                    <a:lnTo>
                      <a:pt x="6317" y="17541"/>
                    </a:lnTo>
                    <a:cubicBezTo>
                      <a:pt x="6320" y="17544"/>
                      <a:pt x="6322" y="17548"/>
                      <a:pt x="6321" y="17548"/>
                    </a:cubicBezTo>
                    <a:cubicBezTo>
                      <a:pt x="6320" y="17548"/>
                      <a:pt x="6315" y="17544"/>
                      <a:pt x="6304" y="17533"/>
                    </a:cubicBezTo>
                    <a:lnTo>
                      <a:pt x="6168" y="17329"/>
                    </a:lnTo>
                    <a:cubicBezTo>
                      <a:pt x="5607" y="16615"/>
                      <a:pt x="5080" y="15867"/>
                      <a:pt x="4571" y="15103"/>
                    </a:cubicBezTo>
                    <a:cubicBezTo>
                      <a:pt x="3211" y="13047"/>
                      <a:pt x="1971" y="10804"/>
                      <a:pt x="1292" y="8426"/>
                    </a:cubicBezTo>
                    <a:cubicBezTo>
                      <a:pt x="952" y="7321"/>
                      <a:pt x="816" y="6149"/>
                      <a:pt x="918" y="4993"/>
                    </a:cubicBezTo>
                    <a:cubicBezTo>
                      <a:pt x="1020" y="3923"/>
                      <a:pt x="1495" y="2921"/>
                      <a:pt x="2260" y="2139"/>
                    </a:cubicBezTo>
                    <a:cubicBezTo>
                      <a:pt x="3001" y="1367"/>
                      <a:pt x="3951" y="778"/>
                      <a:pt x="5011" y="778"/>
                    </a:cubicBezTo>
                    <a:close/>
                    <a:moveTo>
                      <a:pt x="4970" y="0"/>
                    </a:moveTo>
                    <a:cubicBezTo>
                      <a:pt x="4186" y="0"/>
                      <a:pt x="3404" y="242"/>
                      <a:pt x="2736" y="695"/>
                    </a:cubicBezTo>
                    <a:cubicBezTo>
                      <a:pt x="1614" y="1425"/>
                      <a:pt x="782" y="2513"/>
                      <a:pt x="357" y="3787"/>
                    </a:cubicBezTo>
                    <a:cubicBezTo>
                      <a:pt x="34" y="4959"/>
                      <a:pt x="0" y="6217"/>
                      <a:pt x="255" y="7406"/>
                    </a:cubicBezTo>
                    <a:cubicBezTo>
                      <a:pt x="697" y="9972"/>
                      <a:pt x="1971" y="12418"/>
                      <a:pt x="3330" y="14627"/>
                    </a:cubicBezTo>
                    <a:cubicBezTo>
                      <a:pt x="3891" y="15528"/>
                      <a:pt x="4486" y="16411"/>
                      <a:pt x="5114" y="17261"/>
                    </a:cubicBezTo>
                    <a:cubicBezTo>
                      <a:pt x="5454" y="17736"/>
                      <a:pt x="5794" y="18195"/>
                      <a:pt x="6185" y="18654"/>
                    </a:cubicBezTo>
                    <a:lnTo>
                      <a:pt x="6219" y="18688"/>
                    </a:lnTo>
                    <a:cubicBezTo>
                      <a:pt x="6297" y="18787"/>
                      <a:pt x="6390" y="18828"/>
                      <a:pt x="6482" y="18828"/>
                    </a:cubicBezTo>
                    <a:cubicBezTo>
                      <a:pt x="6540" y="18828"/>
                      <a:pt x="6598" y="18811"/>
                      <a:pt x="6650" y="18782"/>
                    </a:cubicBezTo>
                    <a:lnTo>
                      <a:pt x="6650" y="18782"/>
                    </a:lnTo>
                    <a:cubicBezTo>
                      <a:pt x="9151" y="18306"/>
                      <a:pt x="11583" y="17527"/>
                      <a:pt x="13882" y="16462"/>
                    </a:cubicBezTo>
                    <a:cubicBezTo>
                      <a:pt x="15955" y="15511"/>
                      <a:pt x="18078" y="14270"/>
                      <a:pt x="19574" y="12537"/>
                    </a:cubicBezTo>
                    <a:cubicBezTo>
                      <a:pt x="20202" y="11841"/>
                      <a:pt x="20661" y="11042"/>
                      <a:pt x="20916" y="10159"/>
                    </a:cubicBezTo>
                    <a:cubicBezTo>
                      <a:pt x="21154" y="9292"/>
                      <a:pt x="21069" y="8375"/>
                      <a:pt x="20678" y="7559"/>
                    </a:cubicBezTo>
                    <a:cubicBezTo>
                      <a:pt x="20236" y="6540"/>
                      <a:pt x="19472" y="5673"/>
                      <a:pt x="18503" y="5112"/>
                    </a:cubicBezTo>
                    <a:cubicBezTo>
                      <a:pt x="17658" y="4644"/>
                      <a:pt x="16705" y="4404"/>
                      <a:pt x="15740" y="4404"/>
                    </a:cubicBezTo>
                    <a:cubicBezTo>
                      <a:pt x="15619" y="4404"/>
                      <a:pt x="15498" y="4408"/>
                      <a:pt x="15377" y="4416"/>
                    </a:cubicBezTo>
                    <a:cubicBezTo>
                      <a:pt x="14425" y="4484"/>
                      <a:pt x="13508" y="4688"/>
                      <a:pt x="12607" y="5027"/>
                    </a:cubicBezTo>
                    <a:cubicBezTo>
                      <a:pt x="12169" y="5178"/>
                      <a:pt x="11741" y="5362"/>
                      <a:pt x="11333" y="5588"/>
                    </a:cubicBezTo>
                    <a:lnTo>
                      <a:pt x="11333" y="5588"/>
                    </a:lnTo>
                    <a:cubicBezTo>
                      <a:pt x="10706" y="4317"/>
                      <a:pt x="9884" y="3148"/>
                      <a:pt x="8920" y="2122"/>
                    </a:cubicBezTo>
                    <a:cubicBezTo>
                      <a:pt x="8156" y="1289"/>
                      <a:pt x="7221" y="525"/>
                      <a:pt x="6134" y="185"/>
                    </a:cubicBezTo>
                    <a:cubicBezTo>
                      <a:pt x="5754" y="60"/>
                      <a:pt x="5362" y="0"/>
                      <a:pt x="4970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4"/>
              <p:cNvSpPr/>
              <p:nvPr/>
            </p:nvSpPr>
            <p:spPr>
              <a:xfrm>
                <a:off x="238125" y="1350275"/>
                <a:ext cx="186900" cy="227625"/>
              </a:xfrm>
              <a:custGeom>
                <a:rect b="b" l="l" r="r" t="t"/>
                <a:pathLst>
                  <a:path extrusionOk="0" h="9105" w="7476">
                    <a:moveTo>
                      <a:pt x="4114" y="0"/>
                    </a:moveTo>
                    <a:cubicBezTo>
                      <a:pt x="4062" y="0"/>
                      <a:pt x="3996" y="163"/>
                      <a:pt x="3908" y="592"/>
                    </a:cubicBezTo>
                    <a:cubicBezTo>
                      <a:pt x="3653" y="1849"/>
                      <a:pt x="3228" y="2325"/>
                      <a:pt x="3228" y="2325"/>
                    </a:cubicBezTo>
                    <a:cubicBezTo>
                      <a:pt x="3228" y="2325"/>
                      <a:pt x="3551" y="1637"/>
                      <a:pt x="3516" y="1637"/>
                    </a:cubicBezTo>
                    <a:cubicBezTo>
                      <a:pt x="3496" y="1637"/>
                      <a:pt x="3366" y="1850"/>
                      <a:pt x="3007" y="2512"/>
                    </a:cubicBezTo>
                    <a:cubicBezTo>
                      <a:pt x="2105" y="4208"/>
                      <a:pt x="332" y="4279"/>
                      <a:pt x="41" y="4279"/>
                    </a:cubicBezTo>
                    <a:cubicBezTo>
                      <a:pt x="14" y="4279"/>
                      <a:pt x="0" y="4279"/>
                      <a:pt x="0" y="4279"/>
                    </a:cubicBezTo>
                    <a:lnTo>
                      <a:pt x="0" y="4279"/>
                    </a:lnTo>
                    <a:cubicBezTo>
                      <a:pt x="204" y="4296"/>
                      <a:pt x="391" y="4364"/>
                      <a:pt x="578" y="4466"/>
                    </a:cubicBezTo>
                    <a:cubicBezTo>
                      <a:pt x="799" y="4635"/>
                      <a:pt x="1342" y="4805"/>
                      <a:pt x="1886" y="5400"/>
                    </a:cubicBezTo>
                    <a:cubicBezTo>
                      <a:pt x="2362" y="5978"/>
                      <a:pt x="2752" y="6623"/>
                      <a:pt x="3041" y="7303"/>
                    </a:cubicBezTo>
                    <a:cubicBezTo>
                      <a:pt x="3092" y="7541"/>
                      <a:pt x="3398" y="8951"/>
                      <a:pt x="3517" y="9087"/>
                    </a:cubicBezTo>
                    <a:cubicBezTo>
                      <a:pt x="3527" y="9099"/>
                      <a:pt x="3538" y="9104"/>
                      <a:pt x="3548" y="9104"/>
                    </a:cubicBezTo>
                    <a:cubicBezTo>
                      <a:pt x="3668" y="9104"/>
                      <a:pt x="3776" y="8269"/>
                      <a:pt x="4231" y="7014"/>
                    </a:cubicBezTo>
                    <a:cubicBezTo>
                      <a:pt x="4723" y="5655"/>
                      <a:pt x="6117" y="4992"/>
                      <a:pt x="6796" y="4534"/>
                    </a:cubicBezTo>
                    <a:cubicBezTo>
                      <a:pt x="7476" y="4058"/>
                      <a:pt x="6779" y="4143"/>
                      <a:pt x="5777" y="3769"/>
                    </a:cubicBezTo>
                    <a:cubicBezTo>
                      <a:pt x="4774" y="3378"/>
                      <a:pt x="4435" y="1747"/>
                      <a:pt x="4333" y="1050"/>
                    </a:cubicBezTo>
                    <a:cubicBezTo>
                      <a:pt x="4266" y="583"/>
                      <a:pt x="4214" y="0"/>
                      <a:pt x="41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4"/>
              <p:cNvSpPr/>
              <p:nvPr/>
            </p:nvSpPr>
            <p:spPr>
              <a:xfrm>
                <a:off x="238125" y="1295825"/>
                <a:ext cx="227275" cy="367025"/>
              </a:xfrm>
              <a:custGeom>
                <a:rect b="b" l="l" r="r" t="t"/>
                <a:pathLst>
                  <a:path extrusionOk="0" h="14681" w="9091">
                    <a:moveTo>
                      <a:pt x="0" y="6457"/>
                    </a:moveTo>
                    <a:lnTo>
                      <a:pt x="238" y="6559"/>
                    </a:lnTo>
                    <a:lnTo>
                      <a:pt x="292" y="6559"/>
                    </a:lnTo>
                    <a:cubicBezTo>
                      <a:pt x="196" y="6521"/>
                      <a:pt x="98" y="6487"/>
                      <a:pt x="0" y="6457"/>
                    </a:cubicBezTo>
                    <a:close/>
                    <a:moveTo>
                      <a:pt x="4414" y="1"/>
                    </a:moveTo>
                    <a:cubicBezTo>
                      <a:pt x="4359" y="1"/>
                      <a:pt x="3730" y="2540"/>
                      <a:pt x="3568" y="3076"/>
                    </a:cubicBezTo>
                    <a:cubicBezTo>
                      <a:pt x="3415" y="3636"/>
                      <a:pt x="3177" y="4163"/>
                      <a:pt x="2871" y="4656"/>
                    </a:cubicBezTo>
                    <a:cubicBezTo>
                      <a:pt x="2566" y="5165"/>
                      <a:pt x="2141" y="5573"/>
                      <a:pt x="1665" y="5896"/>
                    </a:cubicBezTo>
                    <a:cubicBezTo>
                      <a:pt x="1410" y="6066"/>
                      <a:pt x="1155" y="6202"/>
                      <a:pt x="867" y="6287"/>
                    </a:cubicBezTo>
                    <a:cubicBezTo>
                      <a:pt x="595" y="6389"/>
                      <a:pt x="306" y="6440"/>
                      <a:pt x="0" y="6457"/>
                    </a:cubicBezTo>
                    <a:cubicBezTo>
                      <a:pt x="0" y="6457"/>
                      <a:pt x="0" y="6457"/>
                      <a:pt x="0" y="6457"/>
                    </a:cubicBezTo>
                    <a:lnTo>
                      <a:pt x="0" y="6457"/>
                    </a:lnTo>
                    <a:lnTo>
                      <a:pt x="0" y="6457"/>
                    </a:lnTo>
                    <a:lnTo>
                      <a:pt x="0" y="6457"/>
                    </a:lnTo>
                    <a:cubicBezTo>
                      <a:pt x="84" y="6464"/>
                      <a:pt x="169" y="6467"/>
                      <a:pt x="253" y="6467"/>
                    </a:cubicBezTo>
                    <a:cubicBezTo>
                      <a:pt x="779" y="6467"/>
                      <a:pt x="1298" y="6332"/>
                      <a:pt x="1767" y="6083"/>
                    </a:cubicBezTo>
                    <a:cubicBezTo>
                      <a:pt x="2311" y="5794"/>
                      <a:pt x="2786" y="5369"/>
                      <a:pt x="3160" y="4877"/>
                    </a:cubicBezTo>
                    <a:cubicBezTo>
                      <a:pt x="3534" y="4384"/>
                      <a:pt x="3823" y="3823"/>
                      <a:pt x="4044" y="3245"/>
                    </a:cubicBezTo>
                    <a:cubicBezTo>
                      <a:pt x="4129" y="3789"/>
                      <a:pt x="4282" y="4333"/>
                      <a:pt x="4503" y="4860"/>
                    </a:cubicBezTo>
                    <a:cubicBezTo>
                      <a:pt x="4757" y="5437"/>
                      <a:pt x="5165" y="5947"/>
                      <a:pt x="5675" y="6321"/>
                    </a:cubicBezTo>
                    <a:cubicBezTo>
                      <a:pt x="5811" y="6440"/>
                      <a:pt x="5964" y="6542"/>
                      <a:pt x="6134" y="6627"/>
                    </a:cubicBezTo>
                    <a:lnTo>
                      <a:pt x="5573" y="6983"/>
                    </a:lnTo>
                    <a:cubicBezTo>
                      <a:pt x="5046" y="7391"/>
                      <a:pt x="4587" y="7901"/>
                      <a:pt x="4248" y="8462"/>
                    </a:cubicBezTo>
                    <a:cubicBezTo>
                      <a:pt x="3925" y="9022"/>
                      <a:pt x="3687" y="9617"/>
                      <a:pt x="3534" y="10229"/>
                    </a:cubicBezTo>
                    <a:cubicBezTo>
                      <a:pt x="3364" y="9668"/>
                      <a:pt x="3143" y="9107"/>
                      <a:pt x="2871" y="8597"/>
                    </a:cubicBezTo>
                    <a:cubicBezTo>
                      <a:pt x="2566" y="8054"/>
                      <a:pt x="2158" y="7578"/>
                      <a:pt x="1665" y="7187"/>
                    </a:cubicBezTo>
                    <a:cubicBezTo>
                      <a:pt x="1410" y="7000"/>
                      <a:pt x="1155" y="6847"/>
                      <a:pt x="867" y="6729"/>
                    </a:cubicBezTo>
                    <a:lnTo>
                      <a:pt x="663" y="6644"/>
                    </a:lnTo>
                    <a:lnTo>
                      <a:pt x="442" y="6559"/>
                    </a:lnTo>
                    <a:lnTo>
                      <a:pt x="292" y="6559"/>
                    </a:lnTo>
                    <a:cubicBezTo>
                      <a:pt x="743" y="6737"/>
                      <a:pt x="1165" y="7004"/>
                      <a:pt x="1529" y="7340"/>
                    </a:cubicBezTo>
                    <a:cubicBezTo>
                      <a:pt x="1954" y="7748"/>
                      <a:pt x="2294" y="8224"/>
                      <a:pt x="2532" y="8767"/>
                    </a:cubicBezTo>
                    <a:cubicBezTo>
                      <a:pt x="2769" y="9294"/>
                      <a:pt x="2956" y="9855"/>
                      <a:pt x="3058" y="10432"/>
                    </a:cubicBezTo>
                    <a:cubicBezTo>
                      <a:pt x="3109" y="10738"/>
                      <a:pt x="3143" y="11010"/>
                      <a:pt x="3160" y="11316"/>
                    </a:cubicBezTo>
                    <a:cubicBezTo>
                      <a:pt x="3194" y="11605"/>
                      <a:pt x="3211" y="11894"/>
                      <a:pt x="3211" y="12183"/>
                    </a:cubicBezTo>
                    <a:lnTo>
                      <a:pt x="3313" y="14680"/>
                    </a:lnTo>
                    <a:lnTo>
                      <a:pt x="3789" y="12183"/>
                    </a:lnTo>
                    <a:lnTo>
                      <a:pt x="3806" y="12183"/>
                    </a:lnTo>
                    <a:cubicBezTo>
                      <a:pt x="3806" y="12166"/>
                      <a:pt x="3789" y="12132"/>
                      <a:pt x="3789" y="12098"/>
                    </a:cubicBezTo>
                    <a:lnTo>
                      <a:pt x="3840" y="11758"/>
                    </a:lnTo>
                    <a:lnTo>
                      <a:pt x="3925" y="11316"/>
                    </a:lnTo>
                    <a:lnTo>
                      <a:pt x="4044" y="10891"/>
                    </a:lnTo>
                    <a:cubicBezTo>
                      <a:pt x="4078" y="10738"/>
                      <a:pt x="4095" y="10585"/>
                      <a:pt x="4146" y="10432"/>
                    </a:cubicBezTo>
                    <a:cubicBezTo>
                      <a:pt x="4316" y="9872"/>
                      <a:pt x="4554" y="9345"/>
                      <a:pt x="4859" y="8852"/>
                    </a:cubicBezTo>
                    <a:cubicBezTo>
                      <a:pt x="5165" y="8360"/>
                      <a:pt x="5556" y="7918"/>
                      <a:pt x="6015" y="7578"/>
                    </a:cubicBezTo>
                    <a:cubicBezTo>
                      <a:pt x="6236" y="7391"/>
                      <a:pt x="6490" y="7255"/>
                      <a:pt x="6745" y="7153"/>
                    </a:cubicBezTo>
                    <a:lnTo>
                      <a:pt x="7136" y="7000"/>
                    </a:lnTo>
                    <a:lnTo>
                      <a:pt x="7323" y="6932"/>
                    </a:lnTo>
                    <a:lnTo>
                      <a:pt x="7442" y="6932"/>
                    </a:lnTo>
                    <a:lnTo>
                      <a:pt x="9090" y="6491"/>
                    </a:lnTo>
                    <a:cubicBezTo>
                      <a:pt x="9090" y="6491"/>
                      <a:pt x="6983" y="6117"/>
                      <a:pt x="6762" y="6049"/>
                    </a:cubicBezTo>
                    <a:cubicBezTo>
                      <a:pt x="6524" y="5964"/>
                      <a:pt x="6304" y="5862"/>
                      <a:pt x="6100" y="5726"/>
                    </a:cubicBezTo>
                    <a:cubicBezTo>
                      <a:pt x="5692" y="5420"/>
                      <a:pt x="5369" y="5029"/>
                      <a:pt x="5165" y="4554"/>
                    </a:cubicBezTo>
                    <a:cubicBezTo>
                      <a:pt x="4927" y="4078"/>
                      <a:pt x="4774" y="3551"/>
                      <a:pt x="4672" y="3025"/>
                    </a:cubicBezTo>
                    <a:cubicBezTo>
                      <a:pt x="4621" y="2770"/>
                      <a:pt x="4587" y="2498"/>
                      <a:pt x="4571" y="2226"/>
                    </a:cubicBezTo>
                    <a:cubicBezTo>
                      <a:pt x="4537" y="1954"/>
                      <a:pt x="4418" y="272"/>
                      <a:pt x="4418" y="17"/>
                    </a:cubicBezTo>
                    <a:cubicBezTo>
                      <a:pt x="4418" y="6"/>
                      <a:pt x="4416" y="1"/>
                      <a:pt x="4414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4" name="Google Shape;964;p4"/>
              <p:cNvSpPr/>
              <p:nvPr/>
            </p:nvSpPr>
            <p:spPr>
              <a:xfrm>
                <a:off x="1339100" y="2319475"/>
                <a:ext cx="171225" cy="186425"/>
              </a:xfrm>
              <a:custGeom>
                <a:rect b="b" l="l" r="r" t="t"/>
                <a:pathLst>
                  <a:path extrusionOk="0" h="7457" w="6849">
                    <a:moveTo>
                      <a:pt x="3379" y="0"/>
                    </a:moveTo>
                    <a:cubicBezTo>
                      <a:pt x="3332" y="0"/>
                      <a:pt x="3288" y="139"/>
                      <a:pt x="3246" y="512"/>
                    </a:cubicBezTo>
                    <a:cubicBezTo>
                      <a:pt x="3110" y="1548"/>
                      <a:pt x="2770" y="1973"/>
                      <a:pt x="2770" y="1973"/>
                    </a:cubicBezTo>
                    <a:cubicBezTo>
                      <a:pt x="2770" y="1973"/>
                      <a:pt x="2992" y="1390"/>
                      <a:pt x="2967" y="1390"/>
                    </a:cubicBezTo>
                    <a:cubicBezTo>
                      <a:pt x="2952" y="1390"/>
                      <a:pt x="2858" y="1577"/>
                      <a:pt x="2601" y="2160"/>
                    </a:cubicBezTo>
                    <a:cubicBezTo>
                      <a:pt x="1887" y="3774"/>
                      <a:pt x="1" y="3927"/>
                      <a:pt x="1" y="3927"/>
                    </a:cubicBezTo>
                    <a:cubicBezTo>
                      <a:pt x="205" y="3927"/>
                      <a:pt x="392" y="3961"/>
                      <a:pt x="562" y="4029"/>
                    </a:cubicBezTo>
                    <a:cubicBezTo>
                      <a:pt x="800" y="4131"/>
                      <a:pt x="1309" y="4198"/>
                      <a:pt x="1853" y="4640"/>
                    </a:cubicBezTo>
                    <a:cubicBezTo>
                      <a:pt x="2346" y="5048"/>
                      <a:pt x="2770" y="5524"/>
                      <a:pt x="3093" y="6067"/>
                    </a:cubicBezTo>
                    <a:cubicBezTo>
                      <a:pt x="3178" y="6237"/>
                      <a:pt x="3603" y="7342"/>
                      <a:pt x="3722" y="7444"/>
                    </a:cubicBezTo>
                    <a:cubicBezTo>
                      <a:pt x="3732" y="7452"/>
                      <a:pt x="3741" y="7457"/>
                      <a:pt x="3749" y="7457"/>
                    </a:cubicBezTo>
                    <a:cubicBezTo>
                      <a:pt x="3855" y="7457"/>
                      <a:pt x="3847" y="6765"/>
                      <a:pt x="4147" y="5694"/>
                    </a:cubicBezTo>
                    <a:cubicBezTo>
                      <a:pt x="4470" y="4521"/>
                      <a:pt x="5659" y="3859"/>
                      <a:pt x="6254" y="3400"/>
                    </a:cubicBezTo>
                    <a:cubicBezTo>
                      <a:pt x="6848" y="2924"/>
                      <a:pt x="6220" y="3094"/>
                      <a:pt x="5251" y="2890"/>
                    </a:cubicBezTo>
                    <a:cubicBezTo>
                      <a:pt x="4300" y="2669"/>
                      <a:pt x="3841" y="1378"/>
                      <a:pt x="3671" y="817"/>
                    </a:cubicBezTo>
                    <a:cubicBezTo>
                      <a:pt x="3561" y="466"/>
                      <a:pt x="3465" y="0"/>
                      <a:pt x="33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4"/>
              <p:cNvSpPr/>
              <p:nvPr/>
            </p:nvSpPr>
            <p:spPr>
              <a:xfrm>
                <a:off x="1339100" y="2274900"/>
                <a:ext cx="207325" cy="302050"/>
              </a:xfrm>
              <a:custGeom>
                <a:rect b="b" l="l" r="r" t="t"/>
                <a:pathLst>
                  <a:path extrusionOk="0" h="12082" w="8293">
                    <a:moveTo>
                      <a:pt x="3433" y="1"/>
                    </a:moveTo>
                    <a:lnTo>
                      <a:pt x="2957" y="2566"/>
                    </a:lnTo>
                    <a:cubicBezTo>
                      <a:pt x="2872" y="3042"/>
                      <a:pt x="2702" y="3501"/>
                      <a:pt x="2482" y="3943"/>
                    </a:cubicBezTo>
                    <a:cubicBezTo>
                      <a:pt x="2227" y="4384"/>
                      <a:pt x="1887" y="4775"/>
                      <a:pt x="1496" y="5098"/>
                    </a:cubicBezTo>
                    <a:cubicBezTo>
                      <a:pt x="1275" y="5251"/>
                      <a:pt x="1054" y="5387"/>
                      <a:pt x="800" y="5472"/>
                    </a:cubicBezTo>
                    <a:cubicBezTo>
                      <a:pt x="545" y="5591"/>
                      <a:pt x="290" y="5676"/>
                      <a:pt x="18" y="5710"/>
                    </a:cubicBezTo>
                    <a:cubicBezTo>
                      <a:pt x="579" y="5693"/>
                      <a:pt x="1122" y="5523"/>
                      <a:pt x="1598" y="5217"/>
                    </a:cubicBezTo>
                    <a:cubicBezTo>
                      <a:pt x="2074" y="4911"/>
                      <a:pt x="2465" y="4520"/>
                      <a:pt x="2770" y="4079"/>
                    </a:cubicBezTo>
                    <a:cubicBezTo>
                      <a:pt x="3042" y="3637"/>
                      <a:pt x="3246" y="3161"/>
                      <a:pt x="3382" y="2668"/>
                    </a:cubicBezTo>
                    <a:cubicBezTo>
                      <a:pt x="3535" y="3110"/>
                      <a:pt x="3739" y="3535"/>
                      <a:pt x="3977" y="3926"/>
                    </a:cubicBezTo>
                    <a:cubicBezTo>
                      <a:pt x="4283" y="4384"/>
                      <a:pt x="4690" y="4741"/>
                      <a:pt x="5200" y="4979"/>
                    </a:cubicBezTo>
                    <a:cubicBezTo>
                      <a:pt x="5336" y="5064"/>
                      <a:pt x="5489" y="5115"/>
                      <a:pt x="5659" y="5149"/>
                    </a:cubicBezTo>
                    <a:cubicBezTo>
                      <a:pt x="5489" y="5268"/>
                      <a:pt x="5319" y="5404"/>
                      <a:pt x="5166" y="5540"/>
                    </a:cubicBezTo>
                    <a:cubicBezTo>
                      <a:pt x="4724" y="5897"/>
                      <a:pt x="4368" y="6355"/>
                      <a:pt x="4113" y="6882"/>
                    </a:cubicBezTo>
                    <a:cubicBezTo>
                      <a:pt x="3875" y="7358"/>
                      <a:pt x="3705" y="7867"/>
                      <a:pt x="3603" y="8411"/>
                    </a:cubicBezTo>
                    <a:cubicBezTo>
                      <a:pt x="3416" y="7952"/>
                      <a:pt x="3161" y="7528"/>
                      <a:pt x="2855" y="7154"/>
                    </a:cubicBezTo>
                    <a:cubicBezTo>
                      <a:pt x="2516" y="6729"/>
                      <a:pt x="2091" y="6372"/>
                      <a:pt x="1598" y="6134"/>
                    </a:cubicBezTo>
                    <a:cubicBezTo>
                      <a:pt x="1360" y="5998"/>
                      <a:pt x="1105" y="5897"/>
                      <a:pt x="834" y="5829"/>
                    </a:cubicBezTo>
                    <a:lnTo>
                      <a:pt x="647" y="5795"/>
                    </a:lnTo>
                    <a:lnTo>
                      <a:pt x="426" y="5744"/>
                    </a:lnTo>
                    <a:lnTo>
                      <a:pt x="1" y="5744"/>
                    </a:lnTo>
                    <a:cubicBezTo>
                      <a:pt x="545" y="5846"/>
                      <a:pt x="1037" y="6032"/>
                      <a:pt x="1496" y="6321"/>
                    </a:cubicBezTo>
                    <a:cubicBezTo>
                      <a:pt x="1921" y="6593"/>
                      <a:pt x="2278" y="6950"/>
                      <a:pt x="2550" y="7358"/>
                    </a:cubicBezTo>
                    <a:cubicBezTo>
                      <a:pt x="2821" y="7766"/>
                      <a:pt x="3042" y="8207"/>
                      <a:pt x="3212" y="8666"/>
                    </a:cubicBezTo>
                    <a:lnTo>
                      <a:pt x="3399" y="9363"/>
                    </a:lnTo>
                    <a:cubicBezTo>
                      <a:pt x="3450" y="9601"/>
                      <a:pt x="3501" y="9821"/>
                      <a:pt x="3518" y="10059"/>
                    </a:cubicBezTo>
                    <a:lnTo>
                      <a:pt x="3858" y="12081"/>
                    </a:lnTo>
                    <a:lnTo>
                      <a:pt x="4045" y="9991"/>
                    </a:lnTo>
                    <a:lnTo>
                      <a:pt x="4045" y="9278"/>
                    </a:lnTo>
                    <a:lnTo>
                      <a:pt x="4079" y="8921"/>
                    </a:lnTo>
                    <a:cubicBezTo>
                      <a:pt x="4096" y="8785"/>
                      <a:pt x="4130" y="8666"/>
                      <a:pt x="4164" y="8547"/>
                    </a:cubicBezTo>
                    <a:cubicBezTo>
                      <a:pt x="4266" y="8071"/>
                      <a:pt x="4419" y="7596"/>
                      <a:pt x="4656" y="7171"/>
                    </a:cubicBezTo>
                    <a:cubicBezTo>
                      <a:pt x="4894" y="6729"/>
                      <a:pt x="5217" y="6338"/>
                      <a:pt x="5591" y="5998"/>
                    </a:cubicBezTo>
                    <a:cubicBezTo>
                      <a:pt x="5795" y="5846"/>
                      <a:pt x="5999" y="5710"/>
                      <a:pt x="6220" y="5574"/>
                    </a:cubicBezTo>
                    <a:lnTo>
                      <a:pt x="6559" y="5404"/>
                    </a:lnTo>
                    <a:lnTo>
                      <a:pt x="6729" y="5353"/>
                    </a:lnTo>
                    <a:lnTo>
                      <a:pt x="6814" y="5353"/>
                    </a:lnTo>
                    <a:lnTo>
                      <a:pt x="8292" y="4775"/>
                    </a:lnTo>
                    <a:cubicBezTo>
                      <a:pt x="8292" y="4775"/>
                      <a:pt x="6355" y="4673"/>
                      <a:pt x="6152" y="4622"/>
                    </a:cubicBezTo>
                    <a:cubicBezTo>
                      <a:pt x="5931" y="4588"/>
                      <a:pt x="5710" y="4537"/>
                      <a:pt x="5506" y="4452"/>
                    </a:cubicBezTo>
                    <a:cubicBezTo>
                      <a:pt x="5132" y="4248"/>
                      <a:pt x="4792" y="3960"/>
                      <a:pt x="4554" y="3603"/>
                    </a:cubicBezTo>
                    <a:cubicBezTo>
                      <a:pt x="4283" y="3246"/>
                      <a:pt x="4079" y="2838"/>
                      <a:pt x="3960" y="2413"/>
                    </a:cubicBezTo>
                    <a:cubicBezTo>
                      <a:pt x="3875" y="2210"/>
                      <a:pt x="3841" y="1989"/>
                      <a:pt x="3773" y="1785"/>
                    </a:cubicBezTo>
                    <a:cubicBezTo>
                      <a:pt x="3705" y="1564"/>
                      <a:pt x="3450" y="205"/>
                      <a:pt x="3433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4"/>
              <p:cNvSpPr/>
              <p:nvPr/>
            </p:nvSpPr>
            <p:spPr>
              <a:xfrm>
                <a:off x="1501375" y="2182050"/>
                <a:ext cx="112150" cy="122700"/>
              </a:xfrm>
              <a:custGeom>
                <a:rect b="b" l="l" r="r" t="t"/>
                <a:pathLst>
                  <a:path extrusionOk="0" h="4908" w="4486">
                    <a:moveTo>
                      <a:pt x="2185" y="0"/>
                    </a:moveTo>
                    <a:cubicBezTo>
                      <a:pt x="2152" y="0"/>
                      <a:pt x="2125" y="91"/>
                      <a:pt x="2107" y="334"/>
                    </a:cubicBezTo>
                    <a:cubicBezTo>
                      <a:pt x="2039" y="1013"/>
                      <a:pt x="1801" y="1285"/>
                      <a:pt x="1801" y="1285"/>
                    </a:cubicBezTo>
                    <a:cubicBezTo>
                      <a:pt x="1801" y="1285"/>
                      <a:pt x="1959" y="907"/>
                      <a:pt x="1948" y="907"/>
                    </a:cubicBezTo>
                    <a:cubicBezTo>
                      <a:pt x="1941" y="907"/>
                      <a:pt x="1879" y="1031"/>
                      <a:pt x="1699" y="1421"/>
                    </a:cubicBezTo>
                    <a:cubicBezTo>
                      <a:pt x="1207" y="2474"/>
                      <a:pt x="0" y="2576"/>
                      <a:pt x="0" y="2576"/>
                    </a:cubicBezTo>
                    <a:cubicBezTo>
                      <a:pt x="119" y="2576"/>
                      <a:pt x="238" y="2593"/>
                      <a:pt x="357" y="2644"/>
                    </a:cubicBezTo>
                    <a:cubicBezTo>
                      <a:pt x="663" y="2712"/>
                      <a:pt x="952" y="2865"/>
                      <a:pt x="1207" y="3052"/>
                    </a:cubicBezTo>
                    <a:cubicBezTo>
                      <a:pt x="1530" y="3307"/>
                      <a:pt x="1801" y="3630"/>
                      <a:pt x="2022" y="3987"/>
                    </a:cubicBezTo>
                    <a:cubicBezTo>
                      <a:pt x="2073" y="4089"/>
                      <a:pt x="2328" y="4836"/>
                      <a:pt x="2413" y="4904"/>
                    </a:cubicBezTo>
                    <a:cubicBezTo>
                      <a:pt x="2417" y="4907"/>
                      <a:pt x="2421" y="4908"/>
                      <a:pt x="2425" y="4908"/>
                    </a:cubicBezTo>
                    <a:cubicBezTo>
                      <a:pt x="2499" y="4908"/>
                      <a:pt x="2509" y="4458"/>
                      <a:pt x="2719" y="3732"/>
                    </a:cubicBezTo>
                    <a:cubicBezTo>
                      <a:pt x="2923" y="2967"/>
                      <a:pt x="3721" y="2525"/>
                      <a:pt x="4095" y="2220"/>
                    </a:cubicBezTo>
                    <a:cubicBezTo>
                      <a:pt x="4486" y="1931"/>
                      <a:pt x="4061" y="2016"/>
                      <a:pt x="3433" y="1880"/>
                    </a:cubicBezTo>
                    <a:cubicBezTo>
                      <a:pt x="2821" y="1744"/>
                      <a:pt x="2532" y="928"/>
                      <a:pt x="2396" y="537"/>
                    </a:cubicBezTo>
                    <a:cubicBezTo>
                      <a:pt x="2320" y="297"/>
                      <a:pt x="2243" y="0"/>
                      <a:pt x="2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4"/>
              <p:cNvSpPr/>
              <p:nvPr/>
            </p:nvSpPr>
            <p:spPr>
              <a:xfrm>
                <a:off x="1501375" y="2151875"/>
                <a:ext cx="135100" cy="199525"/>
              </a:xfrm>
              <a:custGeom>
                <a:rect b="b" l="l" r="r" t="t"/>
                <a:pathLst>
                  <a:path extrusionOk="0" h="7981" w="5404">
                    <a:moveTo>
                      <a:pt x="2242" y="1"/>
                    </a:moveTo>
                    <a:cubicBezTo>
                      <a:pt x="2220" y="1"/>
                      <a:pt x="1985" y="1420"/>
                      <a:pt x="1920" y="1728"/>
                    </a:cubicBezTo>
                    <a:cubicBezTo>
                      <a:pt x="1852" y="2033"/>
                      <a:pt x="1750" y="2339"/>
                      <a:pt x="1615" y="2611"/>
                    </a:cubicBezTo>
                    <a:cubicBezTo>
                      <a:pt x="1445" y="2917"/>
                      <a:pt x="1224" y="3155"/>
                      <a:pt x="952" y="3359"/>
                    </a:cubicBezTo>
                    <a:cubicBezTo>
                      <a:pt x="816" y="3478"/>
                      <a:pt x="663" y="3563"/>
                      <a:pt x="510" y="3630"/>
                    </a:cubicBezTo>
                    <a:cubicBezTo>
                      <a:pt x="340" y="3715"/>
                      <a:pt x="170" y="3766"/>
                      <a:pt x="0" y="3783"/>
                    </a:cubicBezTo>
                    <a:cubicBezTo>
                      <a:pt x="731" y="3715"/>
                      <a:pt x="1394" y="3325"/>
                      <a:pt x="1801" y="2696"/>
                    </a:cubicBezTo>
                    <a:cubicBezTo>
                      <a:pt x="1988" y="2407"/>
                      <a:pt x="2124" y="2101"/>
                      <a:pt x="2226" y="1761"/>
                    </a:cubicBezTo>
                    <a:cubicBezTo>
                      <a:pt x="2311" y="2067"/>
                      <a:pt x="2447" y="2339"/>
                      <a:pt x="2617" y="2594"/>
                    </a:cubicBezTo>
                    <a:cubicBezTo>
                      <a:pt x="2804" y="2900"/>
                      <a:pt x="3076" y="3138"/>
                      <a:pt x="3399" y="3291"/>
                    </a:cubicBezTo>
                    <a:cubicBezTo>
                      <a:pt x="3484" y="3359"/>
                      <a:pt x="3585" y="3393"/>
                      <a:pt x="3687" y="3427"/>
                    </a:cubicBezTo>
                    <a:lnTo>
                      <a:pt x="3382" y="3664"/>
                    </a:lnTo>
                    <a:cubicBezTo>
                      <a:pt x="3093" y="3919"/>
                      <a:pt x="2855" y="4208"/>
                      <a:pt x="2668" y="4548"/>
                    </a:cubicBezTo>
                    <a:cubicBezTo>
                      <a:pt x="2532" y="4871"/>
                      <a:pt x="2413" y="5211"/>
                      <a:pt x="2345" y="5550"/>
                    </a:cubicBezTo>
                    <a:cubicBezTo>
                      <a:pt x="2226" y="5262"/>
                      <a:pt x="2056" y="4973"/>
                      <a:pt x="1869" y="4718"/>
                    </a:cubicBezTo>
                    <a:cubicBezTo>
                      <a:pt x="1632" y="4446"/>
                      <a:pt x="1360" y="4225"/>
                      <a:pt x="1037" y="4055"/>
                    </a:cubicBezTo>
                    <a:cubicBezTo>
                      <a:pt x="884" y="3970"/>
                      <a:pt x="714" y="3902"/>
                      <a:pt x="527" y="3868"/>
                    </a:cubicBezTo>
                    <a:lnTo>
                      <a:pt x="391" y="3834"/>
                    </a:lnTo>
                    <a:lnTo>
                      <a:pt x="0" y="3834"/>
                    </a:lnTo>
                    <a:cubicBezTo>
                      <a:pt x="340" y="3885"/>
                      <a:pt x="680" y="4004"/>
                      <a:pt x="969" y="4191"/>
                    </a:cubicBezTo>
                    <a:cubicBezTo>
                      <a:pt x="1241" y="4378"/>
                      <a:pt x="1479" y="4616"/>
                      <a:pt x="1666" y="4871"/>
                    </a:cubicBezTo>
                    <a:cubicBezTo>
                      <a:pt x="1852" y="5143"/>
                      <a:pt x="1988" y="5431"/>
                      <a:pt x="2090" y="5737"/>
                    </a:cubicBezTo>
                    <a:lnTo>
                      <a:pt x="2226" y="6196"/>
                    </a:lnTo>
                    <a:lnTo>
                      <a:pt x="2294" y="6655"/>
                    </a:lnTo>
                    <a:lnTo>
                      <a:pt x="2515" y="7980"/>
                    </a:lnTo>
                    <a:lnTo>
                      <a:pt x="2634" y="6621"/>
                    </a:lnTo>
                    <a:lnTo>
                      <a:pt x="2651" y="6621"/>
                    </a:lnTo>
                    <a:lnTo>
                      <a:pt x="2651" y="5856"/>
                    </a:lnTo>
                    <a:lnTo>
                      <a:pt x="2719" y="5618"/>
                    </a:lnTo>
                    <a:cubicBezTo>
                      <a:pt x="2787" y="5296"/>
                      <a:pt x="2889" y="4990"/>
                      <a:pt x="3025" y="4701"/>
                    </a:cubicBezTo>
                    <a:cubicBezTo>
                      <a:pt x="3195" y="4412"/>
                      <a:pt x="3399" y="4157"/>
                      <a:pt x="3653" y="3953"/>
                    </a:cubicBezTo>
                    <a:cubicBezTo>
                      <a:pt x="3772" y="3851"/>
                      <a:pt x="3908" y="3749"/>
                      <a:pt x="4044" y="3664"/>
                    </a:cubicBezTo>
                    <a:lnTo>
                      <a:pt x="4282" y="3563"/>
                    </a:lnTo>
                    <a:lnTo>
                      <a:pt x="4384" y="3512"/>
                    </a:lnTo>
                    <a:lnTo>
                      <a:pt x="4452" y="3512"/>
                    </a:lnTo>
                    <a:lnTo>
                      <a:pt x="5403" y="3155"/>
                    </a:lnTo>
                    <a:lnTo>
                      <a:pt x="4027" y="3070"/>
                    </a:lnTo>
                    <a:lnTo>
                      <a:pt x="3602" y="2951"/>
                    </a:lnTo>
                    <a:cubicBezTo>
                      <a:pt x="3348" y="2832"/>
                      <a:pt x="3127" y="2645"/>
                      <a:pt x="2974" y="2407"/>
                    </a:cubicBezTo>
                    <a:cubicBezTo>
                      <a:pt x="2804" y="2169"/>
                      <a:pt x="2668" y="1897"/>
                      <a:pt x="2583" y="1626"/>
                    </a:cubicBezTo>
                    <a:lnTo>
                      <a:pt x="2464" y="1201"/>
                    </a:lnTo>
                    <a:cubicBezTo>
                      <a:pt x="2430" y="1048"/>
                      <a:pt x="2243" y="164"/>
                      <a:pt x="2243" y="11"/>
                    </a:cubicBezTo>
                    <a:cubicBezTo>
                      <a:pt x="2243" y="4"/>
                      <a:pt x="2243" y="1"/>
                      <a:pt x="2242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4"/>
              <p:cNvSpPr/>
              <p:nvPr/>
            </p:nvSpPr>
            <p:spPr>
              <a:xfrm>
                <a:off x="354925" y="1609075"/>
                <a:ext cx="150825" cy="165350"/>
              </a:xfrm>
              <a:custGeom>
                <a:rect b="b" l="l" r="r" t="t"/>
                <a:pathLst>
                  <a:path extrusionOk="0" h="6614" w="6033">
                    <a:moveTo>
                      <a:pt x="3299" y="1"/>
                    </a:moveTo>
                    <a:cubicBezTo>
                      <a:pt x="3258" y="1"/>
                      <a:pt x="3208" y="120"/>
                      <a:pt x="3144" y="434"/>
                    </a:cubicBezTo>
                    <a:cubicBezTo>
                      <a:pt x="2957" y="1352"/>
                      <a:pt x="2617" y="1691"/>
                      <a:pt x="2617" y="1691"/>
                    </a:cubicBezTo>
                    <a:cubicBezTo>
                      <a:pt x="2617" y="1691"/>
                      <a:pt x="2863" y="1178"/>
                      <a:pt x="2831" y="1178"/>
                    </a:cubicBezTo>
                    <a:cubicBezTo>
                      <a:pt x="2813" y="1178"/>
                      <a:pt x="2709" y="1336"/>
                      <a:pt x="2430" y="1827"/>
                    </a:cubicBezTo>
                    <a:cubicBezTo>
                      <a:pt x="1704" y="3063"/>
                      <a:pt x="290" y="3119"/>
                      <a:pt x="39" y="3119"/>
                    </a:cubicBezTo>
                    <a:cubicBezTo>
                      <a:pt x="14" y="3119"/>
                      <a:pt x="0" y="3119"/>
                      <a:pt x="0" y="3119"/>
                    </a:cubicBezTo>
                    <a:lnTo>
                      <a:pt x="0" y="3119"/>
                    </a:lnTo>
                    <a:cubicBezTo>
                      <a:pt x="170" y="3136"/>
                      <a:pt x="323" y="3187"/>
                      <a:pt x="476" y="3255"/>
                    </a:cubicBezTo>
                    <a:cubicBezTo>
                      <a:pt x="850" y="3424"/>
                      <a:pt x="1224" y="3645"/>
                      <a:pt x="1530" y="3917"/>
                    </a:cubicBezTo>
                    <a:cubicBezTo>
                      <a:pt x="1903" y="4342"/>
                      <a:pt x="2226" y="4801"/>
                      <a:pt x="2447" y="5327"/>
                    </a:cubicBezTo>
                    <a:cubicBezTo>
                      <a:pt x="2498" y="5497"/>
                      <a:pt x="2736" y="6483"/>
                      <a:pt x="2855" y="6602"/>
                    </a:cubicBezTo>
                    <a:cubicBezTo>
                      <a:pt x="2862" y="6609"/>
                      <a:pt x="2870" y="6613"/>
                      <a:pt x="2877" y="6613"/>
                    </a:cubicBezTo>
                    <a:cubicBezTo>
                      <a:pt x="2964" y="6613"/>
                      <a:pt x="3021" y="6034"/>
                      <a:pt x="3399" y="5107"/>
                    </a:cubicBezTo>
                    <a:cubicBezTo>
                      <a:pt x="3806" y="4104"/>
                      <a:pt x="4928" y="3645"/>
                      <a:pt x="5488" y="3306"/>
                    </a:cubicBezTo>
                    <a:cubicBezTo>
                      <a:pt x="6032" y="2966"/>
                      <a:pt x="5454" y="2983"/>
                      <a:pt x="4656" y="2728"/>
                    </a:cubicBezTo>
                    <a:cubicBezTo>
                      <a:pt x="3840" y="2473"/>
                      <a:pt x="3569" y="1284"/>
                      <a:pt x="3484" y="774"/>
                    </a:cubicBezTo>
                    <a:cubicBezTo>
                      <a:pt x="3428" y="439"/>
                      <a:pt x="3379" y="1"/>
                      <a:pt x="32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9" name="Google Shape;969;p4"/>
              <p:cNvSpPr/>
              <p:nvPr/>
            </p:nvSpPr>
            <p:spPr>
              <a:xfrm>
                <a:off x="354925" y="1570225"/>
                <a:ext cx="183100" cy="265925"/>
              </a:xfrm>
              <a:custGeom>
                <a:rect b="b" l="l" r="r" t="t"/>
                <a:pathLst>
                  <a:path extrusionOk="0" h="10637" w="7324">
                    <a:moveTo>
                      <a:pt x="3569" y="0"/>
                    </a:moveTo>
                    <a:lnTo>
                      <a:pt x="2889" y="2226"/>
                    </a:lnTo>
                    <a:cubicBezTo>
                      <a:pt x="2753" y="2634"/>
                      <a:pt x="2549" y="3025"/>
                      <a:pt x="2311" y="3381"/>
                    </a:cubicBezTo>
                    <a:cubicBezTo>
                      <a:pt x="2056" y="3738"/>
                      <a:pt x="1717" y="4044"/>
                      <a:pt x="1343" y="4265"/>
                    </a:cubicBezTo>
                    <a:cubicBezTo>
                      <a:pt x="1139" y="4384"/>
                      <a:pt x="935" y="4486"/>
                      <a:pt x="697" y="4537"/>
                    </a:cubicBezTo>
                    <a:cubicBezTo>
                      <a:pt x="476" y="4622"/>
                      <a:pt x="238" y="4673"/>
                      <a:pt x="0" y="4673"/>
                    </a:cubicBezTo>
                    <a:cubicBezTo>
                      <a:pt x="0" y="4673"/>
                      <a:pt x="0" y="4673"/>
                      <a:pt x="0" y="4673"/>
                    </a:cubicBezTo>
                    <a:lnTo>
                      <a:pt x="0" y="4673"/>
                    </a:lnTo>
                    <a:cubicBezTo>
                      <a:pt x="63" y="4677"/>
                      <a:pt x="126" y="4679"/>
                      <a:pt x="188" y="4679"/>
                    </a:cubicBezTo>
                    <a:cubicBezTo>
                      <a:pt x="618" y="4679"/>
                      <a:pt x="1042" y="4579"/>
                      <a:pt x="1428" y="4401"/>
                    </a:cubicBezTo>
                    <a:cubicBezTo>
                      <a:pt x="1869" y="4197"/>
                      <a:pt x="2243" y="3891"/>
                      <a:pt x="2549" y="3517"/>
                    </a:cubicBezTo>
                    <a:cubicBezTo>
                      <a:pt x="2838" y="3160"/>
                      <a:pt x="3076" y="2770"/>
                      <a:pt x="3246" y="2362"/>
                    </a:cubicBezTo>
                    <a:cubicBezTo>
                      <a:pt x="3331" y="2753"/>
                      <a:pt x="3450" y="3143"/>
                      <a:pt x="3636" y="3517"/>
                    </a:cubicBezTo>
                    <a:cubicBezTo>
                      <a:pt x="3840" y="3942"/>
                      <a:pt x="4163" y="4316"/>
                      <a:pt x="4571" y="4588"/>
                    </a:cubicBezTo>
                    <a:lnTo>
                      <a:pt x="4945" y="4775"/>
                    </a:lnTo>
                    <a:lnTo>
                      <a:pt x="4486" y="5046"/>
                    </a:lnTo>
                    <a:cubicBezTo>
                      <a:pt x="4061" y="5335"/>
                      <a:pt x="3704" y="5709"/>
                      <a:pt x="3416" y="6134"/>
                    </a:cubicBezTo>
                    <a:cubicBezTo>
                      <a:pt x="3178" y="6525"/>
                      <a:pt x="2974" y="6966"/>
                      <a:pt x="2821" y="7408"/>
                    </a:cubicBezTo>
                    <a:cubicBezTo>
                      <a:pt x="2719" y="6983"/>
                      <a:pt x="2549" y="6593"/>
                      <a:pt x="2311" y="6219"/>
                    </a:cubicBezTo>
                    <a:cubicBezTo>
                      <a:pt x="2056" y="5828"/>
                      <a:pt x="1734" y="5471"/>
                      <a:pt x="1343" y="5199"/>
                    </a:cubicBezTo>
                    <a:cubicBezTo>
                      <a:pt x="1139" y="5063"/>
                      <a:pt x="935" y="4944"/>
                      <a:pt x="697" y="4860"/>
                    </a:cubicBezTo>
                    <a:lnTo>
                      <a:pt x="527" y="4792"/>
                    </a:lnTo>
                    <a:lnTo>
                      <a:pt x="357" y="4758"/>
                    </a:lnTo>
                    <a:lnTo>
                      <a:pt x="272" y="4707"/>
                    </a:lnTo>
                    <a:lnTo>
                      <a:pt x="187" y="4707"/>
                    </a:lnTo>
                    <a:lnTo>
                      <a:pt x="0" y="4673"/>
                    </a:lnTo>
                    <a:lnTo>
                      <a:pt x="0" y="4673"/>
                    </a:lnTo>
                    <a:cubicBezTo>
                      <a:pt x="459" y="4809"/>
                      <a:pt x="867" y="5029"/>
                      <a:pt x="1224" y="5335"/>
                    </a:cubicBezTo>
                    <a:cubicBezTo>
                      <a:pt x="1564" y="5607"/>
                      <a:pt x="1852" y="5947"/>
                      <a:pt x="2039" y="6355"/>
                    </a:cubicBezTo>
                    <a:cubicBezTo>
                      <a:pt x="2243" y="6729"/>
                      <a:pt x="2379" y="7136"/>
                      <a:pt x="2464" y="7561"/>
                    </a:cubicBezTo>
                    <a:cubicBezTo>
                      <a:pt x="2515" y="7765"/>
                      <a:pt x="2549" y="7986"/>
                      <a:pt x="2549" y="8190"/>
                    </a:cubicBezTo>
                    <a:cubicBezTo>
                      <a:pt x="2583" y="8394"/>
                      <a:pt x="2583" y="8597"/>
                      <a:pt x="2566" y="8818"/>
                    </a:cubicBezTo>
                    <a:lnTo>
                      <a:pt x="2668" y="10636"/>
                    </a:lnTo>
                    <a:lnTo>
                      <a:pt x="3042" y="8835"/>
                    </a:lnTo>
                    <a:lnTo>
                      <a:pt x="3059" y="8835"/>
                    </a:lnTo>
                    <a:lnTo>
                      <a:pt x="3059" y="8767"/>
                    </a:lnTo>
                    <a:lnTo>
                      <a:pt x="3093" y="8513"/>
                    </a:lnTo>
                    <a:lnTo>
                      <a:pt x="3161" y="8190"/>
                    </a:lnTo>
                    <a:lnTo>
                      <a:pt x="3246" y="7884"/>
                    </a:lnTo>
                    <a:cubicBezTo>
                      <a:pt x="3263" y="7765"/>
                      <a:pt x="3314" y="7663"/>
                      <a:pt x="3331" y="7561"/>
                    </a:cubicBezTo>
                    <a:cubicBezTo>
                      <a:pt x="3484" y="7153"/>
                      <a:pt x="3670" y="6762"/>
                      <a:pt x="3925" y="6406"/>
                    </a:cubicBezTo>
                    <a:cubicBezTo>
                      <a:pt x="4180" y="6049"/>
                      <a:pt x="4486" y="5726"/>
                      <a:pt x="4843" y="5471"/>
                    </a:cubicBezTo>
                    <a:cubicBezTo>
                      <a:pt x="5030" y="5369"/>
                      <a:pt x="5234" y="5267"/>
                      <a:pt x="5437" y="5182"/>
                    </a:cubicBezTo>
                    <a:lnTo>
                      <a:pt x="5760" y="5080"/>
                    </a:lnTo>
                    <a:lnTo>
                      <a:pt x="5896" y="5029"/>
                    </a:lnTo>
                    <a:lnTo>
                      <a:pt x="5981" y="5029"/>
                    </a:lnTo>
                    <a:lnTo>
                      <a:pt x="7323" y="4690"/>
                    </a:lnTo>
                    <a:lnTo>
                      <a:pt x="5437" y="4367"/>
                    </a:lnTo>
                    <a:cubicBezTo>
                      <a:pt x="5251" y="4316"/>
                      <a:pt x="5081" y="4231"/>
                      <a:pt x="4911" y="4146"/>
                    </a:cubicBezTo>
                    <a:cubicBezTo>
                      <a:pt x="4588" y="3925"/>
                      <a:pt x="4333" y="3636"/>
                      <a:pt x="4163" y="3296"/>
                    </a:cubicBezTo>
                    <a:cubicBezTo>
                      <a:pt x="3976" y="2940"/>
                      <a:pt x="3840" y="2566"/>
                      <a:pt x="3755" y="2192"/>
                    </a:cubicBezTo>
                    <a:cubicBezTo>
                      <a:pt x="3721" y="1988"/>
                      <a:pt x="3687" y="1801"/>
                      <a:pt x="3670" y="1614"/>
                    </a:cubicBezTo>
                    <a:cubicBezTo>
                      <a:pt x="3653" y="1393"/>
                      <a:pt x="3569" y="187"/>
                      <a:pt x="3569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0" name="Google Shape;970;p4"/>
              <p:cNvSpPr/>
              <p:nvPr/>
            </p:nvSpPr>
            <p:spPr>
              <a:xfrm>
                <a:off x="522700" y="1264825"/>
                <a:ext cx="123225" cy="149500"/>
              </a:xfrm>
              <a:custGeom>
                <a:rect b="b" l="l" r="r" t="t"/>
                <a:pathLst>
                  <a:path extrusionOk="0" h="5980" w="4929">
                    <a:moveTo>
                      <a:pt x="2706" y="1"/>
                    </a:moveTo>
                    <a:cubicBezTo>
                      <a:pt x="2670" y="1"/>
                      <a:pt x="2625" y="108"/>
                      <a:pt x="2566" y="391"/>
                    </a:cubicBezTo>
                    <a:cubicBezTo>
                      <a:pt x="2396" y="1189"/>
                      <a:pt x="2125" y="1512"/>
                      <a:pt x="2125" y="1512"/>
                    </a:cubicBezTo>
                    <a:cubicBezTo>
                      <a:pt x="2125" y="1512"/>
                      <a:pt x="2321" y="1092"/>
                      <a:pt x="2295" y="1092"/>
                    </a:cubicBezTo>
                    <a:cubicBezTo>
                      <a:pt x="2280" y="1092"/>
                      <a:pt x="2197" y="1223"/>
                      <a:pt x="1972" y="1631"/>
                    </a:cubicBezTo>
                    <a:cubicBezTo>
                      <a:pt x="1581" y="2345"/>
                      <a:pt x="816" y="2803"/>
                      <a:pt x="1" y="2803"/>
                    </a:cubicBezTo>
                    <a:cubicBezTo>
                      <a:pt x="137" y="2820"/>
                      <a:pt x="273" y="2854"/>
                      <a:pt x="392" y="2939"/>
                    </a:cubicBezTo>
                    <a:cubicBezTo>
                      <a:pt x="697" y="3075"/>
                      <a:pt x="986" y="3296"/>
                      <a:pt x="1241" y="3551"/>
                    </a:cubicBezTo>
                    <a:cubicBezTo>
                      <a:pt x="1547" y="3925"/>
                      <a:pt x="1802" y="4349"/>
                      <a:pt x="2006" y="4808"/>
                    </a:cubicBezTo>
                    <a:cubicBezTo>
                      <a:pt x="2040" y="4944"/>
                      <a:pt x="2227" y="5862"/>
                      <a:pt x="2312" y="5964"/>
                    </a:cubicBezTo>
                    <a:cubicBezTo>
                      <a:pt x="2319" y="5974"/>
                      <a:pt x="2326" y="5979"/>
                      <a:pt x="2334" y="5979"/>
                    </a:cubicBezTo>
                    <a:cubicBezTo>
                      <a:pt x="2408" y="5979"/>
                      <a:pt x="2478" y="5440"/>
                      <a:pt x="2787" y="4604"/>
                    </a:cubicBezTo>
                    <a:cubicBezTo>
                      <a:pt x="3127" y="3704"/>
                      <a:pt x="4045" y="3296"/>
                      <a:pt x="4486" y="2973"/>
                    </a:cubicBezTo>
                    <a:cubicBezTo>
                      <a:pt x="4928" y="2650"/>
                      <a:pt x="4452" y="2718"/>
                      <a:pt x="3807" y="2464"/>
                    </a:cubicBezTo>
                    <a:cubicBezTo>
                      <a:pt x="3144" y="2209"/>
                      <a:pt x="2906" y="1155"/>
                      <a:pt x="2855" y="679"/>
                    </a:cubicBezTo>
                    <a:cubicBezTo>
                      <a:pt x="2811" y="380"/>
                      <a:pt x="2774" y="1"/>
                      <a:pt x="27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1" name="Google Shape;971;p4"/>
              <p:cNvSpPr/>
              <p:nvPr/>
            </p:nvSpPr>
            <p:spPr>
              <a:xfrm>
                <a:off x="522700" y="1233075"/>
                <a:ext cx="139350" cy="221625"/>
              </a:xfrm>
              <a:custGeom>
                <a:rect b="b" l="l" r="r" t="t"/>
                <a:pathLst>
                  <a:path extrusionOk="0" h="8865" w="5574">
                    <a:moveTo>
                      <a:pt x="2819" y="0"/>
                    </a:moveTo>
                    <a:cubicBezTo>
                      <a:pt x="2787" y="0"/>
                      <a:pt x="2459" y="1508"/>
                      <a:pt x="2362" y="1848"/>
                    </a:cubicBezTo>
                    <a:cubicBezTo>
                      <a:pt x="2261" y="2204"/>
                      <a:pt x="2091" y="2561"/>
                      <a:pt x="1887" y="2884"/>
                    </a:cubicBezTo>
                    <a:cubicBezTo>
                      <a:pt x="1683" y="3207"/>
                      <a:pt x="1411" y="3496"/>
                      <a:pt x="1105" y="3717"/>
                    </a:cubicBezTo>
                    <a:cubicBezTo>
                      <a:pt x="935" y="3818"/>
                      <a:pt x="765" y="3903"/>
                      <a:pt x="578" y="3971"/>
                    </a:cubicBezTo>
                    <a:cubicBezTo>
                      <a:pt x="392" y="4039"/>
                      <a:pt x="205" y="4073"/>
                      <a:pt x="1" y="4073"/>
                    </a:cubicBezTo>
                    <a:cubicBezTo>
                      <a:pt x="59" y="4078"/>
                      <a:pt x="117" y="4081"/>
                      <a:pt x="175" y="4081"/>
                    </a:cubicBezTo>
                    <a:cubicBezTo>
                      <a:pt x="524" y="4081"/>
                      <a:pt x="867" y="3993"/>
                      <a:pt x="1173" y="3818"/>
                    </a:cubicBezTo>
                    <a:cubicBezTo>
                      <a:pt x="1530" y="3632"/>
                      <a:pt x="1853" y="3360"/>
                      <a:pt x="2074" y="3037"/>
                    </a:cubicBezTo>
                    <a:cubicBezTo>
                      <a:pt x="2329" y="2697"/>
                      <a:pt x="2515" y="2340"/>
                      <a:pt x="2651" y="1949"/>
                    </a:cubicBezTo>
                    <a:cubicBezTo>
                      <a:pt x="2719" y="2323"/>
                      <a:pt x="2821" y="2680"/>
                      <a:pt x="2974" y="3037"/>
                    </a:cubicBezTo>
                    <a:cubicBezTo>
                      <a:pt x="3127" y="3411"/>
                      <a:pt x="3399" y="3751"/>
                      <a:pt x="3739" y="3988"/>
                    </a:cubicBezTo>
                    <a:lnTo>
                      <a:pt x="4062" y="4175"/>
                    </a:lnTo>
                    <a:cubicBezTo>
                      <a:pt x="3926" y="4243"/>
                      <a:pt x="3790" y="4311"/>
                      <a:pt x="3671" y="4413"/>
                    </a:cubicBezTo>
                    <a:cubicBezTo>
                      <a:pt x="3331" y="4685"/>
                      <a:pt x="3025" y="5008"/>
                      <a:pt x="2804" y="5399"/>
                    </a:cubicBezTo>
                    <a:cubicBezTo>
                      <a:pt x="2583" y="5755"/>
                      <a:pt x="2413" y="6146"/>
                      <a:pt x="2312" y="6554"/>
                    </a:cubicBezTo>
                    <a:cubicBezTo>
                      <a:pt x="2210" y="6180"/>
                      <a:pt x="2074" y="5823"/>
                      <a:pt x="1887" y="5484"/>
                    </a:cubicBezTo>
                    <a:cubicBezTo>
                      <a:pt x="1683" y="5127"/>
                      <a:pt x="1411" y="4804"/>
                      <a:pt x="1088" y="4566"/>
                    </a:cubicBezTo>
                    <a:cubicBezTo>
                      <a:pt x="935" y="4430"/>
                      <a:pt x="748" y="4328"/>
                      <a:pt x="578" y="4243"/>
                    </a:cubicBezTo>
                    <a:lnTo>
                      <a:pt x="426" y="4175"/>
                    </a:lnTo>
                    <a:lnTo>
                      <a:pt x="290" y="4141"/>
                    </a:lnTo>
                    <a:lnTo>
                      <a:pt x="1" y="4141"/>
                    </a:lnTo>
                    <a:cubicBezTo>
                      <a:pt x="375" y="4260"/>
                      <a:pt x="714" y="4464"/>
                      <a:pt x="1003" y="4736"/>
                    </a:cubicBezTo>
                    <a:cubicBezTo>
                      <a:pt x="1292" y="4991"/>
                      <a:pt x="1530" y="5314"/>
                      <a:pt x="1683" y="5670"/>
                    </a:cubicBezTo>
                    <a:cubicBezTo>
                      <a:pt x="1819" y="6027"/>
                      <a:pt x="1938" y="6384"/>
                      <a:pt x="2023" y="6775"/>
                    </a:cubicBezTo>
                    <a:cubicBezTo>
                      <a:pt x="2057" y="6962"/>
                      <a:pt x="2074" y="7149"/>
                      <a:pt x="2091" y="7353"/>
                    </a:cubicBezTo>
                    <a:cubicBezTo>
                      <a:pt x="2108" y="7539"/>
                      <a:pt x="2227" y="8865"/>
                      <a:pt x="2227" y="8865"/>
                    </a:cubicBezTo>
                    <a:lnTo>
                      <a:pt x="2651" y="7047"/>
                    </a:lnTo>
                    <a:cubicBezTo>
                      <a:pt x="2668" y="6945"/>
                      <a:pt x="2702" y="6860"/>
                      <a:pt x="2736" y="6775"/>
                    </a:cubicBezTo>
                    <a:cubicBezTo>
                      <a:pt x="2838" y="6401"/>
                      <a:pt x="2991" y="6027"/>
                      <a:pt x="3212" y="5704"/>
                    </a:cubicBezTo>
                    <a:cubicBezTo>
                      <a:pt x="3399" y="5382"/>
                      <a:pt x="3654" y="5093"/>
                      <a:pt x="3977" y="4872"/>
                    </a:cubicBezTo>
                    <a:cubicBezTo>
                      <a:pt x="4113" y="4770"/>
                      <a:pt x="4282" y="4668"/>
                      <a:pt x="4435" y="4583"/>
                    </a:cubicBezTo>
                    <a:lnTo>
                      <a:pt x="5574" y="4141"/>
                    </a:lnTo>
                    <a:lnTo>
                      <a:pt x="4435" y="3801"/>
                    </a:lnTo>
                    <a:cubicBezTo>
                      <a:pt x="4282" y="3751"/>
                      <a:pt x="4147" y="3683"/>
                      <a:pt x="4011" y="3581"/>
                    </a:cubicBezTo>
                    <a:cubicBezTo>
                      <a:pt x="3756" y="3394"/>
                      <a:pt x="3535" y="3122"/>
                      <a:pt x="3399" y="2816"/>
                    </a:cubicBezTo>
                    <a:cubicBezTo>
                      <a:pt x="3246" y="2510"/>
                      <a:pt x="3144" y="2170"/>
                      <a:pt x="3076" y="1831"/>
                    </a:cubicBezTo>
                    <a:cubicBezTo>
                      <a:pt x="3042" y="1661"/>
                      <a:pt x="2821" y="182"/>
                      <a:pt x="2821" y="13"/>
                    </a:cubicBezTo>
                    <a:cubicBezTo>
                      <a:pt x="2821" y="4"/>
                      <a:pt x="2820" y="0"/>
                      <a:pt x="2819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72" name="Google Shape;972;p4"/>
          <p:cNvGrpSpPr/>
          <p:nvPr/>
        </p:nvGrpSpPr>
        <p:grpSpPr>
          <a:xfrm>
            <a:off x="7714358" y="344301"/>
            <a:ext cx="244177" cy="195191"/>
            <a:chOff x="1540488" y="3979563"/>
            <a:chExt cx="606350" cy="484825"/>
          </a:xfrm>
        </p:grpSpPr>
        <p:sp>
          <p:nvSpPr>
            <p:cNvPr id="973" name="Google Shape;973;p4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4" name="Google Shape;974;p4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975" name="Google Shape;975;p4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4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4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5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980" name="Google Shape;980;p5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981" name="Google Shape;981;p5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82" name="Google Shape;982;p5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983" name="Google Shape;983;p5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4" name="Google Shape;984;p5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5" name="Google Shape;985;p5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6" name="Google Shape;986;p5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87" name="Google Shape;987;p5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88" name="Google Shape;988;p5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989" name="Google Shape;989;p5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0" name="Google Shape;990;p5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1" name="Google Shape;991;p5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2" name="Google Shape;992;p5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3" name="Google Shape;993;p5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4" name="Google Shape;994;p5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5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6" name="Google Shape;996;p5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7" name="Google Shape;997;p5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5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5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0" name="Google Shape;1000;p5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1" name="Google Shape;1001;p5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2" name="Google Shape;1002;p5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3" name="Google Shape;1003;p5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5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5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5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5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5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9" name="Google Shape;1009;p5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0" name="Google Shape;1010;p5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1" name="Google Shape;1011;p5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2" name="Google Shape;1012;p5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5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5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5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5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17" name="Google Shape;1017;p5"/>
          <p:cNvSpPr txBox="1"/>
          <p:nvPr>
            <p:ph type="title"/>
          </p:nvPr>
        </p:nvSpPr>
        <p:spPr>
          <a:xfrm>
            <a:off x="713225" y="539500"/>
            <a:ext cx="7717500" cy="5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18" name="Google Shape;1018;p5"/>
          <p:cNvSpPr txBox="1"/>
          <p:nvPr>
            <p:ph idx="2" type="title"/>
          </p:nvPr>
        </p:nvSpPr>
        <p:spPr>
          <a:xfrm>
            <a:off x="1622462" y="2807500"/>
            <a:ext cx="2664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9" name="Google Shape;1019;p5"/>
          <p:cNvSpPr txBox="1"/>
          <p:nvPr>
            <p:ph idx="1" type="subTitle"/>
          </p:nvPr>
        </p:nvSpPr>
        <p:spPr>
          <a:xfrm>
            <a:off x="1622462" y="3201700"/>
            <a:ext cx="2664300" cy="86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0" name="Google Shape;1020;p5"/>
          <p:cNvSpPr txBox="1"/>
          <p:nvPr>
            <p:ph idx="3" type="title"/>
          </p:nvPr>
        </p:nvSpPr>
        <p:spPr>
          <a:xfrm>
            <a:off x="4857240" y="2807500"/>
            <a:ext cx="2664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1" name="Google Shape;1021;p5"/>
          <p:cNvSpPr txBox="1"/>
          <p:nvPr>
            <p:ph idx="4" type="subTitle"/>
          </p:nvPr>
        </p:nvSpPr>
        <p:spPr>
          <a:xfrm>
            <a:off x="4857240" y="3201700"/>
            <a:ext cx="2664300" cy="869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22" name="Google Shape;1022;p5"/>
          <p:cNvGrpSpPr/>
          <p:nvPr/>
        </p:nvGrpSpPr>
        <p:grpSpPr>
          <a:xfrm rot="1871352">
            <a:off x="8292024" y="2530756"/>
            <a:ext cx="277495" cy="221854"/>
            <a:chOff x="1540488" y="3979563"/>
            <a:chExt cx="606350" cy="484825"/>
          </a:xfrm>
        </p:grpSpPr>
        <p:sp>
          <p:nvSpPr>
            <p:cNvPr id="1023" name="Google Shape;1023;p5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4" name="Google Shape;1024;p5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025" name="Google Shape;1025;p5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5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27" name="Google Shape;1027;p5"/>
          <p:cNvGrpSpPr/>
          <p:nvPr/>
        </p:nvGrpSpPr>
        <p:grpSpPr>
          <a:xfrm rot="-1094127">
            <a:off x="594825" y="3727370"/>
            <a:ext cx="236787" cy="189330"/>
            <a:chOff x="1540488" y="3979563"/>
            <a:chExt cx="606350" cy="484825"/>
          </a:xfrm>
        </p:grpSpPr>
        <p:sp>
          <p:nvSpPr>
            <p:cNvPr id="1028" name="Google Shape;1028;p5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29" name="Google Shape;1029;p5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030" name="Google Shape;1030;p5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5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5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33" name="Google Shape;1033;p5"/>
          <p:cNvGrpSpPr/>
          <p:nvPr/>
        </p:nvGrpSpPr>
        <p:grpSpPr>
          <a:xfrm>
            <a:off x="-207827" y="833029"/>
            <a:ext cx="1399260" cy="979865"/>
            <a:chOff x="-161159" y="295866"/>
            <a:chExt cx="1819111" cy="1273876"/>
          </a:xfrm>
        </p:grpSpPr>
        <p:sp>
          <p:nvSpPr>
            <p:cNvPr id="1034" name="Google Shape;1034;p5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5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5"/>
          <p:cNvGrpSpPr/>
          <p:nvPr/>
        </p:nvGrpSpPr>
        <p:grpSpPr>
          <a:xfrm>
            <a:off x="7780325" y="833020"/>
            <a:ext cx="1678096" cy="720478"/>
            <a:chOff x="4112" y="1184095"/>
            <a:chExt cx="1391456" cy="597461"/>
          </a:xfrm>
        </p:grpSpPr>
        <p:sp>
          <p:nvSpPr>
            <p:cNvPr id="1037" name="Google Shape;1037;p5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5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5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oogle Shape;1041;p6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1042" name="Google Shape;1042;p6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1043" name="Google Shape;1043;p6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44" name="Google Shape;1044;p6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1045" name="Google Shape;1045;p6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6" name="Google Shape;1046;p6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7" name="Google Shape;1047;p6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8" name="Google Shape;1048;p6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49" name="Google Shape;1049;p6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50" name="Google Shape;1050;p6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1051" name="Google Shape;1051;p6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6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6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6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6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6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7" name="Google Shape;1057;p6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8" name="Google Shape;1058;p6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6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6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1" name="Google Shape;1061;p6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2" name="Google Shape;1062;p6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6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6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6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6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6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8" name="Google Shape;1068;p6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9" name="Google Shape;1069;p6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6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6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6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6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4" name="Google Shape;1074;p6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6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6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6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6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79" name="Google Shape;1079;p6"/>
          <p:cNvSpPr txBox="1"/>
          <p:nvPr>
            <p:ph type="title"/>
          </p:nvPr>
        </p:nvSpPr>
        <p:spPr>
          <a:xfrm>
            <a:off x="713225" y="539500"/>
            <a:ext cx="7717500" cy="5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080" name="Google Shape;1080;p6"/>
          <p:cNvGrpSpPr/>
          <p:nvPr/>
        </p:nvGrpSpPr>
        <p:grpSpPr>
          <a:xfrm>
            <a:off x="417588" y="4091272"/>
            <a:ext cx="591269" cy="742740"/>
            <a:chOff x="5426338" y="1225650"/>
            <a:chExt cx="901325" cy="1132225"/>
          </a:xfrm>
        </p:grpSpPr>
        <p:sp>
          <p:nvSpPr>
            <p:cNvPr id="1081" name="Google Shape;1081;p6"/>
            <p:cNvSpPr/>
            <p:nvPr/>
          </p:nvSpPr>
          <p:spPr>
            <a:xfrm>
              <a:off x="5426975" y="1225650"/>
              <a:ext cx="900050" cy="1132225"/>
            </a:xfrm>
            <a:custGeom>
              <a:rect b="b" l="l" r="r" t="t"/>
              <a:pathLst>
                <a:path extrusionOk="0" h="45289" w="36002">
                  <a:moveTo>
                    <a:pt x="11772" y="1"/>
                  </a:moveTo>
                  <a:cubicBezTo>
                    <a:pt x="11706" y="1"/>
                    <a:pt x="11638" y="4"/>
                    <a:pt x="11568" y="13"/>
                  </a:cubicBezTo>
                  <a:cubicBezTo>
                    <a:pt x="10731" y="132"/>
                    <a:pt x="10133" y="918"/>
                    <a:pt x="10253" y="1756"/>
                  </a:cubicBezTo>
                  <a:cubicBezTo>
                    <a:pt x="10338" y="2473"/>
                    <a:pt x="10919" y="3020"/>
                    <a:pt x="11637" y="3088"/>
                  </a:cubicBezTo>
                  <a:cubicBezTo>
                    <a:pt x="9706" y="6437"/>
                    <a:pt x="1" y="23489"/>
                    <a:pt x="514" y="24531"/>
                  </a:cubicBezTo>
                  <a:cubicBezTo>
                    <a:pt x="971" y="25461"/>
                    <a:pt x="1333" y="26187"/>
                    <a:pt x="3129" y="26187"/>
                  </a:cubicBezTo>
                  <a:cubicBezTo>
                    <a:pt x="3346" y="26187"/>
                    <a:pt x="3584" y="26177"/>
                    <a:pt x="3845" y="26155"/>
                  </a:cubicBezTo>
                  <a:cubicBezTo>
                    <a:pt x="5588" y="26001"/>
                    <a:pt x="6955" y="24053"/>
                    <a:pt x="7604" y="22977"/>
                  </a:cubicBezTo>
                  <a:cubicBezTo>
                    <a:pt x="7980" y="23540"/>
                    <a:pt x="8732" y="24053"/>
                    <a:pt x="9911" y="24292"/>
                  </a:cubicBezTo>
                  <a:cubicBezTo>
                    <a:pt x="10077" y="24325"/>
                    <a:pt x="10243" y="24340"/>
                    <a:pt x="10409" y="24340"/>
                  </a:cubicBezTo>
                  <a:cubicBezTo>
                    <a:pt x="12058" y="24340"/>
                    <a:pt x="13656" y="22822"/>
                    <a:pt x="13858" y="21798"/>
                  </a:cubicBezTo>
                  <a:cubicBezTo>
                    <a:pt x="13875" y="21695"/>
                    <a:pt x="13858" y="21405"/>
                    <a:pt x="13858" y="20977"/>
                  </a:cubicBezTo>
                  <a:lnTo>
                    <a:pt x="13858" y="20977"/>
                  </a:lnTo>
                  <a:cubicBezTo>
                    <a:pt x="14610" y="21336"/>
                    <a:pt x="15977" y="21883"/>
                    <a:pt x="17173" y="21917"/>
                  </a:cubicBezTo>
                  <a:lnTo>
                    <a:pt x="25477" y="44556"/>
                  </a:lnTo>
                  <a:cubicBezTo>
                    <a:pt x="25628" y="45012"/>
                    <a:pt x="26047" y="45289"/>
                    <a:pt x="26500" y="45289"/>
                  </a:cubicBezTo>
                  <a:cubicBezTo>
                    <a:pt x="26608" y="45289"/>
                    <a:pt x="26718" y="45273"/>
                    <a:pt x="26826" y="45240"/>
                  </a:cubicBezTo>
                  <a:lnTo>
                    <a:pt x="27510" y="45035"/>
                  </a:lnTo>
                  <a:cubicBezTo>
                    <a:pt x="28108" y="44830"/>
                    <a:pt x="28415" y="44163"/>
                    <a:pt x="28193" y="43583"/>
                  </a:cubicBezTo>
                  <a:lnTo>
                    <a:pt x="19274" y="21200"/>
                  </a:lnTo>
                  <a:cubicBezTo>
                    <a:pt x="20094" y="20585"/>
                    <a:pt x="20761" y="19781"/>
                    <a:pt x="21205" y="18859"/>
                  </a:cubicBezTo>
                  <a:cubicBezTo>
                    <a:pt x="21828" y="19243"/>
                    <a:pt x="23502" y="19947"/>
                    <a:pt x="24843" y="19947"/>
                  </a:cubicBezTo>
                  <a:cubicBezTo>
                    <a:pt x="25229" y="19947"/>
                    <a:pt x="25588" y="19889"/>
                    <a:pt x="25887" y="19747"/>
                  </a:cubicBezTo>
                  <a:cubicBezTo>
                    <a:pt x="27202" y="19098"/>
                    <a:pt x="28552" y="17834"/>
                    <a:pt x="29065" y="16757"/>
                  </a:cubicBezTo>
                  <a:cubicBezTo>
                    <a:pt x="29783" y="17200"/>
                    <a:pt x="30610" y="17433"/>
                    <a:pt x="31453" y="17433"/>
                  </a:cubicBezTo>
                  <a:cubicBezTo>
                    <a:pt x="31813" y="17433"/>
                    <a:pt x="32175" y="17391"/>
                    <a:pt x="32533" y="17304"/>
                  </a:cubicBezTo>
                  <a:cubicBezTo>
                    <a:pt x="35028" y="16706"/>
                    <a:pt x="36002" y="14485"/>
                    <a:pt x="35985" y="13340"/>
                  </a:cubicBezTo>
                  <a:cubicBezTo>
                    <a:pt x="35967" y="12178"/>
                    <a:pt x="16677" y="4438"/>
                    <a:pt x="12679" y="2815"/>
                  </a:cubicBezTo>
                  <a:cubicBezTo>
                    <a:pt x="13904" y="1900"/>
                    <a:pt x="13224" y="1"/>
                    <a:pt x="1177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2" name="Google Shape;1082;p6"/>
            <p:cNvGrpSpPr/>
            <p:nvPr/>
          </p:nvGrpSpPr>
          <p:grpSpPr>
            <a:xfrm>
              <a:off x="5426338" y="1225650"/>
              <a:ext cx="901325" cy="1132225"/>
              <a:chOff x="4572025" y="1225650"/>
              <a:chExt cx="901325" cy="1132225"/>
            </a:xfrm>
          </p:grpSpPr>
          <p:sp>
            <p:nvSpPr>
              <p:cNvPr id="1083" name="Google Shape;1083;p6"/>
              <p:cNvSpPr/>
              <p:nvPr/>
            </p:nvSpPr>
            <p:spPr>
              <a:xfrm>
                <a:off x="4990225" y="1711400"/>
                <a:ext cx="293475" cy="646475"/>
              </a:xfrm>
              <a:custGeom>
                <a:rect b="b" l="l" r="r" t="t"/>
                <a:pathLst>
                  <a:path extrusionOk="0" h="25859" w="11739">
                    <a:moveTo>
                      <a:pt x="1163" y="0"/>
                    </a:moveTo>
                    <a:cubicBezTo>
                      <a:pt x="845" y="0"/>
                      <a:pt x="527" y="135"/>
                      <a:pt x="308" y="420"/>
                    </a:cubicBezTo>
                    <a:cubicBezTo>
                      <a:pt x="69" y="727"/>
                      <a:pt x="0" y="1120"/>
                      <a:pt x="137" y="1496"/>
                    </a:cubicBezTo>
                    <a:lnTo>
                      <a:pt x="8800" y="25126"/>
                    </a:lnTo>
                    <a:cubicBezTo>
                      <a:pt x="8951" y="25582"/>
                      <a:pt x="9370" y="25859"/>
                      <a:pt x="9823" y="25859"/>
                    </a:cubicBezTo>
                    <a:cubicBezTo>
                      <a:pt x="9931" y="25859"/>
                      <a:pt x="10041" y="25843"/>
                      <a:pt x="10149" y="25810"/>
                    </a:cubicBezTo>
                    <a:lnTo>
                      <a:pt x="10833" y="25605"/>
                    </a:lnTo>
                    <a:cubicBezTo>
                      <a:pt x="11431" y="25400"/>
                      <a:pt x="11738" y="24733"/>
                      <a:pt x="11516" y="24153"/>
                    </a:cubicBezTo>
                    <a:lnTo>
                      <a:pt x="2187" y="693"/>
                    </a:lnTo>
                    <a:cubicBezTo>
                      <a:pt x="2011" y="243"/>
                      <a:pt x="1588" y="0"/>
                      <a:pt x="1163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6"/>
              <p:cNvSpPr/>
              <p:nvPr/>
            </p:nvSpPr>
            <p:spPr>
              <a:xfrm>
                <a:off x="4572025" y="1288325"/>
                <a:ext cx="901325" cy="592100"/>
              </a:xfrm>
              <a:custGeom>
                <a:rect b="b" l="l" r="r" t="t"/>
                <a:pathLst>
                  <a:path extrusionOk="0" h="23684" w="36053">
                    <a:moveTo>
                      <a:pt x="12012" y="0"/>
                    </a:moveTo>
                    <a:cubicBezTo>
                      <a:pt x="12012" y="0"/>
                      <a:pt x="1" y="20863"/>
                      <a:pt x="565" y="22024"/>
                    </a:cubicBezTo>
                    <a:cubicBezTo>
                      <a:pt x="1046" y="23033"/>
                      <a:pt x="1382" y="23684"/>
                      <a:pt x="3116" y="23684"/>
                    </a:cubicBezTo>
                    <a:cubicBezTo>
                      <a:pt x="3349" y="23684"/>
                      <a:pt x="3608" y="23672"/>
                      <a:pt x="3896" y="23648"/>
                    </a:cubicBezTo>
                    <a:cubicBezTo>
                      <a:pt x="6306" y="23425"/>
                      <a:pt x="8014" y="19752"/>
                      <a:pt x="8014" y="19752"/>
                    </a:cubicBezTo>
                    <a:lnTo>
                      <a:pt x="13328" y="18197"/>
                    </a:lnTo>
                    <a:cubicBezTo>
                      <a:pt x="13328" y="18197"/>
                      <a:pt x="15564" y="19401"/>
                      <a:pt x="17343" y="19401"/>
                    </a:cubicBezTo>
                    <a:cubicBezTo>
                      <a:pt x="17424" y="19401"/>
                      <a:pt x="17504" y="19398"/>
                      <a:pt x="17583" y="19393"/>
                    </a:cubicBezTo>
                    <a:cubicBezTo>
                      <a:pt x="19394" y="19256"/>
                      <a:pt x="21290" y="16933"/>
                      <a:pt x="21495" y="15634"/>
                    </a:cubicBezTo>
                    <a:cubicBezTo>
                      <a:pt x="21683" y="14336"/>
                      <a:pt x="28535" y="13823"/>
                      <a:pt x="28535" y="13823"/>
                    </a:cubicBezTo>
                    <a:cubicBezTo>
                      <a:pt x="29363" y="14549"/>
                      <a:pt x="30409" y="14933"/>
                      <a:pt x="31475" y="14933"/>
                    </a:cubicBezTo>
                    <a:cubicBezTo>
                      <a:pt x="31839" y="14933"/>
                      <a:pt x="32206" y="14888"/>
                      <a:pt x="32567" y="14797"/>
                    </a:cubicBezTo>
                    <a:cubicBezTo>
                      <a:pt x="35079" y="14199"/>
                      <a:pt x="36053" y="11978"/>
                      <a:pt x="36036" y="10833"/>
                    </a:cubicBezTo>
                    <a:cubicBezTo>
                      <a:pt x="36019" y="9671"/>
                      <a:pt x="12012" y="0"/>
                      <a:pt x="12012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5" name="Google Shape;1085;p6"/>
              <p:cNvSpPr/>
              <p:nvPr/>
            </p:nvSpPr>
            <p:spPr>
              <a:xfrm>
                <a:off x="4750150" y="1303275"/>
                <a:ext cx="175175" cy="530900"/>
              </a:xfrm>
              <a:custGeom>
                <a:rect b="b" l="l" r="r" t="t"/>
                <a:pathLst>
                  <a:path extrusionOk="0" h="21236" w="7007">
                    <a:moveTo>
                      <a:pt x="4973" y="0"/>
                    </a:moveTo>
                    <a:cubicBezTo>
                      <a:pt x="4973" y="0"/>
                      <a:pt x="1" y="17890"/>
                      <a:pt x="120" y="18863"/>
                    </a:cubicBezTo>
                    <a:cubicBezTo>
                      <a:pt x="240" y="19820"/>
                      <a:pt x="992" y="20828"/>
                      <a:pt x="2837" y="21187"/>
                    </a:cubicBezTo>
                    <a:cubicBezTo>
                      <a:pt x="3004" y="21220"/>
                      <a:pt x="3172" y="21235"/>
                      <a:pt x="3339" y="21235"/>
                    </a:cubicBezTo>
                    <a:cubicBezTo>
                      <a:pt x="5001" y="21235"/>
                      <a:pt x="6598" y="19717"/>
                      <a:pt x="6784" y="18693"/>
                    </a:cubicBezTo>
                    <a:cubicBezTo>
                      <a:pt x="7006" y="17565"/>
                      <a:pt x="4973" y="0"/>
                      <a:pt x="4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6" name="Google Shape;1086;p6"/>
              <p:cNvSpPr/>
              <p:nvPr/>
            </p:nvSpPr>
            <p:spPr>
              <a:xfrm>
                <a:off x="4889400" y="1301550"/>
                <a:ext cx="416075" cy="422775"/>
              </a:xfrm>
              <a:custGeom>
                <a:rect b="b" l="l" r="r" t="t"/>
                <a:pathLst>
                  <a:path extrusionOk="0" h="16911" w="16643">
                    <a:moveTo>
                      <a:pt x="1" y="1"/>
                    </a:moveTo>
                    <a:cubicBezTo>
                      <a:pt x="1" y="2"/>
                      <a:pt x="7775" y="15293"/>
                      <a:pt x="8459" y="15754"/>
                    </a:cubicBezTo>
                    <a:cubicBezTo>
                      <a:pt x="8997" y="16105"/>
                      <a:pt x="10798" y="16911"/>
                      <a:pt x="12215" y="16911"/>
                    </a:cubicBezTo>
                    <a:cubicBezTo>
                      <a:pt x="12596" y="16911"/>
                      <a:pt x="12949" y="16853"/>
                      <a:pt x="13243" y="16711"/>
                    </a:cubicBezTo>
                    <a:cubicBezTo>
                      <a:pt x="14627" y="16045"/>
                      <a:pt x="16643" y="14148"/>
                      <a:pt x="16592" y="13055"/>
                    </a:cubicBezTo>
                    <a:cubicBezTo>
                      <a:pt x="16557" y="1196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6"/>
              <p:cNvSpPr/>
              <p:nvPr/>
            </p:nvSpPr>
            <p:spPr>
              <a:xfrm>
                <a:off x="4826625" y="1225650"/>
                <a:ext cx="85025" cy="81075"/>
              </a:xfrm>
              <a:custGeom>
                <a:rect b="b" l="l" r="r" t="t"/>
                <a:pathLst>
                  <a:path extrusionOk="0" h="3243" w="3401">
                    <a:moveTo>
                      <a:pt x="1631" y="1"/>
                    </a:moveTo>
                    <a:cubicBezTo>
                      <a:pt x="1566" y="1"/>
                      <a:pt x="1501" y="5"/>
                      <a:pt x="1435" y="13"/>
                    </a:cubicBezTo>
                    <a:cubicBezTo>
                      <a:pt x="598" y="132"/>
                      <a:pt x="0" y="918"/>
                      <a:pt x="120" y="1756"/>
                    </a:cubicBezTo>
                    <a:cubicBezTo>
                      <a:pt x="151" y="2599"/>
                      <a:pt x="839" y="3242"/>
                      <a:pt x="1649" y="3242"/>
                    </a:cubicBezTo>
                    <a:cubicBezTo>
                      <a:pt x="1725" y="3242"/>
                      <a:pt x="1802" y="3237"/>
                      <a:pt x="1880" y="3225"/>
                    </a:cubicBezTo>
                    <a:cubicBezTo>
                      <a:pt x="2802" y="3105"/>
                      <a:pt x="3400" y="2234"/>
                      <a:pt x="3195" y="1328"/>
                    </a:cubicBezTo>
                    <a:cubicBezTo>
                      <a:pt x="3069" y="555"/>
                      <a:pt x="2404" y="1"/>
                      <a:pt x="163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88" name="Google Shape;1088;p6"/>
          <p:cNvGrpSpPr/>
          <p:nvPr/>
        </p:nvGrpSpPr>
        <p:grpSpPr>
          <a:xfrm rot="-930647">
            <a:off x="7869814" y="1053655"/>
            <a:ext cx="676028" cy="411353"/>
            <a:chOff x="5187225" y="2640275"/>
            <a:chExt cx="1088400" cy="662275"/>
          </a:xfrm>
        </p:grpSpPr>
        <p:grpSp>
          <p:nvGrpSpPr>
            <p:cNvPr id="1089" name="Google Shape;1089;p6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1090" name="Google Shape;1090;p6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6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6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6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6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6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6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6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6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9" name="Google Shape;1099;p6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1100" name="Google Shape;1100;p6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6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6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6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6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6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6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6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6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6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6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6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2" name="Google Shape;1112;p6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3" name="Google Shape;1113;p6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6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6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6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6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6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6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6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6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6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6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6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6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6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6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6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6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30" name="Google Shape;1130;p6"/>
          <p:cNvGrpSpPr/>
          <p:nvPr/>
        </p:nvGrpSpPr>
        <p:grpSpPr>
          <a:xfrm>
            <a:off x="1008853" y="3695979"/>
            <a:ext cx="297597" cy="237904"/>
            <a:chOff x="1540488" y="3979563"/>
            <a:chExt cx="606350" cy="484825"/>
          </a:xfrm>
        </p:grpSpPr>
        <p:sp>
          <p:nvSpPr>
            <p:cNvPr id="1131" name="Google Shape;1131;p6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32" name="Google Shape;1132;p6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133" name="Google Shape;1133;p6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6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" name="Google Shape;1136;p7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1137" name="Google Shape;1137;p7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1138" name="Google Shape;1138;p7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39" name="Google Shape;1139;p7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1140" name="Google Shape;1140;p7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1" name="Google Shape;1141;p7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2" name="Google Shape;1142;p7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3" name="Google Shape;1143;p7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4" name="Google Shape;1144;p7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45" name="Google Shape;1145;p7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1146" name="Google Shape;1146;p7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7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7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7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7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7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7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7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7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7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7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7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7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7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7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7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7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7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7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7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7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7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7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7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7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74" name="Google Shape;1174;p7"/>
          <p:cNvSpPr txBox="1"/>
          <p:nvPr>
            <p:ph type="title"/>
          </p:nvPr>
        </p:nvSpPr>
        <p:spPr>
          <a:xfrm>
            <a:off x="4803069" y="1025688"/>
            <a:ext cx="2787000" cy="99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75" name="Google Shape;1175;p7"/>
          <p:cNvSpPr txBox="1"/>
          <p:nvPr>
            <p:ph idx="1" type="subTitle"/>
          </p:nvPr>
        </p:nvSpPr>
        <p:spPr>
          <a:xfrm>
            <a:off x="4803069" y="2229013"/>
            <a:ext cx="2787000" cy="18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AutoNum type="alphaLcPeriod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AutoNum type="romanLcPeriod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AutoNum type="arabicPeriod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AutoNum type="alphaLcPeriod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AutoNum type="romanLcPeriod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AutoNum type="arabicPeriod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AutoNum type="alphaLcPeriod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AutoNum type="romanLcPeriod"/>
              <a:defRPr/>
            </a:lvl9pPr>
          </a:lstStyle>
          <a:p/>
        </p:txBody>
      </p:sp>
      <p:grpSp>
        <p:nvGrpSpPr>
          <p:cNvPr id="1176" name="Google Shape;1176;p7"/>
          <p:cNvGrpSpPr/>
          <p:nvPr/>
        </p:nvGrpSpPr>
        <p:grpSpPr>
          <a:xfrm rot="905700">
            <a:off x="8082392" y="1140632"/>
            <a:ext cx="611446" cy="372056"/>
            <a:chOff x="5187225" y="2640275"/>
            <a:chExt cx="1088400" cy="662275"/>
          </a:xfrm>
        </p:grpSpPr>
        <p:grpSp>
          <p:nvGrpSpPr>
            <p:cNvPr id="1177" name="Google Shape;1177;p7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1178" name="Google Shape;1178;p7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7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7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7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7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7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7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7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7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7" name="Google Shape;1187;p7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1188" name="Google Shape;1188;p7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7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7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7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7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7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7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7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7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7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7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7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7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7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7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7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7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7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7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7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7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7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7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7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7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7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7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7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7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7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18" name="Google Shape;1218;p7"/>
          <p:cNvGrpSpPr/>
          <p:nvPr/>
        </p:nvGrpSpPr>
        <p:grpSpPr>
          <a:xfrm rot="-982302">
            <a:off x="7958839" y="442862"/>
            <a:ext cx="241793" cy="193287"/>
            <a:chOff x="1540488" y="3979563"/>
            <a:chExt cx="606350" cy="484825"/>
          </a:xfrm>
        </p:grpSpPr>
        <p:sp>
          <p:nvSpPr>
            <p:cNvPr id="1219" name="Google Shape;1219;p7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20" name="Google Shape;1220;p7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221" name="Google Shape;1221;p7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7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23" name="Google Shape;1223;p7"/>
          <p:cNvGrpSpPr/>
          <p:nvPr/>
        </p:nvGrpSpPr>
        <p:grpSpPr>
          <a:xfrm>
            <a:off x="1553931" y="1292150"/>
            <a:ext cx="2213312" cy="2559178"/>
            <a:chOff x="1193225" y="909875"/>
            <a:chExt cx="1503200" cy="1738100"/>
          </a:xfrm>
        </p:grpSpPr>
        <p:grpSp>
          <p:nvGrpSpPr>
            <p:cNvPr id="1224" name="Google Shape;1224;p7"/>
            <p:cNvGrpSpPr/>
            <p:nvPr/>
          </p:nvGrpSpPr>
          <p:grpSpPr>
            <a:xfrm>
              <a:off x="1193225" y="909875"/>
              <a:ext cx="1503200" cy="1738100"/>
              <a:chOff x="2154325" y="909875"/>
              <a:chExt cx="1503200" cy="1738100"/>
            </a:xfrm>
          </p:grpSpPr>
          <p:sp>
            <p:nvSpPr>
              <p:cNvPr id="1225" name="Google Shape;1225;p7"/>
              <p:cNvSpPr/>
              <p:nvPr/>
            </p:nvSpPr>
            <p:spPr>
              <a:xfrm>
                <a:off x="2154325" y="1111925"/>
                <a:ext cx="1503200" cy="1453675"/>
              </a:xfrm>
              <a:custGeom>
                <a:rect b="b" l="l" r="r" t="t"/>
                <a:pathLst>
                  <a:path extrusionOk="0" h="58147" w="60128">
                    <a:moveTo>
                      <a:pt x="35540" y="38051"/>
                    </a:moveTo>
                    <a:lnTo>
                      <a:pt x="37573" y="39315"/>
                    </a:lnTo>
                    <a:lnTo>
                      <a:pt x="34412" y="39879"/>
                    </a:lnTo>
                    <a:lnTo>
                      <a:pt x="35540" y="38051"/>
                    </a:lnTo>
                    <a:close/>
                    <a:moveTo>
                      <a:pt x="25186" y="35676"/>
                    </a:moveTo>
                    <a:lnTo>
                      <a:pt x="25186" y="35676"/>
                    </a:lnTo>
                    <a:cubicBezTo>
                      <a:pt x="25579" y="36069"/>
                      <a:pt x="25972" y="36445"/>
                      <a:pt x="26399" y="36786"/>
                    </a:cubicBezTo>
                    <a:cubicBezTo>
                      <a:pt x="27680" y="37880"/>
                      <a:pt x="29184" y="38615"/>
                      <a:pt x="30671" y="39366"/>
                    </a:cubicBezTo>
                    <a:cubicBezTo>
                      <a:pt x="31132" y="39623"/>
                      <a:pt x="31610" y="39845"/>
                      <a:pt x="32106" y="40016"/>
                    </a:cubicBezTo>
                    <a:lnTo>
                      <a:pt x="32362" y="40101"/>
                    </a:lnTo>
                    <a:lnTo>
                      <a:pt x="32260" y="40272"/>
                    </a:lnTo>
                    <a:lnTo>
                      <a:pt x="27578" y="41109"/>
                    </a:lnTo>
                    <a:lnTo>
                      <a:pt x="25767" y="38153"/>
                    </a:lnTo>
                    <a:cubicBezTo>
                      <a:pt x="25784" y="38102"/>
                      <a:pt x="25801" y="38034"/>
                      <a:pt x="25801" y="37982"/>
                    </a:cubicBezTo>
                    <a:lnTo>
                      <a:pt x="25801" y="37504"/>
                    </a:lnTo>
                    <a:cubicBezTo>
                      <a:pt x="25801" y="37299"/>
                      <a:pt x="25630" y="37128"/>
                      <a:pt x="25425" y="37128"/>
                    </a:cubicBezTo>
                    <a:lnTo>
                      <a:pt x="25186" y="35676"/>
                    </a:lnTo>
                    <a:close/>
                    <a:moveTo>
                      <a:pt x="39812" y="40699"/>
                    </a:moveTo>
                    <a:lnTo>
                      <a:pt x="43314" y="42869"/>
                    </a:lnTo>
                    <a:lnTo>
                      <a:pt x="43075" y="43262"/>
                    </a:lnTo>
                    <a:lnTo>
                      <a:pt x="42870" y="43587"/>
                    </a:lnTo>
                    <a:lnTo>
                      <a:pt x="42887" y="43587"/>
                    </a:lnTo>
                    <a:cubicBezTo>
                      <a:pt x="42631" y="43963"/>
                      <a:pt x="42409" y="44356"/>
                      <a:pt x="42170" y="44731"/>
                    </a:cubicBezTo>
                    <a:lnTo>
                      <a:pt x="42135" y="44731"/>
                    </a:lnTo>
                    <a:lnTo>
                      <a:pt x="41947" y="45056"/>
                    </a:lnTo>
                    <a:lnTo>
                      <a:pt x="41760" y="45347"/>
                    </a:lnTo>
                    <a:lnTo>
                      <a:pt x="37590" y="42766"/>
                    </a:lnTo>
                    <a:cubicBezTo>
                      <a:pt x="38428" y="42186"/>
                      <a:pt x="39180" y="41502"/>
                      <a:pt x="39812" y="40699"/>
                    </a:cubicBezTo>
                    <a:close/>
                    <a:moveTo>
                      <a:pt x="30174" y="1"/>
                    </a:moveTo>
                    <a:cubicBezTo>
                      <a:pt x="30113" y="1"/>
                      <a:pt x="30050" y="6"/>
                      <a:pt x="29987" y="17"/>
                    </a:cubicBezTo>
                    <a:cubicBezTo>
                      <a:pt x="27903" y="359"/>
                      <a:pt x="25459" y="6441"/>
                      <a:pt x="25459" y="6441"/>
                    </a:cubicBezTo>
                    <a:lnTo>
                      <a:pt x="19838" y="6595"/>
                    </a:lnTo>
                    <a:lnTo>
                      <a:pt x="15771" y="5399"/>
                    </a:lnTo>
                    <a:cubicBezTo>
                      <a:pt x="15242" y="5689"/>
                      <a:pt x="14746" y="6065"/>
                      <a:pt x="14336" y="6510"/>
                    </a:cubicBezTo>
                    <a:lnTo>
                      <a:pt x="10458" y="6390"/>
                    </a:lnTo>
                    <a:cubicBezTo>
                      <a:pt x="10458" y="6390"/>
                      <a:pt x="8151" y="837"/>
                      <a:pt x="6049" y="495"/>
                    </a:cubicBezTo>
                    <a:cubicBezTo>
                      <a:pt x="5982" y="484"/>
                      <a:pt x="5916" y="479"/>
                      <a:pt x="5850" y="479"/>
                    </a:cubicBezTo>
                    <a:cubicBezTo>
                      <a:pt x="4171" y="479"/>
                      <a:pt x="2896" y="4027"/>
                      <a:pt x="2649" y="10439"/>
                    </a:cubicBezTo>
                    <a:cubicBezTo>
                      <a:pt x="1" y="13515"/>
                      <a:pt x="377" y="18179"/>
                      <a:pt x="3486" y="20794"/>
                    </a:cubicBezTo>
                    <a:cubicBezTo>
                      <a:pt x="3845" y="22092"/>
                      <a:pt x="4392" y="23339"/>
                      <a:pt x="5127" y="24484"/>
                    </a:cubicBezTo>
                    <a:lnTo>
                      <a:pt x="5178" y="24484"/>
                    </a:lnTo>
                    <a:lnTo>
                      <a:pt x="5212" y="24553"/>
                    </a:lnTo>
                    <a:cubicBezTo>
                      <a:pt x="5622" y="25646"/>
                      <a:pt x="7638" y="27748"/>
                      <a:pt x="9313" y="28670"/>
                    </a:cubicBezTo>
                    <a:cubicBezTo>
                      <a:pt x="10184" y="29149"/>
                      <a:pt x="11090" y="29559"/>
                      <a:pt x="12030" y="29866"/>
                    </a:cubicBezTo>
                    <a:cubicBezTo>
                      <a:pt x="13038" y="30174"/>
                      <a:pt x="14080" y="30362"/>
                      <a:pt x="15122" y="30430"/>
                    </a:cubicBezTo>
                    <a:lnTo>
                      <a:pt x="15310" y="30430"/>
                    </a:lnTo>
                    <a:cubicBezTo>
                      <a:pt x="15105" y="31028"/>
                      <a:pt x="14917" y="31678"/>
                      <a:pt x="14678" y="32429"/>
                    </a:cubicBezTo>
                    <a:cubicBezTo>
                      <a:pt x="10150" y="32224"/>
                      <a:pt x="9296" y="30635"/>
                      <a:pt x="7929" y="29354"/>
                    </a:cubicBezTo>
                    <a:cubicBezTo>
                      <a:pt x="6832" y="28325"/>
                      <a:pt x="6054" y="27396"/>
                      <a:pt x="5489" y="27396"/>
                    </a:cubicBezTo>
                    <a:cubicBezTo>
                      <a:pt x="5350" y="27396"/>
                      <a:pt x="5224" y="27452"/>
                      <a:pt x="5110" y="27577"/>
                    </a:cubicBezTo>
                    <a:cubicBezTo>
                      <a:pt x="4529" y="28226"/>
                      <a:pt x="5263" y="28978"/>
                      <a:pt x="5605" y="29371"/>
                    </a:cubicBezTo>
                    <a:cubicBezTo>
                      <a:pt x="5302" y="29054"/>
                      <a:pt x="4733" y="28450"/>
                      <a:pt x="4399" y="28450"/>
                    </a:cubicBezTo>
                    <a:cubicBezTo>
                      <a:pt x="4318" y="28450"/>
                      <a:pt x="4251" y="28485"/>
                      <a:pt x="4204" y="28568"/>
                    </a:cubicBezTo>
                    <a:cubicBezTo>
                      <a:pt x="3982" y="28995"/>
                      <a:pt x="4887" y="30379"/>
                      <a:pt x="4887" y="30379"/>
                    </a:cubicBezTo>
                    <a:cubicBezTo>
                      <a:pt x="4887" y="30379"/>
                      <a:pt x="4306" y="29656"/>
                      <a:pt x="3738" y="29656"/>
                    </a:cubicBezTo>
                    <a:cubicBezTo>
                      <a:pt x="3682" y="29656"/>
                      <a:pt x="3627" y="29663"/>
                      <a:pt x="3572" y="29678"/>
                    </a:cubicBezTo>
                    <a:cubicBezTo>
                      <a:pt x="2957" y="29849"/>
                      <a:pt x="2359" y="31199"/>
                      <a:pt x="7006" y="33660"/>
                    </a:cubicBezTo>
                    <a:cubicBezTo>
                      <a:pt x="8674" y="34527"/>
                      <a:pt x="10504" y="34979"/>
                      <a:pt x="12356" y="34979"/>
                    </a:cubicBezTo>
                    <a:cubicBezTo>
                      <a:pt x="12913" y="34979"/>
                      <a:pt x="13472" y="34939"/>
                      <a:pt x="14029" y="34856"/>
                    </a:cubicBezTo>
                    <a:lnTo>
                      <a:pt x="14029" y="34856"/>
                    </a:lnTo>
                    <a:cubicBezTo>
                      <a:pt x="13841" y="35590"/>
                      <a:pt x="13670" y="36342"/>
                      <a:pt x="13550" y="37060"/>
                    </a:cubicBezTo>
                    <a:lnTo>
                      <a:pt x="13396" y="37060"/>
                    </a:lnTo>
                    <a:cubicBezTo>
                      <a:pt x="13174" y="37077"/>
                      <a:pt x="13003" y="37248"/>
                      <a:pt x="12986" y="37470"/>
                    </a:cubicBezTo>
                    <a:lnTo>
                      <a:pt x="12986" y="37829"/>
                    </a:lnTo>
                    <a:lnTo>
                      <a:pt x="8954" y="42596"/>
                    </a:lnTo>
                    <a:lnTo>
                      <a:pt x="8937" y="42596"/>
                    </a:lnTo>
                    <a:lnTo>
                      <a:pt x="9467" y="43125"/>
                    </a:lnTo>
                    <a:cubicBezTo>
                      <a:pt x="10167" y="43775"/>
                      <a:pt x="10833" y="44321"/>
                      <a:pt x="11449" y="44817"/>
                    </a:cubicBezTo>
                    <a:cubicBezTo>
                      <a:pt x="9484" y="47516"/>
                      <a:pt x="4700" y="54231"/>
                      <a:pt x="5127" y="54881"/>
                    </a:cubicBezTo>
                    <a:cubicBezTo>
                      <a:pt x="5206" y="54998"/>
                      <a:pt x="5326" y="55046"/>
                      <a:pt x="5468" y="55046"/>
                    </a:cubicBezTo>
                    <a:cubicBezTo>
                      <a:pt x="6090" y="55046"/>
                      <a:pt x="7143" y="54129"/>
                      <a:pt x="7143" y="54129"/>
                    </a:cubicBezTo>
                    <a:lnTo>
                      <a:pt x="7143" y="54129"/>
                    </a:lnTo>
                    <a:cubicBezTo>
                      <a:pt x="7143" y="54129"/>
                      <a:pt x="5861" y="55564"/>
                      <a:pt x="6545" y="55855"/>
                    </a:cubicBezTo>
                    <a:cubicBezTo>
                      <a:pt x="6608" y="55883"/>
                      <a:pt x="6677" y="55896"/>
                      <a:pt x="6751" y="55896"/>
                    </a:cubicBezTo>
                    <a:cubicBezTo>
                      <a:pt x="7483" y="55896"/>
                      <a:pt x="8680" y="54642"/>
                      <a:pt x="8681" y="54641"/>
                    </a:cubicBezTo>
                    <a:lnTo>
                      <a:pt x="8681" y="54641"/>
                    </a:lnTo>
                    <a:cubicBezTo>
                      <a:pt x="8680" y="54642"/>
                      <a:pt x="7570" y="55837"/>
                      <a:pt x="8390" y="56025"/>
                    </a:cubicBezTo>
                    <a:cubicBezTo>
                      <a:pt x="8403" y="56029"/>
                      <a:pt x="8417" y="56030"/>
                      <a:pt x="8431" y="56030"/>
                    </a:cubicBezTo>
                    <a:cubicBezTo>
                      <a:pt x="9335" y="56030"/>
                      <a:pt x="12738" y="49710"/>
                      <a:pt x="14336" y="46850"/>
                    </a:cubicBezTo>
                    <a:lnTo>
                      <a:pt x="15549" y="47721"/>
                    </a:lnTo>
                    <a:cubicBezTo>
                      <a:pt x="15891" y="47961"/>
                      <a:pt x="16250" y="48166"/>
                      <a:pt x="16626" y="48337"/>
                    </a:cubicBezTo>
                    <a:cubicBezTo>
                      <a:pt x="16643" y="48337"/>
                      <a:pt x="16626" y="48320"/>
                      <a:pt x="16592" y="48285"/>
                    </a:cubicBezTo>
                    <a:lnTo>
                      <a:pt x="16626" y="48285"/>
                    </a:lnTo>
                    <a:lnTo>
                      <a:pt x="18266" y="46098"/>
                    </a:lnTo>
                    <a:cubicBezTo>
                      <a:pt x="18539" y="46611"/>
                      <a:pt x="18813" y="47123"/>
                      <a:pt x="19120" y="47636"/>
                    </a:cubicBezTo>
                    <a:lnTo>
                      <a:pt x="19684" y="48747"/>
                    </a:lnTo>
                    <a:cubicBezTo>
                      <a:pt x="19700" y="48786"/>
                      <a:pt x="19746" y="48800"/>
                      <a:pt x="19797" y="48800"/>
                    </a:cubicBezTo>
                    <a:cubicBezTo>
                      <a:pt x="19855" y="48800"/>
                      <a:pt x="19921" y="48782"/>
                      <a:pt x="19958" y="48764"/>
                    </a:cubicBezTo>
                    <a:lnTo>
                      <a:pt x="22367" y="47704"/>
                    </a:lnTo>
                    <a:cubicBezTo>
                      <a:pt x="24211" y="51596"/>
                      <a:pt x="26810" y="56762"/>
                      <a:pt x="27440" y="56762"/>
                    </a:cubicBezTo>
                    <a:cubicBezTo>
                      <a:pt x="27447" y="56762"/>
                      <a:pt x="27453" y="56761"/>
                      <a:pt x="27458" y="56760"/>
                    </a:cubicBezTo>
                    <a:cubicBezTo>
                      <a:pt x="28415" y="56589"/>
                      <a:pt x="28005" y="55257"/>
                      <a:pt x="28005" y="55257"/>
                    </a:cubicBezTo>
                    <a:lnTo>
                      <a:pt x="28005" y="55257"/>
                    </a:lnTo>
                    <a:cubicBezTo>
                      <a:pt x="28005" y="55257"/>
                      <a:pt x="28473" y="56561"/>
                      <a:pt x="29112" y="56561"/>
                    </a:cubicBezTo>
                    <a:cubicBezTo>
                      <a:pt x="29174" y="56561"/>
                      <a:pt x="29238" y="56548"/>
                      <a:pt x="29304" y="56521"/>
                    </a:cubicBezTo>
                    <a:cubicBezTo>
                      <a:pt x="30055" y="56213"/>
                      <a:pt x="29731" y="54710"/>
                      <a:pt x="29731" y="54710"/>
                    </a:cubicBezTo>
                    <a:lnTo>
                      <a:pt x="29731" y="54710"/>
                    </a:lnTo>
                    <a:cubicBezTo>
                      <a:pt x="29731" y="54710"/>
                      <a:pt x="30156" y="55943"/>
                      <a:pt x="30813" y="55943"/>
                    </a:cubicBezTo>
                    <a:cubicBezTo>
                      <a:pt x="30877" y="55943"/>
                      <a:pt x="30944" y="55932"/>
                      <a:pt x="31012" y="55906"/>
                    </a:cubicBezTo>
                    <a:cubicBezTo>
                      <a:pt x="31781" y="55598"/>
                      <a:pt x="28518" y="50079"/>
                      <a:pt x="25886" y="46167"/>
                    </a:cubicBezTo>
                    <a:lnTo>
                      <a:pt x="28774" y="44902"/>
                    </a:lnTo>
                    <a:lnTo>
                      <a:pt x="29714" y="44492"/>
                    </a:lnTo>
                    <a:cubicBezTo>
                      <a:pt x="30212" y="44540"/>
                      <a:pt x="30720" y="44566"/>
                      <a:pt x="31233" y="44566"/>
                    </a:cubicBezTo>
                    <a:cubicBezTo>
                      <a:pt x="33115" y="44566"/>
                      <a:pt x="35063" y="44211"/>
                      <a:pt x="36822" y="43245"/>
                    </a:cubicBezTo>
                    <a:lnTo>
                      <a:pt x="41349" y="46030"/>
                    </a:lnTo>
                    <a:lnTo>
                      <a:pt x="41315" y="46098"/>
                    </a:lnTo>
                    <a:lnTo>
                      <a:pt x="41298" y="46098"/>
                    </a:lnTo>
                    <a:lnTo>
                      <a:pt x="41093" y="46423"/>
                    </a:lnTo>
                    <a:cubicBezTo>
                      <a:pt x="40888" y="46782"/>
                      <a:pt x="40700" y="47089"/>
                      <a:pt x="40529" y="47329"/>
                    </a:cubicBezTo>
                    <a:lnTo>
                      <a:pt x="40307" y="47653"/>
                    </a:lnTo>
                    <a:lnTo>
                      <a:pt x="40324" y="47653"/>
                    </a:lnTo>
                    <a:lnTo>
                      <a:pt x="40290" y="47704"/>
                    </a:lnTo>
                    <a:cubicBezTo>
                      <a:pt x="39965" y="48132"/>
                      <a:pt x="39760" y="48644"/>
                      <a:pt x="39675" y="49174"/>
                    </a:cubicBezTo>
                    <a:cubicBezTo>
                      <a:pt x="39641" y="49311"/>
                      <a:pt x="39624" y="49464"/>
                      <a:pt x="39641" y="49601"/>
                    </a:cubicBezTo>
                    <a:cubicBezTo>
                      <a:pt x="39692" y="50114"/>
                      <a:pt x="39914" y="50592"/>
                      <a:pt x="40239" y="50968"/>
                    </a:cubicBezTo>
                    <a:cubicBezTo>
                      <a:pt x="40751" y="51583"/>
                      <a:pt x="49004" y="56897"/>
                      <a:pt x="50918" y="57871"/>
                    </a:cubicBezTo>
                    <a:cubicBezTo>
                      <a:pt x="51313" y="58068"/>
                      <a:pt x="51655" y="58147"/>
                      <a:pt x="51949" y="58147"/>
                    </a:cubicBezTo>
                    <a:cubicBezTo>
                      <a:pt x="52419" y="58147"/>
                      <a:pt x="52767" y="57948"/>
                      <a:pt x="53019" y="57717"/>
                    </a:cubicBezTo>
                    <a:lnTo>
                      <a:pt x="53036" y="57717"/>
                    </a:lnTo>
                    <a:cubicBezTo>
                      <a:pt x="53223" y="57837"/>
                      <a:pt x="53430" y="57894"/>
                      <a:pt x="53635" y="57894"/>
                    </a:cubicBezTo>
                    <a:cubicBezTo>
                      <a:pt x="54013" y="57894"/>
                      <a:pt x="54381" y="57701"/>
                      <a:pt x="54591" y="57358"/>
                    </a:cubicBezTo>
                    <a:cubicBezTo>
                      <a:pt x="54796" y="56999"/>
                      <a:pt x="54813" y="56555"/>
                      <a:pt x="54608" y="56196"/>
                    </a:cubicBezTo>
                    <a:cubicBezTo>
                      <a:pt x="55018" y="55564"/>
                      <a:pt x="55770" y="54453"/>
                      <a:pt x="56471" y="53377"/>
                    </a:cubicBezTo>
                    <a:lnTo>
                      <a:pt x="57137" y="52386"/>
                    </a:lnTo>
                    <a:cubicBezTo>
                      <a:pt x="57205" y="52284"/>
                      <a:pt x="57257" y="52181"/>
                      <a:pt x="57308" y="52078"/>
                    </a:cubicBezTo>
                    <a:lnTo>
                      <a:pt x="57325" y="52078"/>
                    </a:lnTo>
                    <a:cubicBezTo>
                      <a:pt x="57667" y="51549"/>
                      <a:pt x="57974" y="51070"/>
                      <a:pt x="58145" y="50780"/>
                    </a:cubicBezTo>
                    <a:lnTo>
                      <a:pt x="58179" y="50712"/>
                    </a:lnTo>
                    <a:lnTo>
                      <a:pt x="58231" y="50643"/>
                    </a:lnTo>
                    <a:cubicBezTo>
                      <a:pt x="58248" y="50626"/>
                      <a:pt x="58265" y="50592"/>
                      <a:pt x="58265" y="50558"/>
                    </a:cubicBezTo>
                    <a:lnTo>
                      <a:pt x="58333" y="50455"/>
                    </a:lnTo>
                    <a:cubicBezTo>
                      <a:pt x="58470" y="50199"/>
                      <a:pt x="58607" y="49891"/>
                      <a:pt x="58743" y="49584"/>
                    </a:cubicBezTo>
                    <a:cubicBezTo>
                      <a:pt x="58775" y="49587"/>
                      <a:pt x="58807" y="49588"/>
                      <a:pt x="58838" y="49588"/>
                    </a:cubicBezTo>
                    <a:cubicBezTo>
                      <a:pt x="59213" y="49588"/>
                      <a:pt x="59564" y="49402"/>
                      <a:pt x="59768" y="49071"/>
                    </a:cubicBezTo>
                    <a:cubicBezTo>
                      <a:pt x="60127" y="48542"/>
                      <a:pt x="59956" y="47807"/>
                      <a:pt x="59410" y="47482"/>
                    </a:cubicBezTo>
                    <a:lnTo>
                      <a:pt x="59341" y="47482"/>
                    </a:lnTo>
                    <a:lnTo>
                      <a:pt x="59341" y="47209"/>
                    </a:lnTo>
                    <a:cubicBezTo>
                      <a:pt x="59341" y="47158"/>
                      <a:pt x="59324" y="47106"/>
                      <a:pt x="59324" y="47055"/>
                    </a:cubicBezTo>
                    <a:cubicBezTo>
                      <a:pt x="59307" y="46987"/>
                      <a:pt x="59273" y="46918"/>
                      <a:pt x="59239" y="46850"/>
                    </a:cubicBezTo>
                    <a:cubicBezTo>
                      <a:pt x="58812" y="46115"/>
                      <a:pt x="53036" y="41929"/>
                      <a:pt x="50149" y="40289"/>
                    </a:cubicBezTo>
                    <a:cubicBezTo>
                      <a:pt x="48267" y="39214"/>
                      <a:pt x="47472" y="38917"/>
                      <a:pt x="46960" y="38917"/>
                    </a:cubicBezTo>
                    <a:cubicBezTo>
                      <a:pt x="46691" y="38917"/>
                      <a:pt x="46500" y="38999"/>
                      <a:pt x="46270" y="39093"/>
                    </a:cubicBezTo>
                    <a:lnTo>
                      <a:pt x="46253" y="39093"/>
                    </a:lnTo>
                    <a:lnTo>
                      <a:pt x="46031" y="39178"/>
                    </a:lnTo>
                    <a:lnTo>
                      <a:pt x="45877" y="39281"/>
                    </a:lnTo>
                    <a:cubicBezTo>
                      <a:pt x="45536" y="39640"/>
                      <a:pt x="45211" y="40033"/>
                      <a:pt x="44938" y="40460"/>
                    </a:cubicBezTo>
                    <a:lnTo>
                      <a:pt x="44920" y="40460"/>
                    </a:lnTo>
                    <a:lnTo>
                      <a:pt x="44698" y="40784"/>
                    </a:lnTo>
                    <a:lnTo>
                      <a:pt x="43998" y="41827"/>
                    </a:lnTo>
                    <a:lnTo>
                      <a:pt x="43810" y="42151"/>
                    </a:lnTo>
                    <a:lnTo>
                      <a:pt x="43742" y="42237"/>
                    </a:lnTo>
                    <a:lnTo>
                      <a:pt x="40290" y="40101"/>
                    </a:lnTo>
                    <a:cubicBezTo>
                      <a:pt x="40563" y="39674"/>
                      <a:pt x="40837" y="39230"/>
                      <a:pt x="41093" y="38734"/>
                    </a:cubicBezTo>
                    <a:lnTo>
                      <a:pt x="41093" y="38734"/>
                    </a:lnTo>
                    <a:lnTo>
                      <a:pt x="38769" y="39144"/>
                    </a:lnTo>
                    <a:lnTo>
                      <a:pt x="35967" y="37401"/>
                    </a:lnTo>
                    <a:lnTo>
                      <a:pt x="36224" y="36974"/>
                    </a:lnTo>
                    <a:cubicBezTo>
                      <a:pt x="36394" y="36701"/>
                      <a:pt x="36309" y="36342"/>
                      <a:pt x="36036" y="36171"/>
                    </a:cubicBezTo>
                    <a:lnTo>
                      <a:pt x="35677" y="35932"/>
                    </a:lnTo>
                    <a:cubicBezTo>
                      <a:pt x="35575" y="35872"/>
                      <a:pt x="35465" y="35844"/>
                      <a:pt x="35357" y="35844"/>
                    </a:cubicBezTo>
                    <a:cubicBezTo>
                      <a:pt x="35156" y="35844"/>
                      <a:pt x="34962" y="35942"/>
                      <a:pt x="34840" y="36120"/>
                    </a:cubicBezTo>
                    <a:lnTo>
                      <a:pt x="34361" y="36889"/>
                    </a:lnTo>
                    <a:lnTo>
                      <a:pt x="34019" y="36769"/>
                    </a:lnTo>
                    <a:lnTo>
                      <a:pt x="32003" y="35778"/>
                    </a:lnTo>
                    <a:cubicBezTo>
                      <a:pt x="29543" y="34633"/>
                      <a:pt x="25852" y="32617"/>
                      <a:pt x="24349" y="30225"/>
                    </a:cubicBezTo>
                    <a:lnTo>
                      <a:pt x="24263" y="29747"/>
                    </a:lnTo>
                    <a:cubicBezTo>
                      <a:pt x="25374" y="29337"/>
                      <a:pt x="26416" y="28807"/>
                      <a:pt x="27407" y="28175"/>
                    </a:cubicBezTo>
                    <a:cubicBezTo>
                      <a:pt x="29184" y="27064"/>
                      <a:pt x="31029" y="25253"/>
                      <a:pt x="31662" y="23117"/>
                    </a:cubicBezTo>
                    <a:cubicBezTo>
                      <a:pt x="31667" y="23097"/>
                      <a:pt x="31664" y="23088"/>
                      <a:pt x="31656" y="23088"/>
                    </a:cubicBezTo>
                    <a:cubicBezTo>
                      <a:pt x="31636" y="23088"/>
                      <a:pt x="31580" y="23145"/>
                      <a:pt x="31508" y="23254"/>
                    </a:cubicBezTo>
                    <a:cubicBezTo>
                      <a:pt x="31850" y="22553"/>
                      <a:pt x="32140" y="21836"/>
                      <a:pt x="32362" y="21084"/>
                    </a:cubicBezTo>
                    <a:cubicBezTo>
                      <a:pt x="36138" y="18453"/>
                      <a:pt x="36582" y="13036"/>
                      <a:pt x="33251" y="9841"/>
                    </a:cubicBezTo>
                    <a:cubicBezTo>
                      <a:pt x="32987" y="3668"/>
                      <a:pt x="31804" y="1"/>
                      <a:pt x="30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7"/>
              <p:cNvSpPr/>
              <p:nvPr/>
            </p:nvSpPr>
            <p:spPr>
              <a:xfrm>
                <a:off x="2311950" y="909875"/>
                <a:ext cx="108950" cy="181725"/>
              </a:xfrm>
              <a:custGeom>
                <a:rect b="b" l="l" r="r" t="t"/>
                <a:pathLst>
                  <a:path extrusionOk="0" h="7269" w="4358">
                    <a:moveTo>
                      <a:pt x="2813" y="0"/>
                    </a:moveTo>
                    <a:cubicBezTo>
                      <a:pt x="2714" y="0"/>
                      <a:pt x="2603" y="12"/>
                      <a:pt x="2478" y="34"/>
                    </a:cubicBezTo>
                    <a:cubicBezTo>
                      <a:pt x="1009" y="342"/>
                      <a:pt x="325" y="1845"/>
                      <a:pt x="496" y="2785"/>
                    </a:cubicBezTo>
                    <a:cubicBezTo>
                      <a:pt x="787" y="4323"/>
                      <a:pt x="3401" y="3844"/>
                      <a:pt x="3674" y="5314"/>
                    </a:cubicBezTo>
                    <a:cubicBezTo>
                      <a:pt x="3845" y="6134"/>
                      <a:pt x="3110" y="6732"/>
                      <a:pt x="2359" y="6869"/>
                    </a:cubicBezTo>
                    <a:cubicBezTo>
                      <a:pt x="2260" y="6888"/>
                      <a:pt x="2163" y="6898"/>
                      <a:pt x="2069" y="6898"/>
                    </a:cubicBezTo>
                    <a:cubicBezTo>
                      <a:pt x="1428" y="6898"/>
                      <a:pt x="910" y="6465"/>
                      <a:pt x="821" y="5929"/>
                    </a:cubicBezTo>
                    <a:cubicBezTo>
                      <a:pt x="735" y="5502"/>
                      <a:pt x="821" y="5057"/>
                      <a:pt x="1043" y="4699"/>
                    </a:cubicBezTo>
                    <a:lnTo>
                      <a:pt x="1043" y="4699"/>
                    </a:lnTo>
                    <a:cubicBezTo>
                      <a:pt x="582" y="4784"/>
                      <a:pt x="1" y="5160"/>
                      <a:pt x="171" y="6066"/>
                    </a:cubicBezTo>
                    <a:cubicBezTo>
                      <a:pt x="317" y="6822"/>
                      <a:pt x="1057" y="7269"/>
                      <a:pt x="1854" y="7269"/>
                    </a:cubicBezTo>
                    <a:cubicBezTo>
                      <a:pt x="1993" y="7269"/>
                      <a:pt x="2134" y="7255"/>
                      <a:pt x="2273" y="7227"/>
                    </a:cubicBezTo>
                    <a:cubicBezTo>
                      <a:pt x="3315" y="7022"/>
                      <a:pt x="4358" y="6151"/>
                      <a:pt x="4118" y="4972"/>
                    </a:cubicBezTo>
                    <a:cubicBezTo>
                      <a:pt x="3777" y="3246"/>
                      <a:pt x="1248" y="3776"/>
                      <a:pt x="1009" y="2495"/>
                    </a:cubicBezTo>
                    <a:cubicBezTo>
                      <a:pt x="855" y="1794"/>
                      <a:pt x="1436" y="461"/>
                      <a:pt x="2495" y="256"/>
                    </a:cubicBezTo>
                    <a:cubicBezTo>
                      <a:pt x="2575" y="242"/>
                      <a:pt x="2644" y="235"/>
                      <a:pt x="2703" y="235"/>
                    </a:cubicBezTo>
                    <a:cubicBezTo>
                      <a:pt x="2934" y="235"/>
                      <a:pt x="3018" y="339"/>
                      <a:pt x="3059" y="530"/>
                    </a:cubicBezTo>
                    <a:cubicBezTo>
                      <a:pt x="3093" y="769"/>
                      <a:pt x="2820" y="1931"/>
                      <a:pt x="2905" y="2409"/>
                    </a:cubicBezTo>
                    <a:cubicBezTo>
                      <a:pt x="2959" y="2699"/>
                      <a:pt x="2999" y="2753"/>
                      <a:pt x="3072" y="2753"/>
                    </a:cubicBezTo>
                    <a:cubicBezTo>
                      <a:pt x="3116" y="2753"/>
                      <a:pt x="3171" y="2734"/>
                      <a:pt x="3247" y="2734"/>
                    </a:cubicBezTo>
                    <a:cubicBezTo>
                      <a:pt x="3435" y="2238"/>
                      <a:pt x="3674" y="1333"/>
                      <a:pt x="3555" y="718"/>
                    </a:cubicBezTo>
                    <a:cubicBezTo>
                      <a:pt x="3444" y="218"/>
                      <a:pt x="3242" y="0"/>
                      <a:pt x="2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7"/>
              <p:cNvSpPr/>
              <p:nvPr/>
            </p:nvSpPr>
            <p:spPr>
              <a:xfrm>
                <a:off x="2426425" y="970875"/>
                <a:ext cx="155100" cy="94150"/>
              </a:xfrm>
              <a:custGeom>
                <a:rect b="b" l="l" r="r" t="t"/>
                <a:pathLst>
                  <a:path extrusionOk="0" h="3766" w="6204">
                    <a:moveTo>
                      <a:pt x="4874" y="292"/>
                    </a:moveTo>
                    <a:cubicBezTo>
                      <a:pt x="5001" y="292"/>
                      <a:pt x="5060" y="372"/>
                      <a:pt x="5075" y="482"/>
                    </a:cubicBezTo>
                    <a:cubicBezTo>
                      <a:pt x="5144" y="1233"/>
                      <a:pt x="4187" y="1780"/>
                      <a:pt x="3589" y="2071"/>
                    </a:cubicBezTo>
                    <a:cubicBezTo>
                      <a:pt x="3726" y="1233"/>
                      <a:pt x="4289" y="328"/>
                      <a:pt x="4836" y="294"/>
                    </a:cubicBezTo>
                    <a:cubicBezTo>
                      <a:pt x="4849" y="292"/>
                      <a:pt x="4862" y="292"/>
                      <a:pt x="4874" y="292"/>
                    </a:cubicBezTo>
                    <a:close/>
                    <a:moveTo>
                      <a:pt x="2068" y="413"/>
                    </a:moveTo>
                    <a:cubicBezTo>
                      <a:pt x="2222" y="413"/>
                      <a:pt x="2256" y="482"/>
                      <a:pt x="2273" y="618"/>
                    </a:cubicBezTo>
                    <a:cubicBezTo>
                      <a:pt x="2342" y="1353"/>
                      <a:pt x="1299" y="2071"/>
                      <a:pt x="701" y="2344"/>
                    </a:cubicBezTo>
                    <a:cubicBezTo>
                      <a:pt x="855" y="1507"/>
                      <a:pt x="1504" y="482"/>
                      <a:pt x="2068" y="413"/>
                    </a:cubicBezTo>
                    <a:close/>
                    <a:moveTo>
                      <a:pt x="4891" y="1"/>
                    </a:moveTo>
                    <a:cubicBezTo>
                      <a:pt x="4867" y="1"/>
                      <a:pt x="4843" y="2"/>
                      <a:pt x="4819" y="3"/>
                    </a:cubicBezTo>
                    <a:cubicBezTo>
                      <a:pt x="3931" y="106"/>
                      <a:pt x="3093" y="1233"/>
                      <a:pt x="2991" y="2207"/>
                    </a:cubicBezTo>
                    <a:cubicBezTo>
                      <a:pt x="2871" y="3198"/>
                      <a:pt x="2000" y="3438"/>
                      <a:pt x="1402" y="3489"/>
                    </a:cubicBezTo>
                    <a:cubicBezTo>
                      <a:pt x="1354" y="3494"/>
                      <a:pt x="1309" y="3497"/>
                      <a:pt x="1267" y="3497"/>
                    </a:cubicBezTo>
                    <a:cubicBezTo>
                      <a:pt x="785" y="3497"/>
                      <a:pt x="680" y="3154"/>
                      <a:pt x="633" y="2840"/>
                    </a:cubicBezTo>
                    <a:cubicBezTo>
                      <a:pt x="633" y="2720"/>
                      <a:pt x="633" y="2617"/>
                      <a:pt x="650" y="2515"/>
                    </a:cubicBezTo>
                    <a:cubicBezTo>
                      <a:pt x="1624" y="2327"/>
                      <a:pt x="2735" y="1507"/>
                      <a:pt x="2649" y="635"/>
                    </a:cubicBezTo>
                    <a:cubicBezTo>
                      <a:pt x="2649" y="356"/>
                      <a:pt x="2421" y="140"/>
                      <a:pt x="2172" y="140"/>
                    </a:cubicBezTo>
                    <a:cubicBezTo>
                      <a:pt x="2132" y="140"/>
                      <a:pt x="2091" y="145"/>
                      <a:pt x="2051" y="157"/>
                    </a:cubicBezTo>
                    <a:cubicBezTo>
                      <a:pt x="1026" y="242"/>
                      <a:pt x="1" y="1831"/>
                      <a:pt x="86" y="2857"/>
                    </a:cubicBezTo>
                    <a:cubicBezTo>
                      <a:pt x="116" y="3371"/>
                      <a:pt x="549" y="3765"/>
                      <a:pt x="1051" y="3765"/>
                    </a:cubicBezTo>
                    <a:cubicBezTo>
                      <a:pt x="1116" y="3765"/>
                      <a:pt x="1182" y="3759"/>
                      <a:pt x="1248" y="3745"/>
                    </a:cubicBezTo>
                    <a:cubicBezTo>
                      <a:pt x="1914" y="3694"/>
                      <a:pt x="2564" y="3233"/>
                      <a:pt x="2991" y="2532"/>
                    </a:cubicBezTo>
                    <a:lnTo>
                      <a:pt x="2991" y="2583"/>
                    </a:lnTo>
                    <a:cubicBezTo>
                      <a:pt x="2991" y="3102"/>
                      <a:pt x="3413" y="3525"/>
                      <a:pt x="3929" y="3525"/>
                    </a:cubicBezTo>
                    <a:cubicBezTo>
                      <a:pt x="3991" y="3525"/>
                      <a:pt x="4054" y="3519"/>
                      <a:pt x="4119" y="3506"/>
                    </a:cubicBezTo>
                    <a:cubicBezTo>
                      <a:pt x="4973" y="3455"/>
                      <a:pt x="5844" y="2635"/>
                      <a:pt x="6203" y="1575"/>
                    </a:cubicBezTo>
                    <a:lnTo>
                      <a:pt x="6101" y="1490"/>
                    </a:lnTo>
                    <a:cubicBezTo>
                      <a:pt x="5742" y="2361"/>
                      <a:pt x="5007" y="3198"/>
                      <a:pt x="4272" y="3267"/>
                    </a:cubicBezTo>
                    <a:cubicBezTo>
                      <a:pt x="4231" y="3270"/>
                      <a:pt x="4191" y="3271"/>
                      <a:pt x="4154" y="3271"/>
                    </a:cubicBezTo>
                    <a:cubicBezTo>
                      <a:pt x="3524" y="3271"/>
                      <a:pt x="3554" y="2872"/>
                      <a:pt x="3538" y="2549"/>
                    </a:cubicBezTo>
                    <a:cubicBezTo>
                      <a:pt x="3520" y="2447"/>
                      <a:pt x="3520" y="2344"/>
                      <a:pt x="3538" y="2224"/>
                    </a:cubicBezTo>
                    <a:cubicBezTo>
                      <a:pt x="4529" y="2037"/>
                      <a:pt x="5502" y="1353"/>
                      <a:pt x="5417" y="482"/>
                    </a:cubicBezTo>
                    <a:cubicBezTo>
                      <a:pt x="5386" y="92"/>
                      <a:pt x="5141" y="1"/>
                      <a:pt x="48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7"/>
              <p:cNvSpPr/>
              <p:nvPr/>
            </p:nvSpPr>
            <p:spPr>
              <a:xfrm>
                <a:off x="2627200" y="976325"/>
                <a:ext cx="280225" cy="128350"/>
              </a:xfrm>
              <a:custGeom>
                <a:rect b="b" l="l" r="r" t="t"/>
                <a:pathLst>
                  <a:path extrusionOk="0" h="5134" w="11209">
                    <a:moveTo>
                      <a:pt x="5881" y="344"/>
                    </a:moveTo>
                    <a:cubicBezTo>
                      <a:pt x="5914" y="344"/>
                      <a:pt x="5947" y="346"/>
                      <a:pt x="5980" y="349"/>
                    </a:cubicBezTo>
                    <a:cubicBezTo>
                      <a:pt x="5827" y="571"/>
                      <a:pt x="5724" y="845"/>
                      <a:pt x="5724" y="1118"/>
                    </a:cubicBezTo>
                    <a:cubicBezTo>
                      <a:pt x="5690" y="1289"/>
                      <a:pt x="5690" y="1443"/>
                      <a:pt x="5724" y="1613"/>
                    </a:cubicBezTo>
                    <a:cubicBezTo>
                      <a:pt x="5343" y="2293"/>
                      <a:pt x="4754" y="2811"/>
                      <a:pt x="4360" y="2811"/>
                    </a:cubicBezTo>
                    <a:cubicBezTo>
                      <a:pt x="4347" y="2811"/>
                      <a:pt x="4335" y="2811"/>
                      <a:pt x="4323" y="2810"/>
                    </a:cubicBezTo>
                    <a:cubicBezTo>
                      <a:pt x="3947" y="2758"/>
                      <a:pt x="4033" y="2587"/>
                      <a:pt x="4050" y="2331"/>
                    </a:cubicBezTo>
                    <a:cubicBezTo>
                      <a:pt x="4132" y="1704"/>
                      <a:pt x="4948" y="344"/>
                      <a:pt x="5881" y="344"/>
                    </a:cubicBezTo>
                    <a:close/>
                    <a:moveTo>
                      <a:pt x="1658" y="3356"/>
                    </a:moveTo>
                    <a:cubicBezTo>
                      <a:pt x="1145" y="4467"/>
                      <a:pt x="684" y="4860"/>
                      <a:pt x="513" y="4860"/>
                    </a:cubicBezTo>
                    <a:cubicBezTo>
                      <a:pt x="359" y="4843"/>
                      <a:pt x="257" y="4723"/>
                      <a:pt x="291" y="4586"/>
                    </a:cubicBezTo>
                    <a:cubicBezTo>
                      <a:pt x="308" y="4006"/>
                      <a:pt x="940" y="3698"/>
                      <a:pt x="1658" y="3356"/>
                    </a:cubicBezTo>
                    <a:close/>
                    <a:moveTo>
                      <a:pt x="5789" y="0"/>
                    </a:moveTo>
                    <a:cubicBezTo>
                      <a:pt x="4934" y="0"/>
                      <a:pt x="4015" y="987"/>
                      <a:pt x="3657" y="1819"/>
                    </a:cubicBezTo>
                    <a:cubicBezTo>
                      <a:pt x="3366" y="2297"/>
                      <a:pt x="2905" y="2656"/>
                      <a:pt x="2375" y="2844"/>
                    </a:cubicBezTo>
                    <a:cubicBezTo>
                      <a:pt x="2734" y="2075"/>
                      <a:pt x="2990" y="1272"/>
                      <a:pt x="3178" y="452"/>
                    </a:cubicBezTo>
                    <a:lnTo>
                      <a:pt x="2973" y="417"/>
                    </a:lnTo>
                    <a:cubicBezTo>
                      <a:pt x="2965" y="417"/>
                      <a:pt x="2957" y="417"/>
                      <a:pt x="2949" y="417"/>
                    </a:cubicBezTo>
                    <a:cubicBezTo>
                      <a:pt x="2693" y="417"/>
                      <a:pt x="2579" y="679"/>
                      <a:pt x="2529" y="845"/>
                    </a:cubicBezTo>
                    <a:cubicBezTo>
                      <a:pt x="2495" y="1015"/>
                      <a:pt x="2461" y="1101"/>
                      <a:pt x="2426" y="1220"/>
                    </a:cubicBezTo>
                    <a:cubicBezTo>
                      <a:pt x="2040" y="1775"/>
                      <a:pt x="1570" y="2297"/>
                      <a:pt x="1246" y="2297"/>
                    </a:cubicBezTo>
                    <a:cubicBezTo>
                      <a:pt x="1241" y="2297"/>
                      <a:pt x="1236" y="2297"/>
                      <a:pt x="1230" y="2297"/>
                    </a:cubicBezTo>
                    <a:cubicBezTo>
                      <a:pt x="906" y="2280"/>
                      <a:pt x="906" y="2143"/>
                      <a:pt x="923" y="1938"/>
                    </a:cubicBezTo>
                    <a:cubicBezTo>
                      <a:pt x="957" y="1716"/>
                      <a:pt x="1350" y="537"/>
                      <a:pt x="1572" y="264"/>
                    </a:cubicBezTo>
                    <a:cubicBezTo>
                      <a:pt x="1709" y="81"/>
                      <a:pt x="1527" y="51"/>
                      <a:pt x="1365" y="51"/>
                    </a:cubicBezTo>
                    <a:cubicBezTo>
                      <a:pt x="1284" y="51"/>
                      <a:pt x="1208" y="59"/>
                      <a:pt x="1179" y="59"/>
                    </a:cubicBezTo>
                    <a:cubicBezTo>
                      <a:pt x="1094" y="59"/>
                      <a:pt x="376" y="1272"/>
                      <a:pt x="359" y="1904"/>
                    </a:cubicBezTo>
                    <a:cubicBezTo>
                      <a:pt x="325" y="2297"/>
                      <a:pt x="632" y="2639"/>
                      <a:pt x="1008" y="2639"/>
                    </a:cubicBezTo>
                    <a:cubicBezTo>
                      <a:pt x="1017" y="2639"/>
                      <a:pt x="1026" y="2639"/>
                      <a:pt x="1034" y="2639"/>
                    </a:cubicBezTo>
                    <a:cubicBezTo>
                      <a:pt x="1503" y="2639"/>
                      <a:pt x="1938" y="2183"/>
                      <a:pt x="2341" y="1579"/>
                    </a:cubicBezTo>
                    <a:lnTo>
                      <a:pt x="2341" y="1579"/>
                    </a:lnTo>
                    <a:cubicBezTo>
                      <a:pt x="2153" y="2211"/>
                      <a:pt x="1948" y="2741"/>
                      <a:pt x="1777" y="3151"/>
                    </a:cubicBezTo>
                    <a:cubicBezTo>
                      <a:pt x="872" y="3561"/>
                      <a:pt x="34" y="3920"/>
                      <a:pt x="17" y="4638"/>
                    </a:cubicBezTo>
                    <a:cubicBezTo>
                      <a:pt x="0" y="4962"/>
                      <a:pt x="257" y="5116"/>
                      <a:pt x="530" y="5133"/>
                    </a:cubicBezTo>
                    <a:cubicBezTo>
                      <a:pt x="535" y="5133"/>
                      <a:pt x="540" y="5133"/>
                      <a:pt x="545" y="5133"/>
                    </a:cubicBezTo>
                    <a:cubicBezTo>
                      <a:pt x="1139" y="5133"/>
                      <a:pt x="1764" y="4167"/>
                      <a:pt x="2256" y="3083"/>
                    </a:cubicBezTo>
                    <a:cubicBezTo>
                      <a:pt x="2734" y="2912"/>
                      <a:pt x="3161" y="2622"/>
                      <a:pt x="3520" y="2263"/>
                    </a:cubicBezTo>
                    <a:lnTo>
                      <a:pt x="3520" y="2314"/>
                    </a:lnTo>
                    <a:cubicBezTo>
                      <a:pt x="3469" y="2758"/>
                      <a:pt x="3691" y="3100"/>
                      <a:pt x="4118" y="3151"/>
                    </a:cubicBezTo>
                    <a:cubicBezTo>
                      <a:pt x="4132" y="3152"/>
                      <a:pt x="4146" y="3153"/>
                      <a:pt x="4161" y="3153"/>
                    </a:cubicBezTo>
                    <a:cubicBezTo>
                      <a:pt x="4596" y="3153"/>
                      <a:pt x="5347" y="2664"/>
                      <a:pt x="5810" y="1887"/>
                    </a:cubicBezTo>
                    <a:cubicBezTo>
                      <a:pt x="5878" y="2246"/>
                      <a:pt x="6185" y="2536"/>
                      <a:pt x="6544" y="2587"/>
                    </a:cubicBezTo>
                    <a:cubicBezTo>
                      <a:pt x="6570" y="2589"/>
                      <a:pt x="6595" y="2591"/>
                      <a:pt x="6620" y="2591"/>
                    </a:cubicBezTo>
                    <a:cubicBezTo>
                      <a:pt x="6799" y="2591"/>
                      <a:pt x="6973" y="2536"/>
                      <a:pt x="7108" y="2417"/>
                    </a:cubicBezTo>
                    <a:lnTo>
                      <a:pt x="7108" y="2417"/>
                    </a:lnTo>
                    <a:cubicBezTo>
                      <a:pt x="7091" y="2468"/>
                      <a:pt x="7074" y="2519"/>
                      <a:pt x="7057" y="2570"/>
                    </a:cubicBezTo>
                    <a:cubicBezTo>
                      <a:pt x="6971" y="3015"/>
                      <a:pt x="7142" y="3459"/>
                      <a:pt x="7535" y="3544"/>
                    </a:cubicBezTo>
                    <a:cubicBezTo>
                      <a:pt x="7568" y="3552"/>
                      <a:pt x="7601" y="3555"/>
                      <a:pt x="7636" y="3555"/>
                    </a:cubicBezTo>
                    <a:cubicBezTo>
                      <a:pt x="7999" y="3555"/>
                      <a:pt x="8461" y="3161"/>
                      <a:pt x="8851" y="2724"/>
                    </a:cubicBezTo>
                    <a:lnTo>
                      <a:pt x="8851" y="2724"/>
                    </a:lnTo>
                    <a:cubicBezTo>
                      <a:pt x="8800" y="2844"/>
                      <a:pt x="8748" y="2980"/>
                      <a:pt x="8731" y="3117"/>
                    </a:cubicBezTo>
                    <a:cubicBezTo>
                      <a:pt x="8595" y="3476"/>
                      <a:pt x="8834" y="3835"/>
                      <a:pt x="9193" y="3869"/>
                    </a:cubicBezTo>
                    <a:cubicBezTo>
                      <a:pt x="9246" y="3878"/>
                      <a:pt x="9302" y="3883"/>
                      <a:pt x="9360" y="3883"/>
                    </a:cubicBezTo>
                    <a:cubicBezTo>
                      <a:pt x="9944" y="3883"/>
                      <a:pt x="10711" y="3416"/>
                      <a:pt x="11209" y="2639"/>
                    </a:cubicBezTo>
                    <a:lnTo>
                      <a:pt x="11123" y="2553"/>
                    </a:lnTo>
                    <a:cubicBezTo>
                      <a:pt x="10561" y="3292"/>
                      <a:pt x="9863" y="3668"/>
                      <a:pt x="9498" y="3668"/>
                    </a:cubicBezTo>
                    <a:cubicBezTo>
                      <a:pt x="9474" y="3668"/>
                      <a:pt x="9452" y="3667"/>
                      <a:pt x="9432" y="3664"/>
                    </a:cubicBezTo>
                    <a:cubicBezTo>
                      <a:pt x="9090" y="3595"/>
                      <a:pt x="9176" y="3459"/>
                      <a:pt x="9193" y="3254"/>
                    </a:cubicBezTo>
                    <a:cubicBezTo>
                      <a:pt x="9329" y="2673"/>
                      <a:pt x="10098" y="1716"/>
                      <a:pt x="10115" y="1613"/>
                    </a:cubicBezTo>
                    <a:cubicBezTo>
                      <a:pt x="10132" y="1494"/>
                      <a:pt x="9842" y="1357"/>
                      <a:pt x="9756" y="1306"/>
                    </a:cubicBezTo>
                    <a:cubicBezTo>
                      <a:pt x="9311" y="1867"/>
                      <a:pt x="8371" y="3242"/>
                      <a:pt x="7814" y="3242"/>
                    </a:cubicBezTo>
                    <a:cubicBezTo>
                      <a:pt x="7795" y="3242"/>
                      <a:pt x="7776" y="3240"/>
                      <a:pt x="7757" y="3237"/>
                    </a:cubicBezTo>
                    <a:cubicBezTo>
                      <a:pt x="7228" y="3117"/>
                      <a:pt x="7552" y="2758"/>
                      <a:pt x="7569" y="2622"/>
                    </a:cubicBezTo>
                    <a:cubicBezTo>
                      <a:pt x="7689" y="2041"/>
                      <a:pt x="8236" y="1272"/>
                      <a:pt x="8475" y="1015"/>
                    </a:cubicBezTo>
                    <a:cubicBezTo>
                      <a:pt x="8424" y="896"/>
                      <a:pt x="8321" y="810"/>
                      <a:pt x="8185" y="776"/>
                    </a:cubicBezTo>
                    <a:cubicBezTo>
                      <a:pt x="8180" y="775"/>
                      <a:pt x="8176" y="775"/>
                      <a:pt x="8171" y="775"/>
                    </a:cubicBezTo>
                    <a:cubicBezTo>
                      <a:pt x="7974" y="775"/>
                      <a:pt x="7511" y="1457"/>
                      <a:pt x="7228" y="2058"/>
                    </a:cubicBezTo>
                    <a:cubicBezTo>
                      <a:pt x="7045" y="2301"/>
                      <a:pt x="6877" y="2422"/>
                      <a:pt x="6697" y="2422"/>
                    </a:cubicBezTo>
                    <a:cubicBezTo>
                      <a:pt x="6675" y="2422"/>
                      <a:pt x="6652" y="2420"/>
                      <a:pt x="6630" y="2417"/>
                    </a:cubicBezTo>
                    <a:cubicBezTo>
                      <a:pt x="6442" y="2399"/>
                      <a:pt x="6049" y="2075"/>
                      <a:pt x="6100" y="1631"/>
                    </a:cubicBezTo>
                    <a:cubicBezTo>
                      <a:pt x="6134" y="1186"/>
                      <a:pt x="6544" y="793"/>
                      <a:pt x="6561" y="588"/>
                    </a:cubicBezTo>
                    <a:cubicBezTo>
                      <a:pt x="6596" y="366"/>
                      <a:pt x="6527" y="247"/>
                      <a:pt x="6305" y="229"/>
                    </a:cubicBezTo>
                    <a:lnTo>
                      <a:pt x="6254" y="229"/>
                    </a:lnTo>
                    <a:cubicBezTo>
                      <a:pt x="6203" y="110"/>
                      <a:pt x="6117" y="24"/>
                      <a:pt x="5912" y="7"/>
                    </a:cubicBezTo>
                    <a:cubicBezTo>
                      <a:pt x="5871" y="3"/>
                      <a:pt x="5830" y="0"/>
                      <a:pt x="57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7"/>
              <p:cNvSpPr/>
              <p:nvPr/>
            </p:nvSpPr>
            <p:spPr>
              <a:xfrm>
                <a:off x="2378150" y="2467225"/>
                <a:ext cx="144375" cy="180750"/>
              </a:xfrm>
              <a:custGeom>
                <a:rect b="b" l="l" r="r" t="t"/>
                <a:pathLst>
                  <a:path extrusionOk="0" h="7230" w="5775">
                    <a:moveTo>
                      <a:pt x="4905" y="207"/>
                    </a:moveTo>
                    <a:cubicBezTo>
                      <a:pt x="5093" y="207"/>
                      <a:pt x="5264" y="327"/>
                      <a:pt x="5264" y="669"/>
                    </a:cubicBezTo>
                    <a:cubicBezTo>
                      <a:pt x="5264" y="1369"/>
                      <a:pt x="4580" y="2770"/>
                      <a:pt x="3487" y="2804"/>
                    </a:cubicBezTo>
                    <a:cubicBezTo>
                      <a:pt x="3948" y="1420"/>
                      <a:pt x="4358" y="224"/>
                      <a:pt x="4905" y="207"/>
                    </a:cubicBezTo>
                    <a:close/>
                    <a:moveTo>
                      <a:pt x="531" y="5965"/>
                    </a:moveTo>
                    <a:cubicBezTo>
                      <a:pt x="889" y="6000"/>
                      <a:pt x="1231" y="6085"/>
                      <a:pt x="1539" y="6239"/>
                    </a:cubicBezTo>
                    <a:cubicBezTo>
                      <a:pt x="1385" y="6478"/>
                      <a:pt x="1129" y="6632"/>
                      <a:pt x="855" y="6649"/>
                    </a:cubicBezTo>
                    <a:cubicBezTo>
                      <a:pt x="548" y="6649"/>
                      <a:pt x="291" y="6427"/>
                      <a:pt x="240" y="6136"/>
                    </a:cubicBezTo>
                    <a:cubicBezTo>
                      <a:pt x="240" y="6034"/>
                      <a:pt x="309" y="5965"/>
                      <a:pt x="531" y="5965"/>
                    </a:cubicBezTo>
                    <a:close/>
                    <a:moveTo>
                      <a:pt x="4926" y="0"/>
                    </a:moveTo>
                    <a:cubicBezTo>
                      <a:pt x="4908" y="0"/>
                      <a:pt x="4889" y="1"/>
                      <a:pt x="4871" y="2"/>
                    </a:cubicBezTo>
                    <a:cubicBezTo>
                      <a:pt x="3948" y="2"/>
                      <a:pt x="3401" y="1250"/>
                      <a:pt x="2923" y="2668"/>
                    </a:cubicBezTo>
                    <a:cubicBezTo>
                      <a:pt x="2615" y="2480"/>
                      <a:pt x="2427" y="2121"/>
                      <a:pt x="2427" y="1762"/>
                    </a:cubicBezTo>
                    <a:cubicBezTo>
                      <a:pt x="2427" y="1557"/>
                      <a:pt x="2461" y="1369"/>
                      <a:pt x="2547" y="1198"/>
                    </a:cubicBezTo>
                    <a:cubicBezTo>
                      <a:pt x="2205" y="1198"/>
                      <a:pt x="1983" y="1591"/>
                      <a:pt x="1983" y="1899"/>
                    </a:cubicBezTo>
                    <a:cubicBezTo>
                      <a:pt x="1983" y="2223"/>
                      <a:pt x="2325" y="2668"/>
                      <a:pt x="2854" y="2873"/>
                    </a:cubicBezTo>
                    <a:cubicBezTo>
                      <a:pt x="2496" y="3983"/>
                      <a:pt x="2171" y="5196"/>
                      <a:pt x="1744" y="5914"/>
                    </a:cubicBezTo>
                    <a:cubicBezTo>
                      <a:pt x="1402" y="5812"/>
                      <a:pt x="1026" y="5760"/>
                      <a:pt x="667" y="5743"/>
                    </a:cubicBezTo>
                    <a:cubicBezTo>
                      <a:pt x="172" y="5743"/>
                      <a:pt x="1" y="5914"/>
                      <a:pt x="1" y="6136"/>
                    </a:cubicBezTo>
                    <a:cubicBezTo>
                      <a:pt x="51" y="6570"/>
                      <a:pt x="427" y="6906"/>
                      <a:pt x="858" y="6906"/>
                    </a:cubicBezTo>
                    <a:cubicBezTo>
                      <a:pt x="868" y="6906"/>
                      <a:pt x="879" y="6905"/>
                      <a:pt x="889" y="6905"/>
                    </a:cubicBezTo>
                    <a:cubicBezTo>
                      <a:pt x="1282" y="6888"/>
                      <a:pt x="1641" y="6700"/>
                      <a:pt x="1880" y="6392"/>
                    </a:cubicBezTo>
                    <a:cubicBezTo>
                      <a:pt x="2684" y="6734"/>
                      <a:pt x="3572" y="7230"/>
                      <a:pt x="4204" y="7230"/>
                    </a:cubicBezTo>
                    <a:cubicBezTo>
                      <a:pt x="4853" y="7230"/>
                      <a:pt x="4956" y="7008"/>
                      <a:pt x="5144" y="6461"/>
                    </a:cubicBezTo>
                    <a:lnTo>
                      <a:pt x="5144" y="6461"/>
                    </a:lnTo>
                    <a:cubicBezTo>
                      <a:pt x="4980" y="6550"/>
                      <a:pt x="4803" y="6601"/>
                      <a:pt x="4613" y="6601"/>
                    </a:cubicBezTo>
                    <a:cubicBezTo>
                      <a:pt x="4585" y="6601"/>
                      <a:pt x="4557" y="6600"/>
                      <a:pt x="4529" y="6598"/>
                    </a:cubicBezTo>
                    <a:cubicBezTo>
                      <a:pt x="3862" y="6598"/>
                      <a:pt x="2974" y="6307"/>
                      <a:pt x="2154" y="6051"/>
                    </a:cubicBezTo>
                    <a:cubicBezTo>
                      <a:pt x="2666" y="5265"/>
                      <a:pt x="3077" y="4052"/>
                      <a:pt x="3435" y="2975"/>
                    </a:cubicBezTo>
                    <a:lnTo>
                      <a:pt x="3589" y="2975"/>
                    </a:lnTo>
                    <a:cubicBezTo>
                      <a:pt x="3600" y="2975"/>
                      <a:pt x="3610" y="2975"/>
                      <a:pt x="3621" y="2975"/>
                    </a:cubicBezTo>
                    <a:cubicBezTo>
                      <a:pt x="4768" y="2975"/>
                      <a:pt x="5708" y="2059"/>
                      <a:pt x="5725" y="908"/>
                    </a:cubicBezTo>
                    <a:cubicBezTo>
                      <a:pt x="5774" y="415"/>
                      <a:pt x="5396" y="0"/>
                      <a:pt x="49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7"/>
              <p:cNvSpPr/>
              <p:nvPr/>
            </p:nvSpPr>
            <p:spPr>
              <a:xfrm>
                <a:off x="2514850" y="2494550"/>
                <a:ext cx="327225" cy="144025"/>
              </a:xfrm>
              <a:custGeom>
                <a:rect b="b" l="l" r="r" t="t"/>
                <a:pathLst>
                  <a:path extrusionOk="0" h="5761" w="13089">
                    <a:moveTo>
                      <a:pt x="8817" y="2395"/>
                    </a:moveTo>
                    <a:cubicBezTo>
                      <a:pt x="8971" y="2395"/>
                      <a:pt x="8988" y="2480"/>
                      <a:pt x="8988" y="2600"/>
                    </a:cubicBezTo>
                    <a:cubicBezTo>
                      <a:pt x="8988" y="3369"/>
                      <a:pt x="7860" y="4018"/>
                      <a:pt x="7228" y="4223"/>
                    </a:cubicBezTo>
                    <a:cubicBezTo>
                      <a:pt x="7450" y="3369"/>
                      <a:pt x="8253" y="2395"/>
                      <a:pt x="8817" y="2395"/>
                    </a:cubicBezTo>
                    <a:close/>
                    <a:moveTo>
                      <a:pt x="6267" y="1"/>
                    </a:moveTo>
                    <a:cubicBezTo>
                      <a:pt x="6257" y="1"/>
                      <a:pt x="6247" y="1"/>
                      <a:pt x="6237" y="3"/>
                    </a:cubicBezTo>
                    <a:cubicBezTo>
                      <a:pt x="5878" y="3"/>
                      <a:pt x="5195" y="1216"/>
                      <a:pt x="4699" y="2514"/>
                    </a:cubicBezTo>
                    <a:lnTo>
                      <a:pt x="4289" y="2480"/>
                    </a:lnTo>
                    <a:lnTo>
                      <a:pt x="4289" y="2651"/>
                    </a:lnTo>
                    <a:lnTo>
                      <a:pt x="4614" y="2719"/>
                    </a:lnTo>
                    <a:cubicBezTo>
                      <a:pt x="4443" y="3147"/>
                      <a:pt x="4306" y="3591"/>
                      <a:pt x="4204" y="4052"/>
                    </a:cubicBezTo>
                    <a:cubicBezTo>
                      <a:pt x="3691" y="4889"/>
                      <a:pt x="3179" y="5317"/>
                      <a:pt x="2871" y="5317"/>
                    </a:cubicBezTo>
                    <a:cubicBezTo>
                      <a:pt x="2546" y="5317"/>
                      <a:pt x="2564" y="5077"/>
                      <a:pt x="2564" y="4907"/>
                    </a:cubicBezTo>
                    <a:cubicBezTo>
                      <a:pt x="2564" y="4736"/>
                      <a:pt x="3093" y="3864"/>
                      <a:pt x="3093" y="3676"/>
                    </a:cubicBezTo>
                    <a:cubicBezTo>
                      <a:pt x="3093" y="3488"/>
                      <a:pt x="2837" y="3454"/>
                      <a:pt x="2734" y="3437"/>
                    </a:cubicBezTo>
                    <a:cubicBezTo>
                      <a:pt x="2290" y="4103"/>
                      <a:pt x="1419" y="5402"/>
                      <a:pt x="855" y="5402"/>
                    </a:cubicBezTo>
                    <a:cubicBezTo>
                      <a:pt x="684" y="5402"/>
                      <a:pt x="599" y="5299"/>
                      <a:pt x="599" y="5043"/>
                    </a:cubicBezTo>
                    <a:cubicBezTo>
                      <a:pt x="599" y="4189"/>
                      <a:pt x="1607" y="2514"/>
                      <a:pt x="2461" y="2514"/>
                    </a:cubicBezTo>
                    <a:cubicBezTo>
                      <a:pt x="2786" y="2514"/>
                      <a:pt x="2888" y="2754"/>
                      <a:pt x="2888" y="3010"/>
                    </a:cubicBezTo>
                    <a:cubicBezTo>
                      <a:pt x="2888" y="3112"/>
                      <a:pt x="2871" y="3232"/>
                      <a:pt x="2837" y="3335"/>
                    </a:cubicBezTo>
                    <a:cubicBezTo>
                      <a:pt x="3093" y="3335"/>
                      <a:pt x="3298" y="3249"/>
                      <a:pt x="3298" y="2942"/>
                    </a:cubicBezTo>
                    <a:cubicBezTo>
                      <a:pt x="3298" y="2651"/>
                      <a:pt x="2922" y="2258"/>
                      <a:pt x="2478" y="2258"/>
                    </a:cubicBezTo>
                    <a:cubicBezTo>
                      <a:pt x="1299" y="2258"/>
                      <a:pt x="1" y="3950"/>
                      <a:pt x="1" y="5026"/>
                    </a:cubicBezTo>
                    <a:cubicBezTo>
                      <a:pt x="1" y="5522"/>
                      <a:pt x="274" y="5761"/>
                      <a:pt x="667" y="5761"/>
                    </a:cubicBezTo>
                    <a:cubicBezTo>
                      <a:pt x="1043" y="5761"/>
                      <a:pt x="1504" y="5419"/>
                      <a:pt x="2017" y="4719"/>
                    </a:cubicBezTo>
                    <a:lnTo>
                      <a:pt x="2017" y="4719"/>
                    </a:lnTo>
                    <a:cubicBezTo>
                      <a:pt x="2000" y="4804"/>
                      <a:pt x="1983" y="4889"/>
                      <a:pt x="1983" y="4975"/>
                    </a:cubicBezTo>
                    <a:cubicBezTo>
                      <a:pt x="1966" y="5324"/>
                      <a:pt x="2241" y="5625"/>
                      <a:pt x="2602" y="5625"/>
                    </a:cubicBezTo>
                    <a:cubicBezTo>
                      <a:pt x="2612" y="5625"/>
                      <a:pt x="2622" y="5625"/>
                      <a:pt x="2632" y="5624"/>
                    </a:cubicBezTo>
                    <a:cubicBezTo>
                      <a:pt x="3144" y="5624"/>
                      <a:pt x="3725" y="5197"/>
                      <a:pt x="4118" y="4531"/>
                    </a:cubicBezTo>
                    <a:lnTo>
                      <a:pt x="4118" y="4531"/>
                    </a:lnTo>
                    <a:cubicBezTo>
                      <a:pt x="4101" y="4633"/>
                      <a:pt x="4101" y="4753"/>
                      <a:pt x="4101" y="4872"/>
                    </a:cubicBezTo>
                    <a:cubicBezTo>
                      <a:pt x="4101" y="5470"/>
                      <a:pt x="4375" y="5744"/>
                      <a:pt x="4887" y="5744"/>
                    </a:cubicBezTo>
                    <a:cubicBezTo>
                      <a:pt x="5400" y="5744"/>
                      <a:pt x="6135" y="5334"/>
                      <a:pt x="6579" y="4701"/>
                    </a:cubicBezTo>
                    <a:cubicBezTo>
                      <a:pt x="6579" y="5282"/>
                      <a:pt x="6938" y="5744"/>
                      <a:pt x="7672" y="5744"/>
                    </a:cubicBezTo>
                    <a:cubicBezTo>
                      <a:pt x="8390" y="5744"/>
                      <a:pt x="9244" y="5214"/>
                      <a:pt x="9757" y="4360"/>
                    </a:cubicBezTo>
                    <a:cubicBezTo>
                      <a:pt x="10064" y="3813"/>
                      <a:pt x="10338" y="3232"/>
                      <a:pt x="10577" y="2651"/>
                    </a:cubicBezTo>
                    <a:cubicBezTo>
                      <a:pt x="10782" y="2805"/>
                      <a:pt x="11072" y="2925"/>
                      <a:pt x="11072" y="3335"/>
                    </a:cubicBezTo>
                    <a:cubicBezTo>
                      <a:pt x="11072" y="3745"/>
                      <a:pt x="10577" y="4462"/>
                      <a:pt x="10577" y="4992"/>
                    </a:cubicBezTo>
                    <a:cubicBezTo>
                      <a:pt x="10577" y="5539"/>
                      <a:pt x="10833" y="5573"/>
                      <a:pt x="11243" y="5573"/>
                    </a:cubicBezTo>
                    <a:cubicBezTo>
                      <a:pt x="11978" y="5573"/>
                      <a:pt x="12747" y="4770"/>
                      <a:pt x="13089" y="4018"/>
                    </a:cubicBezTo>
                    <a:lnTo>
                      <a:pt x="12986" y="3933"/>
                    </a:lnTo>
                    <a:cubicBezTo>
                      <a:pt x="12747" y="4445"/>
                      <a:pt x="12029" y="5248"/>
                      <a:pt x="11465" y="5248"/>
                    </a:cubicBezTo>
                    <a:cubicBezTo>
                      <a:pt x="11329" y="5248"/>
                      <a:pt x="11192" y="5214"/>
                      <a:pt x="11192" y="4975"/>
                    </a:cubicBezTo>
                    <a:cubicBezTo>
                      <a:pt x="11192" y="4736"/>
                      <a:pt x="11636" y="4018"/>
                      <a:pt x="11636" y="3488"/>
                    </a:cubicBezTo>
                    <a:cubicBezTo>
                      <a:pt x="11636" y="2942"/>
                      <a:pt x="10731" y="2566"/>
                      <a:pt x="10731" y="2224"/>
                    </a:cubicBezTo>
                    <a:cubicBezTo>
                      <a:pt x="10765" y="2121"/>
                      <a:pt x="10799" y="2002"/>
                      <a:pt x="10833" y="1899"/>
                    </a:cubicBezTo>
                    <a:cubicBezTo>
                      <a:pt x="10833" y="1831"/>
                      <a:pt x="10833" y="1694"/>
                      <a:pt x="10697" y="1694"/>
                    </a:cubicBezTo>
                    <a:cubicBezTo>
                      <a:pt x="10457" y="1797"/>
                      <a:pt x="10304" y="2019"/>
                      <a:pt x="10321" y="2292"/>
                    </a:cubicBezTo>
                    <a:cubicBezTo>
                      <a:pt x="10304" y="2361"/>
                      <a:pt x="10355" y="2446"/>
                      <a:pt x="10423" y="2497"/>
                    </a:cubicBezTo>
                    <a:cubicBezTo>
                      <a:pt x="10252" y="3010"/>
                      <a:pt x="10030" y="3505"/>
                      <a:pt x="9808" y="4001"/>
                    </a:cubicBezTo>
                    <a:cubicBezTo>
                      <a:pt x="9364" y="4804"/>
                      <a:pt x="8595" y="5470"/>
                      <a:pt x="7843" y="5470"/>
                    </a:cubicBezTo>
                    <a:cubicBezTo>
                      <a:pt x="7091" y="5470"/>
                      <a:pt x="7143" y="5077"/>
                      <a:pt x="7143" y="4719"/>
                    </a:cubicBezTo>
                    <a:cubicBezTo>
                      <a:pt x="7143" y="4616"/>
                      <a:pt x="7160" y="4496"/>
                      <a:pt x="7177" y="4394"/>
                    </a:cubicBezTo>
                    <a:cubicBezTo>
                      <a:pt x="8202" y="4308"/>
                      <a:pt x="9398" y="3591"/>
                      <a:pt x="9398" y="2668"/>
                    </a:cubicBezTo>
                    <a:cubicBezTo>
                      <a:pt x="9446" y="2362"/>
                      <a:pt x="9191" y="2101"/>
                      <a:pt x="8889" y="2101"/>
                    </a:cubicBezTo>
                    <a:cubicBezTo>
                      <a:pt x="8871" y="2101"/>
                      <a:pt x="8853" y="2102"/>
                      <a:pt x="8834" y="2104"/>
                    </a:cubicBezTo>
                    <a:cubicBezTo>
                      <a:pt x="7911" y="2104"/>
                      <a:pt x="6835" y="3317"/>
                      <a:pt x="6630" y="4326"/>
                    </a:cubicBezTo>
                    <a:cubicBezTo>
                      <a:pt x="6203" y="5009"/>
                      <a:pt x="5656" y="5419"/>
                      <a:pt x="5144" y="5419"/>
                    </a:cubicBezTo>
                    <a:cubicBezTo>
                      <a:pt x="4631" y="5419"/>
                      <a:pt x="4665" y="5231"/>
                      <a:pt x="4665" y="4701"/>
                    </a:cubicBezTo>
                    <a:cubicBezTo>
                      <a:pt x="4699" y="4018"/>
                      <a:pt x="4853" y="3369"/>
                      <a:pt x="5144" y="2754"/>
                    </a:cubicBezTo>
                    <a:lnTo>
                      <a:pt x="5280" y="2754"/>
                    </a:lnTo>
                    <a:cubicBezTo>
                      <a:pt x="5690" y="2754"/>
                      <a:pt x="6203" y="2702"/>
                      <a:pt x="6852" y="2651"/>
                    </a:cubicBezTo>
                    <a:lnTo>
                      <a:pt x="6852" y="2497"/>
                    </a:lnTo>
                    <a:cubicBezTo>
                      <a:pt x="6408" y="2532"/>
                      <a:pt x="5964" y="2532"/>
                      <a:pt x="5571" y="2532"/>
                    </a:cubicBezTo>
                    <a:lnTo>
                      <a:pt x="5229" y="2532"/>
                    </a:lnTo>
                    <a:cubicBezTo>
                      <a:pt x="5776" y="1455"/>
                      <a:pt x="6425" y="515"/>
                      <a:pt x="6425" y="191"/>
                    </a:cubicBezTo>
                    <a:cubicBezTo>
                      <a:pt x="6441" y="81"/>
                      <a:pt x="6371" y="1"/>
                      <a:pt x="62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1" name="Google Shape;1231;p7"/>
            <p:cNvGrpSpPr/>
            <p:nvPr/>
          </p:nvGrpSpPr>
          <p:grpSpPr>
            <a:xfrm>
              <a:off x="1203475" y="909988"/>
              <a:ext cx="1482700" cy="1737875"/>
              <a:chOff x="232125" y="910100"/>
              <a:chExt cx="1482700" cy="1737875"/>
            </a:xfrm>
          </p:grpSpPr>
          <p:sp>
            <p:nvSpPr>
              <p:cNvPr id="1232" name="Google Shape;1232;p7"/>
              <p:cNvSpPr/>
              <p:nvPr/>
            </p:nvSpPr>
            <p:spPr>
              <a:xfrm>
                <a:off x="330375" y="2205000"/>
                <a:ext cx="262725" cy="308925"/>
              </a:xfrm>
              <a:custGeom>
                <a:rect b="b" l="l" r="r" t="t"/>
                <a:pathLst>
                  <a:path extrusionOk="0" h="12357" w="10509">
                    <a:moveTo>
                      <a:pt x="7724" y="0"/>
                    </a:moveTo>
                    <a:cubicBezTo>
                      <a:pt x="7724" y="0"/>
                      <a:pt x="1" y="10406"/>
                      <a:pt x="564" y="11192"/>
                    </a:cubicBezTo>
                    <a:cubicBezTo>
                      <a:pt x="676" y="11352"/>
                      <a:pt x="825" y="11415"/>
                      <a:pt x="991" y="11415"/>
                    </a:cubicBezTo>
                    <a:cubicBezTo>
                      <a:pt x="1642" y="11415"/>
                      <a:pt x="2563" y="10440"/>
                      <a:pt x="2564" y="10440"/>
                    </a:cubicBezTo>
                    <a:lnTo>
                      <a:pt x="2564" y="10440"/>
                    </a:lnTo>
                    <a:cubicBezTo>
                      <a:pt x="2563" y="10440"/>
                      <a:pt x="1282" y="11875"/>
                      <a:pt x="1966" y="12183"/>
                    </a:cubicBezTo>
                    <a:cubicBezTo>
                      <a:pt x="2026" y="12208"/>
                      <a:pt x="2092" y="12220"/>
                      <a:pt x="2163" y="12220"/>
                    </a:cubicBezTo>
                    <a:cubicBezTo>
                      <a:pt x="2893" y="12220"/>
                      <a:pt x="4101" y="10970"/>
                      <a:pt x="4101" y="10970"/>
                    </a:cubicBezTo>
                    <a:lnTo>
                      <a:pt x="4101" y="10970"/>
                    </a:lnTo>
                    <a:cubicBezTo>
                      <a:pt x="4101" y="10970"/>
                      <a:pt x="2991" y="12166"/>
                      <a:pt x="3828" y="12354"/>
                    </a:cubicBezTo>
                    <a:cubicBezTo>
                      <a:pt x="3835" y="12355"/>
                      <a:pt x="3843" y="12356"/>
                      <a:pt x="3851" y="12356"/>
                    </a:cubicBezTo>
                    <a:cubicBezTo>
                      <a:pt x="4766" y="12356"/>
                      <a:pt x="10509" y="1777"/>
                      <a:pt x="10509" y="1777"/>
                    </a:cubicBezTo>
                    <a:lnTo>
                      <a:pt x="7724" y="0"/>
                    </a:ln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7"/>
              <p:cNvSpPr/>
              <p:nvPr/>
            </p:nvSpPr>
            <p:spPr>
              <a:xfrm>
                <a:off x="726350" y="2166125"/>
                <a:ext cx="302450" cy="364850"/>
              </a:xfrm>
              <a:custGeom>
                <a:rect b="b" l="l" r="r" t="t"/>
                <a:pathLst>
                  <a:path extrusionOk="0" h="14594" w="12098">
                    <a:moveTo>
                      <a:pt x="2700" y="0"/>
                    </a:moveTo>
                    <a:lnTo>
                      <a:pt x="1" y="1367"/>
                    </a:lnTo>
                    <a:cubicBezTo>
                      <a:pt x="1" y="1367"/>
                      <a:pt x="6023" y="14594"/>
                      <a:pt x="7022" y="14594"/>
                    </a:cubicBezTo>
                    <a:cubicBezTo>
                      <a:pt x="7028" y="14594"/>
                      <a:pt x="7034" y="14593"/>
                      <a:pt x="7040" y="14592"/>
                    </a:cubicBezTo>
                    <a:cubicBezTo>
                      <a:pt x="7980" y="14421"/>
                      <a:pt x="7604" y="13089"/>
                      <a:pt x="7604" y="13089"/>
                    </a:cubicBezTo>
                    <a:lnTo>
                      <a:pt x="7604" y="13089"/>
                    </a:lnTo>
                    <a:cubicBezTo>
                      <a:pt x="7604" y="13089"/>
                      <a:pt x="8058" y="14393"/>
                      <a:pt x="8707" y="14393"/>
                    </a:cubicBezTo>
                    <a:cubicBezTo>
                      <a:pt x="8770" y="14393"/>
                      <a:pt x="8835" y="14380"/>
                      <a:pt x="8902" y="14353"/>
                    </a:cubicBezTo>
                    <a:cubicBezTo>
                      <a:pt x="9654" y="14045"/>
                      <a:pt x="9330" y="12542"/>
                      <a:pt x="9330" y="12542"/>
                    </a:cubicBezTo>
                    <a:lnTo>
                      <a:pt x="9330" y="12542"/>
                    </a:lnTo>
                    <a:cubicBezTo>
                      <a:pt x="9330" y="12542"/>
                      <a:pt x="9755" y="13775"/>
                      <a:pt x="10412" y="13775"/>
                    </a:cubicBezTo>
                    <a:cubicBezTo>
                      <a:pt x="10476" y="13775"/>
                      <a:pt x="10543" y="13764"/>
                      <a:pt x="10611" y="13738"/>
                    </a:cubicBezTo>
                    <a:cubicBezTo>
                      <a:pt x="12098" y="13140"/>
                      <a:pt x="2700" y="0"/>
                      <a:pt x="2700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7"/>
              <p:cNvSpPr/>
              <p:nvPr/>
            </p:nvSpPr>
            <p:spPr>
              <a:xfrm>
                <a:off x="274850" y="1797725"/>
                <a:ext cx="462625" cy="189775"/>
              </a:xfrm>
              <a:custGeom>
                <a:rect b="b" l="l" r="r" t="t"/>
                <a:pathLst>
                  <a:path extrusionOk="0" h="7591" w="18505">
                    <a:moveTo>
                      <a:pt x="3168" y="0"/>
                    </a:moveTo>
                    <a:cubicBezTo>
                      <a:pt x="3024" y="0"/>
                      <a:pt x="2893" y="61"/>
                      <a:pt x="2768" y="196"/>
                    </a:cubicBezTo>
                    <a:cubicBezTo>
                      <a:pt x="2327" y="663"/>
                      <a:pt x="2891" y="1548"/>
                      <a:pt x="3216" y="1980"/>
                    </a:cubicBezTo>
                    <a:lnTo>
                      <a:pt x="3216" y="1980"/>
                    </a:lnTo>
                    <a:cubicBezTo>
                      <a:pt x="2925" y="1634"/>
                      <a:pt x="2387" y="1051"/>
                      <a:pt x="2060" y="1051"/>
                    </a:cubicBezTo>
                    <a:cubicBezTo>
                      <a:pt x="1979" y="1051"/>
                      <a:pt x="1911" y="1087"/>
                      <a:pt x="1863" y="1170"/>
                    </a:cubicBezTo>
                    <a:cubicBezTo>
                      <a:pt x="1538" y="1751"/>
                      <a:pt x="2546" y="2998"/>
                      <a:pt x="2546" y="2998"/>
                    </a:cubicBezTo>
                    <a:cubicBezTo>
                      <a:pt x="2546" y="2998"/>
                      <a:pt x="1935" y="2259"/>
                      <a:pt x="1386" y="2259"/>
                    </a:cubicBezTo>
                    <a:cubicBezTo>
                      <a:pt x="1334" y="2259"/>
                      <a:pt x="1282" y="2266"/>
                      <a:pt x="1231" y="2281"/>
                    </a:cubicBezTo>
                    <a:cubicBezTo>
                      <a:pt x="633" y="2451"/>
                      <a:pt x="0" y="3801"/>
                      <a:pt x="4665" y="6279"/>
                    </a:cubicBezTo>
                    <a:cubicBezTo>
                      <a:pt x="6563" y="7291"/>
                      <a:pt x="8427" y="7590"/>
                      <a:pt x="9968" y="7590"/>
                    </a:cubicBezTo>
                    <a:cubicBezTo>
                      <a:pt x="12200" y="7590"/>
                      <a:pt x="13755" y="6962"/>
                      <a:pt x="13755" y="6962"/>
                    </a:cubicBezTo>
                    <a:cubicBezTo>
                      <a:pt x="13755" y="6962"/>
                      <a:pt x="18505" y="5100"/>
                      <a:pt x="13208" y="5066"/>
                    </a:cubicBezTo>
                    <a:cubicBezTo>
                      <a:pt x="7911" y="5014"/>
                      <a:pt x="7023" y="3340"/>
                      <a:pt x="5588" y="1973"/>
                    </a:cubicBezTo>
                    <a:cubicBezTo>
                      <a:pt x="4437" y="890"/>
                      <a:pt x="3715" y="0"/>
                      <a:pt x="3168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7"/>
              <p:cNvSpPr/>
              <p:nvPr/>
            </p:nvSpPr>
            <p:spPr>
              <a:xfrm>
                <a:off x="336775" y="1847400"/>
                <a:ext cx="63500" cy="56050"/>
              </a:xfrm>
              <a:custGeom>
                <a:rect b="b" l="l" r="r" t="t"/>
                <a:pathLst>
                  <a:path extrusionOk="0" h="2242" w="2540">
                    <a:moveTo>
                      <a:pt x="1812" y="1"/>
                    </a:moveTo>
                    <a:cubicBezTo>
                      <a:pt x="1485" y="1"/>
                      <a:pt x="1079" y="117"/>
                      <a:pt x="719" y="328"/>
                    </a:cubicBezTo>
                    <a:cubicBezTo>
                      <a:pt x="1" y="721"/>
                      <a:pt x="719" y="2224"/>
                      <a:pt x="719" y="2224"/>
                    </a:cubicBezTo>
                    <a:cubicBezTo>
                      <a:pt x="741" y="2236"/>
                      <a:pt x="767" y="2242"/>
                      <a:pt x="797" y="2242"/>
                    </a:cubicBezTo>
                    <a:cubicBezTo>
                      <a:pt x="1272" y="2242"/>
                      <a:pt x="2540" y="746"/>
                      <a:pt x="2427" y="328"/>
                    </a:cubicBezTo>
                    <a:cubicBezTo>
                      <a:pt x="2361" y="104"/>
                      <a:pt x="2121" y="1"/>
                      <a:pt x="1812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7"/>
              <p:cNvSpPr/>
              <p:nvPr/>
            </p:nvSpPr>
            <p:spPr>
              <a:xfrm>
                <a:off x="729350" y="2052475"/>
                <a:ext cx="543775" cy="200525"/>
              </a:xfrm>
              <a:custGeom>
                <a:rect b="b" l="l" r="r" t="t"/>
                <a:pathLst>
                  <a:path extrusionOk="0" h="8021" w="21751">
                    <a:moveTo>
                      <a:pt x="16853" y="3991"/>
                    </a:moveTo>
                    <a:lnTo>
                      <a:pt x="16853" y="3991"/>
                    </a:lnTo>
                    <a:cubicBezTo>
                      <a:pt x="16838" y="4003"/>
                      <a:pt x="16824" y="4014"/>
                      <a:pt x="16811" y="4022"/>
                    </a:cubicBezTo>
                    <a:lnTo>
                      <a:pt x="16811" y="4022"/>
                    </a:lnTo>
                    <a:lnTo>
                      <a:pt x="16853" y="3991"/>
                    </a:lnTo>
                    <a:close/>
                    <a:moveTo>
                      <a:pt x="15032" y="5072"/>
                    </a:moveTo>
                    <a:cubicBezTo>
                      <a:pt x="15033" y="5072"/>
                      <a:pt x="15012" y="5082"/>
                      <a:pt x="14951" y="5110"/>
                    </a:cubicBezTo>
                    <a:cubicBezTo>
                      <a:pt x="14937" y="5115"/>
                      <a:pt x="14924" y="5120"/>
                      <a:pt x="14911" y="5125"/>
                    </a:cubicBezTo>
                    <a:lnTo>
                      <a:pt x="14911" y="5125"/>
                    </a:lnTo>
                    <a:cubicBezTo>
                      <a:pt x="14948" y="5110"/>
                      <a:pt x="15031" y="5072"/>
                      <a:pt x="15032" y="5072"/>
                    </a:cubicBezTo>
                    <a:close/>
                    <a:moveTo>
                      <a:pt x="20547" y="1"/>
                    </a:moveTo>
                    <a:cubicBezTo>
                      <a:pt x="20178" y="1"/>
                      <a:pt x="19831" y="179"/>
                      <a:pt x="19649" y="531"/>
                    </a:cubicBezTo>
                    <a:cubicBezTo>
                      <a:pt x="19393" y="1027"/>
                      <a:pt x="19085" y="1522"/>
                      <a:pt x="18778" y="1984"/>
                    </a:cubicBezTo>
                    <a:lnTo>
                      <a:pt x="18539" y="2308"/>
                    </a:lnTo>
                    <a:lnTo>
                      <a:pt x="18436" y="2411"/>
                    </a:lnTo>
                    <a:cubicBezTo>
                      <a:pt x="18265" y="2616"/>
                      <a:pt x="18094" y="2821"/>
                      <a:pt x="17924" y="3009"/>
                    </a:cubicBezTo>
                    <a:cubicBezTo>
                      <a:pt x="17599" y="3350"/>
                      <a:pt x="17240" y="3675"/>
                      <a:pt x="16881" y="3966"/>
                    </a:cubicBezTo>
                    <a:cubicBezTo>
                      <a:pt x="16881" y="3966"/>
                      <a:pt x="16881" y="3966"/>
                      <a:pt x="16880" y="3967"/>
                    </a:cubicBezTo>
                    <a:lnTo>
                      <a:pt x="16880" y="3967"/>
                    </a:lnTo>
                    <a:cubicBezTo>
                      <a:pt x="16895" y="3956"/>
                      <a:pt x="16913" y="3945"/>
                      <a:pt x="16933" y="3931"/>
                    </a:cubicBezTo>
                    <a:lnTo>
                      <a:pt x="16933" y="3931"/>
                    </a:lnTo>
                    <a:lnTo>
                      <a:pt x="16853" y="3991"/>
                    </a:lnTo>
                    <a:lnTo>
                      <a:pt x="16853" y="3991"/>
                    </a:lnTo>
                    <a:cubicBezTo>
                      <a:pt x="16862" y="3983"/>
                      <a:pt x="16872" y="3975"/>
                      <a:pt x="16880" y="3967"/>
                    </a:cubicBezTo>
                    <a:lnTo>
                      <a:pt x="16880" y="3967"/>
                    </a:lnTo>
                    <a:cubicBezTo>
                      <a:pt x="16803" y="4019"/>
                      <a:pt x="16780" y="4039"/>
                      <a:pt x="16784" y="4039"/>
                    </a:cubicBezTo>
                    <a:cubicBezTo>
                      <a:pt x="16786" y="4039"/>
                      <a:pt x="16797" y="4032"/>
                      <a:pt x="16811" y="4022"/>
                    </a:cubicBezTo>
                    <a:lnTo>
                      <a:pt x="16811" y="4022"/>
                    </a:lnTo>
                    <a:lnTo>
                      <a:pt x="16796" y="4034"/>
                    </a:lnTo>
                    <a:lnTo>
                      <a:pt x="16505" y="4256"/>
                    </a:lnTo>
                    <a:lnTo>
                      <a:pt x="15942" y="4615"/>
                    </a:lnTo>
                    <a:lnTo>
                      <a:pt x="15344" y="4905"/>
                    </a:lnTo>
                    <a:lnTo>
                      <a:pt x="15104" y="5042"/>
                    </a:lnTo>
                    <a:lnTo>
                      <a:pt x="14934" y="5110"/>
                    </a:lnTo>
                    <a:cubicBezTo>
                      <a:pt x="14905" y="5125"/>
                      <a:pt x="14893" y="5131"/>
                      <a:pt x="14893" y="5132"/>
                    </a:cubicBezTo>
                    <a:lnTo>
                      <a:pt x="14893" y="5132"/>
                    </a:lnTo>
                    <a:cubicBezTo>
                      <a:pt x="14502" y="5277"/>
                      <a:pt x="14111" y="5406"/>
                      <a:pt x="13703" y="5503"/>
                    </a:cubicBezTo>
                    <a:lnTo>
                      <a:pt x="12490" y="5760"/>
                    </a:lnTo>
                    <a:lnTo>
                      <a:pt x="12459" y="5760"/>
                    </a:lnTo>
                    <a:cubicBezTo>
                      <a:pt x="12466" y="5758"/>
                      <a:pt x="12465" y="5757"/>
                      <a:pt x="12455" y="5757"/>
                    </a:cubicBezTo>
                    <a:cubicBezTo>
                      <a:pt x="12447" y="5757"/>
                      <a:pt x="12431" y="5758"/>
                      <a:pt x="12405" y="5760"/>
                    </a:cubicBezTo>
                    <a:lnTo>
                      <a:pt x="12114" y="5760"/>
                    </a:lnTo>
                    <a:lnTo>
                      <a:pt x="11465" y="5828"/>
                    </a:lnTo>
                    <a:cubicBezTo>
                      <a:pt x="11253" y="5837"/>
                      <a:pt x="11041" y="5841"/>
                      <a:pt x="10830" y="5841"/>
                    </a:cubicBezTo>
                    <a:cubicBezTo>
                      <a:pt x="10222" y="5841"/>
                      <a:pt x="9617" y="5806"/>
                      <a:pt x="9022" y="5743"/>
                    </a:cubicBezTo>
                    <a:lnTo>
                      <a:pt x="8646" y="5743"/>
                    </a:lnTo>
                    <a:lnTo>
                      <a:pt x="8048" y="5657"/>
                    </a:lnTo>
                    <a:cubicBezTo>
                      <a:pt x="7672" y="5606"/>
                      <a:pt x="7296" y="5520"/>
                      <a:pt x="6920" y="5418"/>
                    </a:cubicBezTo>
                    <a:cubicBezTo>
                      <a:pt x="5656" y="5144"/>
                      <a:pt x="4425" y="4752"/>
                      <a:pt x="3229" y="4273"/>
                    </a:cubicBezTo>
                    <a:lnTo>
                      <a:pt x="2926" y="4159"/>
                    </a:lnTo>
                    <a:lnTo>
                      <a:pt x="2926" y="4159"/>
                    </a:lnTo>
                    <a:lnTo>
                      <a:pt x="2888" y="4136"/>
                    </a:lnTo>
                    <a:lnTo>
                      <a:pt x="2717" y="4085"/>
                    </a:lnTo>
                    <a:lnTo>
                      <a:pt x="2187" y="3829"/>
                    </a:lnTo>
                    <a:lnTo>
                      <a:pt x="1709" y="3590"/>
                    </a:lnTo>
                    <a:cubicBezTo>
                      <a:pt x="1539" y="3493"/>
                      <a:pt x="1356" y="3448"/>
                      <a:pt x="1176" y="3448"/>
                    </a:cubicBezTo>
                    <a:cubicBezTo>
                      <a:pt x="813" y="3448"/>
                      <a:pt x="462" y="3634"/>
                      <a:pt x="256" y="3966"/>
                    </a:cubicBezTo>
                    <a:cubicBezTo>
                      <a:pt x="0" y="4478"/>
                      <a:pt x="103" y="5162"/>
                      <a:pt x="649" y="5452"/>
                    </a:cubicBezTo>
                    <a:cubicBezTo>
                      <a:pt x="2341" y="6306"/>
                      <a:pt x="4135" y="6973"/>
                      <a:pt x="5980" y="7417"/>
                    </a:cubicBezTo>
                    <a:cubicBezTo>
                      <a:pt x="7491" y="7791"/>
                      <a:pt x="9070" y="8021"/>
                      <a:pt x="10642" y="8021"/>
                    </a:cubicBezTo>
                    <a:cubicBezTo>
                      <a:pt x="12662" y="8021"/>
                      <a:pt x="14670" y="7641"/>
                      <a:pt x="16505" y="6699"/>
                    </a:cubicBezTo>
                    <a:cubicBezTo>
                      <a:pt x="18692" y="5623"/>
                      <a:pt x="20384" y="3726"/>
                      <a:pt x="21495" y="1591"/>
                    </a:cubicBezTo>
                    <a:cubicBezTo>
                      <a:pt x="21751" y="1112"/>
                      <a:pt x="21631" y="429"/>
                      <a:pt x="21102" y="138"/>
                    </a:cubicBezTo>
                    <a:cubicBezTo>
                      <a:pt x="20924" y="46"/>
                      <a:pt x="20733" y="1"/>
                      <a:pt x="20547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7"/>
              <p:cNvSpPr/>
              <p:nvPr/>
            </p:nvSpPr>
            <p:spPr>
              <a:xfrm>
                <a:off x="552075" y="1787625"/>
                <a:ext cx="301600" cy="273450"/>
              </a:xfrm>
              <a:custGeom>
                <a:rect b="b" l="l" r="r" t="t"/>
                <a:pathLst>
                  <a:path extrusionOk="0" h="10938" w="12064">
                    <a:moveTo>
                      <a:pt x="5402" y="0"/>
                    </a:moveTo>
                    <a:cubicBezTo>
                      <a:pt x="4352" y="0"/>
                      <a:pt x="3427" y="263"/>
                      <a:pt x="2956" y="1027"/>
                    </a:cubicBezTo>
                    <a:cubicBezTo>
                      <a:pt x="1436" y="3453"/>
                      <a:pt x="0" y="10698"/>
                      <a:pt x="0" y="10698"/>
                    </a:cubicBezTo>
                    <a:lnTo>
                      <a:pt x="1299" y="10937"/>
                    </a:lnTo>
                    <a:lnTo>
                      <a:pt x="12063" y="10715"/>
                    </a:lnTo>
                    <a:lnTo>
                      <a:pt x="10611" y="1266"/>
                    </a:lnTo>
                    <a:cubicBezTo>
                      <a:pt x="10611" y="1266"/>
                      <a:pt x="7707" y="0"/>
                      <a:pt x="5402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7"/>
              <p:cNvSpPr/>
              <p:nvPr/>
            </p:nvSpPr>
            <p:spPr>
              <a:xfrm>
                <a:off x="543775" y="1815400"/>
                <a:ext cx="78725" cy="268925"/>
              </a:xfrm>
              <a:custGeom>
                <a:rect b="b" l="l" r="r" t="t"/>
                <a:pathLst>
                  <a:path extrusionOk="0" h="10757" w="3149">
                    <a:moveTo>
                      <a:pt x="3052" y="1"/>
                    </a:moveTo>
                    <a:cubicBezTo>
                      <a:pt x="2971" y="1"/>
                      <a:pt x="2857" y="44"/>
                      <a:pt x="2827" y="104"/>
                    </a:cubicBezTo>
                    <a:cubicBezTo>
                      <a:pt x="1921" y="2513"/>
                      <a:pt x="1170" y="4974"/>
                      <a:pt x="606" y="7468"/>
                    </a:cubicBezTo>
                    <a:cubicBezTo>
                      <a:pt x="349" y="8528"/>
                      <a:pt x="144" y="9604"/>
                      <a:pt x="8" y="10681"/>
                    </a:cubicBezTo>
                    <a:cubicBezTo>
                      <a:pt x="0" y="10734"/>
                      <a:pt x="60" y="10756"/>
                      <a:pt x="129" y="10756"/>
                    </a:cubicBezTo>
                    <a:cubicBezTo>
                      <a:pt x="215" y="10756"/>
                      <a:pt x="315" y="10721"/>
                      <a:pt x="315" y="10663"/>
                    </a:cubicBezTo>
                    <a:cubicBezTo>
                      <a:pt x="760" y="7298"/>
                      <a:pt x="1751" y="4017"/>
                      <a:pt x="2861" y="839"/>
                    </a:cubicBezTo>
                    <a:lnTo>
                      <a:pt x="3135" y="70"/>
                    </a:lnTo>
                    <a:cubicBezTo>
                      <a:pt x="3148" y="21"/>
                      <a:pt x="3108" y="1"/>
                      <a:pt x="305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7"/>
              <p:cNvSpPr/>
              <p:nvPr/>
            </p:nvSpPr>
            <p:spPr>
              <a:xfrm>
                <a:off x="276700" y="1110675"/>
                <a:ext cx="776750" cy="758775"/>
              </a:xfrm>
              <a:custGeom>
                <a:rect b="b" l="l" r="r" t="t"/>
                <a:pathLst>
                  <a:path extrusionOk="0" h="30351" w="31070">
                    <a:moveTo>
                      <a:pt x="27753" y="1"/>
                    </a:moveTo>
                    <a:cubicBezTo>
                      <a:pt x="27693" y="1"/>
                      <a:pt x="27633" y="6"/>
                      <a:pt x="27572" y="16"/>
                    </a:cubicBezTo>
                    <a:cubicBezTo>
                      <a:pt x="25470" y="357"/>
                      <a:pt x="23044" y="6440"/>
                      <a:pt x="23044" y="6440"/>
                    </a:cubicBezTo>
                    <a:lnTo>
                      <a:pt x="15697" y="6645"/>
                    </a:lnTo>
                    <a:lnTo>
                      <a:pt x="8025" y="6440"/>
                    </a:lnTo>
                    <a:cubicBezTo>
                      <a:pt x="8025" y="6440"/>
                      <a:pt x="5719" y="887"/>
                      <a:pt x="3634" y="545"/>
                    </a:cubicBezTo>
                    <a:cubicBezTo>
                      <a:pt x="3567" y="534"/>
                      <a:pt x="3500" y="529"/>
                      <a:pt x="3434" y="529"/>
                    </a:cubicBezTo>
                    <a:cubicBezTo>
                      <a:pt x="1436" y="529"/>
                      <a:pt x="1" y="5519"/>
                      <a:pt x="183" y="14368"/>
                    </a:cubicBezTo>
                    <a:cubicBezTo>
                      <a:pt x="388" y="23509"/>
                      <a:pt x="3754" y="27371"/>
                      <a:pt x="9290" y="29558"/>
                    </a:cubicBezTo>
                    <a:cubicBezTo>
                      <a:pt x="10692" y="30107"/>
                      <a:pt x="12497" y="30350"/>
                      <a:pt x="14457" y="30350"/>
                    </a:cubicBezTo>
                    <a:cubicBezTo>
                      <a:pt x="14815" y="30350"/>
                      <a:pt x="15177" y="30342"/>
                      <a:pt x="15543" y="30326"/>
                    </a:cubicBezTo>
                    <a:cubicBezTo>
                      <a:pt x="17918" y="30207"/>
                      <a:pt x="20122" y="30207"/>
                      <a:pt x="21780" y="29558"/>
                    </a:cubicBezTo>
                    <a:cubicBezTo>
                      <a:pt x="27333" y="27371"/>
                      <a:pt x="30682" y="23526"/>
                      <a:pt x="30887" y="14368"/>
                    </a:cubicBezTo>
                    <a:cubicBezTo>
                      <a:pt x="31069" y="5477"/>
                      <a:pt x="29738" y="1"/>
                      <a:pt x="27753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7"/>
              <p:cNvSpPr/>
              <p:nvPr/>
            </p:nvSpPr>
            <p:spPr>
              <a:xfrm>
                <a:off x="344675" y="1688175"/>
                <a:ext cx="662900" cy="186725"/>
              </a:xfrm>
              <a:custGeom>
                <a:rect b="b" l="l" r="r" t="t"/>
                <a:pathLst>
                  <a:path extrusionOk="0" h="7469" w="26516">
                    <a:moveTo>
                      <a:pt x="26507" y="1"/>
                    </a:moveTo>
                    <a:cubicBezTo>
                      <a:pt x="26393" y="1"/>
                      <a:pt x="24737" y="2739"/>
                      <a:pt x="22324" y="4493"/>
                    </a:cubicBezTo>
                    <a:cubicBezTo>
                      <a:pt x="20872" y="5569"/>
                      <a:pt x="19214" y="6321"/>
                      <a:pt x="17455" y="6714"/>
                    </a:cubicBezTo>
                    <a:cubicBezTo>
                      <a:pt x="16429" y="6919"/>
                      <a:pt x="15387" y="7021"/>
                      <a:pt x="14345" y="7039"/>
                    </a:cubicBezTo>
                    <a:cubicBezTo>
                      <a:pt x="13862" y="7039"/>
                      <a:pt x="13378" y="7001"/>
                      <a:pt x="12895" y="7001"/>
                    </a:cubicBezTo>
                    <a:cubicBezTo>
                      <a:pt x="12814" y="7001"/>
                      <a:pt x="12734" y="7002"/>
                      <a:pt x="12653" y="7004"/>
                    </a:cubicBezTo>
                    <a:lnTo>
                      <a:pt x="10996" y="7004"/>
                    </a:lnTo>
                    <a:cubicBezTo>
                      <a:pt x="9937" y="6987"/>
                      <a:pt x="8911" y="6851"/>
                      <a:pt x="7886" y="6611"/>
                    </a:cubicBezTo>
                    <a:cubicBezTo>
                      <a:pt x="6998" y="6372"/>
                      <a:pt x="6161" y="5894"/>
                      <a:pt x="5289" y="5552"/>
                    </a:cubicBezTo>
                    <a:cubicBezTo>
                      <a:pt x="2651" y="4530"/>
                      <a:pt x="12" y="1422"/>
                      <a:pt x="0" y="1422"/>
                    </a:cubicBezTo>
                    <a:cubicBezTo>
                      <a:pt x="0" y="1422"/>
                      <a:pt x="3" y="1426"/>
                      <a:pt x="10" y="1434"/>
                    </a:cubicBezTo>
                    <a:lnTo>
                      <a:pt x="78" y="1537"/>
                    </a:lnTo>
                    <a:cubicBezTo>
                      <a:pt x="488" y="2630"/>
                      <a:pt x="2487" y="4749"/>
                      <a:pt x="4179" y="5672"/>
                    </a:cubicBezTo>
                    <a:cubicBezTo>
                      <a:pt x="5033" y="6150"/>
                      <a:pt x="5956" y="6543"/>
                      <a:pt x="6895" y="6868"/>
                    </a:cubicBezTo>
                    <a:cubicBezTo>
                      <a:pt x="7886" y="7158"/>
                      <a:pt x="8929" y="7346"/>
                      <a:pt x="9988" y="7414"/>
                    </a:cubicBezTo>
                    <a:cubicBezTo>
                      <a:pt x="10503" y="7452"/>
                      <a:pt x="11021" y="7460"/>
                      <a:pt x="11541" y="7460"/>
                    </a:cubicBezTo>
                    <a:cubicBezTo>
                      <a:pt x="11930" y="7460"/>
                      <a:pt x="12320" y="7455"/>
                      <a:pt x="12710" y="7455"/>
                    </a:cubicBezTo>
                    <a:cubicBezTo>
                      <a:pt x="12993" y="7455"/>
                      <a:pt x="13276" y="7458"/>
                      <a:pt x="13559" y="7466"/>
                    </a:cubicBezTo>
                    <a:cubicBezTo>
                      <a:pt x="13670" y="7467"/>
                      <a:pt x="13780" y="7468"/>
                      <a:pt x="13891" y="7468"/>
                    </a:cubicBezTo>
                    <a:cubicBezTo>
                      <a:pt x="14908" y="7468"/>
                      <a:pt x="15923" y="7396"/>
                      <a:pt x="16925" y="7226"/>
                    </a:cubicBezTo>
                    <a:cubicBezTo>
                      <a:pt x="18839" y="6885"/>
                      <a:pt x="20650" y="6150"/>
                      <a:pt x="22273" y="5091"/>
                    </a:cubicBezTo>
                    <a:cubicBezTo>
                      <a:pt x="24033" y="3980"/>
                      <a:pt x="25895" y="2169"/>
                      <a:pt x="26510" y="33"/>
                    </a:cubicBezTo>
                    <a:cubicBezTo>
                      <a:pt x="26515" y="11"/>
                      <a:pt x="26514" y="1"/>
                      <a:pt x="26507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7"/>
              <p:cNvSpPr/>
              <p:nvPr/>
            </p:nvSpPr>
            <p:spPr>
              <a:xfrm>
                <a:off x="603325" y="1596400"/>
                <a:ext cx="10700" cy="10600"/>
              </a:xfrm>
              <a:custGeom>
                <a:rect b="b" l="l" r="r" t="t"/>
                <a:pathLst>
                  <a:path extrusionOk="0" h="424" w="428">
                    <a:moveTo>
                      <a:pt x="214" y="1"/>
                    </a:moveTo>
                    <a:cubicBezTo>
                      <a:pt x="108" y="1"/>
                      <a:pt x="1" y="73"/>
                      <a:pt x="1" y="219"/>
                    </a:cubicBezTo>
                    <a:cubicBezTo>
                      <a:pt x="1" y="355"/>
                      <a:pt x="108" y="424"/>
                      <a:pt x="214" y="424"/>
                    </a:cubicBezTo>
                    <a:cubicBezTo>
                      <a:pt x="321" y="424"/>
                      <a:pt x="428" y="355"/>
                      <a:pt x="428" y="219"/>
                    </a:cubicBezTo>
                    <a:cubicBezTo>
                      <a:pt x="428" y="73"/>
                      <a:pt x="321" y="1"/>
                      <a:pt x="21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7"/>
              <p:cNvSpPr/>
              <p:nvPr/>
            </p:nvSpPr>
            <p:spPr>
              <a:xfrm>
                <a:off x="587950" y="1582200"/>
                <a:ext cx="11125" cy="10700"/>
              </a:xfrm>
              <a:custGeom>
                <a:rect b="b" l="l" r="r" t="t"/>
                <a:pathLst>
                  <a:path extrusionOk="0" h="428" w="445">
                    <a:moveTo>
                      <a:pt x="223" y="1"/>
                    </a:moveTo>
                    <a:cubicBezTo>
                      <a:pt x="120" y="1"/>
                      <a:pt x="18" y="86"/>
                      <a:pt x="18" y="206"/>
                    </a:cubicBezTo>
                    <a:cubicBezTo>
                      <a:pt x="1" y="325"/>
                      <a:pt x="103" y="428"/>
                      <a:pt x="223" y="428"/>
                    </a:cubicBezTo>
                    <a:cubicBezTo>
                      <a:pt x="342" y="428"/>
                      <a:pt x="445" y="325"/>
                      <a:pt x="445" y="206"/>
                    </a:cubicBezTo>
                    <a:cubicBezTo>
                      <a:pt x="428" y="86"/>
                      <a:pt x="342" y="1"/>
                      <a:pt x="22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7"/>
              <p:cNvSpPr/>
              <p:nvPr/>
            </p:nvSpPr>
            <p:spPr>
              <a:xfrm>
                <a:off x="582825" y="1601800"/>
                <a:ext cx="10700" cy="10325"/>
              </a:xfrm>
              <a:custGeom>
                <a:rect b="b" l="l" r="r" t="t"/>
                <a:pathLst>
                  <a:path extrusionOk="0" h="413" w="428">
                    <a:moveTo>
                      <a:pt x="192" y="0"/>
                    </a:moveTo>
                    <a:cubicBezTo>
                      <a:pt x="86" y="0"/>
                      <a:pt x="1" y="81"/>
                      <a:pt x="1" y="191"/>
                    </a:cubicBezTo>
                    <a:cubicBezTo>
                      <a:pt x="1" y="310"/>
                      <a:pt x="103" y="413"/>
                      <a:pt x="223" y="413"/>
                    </a:cubicBezTo>
                    <a:cubicBezTo>
                      <a:pt x="342" y="413"/>
                      <a:pt x="428" y="310"/>
                      <a:pt x="428" y="191"/>
                    </a:cubicBezTo>
                    <a:cubicBezTo>
                      <a:pt x="428" y="88"/>
                      <a:pt x="325" y="3"/>
                      <a:pt x="223" y="3"/>
                    </a:cubicBezTo>
                    <a:cubicBezTo>
                      <a:pt x="212" y="1"/>
                      <a:pt x="202" y="0"/>
                      <a:pt x="19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7"/>
              <p:cNvSpPr/>
              <p:nvPr/>
            </p:nvSpPr>
            <p:spPr>
              <a:xfrm>
                <a:off x="757950" y="1593950"/>
                <a:ext cx="12050" cy="10925"/>
              </a:xfrm>
              <a:custGeom>
                <a:rect b="b" l="l" r="r" t="t"/>
                <a:pathLst>
                  <a:path extrusionOk="0" h="437" w="482">
                    <a:moveTo>
                      <a:pt x="240" y="0"/>
                    </a:moveTo>
                    <a:cubicBezTo>
                      <a:pt x="144" y="0"/>
                      <a:pt x="50" y="58"/>
                      <a:pt x="35" y="180"/>
                    </a:cubicBezTo>
                    <a:cubicBezTo>
                      <a:pt x="1" y="317"/>
                      <a:pt x="103" y="436"/>
                      <a:pt x="223" y="436"/>
                    </a:cubicBezTo>
                    <a:cubicBezTo>
                      <a:pt x="343" y="436"/>
                      <a:pt x="428" y="351"/>
                      <a:pt x="462" y="248"/>
                    </a:cubicBezTo>
                    <a:cubicBezTo>
                      <a:pt x="481" y="88"/>
                      <a:pt x="359" y="0"/>
                      <a:pt x="24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7"/>
              <p:cNvSpPr/>
              <p:nvPr/>
            </p:nvSpPr>
            <p:spPr>
              <a:xfrm>
                <a:off x="743650" y="1578275"/>
                <a:ext cx="13050" cy="10675"/>
              </a:xfrm>
              <a:custGeom>
                <a:rect b="b" l="l" r="r" t="t"/>
                <a:pathLst>
                  <a:path extrusionOk="0" h="427" w="522">
                    <a:moveTo>
                      <a:pt x="289" y="0"/>
                    </a:moveTo>
                    <a:cubicBezTo>
                      <a:pt x="110" y="0"/>
                      <a:pt x="1" y="186"/>
                      <a:pt x="112" y="328"/>
                    </a:cubicBezTo>
                    <a:cubicBezTo>
                      <a:pt x="159" y="396"/>
                      <a:pt x="225" y="426"/>
                      <a:pt x="290" y="426"/>
                    </a:cubicBezTo>
                    <a:cubicBezTo>
                      <a:pt x="389" y="426"/>
                      <a:pt x="484" y="356"/>
                      <a:pt x="505" y="243"/>
                    </a:cubicBezTo>
                    <a:cubicBezTo>
                      <a:pt x="522" y="123"/>
                      <a:pt x="436" y="4"/>
                      <a:pt x="334" y="4"/>
                    </a:cubicBezTo>
                    <a:cubicBezTo>
                      <a:pt x="318" y="1"/>
                      <a:pt x="303" y="0"/>
                      <a:pt x="28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6" name="Google Shape;1246;p7"/>
              <p:cNvSpPr/>
              <p:nvPr/>
            </p:nvSpPr>
            <p:spPr>
              <a:xfrm>
                <a:off x="737025" y="1597100"/>
                <a:ext cx="11575" cy="10100"/>
              </a:xfrm>
              <a:custGeom>
                <a:rect b="b" l="l" r="r" t="t"/>
                <a:pathLst>
                  <a:path extrusionOk="0" h="404" w="463">
                    <a:moveTo>
                      <a:pt x="238" y="0"/>
                    </a:moveTo>
                    <a:cubicBezTo>
                      <a:pt x="134" y="0"/>
                      <a:pt x="50" y="66"/>
                      <a:pt x="35" y="173"/>
                    </a:cubicBezTo>
                    <a:cubicBezTo>
                      <a:pt x="1" y="276"/>
                      <a:pt x="86" y="396"/>
                      <a:pt x="206" y="396"/>
                    </a:cubicBezTo>
                    <a:cubicBezTo>
                      <a:pt x="224" y="401"/>
                      <a:pt x="242" y="403"/>
                      <a:pt x="260" y="403"/>
                    </a:cubicBezTo>
                    <a:cubicBezTo>
                      <a:pt x="359" y="403"/>
                      <a:pt x="448" y="326"/>
                      <a:pt x="462" y="225"/>
                    </a:cubicBezTo>
                    <a:cubicBezTo>
                      <a:pt x="462" y="105"/>
                      <a:pt x="394" y="3"/>
                      <a:pt x="274" y="3"/>
                    </a:cubicBezTo>
                    <a:cubicBezTo>
                      <a:pt x="262" y="1"/>
                      <a:pt x="250" y="0"/>
                      <a:pt x="23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7"/>
              <p:cNvSpPr/>
              <p:nvPr/>
            </p:nvSpPr>
            <p:spPr>
              <a:xfrm>
                <a:off x="532000" y="1242525"/>
                <a:ext cx="243800" cy="171300"/>
              </a:xfrm>
              <a:custGeom>
                <a:rect b="b" l="l" r="r" t="t"/>
                <a:pathLst>
                  <a:path extrusionOk="0" h="6852" w="9752">
                    <a:moveTo>
                      <a:pt x="4403" y="2634"/>
                    </a:moveTo>
                    <a:cubicBezTo>
                      <a:pt x="4427" y="2634"/>
                      <a:pt x="4448" y="2643"/>
                      <a:pt x="4460" y="2704"/>
                    </a:cubicBezTo>
                    <a:cubicBezTo>
                      <a:pt x="4477" y="2789"/>
                      <a:pt x="4238" y="3114"/>
                      <a:pt x="4101" y="3216"/>
                    </a:cubicBezTo>
                    <a:cubicBezTo>
                      <a:pt x="3892" y="3363"/>
                      <a:pt x="3673" y="3491"/>
                      <a:pt x="3447" y="3602"/>
                    </a:cubicBezTo>
                    <a:lnTo>
                      <a:pt x="3447" y="3602"/>
                    </a:lnTo>
                    <a:cubicBezTo>
                      <a:pt x="3635" y="3288"/>
                      <a:pt x="3858" y="2991"/>
                      <a:pt x="4101" y="2789"/>
                    </a:cubicBezTo>
                    <a:cubicBezTo>
                      <a:pt x="4169" y="2721"/>
                      <a:pt x="4272" y="2670"/>
                      <a:pt x="4374" y="2635"/>
                    </a:cubicBezTo>
                    <a:cubicBezTo>
                      <a:pt x="4384" y="2635"/>
                      <a:pt x="4394" y="2634"/>
                      <a:pt x="4403" y="2634"/>
                    </a:cubicBezTo>
                    <a:close/>
                    <a:moveTo>
                      <a:pt x="3131" y="1"/>
                    </a:moveTo>
                    <a:cubicBezTo>
                      <a:pt x="3103" y="1"/>
                      <a:pt x="3073" y="7"/>
                      <a:pt x="3042" y="21"/>
                    </a:cubicBezTo>
                    <a:cubicBezTo>
                      <a:pt x="2563" y="260"/>
                      <a:pt x="2119" y="585"/>
                      <a:pt x="1743" y="961"/>
                    </a:cubicBezTo>
                    <a:cubicBezTo>
                      <a:pt x="1282" y="1371"/>
                      <a:pt x="906" y="1849"/>
                      <a:pt x="598" y="2396"/>
                    </a:cubicBezTo>
                    <a:cubicBezTo>
                      <a:pt x="188" y="3080"/>
                      <a:pt x="0" y="4207"/>
                      <a:pt x="1025" y="4412"/>
                    </a:cubicBezTo>
                    <a:cubicBezTo>
                      <a:pt x="1239" y="4459"/>
                      <a:pt x="1448" y="4480"/>
                      <a:pt x="1651" y="4480"/>
                    </a:cubicBezTo>
                    <a:cubicBezTo>
                      <a:pt x="1998" y="4480"/>
                      <a:pt x="2331" y="4420"/>
                      <a:pt x="2649" y="4323"/>
                    </a:cubicBezTo>
                    <a:lnTo>
                      <a:pt x="2649" y="4323"/>
                    </a:lnTo>
                    <a:cubicBezTo>
                      <a:pt x="2444" y="4871"/>
                      <a:pt x="2356" y="5460"/>
                      <a:pt x="2529" y="6001"/>
                    </a:cubicBezTo>
                    <a:cubicBezTo>
                      <a:pt x="2727" y="6624"/>
                      <a:pt x="3104" y="6851"/>
                      <a:pt x="3549" y="6851"/>
                    </a:cubicBezTo>
                    <a:cubicBezTo>
                      <a:pt x="4448" y="6851"/>
                      <a:pt x="5626" y="5929"/>
                      <a:pt x="6186" y="5472"/>
                    </a:cubicBezTo>
                    <a:cubicBezTo>
                      <a:pt x="7399" y="4464"/>
                      <a:pt x="8526" y="3353"/>
                      <a:pt x="9569" y="2174"/>
                    </a:cubicBezTo>
                    <a:lnTo>
                      <a:pt x="9620" y="2106"/>
                    </a:lnTo>
                    <a:cubicBezTo>
                      <a:pt x="9751" y="1961"/>
                      <a:pt x="9620" y="1776"/>
                      <a:pt x="9482" y="1776"/>
                    </a:cubicBezTo>
                    <a:cubicBezTo>
                      <a:pt x="9441" y="1776"/>
                      <a:pt x="9399" y="1793"/>
                      <a:pt x="9364" y="1832"/>
                    </a:cubicBezTo>
                    <a:cubicBezTo>
                      <a:pt x="8646" y="2670"/>
                      <a:pt x="7860" y="3455"/>
                      <a:pt x="7040" y="4224"/>
                    </a:cubicBezTo>
                    <a:cubicBezTo>
                      <a:pt x="6425" y="4805"/>
                      <a:pt x="5758" y="5335"/>
                      <a:pt x="5075" y="5830"/>
                    </a:cubicBezTo>
                    <a:cubicBezTo>
                      <a:pt x="4671" y="6089"/>
                      <a:pt x="4083" y="6501"/>
                      <a:pt x="3543" y="6501"/>
                    </a:cubicBezTo>
                    <a:cubicBezTo>
                      <a:pt x="3512" y="6501"/>
                      <a:pt x="3482" y="6500"/>
                      <a:pt x="3452" y="6497"/>
                    </a:cubicBezTo>
                    <a:cubicBezTo>
                      <a:pt x="2905" y="6428"/>
                      <a:pt x="2768" y="5335"/>
                      <a:pt x="2905" y="4839"/>
                    </a:cubicBezTo>
                    <a:cubicBezTo>
                      <a:pt x="2949" y="4664"/>
                      <a:pt x="3041" y="4409"/>
                      <a:pt x="3169" y="4132"/>
                    </a:cubicBezTo>
                    <a:lnTo>
                      <a:pt x="3169" y="4132"/>
                    </a:lnTo>
                    <a:cubicBezTo>
                      <a:pt x="3360" y="4050"/>
                      <a:pt x="3546" y="3959"/>
                      <a:pt x="3725" y="3866"/>
                    </a:cubicBezTo>
                    <a:cubicBezTo>
                      <a:pt x="4152" y="3678"/>
                      <a:pt x="5263" y="3011"/>
                      <a:pt x="4716" y="2413"/>
                    </a:cubicBezTo>
                    <a:cubicBezTo>
                      <a:pt x="4603" y="2293"/>
                      <a:pt x="4482" y="2243"/>
                      <a:pt x="4361" y="2243"/>
                    </a:cubicBezTo>
                    <a:cubicBezTo>
                      <a:pt x="3877" y="2243"/>
                      <a:pt x="3369" y="3029"/>
                      <a:pt x="3178" y="3302"/>
                    </a:cubicBezTo>
                    <a:cubicBezTo>
                      <a:pt x="3068" y="3469"/>
                      <a:pt x="2960" y="3651"/>
                      <a:pt x="2863" y="3842"/>
                    </a:cubicBezTo>
                    <a:lnTo>
                      <a:pt x="2863" y="3842"/>
                    </a:lnTo>
                    <a:cubicBezTo>
                      <a:pt x="2523" y="3957"/>
                      <a:pt x="2170" y="4033"/>
                      <a:pt x="1811" y="4071"/>
                    </a:cubicBezTo>
                    <a:cubicBezTo>
                      <a:pt x="1695" y="4077"/>
                      <a:pt x="1564" y="4087"/>
                      <a:pt x="1431" y="4087"/>
                    </a:cubicBezTo>
                    <a:cubicBezTo>
                      <a:pt x="1193" y="4087"/>
                      <a:pt x="951" y="4053"/>
                      <a:pt x="786" y="3900"/>
                    </a:cubicBezTo>
                    <a:cubicBezTo>
                      <a:pt x="530" y="3678"/>
                      <a:pt x="650" y="3063"/>
                      <a:pt x="803" y="2755"/>
                    </a:cubicBezTo>
                    <a:cubicBezTo>
                      <a:pt x="1094" y="2208"/>
                      <a:pt x="1470" y="1713"/>
                      <a:pt x="1931" y="1303"/>
                    </a:cubicBezTo>
                    <a:cubicBezTo>
                      <a:pt x="2307" y="910"/>
                      <a:pt x="2751" y="585"/>
                      <a:pt x="3247" y="346"/>
                    </a:cubicBezTo>
                    <a:cubicBezTo>
                      <a:pt x="3423" y="243"/>
                      <a:pt x="3308" y="1"/>
                      <a:pt x="313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8" name="Google Shape;1248;p7"/>
              <p:cNvSpPr/>
              <p:nvPr/>
            </p:nvSpPr>
            <p:spPr>
              <a:xfrm>
                <a:off x="333025" y="1183500"/>
                <a:ext cx="101625" cy="119400"/>
              </a:xfrm>
              <a:custGeom>
                <a:rect b="b" l="l" r="r" t="t"/>
                <a:pathLst>
                  <a:path extrusionOk="0" h="4776" w="4065">
                    <a:moveTo>
                      <a:pt x="1210" y="0"/>
                    </a:moveTo>
                    <a:cubicBezTo>
                      <a:pt x="1181" y="0"/>
                      <a:pt x="1153" y="3"/>
                      <a:pt x="1125" y="7"/>
                    </a:cubicBezTo>
                    <a:cubicBezTo>
                      <a:pt x="151" y="161"/>
                      <a:pt x="14" y="4415"/>
                      <a:pt x="14" y="4415"/>
                    </a:cubicBezTo>
                    <a:cubicBezTo>
                      <a:pt x="1" y="4643"/>
                      <a:pt x="647" y="4776"/>
                      <a:pt x="1410" y="4776"/>
                    </a:cubicBezTo>
                    <a:cubicBezTo>
                      <a:pt x="2596" y="4776"/>
                      <a:pt x="4064" y="4454"/>
                      <a:pt x="3773" y="3664"/>
                    </a:cubicBezTo>
                    <a:cubicBezTo>
                      <a:pt x="3292" y="2403"/>
                      <a:pt x="2152" y="0"/>
                      <a:pt x="1210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9" name="Google Shape;1249;p7"/>
              <p:cNvSpPr/>
              <p:nvPr/>
            </p:nvSpPr>
            <p:spPr>
              <a:xfrm>
                <a:off x="908275" y="1165700"/>
                <a:ext cx="99550" cy="121375"/>
              </a:xfrm>
              <a:custGeom>
                <a:rect b="b" l="l" r="r" t="t"/>
                <a:pathLst>
                  <a:path extrusionOk="0" h="4855" w="3982">
                    <a:moveTo>
                      <a:pt x="2113" y="1"/>
                    </a:moveTo>
                    <a:cubicBezTo>
                      <a:pt x="1130" y="1"/>
                      <a:pt x="105" y="4034"/>
                      <a:pt x="105" y="4034"/>
                    </a:cubicBezTo>
                    <a:cubicBezTo>
                      <a:pt x="1" y="4387"/>
                      <a:pt x="1497" y="4855"/>
                      <a:pt x="2647" y="4855"/>
                    </a:cubicBezTo>
                    <a:cubicBezTo>
                      <a:pt x="3386" y="4855"/>
                      <a:pt x="3982" y="4661"/>
                      <a:pt x="3915" y="4119"/>
                    </a:cubicBezTo>
                    <a:cubicBezTo>
                      <a:pt x="3744" y="2735"/>
                      <a:pt x="3112" y="53"/>
                      <a:pt x="2138" y="2"/>
                    </a:cubicBezTo>
                    <a:cubicBezTo>
                      <a:pt x="2130" y="1"/>
                      <a:pt x="2122" y="1"/>
                      <a:pt x="2113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0" name="Google Shape;1250;p7"/>
              <p:cNvSpPr/>
              <p:nvPr/>
            </p:nvSpPr>
            <p:spPr>
              <a:xfrm>
                <a:off x="641350" y="1612025"/>
                <a:ext cx="67075" cy="57275"/>
              </a:xfrm>
              <a:custGeom>
                <a:rect b="b" l="l" r="r" t="t"/>
                <a:pathLst>
                  <a:path extrusionOk="0" h="2291" w="2683">
                    <a:moveTo>
                      <a:pt x="1232" y="1"/>
                    </a:moveTo>
                    <a:cubicBezTo>
                      <a:pt x="1184" y="1"/>
                      <a:pt x="1120" y="99"/>
                      <a:pt x="957" y="362"/>
                    </a:cubicBezTo>
                    <a:cubicBezTo>
                      <a:pt x="598" y="943"/>
                      <a:pt x="291" y="362"/>
                      <a:pt x="137" y="960"/>
                    </a:cubicBezTo>
                    <a:cubicBezTo>
                      <a:pt x="0" y="1558"/>
                      <a:pt x="769" y="2071"/>
                      <a:pt x="769" y="2071"/>
                    </a:cubicBezTo>
                    <a:cubicBezTo>
                      <a:pt x="911" y="2231"/>
                      <a:pt x="1080" y="2290"/>
                      <a:pt x="1253" y="2290"/>
                    </a:cubicBezTo>
                    <a:cubicBezTo>
                      <a:pt x="1579" y="2290"/>
                      <a:pt x="1918" y="2080"/>
                      <a:pt x="2119" y="1934"/>
                    </a:cubicBezTo>
                    <a:cubicBezTo>
                      <a:pt x="2410" y="1729"/>
                      <a:pt x="2683" y="960"/>
                      <a:pt x="2410" y="875"/>
                    </a:cubicBezTo>
                    <a:cubicBezTo>
                      <a:pt x="2051" y="773"/>
                      <a:pt x="1726" y="585"/>
                      <a:pt x="1470" y="311"/>
                    </a:cubicBezTo>
                    <a:cubicBezTo>
                      <a:pt x="1320" y="143"/>
                      <a:pt x="1288" y="1"/>
                      <a:pt x="1232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7"/>
              <p:cNvSpPr/>
              <p:nvPr/>
            </p:nvSpPr>
            <p:spPr>
              <a:xfrm>
                <a:off x="647750" y="1648925"/>
                <a:ext cx="55050" cy="22950"/>
              </a:xfrm>
              <a:custGeom>
                <a:rect b="b" l="l" r="r" t="t"/>
                <a:pathLst>
                  <a:path extrusionOk="0" h="918" w="2202">
                    <a:moveTo>
                      <a:pt x="2043" y="1"/>
                    </a:moveTo>
                    <a:cubicBezTo>
                      <a:pt x="1989" y="1"/>
                      <a:pt x="1935" y="31"/>
                      <a:pt x="1914" y="100"/>
                    </a:cubicBezTo>
                    <a:cubicBezTo>
                      <a:pt x="1863" y="288"/>
                      <a:pt x="1726" y="441"/>
                      <a:pt x="1556" y="527"/>
                    </a:cubicBezTo>
                    <a:cubicBezTo>
                      <a:pt x="1426" y="613"/>
                      <a:pt x="1275" y="659"/>
                      <a:pt x="1122" y="659"/>
                    </a:cubicBezTo>
                    <a:cubicBezTo>
                      <a:pt x="1033" y="659"/>
                      <a:pt x="943" y="644"/>
                      <a:pt x="855" y="612"/>
                    </a:cubicBezTo>
                    <a:cubicBezTo>
                      <a:pt x="667" y="561"/>
                      <a:pt x="496" y="441"/>
                      <a:pt x="377" y="288"/>
                    </a:cubicBezTo>
                    <a:lnTo>
                      <a:pt x="274" y="151"/>
                    </a:lnTo>
                    <a:lnTo>
                      <a:pt x="274" y="100"/>
                    </a:lnTo>
                    <a:cubicBezTo>
                      <a:pt x="261" y="46"/>
                      <a:pt x="206" y="3"/>
                      <a:pt x="150" y="3"/>
                    </a:cubicBezTo>
                    <a:cubicBezTo>
                      <a:pt x="134" y="3"/>
                      <a:pt x="118" y="7"/>
                      <a:pt x="103" y="14"/>
                    </a:cubicBezTo>
                    <a:cubicBezTo>
                      <a:pt x="35" y="14"/>
                      <a:pt x="1" y="100"/>
                      <a:pt x="18" y="168"/>
                    </a:cubicBezTo>
                    <a:lnTo>
                      <a:pt x="1" y="168"/>
                    </a:lnTo>
                    <a:cubicBezTo>
                      <a:pt x="154" y="527"/>
                      <a:pt x="462" y="800"/>
                      <a:pt x="855" y="886"/>
                    </a:cubicBezTo>
                    <a:cubicBezTo>
                      <a:pt x="937" y="907"/>
                      <a:pt x="1023" y="918"/>
                      <a:pt x="1111" y="918"/>
                    </a:cubicBezTo>
                    <a:cubicBezTo>
                      <a:pt x="1572" y="918"/>
                      <a:pt x="2070" y="627"/>
                      <a:pt x="2171" y="168"/>
                    </a:cubicBezTo>
                    <a:cubicBezTo>
                      <a:pt x="2201" y="66"/>
                      <a:pt x="2122" y="1"/>
                      <a:pt x="204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2" name="Google Shape;1252;p7"/>
              <p:cNvSpPr/>
              <p:nvPr/>
            </p:nvSpPr>
            <p:spPr>
              <a:xfrm>
                <a:off x="624700" y="1562425"/>
                <a:ext cx="89300" cy="44150"/>
              </a:xfrm>
              <a:custGeom>
                <a:rect b="b" l="l" r="r" t="t"/>
                <a:pathLst>
                  <a:path extrusionOk="0" h="1766" w="3572">
                    <a:moveTo>
                      <a:pt x="2038" y="1"/>
                    </a:moveTo>
                    <a:cubicBezTo>
                      <a:pt x="1223" y="1"/>
                      <a:pt x="354" y="124"/>
                      <a:pt x="239" y="399"/>
                    </a:cubicBezTo>
                    <a:cubicBezTo>
                      <a:pt x="0" y="928"/>
                      <a:pt x="1982" y="1766"/>
                      <a:pt x="1982" y="1766"/>
                    </a:cubicBezTo>
                    <a:cubicBezTo>
                      <a:pt x="1982" y="1766"/>
                      <a:pt x="3571" y="672"/>
                      <a:pt x="3520" y="296"/>
                    </a:cubicBezTo>
                    <a:cubicBezTo>
                      <a:pt x="3503" y="107"/>
                      <a:pt x="2794" y="1"/>
                      <a:pt x="203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3" name="Google Shape;1253;p7"/>
              <p:cNvSpPr/>
              <p:nvPr/>
            </p:nvSpPr>
            <p:spPr>
              <a:xfrm>
                <a:off x="614000" y="1596725"/>
                <a:ext cx="61550" cy="40025"/>
              </a:xfrm>
              <a:custGeom>
                <a:rect b="b" l="l" r="r" t="t"/>
                <a:pathLst>
                  <a:path extrusionOk="0" h="1601" w="2462">
                    <a:moveTo>
                      <a:pt x="2316" y="1"/>
                    </a:moveTo>
                    <a:cubicBezTo>
                      <a:pt x="2256" y="1"/>
                      <a:pt x="2196" y="35"/>
                      <a:pt x="2171" y="103"/>
                    </a:cubicBezTo>
                    <a:cubicBezTo>
                      <a:pt x="2205" y="581"/>
                      <a:pt x="1949" y="1026"/>
                      <a:pt x="1522" y="1248"/>
                    </a:cubicBezTo>
                    <a:cubicBezTo>
                      <a:pt x="1385" y="1309"/>
                      <a:pt x="1242" y="1338"/>
                      <a:pt x="1103" y="1338"/>
                    </a:cubicBezTo>
                    <a:cubicBezTo>
                      <a:pt x="770" y="1338"/>
                      <a:pt x="455" y="1173"/>
                      <a:pt x="274" y="872"/>
                    </a:cubicBezTo>
                    <a:cubicBezTo>
                      <a:pt x="246" y="821"/>
                      <a:pt x="203" y="800"/>
                      <a:pt x="162" y="800"/>
                    </a:cubicBezTo>
                    <a:cubicBezTo>
                      <a:pt x="78" y="800"/>
                      <a:pt x="0" y="888"/>
                      <a:pt x="69" y="992"/>
                    </a:cubicBezTo>
                    <a:cubicBezTo>
                      <a:pt x="306" y="1377"/>
                      <a:pt x="714" y="1600"/>
                      <a:pt x="1144" y="1600"/>
                    </a:cubicBezTo>
                    <a:cubicBezTo>
                      <a:pt x="1304" y="1600"/>
                      <a:pt x="1466" y="1569"/>
                      <a:pt x="1624" y="1504"/>
                    </a:cubicBezTo>
                    <a:cubicBezTo>
                      <a:pt x="2154" y="1265"/>
                      <a:pt x="2444" y="667"/>
                      <a:pt x="2461" y="103"/>
                    </a:cubicBezTo>
                    <a:cubicBezTo>
                      <a:pt x="2436" y="35"/>
                      <a:pt x="2376" y="1"/>
                      <a:pt x="231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7"/>
              <p:cNvSpPr/>
              <p:nvPr/>
            </p:nvSpPr>
            <p:spPr>
              <a:xfrm>
                <a:off x="668250" y="1596075"/>
                <a:ext cx="61975" cy="40675"/>
              </a:xfrm>
              <a:custGeom>
                <a:rect b="b" l="l" r="r" t="t"/>
                <a:pathLst>
                  <a:path extrusionOk="0" h="1627" w="2479">
                    <a:moveTo>
                      <a:pt x="163" y="1"/>
                    </a:moveTo>
                    <a:cubicBezTo>
                      <a:pt x="99" y="1"/>
                      <a:pt x="35" y="44"/>
                      <a:pt x="35" y="129"/>
                    </a:cubicBezTo>
                    <a:cubicBezTo>
                      <a:pt x="1" y="710"/>
                      <a:pt x="325" y="1274"/>
                      <a:pt x="872" y="1530"/>
                    </a:cubicBezTo>
                    <a:cubicBezTo>
                      <a:pt x="1025" y="1595"/>
                      <a:pt x="1185" y="1626"/>
                      <a:pt x="1342" y="1626"/>
                    </a:cubicBezTo>
                    <a:cubicBezTo>
                      <a:pt x="1765" y="1626"/>
                      <a:pt x="2174" y="1403"/>
                      <a:pt x="2410" y="1018"/>
                    </a:cubicBezTo>
                    <a:cubicBezTo>
                      <a:pt x="2479" y="914"/>
                      <a:pt x="2394" y="826"/>
                      <a:pt x="2304" y="826"/>
                    </a:cubicBezTo>
                    <a:cubicBezTo>
                      <a:pt x="2261" y="826"/>
                      <a:pt x="2216" y="847"/>
                      <a:pt x="2188" y="898"/>
                    </a:cubicBezTo>
                    <a:cubicBezTo>
                      <a:pt x="2007" y="1199"/>
                      <a:pt x="1692" y="1364"/>
                      <a:pt x="1366" y="1364"/>
                    </a:cubicBezTo>
                    <a:cubicBezTo>
                      <a:pt x="1228" y="1364"/>
                      <a:pt x="1089" y="1335"/>
                      <a:pt x="958" y="1274"/>
                    </a:cubicBezTo>
                    <a:cubicBezTo>
                      <a:pt x="531" y="1035"/>
                      <a:pt x="274" y="590"/>
                      <a:pt x="291" y="129"/>
                    </a:cubicBezTo>
                    <a:cubicBezTo>
                      <a:pt x="291" y="44"/>
                      <a:pt x="227" y="1"/>
                      <a:pt x="16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5" name="Google Shape;1255;p7"/>
              <p:cNvSpPr/>
              <p:nvPr/>
            </p:nvSpPr>
            <p:spPr>
              <a:xfrm>
                <a:off x="232125" y="1308875"/>
                <a:ext cx="377650" cy="365200"/>
              </a:xfrm>
              <a:custGeom>
                <a:rect b="b" l="l" r="r" t="t"/>
                <a:pathLst>
                  <a:path extrusionOk="0" h="14608" w="15106">
                    <a:moveTo>
                      <a:pt x="7561" y="1"/>
                    </a:moveTo>
                    <a:cubicBezTo>
                      <a:pt x="7406" y="1"/>
                      <a:pt x="7249" y="5"/>
                      <a:pt x="7092" y="16"/>
                    </a:cubicBezTo>
                    <a:cubicBezTo>
                      <a:pt x="3059" y="272"/>
                      <a:pt x="1" y="3757"/>
                      <a:pt x="274" y="7773"/>
                    </a:cubicBezTo>
                    <a:cubicBezTo>
                      <a:pt x="520" y="11637"/>
                      <a:pt x="3716" y="14607"/>
                      <a:pt x="7531" y="14607"/>
                    </a:cubicBezTo>
                    <a:cubicBezTo>
                      <a:pt x="7696" y="14607"/>
                      <a:pt x="7863" y="14601"/>
                      <a:pt x="8031" y="14590"/>
                    </a:cubicBezTo>
                    <a:cubicBezTo>
                      <a:pt x="12047" y="14334"/>
                      <a:pt x="15105" y="10865"/>
                      <a:pt x="14849" y="6833"/>
                    </a:cubicBezTo>
                    <a:cubicBezTo>
                      <a:pt x="14602" y="2975"/>
                      <a:pt x="11375" y="1"/>
                      <a:pt x="7561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6" name="Google Shape;1256;p7"/>
              <p:cNvSpPr/>
              <p:nvPr/>
            </p:nvSpPr>
            <p:spPr>
              <a:xfrm>
                <a:off x="260750" y="1338850"/>
                <a:ext cx="319550" cy="304400"/>
              </a:xfrm>
              <a:custGeom>
                <a:rect b="b" l="l" r="r" t="t"/>
                <a:pathLst>
                  <a:path extrusionOk="0" h="12176" w="12782">
                    <a:moveTo>
                      <a:pt x="6395" y="1"/>
                    </a:moveTo>
                    <a:cubicBezTo>
                      <a:pt x="3309" y="1"/>
                      <a:pt x="646" y="2348"/>
                      <a:pt x="325" y="5480"/>
                    </a:cubicBezTo>
                    <a:cubicBezTo>
                      <a:pt x="1" y="8829"/>
                      <a:pt x="2444" y="11819"/>
                      <a:pt x="5793" y="12144"/>
                    </a:cubicBezTo>
                    <a:cubicBezTo>
                      <a:pt x="6002" y="12165"/>
                      <a:pt x="6209" y="12176"/>
                      <a:pt x="6415" y="12176"/>
                    </a:cubicBezTo>
                    <a:cubicBezTo>
                      <a:pt x="9489" y="12176"/>
                      <a:pt x="12135" y="9832"/>
                      <a:pt x="12439" y="6693"/>
                    </a:cubicBezTo>
                    <a:cubicBezTo>
                      <a:pt x="12781" y="3344"/>
                      <a:pt x="10338" y="371"/>
                      <a:pt x="6989" y="30"/>
                    </a:cubicBezTo>
                    <a:cubicBezTo>
                      <a:pt x="6789" y="10"/>
                      <a:pt x="6591" y="1"/>
                      <a:pt x="6395" y="1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7" name="Google Shape;1257;p7"/>
              <p:cNvSpPr/>
              <p:nvPr/>
            </p:nvSpPr>
            <p:spPr>
              <a:xfrm>
                <a:off x="355150" y="1428525"/>
                <a:ext cx="113225" cy="94850"/>
              </a:xfrm>
              <a:custGeom>
                <a:rect b="b" l="l" r="r" t="t"/>
                <a:pathLst>
                  <a:path extrusionOk="0" h="3794" w="4529">
                    <a:moveTo>
                      <a:pt x="2270" y="0"/>
                    </a:moveTo>
                    <a:cubicBezTo>
                      <a:pt x="2056" y="0"/>
                      <a:pt x="1842" y="44"/>
                      <a:pt x="1641" y="133"/>
                    </a:cubicBezTo>
                    <a:cubicBezTo>
                      <a:pt x="1162" y="372"/>
                      <a:pt x="770" y="783"/>
                      <a:pt x="547" y="1278"/>
                    </a:cubicBezTo>
                    <a:cubicBezTo>
                      <a:pt x="189" y="1979"/>
                      <a:pt x="1" y="2782"/>
                      <a:pt x="18" y="3585"/>
                    </a:cubicBezTo>
                    <a:cubicBezTo>
                      <a:pt x="52" y="3713"/>
                      <a:pt x="167" y="3777"/>
                      <a:pt x="283" y="3777"/>
                    </a:cubicBezTo>
                    <a:cubicBezTo>
                      <a:pt x="398" y="3777"/>
                      <a:pt x="513" y="3713"/>
                      <a:pt x="547" y="3585"/>
                    </a:cubicBezTo>
                    <a:cubicBezTo>
                      <a:pt x="547" y="2970"/>
                      <a:pt x="667" y="2372"/>
                      <a:pt x="872" y="1808"/>
                    </a:cubicBezTo>
                    <a:cubicBezTo>
                      <a:pt x="1060" y="1398"/>
                      <a:pt x="1316" y="953"/>
                      <a:pt x="1709" y="714"/>
                    </a:cubicBezTo>
                    <a:cubicBezTo>
                      <a:pt x="1897" y="595"/>
                      <a:pt x="2081" y="543"/>
                      <a:pt x="2256" y="543"/>
                    </a:cubicBezTo>
                    <a:cubicBezTo>
                      <a:pt x="2834" y="543"/>
                      <a:pt x="3327" y="1100"/>
                      <a:pt x="3589" y="1637"/>
                    </a:cubicBezTo>
                    <a:cubicBezTo>
                      <a:pt x="3862" y="2252"/>
                      <a:pt x="3999" y="2918"/>
                      <a:pt x="3965" y="3602"/>
                    </a:cubicBezTo>
                    <a:cubicBezTo>
                      <a:pt x="4007" y="3730"/>
                      <a:pt x="4123" y="3794"/>
                      <a:pt x="4238" y="3794"/>
                    </a:cubicBezTo>
                    <a:cubicBezTo>
                      <a:pt x="4353" y="3794"/>
                      <a:pt x="4469" y="3730"/>
                      <a:pt x="4511" y="3602"/>
                    </a:cubicBezTo>
                    <a:cubicBezTo>
                      <a:pt x="4528" y="2423"/>
                      <a:pt x="4187" y="885"/>
                      <a:pt x="3076" y="219"/>
                    </a:cubicBezTo>
                    <a:cubicBezTo>
                      <a:pt x="2825" y="74"/>
                      <a:pt x="2547" y="0"/>
                      <a:pt x="227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8" name="Google Shape;1258;p7"/>
              <p:cNvSpPr/>
              <p:nvPr/>
            </p:nvSpPr>
            <p:spPr>
              <a:xfrm>
                <a:off x="260750" y="1338850"/>
                <a:ext cx="319550" cy="304400"/>
              </a:xfrm>
              <a:custGeom>
                <a:rect b="b" l="l" r="r" t="t"/>
                <a:pathLst>
                  <a:path extrusionOk="0" h="12176" w="12782">
                    <a:moveTo>
                      <a:pt x="6395" y="1"/>
                    </a:moveTo>
                    <a:cubicBezTo>
                      <a:pt x="3309" y="1"/>
                      <a:pt x="646" y="2348"/>
                      <a:pt x="325" y="5480"/>
                    </a:cubicBezTo>
                    <a:cubicBezTo>
                      <a:pt x="1" y="8829"/>
                      <a:pt x="2444" y="11819"/>
                      <a:pt x="5793" y="12144"/>
                    </a:cubicBezTo>
                    <a:cubicBezTo>
                      <a:pt x="6002" y="12165"/>
                      <a:pt x="6209" y="12176"/>
                      <a:pt x="6415" y="12176"/>
                    </a:cubicBezTo>
                    <a:cubicBezTo>
                      <a:pt x="9489" y="12176"/>
                      <a:pt x="12135" y="9832"/>
                      <a:pt x="12439" y="6693"/>
                    </a:cubicBezTo>
                    <a:cubicBezTo>
                      <a:pt x="12781" y="3344"/>
                      <a:pt x="10338" y="371"/>
                      <a:pt x="6989" y="30"/>
                    </a:cubicBezTo>
                    <a:cubicBezTo>
                      <a:pt x="6789" y="10"/>
                      <a:pt x="6591" y="1"/>
                      <a:pt x="6395" y="1"/>
                    </a:cubicBezTo>
                    <a:close/>
                  </a:path>
                </a:pathLst>
              </a:custGeom>
              <a:solidFill>
                <a:srgbClr val="FBC3FF">
                  <a:alpha val="55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9" name="Google Shape;1259;p7"/>
              <p:cNvSpPr/>
              <p:nvPr/>
            </p:nvSpPr>
            <p:spPr>
              <a:xfrm>
                <a:off x="713100" y="1305350"/>
                <a:ext cx="415650" cy="365350"/>
              </a:xfrm>
              <a:custGeom>
                <a:rect b="b" l="l" r="r" t="t"/>
                <a:pathLst>
                  <a:path extrusionOk="0" h="14614" w="16626">
                    <a:moveTo>
                      <a:pt x="8313" y="1"/>
                    </a:moveTo>
                    <a:cubicBezTo>
                      <a:pt x="6898" y="1"/>
                      <a:pt x="5466" y="411"/>
                      <a:pt x="4204" y="1267"/>
                    </a:cubicBezTo>
                    <a:cubicBezTo>
                      <a:pt x="872" y="3540"/>
                      <a:pt x="1" y="8085"/>
                      <a:pt x="2273" y="11416"/>
                    </a:cubicBezTo>
                    <a:cubicBezTo>
                      <a:pt x="3689" y="13493"/>
                      <a:pt x="5988" y="14613"/>
                      <a:pt x="8325" y="14613"/>
                    </a:cubicBezTo>
                    <a:cubicBezTo>
                      <a:pt x="9739" y="14613"/>
                      <a:pt x="11167" y="14203"/>
                      <a:pt x="12423" y="13347"/>
                    </a:cubicBezTo>
                    <a:cubicBezTo>
                      <a:pt x="15754" y="11075"/>
                      <a:pt x="16626" y="6530"/>
                      <a:pt x="14353" y="3198"/>
                    </a:cubicBezTo>
                    <a:cubicBezTo>
                      <a:pt x="12948" y="1122"/>
                      <a:pt x="10653" y="1"/>
                      <a:pt x="8313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0" name="Google Shape;1260;p7"/>
              <p:cNvSpPr/>
              <p:nvPr/>
            </p:nvSpPr>
            <p:spPr>
              <a:xfrm>
                <a:off x="746850" y="1334775"/>
                <a:ext cx="347725" cy="304475"/>
              </a:xfrm>
              <a:custGeom>
                <a:rect b="b" l="l" r="r" t="t"/>
                <a:pathLst>
                  <a:path extrusionOk="0" h="12179" w="13909">
                    <a:moveTo>
                      <a:pt x="6966" y="0"/>
                    </a:moveTo>
                    <a:cubicBezTo>
                      <a:pt x="4819" y="0"/>
                      <a:pt x="2734" y="1139"/>
                      <a:pt x="1624" y="3149"/>
                    </a:cubicBezTo>
                    <a:cubicBezTo>
                      <a:pt x="1" y="6087"/>
                      <a:pt x="1077" y="9795"/>
                      <a:pt x="4016" y="11418"/>
                    </a:cubicBezTo>
                    <a:cubicBezTo>
                      <a:pt x="4948" y="11933"/>
                      <a:pt x="5958" y="12178"/>
                      <a:pt x="6954" y="12178"/>
                    </a:cubicBezTo>
                    <a:cubicBezTo>
                      <a:pt x="9098" y="12178"/>
                      <a:pt x="11178" y="11044"/>
                      <a:pt x="12286" y="9026"/>
                    </a:cubicBezTo>
                    <a:cubicBezTo>
                      <a:pt x="13909" y="6087"/>
                      <a:pt x="12832" y="2380"/>
                      <a:pt x="9894" y="756"/>
                    </a:cubicBezTo>
                    <a:cubicBezTo>
                      <a:pt x="8965" y="243"/>
                      <a:pt x="7959" y="0"/>
                      <a:pt x="6966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1" name="Google Shape;1261;p7"/>
              <p:cNvSpPr/>
              <p:nvPr/>
            </p:nvSpPr>
            <p:spPr>
              <a:xfrm>
                <a:off x="852800" y="1423650"/>
                <a:ext cx="115350" cy="102200"/>
              </a:xfrm>
              <a:custGeom>
                <a:rect b="b" l="l" r="r" t="t"/>
                <a:pathLst>
                  <a:path extrusionOk="0" h="4088" w="4614">
                    <a:moveTo>
                      <a:pt x="2477" y="1"/>
                    </a:moveTo>
                    <a:cubicBezTo>
                      <a:pt x="2327" y="1"/>
                      <a:pt x="2178" y="24"/>
                      <a:pt x="2033" y="72"/>
                    </a:cubicBezTo>
                    <a:cubicBezTo>
                      <a:pt x="1504" y="277"/>
                      <a:pt x="1077" y="653"/>
                      <a:pt x="786" y="1131"/>
                    </a:cubicBezTo>
                    <a:cubicBezTo>
                      <a:pt x="359" y="1798"/>
                      <a:pt x="86" y="2549"/>
                      <a:pt x="0" y="3353"/>
                    </a:cubicBezTo>
                    <a:cubicBezTo>
                      <a:pt x="17" y="3489"/>
                      <a:pt x="137" y="3592"/>
                      <a:pt x="273" y="3609"/>
                    </a:cubicBezTo>
                    <a:cubicBezTo>
                      <a:pt x="410" y="3609"/>
                      <a:pt x="530" y="3489"/>
                      <a:pt x="530" y="3353"/>
                    </a:cubicBezTo>
                    <a:cubicBezTo>
                      <a:pt x="649" y="2362"/>
                      <a:pt x="1077" y="1080"/>
                      <a:pt x="2050" y="653"/>
                    </a:cubicBezTo>
                    <a:cubicBezTo>
                      <a:pt x="2228" y="574"/>
                      <a:pt x="2391" y="539"/>
                      <a:pt x="2540" y="539"/>
                    </a:cubicBezTo>
                    <a:cubicBezTo>
                      <a:pt x="3194" y="539"/>
                      <a:pt x="3581" y="1216"/>
                      <a:pt x="3776" y="1815"/>
                    </a:cubicBezTo>
                    <a:cubicBezTo>
                      <a:pt x="3964" y="2464"/>
                      <a:pt x="4032" y="3147"/>
                      <a:pt x="3947" y="3814"/>
                    </a:cubicBezTo>
                    <a:cubicBezTo>
                      <a:pt x="3930" y="3968"/>
                      <a:pt x="4050" y="4087"/>
                      <a:pt x="4203" y="4087"/>
                    </a:cubicBezTo>
                    <a:cubicBezTo>
                      <a:pt x="4357" y="4087"/>
                      <a:pt x="4477" y="3968"/>
                      <a:pt x="4477" y="3814"/>
                    </a:cubicBezTo>
                    <a:cubicBezTo>
                      <a:pt x="4613" y="2635"/>
                      <a:pt x="4442" y="1080"/>
                      <a:pt x="3417" y="311"/>
                    </a:cubicBezTo>
                    <a:cubicBezTo>
                      <a:pt x="3136" y="112"/>
                      <a:pt x="2806" y="1"/>
                      <a:pt x="247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2" name="Google Shape;1262;p7"/>
              <p:cNvSpPr/>
              <p:nvPr/>
            </p:nvSpPr>
            <p:spPr>
              <a:xfrm>
                <a:off x="747275" y="1333900"/>
                <a:ext cx="347725" cy="304400"/>
              </a:xfrm>
              <a:custGeom>
                <a:rect b="b" l="l" r="r" t="t"/>
                <a:pathLst>
                  <a:path extrusionOk="0" h="12176" w="13909">
                    <a:moveTo>
                      <a:pt x="6966" y="1"/>
                    </a:moveTo>
                    <a:cubicBezTo>
                      <a:pt x="4819" y="1"/>
                      <a:pt x="2734" y="1140"/>
                      <a:pt x="1624" y="3149"/>
                    </a:cubicBezTo>
                    <a:cubicBezTo>
                      <a:pt x="1" y="6088"/>
                      <a:pt x="1060" y="9796"/>
                      <a:pt x="4016" y="11419"/>
                    </a:cubicBezTo>
                    <a:cubicBezTo>
                      <a:pt x="4945" y="11932"/>
                      <a:pt x="5951" y="12176"/>
                      <a:pt x="6944" y="12176"/>
                    </a:cubicBezTo>
                    <a:cubicBezTo>
                      <a:pt x="9091" y="12176"/>
                      <a:pt x="11176" y="11037"/>
                      <a:pt x="12286" y="9027"/>
                    </a:cubicBezTo>
                    <a:cubicBezTo>
                      <a:pt x="13909" y="6088"/>
                      <a:pt x="12833" y="2381"/>
                      <a:pt x="9894" y="757"/>
                    </a:cubicBezTo>
                    <a:cubicBezTo>
                      <a:pt x="8965" y="244"/>
                      <a:pt x="7959" y="1"/>
                      <a:pt x="6966" y="1"/>
                    </a:cubicBezTo>
                    <a:close/>
                  </a:path>
                </a:pathLst>
              </a:custGeom>
              <a:solidFill>
                <a:srgbClr val="FBC3FF">
                  <a:alpha val="55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3" name="Google Shape;1263;p7"/>
              <p:cNvSpPr/>
              <p:nvPr/>
            </p:nvSpPr>
            <p:spPr>
              <a:xfrm>
                <a:off x="578200" y="1457225"/>
                <a:ext cx="188425" cy="50550"/>
              </a:xfrm>
              <a:custGeom>
                <a:rect b="b" l="l" r="r" t="t"/>
                <a:pathLst>
                  <a:path extrusionOk="0" h="2022" w="7537">
                    <a:moveTo>
                      <a:pt x="3795" y="1"/>
                    </a:moveTo>
                    <a:cubicBezTo>
                      <a:pt x="3527" y="1"/>
                      <a:pt x="3258" y="20"/>
                      <a:pt x="2988" y="62"/>
                    </a:cubicBezTo>
                    <a:cubicBezTo>
                      <a:pt x="2168" y="164"/>
                      <a:pt x="1382" y="489"/>
                      <a:pt x="715" y="984"/>
                    </a:cubicBezTo>
                    <a:cubicBezTo>
                      <a:pt x="544" y="1087"/>
                      <a:pt x="408" y="1206"/>
                      <a:pt x="288" y="1343"/>
                    </a:cubicBezTo>
                    <a:cubicBezTo>
                      <a:pt x="1" y="1617"/>
                      <a:pt x="272" y="2021"/>
                      <a:pt x="569" y="2021"/>
                    </a:cubicBezTo>
                    <a:cubicBezTo>
                      <a:pt x="660" y="2021"/>
                      <a:pt x="754" y="1983"/>
                      <a:pt x="835" y="1890"/>
                    </a:cubicBezTo>
                    <a:lnTo>
                      <a:pt x="1091" y="1685"/>
                    </a:lnTo>
                    <a:lnTo>
                      <a:pt x="1159" y="1634"/>
                    </a:lnTo>
                    <a:lnTo>
                      <a:pt x="1330" y="1514"/>
                    </a:lnTo>
                    <a:lnTo>
                      <a:pt x="1758" y="1275"/>
                    </a:lnTo>
                    <a:cubicBezTo>
                      <a:pt x="2391" y="958"/>
                      <a:pt x="3095" y="784"/>
                      <a:pt x="3808" y="784"/>
                    </a:cubicBezTo>
                    <a:cubicBezTo>
                      <a:pt x="4018" y="784"/>
                      <a:pt x="4230" y="799"/>
                      <a:pt x="4440" y="831"/>
                    </a:cubicBezTo>
                    <a:cubicBezTo>
                      <a:pt x="5260" y="950"/>
                      <a:pt x="6029" y="1224"/>
                      <a:pt x="6747" y="1617"/>
                    </a:cubicBezTo>
                    <a:cubicBezTo>
                      <a:pt x="6814" y="1651"/>
                      <a:pt x="6879" y="1667"/>
                      <a:pt x="6941" y="1667"/>
                    </a:cubicBezTo>
                    <a:cubicBezTo>
                      <a:pt x="7304" y="1667"/>
                      <a:pt x="7537" y="1135"/>
                      <a:pt x="7157" y="916"/>
                    </a:cubicBezTo>
                    <a:cubicBezTo>
                      <a:pt x="6114" y="374"/>
                      <a:pt x="4969" y="1"/>
                      <a:pt x="3795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4" name="Google Shape;1264;p7"/>
              <p:cNvSpPr/>
              <p:nvPr/>
            </p:nvSpPr>
            <p:spPr>
              <a:xfrm>
                <a:off x="1043300" y="2116575"/>
                <a:ext cx="264000" cy="174300"/>
              </a:xfrm>
              <a:custGeom>
                <a:rect b="b" l="l" r="r" t="t"/>
                <a:pathLst>
                  <a:path extrusionOk="0" h="6972" w="10560">
                    <a:moveTo>
                      <a:pt x="428" y="0"/>
                    </a:moveTo>
                    <a:lnTo>
                      <a:pt x="1" y="684"/>
                    </a:lnTo>
                    <a:lnTo>
                      <a:pt x="10133" y="6972"/>
                    </a:lnTo>
                    <a:lnTo>
                      <a:pt x="10560" y="6271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7"/>
              <p:cNvSpPr/>
              <p:nvPr/>
            </p:nvSpPr>
            <p:spPr>
              <a:xfrm>
                <a:off x="1092850" y="2037550"/>
                <a:ext cx="263575" cy="173875"/>
              </a:xfrm>
              <a:custGeom>
                <a:rect b="b" l="l" r="r" t="t"/>
                <a:pathLst>
                  <a:path extrusionOk="0" h="6955" w="10543">
                    <a:moveTo>
                      <a:pt x="428" y="1"/>
                    </a:moveTo>
                    <a:lnTo>
                      <a:pt x="1" y="684"/>
                    </a:lnTo>
                    <a:lnTo>
                      <a:pt x="10116" y="6955"/>
                    </a:lnTo>
                    <a:lnTo>
                      <a:pt x="10543" y="6271"/>
                    </a:lnTo>
                    <a:lnTo>
                      <a:pt x="428" y="1"/>
                    </a:ln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7"/>
              <p:cNvSpPr/>
              <p:nvPr/>
            </p:nvSpPr>
            <p:spPr>
              <a:xfrm>
                <a:off x="1009975" y="2005475"/>
                <a:ext cx="116225" cy="153050"/>
              </a:xfrm>
              <a:custGeom>
                <a:rect b="b" l="l" r="r" t="t"/>
                <a:pathLst>
                  <a:path extrusionOk="0" h="6122" w="4649">
                    <a:moveTo>
                      <a:pt x="3606" y="0"/>
                    </a:moveTo>
                    <a:cubicBezTo>
                      <a:pt x="3405" y="0"/>
                      <a:pt x="3205" y="102"/>
                      <a:pt x="3093" y="293"/>
                    </a:cubicBezTo>
                    <a:lnTo>
                      <a:pt x="172" y="4991"/>
                    </a:lnTo>
                    <a:cubicBezTo>
                      <a:pt x="1" y="5265"/>
                      <a:pt x="86" y="5641"/>
                      <a:pt x="377" y="5811"/>
                    </a:cubicBezTo>
                    <a:lnTo>
                      <a:pt x="736" y="6033"/>
                    </a:lnTo>
                    <a:cubicBezTo>
                      <a:pt x="831" y="6093"/>
                      <a:pt x="939" y="6122"/>
                      <a:pt x="1047" y="6122"/>
                    </a:cubicBezTo>
                    <a:cubicBezTo>
                      <a:pt x="1247" y="6122"/>
                      <a:pt x="1445" y="6023"/>
                      <a:pt x="1556" y="5846"/>
                    </a:cubicBezTo>
                    <a:lnTo>
                      <a:pt x="4477" y="1147"/>
                    </a:lnTo>
                    <a:cubicBezTo>
                      <a:pt x="4648" y="856"/>
                      <a:pt x="4563" y="498"/>
                      <a:pt x="4272" y="310"/>
                    </a:cubicBezTo>
                    <a:lnTo>
                      <a:pt x="3914" y="87"/>
                    </a:lnTo>
                    <a:cubicBezTo>
                      <a:pt x="3819" y="28"/>
                      <a:pt x="3713" y="0"/>
                      <a:pt x="3606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7" name="Google Shape;1267;p7"/>
              <p:cNvSpPr/>
              <p:nvPr/>
            </p:nvSpPr>
            <p:spPr>
              <a:xfrm>
                <a:off x="1196225" y="2083775"/>
                <a:ext cx="511325" cy="481725"/>
              </a:xfrm>
              <a:custGeom>
                <a:rect b="b" l="l" r="r" t="t"/>
                <a:pathLst>
                  <a:path extrusionOk="0" h="19269" w="20453">
                    <a:moveTo>
                      <a:pt x="7704" y="0"/>
                    </a:moveTo>
                    <a:cubicBezTo>
                      <a:pt x="7363" y="0"/>
                      <a:pt x="7122" y="109"/>
                      <a:pt x="6835" y="236"/>
                    </a:cubicBezTo>
                    <a:cubicBezTo>
                      <a:pt x="6066" y="578"/>
                      <a:pt x="2170" y="7173"/>
                      <a:pt x="1077" y="8830"/>
                    </a:cubicBezTo>
                    <a:cubicBezTo>
                      <a:pt x="0" y="10471"/>
                      <a:pt x="530" y="11479"/>
                      <a:pt x="1043" y="12094"/>
                    </a:cubicBezTo>
                    <a:cubicBezTo>
                      <a:pt x="1555" y="12709"/>
                      <a:pt x="9791" y="18040"/>
                      <a:pt x="11722" y="18997"/>
                    </a:cubicBezTo>
                    <a:cubicBezTo>
                      <a:pt x="12110" y="19191"/>
                      <a:pt x="12447" y="19268"/>
                      <a:pt x="12739" y="19268"/>
                    </a:cubicBezTo>
                    <a:cubicBezTo>
                      <a:pt x="13884" y="19268"/>
                      <a:pt x="14319" y="18074"/>
                      <a:pt x="14319" y="18074"/>
                    </a:cubicBezTo>
                    <a:lnTo>
                      <a:pt x="15053" y="17903"/>
                    </a:lnTo>
                    <a:cubicBezTo>
                      <a:pt x="15053" y="17903"/>
                      <a:pt x="18539" y="12624"/>
                      <a:pt x="19069" y="11667"/>
                    </a:cubicBezTo>
                    <a:cubicBezTo>
                      <a:pt x="19598" y="10710"/>
                      <a:pt x="20453" y="8625"/>
                      <a:pt x="20025" y="7908"/>
                    </a:cubicBezTo>
                    <a:cubicBezTo>
                      <a:pt x="19598" y="7173"/>
                      <a:pt x="13857" y="3021"/>
                      <a:pt x="10953" y="1347"/>
                    </a:cubicBezTo>
                    <a:cubicBezTo>
                      <a:pt x="9131" y="307"/>
                      <a:pt x="8277" y="0"/>
                      <a:pt x="77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8" name="Google Shape;1268;p7"/>
              <p:cNvSpPr/>
              <p:nvPr/>
            </p:nvSpPr>
            <p:spPr>
              <a:xfrm>
                <a:off x="1206900" y="2341250"/>
                <a:ext cx="338325" cy="216175"/>
              </a:xfrm>
              <a:custGeom>
                <a:rect b="b" l="l" r="r" t="t"/>
                <a:pathLst>
                  <a:path extrusionOk="0" h="8647" w="13533">
                    <a:moveTo>
                      <a:pt x="35" y="1"/>
                    </a:moveTo>
                    <a:cubicBezTo>
                      <a:pt x="1" y="138"/>
                      <a:pt x="1" y="291"/>
                      <a:pt x="18" y="428"/>
                    </a:cubicBezTo>
                    <a:lnTo>
                      <a:pt x="616" y="787"/>
                    </a:lnTo>
                    <a:lnTo>
                      <a:pt x="2393" y="1897"/>
                    </a:lnTo>
                    <a:lnTo>
                      <a:pt x="4563" y="3247"/>
                    </a:lnTo>
                    <a:lnTo>
                      <a:pt x="6938" y="4717"/>
                    </a:lnTo>
                    <a:lnTo>
                      <a:pt x="9347" y="6220"/>
                    </a:lnTo>
                    <a:lnTo>
                      <a:pt x="11585" y="7604"/>
                    </a:lnTo>
                    <a:lnTo>
                      <a:pt x="13259" y="8646"/>
                    </a:lnTo>
                    <a:cubicBezTo>
                      <a:pt x="13362" y="8561"/>
                      <a:pt x="13447" y="8476"/>
                      <a:pt x="13533" y="8373"/>
                    </a:cubicBezTo>
                    <a:lnTo>
                      <a:pt x="12268" y="7604"/>
                    </a:lnTo>
                    <a:lnTo>
                      <a:pt x="10116" y="6254"/>
                    </a:lnTo>
                    <a:lnTo>
                      <a:pt x="7724" y="4785"/>
                    </a:lnTo>
                    <a:cubicBezTo>
                      <a:pt x="6938" y="4272"/>
                      <a:pt x="6117" y="3777"/>
                      <a:pt x="5314" y="3281"/>
                    </a:cubicBezTo>
                    <a:lnTo>
                      <a:pt x="3093" y="1897"/>
                    </a:lnTo>
                    <a:lnTo>
                      <a:pt x="1197" y="718"/>
                    </a:lnTo>
                    <a:lnTo>
                      <a:pt x="3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9" name="Google Shape;1269;p7"/>
              <p:cNvSpPr/>
              <p:nvPr/>
            </p:nvSpPr>
            <p:spPr>
              <a:xfrm>
                <a:off x="1223550" y="2295550"/>
                <a:ext cx="356275" cy="232825"/>
              </a:xfrm>
              <a:custGeom>
                <a:rect b="b" l="l" r="r" t="t"/>
                <a:pathLst>
                  <a:path extrusionOk="0" h="9313" w="14251">
                    <a:moveTo>
                      <a:pt x="223" y="1"/>
                    </a:moveTo>
                    <a:lnTo>
                      <a:pt x="1" y="308"/>
                    </a:lnTo>
                    <a:lnTo>
                      <a:pt x="770" y="804"/>
                    </a:lnTo>
                    <a:lnTo>
                      <a:pt x="2530" y="1914"/>
                    </a:lnTo>
                    <a:lnTo>
                      <a:pt x="4665" y="3298"/>
                    </a:lnTo>
                    <a:cubicBezTo>
                      <a:pt x="5451" y="3794"/>
                      <a:pt x="6237" y="4289"/>
                      <a:pt x="7006" y="4802"/>
                    </a:cubicBezTo>
                    <a:lnTo>
                      <a:pt x="9381" y="6322"/>
                    </a:lnTo>
                    <a:lnTo>
                      <a:pt x="11585" y="7724"/>
                    </a:lnTo>
                    <a:lnTo>
                      <a:pt x="13465" y="8920"/>
                    </a:lnTo>
                    <a:lnTo>
                      <a:pt x="14046" y="9313"/>
                    </a:lnTo>
                    <a:cubicBezTo>
                      <a:pt x="14097" y="9193"/>
                      <a:pt x="14165" y="9073"/>
                      <a:pt x="14251" y="8988"/>
                    </a:cubicBezTo>
                    <a:lnTo>
                      <a:pt x="14046" y="8851"/>
                    </a:lnTo>
                    <a:lnTo>
                      <a:pt x="12286" y="7724"/>
                    </a:lnTo>
                    <a:lnTo>
                      <a:pt x="10150" y="6357"/>
                    </a:lnTo>
                    <a:lnTo>
                      <a:pt x="7809" y="4870"/>
                    </a:lnTo>
                    <a:lnTo>
                      <a:pt x="5434" y="3349"/>
                    </a:lnTo>
                    <a:lnTo>
                      <a:pt x="3230" y="1914"/>
                    </a:lnTo>
                    <a:lnTo>
                      <a:pt x="1351" y="718"/>
                    </a:lnTo>
                    <a:lnTo>
                      <a:pt x="22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7"/>
              <p:cNvSpPr/>
              <p:nvPr/>
            </p:nvSpPr>
            <p:spPr>
              <a:xfrm>
                <a:off x="1288050" y="2193025"/>
                <a:ext cx="361400" cy="228575"/>
              </a:xfrm>
              <a:custGeom>
                <a:rect b="b" l="l" r="r" t="t"/>
                <a:pathLst>
                  <a:path extrusionOk="0" h="9143" w="14456">
                    <a:moveTo>
                      <a:pt x="206" y="1"/>
                    </a:moveTo>
                    <a:lnTo>
                      <a:pt x="1" y="308"/>
                    </a:lnTo>
                    <a:lnTo>
                      <a:pt x="804" y="821"/>
                    </a:lnTo>
                    <a:lnTo>
                      <a:pt x="2649" y="1966"/>
                    </a:lnTo>
                    <a:lnTo>
                      <a:pt x="4888" y="3350"/>
                    </a:lnTo>
                    <a:lnTo>
                      <a:pt x="7348" y="4870"/>
                    </a:lnTo>
                    <a:lnTo>
                      <a:pt x="9826" y="6408"/>
                    </a:lnTo>
                    <a:lnTo>
                      <a:pt x="12149" y="7826"/>
                    </a:lnTo>
                    <a:lnTo>
                      <a:pt x="14097" y="9022"/>
                    </a:lnTo>
                    <a:lnTo>
                      <a:pt x="14268" y="9142"/>
                    </a:lnTo>
                    <a:lnTo>
                      <a:pt x="14456" y="8817"/>
                    </a:lnTo>
                    <a:lnTo>
                      <a:pt x="12850" y="7826"/>
                    </a:lnTo>
                    <a:lnTo>
                      <a:pt x="10611" y="6442"/>
                    </a:lnTo>
                    <a:lnTo>
                      <a:pt x="8151" y="4922"/>
                    </a:lnTo>
                    <a:lnTo>
                      <a:pt x="5674" y="3384"/>
                    </a:lnTo>
                    <a:lnTo>
                      <a:pt x="3367" y="1949"/>
                    </a:lnTo>
                    <a:lnTo>
                      <a:pt x="1402" y="77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7"/>
              <p:cNvSpPr/>
              <p:nvPr/>
            </p:nvSpPr>
            <p:spPr>
              <a:xfrm>
                <a:off x="1363250" y="2087525"/>
                <a:ext cx="336625" cy="210625"/>
              </a:xfrm>
              <a:custGeom>
                <a:rect b="b" l="l" r="r" t="t"/>
                <a:pathLst>
                  <a:path extrusionOk="0" h="8425" w="13465">
                    <a:moveTo>
                      <a:pt x="359" y="1"/>
                    </a:moveTo>
                    <a:lnTo>
                      <a:pt x="137" y="86"/>
                    </a:lnTo>
                    <a:lnTo>
                      <a:pt x="0" y="206"/>
                    </a:lnTo>
                    <a:lnTo>
                      <a:pt x="974" y="821"/>
                    </a:lnTo>
                    <a:lnTo>
                      <a:pt x="2836" y="1948"/>
                    </a:lnTo>
                    <a:lnTo>
                      <a:pt x="5058" y="3298"/>
                    </a:lnTo>
                    <a:lnTo>
                      <a:pt x="7518" y="4819"/>
                    </a:lnTo>
                    <a:lnTo>
                      <a:pt x="9996" y="6305"/>
                    </a:lnTo>
                    <a:lnTo>
                      <a:pt x="12302" y="7724"/>
                    </a:lnTo>
                    <a:lnTo>
                      <a:pt x="13447" y="8424"/>
                    </a:lnTo>
                    <a:cubicBezTo>
                      <a:pt x="13464" y="8270"/>
                      <a:pt x="13464" y="8117"/>
                      <a:pt x="13430" y="7980"/>
                    </a:cubicBezTo>
                    <a:lnTo>
                      <a:pt x="13003" y="7724"/>
                    </a:lnTo>
                    <a:cubicBezTo>
                      <a:pt x="12285" y="7245"/>
                      <a:pt x="11533" y="6801"/>
                      <a:pt x="10782" y="6357"/>
                    </a:cubicBezTo>
                    <a:lnTo>
                      <a:pt x="8321" y="4853"/>
                    </a:lnTo>
                    <a:lnTo>
                      <a:pt x="5844" y="3332"/>
                    </a:lnTo>
                    <a:lnTo>
                      <a:pt x="3537" y="1931"/>
                    </a:lnTo>
                    <a:cubicBezTo>
                      <a:pt x="2888" y="1538"/>
                      <a:pt x="2238" y="1145"/>
                      <a:pt x="1606" y="735"/>
                    </a:cubicBezTo>
                    <a:lnTo>
                      <a:pt x="3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7"/>
              <p:cNvSpPr/>
              <p:nvPr/>
            </p:nvSpPr>
            <p:spPr>
              <a:xfrm>
                <a:off x="1311550" y="2156300"/>
                <a:ext cx="363100" cy="224275"/>
              </a:xfrm>
              <a:custGeom>
                <a:rect b="b" l="l" r="r" t="t"/>
                <a:pathLst>
                  <a:path extrusionOk="0" h="8971" w="14524">
                    <a:moveTo>
                      <a:pt x="189" y="0"/>
                    </a:moveTo>
                    <a:lnTo>
                      <a:pt x="1" y="325"/>
                    </a:lnTo>
                    <a:lnTo>
                      <a:pt x="958" y="923"/>
                    </a:lnTo>
                    <a:cubicBezTo>
                      <a:pt x="1556" y="1282"/>
                      <a:pt x="2154" y="1658"/>
                      <a:pt x="2769" y="2000"/>
                    </a:cubicBezTo>
                    <a:lnTo>
                      <a:pt x="4973" y="3349"/>
                    </a:lnTo>
                    <a:lnTo>
                      <a:pt x="7382" y="4802"/>
                    </a:lnTo>
                    <a:lnTo>
                      <a:pt x="9825" y="6271"/>
                    </a:lnTo>
                    <a:lnTo>
                      <a:pt x="12098" y="7638"/>
                    </a:lnTo>
                    <a:lnTo>
                      <a:pt x="14011" y="8783"/>
                    </a:lnTo>
                    <a:lnTo>
                      <a:pt x="14319" y="8971"/>
                    </a:lnTo>
                    <a:lnTo>
                      <a:pt x="14456" y="8766"/>
                    </a:lnTo>
                    <a:lnTo>
                      <a:pt x="14524" y="8663"/>
                    </a:lnTo>
                    <a:lnTo>
                      <a:pt x="12815" y="7621"/>
                    </a:lnTo>
                    <a:cubicBezTo>
                      <a:pt x="12064" y="7194"/>
                      <a:pt x="11329" y="6732"/>
                      <a:pt x="10611" y="6288"/>
                    </a:cubicBezTo>
                    <a:lnTo>
                      <a:pt x="8168" y="4836"/>
                    </a:lnTo>
                    <a:lnTo>
                      <a:pt x="5742" y="3366"/>
                    </a:lnTo>
                    <a:lnTo>
                      <a:pt x="3469" y="2000"/>
                    </a:lnTo>
                    <a:lnTo>
                      <a:pt x="1556" y="838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3" name="Google Shape;1273;p7"/>
              <p:cNvSpPr/>
              <p:nvPr/>
            </p:nvSpPr>
            <p:spPr>
              <a:xfrm>
                <a:off x="1333775" y="2122550"/>
                <a:ext cx="356275" cy="224275"/>
              </a:xfrm>
              <a:custGeom>
                <a:rect b="b" l="l" r="r" t="t"/>
                <a:pathLst>
                  <a:path extrusionOk="0" h="8971" w="14251">
                    <a:moveTo>
                      <a:pt x="222" y="1"/>
                    </a:moveTo>
                    <a:cubicBezTo>
                      <a:pt x="154" y="103"/>
                      <a:pt x="86" y="206"/>
                      <a:pt x="0" y="308"/>
                    </a:cubicBezTo>
                    <a:lnTo>
                      <a:pt x="1008" y="906"/>
                    </a:lnTo>
                    <a:lnTo>
                      <a:pt x="2888" y="2068"/>
                    </a:lnTo>
                    <a:lnTo>
                      <a:pt x="5160" y="3469"/>
                    </a:lnTo>
                    <a:lnTo>
                      <a:pt x="7689" y="5007"/>
                    </a:lnTo>
                    <a:lnTo>
                      <a:pt x="10235" y="6579"/>
                    </a:lnTo>
                    <a:lnTo>
                      <a:pt x="12576" y="8031"/>
                    </a:lnTo>
                    <a:lnTo>
                      <a:pt x="14113" y="8971"/>
                    </a:lnTo>
                    <a:lnTo>
                      <a:pt x="14250" y="8595"/>
                    </a:lnTo>
                    <a:lnTo>
                      <a:pt x="13310" y="8031"/>
                    </a:lnTo>
                    <a:lnTo>
                      <a:pt x="11021" y="6613"/>
                    </a:lnTo>
                    <a:lnTo>
                      <a:pt x="8509" y="5075"/>
                    </a:lnTo>
                    <a:lnTo>
                      <a:pt x="5980" y="3520"/>
                    </a:lnTo>
                    <a:lnTo>
                      <a:pt x="3605" y="2068"/>
                    </a:lnTo>
                    <a:lnTo>
                      <a:pt x="1606" y="855"/>
                    </a:lnTo>
                    <a:lnTo>
                      <a:pt x="22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7"/>
              <p:cNvSpPr/>
              <p:nvPr/>
            </p:nvSpPr>
            <p:spPr>
              <a:xfrm>
                <a:off x="1243625" y="2264375"/>
                <a:ext cx="357575" cy="231100"/>
              </a:xfrm>
              <a:custGeom>
                <a:rect b="b" l="l" r="r" t="t"/>
                <a:pathLst>
                  <a:path extrusionOk="0" h="9244" w="14303">
                    <a:moveTo>
                      <a:pt x="189" y="0"/>
                    </a:moveTo>
                    <a:lnTo>
                      <a:pt x="1" y="325"/>
                    </a:lnTo>
                    <a:lnTo>
                      <a:pt x="958" y="940"/>
                    </a:lnTo>
                    <a:lnTo>
                      <a:pt x="2735" y="2051"/>
                    </a:lnTo>
                    <a:lnTo>
                      <a:pt x="4888" y="3418"/>
                    </a:lnTo>
                    <a:lnTo>
                      <a:pt x="7263" y="4904"/>
                    </a:lnTo>
                    <a:lnTo>
                      <a:pt x="9655" y="6425"/>
                    </a:lnTo>
                    <a:lnTo>
                      <a:pt x="11876" y="7843"/>
                    </a:lnTo>
                    <a:lnTo>
                      <a:pt x="13772" y="9039"/>
                    </a:lnTo>
                    <a:lnTo>
                      <a:pt x="14097" y="9244"/>
                    </a:lnTo>
                    <a:lnTo>
                      <a:pt x="14302" y="8919"/>
                    </a:lnTo>
                    <a:lnTo>
                      <a:pt x="12576" y="7843"/>
                    </a:lnTo>
                    <a:lnTo>
                      <a:pt x="10424" y="6476"/>
                    </a:lnTo>
                    <a:lnTo>
                      <a:pt x="8049" y="4972"/>
                    </a:lnTo>
                    <a:lnTo>
                      <a:pt x="5657" y="3469"/>
                    </a:lnTo>
                    <a:lnTo>
                      <a:pt x="3435" y="2051"/>
                    </a:lnTo>
                    <a:lnTo>
                      <a:pt x="1556" y="855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7"/>
              <p:cNvSpPr/>
              <p:nvPr/>
            </p:nvSpPr>
            <p:spPr>
              <a:xfrm>
                <a:off x="1265000" y="2230200"/>
                <a:ext cx="363100" cy="224275"/>
              </a:xfrm>
              <a:custGeom>
                <a:rect b="b" l="l" r="r" t="t"/>
                <a:pathLst>
                  <a:path extrusionOk="0" h="8971" w="14524">
                    <a:moveTo>
                      <a:pt x="188" y="0"/>
                    </a:moveTo>
                    <a:lnTo>
                      <a:pt x="0" y="325"/>
                    </a:lnTo>
                    <a:lnTo>
                      <a:pt x="769" y="769"/>
                    </a:lnTo>
                    <a:lnTo>
                      <a:pt x="2546" y="1846"/>
                    </a:lnTo>
                    <a:lnTo>
                      <a:pt x="4716" y="3161"/>
                    </a:lnTo>
                    <a:lnTo>
                      <a:pt x="7091" y="4597"/>
                    </a:lnTo>
                    <a:lnTo>
                      <a:pt x="9500" y="6049"/>
                    </a:lnTo>
                    <a:lnTo>
                      <a:pt x="11721" y="7399"/>
                    </a:lnTo>
                    <a:lnTo>
                      <a:pt x="13618" y="8544"/>
                    </a:lnTo>
                    <a:lnTo>
                      <a:pt x="14319" y="8971"/>
                    </a:lnTo>
                    <a:lnTo>
                      <a:pt x="14524" y="8646"/>
                    </a:lnTo>
                    <a:lnTo>
                      <a:pt x="14216" y="8458"/>
                    </a:lnTo>
                    <a:lnTo>
                      <a:pt x="12422" y="7399"/>
                    </a:lnTo>
                    <a:lnTo>
                      <a:pt x="10252" y="6066"/>
                    </a:lnTo>
                    <a:lnTo>
                      <a:pt x="7877" y="4631"/>
                    </a:lnTo>
                    <a:lnTo>
                      <a:pt x="5485" y="3178"/>
                    </a:lnTo>
                    <a:lnTo>
                      <a:pt x="3247" y="1846"/>
                    </a:lnTo>
                    <a:lnTo>
                      <a:pt x="1350" y="68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7"/>
              <p:cNvSpPr/>
              <p:nvPr/>
            </p:nvSpPr>
            <p:spPr>
              <a:xfrm>
                <a:off x="1520775" y="2503425"/>
                <a:ext cx="72725" cy="56875"/>
              </a:xfrm>
              <a:custGeom>
                <a:rect b="b" l="l" r="r" t="t"/>
                <a:pathLst>
                  <a:path extrusionOk="0" h="2275" w="2909">
                    <a:moveTo>
                      <a:pt x="1451" y="0"/>
                    </a:moveTo>
                    <a:cubicBezTo>
                      <a:pt x="1068" y="0"/>
                      <a:pt x="693" y="193"/>
                      <a:pt x="482" y="536"/>
                    </a:cubicBezTo>
                    <a:cubicBezTo>
                      <a:pt x="1" y="1313"/>
                      <a:pt x="593" y="2274"/>
                      <a:pt x="1450" y="2274"/>
                    </a:cubicBezTo>
                    <a:cubicBezTo>
                      <a:pt x="1535" y="2274"/>
                      <a:pt x="1623" y="2265"/>
                      <a:pt x="1713" y="2245"/>
                    </a:cubicBezTo>
                    <a:cubicBezTo>
                      <a:pt x="2686" y="2006"/>
                      <a:pt x="2909" y="707"/>
                      <a:pt x="2054" y="177"/>
                    </a:cubicBezTo>
                    <a:cubicBezTo>
                      <a:pt x="1868" y="57"/>
                      <a:pt x="1658" y="0"/>
                      <a:pt x="145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7"/>
              <p:cNvSpPr/>
              <p:nvPr/>
            </p:nvSpPr>
            <p:spPr>
              <a:xfrm>
                <a:off x="1539425" y="2518725"/>
                <a:ext cx="32300" cy="25775"/>
              </a:xfrm>
              <a:custGeom>
                <a:rect b="b" l="l" r="r" t="t"/>
                <a:pathLst>
                  <a:path extrusionOk="0" h="1031" w="1292">
                    <a:moveTo>
                      <a:pt x="706" y="1"/>
                    </a:moveTo>
                    <a:cubicBezTo>
                      <a:pt x="525" y="1"/>
                      <a:pt x="350" y="92"/>
                      <a:pt x="249" y="249"/>
                    </a:cubicBezTo>
                    <a:cubicBezTo>
                      <a:pt x="0" y="652"/>
                      <a:pt x="351" y="1030"/>
                      <a:pt x="710" y="1030"/>
                    </a:cubicBezTo>
                    <a:cubicBezTo>
                      <a:pt x="868" y="1030"/>
                      <a:pt x="1028" y="956"/>
                      <a:pt x="1137" y="779"/>
                    </a:cubicBezTo>
                    <a:cubicBezTo>
                      <a:pt x="1291" y="556"/>
                      <a:pt x="1223" y="232"/>
                      <a:pt x="984" y="78"/>
                    </a:cubicBezTo>
                    <a:cubicBezTo>
                      <a:pt x="896" y="25"/>
                      <a:pt x="800" y="1"/>
                      <a:pt x="706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7"/>
              <p:cNvSpPr/>
              <p:nvPr/>
            </p:nvSpPr>
            <p:spPr>
              <a:xfrm>
                <a:off x="1658400" y="2294700"/>
                <a:ext cx="56425" cy="56825"/>
              </a:xfrm>
              <a:custGeom>
                <a:rect b="b" l="l" r="r" t="t"/>
                <a:pathLst>
                  <a:path extrusionOk="0" h="2273" w="2257">
                    <a:moveTo>
                      <a:pt x="1128" y="0"/>
                    </a:moveTo>
                    <a:cubicBezTo>
                      <a:pt x="513" y="0"/>
                      <a:pt x="1" y="513"/>
                      <a:pt x="1" y="1145"/>
                    </a:cubicBezTo>
                    <a:cubicBezTo>
                      <a:pt x="1" y="1760"/>
                      <a:pt x="513" y="2273"/>
                      <a:pt x="1128" y="2273"/>
                    </a:cubicBezTo>
                    <a:cubicBezTo>
                      <a:pt x="1761" y="2273"/>
                      <a:pt x="2256" y="1760"/>
                      <a:pt x="2256" y="1145"/>
                    </a:cubicBezTo>
                    <a:cubicBezTo>
                      <a:pt x="2256" y="513"/>
                      <a:pt x="1761" y="0"/>
                      <a:pt x="112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7"/>
              <p:cNvSpPr/>
              <p:nvPr/>
            </p:nvSpPr>
            <p:spPr>
              <a:xfrm>
                <a:off x="1671650" y="2310050"/>
                <a:ext cx="29925" cy="25625"/>
              </a:xfrm>
              <a:custGeom>
                <a:rect b="b" l="l" r="r" t="t"/>
                <a:pathLst>
                  <a:path extrusionOk="0" h="1025" w="1197">
                    <a:moveTo>
                      <a:pt x="593" y="0"/>
                    </a:moveTo>
                    <a:cubicBezTo>
                      <a:pt x="423" y="0"/>
                      <a:pt x="255" y="84"/>
                      <a:pt x="154" y="241"/>
                    </a:cubicBezTo>
                    <a:cubicBezTo>
                      <a:pt x="0" y="480"/>
                      <a:pt x="69" y="805"/>
                      <a:pt x="325" y="941"/>
                    </a:cubicBezTo>
                    <a:cubicBezTo>
                      <a:pt x="413" y="998"/>
                      <a:pt x="510" y="1024"/>
                      <a:pt x="605" y="1024"/>
                    </a:cubicBezTo>
                    <a:cubicBezTo>
                      <a:pt x="769" y="1024"/>
                      <a:pt x="928" y="945"/>
                      <a:pt x="1026" y="805"/>
                    </a:cubicBezTo>
                    <a:cubicBezTo>
                      <a:pt x="1196" y="548"/>
                      <a:pt x="1111" y="224"/>
                      <a:pt x="855" y="70"/>
                    </a:cubicBezTo>
                    <a:cubicBezTo>
                      <a:pt x="773" y="23"/>
                      <a:pt x="682" y="0"/>
                      <a:pt x="593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7"/>
              <p:cNvSpPr/>
              <p:nvPr/>
            </p:nvSpPr>
            <p:spPr>
              <a:xfrm>
                <a:off x="775475" y="1858575"/>
                <a:ext cx="325525" cy="254900"/>
              </a:xfrm>
              <a:custGeom>
                <a:rect b="b" l="l" r="r" t="t"/>
                <a:pathLst>
                  <a:path extrusionOk="0" h="10196" w="13021">
                    <a:moveTo>
                      <a:pt x="1760" y="0"/>
                    </a:moveTo>
                    <a:lnTo>
                      <a:pt x="0" y="2153"/>
                    </a:lnTo>
                    <a:cubicBezTo>
                      <a:pt x="0" y="2153"/>
                      <a:pt x="2649" y="6305"/>
                      <a:pt x="6117" y="8185"/>
                    </a:cubicBezTo>
                    <a:cubicBezTo>
                      <a:pt x="8820" y="9642"/>
                      <a:pt x="9981" y="10195"/>
                      <a:pt x="10566" y="10195"/>
                    </a:cubicBezTo>
                    <a:cubicBezTo>
                      <a:pt x="10736" y="10195"/>
                      <a:pt x="10857" y="10149"/>
                      <a:pt x="10953" y="10064"/>
                    </a:cubicBezTo>
                    <a:cubicBezTo>
                      <a:pt x="11380" y="9671"/>
                      <a:pt x="10440" y="8783"/>
                      <a:pt x="10440" y="8783"/>
                    </a:cubicBezTo>
                    <a:lnTo>
                      <a:pt x="10440" y="8783"/>
                    </a:lnTo>
                    <a:cubicBezTo>
                      <a:pt x="10440" y="8783"/>
                      <a:pt x="11185" y="9279"/>
                      <a:pt x="11661" y="9279"/>
                    </a:cubicBezTo>
                    <a:cubicBezTo>
                      <a:pt x="11758" y="9279"/>
                      <a:pt x="11843" y="9259"/>
                      <a:pt x="11910" y="9210"/>
                    </a:cubicBezTo>
                    <a:cubicBezTo>
                      <a:pt x="12285" y="8902"/>
                      <a:pt x="11226" y="7706"/>
                      <a:pt x="11226" y="7706"/>
                    </a:cubicBezTo>
                    <a:lnTo>
                      <a:pt x="11226" y="7706"/>
                    </a:lnTo>
                    <a:cubicBezTo>
                      <a:pt x="11226" y="7706"/>
                      <a:pt x="11761" y="8124"/>
                      <a:pt x="12207" y="8124"/>
                    </a:cubicBezTo>
                    <a:cubicBezTo>
                      <a:pt x="12352" y="8124"/>
                      <a:pt x="12488" y="8080"/>
                      <a:pt x="12593" y="7963"/>
                    </a:cubicBezTo>
                    <a:cubicBezTo>
                      <a:pt x="13020" y="7501"/>
                      <a:pt x="12183" y="7074"/>
                      <a:pt x="9620" y="5878"/>
                    </a:cubicBezTo>
                    <a:cubicBezTo>
                      <a:pt x="7057" y="4665"/>
                      <a:pt x="3127" y="2529"/>
                      <a:pt x="1760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7"/>
              <p:cNvSpPr/>
              <p:nvPr/>
            </p:nvSpPr>
            <p:spPr>
              <a:xfrm>
                <a:off x="775425" y="1912325"/>
                <a:ext cx="335825" cy="204275"/>
              </a:xfrm>
              <a:custGeom>
                <a:rect b="b" l="l" r="r" t="t"/>
                <a:pathLst>
                  <a:path extrusionOk="0" h="8171" w="13433">
                    <a:moveTo>
                      <a:pt x="1" y="0"/>
                    </a:moveTo>
                    <a:cubicBezTo>
                      <a:pt x="0" y="0"/>
                      <a:pt x="1" y="1"/>
                      <a:pt x="2" y="3"/>
                    </a:cubicBezTo>
                    <a:cubicBezTo>
                      <a:pt x="1062" y="1814"/>
                      <a:pt x="2429" y="3421"/>
                      <a:pt x="4035" y="4770"/>
                    </a:cubicBezTo>
                    <a:cubicBezTo>
                      <a:pt x="5316" y="5864"/>
                      <a:pt x="6803" y="6616"/>
                      <a:pt x="8306" y="7350"/>
                    </a:cubicBezTo>
                    <a:cubicBezTo>
                      <a:pt x="8768" y="7607"/>
                      <a:pt x="9246" y="7829"/>
                      <a:pt x="9725" y="8000"/>
                    </a:cubicBezTo>
                    <a:cubicBezTo>
                      <a:pt x="9998" y="8102"/>
                      <a:pt x="10288" y="8170"/>
                      <a:pt x="10562" y="8170"/>
                    </a:cubicBezTo>
                    <a:cubicBezTo>
                      <a:pt x="10818" y="8153"/>
                      <a:pt x="11160" y="8017"/>
                      <a:pt x="11245" y="7743"/>
                    </a:cubicBezTo>
                    <a:cubicBezTo>
                      <a:pt x="11279" y="7538"/>
                      <a:pt x="11228" y="7333"/>
                      <a:pt x="11126" y="7162"/>
                    </a:cubicBezTo>
                    <a:lnTo>
                      <a:pt x="11126" y="7162"/>
                    </a:lnTo>
                    <a:cubicBezTo>
                      <a:pt x="11294" y="7224"/>
                      <a:pt x="11466" y="7264"/>
                      <a:pt x="11623" y="7264"/>
                    </a:cubicBezTo>
                    <a:cubicBezTo>
                      <a:pt x="11816" y="7264"/>
                      <a:pt x="11986" y="7203"/>
                      <a:pt x="12100" y="7043"/>
                    </a:cubicBezTo>
                    <a:cubicBezTo>
                      <a:pt x="12322" y="6735"/>
                      <a:pt x="12100" y="6394"/>
                      <a:pt x="11860" y="6052"/>
                    </a:cubicBezTo>
                    <a:lnTo>
                      <a:pt x="11860" y="6052"/>
                    </a:lnTo>
                    <a:cubicBezTo>
                      <a:pt x="11946" y="6070"/>
                      <a:pt x="12032" y="6080"/>
                      <a:pt x="12116" y="6080"/>
                    </a:cubicBezTo>
                    <a:cubicBezTo>
                      <a:pt x="12267" y="6080"/>
                      <a:pt x="12412" y="6049"/>
                      <a:pt x="12544" y="5983"/>
                    </a:cubicBezTo>
                    <a:cubicBezTo>
                      <a:pt x="13432" y="5539"/>
                      <a:pt x="12151" y="4839"/>
                      <a:pt x="11655" y="4702"/>
                    </a:cubicBezTo>
                    <a:cubicBezTo>
                      <a:pt x="11654" y="4702"/>
                      <a:pt x="11653" y="4702"/>
                      <a:pt x="11652" y="4702"/>
                    </a:cubicBezTo>
                    <a:cubicBezTo>
                      <a:pt x="11563" y="4702"/>
                      <a:pt x="12897" y="5525"/>
                      <a:pt x="12390" y="5847"/>
                    </a:cubicBezTo>
                    <a:cubicBezTo>
                      <a:pt x="12271" y="5916"/>
                      <a:pt x="12167" y="5943"/>
                      <a:pt x="12075" y="5943"/>
                    </a:cubicBezTo>
                    <a:cubicBezTo>
                      <a:pt x="11754" y="5943"/>
                      <a:pt x="11571" y="5611"/>
                      <a:pt x="11399" y="5505"/>
                    </a:cubicBezTo>
                    <a:cubicBezTo>
                      <a:pt x="11340" y="5461"/>
                      <a:pt x="11277" y="5444"/>
                      <a:pt x="11220" y="5444"/>
                    </a:cubicBezTo>
                    <a:cubicBezTo>
                      <a:pt x="11077" y="5444"/>
                      <a:pt x="10967" y="5551"/>
                      <a:pt x="11040" y="5625"/>
                    </a:cubicBezTo>
                    <a:cubicBezTo>
                      <a:pt x="11143" y="5727"/>
                      <a:pt x="11724" y="6376"/>
                      <a:pt x="11792" y="6821"/>
                    </a:cubicBezTo>
                    <a:cubicBezTo>
                      <a:pt x="11811" y="6988"/>
                      <a:pt x="11748" y="7044"/>
                      <a:pt x="11652" y="7044"/>
                    </a:cubicBezTo>
                    <a:cubicBezTo>
                      <a:pt x="11493" y="7044"/>
                      <a:pt x="11243" y="6891"/>
                      <a:pt x="11126" y="6838"/>
                    </a:cubicBezTo>
                    <a:cubicBezTo>
                      <a:pt x="10938" y="6752"/>
                      <a:pt x="10750" y="6650"/>
                      <a:pt x="10596" y="6547"/>
                    </a:cubicBezTo>
                    <a:cubicBezTo>
                      <a:pt x="10583" y="6534"/>
                      <a:pt x="10560" y="6529"/>
                      <a:pt x="10532" y="6529"/>
                    </a:cubicBezTo>
                    <a:cubicBezTo>
                      <a:pt x="10409" y="6529"/>
                      <a:pt x="10188" y="6635"/>
                      <a:pt x="10271" y="6718"/>
                    </a:cubicBezTo>
                    <a:cubicBezTo>
                      <a:pt x="10374" y="6821"/>
                      <a:pt x="10903" y="7350"/>
                      <a:pt x="10869" y="7726"/>
                    </a:cubicBezTo>
                    <a:cubicBezTo>
                      <a:pt x="10841" y="7923"/>
                      <a:pt x="10792" y="7971"/>
                      <a:pt x="10726" y="7971"/>
                    </a:cubicBezTo>
                    <a:cubicBezTo>
                      <a:pt x="10671" y="7971"/>
                      <a:pt x="10605" y="7939"/>
                      <a:pt x="10528" y="7931"/>
                    </a:cubicBezTo>
                    <a:cubicBezTo>
                      <a:pt x="10203" y="7880"/>
                      <a:pt x="9895" y="7777"/>
                      <a:pt x="9605" y="7624"/>
                    </a:cubicBezTo>
                    <a:cubicBezTo>
                      <a:pt x="9092" y="7419"/>
                      <a:pt x="8580" y="7162"/>
                      <a:pt x="8084" y="6906"/>
                    </a:cubicBezTo>
                    <a:cubicBezTo>
                      <a:pt x="6683" y="6171"/>
                      <a:pt x="5316" y="5454"/>
                      <a:pt x="4137" y="4412"/>
                    </a:cubicBezTo>
                    <a:cubicBezTo>
                      <a:pt x="2978" y="3387"/>
                      <a:pt x="19" y="0"/>
                      <a:pt x="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7"/>
              <p:cNvSpPr/>
              <p:nvPr/>
            </p:nvSpPr>
            <p:spPr>
              <a:xfrm>
                <a:off x="439300" y="2052925"/>
                <a:ext cx="518600" cy="275975"/>
              </a:xfrm>
              <a:custGeom>
                <a:rect b="b" l="l" r="r" t="t"/>
                <a:pathLst>
                  <a:path extrusionOk="0" h="11039" w="20744">
                    <a:moveTo>
                      <a:pt x="4272" y="1"/>
                    </a:moveTo>
                    <a:lnTo>
                      <a:pt x="1" y="5007"/>
                    </a:lnTo>
                    <a:lnTo>
                      <a:pt x="7689" y="10697"/>
                    </a:lnTo>
                    <a:lnTo>
                      <a:pt x="9466" y="8356"/>
                    </a:lnTo>
                    <a:lnTo>
                      <a:pt x="10936" y="11038"/>
                    </a:lnTo>
                    <a:lnTo>
                      <a:pt x="20743" y="6852"/>
                    </a:lnTo>
                    <a:lnTo>
                      <a:pt x="16574" y="103"/>
                    </a:lnTo>
                    <a:lnTo>
                      <a:pt x="4272" y="1"/>
                    </a:ln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7"/>
              <p:cNvSpPr/>
              <p:nvPr/>
            </p:nvSpPr>
            <p:spPr>
              <a:xfrm>
                <a:off x="540975" y="2039675"/>
                <a:ext cx="319950" cy="31225"/>
              </a:xfrm>
              <a:custGeom>
                <a:rect b="b" l="l" r="r" t="t"/>
                <a:pathLst>
                  <a:path extrusionOk="0" h="1249" w="12798">
                    <a:moveTo>
                      <a:pt x="410" y="1"/>
                    </a:moveTo>
                    <a:cubicBezTo>
                      <a:pt x="171" y="1"/>
                      <a:pt x="0" y="172"/>
                      <a:pt x="0" y="394"/>
                    </a:cubicBezTo>
                    <a:lnTo>
                      <a:pt x="0" y="855"/>
                    </a:lnTo>
                    <a:cubicBezTo>
                      <a:pt x="0" y="1077"/>
                      <a:pt x="171" y="1248"/>
                      <a:pt x="410" y="1248"/>
                    </a:cubicBezTo>
                    <a:lnTo>
                      <a:pt x="12388" y="1248"/>
                    </a:lnTo>
                    <a:cubicBezTo>
                      <a:pt x="12610" y="1248"/>
                      <a:pt x="12798" y="1077"/>
                      <a:pt x="12798" y="855"/>
                    </a:cubicBezTo>
                    <a:lnTo>
                      <a:pt x="12798" y="394"/>
                    </a:lnTo>
                    <a:cubicBezTo>
                      <a:pt x="12798" y="172"/>
                      <a:pt x="12610" y="1"/>
                      <a:pt x="12388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7"/>
              <p:cNvSpPr/>
              <p:nvPr/>
            </p:nvSpPr>
            <p:spPr>
              <a:xfrm>
                <a:off x="593500" y="2120000"/>
                <a:ext cx="367025" cy="211950"/>
              </a:xfrm>
              <a:custGeom>
                <a:rect b="b" l="l" r="r" t="t"/>
                <a:pathLst>
                  <a:path extrusionOk="0" h="8478" w="14681">
                    <a:moveTo>
                      <a:pt x="1" y="0"/>
                    </a:moveTo>
                    <a:lnTo>
                      <a:pt x="1" y="34"/>
                    </a:lnTo>
                    <a:cubicBezTo>
                      <a:pt x="1333" y="2495"/>
                      <a:pt x="2683" y="4921"/>
                      <a:pt x="4033" y="7381"/>
                    </a:cubicBezTo>
                    <a:lnTo>
                      <a:pt x="4580" y="8424"/>
                    </a:lnTo>
                    <a:cubicBezTo>
                      <a:pt x="4604" y="8463"/>
                      <a:pt x="4653" y="8477"/>
                      <a:pt x="4705" y="8477"/>
                    </a:cubicBezTo>
                    <a:cubicBezTo>
                      <a:pt x="4764" y="8477"/>
                      <a:pt x="4826" y="8459"/>
                      <a:pt x="4853" y="8441"/>
                    </a:cubicBezTo>
                    <a:lnTo>
                      <a:pt x="13687" y="4579"/>
                    </a:lnTo>
                    <a:lnTo>
                      <a:pt x="14627" y="4169"/>
                    </a:lnTo>
                    <a:cubicBezTo>
                      <a:pt x="14681" y="4144"/>
                      <a:pt x="14671" y="4131"/>
                      <a:pt x="14612" y="4131"/>
                    </a:cubicBezTo>
                    <a:cubicBezTo>
                      <a:pt x="14430" y="4131"/>
                      <a:pt x="13785" y="4253"/>
                      <a:pt x="13140" y="4511"/>
                    </a:cubicBezTo>
                    <a:cubicBezTo>
                      <a:pt x="10150" y="5707"/>
                      <a:pt x="8886" y="6476"/>
                      <a:pt x="5947" y="7757"/>
                    </a:cubicBezTo>
                    <a:lnTo>
                      <a:pt x="4923" y="8198"/>
                    </a:lnTo>
                    <a:lnTo>
                      <a:pt x="4923" y="8198"/>
                    </a:lnTo>
                    <a:cubicBezTo>
                      <a:pt x="4291" y="7052"/>
                      <a:pt x="3357" y="5031"/>
                      <a:pt x="2359" y="3383"/>
                    </a:cubicBezTo>
                    <a:cubicBezTo>
                      <a:pt x="1658" y="2204"/>
                      <a:pt x="872" y="1077"/>
                      <a:pt x="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7"/>
              <p:cNvSpPr/>
              <p:nvPr/>
            </p:nvSpPr>
            <p:spPr>
              <a:xfrm>
                <a:off x="439300" y="2177650"/>
                <a:ext cx="194225" cy="144025"/>
              </a:xfrm>
              <a:custGeom>
                <a:rect b="b" l="l" r="r" t="t"/>
                <a:pathLst>
                  <a:path extrusionOk="0" h="5761" w="7769">
                    <a:moveTo>
                      <a:pt x="1" y="1"/>
                    </a:moveTo>
                    <a:lnTo>
                      <a:pt x="547" y="548"/>
                    </a:lnTo>
                    <a:cubicBezTo>
                      <a:pt x="2700" y="2547"/>
                      <a:pt x="4323" y="3452"/>
                      <a:pt x="6630" y="5127"/>
                    </a:cubicBezTo>
                    <a:cubicBezTo>
                      <a:pt x="6972" y="5366"/>
                      <a:pt x="7314" y="5571"/>
                      <a:pt x="7689" y="5759"/>
                    </a:cubicBezTo>
                    <a:cubicBezTo>
                      <a:pt x="7693" y="5760"/>
                      <a:pt x="7696" y="5760"/>
                      <a:pt x="7698" y="5760"/>
                    </a:cubicBezTo>
                    <a:cubicBezTo>
                      <a:pt x="7768" y="5760"/>
                      <a:pt x="7120" y="5242"/>
                      <a:pt x="6955" y="5092"/>
                    </a:cubicBezTo>
                    <a:cubicBezTo>
                      <a:pt x="4751" y="3298"/>
                      <a:pt x="3367" y="2342"/>
                      <a:pt x="1077" y="650"/>
                    </a:cubicBezTo>
                    <a:cubicBezTo>
                      <a:pt x="735" y="411"/>
                      <a:pt x="377" y="189"/>
                      <a:pt x="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7"/>
              <p:cNvSpPr/>
              <p:nvPr/>
            </p:nvSpPr>
            <p:spPr>
              <a:xfrm>
                <a:off x="372675" y="910100"/>
                <a:ext cx="110225" cy="182050"/>
              </a:xfrm>
              <a:custGeom>
                <a:rect b="b" l="l" r="r" t="t"/>
                <a:pathLst>
                  <a:path extrusionOk="0" h="7282" w="4409">
                    <a:moveTo>
                      <a:pt x="2785" y="0"/>
                    </a:moveTo>
                    <a:cubicBezTo>
                      <a:pt x="2706" y="0"/>
                      <a:pt x="2621" y="8"/>
                      <a:pt x="2529" y="25"/>
                    </a:cubicBezTo>
                    <a:cubicBezTo>
                      <a:pt x="1042" y="333"/>
                      <a:pt x="359" y="1853"/>
                      <a:pt x="530" y="2793"/>
                    </a:cubicBezTo>
                    <a:cubicBezTo>
                      <a:pt x="837" y="4331"/>
                      <a:pt x="3434" y="3835"/>
                      <a:pt x="3725" y="5305"/>
                    </a:cubicBezTo>
                    <a:cubicBezTo>
                      <a:pt x="3896" y="6125"/>
                      <a:pt x="3298" y="6689"/>
                      <a:pt x="2392" y="6860"/>
                    </a:cubicBezTo>
                    <a:cubicBezTo>
                      <a:pt x="2266" y="6883"/>
                      <a:pt x="2148" y="6895"/>
                      <a:pt x="2037" y="6895"/>
                    </a:cubicBezTo>
                    <a:cubicBezTo>
                      <a:pt x="1348" y="6895"/>
                      <a:pt x="943" y="6464"/>
                      <a:pt x="854" y="5920"/>
                    </a:cubicBezTo>
                    <a:cubicBezTo>
                      <a:pt x="769" y="5493"/>
                      <a:pt x="854" y="5048"/>
                      <a:pt x="1094" y="4690"/>
                    </a:cubicBezTo>
                    <a:lnTo>
                      <a:pt x="1094" y="4690"/>
                    </a:lnTo>
                    <a:cubicBezTo>
                      <a:pt x="615" y="4775"/>
                      <a:pt x="0" y="5031"/>
                      <a:pt x="222" y="6057"/>
                    </a:cubicBezTo>
                    <a:cubicBezTo>
                      <a:pt x="389" y="6888"/>
                      <a:pt x="971" y="7281"/>
                      <a:pt x="1742" y="7281"/>
                    </a:cubicBezTo>
                    <a:cubicBezTo>
                      <a:pt x="1921" y="7281"/>
                      <a:pt x="2110" y="7260"/>
                      <a:pt x="2307" y="7218"/>
                    </a:cubicBezTo>
                    <a:cubicBezTo>
                      <a:pt x="3349" y="7013"/>
                      <a:pt x="4408" y="6142"/>
                      <a:pt x="4169" y="4963"/>
                    </a:cubicBezTo>
                    <a:cubicBezTo>
                      <a:pt x="3827" y="3237"/>
                      <a:pt x="1282" y="3767"/>
                      <a:pt x="1042" y="2486"/>
                    </a:cubicBezTo>
                    <a:cubicBezTo>
                      <a:pt x="906" y="1785"/>
                      <a:pt x="1470" y="452"/>
                      <a:pt x="2546" y="247"/>
                    </a:cubicBezTo>
                    <a:cubicBezTo>
                      <a:pt x="2712" y="217"/>
                      <a:pt x="2819" y="170"/>
                      <a:pt x="2894" y="170"/>
                    </a:cubicBezTo>
                    <a:cubicBezTo>
                      <a:pt x="2989" y="170"/>
                      <a:pt x="3036" y="244"/>
                      <a:pt x="3093" y="521"/>
                    </a:cubicBezTo>
                    <a:cubicBezTo>
                      <a:pt x="3212" y="1016"/>
                      <a:pt x="2905" y="2212"/>
                      <a:pt x="2956" y="2400"/>
                    </a:cubicBezTo>
                    <a:cubicBezTo>
                      <a:pt x="2990" y="2588"/>
                      <a:pt x="3076" y="2725"/>
                      <a:pt x="3298" y="2725"/>
                    </a:cubicBezTo>
                    <a:cubicBezTo>
                      <a:pt x="3486" y="2229"/>
                      <a:pt x="3674" y="1204"/>
                      <a:pt x="3588" y="709"/>
                    </a:cubicBezTo>
                    <a:cubicBezTo>
                      <a:pt x="3515" y="298"/>
                      <a:pt x="3265" y="0"/>
                      <a:pt x="278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7"/>
              <p:cNvSpPr/>
              <p:nvPr/>
            </p:nvSpPr>
            <p:spPr>
              <a:xfrm>
                <a:off x="489275" y="971175"/>
                <a:ext cx="154650" cy="93725"/>
              </a:xfrm>
              <a:custGeom>
                <a:rect b="b" l="l" r="r" t="t"/>
                <a:pathLst>
                  <a:path extrusionOk="0" h="3749" w="6186">
                    <a:moveTo>
                      <a:pt x="4836" y="280"/>
                    </a:moveTo>
                    <a:cubicBezTo>
                      <a:pt x="4950" y="280"/>
                      <a:pt x="5008" y="360"/>
                      <a:pt x="5024" y="470"/>
                    </a:cubicBezTo>
                    <a:cubicBezTo>
                      <a:pt x="5092" y="1221"/>
                      <a:pt x="4136" y="1768"/>
                      <a:pt x="3538" y="2059"/>
                    </a:cubicBezTo>
                    <a:cubicBezTo>
                      <a:pt x="3691" y="1221"/>
                      <a:pt x="4238" y="316"/>
                      <a:pt x="4802" y="282"/>
                    </a:cubicBezTo>
                    <a:cubicBezTo>
                      <a:pt x="4814" y="280"/>
                      <a:pt x="4825" y="280"/>
                      <a:pt x="4836" y="280"/>
                    </a:cubicBezTo>
                    <a:close/>
                    <a:moveTo>
                      <a:pt x="2017" y="401"/>
                    </a:moveTo>
                    <a:cubicBezTo>
                      <a:pt x="2171" y="401"/>
                      <a:pt x="2222" y="470"/>
                      <a:pt x="2239" y="606"/>
                    </a:cubicBezTo>
                    <a:cubicBezTo>
                      <a:pt x="2307" y="1341"/>
                      <a:pt x="1248" y="2059"/>
                      <a:pt x="650" y="2332"/>
                    </a:cubicBezTo>
                    <a:cubicBezTo>
                      <a:pt x="804" y="1495"/>
                      <a:pt x="1470" y="470"/>
                      <a:pt x="2017" y="401"/>
                    </a:cubicBezTo>
                    <a:close/>
                    <a:moveTo>
                      <a:pt x="4917" y="1"/>
                    </a:moveTo>
                    <a:cubicBezTo>
                      <a:pt x="4879" y="1"/>
                      <a:pt x="4841" y="3"/>
                      <a:pt x="4802" y="8"/>
                    </a:cubicBezTo>
                    <a:cubicBezTo>
                      <a:pt x="3896" y="94"/>
                      <a:pt x="3350" y="1546"/>
                      <a:pt x="2957" y="2195"/>
                    </a:cubicBezTo>
                    <a:cubicBezTo>
                      <a:pt x="2581" y="2862"/>
                      <a:pt x="1914" y="3443"/>
                      <a:pt x="1385" y="3477"/>
                    </a:cubicBezTo>
                    <a:cubicBezTo>
                      <a:pt x="1350" y="3480"/>
                      <a:pt x="1318" y="3482"/>
                      <a:pt x="1286" y="3482"/>
                    </a:cubicBezTo>
                    <a:cubicBezTo>
                      <a:pt x="829" y="3482"/>
                      <a:pt x="648" y="3147"/>
                      <a:pt x="616" y="2828"/>
                    </a:cubicBezTo>
                    <a:cubicBezTo>
                      <a:pt x="616" y="2708"/>
                      <a:pt x="616" y="2605"/>
                      <a:pt x="633" y="2503"/>
                    </a:cubicBezTo>
                    <a:cubicBezTo>
                      <a:pt x="1590" y="2315"/>
                      <a:pt x="2700" y="1495"/>
                      <a:pt x="2649" y="623"/>
                    </a:cubicBezTo>
                    <a:cubicBezTo>
                      <a:pt x="2649" y="344"/>
                      <a:pt x="2421" y="128"/>
                      <a:pt x="2172" y="128"/>
                    </a:cubicBezTo>
                    <a:cubicBezTo>
                      <a:pt x="2132" y="128"/>
                      <a:pt x="2091" y="133"/>
                      <a:pt x="2051" y="145"/>
                    </a:cubicBezTo>
                    <a:cubicBezTo>
                      <a:pt x="1026" y="230"/>
                      <a:pt x="1" y="1819"/>
                      <a:pt x="86" y="2845"/>
                    </a:cubicBezTo>
                    <a:cubicBezTo>
                      <a:pt x="117" y="3365"/>
                      <a:pt x="546" y="3749"/>
                      <a:pt x="1053" y="3749"/>
                    </a:cubicBezTo>
                    <a:cubicBezTo>
                      <a:pt x="1111" y="3749"/>
                      <a:pt x="1171" y="3744"/>
                      <a:pt x="1231" y="3733"/>
                    </a:cubicBezTo>
                    <a:cubicBezTo>
                      <a:pt x="1897" y="3682"/>
                      <a:pt x="2529" y="3221"/>
                      <a:pt x="2957" y="2520"/>
                    </a:cubicBezTo>
                    <a:lnTo>
                      <a:pt x="2957" y="2571"/>
                    </a:lnTo>
                    <a:cubicBezTo>
                      <a:pt x="2957" y="3090"/>
                      <a:pt x="3392" y="3513"/>
                      <a:pt x="3911" y="3513"/>
                    </a:cubicBezTo>
                    <a:cubicBezTo>
                      <a:pt x="3973" y="3513"/>
                      <a:pt x="4037" y="3507"/>
                      <a:pt x="4101" y="3494"/>
                    </a:cubicBezTo>
                    <a:cubicBezTo>
                      <a:pt x="4956" y="3443"/>
                      <a:pt x="5827" y="2623"/>
                      <a:pt x="6186" y="1563"/>
                    </a:cubicBezTo>
                    <a:lnTo>
                      <a:pt x="6083" y="1478"/>
                    </a:lnTo>
                    <a:cubicBezTo>
                      <a:pt x="5725" y="2349"/>
                      <a:pt x="4785" y="3203"/>
                      <a:pt x="4238" y="3255"/>
                    </a:cubicBezTo>
                    <a:cubicBezTo>
                      <a:pt x="4217" y="3256"/>
                      <a:pt x="4197" y="3257"/>
                      <a:pt x="4177" y="3257"/>
                    </a:cubicBezTo>
                    <a:cubicBezTo>
                      <a:pt x="3695" y="3257"/>
                      <a:pt x="3537" y="2865"/>
                      <a:pt x="3520" y="2537"/>
                    </a:cubicBezTo>
                    <a:cubicBezTo>
                      <a:pt x="3503" y="2435"/>
                      <a:pt x="3503" y="2332"/>
                      <a:pt x="3520" y="2230"/>
                    </a:cubicBezTo>
                    <a:cubicBezTo>
                      <a:pt x="4494" y="2025"/>
                      <a:pt x="5485" y="1341"/>
                      <a:pt x="5400" y="470"/>
                    </a:cubicBezTo>
                    <a:cubicBezTo>
                      <a:pt x="5356" y="103"/>
                      <a:pt x="5148" y="1"/>
                      <a:pt x="49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7"/>
              <p:cNvSpPr/>
              <p:nvPr/>
            </p:nvSpPr>
            <p:spPr>
              <a:xfrm>
                <a:off x="687050" y="977750"/>
                <a:ext cx="101275" cy="126925"/>
              </a:xfrm>
              <a:custGeom>
                <a:rect b="b" l="l" r="r" t="t"/>
                <a:pathLst>
                  <a:path extrusionOk="0" h="5077" w="4051">
                    <a:moveTo>
                      <a:pt x="1743" y="3299"/>
                    </a:moveTo>
                    <a:lnTo>
                      <a:pt x="1743" y="3299"/>
                    </a:lnTo>
                    <a:cubicBezTo>
                      <a:pt x="1231" y="4410"/>
                      <a:pt x="752" y="4803"/>
                      <a:pt x="582" y="4803"/>
                    </a:cubicBezTo>
                    <a:cubicBezTo>
                      <a:pt x="445" y="4786"/>
                      <a:pt x="342" y="4666"/>
                      <a:pt x="377" y="4512"/>
                    </a:cubicBezTo>
                    <a:cubicBezTo>
                      <a:pt x="394" y="3949"/>
                      <a:pt x="1009" y="3641"/>
                      <a:pt x="1743" y="3299"/>
                    </a:cubicBezTo>
                    <a:close/>
                    <a:moveTo>
                      <a:pt x="1238" y="1"/>
                    </a:moveTo>
                    <a:cubicBezTo>
                      <a:pt x="993" y="1"/>
                      <a:pt x="428" y="1223"/>
                      <a:pt x="411" y="1847"/>
                    </a:cubicBezTo>
                    <a:cubicBezTo>
                      <a:pt x="377" y="2240"/>
                      <a:pt x="684" y="2582"/>
                      <a:pt x="1077" y="2582"/>
                    </a:cubicBezTo>
                    <a:cubicBezTo>
                      <a:pt x="1085" y="2582"/>
                      <a:pt x="1094" y="2582"/>
                      <a:pt x="1102" y="2582"/>
                    </a:cubicBezTo>
                    <a:cubicBezTo>
                      <a:pt x="1555" y="2582"/>
                      <a:pt x="2007" y="2127"/>
                      <a:pt x="2393" y="1539"/>
                    </a:cubicBezTo>
                    <a:lnTo>
                      <a:pt x="2393" y="1539"/>
                    </a:lnTo>
                    <a:cubicBezTo>
                      <a:pt x="2205" y="2154"/>
                      <a:pt x="2017" y="2684"/>
                      <a:pt x="1846" y="3094"/>
                    </a:cubicBezTo>
                    <a:cubicBezTo>
                      <a:pt x="940" y="3504"/>
                      <a:pt x="120" y="3863"/>
                      <a:pt x="86" y="4581"/>
                    </a:cubicBezTo>
                    <a:cubicBezTo>
                      <a:pt x="69" y="4905"/>
                      <a:pt x="1" y="5059"/>
                      <a:pt x="599" y="5076"/>
                    </a:cubicBezTo>
                    <a:cubicBezTo>
                      <a:pt x="604" y="5076"/>
                      <a:pt x="609" y="5076"/>
                      <a:pt x="614" y="5076"/>
                    </a:cubicBezTo>
                    <a:cubicBezTo>
                      <a:pt x="1208" y="5076"/>
                      <a:pt x="1850" y="4110"/>
                      <a:pt x="2341" y="3026"/>
                    </a:cubicBezTo>
                    <a:cubicBezTo>
                      <a:pt x="2991" y="2753"/>
                      <a:pt x="3760" y="2274"/>
                      <a:pt x="4050" y="1471"/>
                    </a:cubicBezTo>
                    <a:lnTo>
                      <a:pt x="3930" y="1386"/>
                    </a:lnTo>
                    <a:cubicBezTo>
                      <a:pt x="3640" y="2035"/>
                      <a:pt x="3110" y="2547"/>
                      <a:pt x="2444" y="2787"/>
                    </a:cubicBezTo>
                    <a:cubicBezTo>
                      <a:pt x="2786" y="2018"/>
                      <a:pt x="3059" y="1215"/>
                      <a:pt x="3230" y="395"/>
                    </a:cubicBezTo>
                    <a:lnTo>
                      <a:pt x="3042" y="360"/>
                    </a:lnTo>
                    <a:cubicBezTo>
                      <a:pt x="3035" y="360"/>
                      <a:pt x="3027" y="360"/>
                      <a:pt x="3020" y="360"/>
                    </a:cubicBezTo>
                    <a:cubicBezTo>
                      <a:pt x="2761" y="360"/>
                      <a:pt x="2631" y="655"/>
                      <a:pt x="2598" y="788"/>
                    </a:cubicBezTo>
                    <a:cubicBezTo>
                      <a:pt x="2546" y="907"/>
                      <a:pt x="2529" y="1044"/>
                      <a:pt x="2478" y="1163"/>
                    </a:cubicBezTo>
                    <a:cubicBezTo>
                      <a:pt x="2102" y="1727"/>
                      <a:pt x="1521" y="2240"/>
                      <a:pt x="1282" y="2240"/>
                    </a:cubicBezTo>
                    <a:cubicBezTo>
                      <a:pt x="1214" y="2240"/>
                      <a:pt x="1158" y="2250"/>
                      <a:pt x="1115" y="2250"/>
                    </a:cubicBezTo>
                    <a:cubicBezTo>
                      <a:pt x="1017" y="2250"/>
                      <a:pt x="980" y="2200"/>
                      <a:pt x="992" y="1881"/>
                    </a:cubicBezTo>
                    <a:cubicBezTo>
                      <a:pt x="1009" y="1403"/>
                      <a:pt x="1624" y="309"/>
                      <a:pt x="1624" y="207"/>
                    </a:cubicBezTo>
                    <a:cubicBezTo>
                      <a:pt x="1624" y="104"/>
                      <a:pt x="1487" y="19"/>
                      <a:pt x="1248" y="2"/>
                    </a:cubicBezTo>
                    <a:cubicBezTo>
                      <a:pt x="1245" y="1"/>
                      <a:pt x="1241" y="1"/>
                      <a:pt x="123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7"/>
              <p:cNvSpPr/>
              <p:nvPr/>
            </p:nvSpPr>
            <p:spPr>
              <a:xfrm>
                <a:off x="775475" y="976325"/>
                <a:ext cx="100400" cy="78950"/>
              </a:xfrm>
              <a:custGeom>
                <a:rect b="b" l="l" r="r" t="t"/>
                <a:pathLst>
                  <a:path extrusionOk="0" h="3158" w="4016">
                    <a:moveTo>
                      <a:pt x="2414" y="344"/>
                    </a:moveTo>
                    <a:cubicBezTo>
                      <a:pt x="2447" y="344"/>
                      <a:pt x="2479" y="346"/>
                      <a:pt x="2512" y="349"/>
                    </a:cubicBezTo>
                    <a:cubicBezTo>
                      <a:pt x="2358" y="571"/>
                      <a:pt x="2273" y="845"/>
                      <a:pt x="2256" y="1118"/>
                    </a:cubicBezTo>
                    <a:cubicBezTo>
                      <a:pt x="2239" y="1289"/>
                      <a:pt x="2239" y="1443"/>
                      <a:pt x="2256" y="1613"/>
                    </a:cubicBezTo>
                    <a:cubicBezTo>
                      <a:pt x="1886" y="2303"/>
                      <a:pt x="1086" y="2810"/>
                      <a:pt x="882" y="2810"/>
                    </a:cubicBezTo>
                    <a:cubicBezTo>
                      <a:pt x="878" y="2810"/>
                      <a:pt x="875" y="2810"/>
                      <a:pt x="872" y="2810"/>
                    </a:cubicBezTo>
                    <a:cubicBezTo>
                      <a:pt x="684" y="2792"/>
                      <a:pt x="564" y="2587"/>
                      <a:pt x="598" y="2331"/>
                    </a:cubicBezTo>
                    <a:cubicBezTo>
                      <a:pt x="681" y="1704"/>
                      <a:pt x="1497" y="344"/>
                      <a:pt x="2414" y="344"/>
                    </a:cubicBezTo>
                    <a:close/>
                    <a:moveTo>
                      <a:pt x="2312" y="1"/>
                    </a:moveTo>
                    <a:cubicBezTo>
                      <a:pt x="1309" y="1"/>
                      <a:pt x="133" y="1458"/>
                      <a:pt x="35" y="2314"/>
                    </a:cubicBezTo>
                    <a:cubicBezTo>
                      <a:pt x="0" y="2758"/>
                      <a:pt x="18" y="3083"/>
                      <a:pt x="633" y="3151"/>
                    </a:cubicBezTo>
                    <a:cubicBezTo>
                      <a:pt x="669" y="3155"/>
                      <a:pt x="706" y="3157"/>
                      <a:pt x="743" y="3157"/>
                    </a:cubicBezTo>
                    <a:cubicBezTo>
                      <a:pt x="1319" y="3157"/>
                      <a:pt x="1874" y="2658"/>
                      <a:pt x="2324" y="1887"/>
                    </a:cubicBezTo>
                    <a:cubicBezTo>
                      <a:pt x="2410" y="2246"/>
                      <a:pt x="2700" y="2536"/>
                      <a:pt x="3076" y="2587"/>
                    </a:cubicBezTo>
                    <a:cubicBezTo>
                      <a:pt x="3102" y="2591"/>
                      <a:pt x="3128" y="2592"/>
                      <a:pt x="3155" y="2592"/>
                    </a:cubicBezTo>
                    <a:cubicBezTo>
                      <a:pt x="3414" y="2592"/>
                      <a:pt x="3722" y="2435"/>
                      <a:pt x="4016" y="1955"/>
                    </a:cubicBezTo>
                    <a:lnTo>
                      <a:pt x="3896" y="1853"/>
                    </a:lnTo>
                    <a:cubicBezTo>
                      <a:pt x="3638" y="2273"/>
                      <a:pt x="3471" y="2418"/>
                      <a:pt x="3208" y="2418"/>
                    </a:cubicBezTo>
                    <a:cubicBezTo>
                      <a:pt x="3192" y="2418"/>
                      <a:pt x="3177" y="2417"/>
                      <a:pt x="3161" y="2417"/>
                    </a:cubicBezTo>
                    <a:cubicBezTo>
                      <a:pt x="2854" y="2399"/>
                      <a:pt x="2563" y="2075"/>
                      <a:pt x="2615" y="1631"/>
                    </a:cubicBezTo>
                    <a:cubicBezTo>
                      <a:pt x="2683" y="1186"/>
                      <a:pt x="3093" y="691"/>
                      <a:pt x="3093" y="588"/>
                    </a:cubicBezTo>
                    <a:cubicBezTo>
                      <a:pt x="3093" y="486"/>
                      <a:pt x="3042" y="247"/>
                      <a:pt x="2837" y="229"/>
                    </a:cubicBezTo>
                    <a:lnTo>
                      <a:pt x="2768" y="229"/>
                    </a:lnTo>
                    <a:cubicBezTo>
                      <a:pt x="2734" y="110"/>
                      <a:pt x="2649" y="24"/>
                      <a:pt x="2427" y="7"/>
                    </a:cubicBezTo>
                    <a:cubicBezTo>
                      <a:pt x="2389" y="3"/>
                      <a:pt x="2350" y="1"/>
                      <a:pt x="231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7"/>
              <p:cNvSpPr/>
              <p:nvPr/>
            </p:nvSpPr>
            <p:spPr>
              <a:xfrm>
                <a:off x="863050" y="995700"/>
                <a:ext cx="105525" cy="77700"/>
              </a:xfrm>
              <a:custGeom>
                <a:rect b="b" l="l" r="r" t="t"/>
                <a:pathLst>
                  <a:path extrusionOk="0" h="3108" w="4221">
                    <a:moveTo>
                      <a:pt x="1204" y="1"/>
                    </a:moveTo>
                    <a:cubicBezTo>
                      <a:pt x="938" y="1"/>
                      <a:pt x="153" y="1356"/>
                      <a:pt x="86" y="1795"/>
                    </a:cubicBezTo>
                    <a:cubicBezTo>
                      <a:pt x="0" y="2240"/>
                      <a:pt x="120" y="2684"/>
                      <a:pt x="547" y="2769"/>
                    </a:cubicBezTo>
                    <a:cubicBezTo>
                      <a:pt x="590" y="2780"/>
                      <a:pt x="634" y="2785"/>
                      <a:pt x="678" y="2785"/>
                    </a:cubicBezTo>
                    <a:cubicBezTo>
                      <a:pt x="1070" y="2785"/>
                      <a:pt x="1496" y="2394"/>
                      <a:pt x="1880" y="1949"/>
                    </a:cubicBezTo>
                    <a:lnTo>
                      <a:pt x="1880" y="1949"/>
                    </a:lnTo>
                    <a:cubicBezTo>
                      <a:pt x="1811" y="2069"/>
                      <a:pt x="1760" y="2205"/>
                      <a:pt x="1743" y="2342"/>
                    </a:cubicBezTo>
                    <a:cubicBezTo>
                      <a:pt x="1606" y="2701"/>
                      <a:pt x="1845" y="3060"/>
                      <a:pt x="2221" y="3094"/>
                    </a:cubicBezTo>
                    <a:cubicBezTo>
                      <a:pt x="2275" y="3103"/>
                      <a:pt x="2331" y="3108"/>
                      <a:pt x="2388" y="3108"/>
                    </a:cubicBezTo>
                    <a:cubicBezTo>
                      <a:pt x="2973" y="3108"/>
                      <a:pt x="3738" y="2641"/>
                      <a:pt x="4220" y="1864"/>
                    </a:cubicBezTo>
                    <a:lnTo>
                      <a:pt x="4135" y="1778"/>
                    </a:lnTo>
                    <a:cubicBezTo>
                      <a:pt x="3563" y="2530"/>
                      <a:pt x="2741" y="2891"/>
                      <a:pt x="2476" y="2891"/>
                    </a:cubicBezTo>
                    <a:cubicBezTo>
                      <a:pt x="2464" y="2891"/>
                      <a:pt x="2453" y="2890"/>
                      <a:pt x="2443" y="2889"/>
                    </a:cubicBezTo>
                    <a:cubicBezTo>
                      <a:pt x="2238" y="2838"/>
                      <a:pt x="2187" y="2701"/>
                      <a:pt x="2221" y="2479"/>
                    </a:cubicBezTo>
                    <a:cubicBezTo>
                      <a:pt x="2341" y="1898"/>
                      <a:pt x="3110" y="941"/>
                      <a:pt x="3127" y="838"/>
                    </a:cubicBezTo>
                    <a:cubicBezTo>
                      <a:pt x="3161" y="702"/>
                      <a:pt x="2854" y="582"/>
                      <a:pt x="2768" y="531"/>
                    </a:cubicBezTo>
                    <a:cubicBezTo>
                      <a:pt x="2329" y="1105"/>
                      <a:pt x="1090" y="2462"/>
                      <a:pt x="797" y="2462"/>
                    </a:cubicBezTo>
                    <a:cubicBezTo>
                      <a:pt x="793" y="2462"/>
                      <a:pt x="789" y="2462"/>
                      <a:pt x="786" y="2462"/>
                    </a:cubicBezTo>
                    <a:cubicBezTo>
                      <a:pt x="496" y="2410"/>
                      <a:pt x="564" y="1983"/>
                      <a:pt x="581" y="1847"/>
                    </a:cubicBezTo>
                    <a:cubicBezTo>
                      <a:pt x="701" y="1266"/>
                      <a:pt x="1247" y="497"/>
                      <a:pt x="1487" y="240"/>
                    </a:cubicBezTo>
                    <a:cubicBezTo>
                      <a:pt x="1435" y="121"/>
                      <a:pt x="1333" y="35"/>
                      <a:pt x="1213" y="1"/>
                    </a:cubicBezTo>
                    <a:cubicBezTo>
                      <a:pt x="1210" y="1"/>
                      <a:pt x="1207" y="1"/>
                      <a:pt x="120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7"/>
              <p:cNvSpPr/>
              <p:nvPr/>
            </p:nvSpPr>
            <p:spPr>
              <a:xfrm>
                <a:off x="439725" y="2467225"/>
                <a:ext cx="144775" cy="180750"/>
              </a:xfrm>
              <a:custGeom>
                <a:rect b="b" l="l" r="r" t="t"/>
                <a:pathLst>
                  <a:path extrusionOk="0" h="7230" w="5791">
                    <a:moveTo>
                      <a:pt x="4922" y="207"/>
                    </a:moveTo>
                    <a:cubicBezTo>
                      <a:pt x="5092" y="207"/>
                      <a:pt x="5263" y="327"/>
                      <a:pt x="5263" y="669"/>
                    </a:cubicBezTo>
                    <a:cubicBezTo>
                      <a:pt x="5263" y="1369"/>
                      <a:pt x="4580" y="2770"/>
                      <a:pt x="3486" y="2804"/>
                    </a:cubicBezTo>
                    <a:cubicBezTo>
                      <a:pt x="3965" y="1420"/>
                      <a:pt x="4375" y="224"/>
                      <a:pt x="4922" y="207"/>
                    </a:cubicBezTo>
                    <a:close/>
                    <a:moveTo>
                      <a:pt x="547" y="5965"/>
                    </a:moveTo>
                    <a:cubicBezTo>
                      <a:pt x="889" y="6000"/>
                      <a:pt x="1231" y="6085"/>
                      <a:pt x="1556" y="6239"/>
                    </a:cubicBezTo>
                    <a:cubicBezTo>
                      <a:pt x="1402" y="6478"/>
                      <a:pt x="1145" y="6632"/>
                      <a:pt x="872" y="6649"/>
                    </a:cubicBezTo>
                    <a:cubicBezTo>
                      <a:pt x="565" y="6649"/>
                      <a:pt x="291" y="6427"/>
                      <a:pt x="240" y="6136"/>
                    </a:cubicBezTo>
                    <a:cubicBezTo>
                      <a:pt x="240" y="6034"/>
                      <a:pt x="308" y="5965"/>
                      <a:pt x="547" y="5965"/>
                    </a:cubicBezTo>
                    <a:close/>
                    <a:moveTo>
                      <a:pt x="4943" y="0"/>
                    </a:moveTo>
                    <a:cubicBezTo>
                      <a:pt x="4925" y="0"/>
                      <a:pt x="4906" y="1"/>
                      <a:pt x="4887" y="2"/>
                    </a:cubicBezTo>
                    <a:cubicBezTo>
                      <a:pt x="3965" y="2"/>
                      <a:pt x="3401" y="1250"/>
                      <a:pt x="2940" y="2668"/>
                    </a:cubicBezTo>
                    <a:cubicBezTo>
                      <a:pt x="2615" y="2480"/>
                      <a:pt x="2427" y="2121"/>
                      <a:pt x="2444" y="1762"/>
                    </a:cubicBezTo>
                    <a:cubicBezTo>
                      <a:pt x="2427" y="1557"/>
                      <a:pt x="2478" y="1369"/>
                      <a:pt x="2547" y="1198"/>
                    </a:cubicBezTo>
                    <a:cubicBezTo>
                      <a:pt x="2205" y="1198"/>
                      <a:pt x="2000" y="1506"/>
                      <a:pt x="2000" y="1899"/>
                    </a:cubicBezTo>
                    <a:cubicBezTo>
                      <a:pt x="2000" y="2309"/>
                      <a:pt x="2342" y="2668"/>
                      <a:pt x="2871" y="2873"/>
                    </a:cubicBezTo>
                    <a:cubicBezTo>
                      <a:pt x="2512" y="3983"/>
                      <a:pt x="2188" y="5196"/>
                      <a:pt x="1761" y="5914"/>
                    </a:cubicBezTo>
                    <a:cubicBezTo>
                      <a:pt x="1402" y="5812"/>
                      <a:pt x="1043" y="5760"/>
                      <a:pt x="667" y="5743"/>
                    </a:cubicBezTo>
                    <a:cubicBezTo>
                      <a:pt x="172" y="5743"/>
                      <a:pt x="1" y="5914"/>
                      <a:pt x="1" y="6136"/>
                    </a:cubicBezTo>
                    <a:cubicBezTo>
                      <a:pt x="67" y="6570"/>
                      <a:pt x="427" y="6906"/>
                      <a:pt x="873" y="6906"/>
                    </a:cubicBezTo>
                    <a:cubicBezTo>
                      <a:pt x="884" y="6906"/>
                      <a:pt x="895" y="6905"/>
                      <a:pt x="906" y="6905"/>
                    </a:cubicBezTo>
                    <a:cubicBezTo>
                      <a:pt x="1299" y="6888"/>
                      <a:pt x="1658" y="6700"/>
                      <a:pt x="1880" y="6392"/>
                    </a:cubicBezTo>
                    <a:cubicBezTo>
                      <a:pt x="2700" y="6734"/>
                      <a:pt x="3794" y="7230"/>
                      <a:pt x="4221" y="7230"/>
                    </a:cubicBezTo>
                    <a:cubicBezTo>
                      <a:pt x="4648" y="7230"/>
                      <a:pt x="4956" y="7008"/>
                      <a:pt x="5161" y="6461"/>
                    </a:cubicBezTo>
                    <a:lnTo>
                      <a:pt x="5161" y="6461"/>
                    </a:lnTo>
                    <a:cubicBezTo>
                      <a:pt x="4997" y="6550"/>
                      <a:pt x="4807" y="6601"/>
                      <a:pt x="4613" y="6601"/>
                    </a:cubicBezTo>
                    <a:cubicBezTo>
                      <a:pt x="4585" y="6601"/>
                      <a:pt x="4557" y="6600"/>
                      <a:pt x="4529" y="6598"/>
                    </a:cubicBezTo>
                    <a:cubicBezTo>
                      <a:pt x="3879" y="6598"/>
                      <a:pt x="2974" y="6307"/>
                      <a:pt x="2171" y="6051"/>
                    </a:cubicBezTo>
                    <a:cubicBezTo>
                      <a:pt x="2683" y="5265"/>
                      <a:pt x="3076" y="4069"/>
                      <a:pt x="3452" y="2975"/>
                    </a:cubicBezTo>
                    <a:lnTo>
                      <a:pt x="3589" y="2975"/>
                    </a:lnTo>
                    <a:cubicBezTo>
                      <a:pt x="3600" y="2975"/>
                      <a:pt x="3610" y="2975"/>
                      <a:pt x="3621" y="2975"/>
                    </a:cubicBezTo>
                    <a:cubicBezTo>
                      <a:pt x="4785" y="2975"/>
                      <a:pt x="5725" y="2059"/>
                      <a:pt x="5725" y="908"/>
                    </a:cubicBezTo>
                    <a:cubicBezTo>
                      <a:pt x="5790" y="415"/>
                      <a:pt x="5413" y="0"/>
                      <a:pt x="49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7"/>
              <p:cNvSpPr/>
              <p:nvPr/>
            </p:nvSpPr>
            <p:spPr>
              <a:xfrm>
                <a:off x="576850" y="2551000"/>
                <a:ext cx="109800" cy="87575"/>
              </a:xfrm>
              <a:custGeom>
                <a:rect b="b" l="l" r="r" t="t"/>
                <a:pathLst>
                  <a:path extrusionOk="0" h="3503" w="4392">
                    <a:moveTo>
                      <a:pt x="2478" y="0"/>
                    </a:moveTo>
                    <a:cubicBezTo>
                      <a:pt x="1299" y="0"/>
                      <a:pt x="0" y="1692"/>
                      <a:pt x="0" y="2768"/>
                    </a:cubicBezTo>
                    <a:cubicBezTo>
                      <a:pt x="0" y="3264"/>
                      <a:pt x="222" y="3503"/>
                      <a:pt x="650" y="3503"/>
                    </a:cubicBezTo>
                    <a:cubicBezTo>
                      <a:pt x="1077" y="3503"/>
                      <a:pt x="1487" y="3161"/>
                      <a:pt x="1999" y="2461"/>
                    </a:cubicBezTo>
                    <a:lnTo>
                      <a:pt x="1999" y="2461"/>
                    </a:lnTo>
                    <a:cubicBezTo>
                      <a:pt x="1982" y="2546"/>
                      <a:pt x="1982" y="2631"/>
                      <a:pt x="1982" y="2717"/>
                    </a:cubicBezTo>
                    <a:cubicBezTo>
                      <a:pt x="1949" y="3066"/>
                      <a:pt x="2240" y="3367"/>
                      <a:pt x="2586" y="3367"/>
                    </a:cubicBezTo>
                    <a:cubicBezTo>
                      <a:pt x="2596" y="3367"/>
                      <a:pt x="2605" y="3367"/>
                      <a:pt x="2615" y="3366"/>
                    </a:cubicBezTo>
                    <a:cubicBezTo>
                      <a:pt x="3247" y="3366"/>
                      <a:pt x="4016" y="2700"/>
                      <a:pt x="4392" y="1726"/>
                    </a:cubicBezTo>
                    <a:lnTo>
                      <a:pt x="4306" y="1623"/>
                    </a:lnTo>
                    <a:cubicBezTo>
                      <a:pt x="3759" y="2580"/>
                      <a:pt x="3076" y="3059"/>
                      <a:pt x="2854" y="3059"/>
                    </a:cubicBezTo>
                    <a:cubicBezTo>
                      <a:pt x="2839" y="3059"/>
                      <a:pt x="2824" y="3059"/>
                      <a:pt x="2810" y="3059"/>
                    </a:cubicBezTo>
                    <a:cubicBezTo>
                      <a:pt x="2637" y="3059"/>
                      <a:pt x="2563" y="3044"/>
                      <a:pt x="2563" y="2649"/>
                    </a:cubicBezTo>
                    <a:cubicBezTo>
                      <a:pt x="2563" y="2221"/>
                      <a:pt x="3093" y="1606"/>
                      <a:pt x="3093" y="1418"/>
                    </a:cubicBezTo>
                    <a:cubicBezTo>
                      <a:pt x="3093" y="1282"/>
                      <a:pt x="2837" y="1196"/>
                      <a:pt x="2734" y="1179"/>
                    </a:cubicBezTo>
                    <a:cubicBezTo>
                      <a:pt x="2273" y="1845"/>
                      <a:pt x="1401" y="3144"/>
                      <a:pt x="855" y="3144"/>
                    </a:cubicBezTo>
                    <a:cubicBezTo>
                      <a:pt x="684" y="3144"/>
                      <a:pt x="598" y="3041"/>
                      <a:pt x="598" y="2785"/>
                    </a:cubicBezTo>
                    <a:cubicBezTo>
                      <a:pt x="598" y="1931"/>
                      <a:pt x="1589" y="256"/>
                      <a:pt x="2444" y="256"/>
                    </a:cubicBezTo>
                    <a:cubicBezTo>
                      <a:pt x="2768" y="256"/>
                      <a:pt x="2871" y="496"/>
                      <a:pt x="2871" y="752"/>
                    </a:cubicBezTo>
                    <a:cubicBezTo>
                      <a:pt x="2871" y="854"/>
                      <a:pt x="2854" y="974"/>
                      <a:pt x="2837" y="1077"/>
                    </a:cubicBezTo>
                    <a:cubicBezTo>
                      <a:pt x="2856" y="1077"/>
                      <a:pt x="2876" y="1077"/>
                      <a:pt x="2895" y="1077"/>
                    </a:cubicBezTo>
                    <a:cubicBezTo>
                      <a:pt x="3121" y="1077"/>
                      <a:pt x="3281" y="1062"/>
                      <a:pt x="3281" y="684"/>
                    </a:cubicBezTo>
                    <a:cubicBezTo>
                      <a:pt x="3281" y="291"/>
                      <a:pt x="2922" y="0"/>
                      <a:pt x="247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7"/>
              <p:cNvSpPr/>
              <p:nvPr/>
            </p:nvSpPr>
            <p:spPr>
              <a:xfrm>
                <a:off x="679375" y="2494550"/>
                <a:ext cx="71350" cy="143600"/>
              </a:xfrm>
              <a:custGeom>
                <a:rect b="b" l="l" r="r" t="t"/>
                <a:pathLst>
                  <a:path extrusionOk="0" h="5744" w="2854">
                    <a:moveTo>
                      <a:pt x="2162" y="1"/>
                    </a:moveTo>
                    <a:cubicBezTo>
                      <a:pt x="2153" y="1"/>
                      <a:pt x="2145" y="1"/>
                      <a:pt x="2136" y="3"/>
                    </a:cubicBezTo>
                    <a:cubicBezTo>
                      <a:pt x="1760" y="3"/>
                      <a:pt x="1077" y="1216"/>
                      <a:pt x="598" y="2514"/>
                    </a:cubicBezTo>
                    <a:lnTo>
                      <a:pt x="188" y="2480"/>
                    </a:lnTo>
                    <a:lnTo>
                      <a:pt x="188" y="2651"/>
                    </a:lnTo>
                    <a:lnTo>
                      <a:pt x="513" y="2702"/>
                    </a:lnTo>
                    <a:cubicBezTo>
                      <a:pt x="205" y="3523"/>
                      <a:pt x="0" y="4274"/>
                      <a:pt x="0" y="4872"/>
                    </a:cubicBezTo>
                    <a:cubicBezTo>
                      <a:pt x="0" y="5470"/>
                      <a:pt x="273" y="5744"/>
                      <a:pt x="786" y="5744"/>
                    </a:cubicBezTo>
                    <a:cubicBezTo>
                      <a:pt x="1640" y="5744"/>
                      <a:pt x="2426" y="4992"/>
                      <a:pt x="2853" y="4001"/>
                    </a:cubicBezTo>
                    <a:lnTo>
                      <a:pt x="2751" y="3881"/>
                    </a:lnTo>
                    <a:cubicBezTo>
                      <a:pt x="2307" y="4821"/>
                      <a:pt x="1384" y="5419"/>
                      <a:pt x="1042" y="5419"/>
                    </a:cubicBezTo>
                    <a:cubicBezTo>
                      <a:pt x="701" y="5419"/>
                      <a:pt x="547" y="5231"/>
                      <a:pt x="547" y="4701"/>
                    </a:cubicBezTo>
                    <a:cubicBezTo>
                      <a:pt x="581" y="4018"/>
                      <a:pt x="752" y="3369"/>
                      <a:pt x="1042" y="2754"/>
                    </a:cubicBezTo>
                    <a:lnTo>
                      <a:pt x="1162" y="2754"/>
                    </a:lnTo>
                    <a:cubicBezTo>
                      <a:pt x="1572" y="2754"/>
                      <a:pt x="2085" y="2719"/>
                      <a:pt x="2751" y="2651"/>
                    </a:cubicBezTo>
                    <a:lnTo>
                      <a:pt x="2751" y="2497"/>
                    </a:lnTo>
                    <a:cubicBezTo>
                      <a:pt x="2307" y="2532"/>
                      <a:pt x="1845" y="2532"/>
                      <a:pt x="1469" y="2532"/>
                    </a:cubicBezTo>
                    <a:lnTo>
                      <a:pt x="1128" y="2532"/>
                    </a:lnTo>
                    <a:cubicBezTo>
                      <a:pt x="1657" y="1455"/>
                      <a:pt x="2324" y="515"/>
                      <a:pt x="2324" y="191"/>
                    </a:cubicBezTo>
                    <a:cubicBezTo>
                      <a:pt x="2339" y="81"/>
                      <a:pt x="2255" y="1"/>
                      <a:pt x="216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7"/>
              <p:cNvSpPr/>
              <p:nvPr/>
            </p:nvSpPr>
            <p:spPr>
              <a:xfrm>
                <a:off x="740450" y="2547425"/>
                <a:ext cx="85025" cy="90725"/>
              </a:xfrm>
              <a:custGeom>
                <a:rect b="b" l="l" r="r" t="t"/>
                <a:pathLst>
                  <a:path extrusionOk="0" h="3629" w="3401">
                    <a:moveTo>
                      <a:pt x="2273" y="280"/>
                    </a:moveTo>
                    <a:cubicBezTo>
                      <a:pt x="2427" y="280"/>
                      <a:pt x="2444" y="365"/>
                      <a:pt x="2444" y="485"/>
                    </a:cubicBezTo>
                    <a:cubicBezTo>
                      <a:pt x="2444" y="1254"/>
                      <a:pt x="1316" y="1903"/>
                      <a:pt x="667" y="2108"/>
                    </a:cubicBezTo>
                    <a:cubicBezTo>
                      <a:pt x="906" y="1254"/>
                      <a:pt x="1692" y="280"/>
                      <a:pt x="2273" y="280"/>
                    </a:cubicBezTo>
                    <a:close/>
                    <a:moveTo>
                      <a:pt x="2368" y="0"/>
                    </a:moveTo>
                    <a:cubicBezTo>
                      <a:pt x="2343" y="0"/>
                      <a:pt x="2316" y="2"/>
                      <a:pt x="2290" y="6"/>
                    </a:cubicBezTo>
                    <a:cubicBezTo>
                      <a:pt x="1231" y="6"/>
                      <a:pt x="0" y="1510"/>
                      <a:pt x="0" y="2586"/>
                    </a:cubicBezTo>
                    <a:cubicBezTo>
                      <a:pt x="0" y="3167"/>
                      <a:pt x="240" y="3629"/>
                      <a:pt x="1111" y="3629"/>
                    </a:cubicBezTo>
                    <a:cubicBezTo>
                      <a:pt x="1999" y="3629"/>
                      <a:pt x="2939" y="2928"/>
                      <a:pt x="3401" y="1852"/>
                    </a:cubicBezTo>
                    <a:lnTo>
                      <a:pt x="3298" y="1766"/>
                    </a:lnTo>
                    <a:cubicBezTo>
                      <a:pt x="2854" y="2655"/>
                      <a:pt x="1846" y="3355"/>
                      <a:pt x="1282" y="3355"/>
                    </a:cubicBezTo>
                    <a:cubicBezTo>
                      <a:pt x="735" y="3355"/>
                      <a:pt x="581" y="2962"/>
                      <a:pt x="581" y="2604"/>
                    </a:cubicBezTo>
                    <a:cubicBezTo>
                      <a:pt x="581" y="2501"/>
                      <a:pt x="598" y="2381"/>
                      <a:pt x="633" y="2279"/>
                    </a:cubicBezTo>
                    <a:cubicBezTo>
                      <a:pt x="1658" y="2193"/>
                      <a:pt x="2854" y="1476"/>
                      <a:pt x="2854" y="553"/>
                    </a:cubicBezTo>
                    <a:cubicBezTo>
                      <a:pt x="2885" y="255"/>
                      <a:pt x="2657" y="0"/>
                      <a:pt x="23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7"/>
              <p:cNvSpPr/>
              <p:nvPr/>
            </p:nvSpPr>
            <p:spPr>
              <a:xfrm>
                <a:off x="819050" y="2536475"/>
                <a:ext cx="85025" cy="97400"/>
              </a:xfrm>
              <a:custGeom>
                <a:rect b="b" l="l" r="r" t="t"/>
                <a:pathLst>
                  <a:path extrusionOk="0" h="3896" w="3401">
                    <a:moveTo>
                      <a:pt x="1008" y="0"/>
                    </a:moveTo>
                    <a:cubicBezTo>
                      <a:pt x="769" y="120"/>
                      <a:pt x="615" y="342"/>
                      <a:pt x="615" y="598"/>
                    </a:cubicBezTo>
                    <a:cubicBezTo>
                      <a:pt x="615" y="684"/>
                      <a:pt x="650" y="769"/>
                      <a:pt x="735" y="820"/>
                    </a:cubicBezTo>
                    <a:cubicBezTo>
                      <a:pt x="445" y="1589"/>
                      <a:pt x="154" y="2204"/>
                      <a:pt x="0" y="2529"/>
                    </a:cubicBezTo>
                    <a:lnTo>
                      <a:pt x="69" y="2683"/>
                    </a:lnTo>
                    <a:cubicBezTo>
                      <a:pt x="376" y="2136"/>
                      <a:pt x="650" y="1555"/>
                      <a:pt x="872" y="974"/>
                    </a:cubicBezTo>
                    <a:cubicBezTo>
                      <a:pt x="1094" y="1111"/>
                      <a:pt x="1367" y="1179"/>
                      <a:pt x="1367" y="1658"/>
                    </a:cubicBezTo>
                    <a:cubicBezTo>
                      <a:pt x="1367" y="2119"/>
                      <a:pt x="872" y="2973"/>
                      <a:pt x="872" y="3315"/>
                    </a:cubicBezTo>
                    <a:cubicBezTo>
                      <a:pt x="872" y="3657"/>
                      <a:pt x="1128" y="3896"/>
                      <a:pt x="1538" y="3896"/>
                    </a:cubicBezTo>
                    <a:cubicBezTo>
                      <a:pt x="2290" y="3896"/>
                      <a:pt x="3059" y="3076"/>
                      <a:pt x="3400" y="2341"/>
                    </a:cubicBezTo>
                    <a:lnTo>
                      <a:pt x="3281" y="2256"/>
                    </a:lnTo>
                    <a:cubicBezTo>
                      <a:pt x="3059" y="2768"/>
                      <a:pt x="2324" y="3571"/>
                      <a:pt x="1777" y="3571"/>
                    </a:cubicBezTo>
                    <a:cubicBezTo>
                      <a:pt x="1728" y="3571"/>
                      <a:pt x="1682" y="3580"/>
                      <a:pt x="1642" y="3580"/>
                    </a:cubicBezTo>
                    <a:cubicBezTo>
                      <a:pt x="1559" y="3580"/>
                      <a:pt x="1504" y="3541"/>
                      <a:pt x="1504" y="3298"/>
                    </a:cubicBezTo>
                    <a:cubicBezTo>
                      <a:pt x="1504" y="2939"/>
                      <a:pt x="1948" y="2563"/>
                      <a:pt x="1948" y="1794"/>
                    </a:cubicBezTo>
                    <a:cubicBezTo>
                      <a:pt x="1948" y="1025"/>
                      <a:pt x="1025" y="889"/>
                      <a:pt x="1025" y="547"/>
                    </a:cubicBezTo>
                    <a:cubicBezTo>
                      <a:pt x="1060" y="444"/>
                      <a:pt x="1111" y="325"/>
                      <a:pt x="1128" y="222"/>
                    </a:cubicBezTo>
                    <a:cubicBezTo>
                      <a:pt x="1128" y="154"/>
                      <a:pt x="1128" y="0"/>
                      <a:pt x="100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96" name="Google Shape;1296;p7"/>
          <p:cNvGrpSpPr/>
          <p:nvPr/>
        </p:nvGrpSpPr>
        <p:grpSpPr>
          <a:xfrm>
            <a:off x="580158" y="2321083"/>
            <a:ext cx="559993" cy="703451"/>
            <a:chOff x="5426338" y="1225650"/>
            <a:chExt cx="901325" cy="1132225"/>
          </a:xfrm>
        </p:grpSpPr>
        <p:sp>
          <p:nvSpPr>
            <p:cNvPr id="1297" name="Google Shape;1297;p7"/>
            <p:cNvSpPr/>
            <p:nvPr/>
          </p:nvSpPr>
          <p:spPr>
            <a:xfrm>
              <a:off x="5426975" y="1225650"/>
              <a:ext cx="900050" cy="1132225"/>
            </a:xfrm>
            <a:custGeom>
              <a:rect b="b" l="l" r="r" t="t"/>
              <a:pathLst>
                <a:path extrusionOk="0" h="45289" w="36002">
                  <a:moveTo>
                    <a:pt x="11772" y="1"/>
                  </a:moveTo>
                  <a:cubicBezTo>
                    <a:pt x="11706" y="1"/>
                    <a:pt x="11638" y="4"/>
                    <a:pt x="11568" y="13"/>
                  </a:cubicBezTo>
                  <a:cubicBezTo>
                    <a:pt x="10731" y="132"/>
                    <a:pt x="10133" y="918"/>
                    <a:pt x="10253" y="1756"/>
                  </a:cubicBezTo>
                  <a:cubicBezTo>
                    <a:pt x="10338" y="2473"/>
                    <a:pt x="10919" y="3020"/>
                    <a:pt x="11637" y="3088"/>
                  </a:cubicBezTo>
                  <a:cubicBezTo>
                    <a:pt x="9706" y="6437"/>
                    <a:pt x="1" y="23489"/>
                    <a:pt x="514" y="24531"/>
                  </a:cubicBezTo>
                  <a:cubicBezTo>
                    <a:pt x="971" y="25461"/>
                    <a:pt x="1333" y="26187"/>
                    <a:pt x="3129" y="26187"/>
                  </a:cubicBezTo>
                  <a:cubicBezTo>
                    <a:pt x="3346" y="26187"/>
                    <a:pt x="3584" y="26177"/>
                    <a:pt x="3845" y="26155"/>
                  </a:cubicBezTo>
                  <a:cubicBezTo>
                    <a:pt x="5588" y="26001"/>
                    <a:pt x="6955" y="24053"/>
                    <a:pt x="7604" y="22977"/>
                  </a:cubicBezTo>
                  <a:cubicBezTo>
                    <a:pt x="7980" y="23540"/>
                    <a:pt x="8732" y="24053"/>
                    <a:pt x="9911" y="24292"/>
                  </a:cubicBezTo>
                  <a:cubicBezTo>
                    <a:pt x="10077" y="24325"/>
                    <a:pt x="10243" y="24340"/>
                    <a:pt x="10409" y="24340"/>
                  </a:cubicBezTo>
                  <a:cubicBezTo>
                    <a:pt x="12058" y="24340"/>
                    <a:pt x="13656" y="22822"/>
                    <a:pt x="13858" y="21798"/>
                  </a:cubicBezTo>
                  <a:cubicBezTo>
                    <a:pt x="13875" y="21695"/>
                    <a:pt x="13858" y="21405"/>
                    <a:pt x="13858" y="20977"/>
                  </a:cubicBezTo>
                  <a:lnTo>
                    <a:pt x="13858" y="20977"/>
                  </a:lnTo>
                  <a:cubicBezTo>
                    <a:pt x="14610" y="21336"/>
                    <a:pt x="15977" y="21883"/>
                    <a:pt x="17173" y="21917"/>
                  </a:cubicBezTo>
                  <a:lnTo>
                    <a:pt x="25477" y="44556"/>
                  </a:lnTo>
                  <a:cubicBezTo>
                    <a:pt x="25628" y="45012"/>
                    <a:pt x="26047" y="45289"/>
                    <a:pt x="26500" y="45289"/>
                  </a:cubicBezTo>
                  <a:cubicBezTo>
                    <a:pt x="26608" y="45289"/>
                    <a:pt x="26718" y="45273"/>
                    <a:pt x="26826" y="45240"/>
                  </a:cubicBezTo>
                  <a:lnTo>
                    <a:pt x="27510" y="45035"/>
                  </a:lnTo>
                  <a:cubicBezTo>
                    <a:pt x="28108" y="44830"/>
                    <a:pt x="28415" y="44163"/>
                    <a:pt x="28193" y="43583"/>
                  </a:cubicBezTo>
                  <a:lnTo>
                    <a:pt x="19274" y="21200"/>
                  </a:lnTo>
                  <a:cubicBezTo>
                    <a:pt x="20094" y="20585"/>
                    <a:pt x="20761" y="19781"/>
                    <a:pt x="21205" y="18859"/>
                  </a:cubicBezTo>
                  <a:cubicBezTo>
                    <a:pt x="21828" y="19243"/>
                    <a:pt x="23502" y="19947"/>
                    <a:pt x="24843" y="19947"/>
                  </a:cubicBezTo>
                  <a:cubicBezTo>
                    <a:pt x="25229" y="19947"/>
                    <a:pt x="25588" y="19889"/>
                    <a:pt x="25887" y="19747"/>
                  </a:cubicBezTo>
                  <a:cubicBezTo>
                    <a:pt x="27202" y="19098"/>
                    <a:pt x="28552" y="17834"/>
                    <a:pt x="29065" y="16757"/>
                  </a:cubicBezTo>
                  <a:cubicBezTo>
                    <a:pt x="29783" y="17200"/>
                    <a:pt x="30610" y="17433"/>
                    <a:pt x="31453" y="17433"/>
                  </a:cubicBezTo>
                  <a:cubicBezTo>
                    <a:pt x="31813" y="17433"/>
                    <a:pt x="32175" y="17391"/>
                    <a:pt x="32533" y="17304"/>
                  </a:cubicBezTo>
                  <a:cubicBezTo>
                    <a:pt x="35028" y="16706"/>
                    <a:pt x="36002" y="14485"/>
                    <a:pt x="35985" y="13340"/>
                  </a:cubicBezTo>
                  <a:cubicBezTo>
                    <a:pt x="35967" y="12178"/>
                    <a:pt x="16677" y="4438"/>
                    <a:pt x="12679" y="2815"/>
                  </a:cubicBezTo>
                  <a:cubicBezTo>
                    <a:pt x="13904" y="1900"/>
                    <a:pt x="13224" y="1"/>
                    <a:pt x="1177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8" name="Google Shape;1298;p7"/>
            <p:cNvGrpSpPr/>
            <p:nvPr/>
          </p:nvGrpSpPr>
          <p:grpSpPr>
            <a:xfrm>
              <a:off x="5426338" y="1225650"/>
              <a:ext cx="901325" cy="1132225"/>
              <a:chOff x="4572025" y="1225650"/>
              <a:chExt cx="901325" cy="1132225"/>
            </a:xfrm>
          </p:grpSpPr>
          <p:sp>
            <p:nvSpPr>
              <p:cNvPr id="1299" name="Google Shape;1299;p7"/>
              <p:cNvSpPr/>
              <p:nvPr/>
            </p:nvSpPr>
            <p:spPr>
              <a:xfrm>
                <a:off x="4990225" y="1711400"/>
                <a:ext cx="293475" cy="646475"/>
              </a:xfrm>
              <a:custGeom>
                <a:rect b="b" l="l" r="r" t="t"/>
                <a:pathLst>
                  <a:path extrusionOk="0" h="25859" w="11739">
                    <a:moveTo>
                      <a:pt x="1163" y="0"/>
                    </a:moveTo>
                    <a:cubicBezTo>
                      <a:pt x="845" y="0"/>
                      <a:pt x="527" y="135"/>
                      <a:pt x="308" y="420"/>
                    </a:cubicBezTo>
                    <a:cubicBezTo>
                      <a:pt x="69" y="727"/>
                      <a:pt x="0" y="1120"/>
                      <a:pt x="137" y="1496"/>
                    </a:cubicBezTo>
                    <a:lnTo>
                      <a:pt x="8800" y="25126"/>
                    </a:lnTo>
                    <a:cubicBezTo>
                      <a:pt x="8951" y="25582"/>
                      <a:pt x="9370" y="25859"/>
                      <a:pt x="9823" y="25859"/>
                    </a:cubicBezTo>
                    <a:cubicBezTo>
                      <a:pt x="9931" y="25859"/>
                      <a:pt x="10041" y="25843"/>
                      <a:pt x="10149" y="25810"/>
                    </a:cubicBezTo>
                    <a:lnTo>
                      <a:pt x="10833" y="25605"/>
                    </a:lnTo>
                    <a:cubicBezTo>
                      <a:pt x="11431" y="25400"/>
                      <a:pt x="11738" y="24733"/>
                      <a:pt x="11516" y="24153"/>
                    </a:cubicBezTo>
                    <a:lnTo>
                      <a:pt x="2187" y="693"/>
                    </a:lnTo>
                    <a:cubicBezTo>
                      <a:pt x="2011" y="243"/>
                      <a:pt x="1588" y="0"/>
                      <a:pt x="1163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7"/>
              <p:cNvSpPr/>
              <p:nvPr/>
            </p:nvSpPr>
            <p:spPr>
              <a:xfrm>
                <a:off x="4572025" y="1288325"/>
                <a:ext cx="901325" cy="592100"/>
              </a:xfrm>
              <a:custGeom>
                <a:rect b="b" l="l" r="r" t="t"/>
                <a:pathLst>
                  <a:path extrusionOk="0" h="23684" w="36053">
                    <a:moveTo>
                      <a:pt x="12012" y="0"/>
                    </a:moveTo>
                    <a:cubicBezTo>
                      <a:pt x="12012" y="0"/>
                      <a:pt x="1" y="20863"/>
                      <a:pt x="565" y="22024"/>
                    </a:cubicBezTo>
                    <a:cubicBezTo>
                      <a:pt x="1046" y="23033"/>
                      <a:pt x="1382" y="23684"/>
                      <a:pt x="3116" y="23684"/>
                    </a:cubicBezTo>
                    <a:cubicBezTo>
                      <a:pt x="3349" y="23684"/>
                      <a:pt x="3608" y="23672"/>
                      <a:pt x="3896" y="23648"/>
                    </a:cubicBezTo>
                    <a:cubicBezTo>
                      <a:pt x="6306" y="23425"/>
                      <a:pt x="8014" y="19752"/>
                      <a:pt x="8014" y="19752"/>
                    </a:cubicBezTo>
                    <a:lnTo>
                      <a:pt x="13328" y="18197"/>
                    </a:lnTo>
                    <a:cubicBezTo>
                      <a:pt x="13328" y="18197"/>
                      <a:pt x="15564" y="19401"/>
                      <a:pt x="17343" y="19401"/>
                    </a:cubicBezTo>
                    <a:cubicBezTo>
                      <a:pt x="17424" y="19401"/>
                      <a:pt x="17504" y="19398"/>
                      <a:pt x="17583" y="19393"/>
                    </a:cubicBezTo>
                    <a:cubicBezTo>
                      <a:pt x="19394" y="19256"/>
                      <a:pt x="21290" y="16933"/>
                      <a:pt x="21495" y="15634"/>
                    </a:cubicBezTo>
                    <a:cubicBezTo>
                      <a:pt x="21683" y="14336"/>
                      <a:pt x="28535" y="13823"/>
                      <a:pt x="28535" y="13823"/>
                    </a:cubicBezTo>
                    <a:cubicBezTo>
                      <a:pt x="29363" y="14549"/>
                      <a:pt x="30409" y="14933"/>
                      <a:pt x="31475" y="14933"/>
                    </a:cubicBezTo>
                    <a:cubicBezTo>
                      <a:pt x="31839" y="14933"/>
                      <a:pt x="32206" y="14888"/>
                      <a:pt x="32567" y="14797"/>
                    </a:cubicBezTo>
                    <a:cubicBezTo>
                      <a:pt x="35079" y="14199"/>
                      <a:pt x="36053" y="11978"/>
                      <a:pt x="36036" y="10833"/>
                    </a:cubicBezTo>
                    <a:cubicBezTo>
                      <a:pt x="36019" y="9671"/>
                      <a:pt x="12012" y="0"/>
                      <a:pt x="12012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7"/>
              <p:cNvSpPr/>
              <p:nvPr/>
            </p:nvSpPr>
            <p:spPr>
              <a:xfrm>
                <a:off x="4750150" y="1303275"/>
                <a:ext cx="175175" cy="530900"/>
              </a:xfrm>
              <a:custGeom>
                <a:rect b="b" l="l" r="r" t="t"/>
                <a:pathLst>
                  <a:path extrusionOk="0" h="21236" w="7007">
                    <a:moveTo>
                      <a:pt x="4973" y="0"/>
                    </a:moveTo>
                    <a:cubicBezTo>
                      <a:pt x="4973" y="0"/>
                      <a:pt x="1" y="17890"/>
                      <a:pt x="120" y="18863"/>
                    </a:cubicBezTo>
                    <a:cubicBezTo>
                      <a:pt x="240" y="19820"/>
                      <a:pt x="992" y="20828"/>
                      <a:pt x="2837" y="21187"/>
                    </a:cubicBezTo>
                    <a:cubicBezTo>
                      <a:pt x="3004" y="21220"/>
                      <a:pt x="3172" y="21235"/>
                      <a:pt x="3339" y="21235"/>
                    </a:cubicBezTo>
                    <a:cubicBezTo>
                      <a:pt x="5001" y="21235"/>
                      <a:pt x="6598" y="19717"/>
                      <a:pt x="6784" y="18693"/>
                    </a:cubicBezTo>
                    <a:cubicBezTo>
                      <a:pt x="7006" y="17565"/>
                      <a:pt x="4973" y="0"/>
                      <a:pt x="4973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7"/>
              <p:cNvSpPr/>
              <p:nvPr/>
            </p:nvSpPr>
            <p:spPr>
              <a:xfrm>
                <a:off x="4889400" y="1301550"/>
                <a:ext cx="416075" cy="422775"/>
              </a:xfrm>
              <a:custGeom>
                <a:rect b="b" l="l" r="r" t="t"/>
                <a:pathLst>
                  <a:path extrusionOk="0" h="16911" w="16643">
                    <a:moveTo>
                      <a:pt x="1" y="1"/>
                    </a:moveTo>
                    <a:cubicBezTo>
                      <a:pt x="1" y="2"/>
                      <a:pt x="7775" y="15293"/>
                      <a:pt x="8459" y="15754"/>
                    </a:cubicBezTo>
                    <a:cubicBezTo>
                      <a:pt x="8997" y="16105"/>
                      <a:pt x="10798" y="16911"/>
                      <a:pt x="12215" y="16911"/>
                    </a:cubicBezTo>
                    <a:cubicBezTo>
                      <a:pt x="12596" y="16911"/>
                      <a:pt x="12949" y="16853"/>
                      <a:pt x="13243" y="16711"/>
                    </a:cubicBezTo>
                    <a:cubicBezTo>
                      <a:pt x="14627" y="16045"/>
                      <a:pt x="16643" y="14148"/>
                      <a:pt x="16592" y="13055"/>
                    </a:cubicBezTo>
                    <a:cubicBezTo>
                      <a:pt x="16557" y="1196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7"/>
              <p:cNvSpPr/>
              <p:nvPr/>
            </p:nvSpPr>
            <p:spPr>
              <a:xfrm>
                <a:off x="4826625" y="1225650"/>
                <a:ext cx="85025" cy="81075"/>
              </a:xfrm>
              <a:custGeom>
                <a:rect b="b" l="l" r="r" t="t"/>
                <a:pathLst>
                  <a:path extrusionOk="0" h="3243" w="3401">
                    <a:moveTo>
                      <a:pt x="1631" y="1"/>
                    </a:moveTo>
                    <a:cubicBezTo>
                      <a:pt x="1566" y="1"/>
                      <a:pt x="1501" y="5"/>
                      <a:pt x="1435" y="13"/>
                    </a:cubicBezTo>
                    <a:cubicBezTo>
                      <a:pt x="598" y="132"/>
                      <a:pt x="0" y="918"/>
                      <a:pt x="120" y="1756"/>
                    </a:cubicBezTo>
                    <a:cubicBezTo>
                      <a:pt x="151" y="2599"/>
                      <a:pt x="839" y="3242"/>
                      <a:pt x="1649" y="3242"/>
                    </a:cubicBezTo>
                    <a:cubicBezTo>
                      <a:pt x="1725" y="3242"/>
                      <a:pt x="1802" y="3237"/>
                      <a:pt x="1880" y="3225"/>
                    </a:cubicBezTo>
                    <a:cubicBezTo>
                      <a:pt x="2802" y="3105"/>
                      <a:pt x="3400" y="2234"/>
                      <a:pt x="3195" y="1328"/>
                    </a:cubicBezTo>
                    <a:cubicBezTo>
                      <a:pt x="3069" y="555"/>
                      <a:pt x="2404" y="1"/>
                      <a:pt x="163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04" name="Google Shape;1304;p7"/>
          <p:cNvGrpSpPr/>
          <p:nvPr/>
        </p:nvGrpSpPr>
        <p:grpSpPr>
          <a:xfrm>
            <a:off x="3349626" y="2199899"/>
            <a:ext cx="286500" cy="228983"/>
            <a:chOff x="1540488" y="3979563"/>
            <a:chExt cx="606350" cy="484825"/>
          </a:xfrm>
        </p:grpSpPr>
        <p:sp>
          <p:nvSpPr>
            <p:cNvPr id="1305" name="Google Shape;1305;p7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6" name="Google Shape;1306;p7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307" name="Google Shape;1307;p7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7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7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" name="Google Shape;1311;p8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1312" name="Google Shape;1312;p8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1313" name="Google Shape;1313;p8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14" name="Google Shape;1314;p8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1315" name="Google Shape;1315;p8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6" name="Google Shape;1316;p8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7" name="Google Shape;1317;p8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8" name="Google Shape;1318;p8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9" name="Google Shape;1319;p8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20" name="Google Shape;1320;p8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1321" name="Google Shape;1321;p8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8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8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8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8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8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7" name="Google Shape;1327;p8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8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8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8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1" name="Google Shape;1331;p8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2" name="Google Shape;1332;p8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3" name="Google Shape;1333;p8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8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8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8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8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8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8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8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8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2" name="Google Shape;1342;p8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8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8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8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8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8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8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49" name="Google Shape;1349;p8"/>
          <p:cNvGrpSpPr/>
          <p:nvPr/>
        </p:nvGrpSpPr>
        <p:grpSpPr>
          <a:xfrm>
            <a:off x="-114422" y="259078"/>
            <a:ext cx="1819111" cy="1273876"/>
            <a:chOff x="-161159" y="295866"/>
            <a:chExt cx="1819111" cy="1273876"/>
          </a:xfrm>
        </p:grpSpPr>
        <p:sp>
          <p:nvSpPr>
            <p:cNvPr id="1350" name="Google Shape;1350;p8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2" name="Google Shape;1352;p8"/>
          <p:cNvSpPr txBox="1"/>
          <p:nvPr>
            <p:ph type="title"/>
          </p:nvPr>
        </p:nvSpPr>
        <p:spPr>
          <a:xfrm>
            <a:off x="1768350" y="1350600"/>
            <a:ext cx="5607300" cy="2442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1353" name="Google Shape;1353;p8"/>
          <p:cNvGrpSpPr/>
          <p:nvPr/>
        </p:nvGrpSpPr>
        <p:grpSpPr>
          <a:xfrm rot="-352231">
            <a:off x="486116" y="2687167"/>
            <a:ext cx="1736962" cy="2157824"/>
            <a:chOff x="5343600" y="2505125"/>
            <a:chExt cx="1295825" cy="1609800"/>
          </a:xfrm>
        </p:grpSpPr>
        <p:grpSp>
          <p:nvGrpSpPr>
            <p:cNvPr id="1354" name="Google Shape;1354;p8"/>
            <p:cNvGrpSpPr/>
            <p:nvPr/>
          </p:nvGrpSpPr>
          <p:grpSpPr>
            <a:xfrm>
              <a:off x="5343600" y="2505125"/>
              <a:ext cx="1295825" cy="1609800"/>
              <a:chOff x="6125875" y="2505125"/>
              <a:chExt cx="1295825" cy="1609800"/>
            </a:xfrm>
          </p:grpSpPr>
          <p:sp>
            <p:nvSpPr>
              <p:cNvPr id="1355" name="Google Shape;1355;p8"/>
              <p:cNvSpPr/>
              <p:nvPr/>
            </p:nvSpPr>
            <p:spPr>
              <a:xfrm>
                <a:off x="6125875" y="2505125"/>
                <a:ext cx="1295825" cy="1462725"/>
              </a:xfrm>
              <a:custGeom>
                <a:rect b="b" l="l" r="r" t="t"/>
                <a:pathLst>
                  <a:path extrusionOk="0" h="58509" w="51833">
                    <a:moveTo>
                      <a:pt x="11056" y="38288"/>
                    </a:moveTo>
                    <a:cubicBezTo>
                      <a:pt x="11027" y="38360"/>
                      <a:pt x="11027" y="38433"/>
                      <a:pt x="11027" y="38519"/>
                    </a:cubicBezTo>
                    <a:cubicBezTo>
                      <a:pt x="11012" y="38447"/>
                      <a:pt x="11027" y="38360"/>
                      <a:pt x="11041" y="38288"/>
                    </a:cubicBezTo>
                    <a:close/>
                    <a:moveTo>
                      <a:pt x="30738" y="0"/>
                    </a:moveTo>
                    <a:cubicBezTo>
                      <a:pt x="30679" y="0"/>
                      <a:pt x="30620" y="5"/>
                      <a:pt x="30561" y="15"/>
                    </a:cubicBezTo>
                    <a:cubicBezTo>
                      <a:pt x="28564" y="334"/>
                      <a:pt x="26292" y="6107"/>
                      <a:pt x="26292" y="6107"/>
                    </a:cubicBezTo>
                    <a:lnTo>
                      <a:pt x="22791" y="6194"/>
                    </a:lnTo>
                    <a:cubicBezTo>
                      <a:pt x="23080" y="5456"/>
                      <a:pt x="23181" y="4718"/>
                      <a:pt x="22834" y="4298"/>
                    </a:cubicBezTo>
                    <a:cubicBezTo>
                      <a:pt x="22731" y="4173"/>
                      <a:pt x="22559" y="4118"/>
                      <a:pt x="22346" y="4118"/>
                    </a:cubicBezTo>
                    <a:cubicBezTo>
                      <a:pt x="21846" y="4118"/>
                      <a:pt x="21118" y="4426"/>
                      <a:pt x="20519" y="4863"/>
                    </a:cubicBezTo>
                    <a:cubicBezTo>
                      <a:pt x="20678" y="3951"/>
                      <a:pt x="20591" y="2967"/>
                      <a:pt x="19882" y="2577"/>
                    </a:cubicBezTo>
                    <a:cubicBezTo>
                      <a:pt x="19827" y="2547"/>
                      <a:pt x="19766" y="2533"/>
                      <a:pt x="19698" y="2533"/>
                    </a:cubicBezTo>
                    <a:cubicBezTo>
                      <a:pt x="18895" y="2533"/>
                      <a:pt x="17267" y="4501"/>
                      <a:pt x="16279" y="6223"/>
                    </a:cubicBezTo>
                    <a:lnTo>
                      <a:pt x="12069" y="6107"/>
                    </a:lnTo>
                    <a:cubicBezTo>
                      <a:pt x="12069" y="6107"/>
                      <a:pt x="9884" y="840"/>
                      <a:pt x="7887" y="522"/>
                    </a:cubicBezTo>
                    <a:cubicBezTo>
                      <a:pt x="7822" y="511"/>
                      <a:pt x="7757" y="505"/>
                      <a:pt x="7693" y="505"/>
                    </a:cubicBezTo>
                    <a:cubicBezTo>
                      <a:pt x="5812" y="505"/>
                      <a:pt x="4478" y="5220"/>
                      <a:pt x="4660" y="13603"/>
                    </a:cubicBezTo>
                    <a:cubicBezTo>
                      <a:pt x="4805" y="20939"/>
                      <a:pt x="7120" y="24672"/>
                      <a:pt x="10998" y="26886"/>
                    </a:cubicBezTo>
                    <a:lnTo>
                      <a:pt x="10954" y="26886"/>
                    </a:lnTo>
                    <a:cubicBezTo>
                      <a:pt x="10998" y="26929"/>
                      <a:pt x="11620" y="27392"/>
                      <a:pt x="11866" y="27537"/>
                    </a:cubicBezTo>
                    <a:cubicBezTo>
                      <a:pt x="12344" y="27812"/>
                      <a:pt x="12821" y="28043"/>
                      <a:pt x="13342" y="28231"/>
                    </a:cubicBezTo>
                    <a:cubicBezTo>
                      <a:pt x="12465" y="29199"/>
                      <a:pt x="11043" y="30408"/>
                      <a:pt x="9384" y="30408"/>
                    </a:cubicBezTo>
                    <a:cubicBezTo>
                      <a:pt x="8934" y="30408"/>
                      <a:pt x="8467" y="30319"/>
                      <a:pt x="7988" y="30113"/>
                    </a:cubicBezTo>
                    <a:cubicBezTo>
                      <a:pt x="4588" y="28608"/>
                      <a:pt x="3966" y="26654"/>
                      <a:pt x="3387" y="25583"/>
                    </a:cubicBezTo>
                    <a:cubicBezTo>
                      <a:pt x="3204" y="25250"/>
                      <a:pt x="3056" y="25111"/>
                      <a:pt x="2950" y="25111"/>
                    </a:cubicBezTo>
                    <a:cubicBezTo>
                      <a:pt x="2720" y="25111"/>
                      <a:pt x="2686" y="25760"/>
                      <a:pt x="2923" y="26492"/>
                    </a:cubicBezTo>
                    <a:lnTo>
                      <a:pt x="2923" y="26492"/>
                    </a:lnTo>
                    <a:cubicBezTo>
                      <a:pt x="2898" y="26415"/>
                      <a:pt x="2468" y="25118"/>
                      <a:pt x="1964" y="25118"/>
                    </a:cubicBezTo>
                    <a:cubicBezTo>
                      <a:pt x="1951" y="25118"/>
                      <a:pt x="1938" y="25119"/>
                      <a:pt x="1925" y="25120"/>
                    </a:cubicBezTo>
                    <a:cubicBezTo>
                      <a:pt x="1375" y="25193"/>
                      <a:pt x="1925" y="26799"/>
                      <a:pt x="1925" y="26799"/>
                    </a:cubicBezTo>
                    <a:cubicBezTo>
                      <a:pt x="1925" y="26799"/>
                      <a:pt x="1531" y="25785"/>
                      <a:pt x="951" y="25785"/>
                    </a:cubicBezTo>
                    <a:cubicBezTo>
                      <a:pt x="874" y="25785"/>
                      <a:pt x="793" y="25803"/>
                      <a:pt x="710" y="25844"/>
                    </a:cubicBezTo>
                    <a:cubicBezTo>
                      <a:pt x="1" y="26191"/>
                      <a:pt x="1303" y="29346"/>
                      <a:pt x="3676" y="31560"/>
                    </a:cubicBezTo>
                    <a:cubicBezTo>
                      <a:pt x="4930" y="32746"/>
                      <a:pt x="6664" y="33528"/>
                      <a:pt x="8687" y="33528"/>
                    </a:cubicBezTo>
                    <a:cubicBezTo>
                      <a:pt x="9723" y="33528"/>
                      <a:pt x="10835" y="33322"/>
                      <a:pt x="11996" y="32862"/>
                    </a:cubicBezTo>
                    <a:lnTo>
                      <a:pt x="11996" y="32862"/>
                    </a:lnTo>
                    <a:cubicBezTo>
                      <a:pt x="11996" y="32891"/>
                      <a:pt x="11982" y="32934"/>
                      <a:pt x="11982" y="32992"/>
                    </a:cubicBezTo>
                    <a:cubicBezTo>
                      <a:pt x="11982" y="33224"/>
                      <a:pt x="12083" y="33455"/>
                      <a:pt x="12257" y="33614"/>
                    </a:cubicBezTo>
                    <a:lnTo>
                      <a:pt x="12401" y="33730"/>
                    </a:lnTo>
                    <a:lnTo>
                      <a:pt x="12127" y="35177"/>
                    </a:lnTo>
                    <a:cubicBezTo>
                      <a:pt x="11707" y="35191"/>
                      <a:pt x="11331" y="35466"/>
                      <a:pt x="11186" y="35857"/>
                    </a:cubicBezTo>
                    <a:lnTo>
                      <a:pt x="10737" y="37145"/>
                    </a:lnTo>
                    <a:cubicBezTo>
                      <a:pt x="10622" y="37434"/>
                      <a:pt x="10651" y="37753"/>
                      <a:pt x="10810" y="38013"/>
                    </a:cubicBezTo>
                    <a:cubicBezTo>
                      <a:pt x="10680" y="38592"/>
                      <a:pt x="10607" y="39185"/>
                      <a:pt x="10549" y="39793"/>
                    </a:cubicBezTo>
                    <a:cubicBezTo>
                      <a:pt x="10332" y="41703"/>
                      <a:pt x="10347" y="43642"/>
                      <a:pt x="10607" y="45552"/>
                    </a:cubicBezTo>
                    <a:cubicBezTo>
                      <a:pt x="10969" y="48229"/>
                      <a:pt x="12011" y="50775"/>
                      <a:pt x="13602" y="52960"/>
                    </a:cubicBezTo>
                    <a:cubicBezTo>
                      <a:pt x="14731" y="54436"/>
                      <a:pt x="16135" y="55681"/>
                      <a:pt x="17770" y="56592"/>
                    </a:cubicBezTo>
                    <a:cubicBezTo>
                      <a:pt x="19824" y="57706"/>
                      <a:pt x="22140" y="58285"/>
                      <a:pt x="24484" y="58459"/>
                    </a:cubicBezTo>
                    <a:cubicBezTo>
                      <a:pt x="24908" y="58492"/>
                      <a:pt x="25333" y="58508"/>
                      <a:pt x="25756" y="58508"/>
                    </a:cubicBezTo>
                    <a:cubicBezTo>
                      <a:pt x="29601" y="58508"/>
                      <a:pt x="33348" y="57157"/>
                      <a:pt x="36320" y="54668"/>
                    </a:cubicBezTo>
                    <a:lnTo>
                      <a:pt x="37246" y="53828"/>
                    </a:lnTo>
                    <a:cubicBezTo>
                      <a:pt x="38679" y="54273"/>
                      <a:pt x="40721" y="54759"/>
                      <a:pt x="42783" y="54759"/>
                    </a:cubicBezTo>
                    <a:cubicBezTo>
                      <a:pt x="44948" y="54759"/>
                      <a:pt x="47136" y="54223"/>
                      <a:pt x="48663" y="52541"/>
                    </a:cubicBezTo>
                    <a:cubicBezTo>
                      <a:pt x="51833" y="49033"/>
                      <a:pt x="49213" y="45976"/>
                      <a:pt x="45625" y="45976"/>
                    </a:cubicBezTo>
                    <a:cubicBezTo>
                      <a:pt x="44447" y="45976"/>
                      <a:pt x="43165" y="46306"/>
                      <a:pt x="41949" y="47057"/>
                    </a:cubicBezTo>
                    <a:cubicBezTo>
                      <a:pt x="41949" y="47057"/>
                      <a:pt x="45827" y="42947"/>
                      <a:pt x="42860" y="41066"/>
                    </a:cubicBezTo>
                    <a:cubicBezTo>
                      <a:pt x="42234" y="40669"/>
                      <a:pt x="41612" y="40488"/>
                      <a:pt x="41009" y="40488"/>
                    </a:cubicBezTo>
                    <a:cubicBezTo>
                      <a:pt x="37983" y="40488"/>
                      <a:pt x="35413" y="45029"/>
                      <a:pt x="35076" y="49661"/>
                    </a:cubicBezTo>
                    <a:cubicBezTo>
                      <a:pt x="33542" y="49213"/>
                      <a:pt x="32297" y="48055"/>
                      <a:pt x="30995" y="46029"/>
                    </a:cubicBezTo>
                    <a:cubicBezTo>
                      <a:pt x="29288" y="43367"/>
                      <a:pt x="28752" y="39764"/>
                      <a:pt x="28564" y="37738"/>
                    </a:cubicBezTo>
                    <a:lnTo>
                      <a:pt x="28796" y="37637"/>
                    </a:lnTo>
                    <a:cubicBezTo>
                      <a:pt x="29360" y="37376"/>
                      <a:pt x="29577" y="36696"/>
                      <a:pt x="29273" y="36175"/>
                    </a:cubicBezTo>
                    <a:lnTo>
                      <a:pt x="28723" y="35249"/>
                    </a:lnTo>
                    <a:cubicBezTo>
                      <a:pt x="28542" y="34908"/>
                      <a:pt x="28187" y="34712"/>
                      <a:pt x="27822" y="34712"/>
                    </a:cubicBezTo>
                    <a:cubicBezTo>
                      <a:pt x="27661" y="34712"/>
                      <a:pt x="27499" y="34750"/>
                      <a:pt x="27349" y="34830"/>
                    </a:cubicBezTo>
                    <a:lnTo>
                      <a:pt x="26973" y="35032"/>
                    </a:lnTo>
                    <a:lnTo>
                      <a:pt x="26524" y="33788"/>
                    </a:lnTo>
                    <a:cubicBezTo>
                      <a:pt x="26915" y="33470"/>
                      <a:pt x="27247" y="33151"/>
                      <a:pt x="27305" y="32920"/>
                    </a:cubicBezTo>
                    <a:cubicBezTo>
                      <a:pt x="27450" y="32355"/>
                      <a:pt x="27103" y="32240"/>
                      <a:pt x="27103" y="32240"/>
                    </a:cubicBezTo>
                    <a:cubicBezTo>
                      <a:pt x="27146" y="32066"/>
                      <a:pt x="27161" y="31892"/>
                      <a:pt x="27117" y="31719"/>
                    </a:cubicBezTo>
                    <a:lnTo>
                      <a:pt x="27117" y="31719"/>
                    </a:lnTo>
                    <a:lnTo>
                      <a:pt x="29447" y="32746"/>
                    </a:lnTo>
                    <a:cubicBezTo>
                      <a:pt x="31160" y="33483"/>
                      <a:pt x="33012" y="33746"/>
                      <a:pt x="34555" y="33746"/>
                    </a:cubicBezTo>
                    <a:cubicBezTo>
                      <a:pt x="36467" y="33746"/>
                      <a:pt x="37907" y="33342"/>
                      <a:pt x="38027" y="32934"/>
                    </a:cubicBezTo>
                    <a:cubicBezTo>
                      <a:pt x="38175" y="32433"/>
                      <a:pt x="37662" y="32346"/>
                      <a:pt x="37086" y="32346"/>
                    </a:cubicBezTo>
                    <a:cubicBezTo>
                      <a:pt x="36814" y="32346"/>
                      <a:pt x="36528" y="32365"/>
                      <a:pt x="36291" y="32370"/>
                    </a:cubicBezTo>
                    <a:cubicBezTo>
                      <a:pt x="36942" y="32312"/>
                      <a:pt x="37868" y="32167"/>
                      <a:pt x="37810" y="31777"/>
                    </a:cubicBezTo>
                    <a:cubicBezTo>
                      <a:pt x="37767" y="31471"/>
                      <a:pt x="37476" y="31420"/>
                      <a:pt x="37130" y="31420"/>
                    </a:cubicBezTo>
                    <a:cubicBezTo>
                      <a:pt x="37018" y="31420"/>
                      <a:pt x="36900" y="31426"/>
                      <a:pt x="36783" y="31429"/>
                    </a:cubicBezTo>
                    <a:cubicBezTo>
                      <a:pt x="37865" y="31135"/>
                      <a:pt x="38145" y="30386"/>
                      <a:pt x="36931" y="30386"/>
                    </a:cubicBezTo>
                    <a:cubicBezTo>
                      <a:pt x="36829" y="30386"/>
                      <a:pt x="36718" y="30391"/>
                      <a:pt x="36595" y="30402"/>
                    </a:cubicBezTo>
                    <a:cubicBezTo>
                      <a:pt x="36204" y="30442"/>
                      <a:pt x="35768" y="30461"/>
                      <a:pt x="35305" y="30461"/>
                    </a:cubicBezTo>
                    <a:cubicBezTo>
                      <a:pt x="33440" y="30461"/>
                      <a:pt x="31139" y="30151"/>
                      <a:pt x="29563" y="29664"/>
                    </a:cubicBezTo>
                    <a:cubicBezTo>
                      <a:pt x="28579" y="29331"/>
                      <a:pt x="26842" y="28579"/>
                      <a:pt x="25366" y="27899"/>
                    </a:cubicBezTo>
                    <a:cubicBezTo>
                      <a:pt x="26119" y="27609"/>
                      <a:pt x="26857" y="27291"/>
                      <a:pt x="27566" y="26929"/>
                    </a:cubicBezTo>
                    <a:cubicBezTo>
                      <a:pt x="28058" y="26669"/>
                      <a:pt x="28579" y="26423"/>
                      <a:pt x="28984" y="26061"/>
                    </a:cubicBezTo>
                    <a:cubicBezTo>
                      <a:pt x="29331" y="25772"/>
                      <a:pt x="29621" y="25424"/>
                      <a:pt x="29852" y="25034"/>
                    </a:cubicBezTo>
                    <a:lnTo>
                      <a:pt x="29838" y="25034"/>
                    </a:lnTo>
                    <a:cubicBezTo>
                      <a:pt x="32196" y="22690"/>
                      <a:pt x="33571" y="19202"/>
                      <a:pt x="33701" y="13603"/>
                    </a:cubicBezTo>
                    <a:cubicBezTo>
                      <a:pt x="33883" y="5195"/>
                      <a:pt x="32623" y="0"/>
                      <a:pt x="307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8"/>
              <p:cNvSpPr/>
              <p:nvPr/>
            </p:nvSpPr>
            <p:spPr>
              <a:xfrm>
                <a:off x="6399725" y="317725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8"/>
              <p:cNvSpPr/>
              <p:nvPr/>
            </p:nvSpPr>
            <p:spPr>
              <a:xfrm>
                <a:off x="6222475" y="3453975"/>
                <a:ext cx="135675" cy="86150"/>
              </a:xfrm>
              <a:custGeom>
                <a:rect b="b" l="l" r="r" t="t"/>
                <a:pathLst>
                  <a:path extrusionOk="0" h="3446" w="5427">
                    <a:moveTo>
                      <a:pt x="1285" y="1"/>
                    </a:moveTo>
                    <a:cubicBezTo>
                      <a:pt x="1276" y="1"/>
                      <a:pt x="1268" y="1"/>
                      <a:pt x="1259" y="1"/>
                    </a:cubicBezTo>
                    <a:cubicBezTo>
                      <a:pt x="1250" y="1"/>
                      <a:pt x="1241" y="1"/>
                      <a:pt x="1233" y="1"/>
                    </a:cubicBezTo>
                    <a:cubicBezTo>
                      <a:pt x="440" y="1"/>
                      <a:pt x="29" y="646"/>
                      <a:pt x="15" y="1376"/>
                    </a:cubicBezTo>
                    <a:cubicBezTo>
                      <a:pt x="0" y="2128"/>
                      <a:pt x="463" y="3141"/>
                      <a:pt x="1389" y="3170"/>
                    </a:cubicBezTo>
                    <a:cubicBezTo>
                      <a:pt x="1404" y="3170"/>
                      <a:pt x="1419" y="3171"/>
                      <a:pt x="1433" y="3171"/>
                    </a:cubicBezTo>
                    <a:cubicBezTo>
                      <a:pt x="2760" y="3171"/>
                      <a:pt x="2803" y="1217"/>
                      <a:pt x="3781" y="1217"/>
                    </a:cubicBezTo>
                    <a:cubicBezTo>
                      <a:pt x="3784" y="1217"/>
                      <a:pt x="3788" y="1217"/>
                      <a:pt x="3791" y="1217"/>
                    </a:cubicBezTo>
                    <a:cubicBezTo>
                      <a:pt x="4356" y="1231"/>
                      <a:pt x="5253" y="1882"/>
                      <a:pt x="5224" y="2736"/>
                    </a:cubicBezTo>
                    <a:cubicBezTo>
                      <a:pt x="5224" y="3005"/>
                      <a:pt x="5124" y="3099"/>
                      <a:pt x="4970" y="3099"/>
                    </a:cubicBezTo>
                    <a:cubicBezTo>
                      <a:pt x="4958" y="3099"/>
                      <a:pt x="4946" y="3099"/>
                      <a:pt x="4934" y="3098"/>
                    </a:cubicBezTo>
                    <a:cubicBezTo>
                      <a:pt x="4746" y="3083"/>
                      <a:pt x="3907" y="2678"/>
                      <a:pt x="3545" y="2664"/>
                    </a:cubicBezTo>
                    <a:cubicBezTo>
                      <a:pt x="3535" y="2663"/>
                      <a:pt x="3524" y="2662"/>
                      <a:pt x="3514" y="2662"/>
                    </a:cubicBezTo>
                    <a:cubicBezTo>
                      <a:pt x="3382" y="2662"/>
                      <a:pt x="3267" y="2746"/>
                      <a:pt x="3227" y="2881"/>
                    </a:cubicBezTo>
                    <a:cubicBezTo>
                      <a:pt x="3574" y="3112"/>
                      <a:pt x="4211" y="3430"/>
                      <a:pt x="4703" y="3445"/>
                    </a:cubicBezTo>
                    <a:cubicBezTo>
                      <a:pt x="4721" y="3445"/>
                      <a:pt x="4739" y="3446"/>
                      <a:pt x="4756" y="3446"/>
                    </a:cubicBezTo>
                    <a:cubicBezTo>
                      <a:pt x="5195" y="3446"/>
                      <a:pt x="5383" y="3266"/>
                      <a:pt x="5383" y="2750"/>
                    </a:cubicBezTo>
                    <a:cubicBezTo>
                      <a:pt x="5426" y="1593"/>
                      <a:pt x="4385" y="826"/>
                      <a:pt x="3647" y="797"/>
                    </a:cubicBezTo>
                    <a:cubicBezTo>
                      <a:pt x="3638" y="797"/>
                      <a:pt x="3630" y="797"/>
                      <a:pt x="3622" y="797"/>
                    </a:cubicBezTo>
                    <a:cubicBezTo>
                      <a:pt x="2467" y="797"/>
                      <a:pt x="2352" y="2780"/>
                      <a:pt x="1240" y="2780"/>
                    </a:cubicBezTo>
                    <a:cubicBezTo>
                      <a:pt x="1232" y="2780"/>
                      <a:pt x="1224" y="2780"/>
                      <a:pt x="1216" y="2779"/>
                    </a:cubicBezTo>
                    <a:cubicBezTo>
                      <a:pt x="579" y="2750"/>
                      <a:pt x="261" y="2099"/>
                      <a:pt x="261" y="1506"/>
                    </a:cubicBezTo>
                    <a:cubicBezTo>
                      <a:pt x="261" y="913"/>
                      <a:pt x="738" y="493"/>
                      <a:pt x="1245" y="493"/>
                    </a:cubicBezTo>
                    <a:cubicBezTo>
                      <a:pt x="1577" y="508"/>
                      <a:pt x="1896" y="652"/>
                      <a:pt x="2127" y="898"/>
                    </a:cubicBezTo>
                    <a:cubicBezTo>
                      <a:pt x="2156" y="401"/>
                      <a:pt x="1765" y="1"/>
                      <a:pt x="12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8"/>
              <p:cNvSpPr/>
              <p:nvPr/>
            </p:nvSpPr>
            <p:spPr>
              <a:xfrm>
                <a:off x="6230800" y="3552675"/>
                <a:ext cx="66925" cy="107175"/>
              </a:xfrm>
              <a:custGeom>
                <a:rect b="b" l="l" r="r" t="t"/>
                <a:pathLst>
                  <a:path extrusionOk="0" h="4287" w="2677">
                    <a:moveTo>
                      <a:pt x="720" y="1"/>
                    </a:moveTo>
                    <a:cubicBezTo>
                      <a:pt x="696" y="1"/>
                      <a:pt x="673" y="2"/>
                      <a:pt x="651" y="3"/>
                    </a:cubicBezTo>
                    <a:cubicBezTo>
                      <a:pt x="145" y="32"/>
                      <a:pt x="0" y="249"/>
                      <a:pt x="29" y="553"/>
                    </a:cubicBezTo>
                    <a:cubicBezTo>
                      <a:pt x="43" y="872"/>
                      <a:pt x="695" y="1277"/>
                      <a:pt x="1288" y="1537"/>
                    </a:cubicBezTo>
                    <a:cubicBezTo>
                      <a:pt x="1187" y="1530"/>
                      <a:pt x="1085" y="1526"/>
                      <a:pt x="986" y="1526"/>
                    </a:cubicBezTo>
                    <a:cubicBezTo>
                      <a:pt x="886" y="1526"/>
                      <a:pt x="789" y="1530"/>
                      <a:pt x="695" y="1537"/>
                    </a:cubicBezTo>
                    <a:cubicBezTo>
                      <a:pt x="333" y="1552"/>
                      <a:pt x="43" y="1667"/>
                      <a:pt x="72" y="1928"/>
                    </a:cubicBezTo>
                    <a:cubicBezTo>
                      <a:pt x="116" y="2203"/>
                      <a:pt x="767" y="2782"/>
                      <a:pt x="1418" y="3071"/>
                    </a:cubicBezTo>
                    <a:cubicBezTo>
                      <a:pt x="1056" y="3187"/>
                      <a:pt x="868" y="3404"/>
                      <a:pt x="912" y="3679"/>
                    </a:cubicBezTo>
                    <a:cubicBezTo>
                      <a:pt x="926" y="3896"/>
                      <a:pt x="1056" y="4142"/>
                      <a:pt x="1519" y="4286"/>
                    </a:cubicBezTo>
                    <a:lnTo>
                      <a:pt x="1577" y="4200"/>
                    </a:lnTo>
                    <a:cubicBezTo>
                      <a:pt x="1201" y="4055"/>
                      <a:pt x="1056" y="3910"/>
                      <a:pt x="1042" y="3708"/>
                    </a:cubicBezTo>
                    <a:cubicBezTo>
                      <a:pt x="1013" y="3505"/>
                      <a:pt x="1302" y="3389"/>
                      <a:pt x="1519" y="3360"/>
                    </a:cubicBezTo>
                    <a:cubicBezTo>
                      <a:pt x="1572" y="3357"/>
                      <a:pt x="1621" y="3355"/>
                      <a:pt x="1666" y="3355"/>
                    </a:cubicBezTo>
                    <a:cubicBezTo>
                      <a:pt x="2121" y="3355"/>
                      <a:pt x="2267" y="3522"/>
                      <a:pt x="2403" y="3522"/>
                    </a:cubicBezTo>
                    <a:cubicBezTo>
                      <a:pt x="2412" y="3522"/>
                      <a:pt x="2422" y="3521"/>
                      <a:pt x="2431" y="3520"/>
                    </a:cubicBezTo>
                    <a:cubicBezTo>
                      <a:pt x="2561" y="3520"/>
                      <a:pt x="2677" y="3389"/>
                      <a:pt x="2662" y="3259"/>
                    </a:cubicBezTo>
                    <a:cubicBezTo>
                      <a:pt x="2662" y="3112"/>
                      <a:pt x="2538" y="2986"/>
                      <a:pt x="2078" y="2986"/>
                    </a:cubicBezTo>
                    <a:cubicBezTo>
                      <a:pt x="1994" y="2986"/>
                      <a:pt x="1900" y="2990"/>
                      <a:pt x="1794" y="2999"/>
                    </a:cubicBezTo>
                    <a:cubicBezTo>
                      <a:pt x="1143" y="2753"/>
                      <a:pt x="362" y="2333"/>
                      <a:pt x="347" y="2058"/>
                    </a:cubicBezTo>
                    <a:cubicBezTo>
                      <a:pt x="340" y="1912"/>
                      <a:pt x="373" y="1881"/>
                      <a:pt x="433" y="1881"/>
                    </a:cubicBezTo>
                    <a:cubicBezTo>
                      <a:pt x="481" y="1881"/>
                      <a:pt x="545" y="1900"/>
                      <a:pt x="620" y="1900"/>
                    </a:cubicBezTo>
                    <a:cubicBezTo>
                      <a:pt x="630" y="1900"/>
                      <a:pt x="641" y="1900"/>
                      <a:pt x="651" y="1899"/>
                    </a:cubicBezTo>
                    <a:cubicBezTo>
                      <a:pt x="796" y="1890"/>
                      <a:pt x="940" y="1885"/>
                      <a:pt x="1085" y="1885"/>
                    </a:cubicBezTo>
                    <a:cubicBezTo>
                      <a:pt x="1417" y="1885"/>
                      <a:pt x="1746" y="1911"/>
                      <a:pt x="2069" y="1971"/>
                    </a:cubicBezTo>
                    <a:cubicBezTo>
                      <a:pt x="2089" y="1971"/>
                      <a:pt x="2108" y="1978"/>
                      <a:pt x="2123" y="1978"/>
                    </a:cubicBezTo>
                    <a:cubicBezTo>
                      <a:pt x="2130" y="1978"/>
                      <a:pt x="2137" y="1976"/>
                      <a:pt x="2142" y="1971"/>
                    </a:cubicBezTo>
                    <a:cubicBezTo>
                      <a:pt x="2156" y="1957"/>
                      <a:pt x="2286" y="1884"/>
                      <a:pt x="2286" y="1769"/>
                    </a:cubicBezTo>
                    <a:cubicBezTo>
                      <a:pt x="2286" y="1667"/>
                      <a:pt x="2214" y="1610"/>
                      <a:pt x="1650" y="1552"/>
                    </a:cubicBezTo>
                    <a:cubicBezTo>
                      <a:pt x="1085" y="1494"/>
                      <a:pt x="333" y="958"/>
                      <a:pt x="289" y="655"/>
                    </a:cubicBezTo>
                    <a:cubicBezTo>
                      <a:pt x="260" y="336"/>
                      <a:pt x="622" y="394"/>
                      <a:pt x="724" y="380"/>
                    </a:cubicBezTo>
                    <a:cubicBezTo>
                      <a:pt x="756" y="376"/>
                      <a:pt x="791" y="375"/>
                      <a:pt x="826" y="375"/>
                    </a:cubicBezTo>
                    <a:cubicBezTo>
                      <a:pt x="1262" y="375"/>
                      <a:pt x="1884" y="606"/>
                      <a:pt x="2098" y="727"/>
                    </a:cubicBezTo>
                    <a:cubicBezTo>
                      <a:pt x="2134" y="744"/>
                      <a:pt x="2163" y="751"/>
                      <a:pt x="2185" y="751"/>
                    </a:cubicBezTo>
                    <a:cubicBezTo>
                      <a:pt x="2313" y="751"/>
                      <a:pt x="2228" y="503"/>
                      <a:pt x="2228" y="466"/>
                    </a:cubicBezTo>
                    <a:cubicBezTo>
                      <a:pt x="2228" y="439"/>
                      <a:pt x="1249" y="1"/>
                      <a:pt x="7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8"/>
              <p:cNvSpPr/>
              <p:nvPr/>
            </p:nvSpPr>
            <p:spPr>
              <a:xfrm>
                <a:off x="6321950" y="3674975"/>
                <a:ext cx="16300" cy="17100"/>
              </a:xfrm>
              <a:custGeom>
                <a:rect b="b" l="l" r="r" t="t"/>
                <a:pathLst>
                  <a:path extrusionOk="0" h="684" w="652">
                    <a:moveTo>
                      <a:pt x="212" y="0"/>
                    </a:moveTo>
                    <a:cubicBezTo>
                      <a:pt x="204" y="0"/>
                      <a:pt x="196" y="1"/>
                      <a:pt x="189" y="2"/>
                    </a:cubicBezTo>
                    <a:cubicBezTo>
                      <a:pt x="44" y="31"/>
                      <a:pt x="0" y="176"/>
                      <a:pt x="29" y="320"/>
                    </a:cubicBezTo>
                    <a:cubicBezTo>
                      <a:pt x="57" y="528"/>
                      <a:pt x="231" y="683"/>
                      <a:pt x="436" y="683"/>
                    </a:cubicBezTo>
                    <a:cubicBezTo>
                      <a:pt x="445" y="683"/>
                      <a:pt x="454" y="683"/>
                      <a:pt x="463" y="682"/>
                    </a:cubicBezTo>
                    <a:cubicBezTo>
                      <a:pt x="608" y="668"/>
                      <a:pt x="652" y="552"/>
                      <a:pt x="623" y="422"/>
                    </a:cubicBezTo>
                    <a:cubicBezTo>
                      <a:pt x="609" y="311"/>
                      <a:pt x="395" y="0"/>
                      <a:pt x="2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8"/>
              <p:cNvSpPr/>
              <p:nvPr/>
            </p:nvSpPr>
            <p:spPr>
              <a:xfrm>
                <a:off x="6241650" y="3660850"/>
                <a:ext cx="64400" cy="42775"/>
              </a:xfrm>
              <a:custGeom>
                <a:rect b="b" l="l" r="r" t="t"/>
                <a:pathLst>
                  <a:path extrusionOk="0" h="1711" w="2576">
                    <a:moveTo>
                      <a:pt x="758" y="1"/>
                    </a:moveTo>
                    <a:cubicBezTo>
                      <a:pt x="667" y="1"/>
                      <a:pt x="586" y="6"/>
                      <a:pt x="521" y="17"/>
                    </a:cubicBezTo>
                    <a:cubicBezTo>
                      <a:pt x="15" y="104"/>
                      <a:pt x="0" y="292"/>
                      <a:pt x="72" y="625"/>
                    </a:cubicBezTo>
                    <a:cubicBezTo>
                      <a:pt x="145" y="972"/>
                      <a:pt x="680" y="1595"/>
                      <a:pt x="1476" y="1710"/>
                    </a:cubicBezTo>
                    <a:lnTo>
                      <a:pt x="1519" y="1638"/>
                    </a:lnTo>
                    <a:cubicBezTo>
                      <a:pt x="709" y="1406"/>
                      <a:pt x="405" y="1103"/>
                      <a:pt x="347" y="813"/>
                    </a:cubicBezTo>
                    <a:cubicBezTo>
                      <a:pt x="290" y="524"/>
                      <a:pt x="362" y="466"/>
                      <a:pt x="680" y="408"/>
                    </a:cubicBezTo>
                    <a:cubicBezTo>
                      <a:pt x="734" y="399"/>
                      <a:pt x="790" y="395"/>
                      <a:pt x="848" y="395"/>
                    </a:cubicBezTo>
                    <a:cubicBezTo>
                      <a:pt x="1440" y="395"/>
                      <a:pt x="2202" y="814"/>
                      <a:pt x="2427" y="814"/>
                    </a:cubicBezTo>
                    <a:cubicBezTo>
                      <a:pt x="2434" y="814"/>
                      <a:pt x="2440" y="814"/>
                      <a:pt x="2446" y="813"/>
                    </a:cubicBezTo>
                    <a:cubicBezTo>
                      <a:pt x="2518" y="799"/>
                      <a:pt x="2576" y="726"/>
                      <a:pt x="2547" y="654"/>
                    </a:cubicBezTo>
                    <a:cubicBezTo>
                      <a:pt x="2484" y="250"/>
                      <a:pt x="1377" y="1"/>
                      <a:pt x="7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8"/>
              <p:cNvSpPr/>
              <p:nvPr/>
            </p:nvSpPr>
            <p:spPr>
              <a:xfrm>
                <a:off x="6247075" y="3706500"/>
                <a:ext cx="75250" cy="108525"/>
              </a:xfrm>
              <a:custGeom>
                <a:rect b="b" l="l" r="r" t="t"/>
                <a:pathLst>
                  <a:path extrusionOk="0" h="4341" w="3010">
                    <a:moveTo>
                      <a:pt x="1939" y="0"/>
                    </a:moveTo>
                    <a:cubicBezTo>
                      <a:pt x="1657" y="87"/>
                      <a:pt x="1219" y="105"/>
                      <a:pt x="841" y="105"/>
                    </a:cubicBezTo>
                    <a:cubicBezTo>
                      <a:pt x="571" y="105"/>
                      <a:pt x="332" y="96"/>
                      <a:pt x="201" y="96"/>
                    </a:cubicBezTo>
                    <a:cubicBezTo>
                      <a:pt x="149" y="96"/>
                      <a:pt x="114" y="97"/>
                      <a:pt x="101" y="101"/>
                    </a:cubicBezTo>
                    <a:cubicBezTo>
                      <a:pt x="0" y="145"/>
                      <a:pt x="44" y="376"/>
                      <a:pt x="73" y="492"/>
                    </a:cubicBezTo>
                    <a:cubicBezTo>
                      <a:pt x="1042" y="521"/>
                      <a:pt x="2286" y="970"/>
                      <a:pt x="2417" y="1331"/>
                    </a:cubicBezTo>
                    <a:cubicBezTo>
                      <a:pt x="2484" y="1543"/>
                      <a:pt x="2458" y="1576"/>
                      <a:pt x="2393" y="1576"/>
                    </a:cubicBezTo>
                    <a:cubicBezTo>
                      <a:pt x="2363" y="1576"/>
                      <a:pt x="2324" y="1569"/>
                      <a:pt x="2282" y="1569"/>
                    </a:cubicBezTo>
                    <a:cubicBezTo>
                      <a:pt x="2260" y="1569"/>
                      <a:pt x="2237" y="1571"/>
                      <a:pt x="2214" y="1577"/>
                    </a:cubicBezTo>
                    <a:cubicBezTo>
                      <a:pt x="2055" y="1606"/>
                      <a:pt x="724" y="1606"/>
                      <a:pt x="622" y="1650"/>
                    </a:cubicBezTo>
                    <a:cubicBezTo>
                      <a:pt x="507" y="1679"/>
                      <a:pt x="565" y="1910"/>
                      <a:pt x="608" y="2011"/>
                    </a:cubicBezTo>
                    <a:cubicBezTo>
                      <a:pt x="825" y="2040"/>
                      <a:pt x="1056" y="2069"/>
                      <a:pt x="1288" y="2127"/>
                    </a:cubicBezTo>
                    <a:cubicBezTo>
                      <a:pt x="2026" y="2330"/>
                      <a:pt x="2446" y="2445"/>
                      <a:pt x="2518" y="2662"/>
                    </a:cubicBezTo>
                    <a:cubicBezTo>
                      <a:pt x="2590" y="2880"/>
                      <a:pt x="2503" y="2851"/>
                      <a:pt x="2344" y="2908"/>
                    </a:cubicBezTo>
                    <a:cubicBezTo>
                      <a:pt x="2171" y="2966"/>
                      <a:pt x="1693" y="2908"/>
                      <a:pt x="1375" y="3024"/>
                    </a:cubicBezTo>
                    <a:cubicBezTo>
                      <a:pt x="1071" y="3126"/>
                      <a:pt x="941" y="3285"/>
                      <a:pt x="1042" y="3603"/>
                    </a:cubicBezTo>
                    <a:cubicBezTo>
                      <a:pt x="1129" y="3907"/>
                      <a:pt x="1939" y="4298"/>
                      <a:pt x="2532" y="4341"/>
                    </a:cubicBezTo>
                    <a:lnTo>
                      <a:pt x="2605" y="4225"/>
                    </a:lnTo>
                    <a:cubicBezTo>
                      <a:pt x="2098" y="4182"/>
                      <a:pt x="1433" y="4052"/>
                      <a:pt x="1331" y="3690"/>
                    </a:cubicBezTo>
                    <a:cubicBezTo>
                      <a:pt x="1259" y="3464"/>
                      <a:pt x="1288" y="3435"/>
                      <a:pt x="1349" y="3435"/>
                    </a:cubicBezTo>
                    <a:cubicBezTo>
                      <a:pt x="1369" y="3435"/>
                      <a:pt x="1393" y="3439"/>
                      <a:pt x="1417" y="3439"/>
                    </a:cubicBezTo>
                    <a:cubicBezTo>
                      <a:pt x="1437" y="3439"/>
                      <a:pt x="1457" y="3437"/>
                      <a:pt x="1476" y="3429"/>
                    </a:cubicBezTo>
                    <a:cubicBezTo>
                      <a:pt x="1577" y="3400"/>
                      <a:pt x="2286" y="3429"/>
                      <a:pt x="2634" y="3328"/>
                    </a:cubicBezTo>
                    <a:cubicBezTo>
                      <a:pt x="2851" y="3285"/>
                      <a:pt x="2981" y="3053"/>
                      <a:pt x="2923" y="2836"/>
                    </a:cubicBezTo>
                    <a:cubicBezTo>
                      <a:pt x="2778" y="2402"/>
                      <a:pt x="2156" y="2199"/>
                      <a:pt x="1592" y="2098"/>
                    </a:cubicBezTo>
                    <a:cubicBezTo>
                      <a:pt x="1925" y="2098"/>
                      <a:pt x="2243" y="2069"/>
                      <a:pt x="2561" y="2011"/>
                    </a:cubicBezTo>
                    <a:cubicBezTo>
                      <a:pt x="2807" y="1910"/>
                      <a:pt x="3010" y="1751"/>
                      <a:pt x="2923" y="1505"/>
                    </a:cubicBezTo>
                    <a:cubicBezTo>
                      <a:pt x="2822" y="1244"/>
                      <a:pt x="1939" y="709"/>
                      <a:pt x="1274" y="535"/>
                    </a:cubicBezTo>
                    <a:lnTo>
                      <a:pt x="1274" y="535"/>
                    </a:lnTo>
                    <a:cubicBezTo>
                      <a:pt x="1318" y="538"/>
                      <a:pt x="1363" y="539"/>
                      <a:pt x="1409" y="539"/>
                    </a:cubicBezTo>
                    <a:cubicBezTo>
                      <a:pt x="1628" y="539"/>
                      <a:pt x="1854" y="511"/>
                      <a:pt x="2069" y="463"/>
                    </a:cubicBezTo>
                    <a:cubicBezTo>
                      <a:pt x="2156" y="434"/>
                      <a:pt x="2214" y="333"/>
                      <a:pt x="2171" y="246"/>
                    </a:cubicBezTo>
                    <a:cubicBezTo>
                      <a:pt x="2127" y="145"/>
                      <a:pt x="2040" y="43"/>
                      <a:pt x="19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8"/>
              <p:cNvSpPr/>
              <p:nvPr/>
            </p:nvSpPr>
            <p:spPr>
              <a:xfrm>
                <a:off x="6286125" y="3816100"/>
                <a:ext cx="89750" cy="103325"/>
              </a:xfrm>
              <a:custGeom>
                <a:rect b="b" l="l" r="r" t="t"/>
                <a:pathLst>
                  <a:path extrusionOk="0" h="4133" w="3590">
                    <a:moveTo>
                      <a:pt x="1868" y="0"/>
                    </a:moveTo>
                    <a:cubicBezTo>
                      <a:pt x="1361" y="290"/>
                      <a:pt x="175" y="478"/>
                      <a:pt x="88" y="536"/>
                    </a:cubicBezTo>
                    <a:cubicBezTo>
                      <a:pt x="1" y="579"/>
                      <a:pt x="88" y="796"/>
                      <a:pt x="160" y="912"/>
                    </a:cubicBezTo>
                    <a:cubicBezTo>
                      <a:pt x="445" y="855"/>
                      <a:pt x="764" y="829"/>
                      <a:pt x="1076" y="829"/>
                    </a:cubicBezTo>
                    <a:cubicBezTo>
                      <a:pt x="1795" y="829"/>
                      <a:pt x="2479" y="969"/>
                      <a:pt x="2620" y="1201"/>
                    </a:cubicBezTo>
                    <a:cubicBezTo>
                      <a:pt x="2823" y="1534"/>
                      <a:pt x="2620" y="1404"/>
                      <a:pt x="2490" y="1476"/>
                    </a:cubicBezTo>
                    <a:cubicBezTo>
                      <a:pt x="2374" y="1549"/>
                      <a:pt x="1072" y="1853"/>
                      <a:pt x="956" y="1910"/>
                    </a:cubicBezTo>
                    <a:cubicBezTo>
                      <a:pt x="855" y="1954"/>
                      <a:pt x="956" y="2171"/>
                      <a:pt x="1014" y="2272"/>
                    </a:cubicBezTo>
                    <a:cubicBezTo>
                      <a:pt x="1245" y="2243"/>
                      <a:pt x="1477" y="2229"/>
                      <a:pt x="1723" y="2229"/>
                    </a:cubicBezTo>
                    <a:cubicBezTo>
                      <a:pt x="2475" y="2243"/>
                      <a:pt x="2909" y="2272"/>
                      <a:pt x="3025" y="2460"/>
                    </a:cubicBezTo>
                    <a:cubicBezTo>
                      <a:pt x="3126" y="2663"/>
                      <a:pt x="3069" y="2663"/>
                      <a:pt x="2924" y="2750"/>
                    </a:cubicBezTo>
                    <a:cubicBezTo>
                      <a:pt x="2779" y="2851"/>
                      <a:pt x="2273" y="2894"/>
                      <a:pt x="2012" y="3082"/>
                    </a:cubicBezTo>
                    <a:cubicBezTo>
                      <a:pt x="1752" y="3184"/>
                      <a:pt x="1665" y="3488"/>
                      <a:pt x="1810" y="3719"/>
                    </a:cubicBezTo>
                    <a:cubicBezTo>
                      <a:pt x="2010" y="4030"/>
                      <a:pt x="2433" y="4132"/>
                      <a:pt x="2866" y="4132"/>
                    </a:cubicBezTo>
                    <a:cubicBezTo>
                      <a:pt x="3058" y="4132"/>
                      <a:pt x="3252" y="4112"/>
                      <a:pt x="3430" y="4081"/>
                    </a:cubicBezTo>
                    <a:lnTo>
                      <a:pt x="3488" y="3965"/>
                    </a:lnTo>
                    <a:lnTo>
                      <a:pt x="3488" y="3965"/>
                    </a:lnTo>
                    <a:cubicBezTo>
                      <a:pt x="3301" y="3986"/>
                      <a:pt x="3091" y="4006"/>
                      <a:pt x="2891" y="4006"/>
                    </a:cubicBezTo>
                    <a:cubicBezTo>
                      <a:pt x="2547" y="4006"/>
                      <a:pt x="2232" y="3949"/>
                      <a:pt x="2114" y="3748"/>
                    </a:cubicBezTo>
                    <a:cubicBezTo>
                      <a:pt x="2027" y="3647"/>
                      <a:pt x="2085" y="3502"/>
                      <a:pt x="2200" y="3459"/>
                    </a:cubicBezTo>
                    <a:cubicBezTo>
                      <a:pt x="2446" y="3314"/>
                      <a:pt x="2982" y="3256"/>
                      <a:pt x="3286" y="3082"/>
                    </a:cubicBezTo>
                    <a:cubicBezTo>
                      <a:pt x="3503" y="2996"/>
                      <a:pt x="3589" y="2735"/>
                      <a:pt x="3459" y="2533"/>
                    </a:cubicBezTo>
                    <a:cubicBezTo>
                      <a:pt x="3251" y="2202"/>
                      <a:pt x="2774" y="2120"/>
                      <a:pt x="2282" y="2120"/>
                    </a:cubicBezTo>
                    <a:cubicBezTo>
                      <a:pt x="2192" y="2120"/>
                      <a:pt x="2102" y="2123"/>
                      <a:pt x="2012" y="2127"/>
                    </a:cubicBezTo>
                    <a:cubicBezTo>
                      <a:pt x="2316" y="2070"/>
                      <a:pt x="2620" y="1954"/>
                      <a:pt x="2909" y="1809"/>
                    </a:cubicBezTo>
                    <a:cubicBezTo>
                      <a:pt x="3141" y="1679"/>
                      <a:pt x="3315" y="1476"/>
                      <a:pt x="3170" y="1230"/>
                    </a:cubicBezTo>
                    <a:cubicBezTo>
                      <a:pt x="3025" y="999"/>
                      <a:pt x="2027" y="695"/>
                      <a:pt x="1332" y="680"/>
                    </a:cubicBezTo>
                    <a:cubicBezTo>
                      <a:pt x="1593" y="623"/>
                      <a:pt x="1839" y="550"/>
                      <a:pt x="2085" y="434"/>
                    </a:cubicBezTo>
                    <a:cubicBezTo>
                      <a:pt x="2186" y="406"/>
                      <a:pt x="2215" y="275"/>
                      <a:pt x="2157" y="188"/>
                    </a:cubicBezTo>
                    <a:cubicBezTo>
                      <a:pt x="2070" y="102"/>
                      <a:pt x="1969" y="29"/>
                      <a:pt x="1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8"/>
              <p:cNvSpPr/>
              <p:nvPr/>
            </p:nvSpPr>
            <p:spPr>
              <a:xfrm>
                <a:off x="6355600" y="3913525"/>
                <a:ext cx="62600" cy="43550"/>
              </a:xfrm>
              <a:custGeom>
                <a:rect b="b" l="l" r="r" t="t"/>
                <a:pathLst>
                  <a:path extrusionOk="0" h="1742" w="2504">
                    <a:moveTo>
                      <a:pt x="2100" y="0"/>
                    </a:moveTo>
                    <a:cubicBezTo>
                      <a:pt x="1572" y="0"/>
                      <a:pt x="682" y="386"/>
                      <a:pt x="391" y="632"/>
                    </a:cubicBezTo>
                    <a:cubicBezTo>
                      <a:pt x="0" y="965"/>
                      <a:pt x="72" y="1139"/>
                      <a:pt x="318" y="1399"/>
                    </a:cubicBezTo>
                    <a:cubicBezTo>
                      <a:pt x="473" y="1564"/>
                      <a:pt x="880" y="1741"/>
                      <a:pt x="1354" y="1741"/>
                    </a:cubicBezTo>
                    <a:cubicBezTo>
                      <a:pt x="1588" y="1741"/>
                      <a:pt x="1839" y="1698"/>
                      <a:pt x="2084" y="1587"/>
                    </a:cubicBezTo>
                    <a:lnTo>
                      <a:pt x="2098" y="1501"/>
                    </a:lnTo>
                    <a:lnTo>
                      <a:pt x="2098" y="1501"/>
                    </a:lnTo>
                    <a:cubicBezTo>
                      <a:pt x="1757" y="1590"/>
                      <a:pt x="1483" y="1631"/>
                      <a:pt x="1264" y="1631"/>
                    </a:cubicBezTo>
                    <a:cubicBezTo>
                      <a:pt x="954" y="1631"/>
                      <a:pt x="756" y="1550"/>
                      <a:pt x="637" y="1414"/>
                    </a:cubicBezTo>
                    <a:cubicBezTo>
                      <a:pt x="434" y="1182"/>
                      <a:pt x="492" y="1124"/>
                      <a:pt x="724" y="907"/>
                    </a:cubicBezTo>
                    <a:cubicBezTo>
                      <a:pt x="970" y="690"/>
                      <a:pt x="2272" y="459"/>
                      <a:pt x="2431" y="314"/>
                    </a:cubicBezTo>
                    <a:cubicBezTo>
                      <a:pt x="2503" y="256"/>
                      <a:pt x="2503" y="169"/>
                      <a:pt x="2446" y="111"/>
                    </a:cubicBezTo>
                    <a:cubicBezTo>
                      <a:pt x="2377" y="33"/>
                      <a:pt x="2254" y="0"/>
                      <a:pt x="2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8"/>
              <p:cNvSpPr/>
              <p:nvPr/>
            </p:nvSpPr>
            <p:spPr>
              <a:xfrm>
                <a:off x="6431200" y="3902350"/>
                <a:ext cx="19925" cy="13550"/>
              </a:xfrm>
              <a:custGeom>
                <a:rect b="b" l="l" r="r" t="t"/>
                <a:pathLst>
                  <a:path extrusionOk="0" h="542" w="797">
                    <a:moveTo>
                      <a:pt x="249" y="1"/>
                    </a:moveTo>
                    <a:cubicBezTo>
                      <a:pt x="185" y="1"/>
                      <a:pt x="128" y="16"/>
                      <a:pt x="87" y="52"/>
                    </a:cubicBezTo>
                    <a:cubicBezTo>
                      <a:pt x="0" y="153"/>
                      <a:pt x="0" y="298"/>
                      <a:pt x="102" y="399"/>
                    </a:cubicBezTo>
                    <a:cubicBezTo>
                      <a:pt x="193" y="490"/>
                      <a:pt x="318" y="541"/>
                      <a:pt x="446" y="541"/>
                    </a:cubicBezTo>
                    <a:cubicBezTo>
                      <a:pt x="521" y="541"/>
                      <a:pt x="596" y="524"/>
                      <a:pt x="666" y="486"/>
                    </a:cubicBezTo>
                    <a:cubicBezTo>
                      <a:pt x="796" y="370"/>
                      <a:pt x="782" y="284"/>
                      <a:pt x="695" y="182"/>
                    </a:cubicBezTo>
                    <a:cubicBezTo>
                      <a:pt x="622" y="99"/>
                      <a:pt x="414" y="1"/>
                      <a:pt x="2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8"/>
              <p:cNvSpPr/>
              <p:nvPr/>
            </p:nvSpPr>
            <p:spPr>
              <a:xfrm>
                <a:off x="6389225" y="3947325"/>
                <a:ext cx="84675" cy="69325"/>
              </a:xfrm>
              <a:custGeom>
                <a:rect b="b" l="l" r="r" t="t"/>
                <a:pathLst>
                  <a:path extrusionOk="0" h="2773" w="3387">
                    <a:moveTo>
                      <a:pt x="1451" y="0"/>
                    </a:moveTo>
                    <a:cubicBezTo>
                      <a:pt x="1430" y="0"/>
                      <a:pt x="1410" y="1"/>
                      <a:pt x="1390" y="4"/>
                    </a:cubicBezTo>
                    <a:cubicBezTo>
                      <a:pt x="1028" y="452"/>
                      <a:pt x="59" y="930"/>
                      <a:pt x="1" y="988"/>
                    </a:cubicBezTo>
                    <a:cubicBezTo>
                      <a:pt x="1" y="1118"/>
                      <a:pt x="73" y="1248"/>
                      <a:pt x="174" y="1321"/>
                    </a:cubicBezTo>
                    <a:cubicBezTo>
                      <a:pt x="655" y="1150"/>
                      <a:pt x="1404" y="861"/>
                      <a:pt x="1938" y="861"/>
                    </a:cubicBezTo>
                    <a:cubicBezTo>
                      <a:pt x="2127" y="861"/>
                      <a:pt x="2289" y="897"/>
                      <a:pt x="2403" y="988"/>
                    </a:cubicBezTo>
                    <a:cubicBezTo>
                      <a:pt x="2533" y="1075"/>
                      <a:pt x="2562" y="1219"/>
                      <a:pt x="2403" y="1422"/>
                    </a:cubicBezTo>
                    <a:cubicBezTo>
                      <a:pt x="2244" y="1610"/>
                      <a:pt x="1838" y="1798"/>
                      <a:pt x="1679" y="2015"/>
                    </a:cubicBezTo>
                    <a:cubicBezTo>
                      <a:pt x="1520" y="2232"/>
                      <a:pt x="1535" y="2449"/>
                      <a:pt x="1766" y="2652"/>
                    </a:cubicBezTo>
                    <a:cubicBezTo>
                      <a:pt x="1867" y="2729"/>
                      <a:pt x="2053" y="2772"/>
                      <a:pt x="2281" y="2772"/>
                    </a:cubicBezTo>
                    <a:cubicBezTo>
                      <a:pt x="2608" y="2772"/>
                      <a:pt x="3020" y="2683"/>
                      <a:pt x="3387" y="2478"/>
                    </a:cubicBezTo>
                    <a:lnTo>
                      <a:pt x="3387" y="2377"/>
                    </a:lnTo>
                    <a:cubicBezTo>
                      <a:pt x="3029" y="2530"/>
                      <a:pt x="2613" y="2684"/>
                      <a:pt x="2313" y="2684"/>
                    </a:cubicBezTo>
                    <a:cubicBezTo>
                      <a:pt x="2188" y="2684"/>
                      <a:pt x="2084" y="2658"/>
                      <a:pt x="2012" y="2594"/>
                    </a:cubicBezTo>
                    <a:cubicBezTo>
                      <a:pt x="1752" y="2377"/>
                      <a:pt x="1882" y="2406"/>
                      <a:pt x="2012" y="2261"/>
                    </a:cubicBezTo>
                    <a:cubicBezTo>
                      <a:pt x="2128" y="2116"/>
                      <a:pt x="2620" y="1943"/>
                      <a:pt x="2880" y="1610"/>
                    </a:cubicBezTo>
                    <a:cubicBezTo>
                      <a:pt x="3126" y="1292"/>
                      <a:pt x="3141" y="1060"/>
                      <a:pt x="2880" y="843"/>
                    </a:cubicBezTo>
                    <a:cubicBezTo>
                      <a:pt x="2762" y="750"/>
                      <a:pt x="2520" y="710"/>
                      <a:pt x="2233" y="710"/>
                    </a:cubicBezTo>
                    <a:cubicBezTo>
                      <a:pt x="1854" y="710"/>
                      <a:pt x="1397" y="779"/>
                      <a:pt x="1043" y="887"/>
                    </a:cubicBezTo>
                    <a:cubicBezTo>
                      <a:pt x="1303" y="727"/>
                      <a:pt x="1535" y="539"/>
                      <a:pt x="1752" y="337"/>
                    </a:cubicBezTo>
                    <a:cubicBezTo>
                      <a:pt x="1824" y="264"/>
                      <a:pt x="1824" y="134"/>
                      <a:pt x="1737" y="76"/>
                    </a:cubicBezTo>
                    <a:cubicBezTo>
                      <a:pt x="1653" y="28"/>
                      <a:pt x="1550" y="0"/>
                      <a:pt x="14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>
                <a:off x="6443500" y="3998150"/>
                <a:ext cx="97325" cy="81550"/>
              </a:xfrm>
              <a:custGeom>
                <a:rect b="b" l="l" r="r" t="t"/>
                <a:pathLst>
                  <a:path extrusionOk="0" h="3262" w="3893">
                    <a:moveTo>
                      <a:pt x="1612" y="2369"/>
                    </a:moveTo>
                    <a:cubicBezTo>
                      <a:pt x="1629" y="2369"/>
                      <a:pt x="1647" y="2369"/>
                      <a:pt x="1664" y="2370"/>
                    </a:cubicBezTo>
                    <a:cubicBezTo>
                      <a:pt x="1071" y="2854"/>
                      <a:pt x="659" y="3025"/>
                      <a:pt x="456" y="3025"/>
                    </a:cubicBezTo>
                    <a:cubicBezTo>
                      <a:pt x="417" y="3025"/>
                      <a:pt x="386" y="3018"/>
                      <a:pt x="362" y="3006"/>
                    </a:cubicBezTo>
                    <a:cubicBezTo>
                      <a:pt x="275" y="2948"/>
                      <a:pt x="246" y="2833"/>
                      <a:pt x="319" y="2717"/>
                    </a:cubicBezTo>
                    <a:cubicBezTo>
                      <a:pt x="389" y="2591"/>
                      <a:pt x="1044" y="2369"/>
                      <a:pt x="1612" y="2369"/>
                    </a:cubicBezTo>
                    <a:close/>
                    <a:moveTo>
                      <a:pt x="2811" y="1"/>
                    </a:moveTo>
                    <a:cubicBezTo>
                      <a:pt x="2179" y="1"/>
                      <a:pt x="1440" y="277"/>
                      <a:pt x="1143" y="850"/>
                    </a:cubicBezTo>
                    <a:cubicBezTo>
                      <a:pt x="955" y="1198"/>
                      <a:pt x="999" y="1516"/>
                      <a:pt x="1259" y="1661"/>
                    </a:cubicBezTo>
                    <a:cubicBezTo>
                      <a:pt x="1337" y="1702"/>
                      <a:pt x="1440" y="1721"/>
                      <a:pt x="1559" y="1721"/>
                    </a:cubicBezTo>
                    <a:cubicBezTo>
                      <a:pt x="1859" y="1721"/>
                      <a:pt x="2261" y="1601"/>
                      <a:pt x="2634" y="1415"/>
                    </a:cubicBezTo>
                    <a:lnTo>
                      <a:pt x="2634" y="1415"/>
                    </a:lnTo>
                    <a:cubicBezTo>
                      <a:pt x="2388" y="1704"/>
                      <a:pt x="2113" y="1979"/>
                      <a:pt x="1823" y="2239"/>
                    </a:cubicBezTo>
                    <a:cubicBezTo>
                      <a:pt x="1684" y="2236"/>
                      <a:pt x="1535" y="2232"/>
                      <a:pt x="1385" y="2232"/>
                    </a:cubicBezTo>
                    <a:cubicBezTo>
                      <a:pt x="852" y="2232"/>
                      <a:pt x="305" y="2290"/>
                      <a:pt x="102" y="2674"/>
                    </a:cubicBezTo>
                    <a:cubicBezTo>
                      <a:pt x="0" y="2862"/>
                      <a:pt x="73" y="3108"/>
                      <a:pt x="275" y="3194"/>
                    </a:cubicBezTo>
                    <a:cubicBezTo>
                      <a:pt x="359" y="3240"/>
                      <a:pt x="453" y="3262"/>
                      <a:pt x="554" y="3262"/>
                    </a:cubicBezTo>
                    <a:cubicBezTo>
                      <a:pt x="995" y="3262"/>
                      <a:pt x="1585" y="2861"/>
                      <a:pt x="2185" y="2355"/>
                    </a:cubicBezTo>
                    <a:cubicBezTo>
                      <a:pt x="2210" y="2356"/>
                      <a:pt x="2236" y="2356"/>
                      <a:pt x="2262" y="2356"/>
                    </a:cubicBezTo>
                    <a:cubicBezTo>
                      <a:pt x="2731" y="2356"/>
                      <a:pt x="3454" y="2231"/>
                      <a:pt x="3893" y="1820"/>
                    </a:cubicBezTo>
                    <a:lnTo>
                      <a:pt x="3849" y="1733"/>
                    </a:lnTo>
                    <a:cubicBezTo>
                      <a:pt x="3432" y="2053"/>
                      <a:pt x="2934" y="2226"/>
                      <a:pt x="2408" y="2226"/>
                    </a:cubicBezTo>
                    <a:cubicBezTo>
                      <a:pt x="2387" y="2226"/>
                      <a:pt x="2366" y="2226"/>
                      <a:pt x="2344" y="2225"/>
                    </a:cubicBezTo>
                    <a:cubicBezTo>
                      <a:pt x="2836" y="1805"/>
                      <a:pt x="3285" y="1342"/>
                      <a:pt x="3676" y="836"/>
                    </a:cubicBezTo>
                    <a:lnTo>
                      <a:pt x="3545" y="764"/>
                    </a:lnTo>
                    <a:cubicBezTo>
                      <a:pt x="3496" y="743"/>
                      <a:pt x="3445" y="733"/>
                      <a:pt x="3395" y="733"/>
                    </a:cubicBezTo>
                    <a:cubicBezTo>
                      <a:pt x="3272" y="733"/>
                      <a:pt x="3159" y="795"/>
                      <a:pt x="3097" y="908"/>
                    </a:cubicBezTo>
                    <a:lnTo>
                      <a:pt x="2851" y="1169"/>
                    </a:lnTo>
                    <a:cubicBezTo>
                      <a:pt x="2426" y="1387"/>
                      <a:pt x="2001" y="1532"/>
                      <a:pt x="1728" y="1532"/>
                    </a:cubicBezTo>
                    <a:cubicBezTo>
                      <a:pt x="1657" y="1532"/>
                      <a:pt x="1596" y="1522"/>
                      <a:pt x="1549" y="1502"/>
                    </a:cubicBezTo>
                    <a:cubicBezTo>
                      <a:pt x="1317" y="1386"/>
                      <a:pt x="1404" y="1284"/>
                      <a:pt x="1505" y="1082"/>
                    </a:cubicBezTo>
                    <a:cubicBezTo>
                      <a:pt x="1711" y="693"/>
                      <a:pt x="2387" y="277"/>
                      <a:pt x="2976" y="277"/>
                    </a:cubicBezTo>
                    <a:cubicBezTo>
                      <a:pt x="3132" y="277"/>
                      <a:pt x="3282" y="306"/>
                      <a:pt x="3415" y="373"/>
                    </a:cubicBezTo>
                    <a:cubicBezTo>
                      <a:pt x="3502" y="416"/>
                      <a:pt x="3574" y="503"/>
                      <a:pt x="3589" y="590"/>
                    </a:cubicBezTo>
                    <a:cubicBezTo>
                      <a:pt x="3647" y="590"/>
                      <a:pt x="3705" y="547"/>
                      <a:pt x="3719" y="503"/>
                    </a:cubicBezTo>
                    <a:cubicBezTo>
                      <a:pt x="3777" y="416"/>
                      <a:pt x="3734" y="272"/>
                      <a:pt x="3502" y="141"/>
                    </a:cubicBezTo>
                    <a:cubicBezTo>
                      <a:pt x="3316" y="48"/>
                      <a:pt x="3072" y="1"/>
                      <a:pt x="28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>
                <a:off x="6594350" y="3976550"/>
                <a:ext cx="113975" cy="131125"/>
              </a:xfrm>
              <a:custGeom>
                <a:rect b="b" l="l" r="r" t="t"/>
                <a:pathLst>
                  <a:path extrusionOk="0" h="5245" w="4559">
                    <a:moveTo>
                      <a:pt x="1517" y="1"/>
                    </a:moveTo>
                    <a:cubicBezTo>
                      <a:pt x="1127" y="1"/>
                      <a:pt x="851" y="101"/>
                      <a:pt x="767" y="354"/>
                    </a:cubicBezTo>
                    <a:cubicBezTo>
                      <a:pt x="1389" y="398"/>
                      <a:pt x="2012" y="484"/>
                      <a:pt x="2634" y="644"/>
                    </a:cubicBezTo>
                    <a:cubicBezTo>
                      <a:pt x="1939" y="1526"/>
                      <a:pt x="1013" y="2959"/>
                      <a:pt x="536" y="3755"/>
                    </a:cubicBezTo>
                    <a:cubicBezTo>
                      <a:pt x="333" y="4030"/>
                      <a:pt x="188" y="4333"/>
                      <a:pt x="73" y="4666"/>
                    </a:cubicBezTo>
                    <a:cubicBezTo>
                      <a:pt x="0" y="4927"/>
                      <a:pt x="102" y="5144"/>
                      <a:pt x="492" y="5245"/>
                    </a:cubicBezTo>
                    <a:cubicBezTo>
                      <a:pt x="492" y="5187"/>
                      <a:pt x="492" y="5144"/>
                      <a:pt x="507" y="5100"/>
                    </a:cubicBezTo>
                    <a:cubicBezTo>
                      <a:pt x="608" y="4666"/>
                      <a:pt x="854" y="4247"/>
                      <a:pt x="1201" y="3595"/>
                    </a:cubicBezTo>
                    <a:cubicBezTo>
                      <a:pt x="1708" y="2597"/>
                      <a:pt x="2286" y="1628"/>
                      <a:pt x="2923" y="701"/>
                    </a:cubicBezTo>
                    <a:cubicBezTo>
                      <a:pt x="3068" y="745"/>
                      <a:pt x="3227" y="774"/>
                      <a:pt x="3386" y="803"/>
                    </a:cubicBezTo>
                    <a:cubicBezTo>
                      <a:pt x="3591" y="859"/>
                      <a:pt x="3789" y="895"/>
                      <a:pt x="3980" y="895"/>
                    </a:cubicBezTo>
                    <a:cubicBezTo>
                      <a:pt x="4180" y="895"/>
                      <a:pt x="4373" y="856"/>
                      <a:pt x="4558" y="759"/>
                    </a:cubicBezTo>
                    <a:cubicBezTo>
                      <a:pt x="3936" y="615"/>
                      <a:pt x="3386" y="340"/>
                      <a:pt x="2503" y="137"/>
                    </a:cubicBezTo>
                    <a:cubicBezTo>
                      <a:pt x="2135" y="53"/>
                      <a:pt x="1796" y="1"/>
                      <a:pt x="15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>
                <a:off x="6655125" y="4048650"/>
                <a:ext cx="48850" cy="59900"/>
              </a:xfrm>
              <a:custGeom>
                <a:rect b="b" l="l" r="r" t="t"/>
                <a:pathLst>
                  <a:path extrusionOk="0" h="2396" w="1954">
                    <a:moveTo>
                      <a:pt x="1186" y="1"/>
                    </a:moveTo>
                    <a:cubicBezTo>
                      <a:pt x="726" y="1"/>
                      <a:pt x="129" y="1286"/>
                      <a:pt x="72" y="1782"/>
                    </a:cubicBezTo>
                    <a:cubicBezTo>
                      <a:pt x="0" y="2072"/>
                      <a:pt x="217" y="2361"/>
                      <a:pt x="521" y="2390"/>
                    </a:cubicBezTo>
                    <a:cubicBezTo>
                      <a:pt x="557" y="2394"/>
                      <a:pt x="593" y="2396"/>
                      <a:pt x="630" y="2396"/>
                    </a:cubicBezTo>
                    <a:cubicBezTo>
                      <a:pt x="1121" y="2396"/>
                      <a:pt x="1644" y="2035"/>
                      <a:pt x="1954" y="1348"/>
                    </a:cubicBezTo>
                    <a:lnTo>
                      <a:pt x="1896" y="1276"/>
                    </a:lnTo>
                    <a:cubicBezTo>
                      <a:pt x="1483" y="1941"/>
                      <a:pt x="1132" y="2178"/>
                      <a:pt x="853" y="2178"/>
                    </a:cubicBezTo>
                    <a:cubicBezTo>
                      <a:pt x="829" y="2178"/>
                      <a:pt x="805" y="2176"/>
                      <a:pt x="782" y="2173"/>
                    </a:cubicBezTo>
                    <a:cubicBezTo>
                      <a:pt x="478" y="2144"/>
                      <a:pt x="449" y="2072"/>
                      <a:pt x="492" y="1739"/>
                    </a:cubicBezTo>
                    <a:cubicBezTo>
                      <a:pt x="564" y="1131"/>
                      <a:pt x="1317" y="379"/>
                      <a:pt x="1360" y="162"/>
                    </a:cubicBezTo>
                    <a:cubicBezTo>
                      <a:pt x="1360" y="75"/>
                      <a:pt x="1302" y="2"/>
                      <a:pt x="1216" y="2"/>
                    </a:cubicBezTo>
                    <a:cubicBezTo>
                      <a:pt x="1206" y="1"/>
                      <a:pt x="1196" y="1"/>
                      <a:pt x="1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>
                <a:off x="6689475" y="4020100"/>
                <a:ext cx="18125" cy="14175"/>
              </a:xfrm>
              <a:custGeom>
                <a:rect b="b" l="l" r="r" t="t"/>
                <a:pathLst>
                  <a:path extrusionOk="0" h="567" w="725">
                    <a:moveTo>
                      <a:pt x="498" y="0"/>
                    </a:moveTo>
                    <a:cubicBezTo>
                      <a:pt x="343" y="0"/>
                      <a:pt x="29" y="127"/>
                      <a:pt x="15" y="320"/>
                    </a:cubicBezTo>
                    <a:cubicBezTo>
                      <a:pt x="1" y="450"/>
                      <a:pt x="102" y="551"/>
                      <a:pt x="247" y="566"/>
                    </a:cubicBezTo>
                    <a:cubicBezTo>
                      <a:pt x="252" y="566"/>
                      <a:pt x="258" y="566"/>
                      <a:pt x="265" y="566"/>
                    </a:cubicBezTo>
                    <a:cubicBezTo>
                      <a:pt x="417" y="566"/>
                      <a:pt x="724" y="400"/>
                      <a:pt x="724" y="247"/>
                    </a:cubicBezTo>
                    <a:cubicBezTo>
                      <a:pt x="724" y="74"/>
                      <a:pt x="666" y="30"/>
                      <a:pt x="522" y="1"/>
                    </a:cubicBezTo>
                    <a:cubicBezTo>
                      <a:pt x="514" y="1"/>
                      <a:pt x="507" y="0"/>
                      <a:pt x="4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>
                <a:off x="6702875" y="4051950"/>
                <a:ext cx="117575" cy="62975"/>
              </a:xfrm>
              <a:custGeom>
                <a:rect b="b" l="l" r="r" t="t"/>
                <a:pathLst>
                  <a:path extrusionOk="0" h="2519" w="4703">
                    <a:moveTo>
                      <a:pt x="2093" y="0"/>
                    </a:moveTo>
                    <a:cubicBezTo>
                      <a:pt x="2086" y="0"/>
                      <a:pt x="2078" y="0"/>
                      <a:pt x="2069" y="1"/>
                    </a:cubicBezTo>
                    <a:cubicBezTo>
                      <a:pt x="1794" y="15"/>
                      <a:pt x="1056" y="753"/>
                      <a:pt x="724" y="1361"/>
                    </a:cubicBezTo>
                    <a:cubicBezTo>
                      <a:pt x="810" y="1100"/>
                      <a:pt x="854" y="840"/>
                      <a:pt x="854" y="579"/>
                    </a:cubicBezTo>
                    <a:cubicBezTo>
                      <a:pt x="854" y="464"/>
                      <a:pt x="782" y="420"/>
                      <a:pt x="680" y="420"/>
                    </a:cubicBezTo>
                    <a:cubicBezTo>
                      <a:pt x="550" y="435"/>
                      <a:pt x="449" y="493"/>
                      <a:pt x="362" y="579"/>
                    </a:cubicBezTo>
                    <a:cubicBezTo>
                      <a:pt x="405" y="1158"/>
                      <a:pt x="0" y="2301"/>
                      <a:pt x="0" y="2388"/>
                    </a:cubicBezTo>
                    <a:cubicBezTo>
                      <a:pt x="0" y="2475"/>
                      <a:pt x="261" y="2518"/>
                      <a:pt x="391" y="2518"/>
                    </a:cubicBezTo>
                    <a:cubicBezTo>
                      <a:pt x="651" y="1592"/>
                      <a:pt x="1404" y="493"/>
                      <a:pt x="1794" y="449"/>
                    </a:cubicBezTo>
                    <a:cubicBezTo>
                      <a:pt x="1896" y="449"/>
                      <a:pt x="1954" y="565"/>
                      <a:pt x="1983" y="710"/>
                    </a:cubicBezTo>
                    <a:cubicBezTo>
                      <a:pt x="1997" y="1173"/>
                      <a:pt x="1635" y="2157"/>
                      <a:pt x="1635" y="2258"/>
                    </a:cubicBezTo>
                    <a:cubicBezTo>
                      <a:pt x="1635" y="2374"/>
                      <a:pt x="1881" y="2388"/>
                      <a:pt x="1983" y="2388"/>
                    </a:cubicBezTo>
                    <a:cubicBezTo>
                      <a:pt x="2069" y="2388"/>
                      <a:pt x="2142" y="1969"/>
                      <a:pt x="2257" y="1737"/>
                    </a:cubicBezTo>
                    <a:cubicBezTo>
                      <a:pt x="2648" y="1086"/>
                      <a:pt x="2865" y="710"/>
                      <a:pt x="3097" y="681"/>
                    </a:cubicBezTo>
                    <a:cubicBezTo>
                      <a:pt x="3116" y="680"/>
                      <a:pt x="3133" y="679"/>
                      <a:pt x="3148" y="679"/>
                    </a:cubicBezTo>
                    <a:cubicBezTo>
                      <a:pt x="3319" y="679"/>
                      <a:pt x="3273" y="754"/>
                      <a:pt x="3299" y="927"/>
                    </a:cubicBezTo>
                    <a:cubicBezTo>
                      <a:pt x="3314" y="1100"/>
                      <a:pt x="3126" y="1549"/>
                      <a:pt x="3155" y="1882"/>
                    </a:cubicBezTo>
                    <a:cubicBezTo>
                      <a:pt x="3168" y="2177"/>
                      <a:pt x="3294" y="2348"/>
                      <a:pt x="3554" y="2348"/>
                    </a:cubicBezTo>
                    <a:cubicBezTo>
                      <a:pt x="3575" y="2348"/>
                      <a:pt x="3596" y="2347"/>
                      <a:pt x="3618" y="2345"/>
                    </a:cubicBezTo>
                    <a:cubicBezTo>
                      <a:pt x="3921" y="2330"/>
                      <a:pt x="4529" y="1665"/>
                      <a:pt x="4703" y="1086"/>
                    </a:cubicBezTo>
                    <a:lnTo>
                      <a:pt x="4631" y="999"/>
                    </a:lnTo>
                    <a:cubicBezTo>
                      <a:pt x="4457" y="1462"/>
                      <a:pt x="4167" y="2084"/>
                      <a:pt x="3806" y="2099"/>
                    </a:cubicBezTo>
                    <a:cubicBezTo>
                      <a:pt x="3796" y="2100"/>
                      <a:pt x="3786" y="2100"/>
                      <a:pt x="3776" y="2100"/>
                    </a:cubicBezTo>
                    <a:cubicBezTo>
                      <a:pt x="3639" y="2100"/>
                      <a:pt x="3589" y="2004"/>
                      <a:pt x="3589" y="1882"/>
                    </a:cubicBezTo>
                    <a:cubicBezTo>
                      <a:pt x="3589" y="1751"/>
                      <a:pt x="3791" y="1100"/>
                      <a:pt x="3762" y="753"/>
                    </a:cubicBezTo>
                    <a:cubicBezTo>
                      <a:pt x="3750" y="446"/>
                      <a:pt x="3669" y="343"/>
                      <a:pt x="3451" y="343"/>
                    </a:cubicBezTo>
                    <a:cubicBezTo>
                      <a:pt x="3422" y="343"/>
                      <a:pt x="3391" y="345"/>
                      <a:pt x="3357" y="348"/>
                    </a:cubicBezTo>
                    <a:cubicBezTo>
                      <a:pt x="3068" y="362"/>
                      <a:pt x="2561" y="927"/>
                      <a:pt x="2301" y="1448"/>
                    </a:cubicBezTo>
                    <a:cubicBezTo>
                      <a:pt x="2417" y="1144"/>
                      <a:pt x="2475" y="811"/>
                      <a:pt x="2460" y="493"/>
                    </a:cubicBezTo>
                    <a:cubicBezTo>
                      <a:pt x="2446" y="226"/>
                      <a:pt x="2350" y="0"/>
                      <a:pt x="20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8"/>
              <p:cNvSpPr/>
              <p:nvPr/>
            </p:nvSpPr>
            <p:spPr>
              <a:xfrm>
                <a:off x="6820075" y="4032000"/>
                <a:ext cx="63325" cy="72600"/>
              </a:xfrm>
              <a:custGeom>
                <a:rect b="b" l="l" r="r" t="t"/>
                <a:pathLst>
                  <a:path extrusionOk="0" h="2904" w="2533">
                    <a:moveTo>
                      <a:pt x="1476" y="231"/>
                    </a:moveTo>
                    <a:cubicBezTo>
                      <a:pt x="1547" y="231"/>
                      <a:pt x="1580" y="267"/>
                      <a:pt x="1592" y="365"/>
                    </a:cubicBezTo>
                    <a:cubicBezTo>
                      <a:pt x="1737" y="929"/>
                      <a:pt x="999" y="1580"/>
                      <a:pt x="579" y="1840"/>
                    </a:cubicBezTo>
                    <a:cubicBezTo>
                      <a:pt x="623" y="1175"/>
                      <a:pt x="1013" y="321"/>
                      <a:pt x="1433" y="234"/>
                    </a:cubicBezTo>
                    <a:cubicBezTo>
                      <a:pt x="1449" y="232"/>
                      <a:pt x="1463" y="231"/>
                      <a:pt x="1476" y="231"/>
                    </a:cubicBezTo>
                    <a:close/>
                    <a:moveTo>
                      <a:pt x="1535" y="1"/>
                    </a:moveTo>
                    <a:cubicBezTo>
                      <a:pt x="1487" y="1"/>
                      <a:pt x="1438" y="11"/>
                      <a:pt x="1389" y="32"/>
                    </a:cubicBezTo>
                    <a:cubicBezTo>
                      <a:pt x="637" y="205"/>
                      <a:pt x="0" y="1522"/>
                      <a:pt x="188" y="2304"/>
                    </a:cubicBezTo>
                    <a:cubicBezTo>
                      <a:pt x="263" y="2651"/>
                      <a:pt x="530" y="2903"/>
                      <a:pt x="934" y="2903"/>
                    </a:cubicBezTo>
                    <a:cubicBezTo>
                      <a:pt x="1000" y="2903"/>
                      <a:pt x="1070" y="2897"/>
                      <a:pt x="1144" y="2882"/>
                    </a:cubicBezTo>
                    <a:cubicBezTo>
                      <a:pt x="1664" y="2767"/>
                      <a:pt x="2359" y="2058"/>
                      <a:pt x="2533" y="1189"/>
                    </a:cubicBezTo>
                    <a:lnTo>
                      <a:pt x="2446" y="1160"/>
                    </a:lnTo>
                    <a:cubicBezTo>
                      <a:pt x="2258" y="1869"/>
                      <a:pt x="1795" y="2521"/>
                      <a:pt x="1245" y="2636"/>
                    </a:cubicBezTo>
                    <a:cubicBezTo>
                      <a:pt x="1183" y="2652"/>
                      <a:pt x="1127" y="2659"/>
                      <a:pt x="1076" y="2659"/>
                    </a:cubicBezTo>
                    <a:cubicBezTo>
                      <a:pt x="789" y="2659"/>
                      <a:pt x="655" y="2440"/>
                      <a:pt x="594" y="2231"/>
                    </a:cubicBezTo>
                    <a:cubicBezTo>
                      <a:pt x="579" y="2144"/>
                      <a:pt x="579" y="2058"/>
                      <a:pt x="579" y="1971"/>
                    </a:cubicBezTo>
                    <a:cubicBezTo>
                      <a:pt x="1303" y="1739"/>
                      <a:pt x="2041" y="1001"/>
                      <a:pt x="1896" y="350"/>
                    </a:cubicBezTo>
                    <a:cubicBezTo>
                      <a:pt x="1884" y="144"/>
                      <a:pt x="1719" y="1"/>
                      <a:pt x="15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2" name="Google Shape;1372;p8"/>
            <p:cNvGrpSpPr/>
            <p:nvPr/>
          </p:nvGrpSpPr>
          <p:grpSpPr>
            <a:xfrm>
              <a:off x="5343738" y="2505325"/>
              <a:ext cx="1295550" cy="1609400"/>
              <a:chOff x="4561325" y="2505525"/>
              <a:chExt cx="1295550" cy="1609400"/>
            </a:xfrm>
          </p:grpSpPr>
          <p:sp>
            <p:nvSpPr>
              <p:cNvPr id="1373" name="Google Shape;1373;p8"/>
              <p:cNvSpPr/>
              <p:nvPr/>
            </p:nvSpPr>
            <p:spPr>
              <a:xfrm>
                <a:off x="5081525" y="3170750"/>
                <a:ext cx="433975" cy="178175"/>
              </a:xfrm>
              <a:custGeom>
                <a:rect b="b" l="l" r="r" t="t"/>
                <a:pathLst>
                  <a:path extrusionOk="0" h="7127" w="17359">
                    <a:moveTo>
                      <a:pt x="1824" y="0"/>
                    </a:moveTo>
                    <a:cubicBezTo>
                      <a:pt x="1824" y="0"/>
                      <a:pt x="0" y="594"/>
                      <a:pt x="1592" y="2113"/>
                    </a:cubicBezTo>
                    <a:cubicBezTo>
                      <a:pt x="3184" y="3632"/>
                      <a:pt x="4804" y="4486"/>
                      <a:pt x="8639" y="6121"/>
                    </a:cubicBezTo>
                    <a:cubicBezTo>
                      <a:pt x="10358" y="6861"/>
                      <a:pt x="12217" y="7126"/>
                      <a:pt x="13764" y="7126"/>
                    </a:cubicBezTo>
                    <a:cubicBezTo>
                      <a:pt x="15668" y="7126"/>
                      <a:pt x="17100" y="6724"/>
                      <a:pt x="17220" y="6309"/>
                    </a:cubicBezTo>
                    <a:cubicBezTo>
                      <a:pt x="17358" y="5819"/>
                      <a:pt x="16376" y="5731"/>
                      <a:pt x="15647" y="5731"/>
                    </a:cubicBezTo>
                    <a:cubicBezTo>
                      <a:pt x="15612" y="5731"/>
                      <a:pt x="15576" y="5731"/>
                      <a:pt x="15542" y="5732"/>
                    </a:cubicBezTo>
                    <a:lnTo>
                      <a:pt x="15542" y="5732"/>
                    </a:lnTo>
                    <a:cubicBezTo>
                      <a:pt x="16183" y="5682"/>
                      <a:pt x="17068" y="5542"/>
                      <a:pt x="17002" y="5152"/>
                    </a:cubicBezTo>
                    <a:cubicBezTo>
                      <a:pt x="16952" y="4881"/>
                      <a:pt x="16555" y="4805"/>
                      <a:pt x="16122" y="4805"/>
                    </a:cubicBezTo>
                    <a:cubicBezTo>
                      <a:pt x="16062" y="4805"/>
                      <a:pt x="16002" y="4806"/>
                      <a:pt x="15942" y="4809"/>
                    </a:cubicBezTo>
                    <a:lnTo>
                      <a:pt x="15942" y="4809"/>
                    </a:lnTo>
                    <a:cubicBezTo>
                      <a:pt x="17034" y="4505"/>
                      <a:pt x="17327" y="3757"/>
                      <a:pt x="16153" y="3757"/>
                    </a:cubicBezTo>
                    <a:cubicBezTo>
                      <a:pt x="16044" y="3757"/>
                      <a:pt x="15922" y="3763"/>
                      <a:pt x="15787" y="3777"/>
                    </a:cubicBezTo>
                    <a:cubicBezTo>
                      <a:pt x="15387" y="3818"/>
                      <a:pt x="14941" y="3838"/>
                      <a:pt x="14466" y="3838"/>
                    </a:cubicBezTo>
                    <a:cubicBezTo>
                      <a:pt x="12604" y="3838"/>
                      <a:pt x="10311" y="3535"/>
                      <a:pt x="8755" y="3039"/>
                    </a:cubicBezTo>
                    <a:cubicBezTo>
                      <a:pt x="6801" y="2402"/>
                      <a:pt x="1824" y="0"/>
                      <a:pt x="18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8"/>
              <p:cNvSpPr/>
              <p:nvPr/>
            </p:nvSpPr>
            <p:spPr>
              <a:xfrm>
                <a:off x="5428425" y="3278450"/>
                <a:ext cx="41625" cy="48400"/>
              </a:xfrm>
              <a:custGeom>
                <a:rect b="b" l="l" r="r" t="t"/>
                <a:pathLst>
                  <a:path extrusionOk="0" h="1936" w="1665">
                    <a:moveTo>
                      <a:pt x="824" y="0"/>
                    </a:moveTo>
                    <a:cubicBezTo>
                      <a:pt x="508" y="0"/>
                      <a:pt x="172" y="223"/>
                      <a:pt x="102" y="627"/>
                    </a:cubicBezTo>
                    <a:cubicBezTo>
                      <a:pt x="1" y="1292"/>
                      <a:pt x="102" y="1509"/>
                      <a:pt x="102" y="1509"/>
                    </a:cubicBezTo>
                    <a:cubicBezTo>
                      <a:pt x="187" y="1821"/>
                      <a:pt x="329" y="1935"/>
                      <a:pt x="491" y="1935"/>
                    </a:cubicBezTo>
                    <a:cubicBezTo>
                      <a:pt x="856" y="1935"/>
                      <a:pt x="1322" y="1358"/>
                      <a:pt x="1462" y="1147"/>
                    </a:cubicBezTo>
                    <a:cubicBezTo>
                      <a:pt x="1665" y="844"/>
                      <a:pt x="1607" y="800"/>
                      <a:pt x="1332" y="294"/>
                    </a:cubicBezTo>
                    <a:cubicBezTo>
                      <a:pt x="1224" y="94"/>
                      <a:pt x="1028" y="0"/>
                      <a:pt x="82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8"/>
              <p:cNvSpPr/>
              <p:nvPr/>
            </p:nvSpPr>
            <p:spPr>
              <a:xfrm>
                <a:off x="4561325" y="3132900"/>
                <a:ext cx="361050" cy="210500"/>
              </a:xfrm>
              <a:custGeom>
                <a:rect b="b" l="l" r="r" t="t"/>
                <a:pathLst>
                  <a:path extrusionOk="0" h="8420" w="14442">
                    <a:moveTo>
                      <a:pt x="2950" y="0"/>
                    </a:moveTo>
                    <a:cubicBezTo>
                      <a:pt x="2720" y="0"/>
                      <a:pt x="2686" y="649"/>
                      <a:pt x="2923" y="1381"/>
                    </a:cubicBezTo>
                    <a:lnTo>
                      <a:pt x="2923" y="1381"/>
                    </a:lnTo>
                    <a:cubicBezTo>
                      <a:pt x="2898" y="1304"/>
                      <a:pt x="2468" y="7"/>
                      <a:pt x="1964" y="7"/>
                    </a:cubicBezTo>
                    <a:cubicBezTo>
                      <a:pt x="1951" y="7"/>
                      <a:pt x="1938" y="8"/>
                      <a:pt x="1925" y="9"/>
                    </a:cubicBezTo>
                    <a:cubicBezTo>
                      <a:pt x="1375" y="82"/>
                      <a:pt x="1925" y="1688"/>
                      <a:pt x="1925" y="1688"/>
                    </a:cubicBezTo>
                    <a:cubicBezTo>
                      <a:pt x="1925" y="1688"/>
                      <a:pt x="1531" y="674"/>
                      <a:pt x="951" y="674"/>
                    </a:cubicBezTo>
                    <a:cubicBezTo>
                      <a:pt x="874" y="674"/>
                      <a:pt x="793" y="692"/>
                      <a:pt x="710" y="733"/>
                    </a:cubicBezTo>
                    <a:cubicBezTo>
                      <a:pt x="1" y="1080"/>
                      <a:pt x="1303" y="4235"/>
                      <a:pt x="3676" y="6449"/>
                    </a:cubicBezTo>
                    <a:cubicBezTo>
                      <a:pt x="4955" y="7633"/>
                      <a:pt x="6695" y="8419"/>
                      <a:pt x="8721" y="8419"/>
                    </a:cubicBezTo>
                    <a:cubicBezTo>
                      <a:pt x="10456" y="8419"/>
                      <a:pt x="12399" y="7843"/>
                      <a:pt x="14442" y="6449"/>
                    </a:cubicBezTo>
                    <a:lnTo>
                      <a:pt x="14254" y="1948"/>
                    </a:lnTo>
                    <a:cubicBezTo>
                      <a:pt x="14254" y="1948"/>
                      <a:pt x="12143" y="5306"/>
                      <a:pt x="9395" y="5306"/>
                    </a:cubicBezTo>
                    <a:cubicBezTo>
                      <a:pt x="8941" y="5306"/>
                      <a:pt x="8470" y="5215"/>
                      <a:pt x="7988" y="5002"/>
                    </a:cubicBezTo>
                    <a:cubicBezTo>
                      <a:pt x="4588" y="3497"/>
                      <a:pt x="3966" y="1543"/>
                      <a:pt x="3387" y="472"/>
                    </a:cubicBezTo>
                    <a:cubicBezTo>
                      <a:pt x="3204" y="139"/>
                      <a:pt x="3056" y="0"/>
                      <a:pt x="2950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8"/>
              <p:cNvSpPr/>
              <p:nvPr/>
            </p:nvSpPr>
            <p:spPr>
              <a:xfrm>
                <a:off x="4602325" y="3169350"/>
                <a:ext cx="52000" cy="45875"/>
              </a:xfrm>
              <a:custGeom>
                <a:rect b="b" l="l" r="r" t="t"/>
                <a:pathLst>
                  <a:path extrusionOk="0" h="1835" w="2080">
                    <a:moveTo>
                      <a:pt x="790" y="1"/>
                    </a:moveTo>
                    <a:cubicBezTo>
                      <a:pt x="438" y="1"/>
                      <a:pt x="1" y="528"/>
                      <a:pt x="54" y="1301"/>
                    </a:cubicBezTo>
                    <a:cubicBezTo>
                      <a:pt x="76" y="1732"/>
                      <a:pt x="352" y="1835"/>
                      <a:pt x="611" y="1835"/>
                    </a:cubicBezTo>
                    <a:cubicBezTo>
                      <a:pt x="846" y="1835"/>
                      <a:pt x="1067" y="1749"/>
                      <a:pt x="1067" y="1749"/>
                    </a:cubicBezTo>
                    <a:cubicBezTo>
                      <a:pt x="1689" y="1691"/>
                      <a:pt x="2080" y="896"/>
                      <a:pt x="2007" y="577"/>
                    </a:cubicBezTo>
                    <a:cubicBezTo>
                      <a:pt x="1935" y="244"/>
                      <a:pt x="1240" y="129"/>
                      <a:pt x="879" y="13"/>
                    </a:cubicBezTo>
                    <a:cubicBezTo>
                      <a:pt x="850" y="5"/>
                      <a:pt x="820" y="1"/>
                      <a:pt x="790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4851825" y="3167500"/>
                <a:ext cx="396475" cy="360825"/>
              </a:xfrm>
              <a:custGeom>
                <a:rect b="b" l="l" r="r" t="t"/>
                <a:pathLst>
                  <a:path extrusionOk="0" h="14433" w="15859">
                    <a:moveTo>
                      <a:pt x="2055" y="0"/>
                    </a:moveTo>
                    <a:lnTo>
                      <a:pt x="0" y="11619"/>
                    </a:lnTo>
                    <a:cubicBezTo>
                      <a:pt x="0" y="11619"/>
                      <a:pt x="5730" y="14224"/>
                      <a:pt x="6598" y="14426"/>
                    </a:cubicBezTo>
                    <a:cubicBezTo>
                      <a:pt x="6617" y="14431"/>
                      <a:pt x="6639" y="14433"/>
                      <a:pt x="6664" y="14433"/>
                    </a:cubicBezTo>
                    <a:cubicBezTo>
                      <a:pt x="7820" y="14433"/>
                      <a:pt x="15859" y="9970"/>
                      <a:pt x="15859" y="9970"/>
                    </a:cubicBezTo>
                    <a:lnTo>
                      <a:pt x="12314" y="130"/>
                    </a:lnTo>
                    <a:lnTo>
                      <a:pt x="2055" y="0"/>
                    </a:ln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8"/>
              <p:cNvSpPr/>
              <p:nvPr/>
            </p:nvSpPr>
            <p:spPr>
              <a:xfrm>
                <a:off x="4860500" y="3241350"/>
                <a:ext cx="174025" cy="155050"/>
              </a:xfrm>
              <a:custGeom>
                <a:rect b="b" l="l" r="r" t="t"/>
                <a:pathLst>
                  <a:path extrusionOk="0" h="6202" w="6961">
                    <a:moveTo>
                      <a:pt x="3092" y="0"/>
                    </a:moveTo>
                    <a:cubicBezTo>
                      <a:pt x="2956" y="0"/>
                      <a:pt x="2851" y="27"/>
                      <a:pt x="2851" y="27"/>
                    </a:cubicBezTo>
                    <a:cubicBezTo>
                      <a:pt x="2851" y="27"/>
                      <a:pt x="2359" y="143"/>
                      <a:pt x="2287" y="519"/>
                    </a:cubicBezTo>
                    <a:cubicBezTo>
                      <a:pt x="2287" y="519"/>
                      <a:pt x="2201" y="492"/>
                      <a:pt x="2082" y="492"/>
                    </a:cubicBezTo>
                    <a:cubicBezTo>
                      <a:pt x="1851" y="492"/>
                      <a:pt x="1494" y="593"/>
                      <a:pt x="1389" y="1184"/>
                    </a:cubicBezTo>
                    <a:cubicBezTo>
                      <a:pt x="1389" y="1184"/>
                      <a:pt x="652" y="1517"/>
                      <a:pt x="738" y="2096"/>
                    </a:cubicBezTo>
                    <a:cubicBezTo>
                      <a:pt x="738" y="2096"/>
                      <a:pt x="0" y="2270"/>
                      <a:pt x="319" y="3181"/>
                    </a:cubicBezTo>
                    <a:cubicBezTo>
                      <a:pt x="319" y="3181"/>
                      <a:pt x="0" y="3297"/>
                      <a:pt x="174" y="3861"/>
                    </a:cubicBezTo>
                    <a:cubicBezTo>
                      <a:pt x="362" y="4426"/>
                      <a:pt x="2489" y="5467"/>
                      <a:pt x="2489" y="5467"/>
                    </a:cubicBezTo>
                    <a:cubicBezTo>
                      <a:pt x="2388" y="5670"/>
                      <a:pt x="2388" y="5887"/>
                      <a:pt x="2475" y="6090"/>
                    </a:cubicBezTo>
                    <a:cubicBezTo>
                      <a:pt x="2520" y="6172"/>
                      <a:pt x="2639" y="6202"/>
                      <a:pt x="2785" y="6202"/>
                    </a:cubicBezTo>
                    <a:cubicBezTo>
                      <a:pt x="3151" y="6202"/>
                      <a:pt x="3690" y="6017"/>
                      <a:pt x="3690" y="6017"/>
                    </a:cubicBezTo>
                    <a:cubicBezTo>
                      <a:pt x="3756" y="6023"/>
                      <a:pt x="3825" y="6027"/>
                      <a:pt x="3894" y="6027"/>
                    </a:cubicBezTo>
                    <a:cubicBezTo>
                      <a:pt x="3993" y="6027"/>
                      <a:pt x="4095" y="6020"/>
                      <a:pt x="4197" y="6003"/>
                    </a:cubicBezTo>
                    <a:cubicBezTo>
                      <a:pt x="4341" y="5959"/>
                      <a:pt x="4500" y="5887"/>
                      <a:pt x="4631" y="5800"/>
                    </a:cubicBezTo>
                    <a:cubicBezTo>
                      <a:pt x="4631" y="5800"/>
                      <a:pt x="5730" y="5685"/>
                      <a:pt x="5745" y="5366"/>
                    </a:cubicBezTo>
                    <a:cubicBezTo>
                      <a:pt x="5745" y="5149"/>
                      <a:pt x="5658" y="4947"/>
                      <a:pt x="5499" y="4802"/>
                    </a:cubicBezTo>
                    <a:cubicBezTo>
                      <a:pt x="5499" y="4802"/>
                      <a:pt x="6960" y="2950"/>
                      <a:pt x="6902" y="2385"/>
                    </a:cubicBezTo>
                    <a:cubicBezTo>
                      <a:pt x="6847" y="1834"/>
                      <a:pt x="6517" y="1821"/>
                      <a:pt x="6485" y="1821"/>
                    </a:cubicBezTo>
                    <a:cubicBezTo>
                      <a:pt x="6484" y="1821"/>
                      <a:pt x="6483" y="1821"/>
                      <a:pt x="6483" y="1821"/>
                    </a:cubicBezTo>
                    <a:cubicBezTo>
                      <a:pt x="6427" y="1061"/>
                      <a:pt x="5965" y="974"/>
                      <a:pt x="5758" y="974"/>
                    </a:cubicBezTo>
                    <a:cubicBezTo>
                      <a:pt x="5697" y="974"/>
                      <a:pt x="5658" y="982"/>
                      <a:pt x="5658" y="982"/>
                    </a:cubicBezTo>
                    <a:cubicBezTo>
                      <a:pt x="5513" y="446"/>
                      <a:pt x="4703" y="446"/>
                      <a:pt x="4703" y="446"/>
                    </a:cubicBezTo>
                    <a:cubicBezTo>
                      <a:pt x="4472" y="131"/>
                      <a:pt x="4239" y="39"/>
                      <a:pt x="4046" y="39"/>
                    </a:cubicBezTo>
                    <a:cubicBezTo>
                      <a:pt x="3779" y="39"/>
                      <a:pt x="3589" y="215"/>
                      <a:pt x="3589" y="215"/>
                    </a:cubicBezTo>
                    <a:cubicBezTo>
                      <a:pt x="3470" y="40"/>
                      <a:pt x="3258" y="0"/>
                      <a:pt x="3092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8"/>
              <p:cNvSpPr/>
              <p:nvPr/>
            </p:nvSpPr>
            <p:spPr>
              <a:xfrm>
                <a:off x="4975350" y="3364800"/>
                <a:ext cx="23725" cy="16650"/>
              </a:xfrm>
              <a:custGeom>
                <a:rect b="b" l="l" r="r" t="t"/>
                <a:pathLst>
                  <a:path extrusionOk="0" h="666" w="949">
                    <a:moveTo>
                      <a:pt x="762" y="1"/>
                    </a:moveTo>
                    <a:cubicBezTo>
                      <a:pt x="618" y="1"/>
                      <a:pt x="102" y="403"/>
                      <a:pt x="8" y="631"/>
                    </a:cubicBezTo>
                    <a:cubicBezTo>
                      <a:pt x="0" y="655"/>
                      <a:pt x="19" y="666"/>
                      <a:pt x="54" y="666"/>
                    </a:cubicBezTo>
                    <a:cubicBezTo>
                      <a:pt x="228" y="666"/>
                      <a:pt x="816" y="418"/>
                      <a:pt x="876" y="370"/>
                    </a:cubicBezTo>
                    <a:cubicBezTo>
                      <a:pt x="948" y="312"/>
                      <a:pt x="876" y="81"/>
                      <a:pt x="789" y="9"/>
                    </a:cubicBezTo>
                    <a:cubicBezTo>
                      <a:pt x="783" y="3"/>
                      <a:pt x="774" y="1"/>
                      <a:pt x="76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8"/>
              <p:cNvSpPr/>
              <p:nvPr/>
            </p:nvSpPr>
            <p:spPr>
              <a:xfrm>
                <a:off x="4954675" y="3248825"/>
                <a:ext cx="9300" cy="124875"/>
              </a:xfrm>
              <a:custGeom>
                <a:rect b="b" l="l" r="r" t="t"/>
                <a:pathLst>
                  <a:path extrusionOk="0" h="4995" w="372">
                    <a:moveTo>
                      <a:pt x="9" y="1"/>
                    </a:moveTo>
                    <a:cubicBezTo>
                      <a:pt x="0" y="1"/>
                      <a:pt x="170" y="2923"/>
                      <a:pt x="213" y="3707"/>
                    </a:cubicBezTo>
                    <a:cubicBezTo>
                      <a:pt x="227" y="4156"/>
                      <a:pt x="242" y="4575"/>
                      <a:pt x="285" y="4995"/>
                    </a:cubicBezTo>
                    <a:cubicBezTo>
                      <a:pt x="328" y="4633"/>
                      <a:pt x="357" y="4271"/>
                      <a:pt x="372" y="3910"/>
                    </a:cubicBezTo>
                    <a:cubicBezTo>
                      <a:pt x="357" y="3360"/>
                      <a:pt x="328" y="2969"/>
                      <a:pt x="299" y="2419"/>
                    </a:cubicBezTo>
                    <a:cubicBezTo>
                      <a:pt x="256" y="1884"/>
                      <a:pt x="155" y="1074"/>
                      <a:pt x="68" y="393"/>
                    </a:cubicBezTo>
                    <a:lnTo>
                      <a:pt x="10" y="3"/>
                    </a:lnTo>
                    <a:cubicBezTo>
                      <a:pt x="10" y="2"/>
                      <a:pt x="10" y="1"/>
                      <a:pt x="9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8"/>
              <p:cNvSpPr/>
              <p:nvPr/>
            </p:nvSpPr>
            <p:spPr>
              <a:xfrm>
                <a:off x="4963325" y="3256650"/>
                <a:ext cx="19475" cy="118250"/>
              </a:xfrm>
              <a:custGeom>
                <a:rect b="b" l="l" r="r" t="t"/>
                <a:pathLst>
                  <a:path extrusionOk="0" h="4730" w="779">
                    <a:moveTo>
                      <a:pt x="586" y="1"/>
                    </a:moveTo>
                    <a:cubicBezTo>
                      <a:pt x="568" y="1"/>
                      <a:pt x="619" y="641"/>
                      <a:pt x="619" y="1050"/>
                    </a:cubicBezTo>
                    <a:cubicBezTo>
                      <a:pt x="619" y="1759"/>
                      <a:pt x="547" y="2468"/>
                      <a:pt x="416" y="3163"/>
                    </a:cubicBezTo>
                    <a:cubicBezTo>
                      <a:pt x="373" y="3495"/>
                      <a:pt x="286" y="3814"/>
                      <a:pt x="185" y="4132"/>
                    </a:cubicBezTo>
                    <a:cubicBezTo>
                      <a:pt x="127" y="4320"/>
                      <a:pt x="84" y="4523"/>
                      <a:pt x="11" y="4696"/>
                    </a:cubicBezTo>
                    <a:cubicBezTo>
                      <a:pt x="3" y="4719"/>
                      <a:pt x="0" y="4729"/>
                      <a:pt x="3" y="4729"/>
                    </a:cubicBezTo>
                    <a:cubicBezTo>
                      <a:pt x="23" y="4729"/>
                      <a:pt x="335" y="4130"/>
                      <a:pt x="590" y="3249"/>
                    </a:cubicBezTo>
                    <a:cubicBezTo>
                      <a:pt x="677" y="2873"/>
                      <a:pt x="735" y="2497"/>
                      <a:pt x="764" y="2106"/>
                    </a:cubicBezTo>
                    <a:cubicBezTo>
                      <a:pt x="778" y="1802"/>
                      <a:pt x="764" y="1513"/>
                      <a:pt x="749" y="1209"/>
                    </a:cubicBezTo>
                    <a:cubicBezTo>
                      <a:pt x="735" y="804"/>
                      <a:pt x="677" y="399"/>
                      <a:pt x="590" y="8"/>
                    </a:cubicBezTo>
                    <a:cubicBezTo>
                      <a:pt x="588" y="3"/>
                      <a:pt x="587" y="1"/>
                      <a:pt x="586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8"/>
              <p:cNvSpPr/>
              <p:nvPr/>
            </p:nvSpPr>
            <p:spPr>
              <a:xfrm>
                <a:off x="4967575" y="3270225"/>
                <a:ext cx="36925" cy="107100"/>
              </a:xfrm>
              <a:custGeom>
                <a:rect b="b" l="l" r="r" t="t"/>
                <a:pathLst>
                  <a:path extrusionOk="0" h="4284" w="1477">
                    <a:moveTo>
                      <a:pt x="1476" y="0"/>
                    </a:moveTo>
                    <a:lnTo>
                      <a:pt x="1201" y="984"/>
                    </a:lnTo>
                    <a:cubicBezTo>
                      <a:pt x="1028" y="1679"/>
                      <a:pt x="825" y="2388"/>
                      <a:pt x="594" y="3054"/>
                    </a:cubicBezTo>
                    <a:cubicBezTo>
                      <a:pt x="478" y="3329"/>
                      <a:pt x="362" y="3618"/>
                      <a:pt x="232" y="3864"/>
                    </a:cubicBezTo>
                    <a:cubicBezTo>
                      <a:pt x="160" y="4009"/>
                      <a:pt x="87" y="4153"/>
                      <a:pt x="0" y="4284"/>
                    </a:cubicBezTo>
                    <a:cubicBezTo>
                      <a:pt x="275" y="3980"/>
                      <a:pt x="492" y="3632"/>
                      <a:pt x="666" y="3271"/>
                    </a:cubicBezTo>
                    <a:cubicBezTo>
                      <a:pt x="825" y="2866"/>
                      <a:pt x="970" y="2460"/>
                      <a:pt x="1086" y="2041"/>
                    </a:cubicBezTo>
                    <a:cubicBezTo>
                      <a:pt x="1245" y="1476"/>
                      <a:pt x="1361" y="898"/>
                      <a:pt x="1447" y="319"/>
                    </a:cubicBezTo>
                    <a:cubicBezTo>
                      <a:pt x="1462" y="218"/>
                      <a:pt x="1476" y="102"/>
                      <a:pt x="1476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8"/>
              <p:cNvSpPr/>
              <p:nvPr/>
            </p:nvSpPr>
            <p:spPr>
              <a:xfrm>
                <a:off x="4970450" y="3295825"/>
                <a:ext cx="51075" cy="84100"/>
              </a:xfrm>
              <a:custGeom>
                <a:rect b="b" l="l" r="r" t="t"/>
                <a:pathLst>
                  <a:path extrusionOk="0" h="3364" w="2043">
                    <a:moveTo>
                      <a:pt x="2042" y="1"/>
                    </a:moveTo>
                    <a:cubicBezTo>
                      <a:pt x="2026" y="1"/>
                      <a:pt x="1107" y="1753"/>
                      <a:pt x="768" y="2305"/>
                    </a:cubicBezTo>
                    <a:cubicBezTo>
                      <a:pt x="551" y="2681"/>
                      <a:pt x="291" y="3028"/>
                      <a:pt x="1" y="3361"/>
                    </a:cubicBezTo>
                    <a:cubicBezTo>
                      <a:pt x="0" y="3362"/>
                      <a:pt x="0" y="3363"/>
                      <a:pt x="1" y="3363"/>
                    </a:cubicBezTo>
                    <a:cubicBezTo>
                      <a:pt x="20" y="3363"/>
                      <a:pt x="666" y="2791"/>
                      <a:pt x="1419" y="1451"/>
                    </a:cubicBezTo>
                    <a:cubicBezTo>
                      <a:pt x="1665" y="988"/>
                      <a:pt x="1868" y="496"/>
                      <a:pt x="2041" y="4"/>
                    </a:cubicBezTo>
                    <a:cubicBezTo>
                      <a:pt x="2042" y="2"/>
                      <a:pt x="2042" y="1"/>
                      <a:pt x="204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8"/>
              <p:cNvSpPr/>
              <p:nvPr/>
            </p:nvSpPr>
            <p:spPr>
              <a:xfrm>
                <a:off x="4914750" y="3257925"/>
                <a:ext cx="45625" cy="116150"/>
              </a:xfrm>
              <a:custGeom>
                <a:rect b="b" l="l" r="r" t="t"/>
                <a:pathLst>
                  <a:path extrusionOk="0" h="4646" w="1825">
                    <a:moveTo>
                      <a:pt x="1" y="1"/>
                    </a:moveTo>
                    <a:lnTo>
                      <a:pt x="102" y="377"/>
                    </a:lnTo>
                    <a:cubicBezTo>
                      <a:pt x="290" y="1028"/>
                      <a:pt x="507" y="1679"/>
                      <a:pt x="753" y="2330"/>
                    </a:cubicBezTo>
                    <a:cubicBezTo>
                      <a:pt x="912" y="2793"/>
                      <a:pt x="1086" y="3256"/>
                      <a:pt x="1289" y="3705"/>
                    </a:cubicBezTo>
                    <a:cubicBezTo>
                      <a:pt x="1448" y="4038"/>
                      <a:pt x="1621" y="4341"/>
                      <a:pt x="1824" y="4645"/>
                    </a:cubicBezTo>
                    <a:cubicBezTo>
                      <a:pt x="1679" y="4240"/>
                      <a:pt x="1520" y="3835"/>
                      <a:pt x="1347" y="3459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8"/>
              <p:cNvSpPr/>
              <p:nvPr/>
            </p:nvSpPr>
            <p:spPr>
              <a:xfrm>
                <a:off x="4897000" y="3274425"/>
                <a:ext cx="62125" cy="101325"/>
              </a:xfrm>
              <a:custGeom>
                <a:rect b="b" l="l" r="r" t="t"/>
                <a:pathLst>
                  <a:path extrusionOk="0" h="4053" w="2485">
                    <a:moveTo>
                      <a:pt x="2" y="1"/>
                    </a:moveTo>
                    <a:cubicBezTo>
                      <a:pt x="1" y="1"/>
                      <a:pt x="1" y="2"/>
                      <a:pt x="2" y="6"/>
                    </a:cubicBezTo>
                    <a:cubicBezTo>
                      <a:pt x="74" y="411"/>
                      <a:pt x="190" y="802"/>
                      <a:pt x="349" y="1178"/>
                    </a:cubicBezTo>
                    <a:cubicBezTo>
                      <a:pt x="450" y="1468"/>
                      <a:pt x="566" y="1728"/>
                      <a:pt x="711" y="2003"/>
                    </a:cubicBezTo>
                    <a:cubicBezTo>
                      <a:pt x="884" y="2336"/>
                      <a:pt x="1102" y="2654"/>
                      <a:pt x="1362" y="2958"/>
                    </a:cubicBezTo>
                    <a:cubicBezTo>
                      <a:pt x="1972" y="3687"/>
                      <a:pt x="2461" y="4052"/>
                      <a:pt x="2482" y="4052"/>
                    </a:cubicBezTo>
                    <a:cubicBezTo>
                      <a:pt x="2484" y="4052"/>
                      <a:pt x="2482" y="4049"/>
                      <a:pt x="2476" y="4043"/>
                    </a:cubicBezTo>
                    <a:lnTo>
                      <a:pt x="2085" y="3609"/>
                    </a:lnTo>
                    <a:cubicBezTo>
                      <a:pt x="1854" y="3349"/>
                      <a:pt x="1637" y="3088"/>
                      <a:pt x="1449" y="2813"/>
                    </a:cubicBezTo>
                    <a:cubicBezTo>
                      <a:pt x="1044" y="2220"/>
                      <a:pt x="696" y="1612"/>
                      <a:pt x="393" y="961"/>
                    </a:cubicBezTo>
                    <a:cubicBezTo>
                      <a:pt x="228" y="604"/>
                      <a:pt x="11" y="1"/>
                      <a:pt x="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8"/>
              <p:cNvSpPr/>
              <p:nvPr/>
            </p:nvSpPr>
            <p:spPr>
              <a:xfrm>
                <a:off x="4877850" y="3297975"/>
                <a:ext cx="78900" cy="81875"/>
              </a:xfrm>
              <a:custGeom>
                <a:rect b="b" l="l" r="r" t="t"/>
                <a:pathLst>
                  <a:path extrusionOk="0" h="3275" w="3156">
                    <a:moveTo>
                      <a:pt x="2" y="0"/>
                    </a:moveTo>
                    <a:cubicBezTo>
                      <a:pt x="1" y="0"/>
                      <a:pt x="0" y="2"/>
                      <a:pt x="1" y="5"/>
                    </a:cubicBezTo>
                    <a:lnTo>
                      <a:pt x="189" y="280"/>
                    </a:lnTo>
                    <a:cubicBezTo>
                      <a:pt x="507" y="772"/>
                      <a:pt x="840" y="1235"/>
                      <a:pt x="1216" y="1683"/>
                    </a:cubicBezTo>
                    <a:cubicBezTo>
                      <a:pt x="1506" y="2016"/>
                      <a:pt x="1795" y="2334"/>
                      <a:pt x="2128" y="2624"/>
                    </a:cubicBezTo>
                    <a:cubicBezTo>
                      <a:pt x="2432" y="2899"/>
                      <a:pt x="2779" y="3116"/>
                      <a:pt x="3155" y="3275"/>
                    </a:cubicBezTo>
                    <a:lnTo>
                      <a:pt x="2779" y="3014"/>
                    </a:lnTo>
                    <a:cubicBezTo>
                      <a:pt x="2533" y="2812"/>
                      <a:pt x="2302" y="2609"/>
                      <a:pt x="2099" y="2407"/>
                    </a:cubicBezTo>
                    <a:cubicBezTo>
                      <a:pt x="1593" y="1900"/>
                      <a:pt x="1130" y="1321"/>
                      <a:pt x="681" y="786"/>
                    </a:cubicBezTo>
                    <a:cubicBezTo>
                      <a:pt x="420" y="498"/>
                      <a:pt x="29" y="0"/>
                      <a:pt x="2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8"/>
              <p:cNvSpPr/>
              <p:nvPr/>
            </p:nvSpPr>
            <p:spPr>
              <a:xfrm>
                <a:off x="4873450" y="3328400"/>
                <a:ext cx="81525" cy="55125"/>
              </a:xfrm>
              <a:custGeom>
                <a:rect b="b" l="l" r="r" t="t"/>
                <a:pathLst>
                  <a:path extrusionOk="0" h="2205" w="3261">
                    <a:moveTo>
                      <a:pt x="1" y="0"/>
                    </a:moveTo>
                    <a:cubicBezTo>
                      <a:pt x="1" y="0"/>
                      <a:pt x="1" y="1"/>
                      <a:pt x="3" y="3"/>
                    </a:cubicBezTo>
                    <a:cubicBezTo>
                      <a:pt x="365" y="394"/>
                      <a:pt x="756" y="741"/>
                      <a:pt x="1175" y="1074"/>
                    </a:cubicBezTo>
                    <a:cubicBezTo>
                      <a:pt x="2391" y="1962"/>
                      <a:pt x="3194" y="2205"/>
                      <a:pt x="3256" y="2205"/>
                    </a:cubicBezTo>
                    <a:cubicBezTo>
                      <a:pt x="3260" y="2205"/>
                      <a:pt x="3261" y="2204"/>
                      <a:pt x="3259" y="2203"/>
                    </a:cubicBezTo>
                    <a:cubicBezTo>
                      <a:pt x="2854" y="2029"/>
                      <a:pt x="2478" y="1812"/>
                      <a:pt x="2116" y="1551"/>
                    </a:cubicBezTo>
                    <a:cubicBezTo>
                      <a:pt x="1595" y="1200"/>
                      <a:pt x="22" y="0"/>
                      <a:pt x="1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8"/>
              <p:cNvSpPr/>
              <p:nvPr/>
            </p:nvSpPr>
            <p:spPr>
              <a:xfrm>
                <a:off x="4924875" y="3379575"/>
                <a:ext cx="27900" cy="10125"/>
              </a:xfrm>
              <a:custGeom>
                <a:rect b="b" l="l" r="r" t="t"/>
                <a:pathLst>
                  <a:path extrusionOk="0" h="405" w="1116">
                    <a:moveTo>
                      <a:pt x="194" y="1"/>
                    </a:moveTo>
                    <a:cubicBezTo>
                      <a:pt x="123" y="1"/>
                      <a:pt x="72" y="13"/>
                      <a:pt x="59" y="40"/>
                    </a:cubicBezTo>
                    <a:cubicBezTo>
                      <a:pt x="1" y="141"/>
                      <a:pt x="44" y="373"/>
                      <a:pt x="117" y="402"/>
                    </a:cubicBezTo>
                    <a:cubicBezTo>
                      <a:pt x="126" y="403"/>
                      <a:pt x="148" y="404"/>
                      <a:pt x="181" y="404"/>
                    </a:cubicBezTo>
                    <a:cubicBezTo>
                      <a:pt x="408" y="404"/>
                      <a:pt x="1115" y="360"/>
                      <a:pt x="1014" y="271"/>
                    </a:cubicBezTo>
                    <a:cubicBezTo>
                      <a:pt x="881" y="127"/>
                      <a:pt x="427" y="1"/>
                      <a:pt x="194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8"/>
              <p:cNvSpPr/>
              <p:nvPr/>
            </p:nvSpPr>
            <p:spPr>
              <a:xfrm>
                <a:off x="4860850" y="3240900"/>
                <a:ext cx="146550" cy="156375"/>
              </a:xfrm>
              <a:custGeom>
                <a:rect b="b" l="l" r="r" t="t"/>
                <a:pathLst>
                  <a:path extrusionOk="0" h="6255" w="5862">
                    <a:moveTo>
                      <a:pt x="3040" y="1"/>
                    </a:moveTo>
                    <a:cubicBezTo>
                      <a:pt x="2807" y="1"/>
                      <a:pt x="2510" y="104"/>
                      <a:pt x="2186" y="464"/>
                    </a:cubicBezTo>
                    <a:cubicBezTo>
                      <a:pt x="2146" y="458"/>
                      <a:pt x="2106" y="456"/>
                      <a:pt x="2065" y="456"/>
                    </a:cubicBezTo>
                    <a:cubicBezTo>
                      <a:pt x="1815" y="456"/>
                      <a:pt x="1569" y="571"/>
                      <a:pt x="1419" y="783"/>
                    </a:cubicBezTo>
                    <a:cubicBezTo>
                      <a:pt x="1375" y="855"/>
                      <a:pt x="1332" y="928"/>
                      <a:pt x="1318" y="1000"/>
                    </a:cubicBezTo>
                    <a:cubicBezTo>
                      <a:pt x="1303" y="1043"/>
                      <a:pt x="1303" y="1145"/>
                      <a:pt x="1274" y="1188"/>
                    </a:cubicBezTo>
                    <a:cubicBezTo>
                      <a:pt x="1202" y="1231"/>
                      <a:pt x="1129" y="1275"/>
                      <a:pt x="1043" y="1304"/>
                    </a:cubicBezTo>
                    <a:cubicBezTo>
                      <a:pt x="782" y="1477"/>
                      <a:pt x="609" y="1767"/>
                      <a:pt x="609" y="2085"/>
                    </a:cubicBezTo>
                    <a:cubicBezTo>
                      <a:pt x="507" y="2129"/>
                      <a:pt x="392" y="2186"/>
                      <a:pt x="305" y="2273"/>
                    </a:cubicBezTo>
                    <a:cubicBezTo>
                      <a:pt x="73" y="2519"/>
                      <a:pt x="102" y="2881"/>
                      <a:pt x="189" y="3185"/>
                    </a:cubicBezTo>
                    <a:cubicBezTo>
                      <a:pt x="73" y="3272"/>
                      <a:pt x="1" y="3402"/>
                      <a:pt x="1" y="3547"/>
                    </a:cubicBezTo>
                    <a:cubicBezTo>
                      <a:pt x="1" y="3793"/>
                      <a:pt x="102" y="4024"/>
                      <a:pt x="261" y="4183"/>
                    </a:cubicBezTo>
                    <a:cubicBezTo>
                      <a:pt x="695" y="4559"/>
                      <a:pt x="1144" y="4863"/>
                      <a:pt x="1636" y="5124"/>
                    </a:cubicBezTo>
                    <a:lnTo>
                      <a:pt x="2215" y="5428"/>
                    </a:lnTo>
                    <a:lnTo>
                      <a:pt x="2345" y="5500"/>
                    </a:lnTo>
                    <a:cubicBezTo>
                      <a:pt x="2330" y="5543"/>
                      <a:pt x="2330" y="5601"/>
                      <a:pt x="2316" y="5616"/>
                    </a:cubicBezTo>
                    <a:cubicBezTo>
                      <a:pt x="2287" y="5630"/>
                      <a:pt x="2273" y="6180"/>
                      <a:pt x="2562" y="6223"/>
                    </a:cubicBezTo>
                    <a:cubicBezTo>
                      <a:pt x="2652" y="6245"/>
                      <a:pt x="2743" y="6254"/>
                      <a:pt x="2832" y="6254"/>
                    </a:cubicBezTo>
                    <a:cubicBezTo>
                      <a:pt x="2987" y="6254"/>
                      <a:pt x="3139" y="6226"/>
                      <a:pt x="3285" y="6180"/>
                    </a:cubicBezTo>
                    <a:lnTo>
                      <a:pt x="3647" y="6093"/>
                    </a:lnTo>
                    <a:lnTo>
                      <a:pt x="3734" y="6093"/>
                    </a:lnTo>
                    <a:cubicBezTo>
                      <a:pt x="3776" y="6097"/>
                      <a:pt x="3818" y="6099"/>
                      <a:pt x="3860" y="6099"/>
                    </a:cubicBezTo>
                    <a:cubicBezTo>
                      <a:pt x="4150" y="6099"/>
                      <a:pt x="4432" y="6012"/>
                      <a:pt x="4660" y="5847"/>
                    </a:cubicBezTo>
                    <a:cubicBezTo>
                      <a:pt x="4978" y="5818"/>
                      <a:pt x="5297" y="5746"/>
                      <a:pt x="5586" y="5630"/>
                    </a:cubicBezTo>
                    <a:cubicBezTo>
                      <a:pt x="5745" y="5543"/>
                      <a:pt x="5861" y="5457"/>
                      <a:pt x="5818" y="5268"/>
                    </a:cubicBezTo>
                    <a:cubicBezTo>
                      <a:pt x="5760" y="5095"/>
                      <a:pt x="5644" y="4936"/>
                      <a:pt x="5470" y="4820"/>
                    </a:cubicBezTo>
                    <a:lnTo>
                      <a:pt x="5470" y="4820"/>
                    </a:lnTo>
                    <a:cubicBezTo>
                      <a:pt x="5528" y="4950"/>
                      <a:pt x="5572" y="5095"/>
                      <a:pt x="5601" y="5240"/>
                    </a:cubicBezTo>
                    <a:cubicBezTo>
                      <a:pt x="5644" y="5428"/>
                      <a:pt x="5572" y="5500"/>
                      <a:pt x="5413" y="5572"/>
                    </a:cubicBezTo>
                    <a:cubicBezTo>
                      <a:pt x="5152" y="5674"/>
                      <a:pt x="4892" y="5731"/>
                      <a:pt x="4631" y="5760"/>
                    </a:cubicBezTo>
                    <a:cubicBezTo>
                      <a:pt x="4530" y="5789"/>
                      <a:pt x="4443" y="5833"/>
                      <a:pt x="4371" y="5891"/>
                    </a:cubicBezTo>
                    <a:cubicBezTo>
                      <a:pt x="4240" y="5969"/>
                      <a:pt x="4110" y="5984"/>
                      <a:pt x="3977" y="5984"/>
                    </a:cubicBezTo>
                    <a:cubicBezTo>
                      <a:pt x="3888" y="5984"/>
                      <a:pt x="3798" y="5977"/>
                      <a:pt x="3705" y="5977"/>
                    </a:cubicBezTo>
                    <a:cubicBezTo>
                      <a:pt x="3618" y="5992"/>
                      <a:pt x="3546" y="6006"/>
                      <a:pt x="3474" y="6035"/>
                    </a:cubicBezTo>
                    <a:lnTo>
                      <a:pt x="3039" y="6137"/>
                    </a:lnTo>
                    <a:cubicBezTo>
                      <a:pt x="2971" y="6144"/>
                      <a:pt x="2874" y="6164"/>
                      <a:pt x="2783" y="6164"/>
                    </a:cubicBezTo>
                    <a:cubicBezTo>
                      <a:pt x="2702" y="6164"/>
                      <a:pt x="2624" y="6148"/>
                      <a:pt x="2576" y="6093"/>
                    </a:cubicBezTo>
                    <a:cubicBezTo>
                      <a:pt x="2490" y="5963"/>
                      <a:pt x="2490" y="5659"/>
                      <a:pt x="2562" y="5485"/>
                    </a:cubicBezTo>
                    <a:cubicBezTo>
                      <a:pt x="2588" y="5428"/>
                      <a:pt x="2595" y="5410"/>
                      <a:pt x="2594" y="5410"/>
                    </a:cubicBezTo>
                    <a:lnTo>
                      <a:pt x="2594" y="5410"/>
                    </a:lnTo>
                    <a:cubicBezTo>
                      <a:pt x="2592" y="5410"/>
                      <a:pt x="2566" y="5458"/>
                      <a:pt x="2562" y="5458"/>
                    </a:cubicBezTo>
                    <a:cubicBezTo>
                      <a:pt x="2562" y="5458"/>
                      <a:pt x="2562" y="5457"/>
                      <a:pt x="2562" y="5457"/>
                    </a:cubicBezTo>
                    <a:cubicBezTo>
                      <a:pt x="2084" y="5211"/>
                      <a:pt x="1607" y="4950"/>
                      <a:pt x="1158" y="4661"/>
                    </a:cubicBezTo>
                    <a:cubicBezTo>
                      <a:pt x="869" y="4487"/>
                      <a:pt x="609" y="4270"/>
                      <a:pt x="377" y="4024"/>
                    </a:cubicBezTo>
                    <a:cubicBezTo>
                      <a:pt x="261" y="3894"/>
                      <a:pt x="203" y="3720"/>
                      <a:pt x="218" y="3532"/>
                    </a:cubicBezTo>
                    <a:cubicBezTo>
                      <a:pt x="203" y="3416"/>
                      <a:pt x="276" y="3301"/>
                      <a:pt x="377" y="3228"/>
                    </a:cubicBezTo>
                    <a:cubicBezTo>
                      <a:pt x="377" y="3228"/>
                      <a:pt x="435" y="3214"/>
                      <a:pt x="420" y="3185"/>
                    </a:cubicBezTo>
                    <a:cubicBezTo>
                      <a:pt x="392" y="3170"/>
                      <a:pt x="276" y="2577"/>
                      <a:pt x="464" y="2317"/>
                    </a:cubicBezTo>
                    <a:lnTo>
                      <a:pt x="666" y="2172"/>
                    </a:lnTo>
                    <a:lnTo>
                      <a:pt x="753" y="2143"/>
                    </a:lnTo>
                    <a:cubicBezTo>
                      <a:pt x="768" y="2143"/>
                      <a:pt x="826" y="2129"/>
                      <a:pt x="826" y="2085"/>
                    </a:cubicBezTo>
                    <a:cubicBezTo>
                      <a:pt x="811" y="1796"/>
                      <a:pt x="956" y="1521"/>
                      <a:pt x="1216" y="1362"/>
                    </a:cubicBezTo>
                    <a:cubicBezTo>
                      <a:pt x="1260" y="1318"/>
                      <a:pt x="1361" y="1289"/>
                      <a:pt x="1404" y="1231"/>
                    </a:cubicBezTo>
                    <a:cubicBezTo>
                      <a:pt x="1462" y="1188"/>
                      <a:pt x="1477" y="1130"/>
                      <a:pt x="1520" y="1014"/>
                    </a:cubicBezTo>
                    <a:cubicBezTo>
                      <a:pt x="1546" y="923"/>
                      <a:pt x="1818" y="551"/>
                      <a:pt x="2104" y="551"/>
                    </a:cubicBezTo>
                    <a:cubicBezTo>
                      <a:pt x="2136" y="551"/>
                      <a:pt x="2168" y="556"/>
                      <a:pt x="2200" y="566"/>
                    </a:cubicBezTo>
                    <a:cubicBezTo>
                      <a:pt x="2218" y="566"/>
                      <a:pt x="2247" y="568"/>
                      <a:pt x="2275" y="568"/>
                    </a:cubicBezTo>
                    <a:cubicBezTo>
                      <a:pt x="2318" y="568"/>
                      <a:pt x="2359" y="563"/>
                      <a:pt x="2359" y="537"/>
                    </a:cubicBezTo>
                    <a:cubicBezTo>
                      <a:pt x="2438" y="242"/>
                      <a:pt x="2770" y="61"/>
                      <a:pt x="3102" y="61"/>
                    </a:cubicBezTo>
                    <a:cubicBezTo>
                      <a:pt x="3259" y="61"/>
                      <a:pt x="3416" y="101"/>
                      <a:pt x="3546" y="190"/>
                    </a:cubicBezTo>
                    <a:cubicBezTo>
                      <a:pt x="3547" y="190"/>
                      <a:pt x="3548" y="191"/>
                      <a:pt x="3548" y="191"/>
                    </a:cubicBezTo>
                    <a:cubicBezTo>
                      <a:pt x="3555" y="191"/>
                      <a:pt x="3356" y="1"/>
                      <a:pt x="304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8"/>
              <p:cNvSpPr/>
              <p:nvPr/>
            </p:nvSpPr>
            <p:spPr>
              <a:xfrm>
                <a:off x="5072475" y="3238700"/>
                <a:ext cx="175125" cy="153525"/>
              </a:xfrm>
              <a:custGeom>
                <a:rect b="b" l="l" r="r" t="t"/>
                <a:pathLst>
                  <a:path extrusionOk="0" h="6141" w="7005">
                    <a:moveTo>
                      <a:pt x="3759" y="1"/>
                    </a:moveTo>
                    <a:cubicBezTo>
                      <a:pt x="3618" y="1"/>
                      <a:pt x="3274" y="27"/>
                      <a:pt x="3126" y="278"/>
                    </a:cubicBezTo>
                    <a:cubicBezTo>
                      <a:pt x="3126" y="278"/>
                      <a:pt x="2950" y="144"/>
                      <a:pt x="2714" y="144"/>
                    </a:cubicBezTo>
                    <a:cubicBezTo>
                      <a:pt x="2510" y="144"/>
                      <a:pt x="2262" y="243"/>
                      <a:pt x="2041" y="610"/>
                    </a:cubicBezTo>
                    <a:cubicBezTo>
                      <a:pt x="2041" y="610"/>
                      <a:pt x="1245" y="683"/>
                      <a:pt x="1144" y="1261"/>
                    </a:cubicBezTo>
                    <a:cubicBezTo>
                      <a:pt x="1144" y="1261"/>
                      <a:pt x="1121" y="1259"/>
                      <a:pt x="1084" y="1259"/>
                    </a:cubicBezTo>
                    <a:cubicBezTo>
                      <a:pt x="905" y="1259"/>
                      <a:pt x="379" y="1328"/>
                      <a:pt x="391" y="2144"/>
                    </a:cubicBezTo>
                    <a:cubicBezTo>
                      <a:pt x="391" y="2144"/>
                      <a:pt x="30" y="2159"/>
                      <a:pt x="15" y="2737"/>
                    </a:cubicBezTo>
                    <a:cubicBezTo>
                      <a:pt x="1" y="3316"/>
                      <a:pt x="1665" y="5024"/>
                      <a:pt x="1665" y="5024"/>
                    </a:cubicBezTo>
                    <a:cubicBezTo>
                      <a:pt x="1506" y="5168"/>
                      <a:pt x="1433" y="5385"/>
                      <a:pt x="1462" y="5602"/>
                    </a:cubicBezTo>
                    <a:cubicBezTo>
                      <a:pt x="1506" y="5921"/>
                      <a:pt x="2605" y="5921"/>
                      <a:pt x="2605" y="5921"/>
                    </a:cubicBezTo>
                    <a:cubicBezTo>
                      <a:pt x="2764" y="6008"/>
                      <a:pt x="2924" y="6065"/>
                      <a:pt x="3112" y="6080"/>
                    </a:cubicBezTo>
                    <a:cubicBezTo>
                      <a:pt x="3151" y="6084"/>
                      <a:pt x="3191" y="6085"/>
                      <a:pt x="3231" y="6085"/>
                    </a:cubicBezTo>
                    <a:cubicBezTo>
                      <a:pt x="3350" y="6085"/>
                      <a:pt x="3466" y="6069"/>
                      <a:pt x="3575" y="6037"/>
                    </a:cubicBezTo>
                    <a:cubicBezTo>
                      <a:pt x="3575" y="6037"/>
                      <a:pt x="4002" y="6140"/>
                      <a:pt x="4349" y="6140"/>
                    </a:cubicBezTo>
                    <a:cubicBezTo>
                      <a:pt x="4552" y="6140"/>
                      <a:pt x="4728" y="6105"/>
                      <a:pt x="4776" y="5993"/>
                    </a:cubicBezTo>
                    <a:cubicBezTo>
                      <a:pt x="4848" y="5791"/>
                      <a:pt x="4819" y="5573"/>
                      <a:pt x="4718" y="5400"/>
                    </a:cubicBezTo>
                    <a:cubicBezTo>
                      <a:pt x="4718" y="5400"/>
                      <a:pt x="6715" y="4155"/>
                      <a:pt x="6859" y="3577"/>
                    </a:cubicBezTo>
                    <a:cubicBezTo>
                      <a:pt x="7004" y="2983"/>
                      <a:pt x="6657" y="2897"/>
                      <a:pt x="6657" y="2897"/>
                    </a:cubicBezTo>
                    <a:cubicBezTo>
                      <a:pt x="6903" y="1956"/>
                      <a:pt x="6136" y="1855"/>
                      <a:pt x="6136" y="1855"/>
                    </a:cubicBezTo>
                    <a:cubicBezTo>
                      <a:pt x="6179" y="1276"/>
                      <a:pt x="5412" y="1016"/>
                      <a:pt x="5412" y="1016"/>
                    </a:cubicBezTo>
                    <a:cubicBezTo>
                      <a:pt x="5255" y="482"/>
                      <a:pt x="4934" y="377"/>
                      <a:pt x="4705" y="377"/>
                    </a:cubicBezTo>
                    <a:cubicBezTo>
                      <a:pt x="4554" y="377"/>
                      <a:pt x="4443" y="422"/>
                      <a:pt x="4443" y="422"/>
                    </a:cubicBezTo>
                    <a:cubicBezTo>
                      <a:pt x="4356" y="61"/>
                      <a:pt x="3821" y="3"/>
                      <a:pt x="3821" y="3"/>
                    </a:cubicBezTo>
                    <a:cubicBezTo>
                      <a:pt x="3821" y="3"/>
                      <a:pt x="3797" y="1"/>
                      <a:pt x="375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8"/>
              <p:cNvSpPr/>
              <p:nvPr/>
            </p:nvSpPr>
            <p:spPr>
              <a:xfrm>
                <a:off x="5162150" y="3375375"/>
                <a:ext cx="26125" cy="10850"/>
              </a:xfrm>
              <a:custGeom>
                <a:rect b="b" l="l" r="r" t="t"/>
                <a:pathLst>
                  <a:path extrusionOk="0" h="434" w="1045">
                    <a:moveTo>
                      <a:pt x="920" y="1"/>
                    </a:moveTo>
                    <a:cubicBezTo>
                      <a:pt x="725" y="1"/>
                      <a:pt x="181" y="192"/>
                      <a:pt x="46" y="352"/>
                    </a:cubicBezTo>
                    <a:cubicBezTo>
                      <a:pt x="0" y="413"/>
                      <a:pt x="232" y="434"/>
                      <a:pt x="474" y="434"/>
                    </a:cubicBezTo>
                    <a:cubicBezTo>
                      <a:pt x="694" y="434"/>
                      <a:pt x="923" y="417"/>
                      <a:pt x="957" y="396"/>
                    </a:cubicBezTo>
                    <a:cubicBezTo>
                      <a:pt x="1030" y="367"/>
                      <a:pt x="1044" y="106"/>
                      <a:pt x="986" y="20"/>
                    </a:cubicBezTo>
                    <a:cubicBezTo>
                      <a:pt x="978" y="7"/>
                      <a:pt x="954" y="1"/>
                      <a:pt x="920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8"/>
              <p:cNvSpPr/>
              <p:nvPr/>
            </p:nvSpPr>
            <p:spPr>
              <a:xfrm>
                <a:off x="5152425" y="3252750"/>
                <a:ext cx="34775" cy="120600"/>
              </a:xfrm>
              <a:custGeom>
                <a:rect b="b" l="l" r="r" t="t"/>
                <a:pathLst>
                  <a:path extrusionOk="0" h="4824" w="1391">
                    <a:moveTo>
                      <a:pt x="1390" y="1"/>
                    </a:moveTo>
                    <a:cubicBezTo>
                      <a:pt x="1383" y="1"/>
                      <a:pt x="574" y="2828"/>
                      <a:pt x="348" y="3565"/>
                    </a:cubicBezTo>
                    <a:cubicBezTo>
                      <a:pt x="218" y="4028"/>
                      <a:pt x="87" y="4404"/>
                      <a:pt x="1" y="4823"/>
                    </a:cubicBezTo>
                    <a:cubicBezTo>
                      <a:pt x="160" y="4491"/>
                      <a:pt x="304" y="4158"/>
                      <a:pt x="435" y="3825"/>
                    </a:cubicBezTo>
                    <a:cubicBezTo>
                      <a:pt x="594" y="3304"/>
                      <a:pt x="724" y="2913"/>
                      <a:pt x="854" y="2392"/>
                    </a:cubicBezTo>
                    <a:cubicBezTo>
                      <a:pt x="984" y="1872"/>
                      <a:pt x="1173" y="1076"/>
                      <a:pt x="1317" y="410"/>
                    </a:cubicBezTo>
                    <a:cubicBezTo>
                      <a:pt x="1332" y="265"/>
                      <a:pt x="1375" y="135"/>
                      <a:pt x="1390" y="5"/>
                    </a:cubicBezTo>
                    <a:cubicBezTo>
                      <a:pt x="1390" y="2"/>
                      <a:pt x="1390" y="1"/>
                      <a:pt x="1390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8"/>
              <p:cNvSpPr/>
              <p:nvPr/>
            </p:nvSpPr>
            <p:spPr>
              <a:xfrm>
                <a:off x="5153675" y="3267875"/>
                <a:ext cx="52700" cy="106400"/>
              </a:xfrm>
              <a:custGeom>
                <a:rect b="b" l="l" r="r" t="t"/>
                <a:pathLst>
                  <a:path extrusionOk="0" h="4256" w="2108">
                    <a:moveTo>
                      <a:pt x="2107" y="0"/>
                    </a:moveTo>
                    <a:lnTo>
                      <a:pt x="2107" y="0"/>
                    </a:lnTo>
                    <a:cubicBezTo>
                      <a:pt x="2101" y="0"/>
                      <a:pt x="1939" y="625"/>
                      <a:pt x="1803" y="1006"/>
                    </a:cubicBezTo>
                    <a:cubicBezTo>
                      <a:pt x="1557" y="1672"/>
                      <a:pt x="1267" y="2323"/>
                      <a:pt x="906" y="2931"/>
                    </a:cubicBezTo>
                    <a:cubicBezTo>
                      <a:pt x="746" y="3220"/>
                      <a:pt x="558" y="3509"/>
                      <a:pt x="370" y="3784"/>
                    </a:cubicBezTo>
                    <a:cubicBezTo>
                      <a:pt x="254" y="3943"/>
                      <a:pt x="139" y="4103"/>
                      <a:pt x="8" y="4247"/>
                    </a:cubicBezTo>
                    <a:cubicBezTo>
                      <a:pt x="3" y="4253"/>
                      <a:pt x="1" y="4256"/>
                      <a:pt x="2" y="4256"/>
                    </a:cubicBezTo>
                    <a:cubicBezTo>
                      <a:pt x="16" y="4256"/>
                      <a:pt x="489" y="3862"/>
                      <a:pt x="1036" y="3075"/>
                    </a:cubicBezTo>
                    <a:cubicBezTo>
                      <a:pt x="1238" y="2757"/>
                      <a:pt x="1426" y="2410"/>
                      <a:pt x="1586" y="2062"/>
                    </a:cubicBezTo>
                    <a:cubicBezTo>
                      <a:pt x="1687" y="1787"/>
                      <a:pt x="1788" y="1498"/>
                      <a:pt x="1861" y="1209"/>
                    </a:cubicBezTo>
                    <a:cubicBezTo>
                      <a:pt x="1991" y="818"/>
                      <a:pt x="2063" y="427"/>
                      <a:pt x="2107" y="8"/>
                    </a:cubicBezTo>
                    <a:cubicBezTo>
                      <a:pt x="2107" y="3"/>
                      <a:pt x="2108" y="0"/>
                      <a:pt x="2107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8"/>
              <p:cNvSpPr/>
              <p:nvPr/>
            </p:nvSpPr>
            <p:spPr>
              <a:xfrm>
                <a:off x="5156400" y="3289400"/>
                <a:ext cx="70925" cy="89375"/>
              </a:xfrm>
              <a:custGeom>
                <a:rect b="b" l="l" r="r" t="t"/>
                <a:pathLst>
                  <a:path extrusionOk="0" h="3575" w="2837">
                    <a:moveTo>
                      <a:pt x="2837" y="0"/>
                    </a:moveTo>
                    <a:lnTo>
                      <a:pt x="2243" y="854"/>
                    </a:lnTo>
                    <a:cubicBezTo>
                      <a:pt x="1853" y="1433"/>
                      <a:pt x="1433" y="2055"/>
                      <a:pt x="985" y="2590"/>
                    </a:cubicBezTo>
                    <a:cubicBezTo>
                      <a:pt x="797" y="2822"/>
                      <a:pt x="579" y="3039"/>
                      <a:pt x="362" y="3242"/>
                    </a:cubicBezTo>
                    <a:lnTo>
                      <a:pt x="1" y="3574"/>
                    </a:lnTo>
                    <a:cubicBezTo>
                      <a:pt x="362" y="3372"/>
                      <a:pt x="695" y="3126"/>
                      <a:pt x="985" y="2822"/>
                    </a:cubicBezTo>
                    <a:cubicBezTo>
                      <a:pt x="1260" y="2504"/>
                      <a:pt x="1534" y="2156"/>
                      <a:pt x="1780" y="1795"/>
                    </a:cubicBezTo>
                    <a:cubicBezTo>
                      <a:pt x="2113" y="1317"/>
                      <a:pt x="2417" y="811"/>
                      <a:pt x="2692" y="290"/>
                    </a:cubicBezTo>
                    <a:cubicBezTo>
                      <a:pt x="2735" y="203"/>
                      <a:pt x="2793" y="116"/>
                      <a:pt x="2837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8"/>
              <p:cNvSpPr/>
              <p:nvPr/>
            </p:nvSpPr>
            <p:spPr>
              <a:xfrm>
                <a:off x="5158550" y="3319350"/>
                <a:ext cx="76075" cy="63050"/>
              </a:xfrm>
              <a:custGeom>
                <a:rect b="b" l="l" r="r" t="t"/>
                <a:pathLst>
                  <a:path extrusionOk="0" h="2522" w="3043">
                    <a:moveTo>
                      <a:pt x="3042" y="1"/>
                    </a:moveTo>
                    <a:cubicBezTo>
                      <a:pt x="3023" y="1"/>
                      <a:pt x="1566" y="1345"/>
                      <a:pt x="1072" y="1754"/>
                    </a:cubicBezTo>
                    <a:cubicBezTo>
                      <a:pt x="739" y="2029"/>
                      <a:pt x="378" y="2275"/>
                      <a:pt x="1" y="2521"/>
                    </a:cubicBezTo>
                    <a:cubicBezTo>
                      <a:pt x="1" y="2521"/>
                      <a:pt x="1" y="2522"/>
                      <a:pt x="1" y="2522"/>
                    </a:cubicBezTo>
                    <a:cubicBezTo>
                      <a:pt x="8" y="2522"/>
                      <a:pt x="795" y="2208"/>
                      <a:pt x="1955" y="1175"/>
                    </a:cubicBezTo>
                    <a:cubicBezTo>
                      <a:pt x="2346" y="814"/>
                      <a:pt x="2707" y="423"/>
                      <a:pt x="3040" y="3"/>
                    </a:cubicBezTo>
                    <a:cubicBezTo>
                      <a:pt x="3042" y="2"/>
                      <a:pt x="3042" y="1"/>
                      <a:pt x="304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8"/>
              <p:cNvSpPr/>
              <p:nvPr/>
            </p:nvSpPr>
            <p:spPr>
              <a:xfrm>
                <a:off x="5144825" y="3247675"/>
                <a:ext cx="6175" cy="125675"/>
              </a:xfrm>
              <a:custGeom>
                <a:rect b="b" l="l" r="r" t="t"/>
                <a:pathLst>
                  <a:path extrusionOk="0" h="5027" w="247">
                    <a:moveTo>
                      <a:pt x="44" y="0"/>
                    </a:moveTo>
                    <a:cubicBezTo>
                      <a:pt x="44" y="0"/>
                      <a:pt x="44" y="2"/>
                      <a:pt x="44" y="5"/>
                    </a:cubicBezTo>
                    <a:cubicBezTo>
                      <a:pt x="44" y="150"/>
                      <a:pt x="30" y="280"/>
                      <a:pt x="30" y="411"/>
                    </a:cubicBezTo>
                    <a:cubicBezTo>
                      <a:pt x="15" y="1091"/>
                      <a:pt x="1" y="1944"/>
                      <a:pt x="1" y="2465"/>
                    </a:cubicBezTo>
                    <a:cubicBezTo>
                      <a:pt x="1" y="3001"/>
                      <a:pt x="30" y="3406"/>
                      <a:pt x="73" y="3956"/>
                    </a:cubicBezTo>
                    <a:cubicBezTo>
                      <a:pt x="102" y="4317"/>
                      <a:pt x="160" y="4665"/>
                      <a:pt x="232" y="5026"/>
                    </a:cubicBezTo>
                    <a:cubicBezTo>
                      <a:pt x="247" y="4607"/>
                      <a:pt x="218" y="4187"/>
                      <a:pt x="203" y="3739"/>
                    </a:cubicBezTo>
                    <a:cubicBezTo>
                      <a:pt x="161" y="2947"/>
                      <a:pt x="49" y="0"/>
                      <a:pt x="4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8"/>
              <p:cNvSpPr/>
              <p:nvPr/>
            </p:nvSpPr>
            <p:spPr>
              <a:xfrm>
                <a:off x="5122050" y="3258100"/>
                <a:ext cx="27475" cy="116800"/>
              </a:xfrm>
              <a:custGeom>
                <a:rect b="b" l="l" r="r" t="t"/>
                <a:pathLst>
                  <a:path extrusionOk="0" h="4672" w="1099">
                    <a:moveTo>
                      <a:pt x="75" y="0"/>
                    </a:moveTo>
                    <a:cubicBezTo>
                      <a:pt x="74" y="0"/>
                      <a:pt x="73" y="3"/>
                      <a:pt x="72" y="8"/>
                    </a:cubicBezTo>
                    <a:cubicBezTo>
                      <a:pt x="15" y="413"/>
                      <a:pt x="0" y="818"/>
                      <a:pt x="15" y="1223"/>
                    </a:cubicBezTo>
                    <a:cubicBezTo>
                      <a:pt x="15" y="1527"/>
                      <a:pt x="43" y="1831"/>
                      <a:pt x="87" y="2121"/>
                    </a:cubicBezTo>
                    <a:cubicBezTo>
                      <a:pt x="159" y="2497"/>
                      <a:pt x="246" y="2873"/>
                      <a:pt x="376" y="3235"/>
                    </a:cubicBezTo>
                    <a:cubicBezTo>
                      <a:pt x="695" y="4088"/>
                      <a:pt x="1069" y="4672"/>
                      <a:pt x="1095" y="4672"/>
                    </a:cubicBezTo>
                    <a:cubicBezTo>
                      <a:pt x="1099" y="4672"/>
                      <a:pt x="1096" y="4661"/>
                      <a:pt x="1085" y="4638"/>
                    </a:cubicBezTo>
                    <a:cubicBezTo>
                      <a:pt x="998" y="4465"/>
                      <a:pt x="926" y="4262"/>
                      <a:pt x="854" y="4074"/>
                    </a:cubicBezTo>
                    <a:cubicBezTo>
                      <a:pt x="724" y="3770"/>
                      <a:pt x="622" y="3452"/>
                      <a:pt x="535" y="3133"/>
                    </a:cubicBezTo>
                    <a:cubicBezTo>
                      <a:pt x="333" y="2453"/>
                      <a:pt x="217" y="1744"/>
                      <a:pt x="145" y="1035"/>
                    </a:cubicBezTo>
                    <a:cubicBezTo>
                      <a:pt x="90" y="627"/>
                      <a:pt x="87" y="0"/>
                      <a:pt x="75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8"/>
              <p:cNvSpPr/>
              <p:nvPr/>
            </p:nvSpPr>
            <p:spPr>
              <a:xfrm>
                <a:off x="5098525" y="3273850"/>
                <a:ext cx="46700" cy="103475"/>
              </a:xfrm>
              <a:custGeom>
                <a:rect b="b" l="l" r="r" t="t"/>
                <a:pathLst>
                  <a:path extrusionOk="0" h="4139" w="1868">
                    <a:moveTo>
                      <a:pt x="1" y="0"/>
                    </a:moveTo>
                    <a:lnTo>
                      <a:pt x="1" y="0"/>
                    </a:lnTo>
                    <a:cubicBezTo>
                      <a:pt x="15" y="101"/>
                      <a:pt x="44" y="217"/>
                      <a:pt x="73" y="319"/>
                    </a:cubicBezTo>
                    <a:cubicBezTo>
                      <a:pt x="203" y="883"/>
                      <a:pt x="377" y="1447"/>
                      <a:pt x="579" y="1997"/>
                    </a:cubicBezTo>
                    <a:cubicBezTo>
                      <a:pt x="753" y="2402"/>
                      <a:pt x="912" y="2793"/>
                      <a:pt x="1115" y="3184"/>
                    </a:cubicBezTo>
                    <a:cubicBezTo>
                      <a:pt x="1317" y="3531"/>
                      <a:pt x="1578" y="3849"/>
                      <a:pt x="1867" y="4139"/>
                    </a:cubicBezTo>
                    <a:lnTo>
                      <a:pt x="1621" y="3748"/>
                    </a:lnTo>
                    <a:cubicBezTo>
                      <a:pt x="1447" y="3502"/>
                      <a:pt x="1303" y="3227"/>
                      <a:pt x="1187" y="2967"/>
                    </a:cubicBezTo>
                    <a:cubicBezTo>
                      <a:pt x="869" y="2330"/>
                      <a:pt x="623" y="1621"/>
                      <a:pt x="362" y="97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8"/>
              <p:cNvSpPr/>
              <p:nvPr/>
            </p:nvSpPr>
            <p:spPr>
              <a:xfrm>
                <a:off x="5084025" y="3301250"/>
                <a:ext cx="58700" cy="79350"/>
              </a:xfrm>
              <a:custGeom>
                <a:rect b="b" l="l" r="r" t="t"/>
                <a:pathLst>
                  <a:path extrusionOk="0" h="3174" w="2348">
                    <a:moveTo>
                      <a:pt x="2" y="1"/>
                    </a:moveTo>
                    <a:cubicBezTo>
                      <a:pt x="1" y="1"/>
                      <a:pt x="1" y="2"/>
                      <a:pt x="2" y="4"/>
                    </a:cubicBezTo>
                    <a:cubicBezTo>
                      <a:pt x="219" y="481"/>
                      <a:pt x="465" y="959"/>
                      <a:pt x="769" y="1393"/>
                    </a:cubicBezTo>
                    <a:cubicBezTo>
                      <a:pt x="1605" y="2607"/>
                      <a:pt x="2277" y="3116"/>
                      <a:pt x="2342" y="3169"/>
                    </a:cubicBezTo>
                    <a:lnTo>
                      <a:pt x="2342" y="3169"/>
                    </a:lnTo>
                    <a:cubicBezTo>
                      <a:pt x="2025" y="2852"/>
                      <a:pt x="1751" y="2520"/>
                      <a:pt x="1492" y="2174"/>
                    </a:cubicBezTo>
                    <a:cubicBezTo>
                      <a:pt x="1097" y="1666"/>
                      <a:pt x="27" y="1"/>
                      <a:pt x="2" y="1"/>
                    </a:cubicBezTo>
                    <a:close/>
                    <a:moveTo>
                      <a:pt x="2342" y="3169"/>
                    </a:moveTo>
                    <a:cubicBezTo>
                      <a:pt x="2343" y="3170"/>
                      <a:pt x="2344" y="3171"/>
                      <a:pt x="2346" y="3173"/>
                    </a:cubicBezTo>
                    <a:cubicBezTo>
                      <a:pt x="2346" y="3173"/>
                      <a:pt x="2346" y="3173"/>
                      <a:pt x="2347" y="3173"/>
                    </a:cubicBezTo>
                    <a:cubicBezTo>
                      <a:pt x="2347" y="3173"/>
                      <a:pt x="2345" y="3172"/>
                      <a:pt x="2342" y="3169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8"/>
              <p:cNvSpPr/>
              <p:nvPr/>
            </p:nvSpPr>
            <p:spPr>
              <a:xfrm>
                <a:off x="5113725" y="3367500"/>
                <a:ext cx="24275" cy="14525"/>
              </a:xfrm>
              <a:custGeom>
                <a:rect b="b" l="l" r="r" t="t"/>
                <a:pathLst>
                  <a:path extrusionOk="0" h="581" w="971">
                    <a:moveTo>
                      <a:pt x="166" y="0"/>
                    </a:moveTo>
                    <a:cubicBezTo>
                      <a:pt x="144" y="0"/>
                      <a:pt x="127" y="5"/>
                      <a:pt x="116" y="16"/>
                    </a:cubicBezTo>
                    <a:cubicBezTo>
                      <a:pt x="29" y="103"/>
                      <a:pt x="0" y="320"/>
                      <a:pt x="73" y="378"/>
                    </a:cubicBezTo>
                    <a:cubicBezTo>
                      <a:pt x="129" y="412"/>
                      <a:pt x="687" y="581"/>
                      <a:pt x="888" y="581"/>
                    </a:cubicBezTo>
                    <a:cubicBezTo>
                      <a:pt x="943" y="581"/>
                      <a:pt x="971" y="568"/>
                      <a:pt x="955" y="537"/>
                    </a:cubicBezTo>
                    <a:cubicBezTo>
                      <a:pt x="852" y="344"/>
                      <a:pt x="346" y="0"/>
                      <a:pt x="166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8"/>
              <p:cNvSpPr/>
              <p:nvPr/>
            </p:nvSpPr>
            <p:spPr>
              <a:xfrm>
                <a:off x="5069575" y="3238725"/>
                <a:ext cx="126225" cy="154950"/>
              </a:xfrm>
              <a:custGeom>
                <a:rect b="b" l="l" r="r" t="t"/>
                <a:pathLst>
                  <a:path extrusionOk="0" h="6198" w="5049">
                    <a:moveTo>
                      <a:pt x="3863" y="1"/>
                    </a:moveTo>
                    <a:cubicBezTo>
                      <a:pt x="3677" y="1"/>
                      <a:pt x="3452" y="55"/>
                      <a:pt x="3184" y="204"/>
                    </a:cubicBezTo>
                    <a:cubicBezTo>
                      <a:pt x="3070" y="147"/>
                      <a:pt x="2944" y="118"/>
                      <a:pt x="2818" y="118"/>
                    </a:cubicBezTo>
                    <a:cubicBezTo>
                      <a:pt x="2658" y="118"/>
                      <a:pt x="2497" y="165"/>
                      <a:pt x="2360" y="262"/>
                    </a:cubicBezTo>
                    <a:cubicBezTo>
                      <a:pt x="2287" y="305"/>
                      <a:pt x="2229" y="363"/>
                      <a:pt x="2171" y="421"/>
                    </a:cubicBezTo>
                    <a:cubicBezTo>
                      <a:pt x="2142" y="479"/>
                      <a:pt x="2114" y="523"/>
                      <a:pt x="2085" y="580"/>
                    </a:cubicBezTo>
                    <a:cubicBezTo>
                      <a:pt x="1998" y="609"/>
                      <a:pt x="1911" y="624"/>
                      <a:pt x="1810" y="638"/>
                    </a:cubicBezTo>
                    <a:cubicBezTo>
                      <a:pt x="1520" y="725"/>
                      <a:pt x="1231" y="884"/>
                      <a:pt x="1159" y="1217"/>
                    </a:cubicBezTo>
                    <a:cubicBezTo>
                      <a:pt x="1043" y="1217"/>
                      <a:pt x="913" y="1232"/>
                      <a:pt x="797" y="1289"/>
                    </a:cubicBezTo>
                    <a:cubicBezTo>
                      <a:pt x="493" y="1449"/>
                      <a:pt x="406" y="1796"/>
                      <a:pt x="406" y="2114"/>
                    </a:cubicBezTo>
                    <a:cubicBezTo>
                      <a:pt x="261" y="2143"/>
                      <a:pt x="146" y="2259"/>
                      <a:pt x="102" y="2389"/>
                    </a:cubicBezTo>
                    <a:cubicBezTo>
                      <a:pt x="1" y="2621"/>
                      <a:pt x="15" y="2867"/>
                      <a:pt x="146" y="3084"/>
                    </a:cubicBezTo>
                    <a:cubicBezTo>
                      <a:pt x="421" y="3561"/>
                      <a:pt x="739" y="4010"/>
                      <a:pt x="1115" y="4415"/>
                    </a:cubicBezTo>
                    <a:lnTo>
                      <a:pt x="1564" y="4907"/>
                    </a:lnTo>
                    <a:lnTo>
                      <a:pt x="1665" y="5008"/>
                    </a:lnTo>
                    <a:cubicBezTo>
                      <a:pt x="1665" y="5023"/>
                      <a:pt x="1665" y="5037"/>
                      <a:pt x="1650" y="5037"/>
                    </a:cubicBezTo>
                    <a:lnTo>
                      <a:pt x="1593" y="5124"/>
                    </a:lnTo>
                    <a:cubicBezTo>
                      <a:pt x="1448" y="5327"/>
                      <a:pt x="1376" y="5630"/>
                      <a:pt x="1622" y="5775"/>
                    </a:cubicBezTo>
                    <a:cubicBezTo>
                      <a:pt x="1839" y="5891"/>
                      <a:pt x="2070" y="5949"/>
                      <a:pt x="2316" y="5978"/>
                    </a:cubicBezTo>
                    <a:lnTo>
                      <a:pt x="2721" y="5978"/>
                    </a:lnTo>
                    <a:lnTo>
                      <a:pt x="2794" y="6007"/>
                    </a:lnTo>
                    <a:cubicBezTo>
                      <a:pt x="2968" y="6094"/>
                      <a:pt x="3158" y="6139"/>
                      <a:pt x="3351" y="6139"/>
                    </a:cubicBezTo>
                    <a:cubicBezTo>
                      <a:pt x="3479" y="6139"/>
                      <a:pt x="3608" y="6119"/>
                      <a:pt x="3734" y="6079"/>
                    </a:cubicBezTo>
                    <a:cubicBezTo>
                      <a:pt x="3999" y="6155"/>
                      <a:pt x="4276" y="6197"/>
                      <a:pt x="4553" y="6197"/>
                    </a:cubicBezTo>
                    <a:cubicBezTo>
                      <a:pt x="4594" y="6197"/>
                      <a:pt x="4634" y="6197"/>
                      <a:pt x="4675" y="6195"/>
                    </a:cubicBezTo>
                    <a:cubicBezTo>
                      <a:pt x="4848" y="6180"/>
                      <a:pt x="4979" y="6122"/>
                      <a:pt x="5022" y="5920"/>
                    </a:cubicBezTo>
                    <a:cubicBezTo>
                      <a:pt x="5048" y="5762"/>
                      <a:pt x="4859" y="5388"/>
                      <a:pt x="4835" y="5388"/>
                    </a:cubicBezTo>
                    <a:cubicBezTo>
                      <a:pt x="4833" y="5388"/>
                      <a:pt x="4833" y="5391"/>
                      <a:pt x="4834" y="5399"/>
                    </a:cubicBezTo>
                    <a:cubicBezTo>
                      <a:pt x="4834" y="5544"/>
                      <a:pt x="4834" y="5688"/>
                      <a:pt x="4819" y="5833"/>
                    </a:cubicBezTo>
                    <a:cubicBezTo>
                      <a:pt x="4805" y="6036"/>
                      <a:pt x="4689" y="6079"/>
                      <a:pt x="4516" y="6079"/>
                    </a:cubicBezTo>
                    <a:cubicBezTo>
                      <a:pt x="4470" y="6081"/>
                      <a:pt x="4424" y="6083"/>
                      <a:pt x="4378" y="6083"/>
                    </a:cubicBezTo>
                    <a:cubicBezTo>
                      <a:pt x="4150" y="6083"/>
                      <a:pt x="3925" y="6052"/>
                      <a:pt x="3720" y="5992"/>
                    </a:cubicBezTo>
                    <a:cubicBezTo>
                      <a:pt x="3618" y="5992"/>
                      <a:pt x="3532" y="5992"/>
                      <a:pt x="3445" y="6036"/>
                    </a:cubicBezTo>
                    <a:cubicBezTo>
                      <a:pt x="3401" y="6043"/>
                      <a:pt x="3360" y="6046"/>
                      <a:pt x="3321" y="6046"/>
                    </a:cubicBezTo>
                    <a:cubicBezTo>
                      <a:pt x="3125" y="6046"/>
                      <a:pt x="2972" y="5966"/>
                      <a:pt x="2779" y="5905"/>
                    </a:cubicBezTo>
                    <a:cubicBezTo>
                      <a:pt x="2707" y="5876"/>
                      <a:pt x="2634" y="5862"/>
                      <a:pt x="2548" y="5862"/>
                    </a:cubicBezTo>
                    <a:lnTo>
                      <a:pt x="2099" y="5833"/>
                    </a:lnTo>
                    <a:cubicBezTo>
                      <a:pt x="1954" y="5790"/>
                      <a:pt x="1737" y="5775"/>
                      <a:pt x="1665" y="5630"/>
                    </a:cubicBezTo>
                    <a:cubicBezTo>
                      <a:pt x="1650" y="5413"/>
                      <a:pt x="1723" y="5211"/>
                      <a:pt x="1868" y="5052"/>
                    </a:cubicBezTo>
                    <a:cubicBezTo>
                      <a:pt x="1882" y="5052"/>
                      <a:pt x="1882" y="5037"/>
                      <a:pt x="1868" y="5008"/>
                    </a:cubicBezTo>
                    <a:cubicBezTo>
                      <a:pt x="1491" y="4632"/>
                      <a:pt x="1144" y="4227"/>
                      <a:pt x="811" y="3807"/>
                    </a:cubicBezTo>
                    <a:cubicBezTo>
                      <a:pt x="594" y="3547"/>
                      <a:pt x="421" y="3257"/>
                      <a:pt x="276" y="2953"/>
                    </a:cubicBezTo>
                    <a:cubicBezTo>
                      <a:pt x="218" y="2780"/>
                      <a:pt x="218" y="2592"/>
                      <a:pt x="290" y="2433"/>
                    </a:cubicBezTo>
                    <a:cubicBezTo>
                      <a:pt x="348" y="2317"/>
                      <a:pt x="449" y="2187"/>
                      <a:pt x="551" y="2187"/>
                    </a:cubicBezTo>
                    <a:cubicBezTo>
                      <a:pt x="638" y="2187"/>
                      <a:pt x="594" y="2187"/>
                      <a:pt x="594" y="2172"/>
                    </a:cubicBezTo>
                    <a:cubicBezTo>
                      <a:pt x="594" y="1868"/>
                      <a:pt x="667" y="1535"/>
                      <a:pt x="941" y="1376"/>
                    </a:cubicBezTo>
                    <a:cubicBezTo>
                      <a:pt x="1014" y="1333"/>
                      <a:pt x="1101" y="1318"/>
                      <a:pt x="1173" y="1304"/>
                    </a:cubicBezTo>
                    <a:lnTo>
                      <a:pt x="1274" y="1304"/>
                    </a:lnTo>
                    <a:cubicBezTo>
                      <a:pt x="1281" y="1304"/>
                      <a:pt x="1300" y="1308"/>
                      <a:pt x="1318" y="1308"/>
                    </a:cubicBezTo>
                    <a:cubicBezTo>
                      <a:pt x="1336" y="1308"/>
                      <a:pt x="1354" y="1304"/>
                      <a:pt x="1361" y="1289"/>
                    </a:cubicBezTo>
                    <a:cubicBezTo>
                      <a:pt x="1376" y="1246"/>
                      <a:pt x="1665" y="812"/>
                      <a:pt x="1940" y="725"/>
                    </a:cubicBezTo>
                    <a:cubicBezTo>
                      <a:pt x="2027" y="725"/>
                      <a:pt x="2114" y="696"/>
                      <a:pt x="2186" y="667"/>
                    </a:cubicBezTo>
                    <a:cubicBezTo>
                      <a:pt x="2287" y="653"/>
                      <a:pt x="2302" y="595"/>
                      <a:pt x="2360" y="508"/>
                    </a:cubicBezTo>
                    <a:cubicBezTo>
                      <a:pt x="2404" y="441"/>
                      <a:pt x="2690" y="245"/>
                      <a:pt x="2944" y="245"/>
                    </a:cubicBezTo>
                    <a:cubicBezTo>
                      <a:pt x="3020" y="245"/>
                      <a:pt x="3092" y="262"/>
                      <a:pt x="3155" y="305"/>
                    </a:cubicBezTo>
                    <a:cubicBezTo>
                      <a:pt x="3268" y="389"/>
                      <a:pt x="3313" y="416"/>
                      <a:pt x="3328" y="416"/>
                    </a:cubicBezTo>
                    <a:cubicBezTo>
                      <a:pt x="3350" y="416"/>
                      <a:pt x="3312" y="360"/>
                      <a:pt x="3329" y="334"/>
                    </a:cubicBezTo>
                    <a:cubicBezTo>
                      <a:pt x="3444" y="152"/>
                      <a:pt x="3654" y="67"/>
                      <a:pt x="3874" y="67"/>
                    </a:cubicBezTo>
                    <a:cubicBezTo>
                      <a:pt x="4125" y="67"/>
                      <a:pt x="4390" y="177"/>
                      <a:pt x="4544" y="378"/>
                    </a:cubicBezTo>
                    <a:cubicBezTo>
                      <a:pt x="4547" y="380"/>
                      <a:pt x="4548" y="381"/>
                      <a:pt x="4549" y="381"/>
                    </a:cubicBezTo>
                    <a:cubicBezTo>
                      <a:pt x="4566" y="381"/>
                      <a:pt x="4354" y="1"/>
                      <a:pt x="3863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8"/>
              <p:cNvSpPr/>
              <p:nvPr/>
            </p:nvSpPr>
            <p:spPr>
              <a:xfrm>
                <a:off x="5414875" y="3517275"/>
                <a:ext cx="442000" cy="356925"/>
              </a:xfrm>
              <a:custGeom>
                <a:rect b="b" l="l" r="r" t="t"/>
                <a:pathLst>
                  <a:path extrusionOk="0" h="14277" w="17680">
                    <a:moveTo>
                      <a:pt x="6869" y="1"/>
                    </a:moveTo>
                    <a:cubicBezTo>
                      <a:pt x="3084" y="1"/>
                      <a:pt x="1" y="7128"/>
                      <a:pt x="1136" y="12619"/>
                    </a:cubicBezTo>
                    <a:cubicBezTo>
                      <a:pt x="1136" y="12619"/>
                      <a:pt x="4868" y="14276"/>
                      <a:pt x="8661" y="14276"/>
                    </a:cubicBezTo>
                    <a:cubicBezTo>
                      <a:pt x="10820" y="14276"/>
                      <a:pt x="12999" y="13739"/>
                      <a:pt x="14521" y="12055"/>
                    </a:cubicBezTo>
                    <a:cubicBezTo>
                      <a:pt x="17680" y="8547"/>
                      <a:pt x="15057" y="5490"/>
                      <a:pt x="11475" y="5490"/>
                    </a:cubicBezTo>
                    <a:cubicBezTo>
                      <a:pt x="10299" y="5490"/>
                      <a:pt x="9019" y="5820"/>
                      <a:pt x="7807" y="6571"/>
                    </a:cubicBezTo>
                    <a:cubicBezTo>
                      <a:pt x="7807" y="6571"/>
                      <a:pt x="11685" y="2461"/>
                      <a:pt x="8718" y="580"/>
                    </a:cubicBezTo>
                    <a:cubicBezTo>
                      <a:pt x="8094" y="182"/>
                      <a:pt x="7472" y="1"/>
                      <a:pt x="68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8"/>
              <p:cNvSpPr/>
              <p:nvPr/>
            </p:nvSpPr>
            <p:spPr>
              <a:xfrm>
                <a:off x="5526100" y="3623300"/>
                <a:ext cx="188350" cy="179500"/>
              </a:xfrm>
              <a:custGeom>
                <a:rect b="b" l="l" r="r" t="t"/>
                <a:pathLst>
                  <a:path extrusionOk="0" h="7180" w="7534">
                    <a:moveTo>
                      <a:pt x="1410" y="1"/>
                    </a:moveTo>
                    <a:lnTo>
                      <a:pt x="1410" y="1"/>
                    </a:lnTo>
                    <a:cubicBezTo>
                      <a:pt x="1409" y="1"/>
                      <a:pt x="1407" y="5"/>
                      <a:pt x="1404" y="14"/>
                    </a:cubicBezTo>
                    <a:lnTo>
                      <a:pt x="218" y="5064"/>
                    </a:lnTo>
                    <a:cubicBezTo>
                      <a:pt x="160" y="5296"/>
                      <a:pt x="88" y="5556"/>
                      <a:pt x="30" y="5788"/>
                    </a:cubicBezTo>
                    <a:cubicBezTo>
                      <a:pt x="1" y="5933"/>
                      <a:pt x="117" y="6077"/>
                      <a:pt x="261" y="6077"/>
                    </a:cubicBezTo>
                    <a:lnTo>
                      <a:pt x="6469" y="7032"/>
                    </a:lnTo>
                    <a:lnTo>
                      <a:pt x="7352" y="7177"/>
                    </a:lnTo>
                    <a:cubicBezTo>
                      <a:pt x="7362" y="7179"/>
                      <a:pt x="7370" y="7180"/>
                      <a:pt x="7375" y="7180"/>
                    </a:cubicBezTo>
                    <a:cubicBezTo>
                      <a:pt x="7534" y="7180"/>
                      <a:pt x="4630" y="6292"/>
                      <a:pt x="1318" y="5744"/>
                    </a:cubicBezTo>
                    <a:lnTo>
                      <a:pt x="739" y="5658"/>
                    </a:lnTo>
                    <a:cubicBezTo>
                      <a:pt x="1103" y="4103"/>
                      <a:pt x="1453" y="1"/>
                      <a:pt x="14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8"/>
              <p:cNvSpPr/>
              <p:nvPr/>
            </p:nvSpPr>
            <p:spPr>
              <a:xfrm>
                <a:off x="5493925" y="3654375"/>
                <a:ext cx="188125" cy="195025"/>
              </a:xfrm>
              <a:custGeom>
                <a:rect b="b" l="l" r="r" t="t"/>
                <a:pathLst>
                  <a:path extrusionOk="0" h="7801" w="7525">
                    <a:moveTo>
                      <a:pt x="825" y="1"/>
                    </a:moveTo>
                    <a:cubicBezTo>
                      <a:pt x="825" y="1"/>
                      <a:pt x="825" y="2"/>
                      <a:pt x="825" y="3"/>
                    </a:cubicBezTo>
                    <a:lnTo>
                      <a:pt x="825" y="3"/>
                    </a:lnTo>
                    <a:lnTo>
                      <a:pt x="825" y="1"/>
                    </a:lnTo>
                    <a:cubicBezTo>
                      <a:pt x="825" y="1"/>
                      <a:pt x="825" y="1"/>
                      <a:pt x="825" y="1"/>
                    </a:cubicBezTo>
                    <a:close/>
                    <a:moveTo>
                      <a:pt x="825" y="3"/>
                    </a:moveTo>
                    <a:lnTo>
                      <a:pt x="14" y="5355"/>
                    </a:lnTo>
                    <a:cubicBezTo>
                      <a:pt x="0" y="5471"/>
                      <a:pt x="159" y="5905"/>
                      <a:pt x="289" y="5934"/>
                    </a:cubicBezTo>
                    <a:lnTo>
                      <a:pt x="6598" y="7569"/>
                    </a:lnTo>
                    <a:lnTo>
                      <a:pt x="7510" y="7801"/>
                    </a:lnTo>
                    <a:cubicBezTo>
                      <a:pt x="7524" y="7801"/>
                      <a:pt x="3039" y="6122"/>
                      <a:pt x="941" y="5572"/>
                    </a:cubicBezTo>
                    <a:lnTo>
                      <a:pt x="376" y="5428"/>
                    </a:lnTo>
                    <a:cubicBezTo>
                      <a:pt x="631" y="3856"/>
                      <a:pt x="817" y="112"/>
                      <a:pt x="825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8"/>
              <p:cNvSpPr/>
              <p:nvPr/>
            </p:nvSpPr>
            <p:spPr>
              <a:xfrm>
                <a:off x="4821800" y="3408775"/>
                <a:ext cx="747750" cy="553450"/>
              </a:xfrm>
              <a:custGeom>
                <a:rect b="b" l="l" r="r" t="t"/>
                <a:pathLst>
                  <a:path extrusionOk="0" h="22138" w="29910">
                    <a:moveTo>
                      <a:pt x="18073" y="0"/>
                    </a:moveTo>
                    <a:cubicBezTo>
                      <a:pt x="18073" y="0"/>
                      <a:pt x="10462" y="3314"/>
                      <a:pt x="9159" y="3965"/>
                    </a:cubicBezTo>
                    <a:cubicBezTo>
                      <a:pt x="9060" y="4015"/>
                      <a:pt x="8928" y="4038"/>
                      <a:pt x="8770" y="4038"/>
                    </a:cubicBezTo>
                    <a:cubicBezTo>
                      <a:pt x="6856" y="4038"/>
                      <a:pt x="1042" y="681"/>
                      <a:pt x="1042" y="681"/>
                    </a:cubicBezTo>
                    <a:cubicBezTo>
                      <a:pt x="1042" y="681"/>
                      <a:pt x="0" y="2967"/>
                      <a:pt x="391" y="8523"/>
                    </a:cubicBezTo>
                    <a:cubicBezTo>
                      <a:pt x="535" y="10650"/>
                      <a:pt x="2142" y="20953"/>
                      <a:pt x="13660" y="22052"/>
                    </a:cubicBezTo>
                    <a:cubicBezTo>
                      <a:pt x="14262" y="22110"/>
                      <a:pt x="14847" y="22137"/>
                      <a:pt x="15413" y="22137"/>
                    </a:cubicBezTo>
                    <a:cubicBezTo>
                      <a:pt x="25660" y="22137"/>
                      <a:pt x="29909" y="13197"/>
                      <a:pt x="29909" y="13197"/>
                    </a:cubicBezTo>
                    <a:lnTo>
                      <a:pt x="29909" y="13197"/>
                    </a:lnTo>
                    <a:cubicBezTo>
                      <a:pt x="28566" y="13566"/>
                      <a:pt x="27417" y="13768"/>
                      <a:pt x="26401" y="13768"/>
                    </a:cubicBezTo>
                    <a:cubicBezTo>
                      <a:pt x="23991" y="13768"/>
                      <a:pt x="22327" y="12631"/>
                      <a:pt x="20576" y="9883"/>
                    </a:cubicBezTo>
                    <a:cubicBezTo>
                      <a:pt x="18073" y="5976"/>
                      <a:pt x="18073" y="0"/>
                      <a:pt x="180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8"/>
              <p:cNvSpPr/>
              <p:nvPr/>
            </p:nvSpPr>
            <p:spPr>
              <a:xfrm>
                <a:off x="5132875" y="3540375"/>
                <a:ext cx="106750" cy="51825"/>
              </a:xfrm>
              <a:custGeom>
                <a:rect b="b" l="l" r="r" t="t"/>
                <a:pathLst>
                  <a:path extrusionOk="0" h="2073" w="4270">
                    <a:moveTo>
                      <a:pt x="4167" y="0"/>
                    </a:moveTo>
                    <a:cubicBezTo>
                      <a:pt x="4141" y="0"/>
                      <a:pt x="4163" y="1784"/>
                      <a:pt x="3315" y="1798"/>
                    </a:cubicBezTo>
                    <a:cubicBezTo>
                      <a:pt x="3309" y="1798"/>
                      <a:pt x="3303" y="1798"/>
                      <a:pt x="3298" y="1798"/>
                    </a:cubicBezTo>
                    <a:cubicBezTo>
                      <a:pt x="2889" y="1798"/>
                      <a:pt x="2661" y="1286"/>
                      <a:pt x="2475" y="929"/>
                    </a:cubicBezTo>
                    <a:cubicBezTo>
                      <a:pt x="2374" y="712"/>
                      <a:pt x="2287" y="481"/>
                      <a:pt x="2229" y="235"/>
                    </a:cubicBezTo>
                    <a:cubicBezTo>
                      <a:pt x="2229" y="232"/>
                      <a:pt x="2229" y="230"/>
                      <a:pt x="2228" y="230"/>
                    </a:cubicBezTo>
                    <a:cubicBezTo>
                      <a:pt x="2199" y="230"/>
                      <a:pt x="1812" y="1247"/>
                      <a:pt x="1506" y="1595"/>
                    </a:cubicBezTo>
                    <a:cubicBezTo>
                      <a:pt x="1394" y="1716"/>
                      <a:pt x="1258" y="1764"/>
                      <a:pt x="1119" y="1764"/>
                    </a:cubicBezTo>
                    <a:cubicBezTo>
                      <a:pt x="844" y="1764"/>
                      <a:pt x="555" y="1575"/>
                      <a:pt x="421" y="1393"/>
                    </a:cubicBezTo>
                    <a:cubicBezTo>
                      <a:pt x="231" y="1149"/>
                      <a:pt x="16" y="398"/>
                      <a:pt x="1" y="398"/>
                    </a:cubicBezTo>
                    <a:cubicBezTo>
                      <a:pt x="0" y="398"/>
                      <a:pt x="0" y="401"/>
                      <a:pt x="1" y="409"/>
                    </a:cubicBezTo>
                    <a:cubicBezTo>
                      <a:pt x="44" y="1027"/>
                      <a:pt x="216" y="2073"/>
                      <a:pt x="1026" y="2073"/>
                    </a:cubicBezTo>
                    <a:cubicBezTo>
                      <a:pt x="1032" y="2073"/>
                      <a:pt x="1037" y="2073"/>
                      <a:pt x="1043" y="2073"/>
                    </a:cubicBezTo>
                    <a:cubicBezTo>
                      <a:pt x="1376" y="2073"/>
                      <a:pt x="1694" y="1913"/>
                      <a:pt x="1911" y="1653"/>
                    </a:cubicBezTo>
                    <a:cubicBezTo>
                      <a:pt x="2012" y="1494"/>
                      <a:pt x="2099" y="1320"/>
                      <a:pt x="2143" y="1132"/>
                    </a:cubicBezTo>
                    <a:cubicBezTo>
                      <a:pt x="2331" y="1508"/>
                      <a:pt x="2664" y="1812"/>
                      <a:pt x="3054" y="1971"/>
                    </a:cubicBezTo>
                    <a:cubicBezTo>
                      <a:pt x="3169" y="2009"/>
                      <a:pt x="3292" y="2030"/>
                      <a:pt x="3415" y="2030"/>
                    </a:cubicBezTo>
                    <a:cubicBezTo>
                      <a:pt x="3664" y="2030"/>
                      <a:pt x="3907" y="1944"/>
                      <a:pt x="4053" y="1740"/>
                    </a:cubicBezTo>
                    <a:cubicBezTo>
                      <a:pt x="4270" y="1436"/>
                      <a:pt x="4255" y="1089"/>
                      <a:pt x="4255" y="770"/>
                    </a:cubicBezTo>
                    <a:cubicBezTo>
                      <a:pt x="4241" y="510"/>
                      <a:pt x="4212" y="249"/>
                      <a:pt x="4168" y="3"/>
                    </a:cubicBezTo>
                    <a:cubicBezTo>
                      <a:pt x="4168" y="1"/>
                      <a:pt x="4167" y="0"/>
                      <a:pt x="41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8"/>
              <p:cNvSpPr/>
              <p:nvPr/>
            </p:nvSpPr>
            <p:spPr>
              <a:xfrm>
                <a:off x="4915825" y="3623550"/>
                <a:ext cx="106400" cy="52225"/>
              </a:xfrm>
              <a:custGeom>
                <a:rect b="b" l="l" r="r" t="t"/>
                <a:pathLst>
                  <a:path extrusionOk="0" h="2089" w="4256">
                    <a:moveTo>
                      <a:pt x="4167" y="1"/>
                    </a:moveTo>
                    <a:cubicBezTo>
                      <a:pt x="4152" y="1"/>
                      <a:pt x="4097" y="1812"/>
                      <a:pt x="3420" y="1812"/>
                    </a:cubicBezTo>
                    <a:cubicBezTo>
                      <a:pt x="3387" y="1812"/>
                      <a:pt x="3352" y="1808"/>
                      <a:pt x="3315" y="1799"/>
                    </a:cubicBezTo>
                    <a:cubicBezTo>
                      <a:pt x="2910" y="1683"/>
                      <a:pt x="2664" y="1292"/>
                      <a:pt x="2490" y="945"/>
                    </a:cubicBezTo>
                    <a:cubicBezTo>
                      <a:pt x="2374" y="713"/>
                      <a:pt x="2287" y="482"/>
                      <a:pt x="2230" y="236"/>
                    </a:cubicBezTo>
                    <a:cubicBezTo>
                      <a:pt x="2229" y="230"/>
                      <a:pt x="2228" y="228"/>
                      <a:pt x="2227" y="228"/>
                    </a:cubicBezTo>
                    <a:cubicBezTo>
                      <a:pt x="2203" y="228"/>
                      <a:pt x="2070" y="1259"/>
                      <a:pt x="1492" y="1741"/>
                    </a:cubicBezTo>
                    <a:cubicBezTo>
                      <a:pt x="1394" y="1828"/>
                      <a:pt x="1271" y="1865"/>
                      <a:pt x="1143" y="1865"/>
                    </a:cubicBezTo>
                    <a:cubicBezTo>
                      <a:pt x="890" y="1865"/>
                      <a:pt x="618" y="1721"/>
                      <a:pt x="493" y="1538"/>
                    </a:cubicBezTo>
                    <a:cubicBezTo>
                      <a:pt x="331" y="1295"/>
                      <a:pt x="31" y="410"/>
                      <a:pt x="3" y="410"/>
                    </a:cubicBezTo>
                    <a:cubicBezTo>
                      <a:pt x="1" y="410"/>
                      <a:pt x="0" y="414"/>
                      <a:pt x="1" y="424"/>
                    </a:cubicBezTo>
                    <a:cubicBezTo>
                      <a:pt x="45" y="1046"/>
                      <a:pt x="218" y="2088"/>
                      <a:pt x="1043" y="2088"/>
                    </a:cubicBezTo>
                    <a:cubicBezTo>
                      <a:pt x="1853" y="2088"/>
                      <a:pt x="1998" y="1654"/>
                      <a:pt x="2143" y="1148"/>
                    </a:cubicBezTo>
                    <a:cubicBezTo>
                      <a:pt x="2331" y="1524"/>
                      <a:pt x="2664" y="1828"/>
                      <a:pt x="3054" y="2001"/>
                    </a:cubicBezTo>
                    <a:cubicBezTo>
                      <a:pt x="3172" y="2035"/>
                      <a:pt x="3299" y="2056"/>
                      <a:pt x="3424" y="2056"/>
                    </a:cubicBezTo>
                    <a:cubicBezTo>
                      <a:pt x="3670" y="2056"/>
                      <a:pt x="3909" y="1976"/>
                      <a:pt x="4053" y="1755"/>
                    </a:cubicBezTo>
                    <a:cubicBezTo>
                      <a:pt x="4255" y="1495"/>
                      <a:pt x="4255" y="1104"/>
                      <a:pt x="4255" y="786"/>
                    </a:cubicBezTo>
                    <a:cubicBezTo>
                      <a:pt x="4241" y="525"/>
                      <a:pt x="4212" y="265"/>
                      <a:pt x="4169" y="4"/>
                    </a:cubicBezTo>
                    <a:cubicBezTo>
                      <a:pt x="4168" y="2"/>
                      <a:pt x="4168" y="1"/>
                      <a:pt x="41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8"/>
              <p:cNvSpPr/>
              <p:nvPr/>
            </p:nvSpPr>
            <p:spPr>
              <a:xfrm>
                <a:off x="4845300" y="3516450"/>
                <a:ext cx="107475" cy="51525"/>
              </a:xfrm>
              <a:custGeom>
                <a:rect b="b" l="l" r="r" t="t"/>
                <a:pathLst>
                  <a:path extrusionOk="0" h="2061" w="4299">
                    <a:moveTo>
                      <a:pt x="3618" y="1872"/>
                    </a:moveTo>
                    <a:cubicBezTo>
                      <a:pt x="3628" y="1872"/>
                      <a:pt x="3631" y="1878"/>
                      <a:pt x="3628" y="1878"/>
                    </a:cubicBezTo>
                    <a:cubicBezTo>
                      <a:pt x="3626" y="1878"/>
                      <a:pt x="3623" y="1877"/>
                      <a:pt x="3618" y="1872"/>
                    </a:cubicBezTo>
                    <a:close/>
                    <a:moveTo>
                      <a:pt x="4181" y="1"/>
                    </a:moveTo>
                    <a:cubicBezTo>
                      <a:pt x="4161" y="1"/>
                      <a:pt x="4058" y="1119"/>
                      <a:pt x="3821" y="1510"/>
                    </a:cubicBezTo>
                    <a:cubicBezTo>
                      <a:pt x="3648" y="1769"/>
                      <a:pt x="3590" y="1844"/>
                      <a:pt x="3499" y="1844"/>
                    </a:cubicBezTo>
                    <a:cubicBezTo>
                      <a:pt x="3452" y="1844"/>
                      <a:pt x="3397" y="1824"/>
                      <a:pt x="3314" y="1800"/>
                    </a:cubicBezTo>
                    <a:cubicBezTo>
                      <a:pt x="3068" y="1727"/>
                      <a:pt x="2663" y="1293"/>
                      <a:pt x="2475" y="931"/>
                    </a:cubicBezTo>
                    <a:cubicBezTo>
                      <a:pt x="2330" y="671"/>
                      <a:pt x="2215" y="411"/>
                      <a:pt x="2142" y="136"/>
                    </a:cubicBezTo>
                    <a:cubicBezTo>
                      <a:pt x="2141" y="132"/>
                      <a:pt x="2140" y="130"/>
                      <a:pt x="2138" y="130"/>
                    </a:cubicBezTo>
                    <a:cubicBezTo>
                      <a:pt x="2104" y="130"/>
                      <a:pt x="1992" y="1256"/>
                      <a:pt x="1505" y="1742"/>
                    </a:cubicBezTo>
                    <a:cubicBezTo>
                      <a:pt x="1330" y="1917"/>
                      <a:pt x="1196" y="1982"/>
                      <a:pt x="1085" y="1982"/>
                    </a:cubicBezTo>
                    <a:cubicBezTo>
                      <a:pt x="877" y="1982"/>
                      <a:pt x="750" y="1753"/>
                      <a:pt x="579" y="1612"/>
                    </a:cubicBezTo>
                    <a:cubicBezTo>
                      <a:pt x="344" y="1404"/>
                      <a:pt x="30" y="390"/>
                      <a:pt x="3" y="390"/>
                    </a:cubicBezTo>
                    <a:cubicBezTo>
                      <a:pt x="1" y="390"/>
                      <a:pt x="1" y="392"/>
                      <a:pt x="1" y="396"/>
                    </a:cubicBezTo>
                    <a:cubicBezTo>
                      <a:pt x="58" y="1028"/>
                      <a:pt x="215" y="2060"/>
                      <a:pt x="1040" y="2060"/>
                    </a:cubicBezTo>
                    <a:cubicBezTo>
                      <a:pt x="1045" y="2060"/>
                      <a:pt x="1051" y="2060"/>
                      <a:pt x="1057" y="2060"/>
                    </a:cubicBezTo>
                    <a:cubicBezTo>
                      <a:pt x="1390" y="2060"/>
                      <a:pt x="1708" y="1901"/>
                      <a:pt x="1925" y="1655"/>
                    </a:cubicBezTo>
                    <a:cubicBezTo>
                      <a:pt x="2026" y="1481"/>
                      <a:pt x="2113" y="1308"/>
                      <a:pt x="2157" y="1120"/>
                    </a:cubicBezTo>
                    <a:cubicBezTo>
                      <a:pt x="2345" y="1510"/>
                      <a:pt x="2663" y="1814"/>
                      <a:pt x="3068" y="1973"/>
                    </a:cubicBezTo>
                    <a:cubicBezTo>
                      <a:pt x="3178" y="2011"/>
                      <a:pt x="3301" y="2032"/>
                      <a:pt x="3425" y="2032"/>
                    </a:cubicBezTo>
                    <a:cubicBezTo>
                      <a:pt x="3678" y="2032"/>
                      <a:pt x="3931" y="1946"/>
                      <a:pt x="4067" y="1742"/>
                    </a:cubicBezTo>
                    <a:cubicBezTo>
                      <a:pt x="4240" y="1438"/>
                      <a:pt x="4298" y="1105"/>
                      <a:pt x="4255" y="758"/>
                    </a:cubicBezTo>
                    <a:cubicBezTo>
                      <a:pt x="4255" y="512"/>
                      <a:pt x="4226" y="251"/>
                      <a:pt x="4182" y="5"/>
                    </a:cubicBezTo>
                    <a:cubicBezTo>
                      <a:pt x="4182" y="2"/>
                      <a:pt x="4181" y="1"/>
                      <a:pt x="41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8"/>
              <p:cNvSpPr/>
              <p:nvPr/>
            </p:nvSpPr>
            <p:spPr>
              <a:xfrm>
                <a:off x="5104325" y="3695425"/>
                <a:ext cx="107450" cy="52700"/>
              </a:xfrm>
              <a:custGeom>
                <a:rect b="b" l="l" r="r" t="t"/>
                <a:pathLst>
                  <a:path extrusionOk="0" h="2108" w="4298">
                    <a:moveTo>
                      <a:pt x="4178" y="0"/>
                    </a:moveTo>
                    <a:cubicBezTo>
                      <a:pt x="4150" y="0"/>
                      <a:pt x="4105" y="1595"/>
                      <a:pt x="3661" y="1818"/>
                    </a:cubicBezTo>
                    <a:cubicBezTo>
                      <a:pt x="3632" y="1821"/>
                      <a:pt x="3603" y="1823"/>
                      <a:pt x="3574" y="1823"/>
                    </a:cubicBezTo>
                    <a:cubicBezTo>
                      <a:pt x="3487" y="1823"/>
                      <a:pt x="3400" y="1807"/>
                      <a:pt x="3314" y="1774"/>
                    </a:cubicBezTo>
                    <a:cubicBezTo>
                      <a:pt x="2952" y="1601"/>
                      <a:pt x="2648" y="1297"/>
                      <a:pt x="2489" y="921"/>
                    </a:cubicBezTo>
                    <a:cubicBezTo>
                      <a:pt x="2373" y="703"/>
                      <a:pt x="2286" y="472"/>
                      <a:pt x="2243" y="226"/>
                    </a:cubicBezTo>
                    <a:cubicBezTo>
                      <a:pt x="2241" y="217"/>
                      <a:pt x="2239" y="213"/>
                      <a:pt x="2236" y="213"/>
                    </a:cubicBezTo>
                    <a:cubicBezTo>
                      <a:pt x="2197" y="213"/>
                      <a:pt x="2061" y="1174"/>
                      <a:pt x="1505" y="1716"/>
                    </a:cubicBezTo>
                    <a:cubicBezTo>
                      <a:pt x="1411" y="1805"/>
                      <a:pt x="1314" y="1842"/>
                      <a:pt x="1218" y="1842"/>
                    </a:cubicBezTo>
                    <a:cubicBezTo>
                      <a:pt x="1033" y="1842"/>
                      <a:pt x="852" y="1705"/>
                      <a:pt x="709" y="1543"/>
                    </a:cubicBezTo>
                    <a:cubicBezTo>
                      <a:pt x="230" y="947"/>
                      <a:pt x="41" y="375"/>
                      <a:pt x="6" y="375"/>
                    </a:cubicBezTo>
                    <a:cubicBezTo>
                      <a:pt x="2" y="375"/>
                      <a:pt x="0" y="383"/>
                      <a:pt x="0" y="400"/>
                    </a:cubicBezTo>
                    <a:cubicBezTo>
                      <a:pt x="58" y="1036"/>
                      <a:pt x="246" y="2078"/>
                      <a:pt x="1056" y="2107"/>
                    </a:cubicBezTo>
                    <a:cubicBezTo>
                      <a:pt x="1068" y="2107"/>
                      <a:pt x="1080" y="2107"/>
                      <a:pt x="1092" y="2107"/>
                    </a:cubicBezTo>
                    <a:cubicBezTo>
                      <a:pt x="1871" y="2107"/>
                      <a:pt x="2013" y="1636"/>
                      <a:pt x="2156" y="1123"/>
                    </a:cubicBezTo>
                    <a:cubicBezTo>
                      <a:pt x="2344" y="1514"/>
                      <a:pt x="2662" y="1818"/>
                      <a:pt x="3068" y="1991"/>
                    </a:cubicBezTo>
                    <a:cubicBezTo>
                      <a:pt x="3199" y="2039"/>
                      <a:pt x="3340" y="2067"/>
                      <a:pt x="3477" y="2067"/>
                    </a:cubicBezTo>
                    <a:cubicBezTo>
                      <a:pt x="3717" y="2067"/>
                      <a:pt x="3942" y="1981"/>
                      <a:pt x="4081" y="1760"/>
                    </a:cubicBezTo>
                    <a:cubicBezTo>
                      <a:pt x="4240" y="1456"/>
                      <a:pt x="4298" y="1109"/>
                      <a:pt x="4254" y="761"/>
                    </a:cubicBezTo>
                    <a:cubicBezTo>
                      <a:pt x="4254" y="515"/>
                      <a:pt x="4225" y="255"/>
                      <a:pt x="4182" y="9"/>
                    </a:cubicBezTo>
                    <a:cubicBezTo>
                      <a:pt x="4181" y="3"/>
                      <a:pt x="4179" y="0"/>
                      <a:pt x="41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8"/>
              <p:cNvSpPr/>
              <p:nvPr/>
            </p:nvSpPr>
            <p:spPr>
              <a:xfrm>
                <a:off x="4997575" y="3809050"/>
                <a:ext cx="106775" cy="51575"/>
              </a:xfrm>
              <a:custGeom>
                <a:rect b="b" l="l" r="r" t="t"/>
                <a:pathLst>
                  <a:path extrusionOk="0" h="2063" w="4271">
                    <a:moveTo>
                      <a:pt x="4166" y="1"/>
                    </a:moveTo>
                    <a:cubicBezTo>
                      <a:pt x="4148" y="1"/>
                      <a:pt x="4075" y="982"/>
                      <a:pt x="3937" y="1397"/>
                    </a:cubicBezTo>
                    <a:cubicBezTo>
                      <a:pt x="3826" y="1632"/>
                      <a:pt x="3596" y="1788"/>
                      <a:pt x="3335" y="1788"/>
                    </a:cubicBezTo>
                    <a:cubicBezTo>
                      <a:pt x="3324" y="1788"/>
                      <a:pt x="3312" y="1788"/>
                      <a:pt x="3301" y="1787"/>
                    </a:cubicBezTo>
                    <a:cubicBezTo>
                      <a:pt x="2924" y="1614"/>
                      <a:pt x="2635" y="1310"/>
                      <a:pt x="2490" y="919"/>
                    </a:cubicBezTo>
                    <a:cubicBezTo>
                      <a:pt x="2374" y="702"/>
                      <a:pt x="2288" y="456"/>
                      <a:pt x="2230" y="224"/>
                    </a:cubicBezTo>
                    <a:cubicBezTo>
                      <a:pt x="2229" y="222"/>
                      <a:pt x="2229" y="221"/>
                      <a:pt x="2228" y="221"/>
                    </a:cubicBezTo>
                    <a:cubicBezTo>
                      <a:pt x="2203" y="221"/>
                      <a:pt x="2036" y="1140"/>
                      <a:pt x="1477" y="1643"/>
                    </a:cubicBezTo>
                    <a:cubicBezTo>
                      <a:pt x="1360" y="1742"/>
                      <a:pt x="1219" y="1790"/>
                      <a:pt x="1080" y="1790"/>
                    </a:cubicBezTo>
                    <a:cubicBezTo>
                      <a:pt x="874" y="1790"/>
                      <a:pt x="672" y="1687"/>
                      <a:pt x="551" y="1498"/>
                    </a:cubicBezTo>
                    <a:cubicBezTo>
                      <a:pt x="333" y="1156"/>
                      <a:pt x="24" y="390"/>
                      <a:pt x="2" y="390"/>
                    </a:cubicBezTo>
                    <a:cubicBezTo>
                      <a:pt x="1" y="390"/>
                      <a:pt x="1" y="392"/>
                      <a:pt x="1" y="398"/>
                    </a:cubicBezTo>
                    <a:cubicBezTo>
                      <a:pt x="45" y="1030"/>
                      <a:pt x="230" y="2062"/>
                      <a:pt x="1027" y="2062"/>
                    </a:cubicBezTo>
                    <a:cubicBezTo>
                      <a:pt x="1032" y="2062"/>
                      <a:pt x="1038" y="2062"/>
                      <a:pt x="1043" y="2062"/>
                    </a:cubicBezTo>
                    <a:cubicBezTo>
                      <a:pt x="1376" y="2062"/>
                      <a:pt x="1694" y="1903"/>
                      <a:pt x="1911" y="1643"/>
                    </a:cubicBezTo>
                    <a:cubicBezTo>
                      <a:pt x="2013" y="1483"/>
                      <a:pt x="2100" y="1310"/>
                      <a:pt x="2143" y="1122"/>
                    </a:cubicBezTo>
                    <a:cubicBezTo>
                      <a:pt x="2346" y="1498"/>
                      <a:pt x="2664" y="1802"/>
                      <a:pt x="3069" y="1975"/>
                    </a:cubicBezTo>
                    <a:cubicBezTo>
                      <a:pt x="3174" y="2009"/>
                      <a:pt x="3292" y="2028"/>
                      <a:pt x="3412" y="2028"/>
                    </a:cubicBezTo>
                    <a:cubicBezTo>
                      <a:pt x="3657" y="2028"/>
                      <a:pt x="3907" y="1948"/>
                      <a:pt x="4053" y="1744"/>
                    </a:cubicBezTo>
                    <a:cubicBezTo>
                      <a:pt x="4270" y="1425"/>
                      <a:pt x="4256" y="1093"/>
                      <a:pt x="4256" y="760"/>
                    </a:cubicBezTo>
                    <a:cubicBezTo>
                      <a:pt x="4241" y="499"/>
                      <a:pt x="4212" y="253"/>
                      <a:pt x="4169" y="7"/>
                    </a:cubicBezTo>
                    <a:cubicBezTo>
                      <a:pt x="4168" y="3"/>
                      <a:pt x="4167" y="1"/>
                      <a:pt x="41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8"/>
              <p:cNvSpPr/>
              <p:nvPr/>
            </p:nvSpPr>
            <p:spPr>
              <a:xfrm>
                <a:off x="5293475" y="3760375"/>
                <a:ext cx="107500" cy="53250"/>
              </a:xfrm>
              <a:custGeom>
                <a:rect b="b" l="l" r="r" t="t"/>
                <a:pathLst>
                  <a:path extrusionOk="0" h="2130" w="4300">
                    <a:moveTo>
                      <a:pt x="4161" y="0"/>
                    </a:moveTo>
                    <a:cubicBezTo>
                      <a:pt x="4122" y="0"/>
                      <a:pt x="4091" y="1007"/>
                      <a:pt x="3807" y="1520"/>
                    </a:cubicBezTo>
                    <a:cubicBezTo>
                      <a:pt x="3635" y="1810"/>
                      <a:pt x="3590" y="1896"/>
                      <a:pt x="3539" y="1896"/>
                    </a:cubicBezTo>
                    <a:cubicBezTo>
                      <a:pt x="3496" y="1896"/>
                      <a:pt x="3448" y="1834"/>
                      <a:pt x="3315" y="1781"/>
                    </a:cubicBezTo>
                    <a:cubicBezTo>
                      <a:pt x="2939" y="1622"/>
                      <a:pt x="2650" y="1318"/>
                      <a:pt x="2476" y="956"/>
                    </a:cubicBezTo>
                    <a:cubicBezTo>
                      <a:pt x="2375" y="725"/>
                      <a:pt x="2288" y="493"/>
                      <a:pt x="2230" y="247"/>
                    </a:cubicBezTo>
                    <a:cubicBezTo>
                      <a:pt x="2229" y="238"/>
                      <a:pt x="2227" y="234"/>
                      <a:pt x="2224" y="234"/>
                    </a:cubicBezTo>
                    <a:cubicBezTo>
                      <a:pt x="2171" y="234"/>
                      <a:pt x="1807" y="1408"/>
                      <a:pt x="1507" y="1708"/>
                    </a:cubicBezTo>
                    <a:cubicBezTo>
                      <a:pt x="1393" y="1822"/>
                      <a:pt x="1291" y="1867"/>
                      <a:pt x="1197" y="1867"/>
                    </a:cubicBezTo>
                    <a:cubicBezTo>
                      <a:pt x="1016" y="1867"/>
                      <a:pt x="863" y="1702"/>
                      <a:pt x="711" y="1549"/>
                    </a:cubicBezTo>
                    <a:cubicBezTo>
                      <a:pt x="229" y="1107"/>
                      <a:pt x="29" y="407"/>
                      <a:pt x="4" y="407"/>
                    </a:cubicBezTo>
                    <a:cubicBezTo>
                      <a:pt x="1" y="407"/>
                      <a:pt x="0" y="416"/>
                      <a:pt x="2" y="435"/>
                    </a:cubicBezTo>
                    <a:cubicBezTo>
                      <a:pt x="31" y="1057"/>
                      <a:pt x="219" y="2099"/>
                      <a:pt x="1029" y="2128"/>
                    </a:cubicBezTo>
                    <a:cubicBezTo>
                      <a:pt x="1053" y="2129"/>
                      <a:pt x="1077" y="2129"/>
                      <a:pt x="1100" y="2129"/>
                    </a:cubicBezTo>
                    <a:cubicBezTo>
                      <a:pt x="1848" y="2129"/>
                      <a:pt x="1988" y="1678"/>
                      <a:pt x="2129" y="1159"/>
                    </a:cubicBezTo>
                    <a:cubicBezTo>
                      <a:pt x="2331" y="1535"/>
                      <a:pt x="2664" y="1839"/>
                      <a:pt x="3055" y="2027"/>
                    </a:cubicBezTo>
                    <a:cubicBezTo>
                      <a:pt x="3181" y="2072"/>
                      <a:pt x="3314" y="2098"/>
                      <a:pt x="3444" y="2098"/>
                    </a:cubicBezTo>
                    <a:cubicBezTo>
                      <a:pt x="3686" y="2098"/>
                      <a:pt x="3917" y="2007"/>
                      <a:pt x="4068" y="1781"/>
                    </a:cubicBezTo>
                    <a:cubicBezTo>
                      <a:pt x="4299" y="1448"/>
                      <a:pt x="4256" y="1115"/>
                      <a:pt x="4256" y="797"/>
                    </a:cubicBezTo>
                    <a:cubicBezTo>
                      <a:pt x="4241" y="522"/>
                      <a:pt x="4212" y="276"/>
                      <a:pt x="4169" y="15"/>
                    </a:cubicBezTo>
                    <a:cubicBezTo>
                      <a:pt x="4166" y="5"/>
                      <a:pt x="4163" y="0"/>
                      <a:pt x="416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8"/>
              <p:cNvSpPr/>
              <p:nvPr/>
            </p:nvSpPr>
            <p:spPr>
              <a:xfrm>
                <a:off x="5178100" y="3872775"/>
                <a:ext cx="107825" cy="51525"/>
              </a:xfrm>
              <a:custGeom>
                <a:rect b="b" l="l" r="r" t="t"/>
                <a:pathLst>
                  <a:path extrusionOk="0" h="2061" w="4313">
                    <a:moveTo>
                      <a:pt x="4166" y="1"/>
                    </a:moveTo>
                    <a:cubicBezTo>
                      <a:pt x="4142" y="1"/>
                      <a:pt x="3988" y="1105"/>
                      <a:pt x="3821" y="1510"/>
                    </a:cubicBezTo>
                    <a:cubicBezTo>
                      <a:pt x="3756" y="1692"/>
                      <a:pt x="3574" y="1804"/>
                      <a:pt x="3381" y="1804"/>
                    </a:cubicBezTo>
                    <a:cubicBezTo>
                      <a:pt x="3359" y="1804"/>
                      <a:pt x="3337" y="1802"/>
                      <a:pt x="3314" y="1799"/>
                    </a:cubicBezTo>
                    <a:cubicBezTo>
                      <a:pt x="2938" y="1611"/>
                      <a:pt x="2649" y="1307"/>
                      <a:pt x="2490" y="931"/>
                    </a:cubicBezTo>
                    <a:cubicBezTo>
                      <a:pt x="2374" y="714"/>
                      <a:pt x="2287" y="483"/>
                      <a:pt x="2244" y="237"/>
                    </a:cubicBezTo>
                    <a:cubicBezTo>
                      <a:pt x="2243" y="232"/>
                      <a:pt x="2242" y="230"/>
                      <a:pt x="2240" y="230"/>
                    </a:cubicBezTo>
                    <a:cubicBezTo>
                      <a:pt x="2199" y="230"/>
                      <a:pt x="1868" y="1250"/>
                      <a:pt x="1564" y="1582"/>
                    </a:cubicBezTo>
                    <a:cubicBezTo>
                      <a:pt x="1454" y="1706"/>
                      <a:pt x="1302" y="1767"/>
                      <a:pt x="1151" y="1767"/>
                    </a:cubicBezTo>
                    <a:cubicBezTo>
                      <a:pt x="983" y="1767"/>
                      <a:pt x="817" y="1691"/>
                      <a:pt x="710" y="1539"/>
                    </a:cubicBezTo>
                    <a:cubicBezTo>
                      <a:pt x="303" y="1064"/>
                      <a:pt x="36" y="386"/>
                      <a:pt x="4" y="386"/>
                    </a:cubicBezTo>
                    <a:cubicBezTo>
                      <a:pt x="2" y="386"/>
                      <a:pt x="1" y="389"/>
                      <a:pt x="1" y="396"/>
                    </a:cubicBezTo>
                    <a:cubicBezTo>
                      <a:pt x="44" y="1024"/>
                      <a:pt x="213" y="2060"/>
                      <a:pt x="1010" y="2060"/>
                    </a:cubicBezTo>
                    <a:cubicBezTo>
                      <a:pt x="1021" y="2060"/>
                      <a:pt x="1032" y="2060"/>
                      <a:pt x="1043" y="2060"/>
                    </a:cubicBezTo>
                    <a:cubicBezTo>
                      <a:pt x="1057" y="2060"/>
                      <a:pt x="1071" y="2061"/>
                      <a:pt x="1085" y="2061"/>
                    </a:cubicBezTo>
                    <a:cubicBezTo>
                      <a:pt x="1403" y="2061"/>
                      <a:pt x="1717" y="1904"/>
                      <a:pt x="1925" y="1655"/>
                    </a:cubicBezTo>
                    <a:cubicBezTo>
                      <a:pt x="2027" y="1496"/>
                      <a:pt x="2099" y="1307"/>
                      <a:pt x="2142" y="1119"/>
                    </a:cubicBezTo>
                    <a:cubicBezTo>
                      <a:pt x="2331" y="1510"/>
                      <a:pt x="2663" y="1814"/>
                      <a:pt x="3068" y="1973"/>
                    </a:cubicBezTo>
                    <a:cubicBezTo>
                      <a:pt x="3178" y="2011"/>
                      <a:pt x="3299" y="2032"/>
                      <a:pt x="3420" y="2032"/>
                    </a:cubicBezTo>
                    <a:cubicBezTo>
                      <a:pt x="3667" y="2032"/>
                      <a:pt x="3916" y="1945"/>
                      <a:pt x="4081" y="1741"/>
                    </a:cubicBezTo>
                    <a:cubicBezTo>
                      <a:pt x="4313" y="1438"/>
                      <a:pt x="4255" y="1090"/>
                      <a:pt x="4255" y="758"/>
                    </a:cubicBezTo>
                    <a:cubicBezTo>
                      <a:pt x="4241" y="512"/>
                      <a:pt x="4212" y="251"/>
                      <a:pt x="4168" y="5"/>
                    </a:cubicBezTo>
                    <a:cubicBezTo>
                      <a:pt x="4168" y="2"/>
                      <a:pt x="4167" y="1"/>
                      <a:pt x="41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8"/>
              <p:cNvSpPr/>
              <p:nvPr/>
            </p:nvSpPr>
            <p:spPr>
              <a:xfrm>
                <a:off x="4819625" y="3424475"/>
                <a:ext cx="756600" cy="543375"/>
              </a:xfrm>
              <a:custGeom>
                <a:rect b="b" l="l" r="r" t="t"/>
                <a:pathLst>
                  <a:path extrusionOk="0" h="21735" w="30264">
                    <a:moveTo>
                      <a:pt x="860" y="1"/>
                    </a:moveTo>
                    <a:cubicBezTo>
                      <a:pt x="858" y="1"/>
                      <a:pt x="856" y="4"/>
                      <a:pt x="854" y="9"/>
                    </a:cubicBezTo>
                    <a:cubicBezTo>
                      <a:pt x="434" y="935"/>
                      <a:pt x="333" y="2035"/>
                      <a:pt x="217" y="3019"/>
                    </a:cubicBezTo>
                    <a:cubicBezTo>
                      <a:pt x="0" y="4929"/>
                      <a:pt x="15" y="6868"/>
                      <a:pt x="275" y="8778"/>
                    </a:cubicBezTo>
                    <a:cubicBezTo>
                      <a:pt x="637" y="11455"/>
                      <a:pt x="1679" y="14001"/>
                      <a:pt x="3270" y="16186"/>
                    </a:cubicBezTo>
                    <a:cubicBezTo>
                      <a:pt x="4399" y="17662"/>
                      <a:pt x="5803" y="18907"/>
                      <a:pt x="7438" y="19818"/>
                    </a:cubicBezTo>
                    <a:cubicBezTo>
                      <a:pt x="9492" y="20932"/>
                      <a:pt x="11808" y="21511"/>
                      <a:pt x="14137" y="21685"/>
                    </a:cubicBezTo>
                    <a:cubicBezTo>
                      <a:pt x="14563" y="21718"/>
                      <a:pt x="14989" y="21734"/>
                      <a:pt x="15413" y="21734"/>
                    </a:cubicBezTo>
                    <a:cubicBezTo>
                      <a:pt x="19269" y="21734"/>
                      <a:pt x="23016" y="20383"/>
                      <a:pt x="25988" y="17894"/>
                    </a:cubicBezTo>
                    <a:cubicBezTo>
                      <a:pt x="27117" y="16939"/>
                      <a:pt x="28115" y="15853"/>
                      <a:pt x="28969" y="14667"/>
                    </a:cubicBezTo>
                    <a:cubicBezTo>
                      <a:pt x="29446" y="14045"/>
                      <a:pt x="29866" y="13379"/>
                      <a:pt x="30199" y="12685"/>
                    </a:cubicBezTo>
                    <a:lnTo>
                      <a:pt x="30257" y="12598"/>
                    </a:lnTo>
                    <a:cubicBezTo>
                      <a:pt x="30263" y="12584"/>
                      <a:pt x="30264" y="12578"/>
                      <a:pt x="30260" y="12578"/>
                    </a:cubicBezTo>
                    <a:cubicBezTo>
                      <a:pt x="30170" y="12578"/>
                      <a:pt x="27685" y="15618"/>
                      <a:pt x="26523" y="16780"/>
                    </a:cubicBezTo>
                    <a:cubicBezTo>
                      <a:pt x="23702" y="19572"/>
                      <a:pt x="19925" y="21178"/>
                      <a:pt x="15975" y="21280"/>
                    </a:cubicBezTo>
                    <a:cubicBezTo>
                      <a:pt x="15813" y="21284"/>
                      <a:pt x="15650" y="21286"/>
                      <a:pt x="15487" y="21286"/>
                    </a:cubicBezTo>
                    <a:cubicBezTo>
                      <a:pt x="11362" y="21286"/>
                      <a:pt x="7198" y="19867"/>
                      <a:pt x="4428" y="16707"/>
                    </a:cubicBezTo>
                    <a:cubicBezTo>
                      <a:pt x="2605" y="14624"/>
                      <a:pt x="1447" y="11961"/>
                      <a:pt x="941" y="9255"/>
                    </a:cubicBezTo>
                    <a:cubicBezTo>
                      <a:pt x="93" y="4594"/>
                      <a:pt x="914" y="1"/>
                      <a:pt x="86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8"/>
              <p:cNvSpPr/>
              <p:nvPr/>
            </p:nvSpPr>
            <p:spPr>
              <a:xfrm>
                <a:off x="4825050" y="3372925"/>
                <a:ext cx="475725" cy="174600"/>
              </a:xfrm>
              <a:custGeom>
                <a:rect b="b" l="l" r="r" t="t"/>
                <a:pathLst>
                  <a:path extrusionOk="0" h="6984" w="19029">
                    <a:moveTo>
                      <a:pt x="17273" y="0"/>
                    </a:moveTo>
                    <a:cubicBezTo>
                      <a:pt x="17112" y="0"/>
                      <a:pt x="16950" y="38"/>
                      <a:pt x="16800" y="118"/>
                    </a:cubicBezTo>
                    <a:lnTo>
                      <a:pt x="9377" y="3923"/>
                    </a:lnTo>
                    <a:cubicBezTo>
                      <a:pt x="9225" y="4003"/>
                      <a:pt x="9058" y="4043"/>
                      <a:pt x="8892" y="4043"/>
                    </a:cubicBezTo>
                    <a:cubicBezTo>
                      <a:pt x="8726" y="4043"/>
                      <a:pt x="8559" y="4003"/>
                      <a:pt x="8407" y="3923"/>
                    </a:cubicBezTo>
                    <a:lnTo>
                      <a:pt x="2098" y="595"/>
                    </a:lnTo>
                    <a:cubicBezTo>
                      <a:pt x="1940" y="510"/>
                      <a:pt x="1772" y="470"/>
                      <a:pt x="1608" y="470"/>
                    </a:cubicBezTo>
                    <a:cubicBezTo>
                      <a:pt x="1188" y="470"/>
                      <a:pt x="793" y="729"/>
                      <a:pt x="637" y="1145"/>
                    </a:cubicBezTo>
                    <a:lnTo>
                      <a:pt x="188" y="2433"/>
                    </a:lnTo>
                    <a:cubicBezTo>
                      <a:pt x="0" y="2968"/>
                      <a:pt x="261" y="3547"/>
                      <a:pt x="782" y="3750"/>
                    </a:cubicBezTo>
                    <a:lnTo>
                      <a:pt x="8624" y="6904"/>
                    </a:lnTo>
                    <a:cubicBezTo>
                      <a:pt x="8746" y="6958"/>
                      <a:pt x="8878" y="6984"/>
                      <a:pt x="9009" y="6984"/>
                    </a:cubicBezTo>
                    <a:cubicBezTo>
                      <a:pt x="9157" y="6984"/>
                      <a:pt x="9304" y="6951"/>
                      <a:pt x="9435" y="6890"/>
                    </a:cubicBezTo>
                    <a:lnTo>
                      <a:pt x="18247" y="2925"/>
                    </a:lnTo>
                    <a:cubicBezTo>
                      <a:pt x="18811" y="2664"/>
                      <a:pt x="19028" y="1984"/>
                      <a:pt x="18724" y="1463"/>
                    </a:cubicBezTo>
                    <a:lnTo>
                      <a:pt x="18174" y="537"/>
                    </a:lnTo>
                    <a:cubicBezTo>
                      <a:pt x="17993" y="196"/>
                      <a:pt x="17638" y="0"/>
                      <a:pt x="172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8"/>
              <p:cNvSpPr/>
              <p:nvPr/>
            </p:nvSpPr>
            <p:spPr>
              <a:xfrm>
                <a:off x="4673250" y="2505525"/>
                <a:ext cx="735525" cy="717950"/>
              </a:xfrm>
              <a:custGeom>
                <a:rect b="b" l="l" r="r" t="t"/>
                <a:pathLst>
                  <a:path extrusionOk="0" h="28718" w="29421">
                    <a:moveTo>
                      <a:pt x="26254" y="0"/>
                    </a:moveTo>
                    <a:cubicBezTo>
                      <a:pt x="26198" y="0"/>
                      <a:pt x="26141" y="5"/>
                      <a:pt x="26084" y="14"/>
                    </a:cubicBezTo>
                    <a:cubicBezTo>
                      <a:pt x="24102" y="347"/>
                      <a:pt x="21815" y="6106"/>
                      <a:pt x="21815" y="6106"/>
                    </a:cubicBezTo>
                    <a:lnTo>
                      <a:pt x="14841" y="6294"/>
                    </a:lnTo>
                    <a:lnTo>
                      <a:pt x="7592" y="6106"/>
                    </a:lnTo>
                    <a:cubicBezTo>
                      <a:pt x="7592" y="6106"/>
                      <a:pt x="5407" y="839"/>
                      <a:pt x="3410" y="520"/>
                    </a:cubicBezTo>
                    <a:cubicBezTo>
                      <a:pt x="3347" y="510"/>
                      <a:pt x="3285" y="505"/>
                      <a:pt x="3223" y="505"/>
                    </a:cubicBezTo>
                    <a:cubicBezTo>
                      <a:pt x="1339" y="505"/>
                      <a:pt x="1" y="5208"/>
                      <a:pt x="183" y="13601"/>
                    </a:cubicBezTo>
                    <a:cubicBezTo>
                      <a:pt x="357" y="22268"/>
                      <a:pt x="3540" y="25900"/>
                      <a:pt x="8793" y="27969"/>
                    </a:cubicBezTo>
                    <a:cubicBezTo>
                      <a:pt x="10103" y="28491"/>
                      <a:pt x="11789" y="28718"/>
                      <a:pt x="13621" y="28718"/>
                    </a:cubicBezTo>
                    <a:cubicBezTo>
                      <a:pt x="13975" y="28718"/>
                      <a:pt x="14334" y="28709"/>
                      <a:pt x="14696" y="28693"/>
                    </a:cubicBezTo>
                    <a:cubicBezTo>
                      <a:pt x="16939" y="28606"/>
                      <a:pt x="19023" y="28592"/>
                      <a:pt x="20600" y="27969"/>
                    </a:cubicBezTo>
                    <a:cubicBezTo>
                      <a:pt x="25867" y="25900"/>
                      <a:pt x="29021" y="22254"/>
                      <a:pt x="29224" y="13601"/>
                    </a:cubicBezTo>
                    <a:cubicBezTo>
                      <a:pt x="29421" y="5183"/>
                      <a:pt x="28144" y="0"/>
                      <a:pt x="262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8"/>
              <p:cNvSpPr/>
              <p:nvPr/>
            </p:nvSpPr>
            <p:spPr>
              <a:xfrm>
                <a:off x="5233825" y="2916650"/>
                <a:ext cx="116150" cy="70375"/>
              </a:xfrm>
              <a:custGeom>
                <a:rect b="b" l="l" r="r" t="t"/>
                <a:pathLst>
                  <a:path extrusionOk="0" h="2815" w="4646">
                    <a:moveTo>
                      <a:pt x="2652" y="1"/>
                    </a:moveTo>
                    <a:cubicBezTo>
                      <a:pt x="2491" y="1"/>
                      <a:pt x="2325" y="12"/>
                      <a:pt x="2156" y="35"/>
                    </a:cubicBezTo>
                    <a:cubicBezTo>
                      <a:pt x="912" y="195"/>
                      <a:pt x="0" y="933"/>
                      <a:pt x="87" y="1700"/>
                    </a:cubicBezTo>
                    <a:cubicBezTo>
                      <a:pt x="175" y="2356"/>
                      <a:pt x="1003" y="2815"/>
                      <a:pt x="2030" y="2815"/>
                    </a:cubicBezTo>
                    <a:cubicBezTo>
                      <a:pt x="2179" y="2815"/>
                      <a:pt x="2333" y="2805"/>
                      <a:pt x="2489" y="2785"/>
                    </a:cubicBezTo>
                    <a:cubicBezTo>
                      <a:pt x="3733" y="2611"/>
                      <a:pt x="4645" y="1873"/>
                      <a:pt x="4558" y="1121"/>
                    </a:cubicBezTo>
                    <a:cubicBezTo>
                      <a:pt x="4483" y="458"/>
                      <a:pt x="3673" y="1"/>
                      <a:pt x="2652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8"/>
              <p:cNvSpPr/>
              <p:nvPr/>
            </p:nvSpPr>
            <p:spPr>
              <a:xfrm>
                <a:off x="5328950" y="2926400"/>
                <a:ext cx="22350" cy="20300"/>
              </a:xfrm>
              <a:custGeom>
                <a:rect b="b" l="l" r="r" t="t"/>
                <a:pathLst>
                  <a:path extrusionOk="0" h="812" w="894">
                    <a:moveTo>
                      <a:pt x="464" y="0"/>
                    </a:moveTo>
                    <a:cubicBezTo>
                      <a:pt x="440" y="0"/>
                      <a:pt x="416" y="2"/>
                      <a:pt x="391" y="7"/>
                    </a:cubicBezTo>
                    <a:cubicBezTo>
                      <a:pt x="160" y="7"/>
                      <a:pt x="1" y="210"/>
                      <a:pt x="30" y="441"/>
                    </a:cubicBezTo>
                    <a:cubicBezTo>
                      <a:pt x="56" y="693"/>
                      <a:pt x="247" y="811"/>
                      <a:pt x="438" y="811"/>
                    </a:cubicBezTo>
                    <a:cubicBezTo>
                      <a:pt x="665" y="811"/>
                      <a:pt x="894" y="646"/>
                      <a:pt x="855" y="340"/>
                    </a:cubicBezTo>
                    <a:cubicBezTo>
                      <a:pt x="829" y="147"/>
                      <a:pt x="655" y="0"/>
                      <a:pt x="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8"/>
              <p:cNvSpPr/>
              <p:nvPr/>
            </p:nvSpPr>
            <p:spPr>
              <a:xfrm>
                <a:off x="4747625" y="2921750"/>
                <a:ext cx="105650" cy="59950"/>
              </a:xfrm>
              <a:custGeom>
                <a:rect b="b" l="l" r="r" t="t"/>
                <a:pathLst>
                  <a:path extrusionOk="0" h="2398" w="4226">
                    <a:moveTo>
                      <a:pt x="2240" y="0"/>
                    </a:moveTo>
                    <a:cubicBezTo>
                      <a:pt x="2179" y="0"/>
                      <a:pt x="2118" y="2"/>
                      <a:pt x="2055" y="5"/>
                    </a:cubicBezTo>
                    <a:cubicBezTo>
                      <a:pt x="912" y="63"/>
                      <a:pt x="1" y="642"/>
                      <a:pt x="44" y="1307"/>
                    </a:cubicBezTo>
                    <a:cubicBezTo>
                      <a:pt x="72" y="1936"/>
                      <a:pt x="926" y="2397"/>
                      <a:pt x="1984" y="2397"/>
                    </a:cubicBezTo>
                    <a:cubicBezTo>
                      <a:pt x="2046" y="2397"/>
                      <a:pt x="2108" y="2396"/>
                      <a:pt x="2171" y="2393"/>
                    </a:cubicBezTo>
                    <a:cubicBezTo>
                      <a:pt x="3314" y="2335"/>
                      <a:pt x="4226" y="1756"/>
                      <a:pt x="4183" y="1090"/>
                    </a:cubicBezTo>
                    <a:cubicBezTo>
                      <a:pt x="4155" y="461"/>
                      <a:pt x="3288" y="0"/>
                      <a:pt x="2240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8"/>
              <p:cNvSpPr/>
              <p:nvPr/>
            </p:nvSpPr>
            <p:spPr>
              <a:xfrm>
                <a:off x="4744850" y="2935900"/>
                <a:ext cx="21975" cy="18200"/>
              </a:xfrm>
              <a:custGeom>
                <a:rect b="b" l="l" r="r" t="t"/>
                <a:pathLst>
                  <a:path extrusionOk="0" h="728" w="879">
                    <a:moveTo>
                      <a:pt x="524" y="0"/>
                    </a:moveTo>
                    <a:cubicBezTo>
                      <a:pt x="508" y="0"/>
                      <a:pt x="491" y="1"/>
                      <a:pt x="474" y="3"/>
                    </a:cubicBezTo>
                    <a:cubicBezTo>
                      <a:pt x="1" y="18"/>
                      <a:pt x="24" y="727"/>
                      <a:pt x="502" y="727"/>
                    </a:cubicBezTo>
                    <a:cubicBezTo>
                      <a:pt x="507" y="727"/>
                      <a:pt x="512" y="727"/>
                      <a:pt x="517" y="727"/>
                    </a:cubicBezTo>
                    <a:cubicBezTo>
                      <a:pt x="720" y="712"/>
                      <a:pt x="879" y="553"/>
                      <a:pt x="879" y="351"/>
                    </a:cubicBezTo>
                    <a:cubicBezTo>
                      <a:pt x="865" y="151"/>
                      <a:pt x="717" y="0"/>
                      <a:pt x="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8"/>
              <p:cNvSpPr/>
              <p:nvPr/>
            </p:nvSpPr>
            <p:spPr>
              <a:xfrm>
                <a:off x="4765100" y="2779550"/>
                <a:ext cx="61625" cy="39025"/>
              </a:xfrm>
              <a:custGeom>
                <a:rect b="b" l="l" r="r" t="t"/>
                <a:pathLst>
                  <a:path extrusionOk="0" h="1561" w="2465">
                    <a:moveTo>
                      <a:pt x="1882" y="0"/>
                    </a:moveTo>
                    <a:cubicBezTo>
                      <a:pt x="1819" y="0"/>
                      <a:pt x="1754" y="15"/>
                      <a:pt x="1689" y="50"/>
                    </a:cubicBezTo>
                    <a:cubicBezTo>
                      <a:pt x="1212" y="310"/>
                      <a:pt x="749" y="600"/>
                      <a:pt x="300" y="904"/>
                    </a:cubicBezTo>
                    <a:cubicBezTo>
                      <a:pt x="0" y="1108"/>
                      <a:pt x="188" y="1560"/>
                      <a:pt x="475" y="1560"/>
                    </a:cubicBezTo>
                    <a:cubicBezTo>
                      <a:pt x="534" y="1560"/>
                      <a:pt x="598" y="1541"/>
                      <a:pt x="662" y="1497"/>
                    </a:cubicBezTo>
                    <a:cubicBezTo>
                      <a:pt x="1111" y="1193"/>
                      <a:pt x="1574" y="918"/>
                      <a:pt x="2051" y="643"/>
                    </a:cubicBezTo>
                    <a:cubicBezTo>
                      <a:pt x="2465" y="424"/>
                      <a:pt x="2213" y="0"/>
                      <a:pt x="18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8"/>
              <p:cNvSpPr/>
              <p:nvPr/>
            </p:nvSpPr>
            <p:spPr>
              <a:xfrm>
                <a:off x="5243950" y="2775000"/>
                <a:ext cx="55000" cy="17750"/>
              </a:xfrm>
              <a:custGeom>
                <a:rect b="b" l="l" r="r" t="t"/>
                <a:pathLst>
                  <a:path extrusionOk="0" h="710" w="2200">
                    <a:moveTo>
                      <a:pt x="463" y="0"/>
                    </a:moveTo>
                    <a:cubicBezTo>
                      <a:pt x="0" y="0"/>
                      <a:pt x="0" y="680"/>
                      <a:pt x="463" y="680"/>
                    </a:cubicBezTo>
                    <a:lnTo>
                      <a:pt x="463" y="709"/>
                    </a:lnTo>
                    <a:lnTo>
                      <a:pt x="1751" y="709"/>
                    </a:lnTo>
                    <a:cubicBezTo>
                      <a:pt x="2200" y="709"/>
                      <a:pt x="2200" y="0"/>
                      <a:pt x="17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8"/>
              <p:cNvSpPr/>
              <p:nvPr/>
            </p:nvSpPr>
            <p:spPr>
              <a:xfrm>
                <a:off x="4982050" y="2964925"/>
                <a:ext cx="10500" cy="10500"/>
              </a:xfrm>
              <a:custGeom>
                <a:rect b="b" l="l" r="r" t="t"/>
                <a:pathLst>
                  <a:path extrusionOk="0" h="420" w="420">
                    <a:moveTo>
                      <a:pt x="217" y="0"/>
                    </a:moveTo>
                    <a:cubicBezTo>
                      <a:pt x="87" y="0"/>
                      <a:pt x="0" y="87"/>
                      <a:pt x="0" y="217"/>
                    </a:cubicBezTo>
                    <a:cubicBezTo>
                      <a:pt x="0" y="333"/>
                      <a:pt x="102" y="420"/>
                      <a:pt x="217" y="420"/>
                    </a:cubicBezTo>
                    <a:cubicBezTo>
                      <a:pt x="319" y="420"/>
                      <a:pt x="420" y="318"/>
                      <a:pt x="420" y="217"/>
                    </a:cubicBezTo>
                    <a:cubicBezTo>
                      <a:pt x="420" y="101"/>
                      <a:pt x="333" y="0"/>
                      <a:pt x="21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8"/>
              <p:cNvSpPr/>
              <p:nvPr/>
            </p:nvSpPr>
            <p:spPr>
              <a:xfrm>
                <a:off x="4966125" y="2951525"/>
                <a:ext cx="11975" cy="10275"/>
              </a:xfrm>
              <a:custGeom>
                <a:rect b="b" l="l" r="r" t="t"/>
                <a:pathLst>
                  <a:path extrusionOk="0" h="411" w="479">
                    <a:moveTo>
                      <a:pt x="275" y="1"/>
                    </a:moveTo>
                    <a:cubicBezTo>
                      <a:pt x="87" y="1"/>
                      <a:pt x="1" y="218"/>
                      <a:pt x="131" y="348"/>
                    </a:cubicBezTo>
                    <a:cubicBezTo>
                      <a:pt x="174" y="391"/>
                      <a:pt x="226" y="410"/>
                      <a:pt x="277" y="410"/>
                    </a:cubicBezTo>
                    <a:cubicBezTo>
                      <a:pt x="380" y="410"/>
                      <a:pt x="478" y="329"/>
                      <a:pt x="478" y="203"/>
                    </a:cubicBezTo>
                    <a:cubicBezTo>
                      <a:pt x="478" y="102"/>
                      <a:pt x="377" y="1"/>
                      <a:pt x="27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8"/>
              <p:cNvSpPr/>
              <p:nvPr/>
            </p:nvSpPr>
            <p:spPr>
              <a:xfrm>
                <a:off x="4961425" y="2970350"/>
                <a:ext cx="11600" cy="9900"/>
              </a:xfrm>
              <a:custGeom>
                <a:rect b="b" l="l" r="r" t="t"/>
                <a:pathLst>
                  <a:path extrusionOk="0" h="396" w="464">
                    <a:moveTo>
                      <a:pt x="261" y="0"/>
                    </a:moveTo>
                    <a:cubicBezTo>
                      <a:pt x="87" y="0"/>
                      <a:pt x="0" y="217"/>
                      <a:pt x="116" y="333"/>
                    </a:cubicBezTo>
                    <a:cubicBezTo>
                      <a:pt x="160" y="376"/>
                      <a:pt x="213" y="396"/>
                      <a:pt x="264" y="396"/>
                    </a:cubicBezTo>
                    <a:cubicBezTo>
                      <a:pt x="367" y="396"/>
                      <a:pt x="463" y="318"/>
                      <a:pt x="463" y="203"/>
                    </a:cubicBezTo>
                    <a:cubicBezTo>
                      <a:pt x="463" y="87"/>
                      <a:pt x="377" y="0"/>
                      <a:pt x="26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8"/>
              <p:cNvSpPr/>
              <p:nvPr/>
            </p:nvSpPr>
            <p:spPr>
              <a:xfrm>
                <a:off x="5128900" y="2963075"/>
                <a:ext cx="10900" cy="9975"/>
              </a:xfrm>
              <a:custGeom>
                <a:rect b="b" l="l" r="r" t="t"/>
                <a:pathLst>
                  <a:path extrusionOk="0" h="399" w="436">
                    <a:moveTo>
                      <a:pt x="210" y="0"/>
                    </a:moveTo>
                    <a:cubicBezTo>
                      <a:pt x="117" y="0"/>
                      <a:pt x="29" y="81"/>
                      <a:pt x="15" y="175"/>
                    </a:cubicBezTo>
                    <a:cubicBezTo>
                      <a:pt x="1" y="291"/>
                      <a:pt x="73" y="392"/>
                      <a:pt x="189" y="392"/>
                    </a:cubicBezTo>
                    <a:cubicBezTo>
                      <a:pt x="204" y="397"/>
                      <a:pt x="219" y="399"/>
                      <a:pt x="234" y="399"/>
                    </a:cubicBezTo>
                    <a:cubicBezTo>
                      <a:pt x="319" y="399"/>
                      <a:pt x="396" y="332"/>
                      <a:pt x="421" y="233"/>
                    </a:cubicBezTo>
                    <a:cubicBezTo>
                      <a:pt x="435" y="117"/>
                      <a:pt x="348" y="16"/>
                      <a:pt x="232" y="2"/>
                    </a:cubicBezTo>
                    <a:cubicBezTo>
                      <a:pt x="225" y="1"/>
                      <a:pt x="218" y="0"/>
                      <a:pt x="2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8"/>
              <p:cNvSpPr/>
              <p:nvPr/>
            </p:nvSpPr>
            <p:spPr>
              <a:xfrm>
                <a:off x="5116600" y="2948875"/>
                <a:ext cx="10525" cy="9225"/>
              </a:xfrm>
              <a:custGeom>
                <a:rect b="b" l="l" r="r" t="t"/>
                <a:pathLst>
                  <a:path extrusionOk="0" h="369" w="421">
                    <a:moveTo>
                      <a:pt x="205" y="0"/>
                    </a:moveTo>
                    <a:cubicBezTo>
                      <a:pt x="123" y="0"/>
                      <a:pt x="40" y="44"/>
                      <a:pt x="1" y="136"/>
                    </a:cubicBezTo>
                    <a:cubicBezTo>
                      <a:pt x="1" y="237"/>
                      <a:pt x="73" y="338"/>
                      <a:pt x="189" y="367"/>
                    </a:cubicBezTo>
                    <a:cubicBezTo>
                      <a:pt x="198" y="368"/>
                      <a:pt x="206" y="369"/>
                      <a:pt x="214" y="369"/>
                    </a:cubicBezTo>
                    <a:cubicBezTo>
                      <a:pt x="319" y="369"/>
                      <a:pt x="407" y="287"/>
                      <a:pt x="421" y="193"/>
                    </a:cubicBezTo>
                    <a:cubicBezTo>
                      <a:pt x="405" y="66"/>
                      <a:pt x="306" y="0"/>
                      <a:pt x="20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8"/>
              <p:cNvSpPr/>
              <p:nvPr/>
            </p:nvSpPr>
            <p:spPr>
              <a:xfrm>
                <a:off x="5109025" y="2965275"/>
                <a:ext cx="10875" cy="10550"/>
              </a:xfrm>
              <a:custGeom>
                <a:rect b="b" l="l" r="r" t="t"/>
                <a:pathLst>
                  <a:path extrusionOk="0" h="422" w="435">
                    <a:moveTo>
                      <a:pt x="232" y="0"/>
                    </a:moveTo>
                    <a:cubicBezTo>
                      <a:pt x="130" y="0"/>
                      <a:pt x="29" y="73"/>
                      <a:pt x="15" y="189"/>
                    </a:cubicBezTo>
                    <a:cubicBezTo>
                      <a:pt x="0" y="290"/>
                      <a:pt x="72" y="391"/>
                      <a:pt x="188" y="420"/>
                    </a:cubicBezTo>
                    <a:cubicBezTo>
                      <a:pt x="196" y="421"/>
                      <a:pt x="203" y="422"/>
                      <a:pt x="210" y="422"/>
                    </a:cubicBezTo>
                    <a:cubicBezTo>
                      <a:pt x="304" y="422"/>
                      <a:pt x="393" y="339"/>
                      <a:pt x="420" y="232"/>
                    </a:cubicBezTo>
                    <a:cubicBezTo>
                      <a:pt x="434" y="116"/>
                      <a:pt x="347" y="15"/>
                      <a:pt x="23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8"/>
              <p:cNvSpPr/>
              <p:nvPr/>
            </p:nvSpPr>
            <p:spPr>
              <a:xfrm>
                <a:off x="4934725" y="2564325"/>
                <a:ext cx="208675" cy="153850"/>
              </a:xfrm>
              <a:custGeom>
                <a:rect b="b" l="l" r="r" t="t"/>
                <a:pathLst>
                  <a:path extrusionOk="0" h="6154" w="8347">
                    <a:moveTo>
                      <a:pt x="5358" y="2864"/>
                    </a:moveTo>
                    <a:cubicBezTo>
                      <a:pt x="5259" y="3239"/>
                      <a:pt x="5104" y="3597"/>
                      <a:pt x="4888" y="3884"/>
                    </a:cubicBezTo>
                    <a:cubicBezTo>
                      <a:pt x="4845" y="3971"/>
                      <a:pt x="4758" y="4043"/>
                      <a:pt x="4671" y="4086"/>
                    </a:cubicBezTo>
                    <a:cubicBezTo>
                      <a:pt x="4667" y="4091"/>
                      <a:pt x="4660" y="4095"/>
                      <a:pt x="4652" y="4095"/>
                    </a:cubicBezTo>
                    <a:cubicBezTo>
                      <a:pt x="4636" y="4095"/>
                      <a:pt x="4614" y="4082"/>
                      <a:pt x="4585" y="4043"/>
                    </a:cubicBezTo>
                    <a:cubicBezTo>
                      <a:pt x="4556" y="4000"/>
                      <a:pt x="4657" y="3609"/>
                      <a:pt x="4773" y="3493"/>
                    </a:cubicBezTo>
                    <a:cubicBezTo>
                      <a:pt x="4946" y="3262"/>
                      <a:pt x="5142" y="3052"/>
                      <a:pt x="5358" y="2864"/>
                    </a:cubicBezTo>
                    <a:close/>
                    <a:moveTo>
                      <a:pt x="4651" y="1"/>
                    </a:moveTo>
                    <a:cubicBezTo>
                      <a:pt x="3747" y="1"/>
                      <a:pt x="2763" y="1382"/>
                      <a:pt x="2327" y="2003"/>
                    </a:cubicBezTo>
                    <a:cubicBezTo>
                      <a:pt x="1488" y="3218"/>
                      <a:pt x="736" y="4506"/>
                      <a:pt x="99" y="5837"/>
                    </a:cubicBezTo>
                    <a:lnTo>
                      <a:pt x="70" y="5910"/>
                    </a:lnTo>
                    <a:cubicBezTo>
                      <a:pt x="1" y="6038"/>
                      <a:pt x="107" y="6153"/>
                      <a:pt x="209" y="6153"/>
                    </a:cubicBezTo>
                    <a:cubicBezTo>
                      <a:pt x="257" y="6153"/>
                      <a:pt x="303" y="6128"/>
                      <a:pt x="330" y="6069"/>
                    </a:cubicBezTo>
                    <a:cubicBezTo>
                      <a:pt x="808" y="5114"/>
                      <a:pt x="1314" y="4188"/>
                      <a:pt x="1850" y="3291"/>
                    </a:cubicBezTo>
                    <a:cubicBezTo>
                      <a:pt x="2269" y="2596"/>
                      <a:pt x="2747" y="1930"/>
                      <a:pt x="3268" y="1294"/>
                    </a:cubicBezTo>
                    <a:cubicBezTo>
                      <a:pt x="3586" y="918"/>
                      <a:pt x="4049" y="382"/>
                      <a:pt x="4570" y="310"/>
                    </a:cubicBezTo>
                    <a:cubicBezTo>
                      <a:pt x="4831" y="310"/>
                      <a:pt x="5062" y="440"/>
                      <a:pt x="5207" y="672"/>
                    </a:cubicBezTo>
                    <a:cubicBezTo>
                      <a:pt x="5409" y="975"/>
                      <a:pt x="5511" y="1352"/>
                      <a:pt x="5496" y="1728"/>
                    </a:cubicBezTo>
                    <a:cubicBezTo>
                      <a:pt x="5501" y="1939"/>
                      <a:pt x="5487" y="2164"/>
                      <a:pt x="5454" y="2392"/>
                    </a:cubicBezTo>
                    <a:lnTo>
                      <a:pt x="5454" y="2392"/>
                    </a:lnTo>
                    <a:cubicBezTo>
                      <a:pt x="5279" y="2522"/>
                      <a:pt x="5114" y="2660"/>
                      <a:pt x="4961" y="2799"/>
                    </a:cubicBezTo>
                    <a:cubicBezTo>
                      <a:pt x="4657" y="3088"/>
                      <a:pt x="3789" y="4000"/>
                      <a:pt x="4469" y="4361"/>
                    </a:cubicBezTo>
                    <a:cubicBezTo>
                      <a:pt x="4555" y="4406"/>
                      <a:pt x="4635" y="4426"/>
                      <a:pt x="4709" y="4426"/>
                    </a:cubicBezTo>
                    <a:cubicBezTo>
                      <a:pt x="5239" y="4426"/>
                      <a:pt x="5496" y="3420"/>
                      <a:pt x="5597" y="3103"/>
                    </a:cubicBezTo>
                    <a:cubicBezTo>
                      <a:pt x="5653" y="2934"/>
                      <a:pt x="5701" y="2754"/>
                      <a:pt x="5739" y="2569"/>
                    </a:cubicBezTo>
                    <a:lnTo>
                      <a:pt x="5739" y="2569"/>
                    </a:lnTo>
                    <a:cubicBezTo>
                      <a:pt x="6021" y="2376"/>
                      <a:pt x="6328" y="2215"/>
                      <a:pt x="6654" y="2090"/>
                    </a:cubicBezTo>
                    <a:cubicBezTo>
                      <a:pt x="6869" y="1976"/>
                      <a:pt x="7111" y="1916"/>
                      <a:pt x="7358" y="1916"/>
                    </a:cubicBezTo>
                    <a:cubicBezTo>
                      <a:pt x="7427" y="1916"/>
                      <a:pt x="7496" y="1921"/>
                      <a:pt x="7565" y="1930"/>
                    </a:cubicBezTo>
                    <a:cubicBezTo>
                      <a:pt x="7898" y="2046"/>
                      <a:pt x="7971" y="2437"/>
                      <a:pt x="7971" y="2726"/>
                    </a:cubicBezTo>
                    <a:cubicBezTo>
                      <a:pt x="7927" y="3218"/>
                      <a:pt x="7782" y="3696"/>
                      <a:pt x="7551" y="4144"/>
                    </a:cubicBezTo>
                    <a:cubicBezTo>
                      <a:pt x="7334" y="4607"/>
                      <a:pt x="7073" y="5041"/>
                      <a:pt x="6755" y="5461"/>
                    </a:cubicBezTo>
                    <a:cubicBezTo>
                      <a:pt x="6625" y="5606"/>
                      <a:pt x="6480" y="5750"/>
                      <a:pt x="6335" y="5895"/>
                    </a:cubicBezTo>
                    <a:cubicBezTo>
                      <a:pt x="6222" y="5997"/>
                      <a:pt x="6331" y="6152"/>
                      <a:pt x="6466" y="6152"/>
                    </a:cubicBezTo>
                    <a:cubicBezTo>
                      <a:pt x="6504" y="6152"/>
                      <a:pt x="6544" y="6140"/>
                      <a:pt x="6581" y="6112"/>
                    </a:cubicBezTo>
                    <a:cubicBezTo>
                      <a:pt x="6929" y="5765"/>
                      <a:pt x="7247" y="5360"/>
                      <a:pt x="7493" y="4940"/>
                    </a:cubicBezTo>
                    <a:cubicBezTo>
                      <a:pt x="7811" y="4434"/>
                      <a:pt x="8043" y="3898"/>
                      <a:pt x="8188" y="3320"/>
                    </a:cubicBezTo>
                    <a:cubicBezTo>
                      <a:pt x="8289" y="2914"/>
                      <a:pt x="8347" y="2379"/>
                      <a:pt x="8086" y="1988"/>
                    </a:cubicBezTo>
                    <a:cubicBezTo>
                      <a:pt x="7953" y="1746"/>
                      <a:pt x="7698" y="1595"/>
                      <a:pt x="7423" y="1595"/>
                    </a:cubicBezTo>
                    <a:cubicBezTo>
                      <a:pt x="7369" y="1595"/>
                      <a:pt x="7315" y="1600"/>
                      <a:pt x="7262" y="1612"/>
                    </a:cubicBezTo>
                    <a:cubicBezTo>
                      <a:pt x="6753" y="1655"/>
                      <a:pt x="6255" y="1868"/>
                      <a:pt x="5804" y="2152"/>
                    </a:cubicBezTo>
                    <a:lnTo>
                      <a:pt x="5804" y="2152"/>
                    </a:lnTo>
                    <a:cubicBezTo>
                      <a:pt x="5863" y="1581"/>
                      <a:pt x="5798" y="993"/>
                      <a:pt x="5496" y="527"/>
                    </a:cubicBezTo>
                    <a:cubicBezTo>
                      <a:pt x="5238" y="150"/>
                      <a:pt x="4949" y="1"/>
                      <a:pt x="465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8"/>
              <p:cNvSpPr/>
              <p:nvPr/>
            </p:nvSpPr>
            <p:spPr>
              <a:xfrm>
                <a:off x="4726225" y="2574850"/>
                <a:ext cx="95825" cy="112725"/>
              </a:xfrm>
              <a:custGeom>
                <a:rect b="b" l="l" r="r" t="t"/>
                <a:pathLst>
                  <a:path extrusionOk="0" h="4509" w="3833">
                    <a:moveTo>
                      <a:pt x="1126" y="0"/>
                    </a:moveTo>
                    <a:cubicBezTo>
                      <a:pt x="1103" y="0"/>
                      <a:pt x="1081" y="2"/>
                      <a:pt x="1059" y="5"/>
                    </a:cubicBezTo>
                    <a:cubicBezTo>
                      <a:pt x="162" y="135"/>
                      <a:pt x="18" y="4157"/>
                      <a:pt x="18" y="4157"/>
                    </a:cubicBezTo>
                    <a:cubicBezTo>
                      <a:pt x="0" y="4377"/>
                      <a:pt x="633" y="4509"/>
                      <a:pt x="1372" y="4509"/>
                    </a:cubicBezTo>
                    <a:cubicBezTo>
                      <a:pt x="2483" y="4509"/>
                      <a:pt x="3832" y="4210"/>
                      <a:pt x="3563" y="3463"/>
                    </a:cubicBezTo>
                    <a:cubicBezTo>
                      <a:pt x="3111" y="2248"/>
                      <a:pt x="2025" y="0"/>
                      <a:pt x="1126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8"/>
              <p:cNvSpPr/>
              <p:nvPr/>
            </p:nvSpPr>
            <p:spPr>
              <a:xfrm>
                <a:off x="5270600" y="2557575"/>
                <a:ext cx="94800" cy="115025"/>
              </a:xfrm>
              <a:custGeom>
                <a:rect b="b" l="l" r="r" t="t"/>
                <a:pathLst>
                  <a:path extrusionOk="0" h="4601" w="3792">
                    <a:moveTo>
                      <a:pt x="1991" y="0"/>
                    </a:moveTo>
                    <a:cubicBezTo>
                      <a:pt x="1086" y="0"/>
                      <a:pt x="106" y="3807"/>
                      <a:pt x="106" y="3807"/>
                    </a:cubicBezTo>
                    <a:cubicBezTo>
                      <a:pt x="0" y="4144"/>
                      <a:pt x="1448" y="4600"/>
                      <a:pt x="2545" y="4600"/>
                    </a:cubicBezTo>
                    <a:cubicBezTo>
                      <a:pt x="3238" y="4600"/>
                      <a:pt x="3791" y="4418"/>
                      <a:pt x="3724" y="3908"/>
                    </a:cubicBezTo>
                    <a:cubicBezTo>
                      <a:pt x="3536" y="2577"/>
                      <a:pt x="2943" y="59"/>
                      <a:pt x="2016" y="1"/>
                    </a:cubicBezTo>
                    <a:cubicBezTo>
                      <a:pt x="2008" y="0"/>
                      <a:pt x="2000" y="0"/>
                      <a:pt x="1991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8"/>
              <p:cNvSpPr/>
              <p:nvPr/>
            </p:nvSpPr>
            <p:spPr>
              <a:xfrm>
                <a:off x="5023650" y="3015375"/>
                <a:ext cx="52050" cy="21250"/>
              </a:xfrm>
              <a:custGeom>
                <a:rect b="b" l="l" r="r" t="t"/>
                <a:pathLst>
                  <a:path extrusionOk="0" h="850" w="2082">
                    <a:moveTo>
                      <a:pt x="1942" y="0"/>
                    </a:moveTo>
                    <a:cubicBezTo>
                      <a:pt x="1898" y="0"/>
                      <a:pt x="1855" y="24"/>
                      <a:pt x="1838" y="80"/>
                    </a:cubicBezTo>
                    <a:cubicBezTo>
                      <a:pt x="1795" y="254"/>
                      <a:pt x="1664" y="413"/>
                      <a:pt x="1491" y="500"/>
                    </a:cubicBezTo>
                    <a:cubicBezTo>
                      <a:pt x="1365" y="577"/>
                      <a:pt x="1214" y="622"/>
                      <a:pt x="1059" y="622"/>
                    </a:cubicBezTo>
                    <a:cubicBezTo>
                      <a:pt x="981" y="622"/>
                      <a:pt x="902" y="611"/>
                      <a:pt x="825" y="587"/>
                    </a:cubicBezTo>
                    <a:cubicBezTo>
                      <a:pt x="651" y="514"/>
                      <a:pt x="478" y="413"/>
                      <a:pt x="362" y="254"/>
                    </a:cubicBezTo>
                    <a:cubicBezTo>
                      <a:pt x="319" y="210"/>
                      <a:pt x="290" y="167"/>
                      <a:pt x="275" y="109"/>
                    </a:cubicBezTo>
                    <a:cubicBezTo>
                      <a:pt x="275" y="109"/>
                      <a:pt x="243" y="60"/>
                      <a:pt x="239" y="60"/>
                    </a:cubicBezTo>
                    <a:lnTo>
                      <a:pt x="239" y="60"/>
                    </a:lnTo>
                    <a:cubicBezTo>
                      <a:pt x="237" y="60"/>
                      <a:pt x="239" y="66"/>
                      <a:pt x="246" y="80"/>
                    </a:cubicBezTo>
                    <a:cubicBezTo>
                      <a:pt x="254" y="90"/>
                      <a:pt x="256" y="94"/>
                      <a:pt x="256" y="94"/>
                    </a:cubicBezTo>
                    <a:cubicBezTo>
                      <a:pt x="252" y="94"/>
                      <a:pt x="172" y="7"/>
                      <a:pt x="112" y="7"/>
                    </a:cubicBezTo>
                    <a:cubicBezTo>
                      <a:pt x="109" y="7"/>
                      <a:pt x="105" y="7"/>
                      <a:pt x="102" y="8"/>
                    </a:cubicBezTo>
                    <a:cubicBezTo>
                      <a:pt x="29" y="22"/>
                      <a:pt x="0" y="80"/>
                      <a:pt x="29" y="138"/>
                    </a:cubicBezTo>
                    <a:cubicBezTo>
                      <a:pt x="174" y="471"/>
                      <a:pt x="463" y="731"/>
                      <a:pt x="825" y="818"/>
                    </a:cubicBezTo>
                    <a:cubicBezTo>
                      <a:pt x="902" y="839"/>
                      <a:pt x="983" y="849"/>
                      <a:pt x="1066" y="849"/>
                    </a:cubicBezTo>
                    <a:cubicBezTo>
                      <a:pt x="1498" y="849"/>
                      <a:pt x="1970" y="575"/>
                      <a:pt x="2055" y="138"/>
                    </a:cubicBezTo>
                    <a:cubicBezTo>
                      <a:pt x="2082" y="58"/>
                      <a:pt x="2011" y="0"/>
                      <a:pt x="194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8"/>
              <p:cNvSpPr/>
              <p:nvPr/>
            </p:nvSpPr>
            <p:spPr>
              <a:xfrm>
                <a:off x="5002300" y="2932900"/>
                <a:ext cx="85025" cy="42525"/>
              </a:xfrm>
              <a:custGeom>
                <a:rect b="b" l="l" r="r" t="t"/>
                <a:pathLst>
                  <a:path extrusionOk="0" h="1701" w="3401">
                    <a:moveTo>
                      <a:pt x="1883" y="0"/>
                    </a:moveTo>
                    <a:cubicBezTo>
                      <a:pt x="1123" y="0"/>
                      <a:pt x="328" y="112"/>
                      <a:pt x="218" y="369"/>
                    </a:cubicBezTo>
                    <a:cubicBezTo>
                      <a:pt x="1" y="876"/>
                      <a:pt x="1867" y="1701"/>
                      <a:pt x="1867" y="1701"/>
                    </a:cubicBezTo>
                    <a:cubicBezTo>
                      <a:pt x="1867" y="1701"/>
                      <a:pt x="3401" y="644"/>
                      <a:pt x="3343" y="283"/>
                    </a:cubicBezTo>
                    <a:cubicBezTo>
                      <a:pt x="3322" y="105"/>
                      <a:pt x="2618" y="0"/>
                      <a:pt x="18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8"/>
              <p:cNvSpPr/>
              <p:nvPr/>
            </p:nvSpPr>
            <p:spPr>
              <a:xfrm>
                <a:off x="4992400" y="2965450"/>
                <a:ext cx="58050" cy="37825"/>
              </a:xfrm>
              <a:custGeom>
                <a:rect b="b" l="l" r="r" t="t"/>
                <a:pathLst>
                  <a:path extrusionOk="0" h="1513" w="2322">
                    <a:moveTo>
                      <a:pt x="2182" y="1"/>
                    </a:moveTo>
                    <a:cubicBezTo>
                      <a:pt x="2126" y="1"/>
                      <a:pt x="2068" y="37"/>
                      <a:pt x="2061" y="109"/>
                    </a:cubicBezTo>
                    <a:cubicBezTo>
                      <a:pt x="2090" y="558"/>
                      <a:pt x="1844" y="992"/>
                      <a:pt x="1438" y="1209"/>
                    </a:cubicBezTo>
                    <a:cubicBezTo>
                      <a:pt x="1319" y="1261"/>
                      <a:pt x="1194" y="1285"/>
                      <a:pt x="1071" y="1285"/>
                    </a:cubicBezTo>
                    <a:cubicBezTo>
                      <a:pt x="745" y="1285"/>
                      <a:pt x="430" y="1116"/>
                      <a:pt x="252" y="833"/>
                    </a:cubicBezTo>
                    <a:cubicBezTo>
                      <a:pt x="228" y="790"/>
                      <a:pt x="190" y="772"/>
                      <a:pt x="153" y="772"/>
                    </a:cubicBezTo>
                    <a:cubicBezTo>
                      <a:pt x="76" y="772"/>
                      <a:pt x="1" y="847"/>
                      <a:pt x="49" y="934"/>
                    </a:cubicBezTo>
                    <a:cubicBezTo>
                      <a:pt x="272" y="1304"/>
                      <a:pt x="664" y="1512"/>
                      <a:pt x="1074" y="1512"/>
                    </a:cubicBezTo>
                    <a:cubicBezTo>
                      <a:pt x="1225" y="1512"/>
                      <a:pt x="1378" y="1484"/>
                      <a:pt x="1525" y="1426"/>
                    </a:cubicBezTo>
                    <a:cubicBezTo>
                      <a:pt x="2017" y="1166"/>
                      <a:pt x="2321" y="659"/>
                      <a:pt x="2292" y="109"/>
                    </a:cubicBezTo>
                    <a:cubicBezTo>
                      <a:pt x="2292" y="37"/>
                      <a:pt x="2238" y="1"/>
                      <a:pt x="218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8"/>
              <p:cNvSpPr/>
              <p:nvPr/>
            </p:nvSpPr>
            <p:spPr>
              <a:xfrm>
                <a:off x="5043900" y="2966000"/>
                <a:ext cx="57675" cy="37275"/>
              </a:xfrm>
              <a:custGeom>
                <a:rect b="b" l="l" r="r" t="t"/>
                <a:pathLst>
                  <a:path extrusionOk="0" h="1491" w="2307">
                    <a:moveTo>
                      <a:pt x="138" y="0"/>
                    </a:moveTo>
                    <a:cubicBezTo>
                      <a:pt x="87" y="0"/>
                      <a:pt x="37" y="29"/>
                      <a:pt x="15" y="87"/>
                    </a:cubicBezTo>
                    <a:cubicBezTo>
                      <a:pt x="1" y="637"/>
                      <a:pt x="304" y="1144"/>
                      <a:pt x="796" y="1404"/>
                    </a:cubicBezTo>
                    <a:cubicBezTo>
                      <a:pt x="940" y="1462"/>
                      <a:pt x="1090" y="1490"/>
                      <a:pt x="1239" y="1490"/>
                    </a:cubicBezTo>
                    <a:cubicBezTo>
                      <a:pt x="1643" y="1490"/>
                      <a:pt x="2036" y="1282"/>
                      <a:pt x="2258" y="912"/>
                    </a:cubicBezTo>
                    <a:cubicBezTo>
                      <a:pt x="2306" y="825"/>
                      <a:pt x="2231" y="750"/>
                      <a:pt x="2159" y="750"/>
                    </a:cubicBezTo>
                    <a:cubicBezTo>
                      <a:pt x="2123" y="750"/>
                      <a:pt x="2089" y="768"/>
                      <a:pt x="2070" y="811"/>
                    </a:cubicBezTo>
                    <a:cubicBezTo>
                      <a:pt x="1881" y="1094"/>
                      <a:pt x="1563" y="1263"/>
                      <a:pt x="1237" y="1263"/>
                    </a:cubicBezTo>
                    <a:cubicBezTo>
                      <a:pt x="1113" y="1263"/>
                      <a:pt x="988" y="1239"/>
                      <a:pt x="869" y="1187"/>
                    </a:cubicBezTo>
                    <a:cubicBezTo>
                      <a:pt x="464" y="970"/>
                      <a:pt x="232" y="536"/>
                      <a:pt x="261" y="87"/>
                    </a:cubicBezTo>
                    <a:cubicBezTo>
                      <a:pt x="239" y="29"/>
                      <a:pt x="189" y="0"/>
                      <a:pt x="13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8"/>
              <p:cNvSpPr/>
              <p:nvPr/>
            </p:nvSpPr>
            <p:spPr>
              <a:xfrm>
                <a:off x="5192400" y="2837475"/>
                <a:ext cx="124275" cy="79350"/>
              </a:xfrm>
              <a:custGeom>
                <a:rect b="b" l="l" r="r" t="t"/>
                <a:pathLst>
                  <a:path extrusionOk="0" h="3174" w="4971">
                    <a:moveTo>
                      <a:pt x="2509" y="1"/>
                    </a:moveTo>
                    <a:cubicBezTo>
                      <a:pt x="1791" y="1"/>
                      <a:pt x="1113" y="373"/>
                      <a:pt x="644" y="974"/>
                    </a:cubicBezTo>
                    <a:cubicBezTo>
                      <a:pt x="254" y="1495"/>
                      <a:pt x="37" y="2132"/>
                      <a:pt x="8" y="2797"/>
                    </a:cubicBezTo>
                    <a:cubicBezTo>
                      <a:pt x="0" y="2942"/>
                      <a:pt x="109" y="3014"/>
                      <a:pt x="221" y="3014"/>
                    </a:cubicBezTo>
                    <a:cubicBezTo>
                      <a:pt x="333" y="3014"/>
                      <a:pt x="449" y="2942"/>
                      <a:pt x="456" y="2797"/>
                    </a:cubicBezTo>
                    <a:cubicBezTo>
                      <a:pt x="513" y="1680"/>
                      <a:pt x="1275" y="466"/>
                      <a:pt x="2498" y="466"/>
                    </a:cubicBezTo>
                    <a:cubicBezTo>
                      <a:pt x="2526" y="466"/>
                      <a:pt x="2555" y="466"/>
                      <a:pt x="2583" y="468"/>
                    </a:cubicBezTo>
                    <a:cubicBezTo>
                      <a:pt x="3842" y="526"/>
                      <a:pt x="4508" y="1828"/>
                      <a:pt x="4493" y="2956"/>
                    </a:cubicBezTo>
                    <a:cubicBezTo>
                      <a:pt x="4486" y="3101"/>
                      <a:pt x="4595" y="3174"/>
                      <a:pt x="4709" y="3174"/>
                    </a:cubicBezTo>
                    <a:cubicBezTo>
                      <a:pt x="4822" y="3174"/>
                      <a:pt x="4942" y="3101"/>
                      <a:pt x="4956" y="2956"/>
                    </a:cubicBezTo>
                    <a:cubicBezTo>
                      <a:pt x="4971" y="1871"/>
                      <a:pt x="4464" y="699"/>
                      <a:pt x="3423" y="207"/>
                    </a:cubicBezTo>
                    <a:cubicBezTo>
                      <a:pt x="3119" y="66"/>
                      <a:pt x="2811" y="1"/>
                      <a:pt x="25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8"/>
              <p:cNvSpPr/>
              <p:nvPr/>
            </p:nvSpPr>
            <p:spPr>
              <a:xfrm>
                <a:off x="5297475" y="2853925"/>
                <a:ext cx="53575" cy="48600"/>
              </a:xfrm>
              <a:custGeom>
                <a:rect b="b" l="l" r="r" t="t"/>
                <a:pathLst>
                  <a:path extrusionOk="0" h="1944" w="2143">
                    <a:moveTo>
                      <a:pt x="1358" y="1"/>
                    </a:moveTo>
                    <a:cubicBezTo>
                      <a:pt x="1324" y="1"/>
                      <a:pt x="1291" y="9"/>
                      <a:pt x="1260" y="27"/>
                    </a:cubicBezTo>
                    <a:lnTo>
                      <a:pt x="131" y="736"/>
                    </a:lnTo>
                    <a:cubicBezTo>
                      <a:pt x="44" y="779"/>
                      <a:pt x="1" y="880"/>
                      <a:pt x="30" y="982"/>
                    </a:cubicBezTo>
                    <a:lnTo>
                      <a:pt x="261" y="1778"/>
                    </a:lnTo>
                    <a:cubicBezTo>
                      <a:pt x="298" y="1876"/>
                      <a:pt x="388" y="1943"/>
                      <a:pt x="494" y="1943"/>
                    </a:cubicBezTo>
                    <a:cubicBezTo>
                      <a:pt x="512" y="1943"/>
                      <a:pt x="531" y="1941"/>
                      <a:pt x="551" y="1937"/>
                    </a:cubicBezTo>
                    <a:lnTo>
                      <a:pt x="1752" y="1734"/>
                    </a:lnTo>
                    <a:lnTo>
                      <a:pt x="1940" y="1705"/>
                    </a:lnTo>
                    <a:cubicBezTo>
                      <a:pt x="2056" y="1676"/>
                      <a:pt x="2142" y="1561"/>
                      <a:pt x="2099" y="1430"/>
                    </a:cubicBezTo>
                    <a:cubicBezTo>
                      <a:pt x="2074" y="1332"/>
                      <a:pt x="1987" y="1265"/>
                      <a:pt x="1890" y="1265"/>
                    </a:cubicBezTo>
                    <a:cubicBezTo>
                      <a:pt x="1873" y="1265"/>
                      <a:pt x="1856" y="1267"/>
                      <a:pt x="1839" y="1271"/>
                    </a:cubicBezTo>
                    <a:lnTo>
                      <a:pt x="641" y="1468"/>
                    </a:lnTo>
                    <a:lnTo>
                      <a:pt x="641" y="1468"/>
                    </a:lnTo>
                    <a:lnTo>
                      <a:pt x="510" y="1033"/>
                    </a:lnTo>
                    <a:lnTo>
                      <a:pt x="510" y="1033"/>
                    </a:lnTo>
                    <a:lnTo>
                      <a:pt x="1477" y="417"/>
                    </a:lnTo>
                    <a:cubicBezTo>
                      <a:pt x="1578" y="360"/>
                      <a:pt x="1622" y="229"/>
                      <a:pt x="1564" y="114"/>
                    </a:cubicBezTo>
                    <a:cubicBezTo>
                      <a:pt x="1513" y="43"/>
                      <a:pt x="1435" y="1"/>
                      <a:pt x="135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8"/>
              <p:cNvSpPr/>
              <p:nvPr/>
            </p:nvSpPr>
            <p:spPr>
              <a:xfrm>
                <a:off x="4781275" y="2831200"/>
                <a:ext cx="124650" cy="79475"/>
              </a:xfrm>
              <a:custGeom>
                <a:rect b="b" l="l" r="r" t="t"/>
                <a:pathLst>
                  <a:path extrusionOk="0" h="3179" w="4986">
                    <a:moveTo>
                      <a:pt x="2476" y="0"/>
                    </a:moveTo>
                    <a:cubicBezTo>
                      <a:pt x="1705" y="0"/>
                      <a:pt x="1009" y="434"/>
                      <a:pt x="565" y="1095"/>
                    </a:cubicBezTo>
                    <a:cubicBezTo>
                      <a:pt x="189" y="1645"/>
                      <a:pt x="0" y="2296"/>
                      <a:pt x="29" y="2962"/>
                    </a:cubicBezTo>
                    <a:cubicBezTo>
                      <a:pt x="44" y="3106"/>
                      <a:pt x="163" y="3179"/>
                      <a:pt x="277" y="3179"/>
                    </a:cubicBezTo>
                    <a:cubicBezTo>
                      <a:pt x="391" y="3179"/>
                      <a:pt x="500" y="3106"/>
                      <a:pt x="492" y="2962"/>
                    </a:cubicBezTo>
                    <a:cubicBezTo>
                      <a:pt x="464" y="1818"/>
                      <a:pt x="1144" y="502"/>
                      <a:pt x="2402" y="458"/>
                    </a:cubicBezTo>
                    <a:cubicBezTo>
                      <a:pt x="2417" y="458"/>
                      <a:pt x="2432" y="458"/>
                      <a:pt x="2447" y="458"/>
                    </a:cubicBezTo>
                    <a:cubicBezTo>
                      <a:pt x="3694" y="458"/>
                      <a:pt x="4472" y="1658"/>
                      <a:pt x="4515" y="2773"/>
                    </a:cubicBezTo>
                    <a:cubicBezTo>
                      <a:pt x="4530" y="2918"/>
                      <a:pt x="4649" y="2990"/>
                      <a:pt x="4763" y="2990"/>
                    </a:cubicBezTo>
                    <a:cubicBezTo>
                      <a:pt x="4877" y="2990"/>
                      <a:pt x="4985" y="2918"/>
                      <a:pt x="4978" y="2773"/>
                    </a:cubicBezTo>
                    <a:cubicBezTo>
                      <a:pt x="4920" y="1674"/>
                      <a:pt x="4341" y="574"/>
                      <a:pt x="3271" y="154"/>
                    </a:cubicBezTo>
                    <a:cubicBezTo>
                      <a:pt x="3002" y="49"/>
                      <a:pt x="2735" y="0"/>
                      <a:pt x="24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8"/>
              <p:cNvSpPr/>
              <p:nvPr/>
            </p:nvSpPr>
            <p:spPr>
              <a:xfrm>
                <a:off x="4747275" y="2846975"/>
                <a:ext cx="53550" cy="48325"/>
              </a:xfrm>
              <a:custGeom>
                <a:rect b="b" l="l" r="r" t="t"/>
                <a:pathLst>
                  <a:path extrusionOk="0" h="1933" w="2142">
                    <a:moveTo>
                      <a:pt x="772" y="0"/>
                    </a:moveTo>
                    <a:cubicBezTo>
                      <a:pt x="699" y="0"/>
                      <a:pt x="627" y="36"/>
                      <a:pt x="579" y="102"/>
                    </a:cubicBezTo>
                    <a:cubicBezTo>
                      <a:pt x="521" y="218"/>
                      <a:pt x="565" y="363"/>
                      <a:pt x="666" y="435"/>
                    </a:cubicBezTo>
                    <a:lnTo>
                      <a:pt x="1629" y="1031"/>
                    </a:lnTo>
                    <a:lnTo>
                      <a:pt x="1629" y="1031"/>
                    </a:lnTo>
                    <a:lnTo>
                      <a:pt x="1496" y="1459"/>
                    </a:lnTo>
                    <a:lnTo>
                      <a:pt x="1496" y="1459"/>
                    </a:lnTo>
                    <a:lnTo>
                      <a:pt x="492" y="1318"/>
                    </a:lnTo>
                    <a:lnTo>
                      <a:pt x="304" y="1274"/>
                    </a:lnTo>
                    <a:cubicBezTo>
                      <a:pt x="293" y="1273"/>
                      <a:pt x="281" y="1272"/>
                      <a:pt x="270" y="1272"/>
                    </a:cubicBezTo>
                    <a:cubicBezTo>
                      <a:pt x="166" y="1272"/>
                      <a:pt x="70" y="1331"/>
                      <a:pt x="44" y="1448"/>
                    </a:cubicBezTo>
                    <a:cubicBezTo>
                      <a:pt x="0" y="1564"/>
                      <a:pt x="73" y="1679"/>
                      <a:pt x="203" y="1708"/>
                    </a:cubicBezTo>
                    <a:lnTo>
                      <a:pt x="203" y="1737"/>
                    </a:lnTo>
                    <a:lnTo>
                      <a:pt x="1418" y="1925"/>
                    </a:lnTo>
                    <a:lnTo>
                      <a:pt x="1592" y="1925"/>
                    </a:lnTo>
                    <a:cubicBezTo>
                      <a:pt x="1612" y="1930"/>
                      <a:pt x="1632" y="1933"/>
                      <a:pt x="1652" y="1933"/>
                    </a:cubicBezTo>
                    <a:cubicBezTo>
                      <a:pt x="1750" y="1933"/>
                      <a:pt x="1845" y="1877"/>
                      <a:pt x="1881" y="1781"/>
                    </a:cubicBezTo>
                    <a:lnTo>
                      <a:pt x="2113" y="985"/>
                    </a:lnTo>
                    <a:cubicBezTo>
                      <a:pt x="2142" y="884"/>
                      <a:pt x="2098" y="782"/>
                      <a:pt x="2012" y="739"/>
                    </a:cubicBezTo>
                    <a:lnTo>
                      <a:pt x="883" y="30"/>
                    </a:lnTo>
                    <a:cubicBezTo>
                      <a:pt x="848" y="10"/>
                      <a:pt x="810" y="0"/>
                      <a:pt x="77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8"/>
              <p:cNvSpPr/>
              <p:nvPr/>
            </p:nvSpPr>
            <p:spPr>
              <a:xfrm>
                <a:off x="4834325" y="3130950"/>
                <a:ext cx="473325" cy="100525"/>
              </a:xfrm>
              <a:custGeom>
                <a:rect b="b" l="l" r="r" t="t"/>
                <a:pathLst>
                  <a:path extrusionOk="0" h="4021" w="18933">
                    <a:moveTo>
                      <a:pt x="1" y="1836"/>
                    </a:moveTo>
                    <a:cubicBezTo>
                      <a:pt x="1" y="1836"/>
                      <a:pt x="4" y="1838"/>
                      <a:pt x="10" y="1842"/>
                    </a:cubicBezTo>
                    <a:lnTo>
                      <a:pt x="10" y="1842"/>
                    </a:lnTo>
                    <a:cubicBezTo>
                      <a:pt x="9" y="1841"/>
                      <a:pt x="7" y="1840"/>
                      <a:pt x="6" y="1838"/>
                    </a:cubicBezTo>
                    <a:cubicBezTo>
                      <a:pt x="3" y="1837"/>
                      <a:pt x="1" y="1836"/>
                      <a:pt x="1" y="1836"/>
                    </a:cubicBezTo>
                    <a:close/>
                    <a:moveTo>
                      <a:pt x="18932" y="1"/>
                    </a:moveTo>
                    <a:lnTo>
                      <a:pt x="18078" y="666"/>
                    </a:lnTo>
                    <a:cubicBezTo>
                      <a:pt x="17572" y="1014"/>
                      <a:pt x="17051" y="1332"/>
                      <a:pt x="16501" y="1607"/>
                    </a:cubicBezTo>
                    <a:cubicBezTo>
                      <a:pt x="14070" y="2938"/>
                      <a:pt x="11335" y="3647"/>
                      <a:pt x="8557" y="3661"/>
                    </a:cubicBezTo>
                    <a:cubicBezTo>
                      <a:pt x="8498" y="3662"/>
                      <a:pt x="8440" y="3662"/>
                      <a:pt x="8382" y="3662"/>
                    </a:cubicBezTo>
                    <a:cubicBezTo>
                      <a:pt x="3437" y="3662"/>
                      <a:pt x="204" y="1954"/>
                      <a:pt x="10" y="1842"/>
                    </a:cubicBezTo>
                    <a:lnTo>
                      <a:pt x="10" y="1842"/>
                    </a:lnTo>
                    <a:cubicBezTo>
                      <a:pt x="313" y="2087"/>
                      <a:pt x="629" y="2302"/>
                      <a:pt x="946" y="2504"/>
                    </a:cubicBezTo>
                    <a:cubicBezTo>
                      <a:pt x="2162" y="3198"/>
                      <a:pt x="3030" y="3430"/>
                      <a:pt x="4231" y="3661"/>
                    </a:cubicBezTo>
                    <a:cubicBezTo>
                      <a:pt x="5449" y="3901"/>
                      <a:pt x="6683" y="4020"/>
                      <a:pt x="7917" y="4020"/>
                    </a:cubicBezTo>
                    <a:cubicBezTo>
                      <a:pt x="9513" y="4020"/>
                      <a:pt x="11108" y="3822"/>
                      <a:pt x="12667" y="3430"/>
                    </a:cubicBezTo>
                    <a:cubicBezTo>
                      <a:pt x="14041" y="3068"/>
                      <a:pt x="15387" y="2547"/>
                      <a:pt x="16646" y="1896"/>
                    </a:cubicBezTo>
                    <a:cubicBezTo>
                      <a:pt x="17138" y="1636"/>
                      <a:pt x="17659" y="1390"/>
                      <a:pt x="18064" y="1028"/>
                    </a:cubicBezTo>
                    <a:cubicBezTo>
                      <a:pt x="18411" y="739"/>
                      <a:pt x="18701" y="391"/>
                      <a:pt x="1893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8"/>
              <p:cNvSpPr/>
              <p:nvPr/>
            </p:nvSpPr>
            <p:spPr>
              <a:xfrm>
                <a:off x="4657925" y="3453975"/>
                <a:ext cx="135675" cy="86150"/>
              </a:xfrm>
              <a:custGeom>
                <a:rect b="b" l="l" r="r" t="t"/>
                <a:pathLst>
                  <a:path extrusionOk="0" h="3446" w="5427">
                    <a:moveTo>
                      <a:pt x="1285" y="1"/>
                    </a:moveTo>
                    <a:cubicBezTo>
                      <a:pt x="1276" y="1"/>
                      <a:pt x="1268" y="1"/>
                      <a:pt x="1259" y="1"/>
                    </a:cubicBezTo>
                    <a:cubicBezTo>
                      <a:pt x="1249" y="1"/>
                      <a:pt x="1239" y="1"/>
                      <a:pt x="1230" y="1"/>
                    </a:cubicBezTo>
                    <a:cubicBezTo>
                      <a:pt x="439" y="1"/>
                      <a:pt x="29" y="575"/>
                      <a:pt x="15" y="1376"/>
                    </a:cubicBezTo>
                    <a:cubicBezTo>
                      <a:pt x="0" y="2186"/>
                      <a:pt x="463" y="3127"/>
                      <a:pt x="1389" y="3170"/>
                    </a:cubicBezTo>
                    <a:cubicBezTo>
                      <a:pt x="1399" y="3170"/>
                      <a:pt x="1409" y="3170"/>
                      <a:pt x="1419" y="3170"/>
                    </a:cubicBezTo>
                    <a:cubicBezTo>
                      <a:pt x="2760" y="3170"/>
                      <a:pt x="2800" y="1217"/>
                      <a:pt x="3781" y="1217"/>
                    </a:cubicBezTo>
                    <a:cubicBezTo>
                      <a:pt x="3784" y="1217"/>
                      <a:pt x="3788" y="1217"/>
                      <a:pt x="3791" y="1217"/>
                    </a:cubicBezTo>
                    <a:cubicBezTo>
                      <a:pt x="4356" y="1231"/>
                      <a:pt x="5253" y="1882"/>
                      <a:pt x="5224" y="2736"/>
                    </a:cubicBezTo>
                    <a:cubicBezTo>
                      <a:pt x="5224" y="3025"/>
                      <a:pt x="5325" y="3098"/>
                      <a:pt x="4934" y="3098"/>
                    </a:cubicBezTo>
                    <a:cubicBezTo>
                      <a:pt x="4529" y="3098"/>
                      <a:pt x="3907" y="2678"/>
                      <a:pt x="3545" y="2664"/>
                    </a:cubicBezTo>
                    <a:cubicBezTo>
                      <a:pt x="3535" y="2663"/>
                      <a:pt x="3524" y="2662"/>
                      <a:pt x="3514" y="2662"/>
                    </a:cubicBezTo>
                    <a:cubicBezTo>
                      <a:pt x="3382" y="2662"/>
                      <a:pt x="3267" y="2746"/>
                      <a:pt x="3227" y="2881"/>
                    </a:cubicBezTo>
                    <a:cubicBezTo>
                      <a:pt x="3574" y="3112"/>
                      <a:pt x="4312" y="3416"/>
                      <a:pt x="4703" y="3445"/>
                    </a:cubicBezTo>
                    <a:cubicBezTo>
                      <a:pt x="4717" y="3445"/>
                      <a:pt x="4731" y="3446"/>
                      <a:pt x="4745" y="3446"/>
                    </a:cubicBezTo>
                    <a:cubicBezTo>
                      <a:pt x="5102" y="3446"/>
                      <a:pt x="5383" y="3266"/>
                      <a:pt x="5383" y="2750"/>
                    </a:cubicBezTo>
                    <a:cubicBezTo>
                      <a:pt x="5426" y="1593"/>
                      <a:pt x="4385" y="826"/>
                      <a:pt x="3647" y="797"/>
                    </a:cubicBezTo>
                    <a:cubicBezTo>
                      <a:pt x="3638" y="797"/>
                      <a:pt x="3630" y="797"/>
                      <a:pt x="3622" y="797"/>
                    </a:cubicBezTo>
                    <a:cubicBezTo>
                      <a:pt x="2471" y="797"/>
                      <a:pt x="2353" y="2766"/>
                      <a:pt x="1266" y="2766"/>
                    </a:cubicBezTo>
                    <a:cubicBezTo>
                      <a:pt x="1254" y="2766"/>
                      <a:pt x="1242" y="2765"/>
                      <a:pt x="1230" y="2765"/>
                    </a:cubicBezTo>
                    <a:cubicBezTo>
                      <a:pt x="579" y="2750"/>
                      <a:pt x="246" y="2215"/>
                      <a:pt x="261" y="1506"/>
                    </a:cubicBezTo>
                    <a:cubicBezTo>
                      <a:pt x="290" y="797"/>
                      <a:pt x="738" y="493"/>
                      <a:pt x="1245" y="493"/>
                    </a:cubicBezTo>
                    <a:cubicBezTo>
                      <a:pt x="1577" y="508"/>
                      <a:pt x="1896" y="652"/>
                      <a:pt x="2127" y="884"/>
                    </a:cubicBezTo>
                    <a:cubicBezTo>
                      <a:pt x="2156" y="400"/>
                      <a:pt x="1765" y="1"/>
                      <a:pt x="128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8"/>
              <p:cNvSpPr/>
              <p:nvPr/>
            </p:nvSpPr>
            <p:spPr>
              <a:xfrm>
                <a:off x="4665875" y="3552650"/>
                <a:ext cx="67300" cy="107200"/>
              </a:xfrm>
              <a:custGeom>
                <a:rect b="b" l="l" r="r" t="t"/>
                <a:pathLst>
                  <a:path extrusionOk="0" h="4288" w="2692">
                    <a:moveTo>
                      <a:pt x="744" y="0"/>
                    </a:moveTo>
                    <a:cubicBezTo>
                      <a:pt x="715" y="0"/>
                      <a:pt x="689" y="2"/>
                      <a:pt x="666" y="4"/>
                    </a:cubicBezTo>
                    <a:cubicBezTo>
                      <a:pt x="304" y="33"/>
                      <a:pt x="1" y="164"/>
                      <a:pt x="44" y="569"/>
                    </a:cubicBezTo>
                    <a:cubicBezTo>
                      <a:pt x="73" y="959"/>
                      <a:pt x="710" y="1292"/>
                      <a:pt x="1303" y="1538"/>
                    </a:cubicBezTo>
                    <a:cubicBezTo>
                      <a:pt x="1202" y="1531"/>
                      <a:pt x="1100" y="1527"/>
                      <a:pt x="1001" y="1527"/>
                    </a:cubicBezTo>
                    <a:cubicBezTo>
                      <a:pt x="901" y="1527"/>
                      <a:pt x="804" y="1531"/>
                      <a:pt x="710" y="1538"/>
                    </a:cubicBezTo>
                    <a:cubicBezTo>
                      <a:pt x="348" y="1553"/>
                      <a:pt x="58" y="1524"/>
                      <a:pt x="87" y="1943"/>
                    </a:cubicBezTo>
                    <a:cubicBezTo>
                      <a:pt x="131" y="2348"/>
                      <a:pt x="782" y="2783"/>
                      <a:pt x="1433" y="3072"/>
                    </a:cubicBezTo>
                    <a:cubicBezTo>
                      <a:pt x="1071" y="3188"/>
                      <a:pt x="912" y="3463"/>
                      <a:pt x="927" y="3680"/>
                    </a:cubicBezTo>
                    <a:cubicBezTo>
                      <a:pt x="941" y="3882"/>
                      <a:pt x="1071" y="4143"/>
                      <a:pt x="1534" y="4287"/>
                    </a:cubicBezTo>
                    <a:lnTo>
                      <a:pt x="1592" y="4201"/>
                    </a:lnTo>
                    <a:cubicBezTo>
                      <a:pt x="1216" y="4056"/>
                      <a:pt x="1071" y="3984"/>
                      <a:pt x="1057" y="3709"/>
                    </a:cubicBezTo>
                    <a:cubicBezTo>
                      <a:pt x="1028" y="3434"/>
                      <a:pt x="1317" y="3390"/>
                      <a:pt x="1534" y="3361"/>
                    </a:cubicBezTo>
                    <a:cubicBezTo>
                      <a:pt x="1587" y="3358"/>
                      <a:pt x="1635" y="3356"/>
                      <a:pt x="1681" y="3356"/>
                    </a:cubicBezTo>
                    <a:cubicBezTo>
                      <a:pt x="2151" y="3356"/>
                      <a:pt x="2291" y="3536"/>
                      <a:pt x="2432" y="3536"/>
                    </a:cubicBezTo>
                    <a:cubicBezTo>
                      <a:pt x="2436" y="3536"/>
                      <a:pt x="2441" y="3535"/>
                      <a:pt x="2446" y="3535"/>
                    </a:cubicBezTo>
                    <a:cubicBezTo>
                      <a:pt x="2576" y="3521"/>
                      <a:pt x="2692" y="3390"/>
                      <a:pt x="2678" y="3260"/>
                    </a:cubicBezTo>
                    <a:cubicBezTo>
                      <a:pt x="2678" y="3120"/>
                      <a:pt x="2544" y="2992"/>
                      <a:pt x="2041" y="2992"/>
                    </a:cubicBezTo>
                    <a:cubicBezTo>
                      <a:pt x="1971" y="2992"/>
                      <a:pt x="1894" y="2994"/>
                      <a:pt x="1809" y="3000"/>
                    </a:cubicBezTo>
                    <a:cubicBezTo>
                      <a:pt x="1158" y="2754"/>
                      <a:pt x="377" y="2175"/>
                      <a:pt x="362" y="2059"/>
                    </a:cubicBezTo>
                    <a:cubicBezTo>
                      <a:pt x="348" y="1958"/>
                      <a:pt x="478" y="1914"/>
                      <a:pt x="666" y="1900"/>
                    </a:cubicBezTo>
                    <a:cubicBezTo>
                      <a:pt x="811" y="1891"/>
                      <a:pt x="955" y="1886"/>
                      <a:pt x="1100" y="1886"/>
                    </a:cubicBezTo>
                    <a:cubicBezTo>
                      <a:pt x="1432" y="1886"/>
                      <a:pt x="1761" y="1912"/>
                      <a:pt x="2084" y="1972"/>
                    </a:cubicBezTo>
                    <a:lnTo>
                      <a:pt x="2157" y="1972"/>
                    </a:lnTo>
                    <a:cubicBezTo>
                      <a:pt x="2258" y="1972"/>
                      <a:pt x="2316" y="1900"/>
                      <a:pt x="2301" y="1770"/>
                    </a:cubicBezTo>
                    <a:cubicBezTo>
                      <a:pt x="2287" y="1654"/>
                      <a:pt x="2301" y="1813"/>
                      <a:pt x="1665" y="1553"/>
                    </a:cubicBezTo>
                    <a:cubicBezTo>
                      <a:pt x="1028" y="1307"/>
                      <a:pt x="333" y="873"/>
                      <a:pt x="304" y="656"/>
                    </a:cubicBezTo>
                    <a:cubicBezTo>
                      <a:pt x="290" y="438"/>
                      <a:pt x="637" y="395"/>
                      <a:pt x="739" y="381"/>
                    </a:cubicBezTo>
                    <a:cubicBezTo>
                      <a:pt x="755" y="380"/>
                      <a:pt x="771" y="379"/>
                      <a:pt x="788" y="379"/>
                    </a:cubicBezTo>
                    <a:cubicBezTo>
                      <a:pt x="1235" y="379"/>
                      <a:pt x="2030" y="728"/>
                      <a:pt x="2113" y="728"/>
                    </a:cubicBezTo>
                    <a:cubicBezTo>
                      <a:pt x="2214" y="728"/>
                      <a:pt x="2258" y="670"/>
                      <a:pt x="2243" y="467"/>
                    </a:cubicBezTo>
                    <a:cubicBezTo>
                      <a:pt x="2230" y="291"/>
                      <a:pt x="1174" y="0"/>
                      <a:pt x="744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8"/>
              <p:cNvSpPr/>
              <p:nvPr/>
            </p:nvSpPr>
            <p:spPr>
              <a:xfrm>
                <a:off x="4676725" y="3661050"/>
                <a:ext cx="97350" cy="42575"/>
              </a:xfrm>
              <a:custGeom>
                <a:rect b="b" l="l" r="r" t="t"/>
                <a:pathLst>
                  <a:path extrusionOk="0" h="1703" w="3894">
                    <a:moveTo>
                      <a:pt x="3463" y="568"/>
                    </a:moveTo>
                    <a:cubicBezTo>
                      <a:pt x="3447" y="568"/>
                      <a:pt x="3431" y="570"/>
                      <a:pt x="3416" y="574"/>
                    </a:cubicBezTo>
                    <a:cubicBezTo>
                      <a:pt x="3271" y="588"/>
                      <a:pt x="3227" y="733"/>
                      <a:pt x="3256" y="877"/>
                    </a:cubicBezTo>
                    <a:cubicBezTo>
                      <a:pt x="3284" y="1085"/>
                      <a:pt x="3458" y="1240"/>
                      <a:pt x="3663" y="1240"/>
                    </a:cubicBezTo>
                    <a:cubicBezTo>
                      <a:pt x="3672" y="1240"/>
                      <a:pt x="3681" y="1240"/>
                      <a:pt x="3690" y="1239"/>
                    </a:cubicBezTo>
                    <a:cubicBezTo>
                      <a:pt x="3835" y="1225"/>
                      <a:pt x="3893" y="1196"/>
                      <a:pt x="3850" y="979"/>
                    </a:cubicBezTo>
                    <a:cubicBezTo>
                      <a:pt x="3823" y="780"/>
                      <a:pt x="3638" y="568"/>
                      <a:pt x="3463" y="568"/>
                    </a:cubicBezTo>
                    <a:close/>
                    <a:moveTo>
                      <a:pt x="681" y="1"/>
                    </a:moveTo>
                    <a:cubicBezTo>
                      <a:pt x="626" y="1"/>
                      <a:pt x="581" y="3"/>
                      <a:pt x="551" y="9"/>
                    </a:cubicBezTo>
                    <a:cubicBezTo>
                      <a:pt x="232" y="67"/>
                      <a:pt x="1" y="111"/>
                      <a:pt x="88" y="617"/>
                    </a:cubicBezTo>
                    <a:cubicBezTo>
                      <a:pt x="189" y="1123"/>
                      <a:pt x="695" y="1587"/>
                      <a:pt x="1491" y="1702"/>
                    </a:cubicBezTo>
                    <a:lnTo>
                      <a:pt x="1534" y="1630"/>
                    </a:lnTo>
                    <a:cubicBezTo>
                      <a:pt x="724" y="1398"/>
                      <a:pt x="420" y="1022"/>
                      <a:pt x="362" y="805"/>
                    </a:cubicBezTo>
                    <a:cubicBezTo>
                      <a:pt x="305" y="588"/>
                      <a:pt x="377" y="458"/>
                      <a:pt x="695" y="400"/>
                    </a:cubicBezTo>
                    <a:cubicBezTo>
                      <a:pt x="749" y="391"/>
                      <a:pt x="805" y="387"/>
                      <a:pt x="863" y="387"/>
                    </a:cubicBezTo>
                    <a:cubicBezTo>
                      <a:pt x="1455" y="387"/>
                      <a:pt x="2217" y="806"/>
                      <a:pt x="2442" y="806"/>
                    </a:cubicBezTo>
                    <a:cubicBezTo>
                      <a:pt x="2449" y="806"/>
                      <a:pt x="2455" y="806"/>
                      <a:pt x="2461" y="805"/>
                    </a:cubicBezTo>
                    <a:cubicBezTo>
                      <a:pt x="2533" y="791"/>
                      <a:pt x="2591" y="718"/>
                      <a:pt x="2576" y="646"/>
                    </a:cubicBezTo>
                    <a:cubicBezTo>
                      <a:pt x="2511" y="230"/>
                      <a:pt x="1172" y="1"/>
                      <a:pt x="68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8"/>
              <p:cNvSpPr/>
              <p:nvPr/>
            </p:nvSpPr>
            <p:spPr>
              <a:xfrm>
                <a:off x="4683600" y="3706500"/>
                <a:ext cx="75625" cy="108525"/>
              </a:xfrm>
              <a:custGeom>
                <a:rect b="b" l="l" r="r" t="t"/>
                <a:pathLst>
                  <a:path extrusionOk="0" h="4341" w="3025">
                    <a:moveTo>
                      <a:pt x="1896" y="0"/>
                    </a:moveTo>
                    <a:cubicBezTo>
                      <a:pt x="1600" y="91"/>
                      <a:pt x="1122" y="110"/>
                      <a:pt x="727" y="110"/>
                    </a:cubicBezTo>
                    <a:cubicBezTo>
                      <a:pt x="432" y="110"/>
                      <a:pt x="184" y="100"/>
                      <a:pt x="93" y="100"/>
                    </a:cubicBezTo>
                    <a:cubicBezTo>
                      <a:pt x="74" y="100"/>
                      <a:pt x="62" y="100"/>
                      <a:pt x="59" y="101"/>
                    </a:cubicBezTo>
                    <a:cubicBezTo>
                      <a:pt x="1" y="130"/>
                      <a:pt x="1" y="376"/>
                      <a:pt x="30" y="492"/>
                    </a:cubicBezTo>
                    <a:cubicBezTo>
                      <a:pt x="985" y="521"/>
                      <a:pt x="2330" y="1215"/>
                      <a:pt x="2374" y="1331"/>
                    </a:cubicBezTo>
                    <a:cubicBezTo>
                      <a:pt x="2403" y="1461"/>
                      <a:pt x="2605" y="1433"/>
                      <a:pt x="2171" y="1577"/>
                    </a:cubicBezTo>
                    <a:cubicBezTo>
                      <a:pt x="1989" y="1638"/>
                      <a:pt x="1697" y="1653"/>
                      <a:pt x="1412" y="1653"/>
                    </a:cubicBezTo>
                    <a:cubicBezTo>
                      <a:pt x="1140" y="1653"/>
                      <a:pt x="873" y="1639"/>
                      <a:pt x="716" y="1639"/>
                    </a:cubicBezTo>
                    <a:cubicBezTo>
                      <a:pt x="646" y="1639"/>
                      <a:pt x="597" y="1642"/>
                      <a:pt x="579" y="1650"/>
                    </a:cubicBezTo>
                    <a:cubicBezTo>
                      <a:pt x="493" y="1679"/>
                      <a:pt x="522" y="1910"/>
                      <a:pt x="565" y="1997"/>
                    </a:cubicBezTo>
                    <a:cubicBezTo>
                      <a:pt x="782" y="2040"/>
                      <a:pt x="1014" y="2069"/>
                      <a:pt x="1245" y="2127"/>
                    </a:cubicBezTo>
                    <a:cubicBezTo>
                      <a:pt x="1983" y="2330"/>
                      <a:pt x="2460" y="2561"/>
                      <a:pt x="2475" y="2648"/>
                    </a:cubicBezTo>
                    <a:cubicBezTo>
                      <a:pt x="2489" y="2749"/>
                      <a:pt x="2547" y="2822"/>
                      <a:pt x="2301" y="2908"/>
                    </a:cubicBezTo>
                    <a:cubicBezTo>
                      <a:pt x="2041" y="2995"/>
                      <a:pt x="1607" y="2923"/>
                      <a:pt x="1332" y="3010"/>
                    </a:cubicBezTo>
                    <a:cubicBezTo>
                      <a:pt x="1071" y="3111"/>
                      <a:pt x="811" y="3082"/>
                      <a:pt x="999" y="3589"/>
                    </a:cubicBezTo>
                    <a:cubicBezTo>
                      <a:pt x="1173" y="4109"/>
                      <a:pt x="1896" y="4298"/>
                      <a:pt x="2489" y="4341"/>
                    </a:cubicBezTo>
                    <a:lnTo>
                      <a:pt x="2562" y="4225"/>
                    </a:lnTo>
                    <a:cubicBezTo>
                      <a:pt x="2055" y="4182"/>
                      <a:pt x="1332" y="3835"/>
                      <a:pt x="1288" y="3690"/>
                    </a:cubicBezTo>
                    <a:cubicBezTo>
                      <a:pt x="1231" y="3545"/>
                      <a:pt x="1158" y="3531"/>
                      <a:pt x="1433" y="3429"/>
                    </a:cubicBezTo>
                    <a:cubicBezTo>
                      <a:pt x="1694" y="3343"/>
                      <a:pt x="2243" y="3429"/>
                      <a:pt x="2591" y="3328"/>
                    </a:cubicBezTo>
                    <a:cubicBezTo>
                      <a:pt x="2808" y="3285"/>
                      <a:pt x="2938" y="3053"/>
                      <a:pt x="2880" y="2836"/>
                    </a:cubicBezTo>
                    <a:cubicBezTo>
                      <a:pt x="2735" y="2402"/>
                      <a:pt x="2113" y="2199"/>
                      <a:pt x="1549" y="2098"/>
                    </a:cubicBezTo>
                    <a:cubicBezTo>
                      <a:pt x="1882" y="2098"/>
                      <a:pt x="2200" y="2069"/>
                      <a:pt x="2518" y="1997"/>
                    </a:cubicBezTo>
                    <a:cubicBezTo>
                      <a:pt x="2764" y="1910"/>
                      <a:pt x="3025" y="1953"/>
                      <a:pt x="2880" y="1490"/>
                    </a:cubicBezTo>
                    <a:cubicBezTo>
                      <a:pt x="2735" y="1042"/>
                      <a:pt x="1896" y="695"/>
                      <a:pt x="1231" y="535"/>
                    </a:cubicBezTo>
                    <a:lnTo>
                      <a:pt x="1231" y="535"/>
                    </a:lnTo>
                    <a:cubicBezTo>
                      <a:pt x="1275" y="538"/>
                      <a:pt x="1320" y="539"/>
                      <a:pt x="1366" y="539"/>
                    </a:cubicBezTo>
                    <a:cubicBezTo>
                      <a:pt x="1585" y="539"/>
                      <a:pt x="1811" y="511"/>
                      <a:pt x="2026" y="463"/>
                    </a:cubicBezTo>
                    <a:cubicBezTo>
                      <a:pt x="2113" y="434"/>
                      <a:pt x="2171" y="333"/>
                      <a:pt x="2128" y="246"/>
                    </a:cubicBezTo>
                    <a:cubicBezTo>
                      <a:pt x="2084" y="145"/>
                      <a:pt x="1997" y="43"/>
                      <a:pt x="1896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8"/>
              <p:cNvSpPr/>
              <p:nvPr/>
            </p:nvSpPr>
            <p:spPr>
              <a:xfrm>
                <a:off x="4722300" y="3816450"/>
                <a:ext cx="89025" cy="102975"/>
              </a:xfrm>
              <a:custGeom>
                <a:rect b="b" l="l" r="r" t="t"/>
                <a:pathLst>
                  <a:path extrusionOk="0" h="4119" w="3561">
                    <a:moveTo>
                      <a:pt x="1839" y="1"/>
                    </a:moveTo>
                    <a:cubicBezTo>
                      <a:pt x="1332" y="290"/>
                      <a:pt x="117" y="478"/>
                      <a:pt x="59" y="522"/>
                    </a:cubicBezTo>
                    <a:cubicBezTo>
                      <a:pt x="1" y="551"/>
                      <a:pt x="59" y="797"/>
                      <a:pt x="131" y="898"/>
                    </a:cubicBezTo>
                    <a:cubicBezTo>
                      <a:pt x="309" y="865"/>
                      <a:pt x="504" y="852"/>
                      <a:pt x="705" y="852"/>
                    </a:cubicBezTo>
                    <a:cubicBezTo>
                      <a:pt x="1569" y="852"/>
                      <a:pt x="2532" y="1105"/>
                      <a:pt x="2591" y="1187"/>
                    </a:cubicBezTo>
                    <a:cubicBezTo>
                      <a:pt x="2663" y="1303"/>
                      <a:pt x="2866" y="1202"/>
                      <a:pt x="2461" y="1462"/>
                    </a:cubicBezTo>
                    <a:cubicBezTo>
                      <a:pt x="2070" y="1708"/>
                      <a:pt x="1043" y="1839"/>
                      <a:pt x="927" y="1896"/>
                    </a:cubicBezTo>
                    <a:cubicBezTo>
                      <a:pt x="855" y="1954"/>
                      <a:pt x="927" y="2171"/>
                      <a:pt x="985" y="2258"/>
                    </a:cubicBezTo>
                    <a:cubicBezTo>
                      <a:pt x="1216" y="2229"/>
                      <a:pt x="1448" y="2215"/>
                      <a:pt x="1694" y="2215"/>
                    </a:cubicBezTo>
                    <a:cubicBezTo>
                      <a:pt x="2446" y="2244"/>
                      <a:pt x="2938" y="2359"/>
                      <a:pt x="2996" y="2461"/>
                    </a:cubicBezTo>
                    <a:cubicBezTo>
                      <a:pt x="3040" y="2548"/>
                      <a:pt x="3141" y="2620"/>
                      <a:pt x="2895" y="2750"/>
                    </a:cubicBezTo>
                    <a:cubicBezTo>
                      <a:pt x="2663" y="2866"/>
                      <a:pt x="2244" y="2895"/>
                      <a:pt x="1983" y="3068"/>
                    </a:cubicBezTo>
                    <a:cubicBezTo>
                      <a:pt x="1723" y="3170"/>
                      <a:pt x="1636" y="3474"/>
                      <a:pt x="1781" y="3705"/>
                    </a:cubicBezTo>
                    <a:cubicBezTo>
                      <a:pt x="1981" y="4016"/>
                      <a:pt x="2404" y="4118"/>
                      <a:pt x="2837" y="4118"/>
                    </a:cubicBezTo>
                    <a:cubicBezTo>
                      <a:pt x="3029" y="4118"/>
                      <a:pt x="3223" y="4098"/>
                      <a:pt x="3401" y="4067"/>
                    </a:cubicBezTo>
                    <a:lnTo>
                      <a:pt x="3459" y="3951"/>
                    </a:lnTo>
                    <a:lnTo>
                      <a:pt x="3459" y="3951"/>
                    </a:lnTo>
                    <a:cubicBezTo>
                      <a:pt x="3272" y="3972"/>
                      <a:pt x="3062" y="3992"/>
                      <a:pt x="2862" y="3992"/>
                    </a:cubicBezTo>
                    <a:cubicBezTo>
                      <a:pt x="2518" y="3992"/>
                      <a:pt x="2203" y="3935"/>
                      <a:pt x="2085" y="3734"/>
                    </a:cubicBezTo>
                    <a:cubicBezTo>
                      <a:pt x="1998" y="3633"/>
                      <a:pt x="2056" y="3488"/>
                      <a:pt x="2171" y="3445"/>
                    </a:cubicBezTo>
                    <a:cubicBezTo>
                      <a:pt x="2417" y="3300"/>
                      <a:pt x="2953" y="3257"/>
                      <a:pt x="3257" y="3068"/>
                    </a:cubicBezTo>
                    <a:cubicBezTo>
                      <a:pt x="3474" y="2982"/>
                      <a:pt x="3560" y="2721"/>
                      <a:pt x="3430" y="2533"/>
                    </a:cubicBezTo>
                    <a:cubicBezTo>
                      <a:pt x="3213" y="2175"/>
                      <a:pt x="2701" y="2111"/>
                      <a:pt x="2185" y="2111"/>
                    </a:cubicBezTo>
                    <a:cubicBezTo>
                      <a:pt x="2118" y="2111"/>
                      <a:pt x="2050" y="2112"/>
                      <a:pt x="1983" y="2113"/>
                    </a:cubicBezTo>
                    <a:cubicBezTo>
                      <a:pt x="2287" y="2056"/>
                      <a:pt x="2591" y="1940"/>
                      <a:pt x="2880" y="1810"/>
                    </a:cubicBezTo>
                    <a:cubicBezTo>
                      <a:pt x="3112" y="1665"/>
                      <a:pt x="3387" y="1636"/>
                      <a:pt x="3141" y="1231"/>
                    </a:cubicBezTo>
                    <a:cubicBezTo>
                      <a:pt x="2880" y="811"/>
                      <a:pt x="1998" y="681"/>
                      <a:pt x="1303" y="666"/>
                    </a:cubicBezTo>
                    <a:cubicBezTo>
                      <a:pt x="1564" y="609"/>
                      <a:pt x="1810" y="536"/>
                      <a:pt x="2056" y="435"/>
                    </a:cubicBezTo>
                    <a:cubicBezTo>
                      <a:pt x="2157" y="392"/>
                      <a:pt x="2186" y="261"/>
                      <a:pt x="2128" y="174"/>
                    </a:cubicBezTo>
                    <a:cubicBezTo>
                      <a:pt x="2041" y="88"/>
                      <a:pt x="1940" y="15"/>
                      <a:pt x="1839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8"/>
              <p:cNvSpPr/>
              <p:nvPr/>
            </p:nvSpPr>
            <p:spPr>
              <a:xfrm>
                <a:off x="4790325" y="3902075"/>
                <a:ext cx="96975" cy="55900"/>
              </a:xfrm>
              <a:custGeom>
                <a:rect b="b" l="l" r="r" t="t"/>
                <a:pathLst>
                  <a:path extrusionOk="0" h="2236" w="3879">
                    <a:moveTo>
                      <a:pt x="3326" y="0"/>
                    </a:moveTo>
                    <a:cubicBezTo>
                      <a:pt x="3254" y="0"/>
                      <a:pt x="3188" y="20"/>
                      <a:pt x="3140" y="63"/>
                    </a:cubicBezTo>
                    <a:cubicBezTo>
                      <a:pt x="3053" y="164"/>
                      <a:pt x="3053" y="309"/>
                      <a:pt x="3169" y="410"/>
                    </a:cubicBezTo>
                    <a:cubicBezTo>
                      <a:pt x="3251" y="501"/>
                      <a:pt x="3373" y="552"/>
                      <a:pt x="3499" y="552"/>
                    </a:cubicBezTo>
                    <a:cubicBezTo>
                      <a:pt x="3574" y="552"/>
                      <a:pt x="3649" y="535"/>
                      <a:pt x="3719" y="497"/>
                    </a:cubicBezTo>
                    <a:cubicBezTo>
                      <a:pt x="3849" y="381"/>
                      <a:pt x="3878" y="352"/>
                      <a:pt x="3733" y="193"/>
                    </a:cubicBezTo>
                    <a:cubicBezTo>
                      <a:pt x="3637" y="78"/>
                      <a:pt x="3470" y="0"/>
                      <a:pt x="3326" y="0"/>
                    </a:cubicBezTo>
                    <a:close/>
                    <a:moveTo>
                      <a:pt x="2173" y="469"/>
                    </a:moveTo>
                    <a:cubicBezTo>
                      <a:pt x="1620" y="469"/>
                      <a:pt x="619" y="918"/>
                      <a:pt x="434" y="1090"/>
                    </a:cubicBezTo>
                    <a:cubicBezTo>
                      <a:pt x="203" y="1307"/>
                      <a:pt x="0" y="1452"/>
                      <a:pt x="362" y="1857"/>
                    </a:cubicBezTo>
                    <a:cubicBezTo>
                      <a:pt x="581" y="2094"/>
                      <a:pt x="913" y="2236"/>
                      <a:pt x="1304" y="2236"/>
                    </a:cubicBezTo>
                    <a:cubicBezTo>
                      <a:pt x="1558" y="2236"/>
                      <a:pt x="1837" y="2176"/>
                      <a:pt x="2127" y="2045"/>
                    </a:cubicBezTo>
                    <a:lnTo>
                      <a:pt x="2127" y="1959"/>
                    </a:lnTo>
                    <a:cubicBezTo>
                      <a:pt x="1828" y="2037"/>
                      <a:pt x="1572" y="2069"/>
                      <a:pt x="1361" y="2069"/>
                    </a:cubicBezTo>
                    <a:cubicBezTo>
                      <a:pt x="991" y="2069"/>
                      <a:pt x="758" y="1973"/>
                      <a:pt x="666" y="1872"/>
                    </a:cubicBezTo>
                    <a:cubicBezTo>
                      <a:pt x="521" y="1713"/>
                      <a:pt x="290" y="1785"/>
                      <a:pt x="753" y="1365"/>
                    </a:cubicBezTo>
                    <a:cubicBezTo>
                      <a:pt x="1230" y="946"/>
                      <a:pt x="2301" y="917"/>
                      <a:pt x="2460" y="772"/>
                    </a:cubicBezTo>
                    <a:cubicBezTo>
                      <a:pt x="2532" y="729"/>
                      <a:pt x="2547" y="627"/>
                      <a:pt x="2489" y="569"/>
                    </a:cubicBezTo>
                    <a:cubicBezTo>
                      <a:pt x="2427" y="499"/>
                      <a:pt x="2315" y="469"/>
                      <a:pt x="2173" y="469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8"/>
              <p:cNvSpPr/>
              <p:nvPr/>
            </p:nvSpPr>
            <p:spPr>
              <a:xfrm>
                <a:off x="4824675" y="3947325"/>
                <a:ext cx="84675" cy="70475"/>
              </a:xfrm>
              <a:custGeom>
                <a:rect b="b" l="l" r="r" t="t"/>
                <a:pathLst>
                  <a:path extrusionOk="0" h="2819" w="3387">
                    <a:moveTo>
                      <a:pt x="1451" y="0"/>
                    </a:moveTo>
                    <a:cubicBezTo>
                      <a:pt x="1430" y="0"/>
                      <a:pt x="1410" y="1"/>
                      <a:pt x="1390" y="4"/>
                    </a:cubicBezTo>
                    <a:cubicBezTo>
                      <a:pt x="1028" y="452"/>
                      <a:pt x="59" y="930"/>
                      <a:pt x="1" y="988"/>
                    </a:cubicBezTo>
                    <a:cubicBezTo>
                      <a:pt x="1" y="1118"/>
                      <a:pt x="73" y="1248"/>
                      <a:pt x="174" y="1321"/>
                    </a:cubicBezTo>
                    <a:cubicBezTo>
                      <a:pt x="655" y="1150"/>
                      <a:pt x="1404" y="861"/>
                      <a:pt x="1938" y="861"/>
                    </a:cubicBezTo>
                    <a:cubicBezTo>
                      <a:pt x="2127" y="861"/>
                      <a:pt x="2289" y="897"/>
                      <a:pt x="2403" y="988"/>
                    </a:cubicBezTo>
                    <a:cubicBezTo>
                      <a:pt x="2533" y="1075"/>
                      <a:pt x="2605" y="1176"/>
                      <a:pt x="2403" y="1422"/>
                    </a:cubicBezTo>
                    <a:cubicBezTo>
                      <a:pt x="2200" y="1653"/>
                      <a:pt x="1839" y="1813"/>
                      <a:pt x="1679" y="2015"/>
                    </a:cubicBezTo>
                    <a:cubicBezTo>
                      <a:pt x="1520" y="2218"/>
                      <a:pt x="1375" y="2334"/>
                      <a:pt x="1766" y="2637"/>
                    </a:cubicBezTo>
                    <a:cubicBezTo>
                      <a:pt x="1926" y="2763"/>
                      <a:pt x="2116" y="2819"/>
                      <a:pt x="2325" y="2819"/>
                    </a:cubicBezTo>
                    <a:cubicBezTo>
                      <a:pt x="2645" y="2819"/>
                      <a:pt x="3010" y="2688"/>
                      <a:pt x="3387" y="2478"/>
                    </a:cubicBezTo>
                    <a:lnTo>
                      <a:pt x="3387" y="2377"/>
                    </a:lnTo>
                    <a:cubicBezTo>
                      <a:pt x="3007" y="2540"/>
                      <a:pt x="2472" y="2621"/>
                      <a:pt x="2192" y="2621"/>
                    </a:cubicBezTo>
                    <a:cubicBezTo>
                      <a:pt x="2099" y="2621"/>
                      <a:pt x="2034" y="2612"/>
                      <a:pt x="2012" y="2594"/>
                    </a:cubicBezTo>
                    <a:cubicBezTo>
                      <a:pt x="1911" y="2522"/>
                      <a:pt x="1810" y="2522"/>
                      <a:pt x="2012" y="2261"/>
                    </a:cubicBezTo>
                    <a:cubicBezTo>
                      <a:pt x="2200" y="2015"/>
                      <a:pt x="2678" y="1856"/>
                      <a:pt x="2880" y="1610"/>
                    </a:cubicBezTo>
                    <a:cubicBezTo>
                      <a:pt x="3068" y="1379"/>
                      <a:pt x="3271" y="1161"/>
                      <a:pt x="2880" y="843"/>
                    </a:cubicBezTo>
                    <a:cubicBezTo>
                      <a:pt x="2719" y="710"/>
                      <a:pt x="2492" y="660"/>
                      <a:pt x="2239" y="660"/>
                    </a:cubicBezTo>
                    <a:cubicBezTo>
                      <a:pt x="1858" y="660"/>
                      <a:pt x="1417" y="774"/>
                      <a:pt x="1043" y="887"/>
                    </a:cubicBezTo>
                    <a:cubicBezTo>
                      <a:pt x="1303" y="727"/>
                      <a:pt x="1535" y="539"/>
                      <a:pt x="1752" y="337"/>
                    </a:cubicBezTo>
                    <a:cubicBezTo>
                      <a:pt x="1824" y="264"/>
                      <a:pt x="1824" y="134"/>
                      <a:pt x="1737" y="76"/>
                    </a:cubicBezTo>
                    <a:cubicBezTo>
                      <a:pt x="1653" y="28"/>
                      <a:pt x="1550" y="0"/>
                      <a:pt x="145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8"/>
              <p:cNvSpPr/>
              <p:nvPr/>
            </p:nvSpPr>
            <p:spPr>
              <a:xfrm>
                <a:off x="4878950" y="3998150"/>
                <a:ext cx="97325" cy="81550"/>
              </a:xfrm>
              <a:custGeom>
                <a:rect b="b" l="l" r="r" t="t"/>
                <a:pathLst>
                  <a:path extrusionOk="0" h="3262" w="3893">
                    <a:moveTo>
                      <a:pt x="1417" y="2366"/>
                    </a:moveTo>
                    <a:cubicBezTo>
                      <a:pt x="1499" y="2366"/>
                      <a:pt x="1582" y="2368"/>
                      <a:pt x="1664" y="2370"/>
                    </a:cubicBezTo>
                    <a:cubicBezTo>
                      <a:pt x="1048" y="2873"/>
                      <a:pt x="584" y="3015"/>
                      <a:pt x="417" y="3015"/>
                    </a:cubicBezTo>
                    <a:cubicBezTo>
                      <a:pt x="392" y="3015"/>
                      <a:pt x="373" y="3012"/>
                      <a:pt x="362" y="3006"/>
                    </a:cubicBezTo>
                    <a:cubicBezTo>
                      <a:pt x="275" y="2948"/>
                      <a:pt x="145" y="3050"/>
                      <a:pt x="319" y="2717"/>
                    </a:cubicBezTo>
                    <a:cubicBezTo>
                      <a:pt x="480" y="2419"/>
                      <a:pt x="928" y="2366"/>
                      <a:pt x="1417" y="2366"/>
                    </a:cubicBezTo>
                    <a:close/>
                    <a:moveTo>
                      <a:pt x="2820" y="1"/>
                    </a:moveTo>
                    <a:cubicBezTo>
                      <a:pt x="2192" y="1"/>
                      <a:pt x="1450" y="277"/>
                      <a:pt x="1143" y="850"/>
                    </a:cubicBezTo>
                    <a:cubicBezTo>
                      <a:pt x="955" y="1198"/>
                      <a:pt x="926" y="1487"/>
                      <a:pt x="1259" y="1661"/>
                    </a:cubicBezTo>
                    <a:cubicBezTo>
                      <a:pt x="1361" y="1716"/>
                      <a:pt x="1476" y="1740"/>
                      <a:pt x="1601" y="1740"/>
                    </a:cubicBezTo>
                    <a:cubicBezTo>
                      <a:pt x="1904" y="1740"/>
                      <a:pt x="2265" y="1599"/>
                      <a:pt x="2634" y="1415"/>
                    </a:cubicBezTo>
                    <a:lnTo>
                      <a:pt x="2634" y="1415"/>
                    </a:lnTo>
                    <a:cubicBezTo>
                      <a:pt x="2388" y="1704"/>
                      <a:pt x="2113" y="1979"/>
                      <a:pt x="1824" y="2239"/>
                    </a:cubicBezTo>
                    <a:cubicBezTo>
                      <a:pt x="1684" y="2236"/>
                      <a:pt x="1535" y="2232"/>
                      <a:pt x="1385" y="2232"/>
                    </a:cubicBezTo>
                    <a:cubicBezTo>
                      <a:pt x="852" y="2232"/>
                      <a:pt x="305" y="2290"/>
                      <a:pt x="102" y="2674"/>
                    </a:cubicBezTo>
                    <a:cubicBezTo>
                      <a:pt x="0" y="2862"/>
                      <a:pt x="73" y="3108"/>
                      <a:pt x="275" y="3194"/>
                    </a:cubicBezTo>
                    <a:cubicBezTo>
                      <a:pt x="359" y="3240"/>
                      <a:pt x="453" y="3262"/>
                      <a:pt x="554" y="3262"/>
                    </a:cubicBezTo>
                    <a:cubicBezTo>
                      <a:pt x="995" y="3262"/>
                      <a:pt x="1585" y="2861"/>
                      <a:pt x="2185" y="2355"/>
                    </a:cubicBezTo>
                    <a:cubicBezTo>
                      <a:pt x="2211" y="2356"/>
                      <a:pt x="2237" y="2356"/>
                      <a:pt x="2264" y="2356"/>
                    </a:cubicBezTo>
                    <a:cubicBezTo>
                      <a:pt x="2744" y="2356"/>
                      <a:pt x="3454" y="2231"/>
                      <a:pt x="3893" y="1820"/>
                    </a:cubicBezTo>
                    <a:lnTo>
                      <a:pt x="3849" y="1733"/>
                    </a:lnTo>
                    <a:cubicBezTo>
                      <a:pt x="3432" y="2053"/>
                      <a:pt x="2934" y="2226"/>
                      <a:pt x="2408" y="2226"/>
                    </a:cubicBezTo>
                    <a:cubicBezTo>
                      <a:pt x="2387" y="2226"/>
                      <a:pt x="2366" y="2226"/>
                      <a:pt x="2344" y="2225"/>
                    </a:cubicBezTo>
                    <a:cubicBezTo>
                      <a:pt x="2836" y="1805"/>
                      <a:pt x="3285" y="1342"/>
                      <a:pt x="3676" y="836"/>
                    </a:cubicBezTo>
                    <a:lnTo>
                      <a:pt x="3545" y="764"/>
                    </a:lnTo>
                    <a:cubicBezTo>
                      <a:pt x="3496" y="743"/>
                      <a:pt x="3445" y="733"/>
                      <a:pt x="3395" y="733"/>
                    </a:cubicBezTo>
                    <a:cubicBezTo>
                      <a:pt x="3272" y="733"/>
                      <a:pt x="3159" y="795"/>
                      <a:pt x="3097" y="908"/>
                    </a:cubicBezTo>
                    <a:lnTo>
                      <a:pt x="2851" y="1169"/>
                    </a:lnTo>
                    <a:cubicBezTo>
                      <a:pt x="2414" y="1393"/>
                      <a:pt x="1899" y="1521"/>
                      <a:pt x="1662" y="1521"/>
                    </a:cubicBezTo>
                    <a:cubicBezTo>
                      <a:pt x="1609" y="1521"/>
                      <a:pt x="1570" y="1515"/>
                      <a:pt x="1549" y="1502"/>
                    </a:cubicBezTo>
                    <a:cubicBezTo>
                      <a:pt x="1447" y="1429"/>
                      <a:pt x="1404" y="1284"/>
                      <a:pt x="1505" y="1082"/>
                    </a:cubicBezTo>
                    <a:cubicBezTo>
                      <a:pt x="1711" y="693"/>
                      <a:pt x="2387" y="277"/>
                      <a:pt x="2976" y="277"/>
                    </a:cubicBezTo>
                    <a:cubicBezTo>
                      <a:pt x="3132" y="277"/>
                      <a:pt x="3282" y="306"/>
                      <a:pt x="3415" y="373"/>
                    </a:cubicBezTo>
                    <a:cubicBezTo>
                      <a:pt x="3502" y="416"/>
                      <a:pt x="3574" y="503"/>
                      <a:pt x="3603" y="590"/>
                    </a:cubicBezTo>
                    <a:cubicBezTo>
                      <a:pt x="3647" y="590"/>
                      <a:pt x="3705" y="547"/>
                      <a:pt x="3719" y="503"/>
                    </a:cubicBezTo>
                    <a:cubicBezTo>
                      <a:pt x="3777" y="416"/>
                      <a:pt x="3748" y="272"/>
                      <a:pt x="3502" y="141"/>
                    </a:cubicBezTo>
                    <a:cubicBezTo>
                      <a:pt x="3320" y="48"/>
                      <a:pt x="3080" y="1"/>
                      <a:pt x="282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8"/>
              <p:cNvSpPr/>
              <p:nvPr/>
            </p:nvSpPr>
            <p:spPr>
              <a:xfrm>
                <a:off x="5029800" y="3976550"/>
                <a:ext cx="113975" cy="130775"/>
              </a:xfrm>
              <a:custGeom>
                <a:rect b="b" l="l" r="r" t="t"/>
                <a:pathLst>
                  <a:path extrusionOk="0" h="5231" w="4559">
                    <a:moveTo>
                      <a:pt x="1505" y="1"/>
                    </a:moveTo>
                    <a:cubicBezTo>
                      <a:pt x="1117" y="1"/>
                      <a:pt x="851" y="101"/>
                      <a:pt x="767" y="354"/>
                    </a:cubicBezTo>
                    <a:cubicBezTo>
                      <a:pt x="1389" y="398"/>
                      <a:pt x="2012" y="484"/>
                      <a:pt x="2634" y="644"/>
                    </a:cubicBezTo>
                    <a:cubicBezTo>
                      <a:pt x="1939" y="1526"/>
                      <a:pt x="1013" y="2959"/>
                      <a:pt x="536" y="3755"/>
                    </a:cubicBezTo>
                    <a:cubicBezTo>
                      <a:pt x="333" y="4030"/>
                      <a:pt x="188" y="4333"/>
                      <a:pt x="73" y="4652"/>
                    </a:cubicBezTo>
                    <a:cubicBezTo>
                      <a:pt x="0" y="4927"/>
                      <a:pt x="102" y="5144"/>
                      <a:pt x="492" y="5231"/>
                    </a:cubicBezTo>
                    <a:cubicBezTo>
                      <a:pt x="492" y="5187"/>
                      <a:pt x="492" y="5144"/>
                      <a:pt x="507" y="5086"/>
                    </a:cubicBezTo>
                    <a:cubicBezTo>
                      <a:pt x="608" y="4666"/>
                      <a:pt x="854" y="4247"/>
                      <a:pt x="1201" y="3595"/>
                    </a:cubicBezTo>
                    <a:cubicBezTo>
                      <a:pt x="1708" y="2597"/>
                      <a:pt x="2286" y="1628"/>
                      <a:pt x="2923" y="701"/>
                    </a:cubicBezTo>
                    <a:cubicBezTo>
                      <a:pt x="3068" y="745"/>
                      <a:pt x="3227" y="774"/>
                      <a:pt x="3386" y="803"/>
                    </a:cubicBezTo>
                    <a:cubicBezTo>
                      <a:pt x="3591" y="859"/>
                      <a:pt x="3789" y="895"/>
                      <a:pt x="3980" y="895"/>
                    </a:cubicBezTo>
                    <a:cubicBezTo>
                      <a:pt x="4180" y="895"/>
                      <a:pt x="4373" y="856"/>
                      <a:pt x="4558" y="759"/>
                    </a:cubicBezTo>
                    <a:cubicBezTo>
                      <a:pt x="3936" y="615"/>
                      <a:pt x="3386" y="340"/>
                      <a:pt x="2504" y="137"/>
                    </a:cubicBezTo>
                    <a:cubicBezTo>
                      <a:pt x="2123" y="53"/>
                      <a:pt x="1782" y="1"/>
                      <a:pt x="150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8"/>
              <p:cNvSpPr/>
              <p:nvPr/>
            </p:nvSpPr>
            <p:spPr>
              <a:xfrm>
                <a:off x="5090575" y="4020100"/>
                <a:ext cx="52825" cy="88450"/>
              </a:xfrm>
              <a:custGeom>
                <a:rect b="b" l="l" r="r" t="t"/>
                <a:pathLst>
                  <a:path extrusionOk="0" h="3538" w="2113">
                    <a:moveTo>
                      <a:pt x="1864" y="0"/>
                    </a:moveTo>
                    <a:cubicBezTo>
                      <a:pt x="1665" y="0"/>
                      <a:pt x="1403" y="127"/>
                      <a:pt x="1389" y="320"/>
                    </a:cubicBezTo>
                    <a:cubicBezTo>
                      <a:pt x="1375" y="464"/>
                      <a:pt x="1404" y="551"/>
                      <a:pt x="1621" y="566"/>
                    </a:cubicBezTo>
                    <a:cubicBezTo>
                      <a:pt x="1628" y="566"/>
                      <a:pt x="1636" y="566"/>
                      <a:pt x="1643" y="566"/>
                    </a:cubicBezTo>
                    <a:cubicBezTo>
                      <a:pt x="1853" y="566"/>
                      <a:pt x="2070" y="373"/>
                      <a:pt x="2098" y="233"/>
                    </a:cubicBezTo>
                    <a:cubicBezTo>
                      <a:pt x="2113" y="88"/>
                      <a:pt x="2098" y="16"/>
                      <a:pt x="1896" y="1"/>
                    </a:cubicBezTo>
                    <a:cubicBezTo>
                      <a:pt x="1885" y="1"/>
                      <a:pt x="1875" y="0"/>
                      <a:pt x="1864" y="0"/>
                    </a:cubicBezTo>
                    <a:close/>
                    <a:moveTo>
                      <a:pt x="1172" y="1143"/>
                    </a:moveTo>
                    <a:cubicBezTo>
                      <a:pt x="726" y="1143"/>
                      <a:pt x="115" y="2428"/>
                      <a:pt x="73" y="2924"/>
                    </a:cubicBezTo>
                    <a:cubicBezTo>
                      <a:pt x="0" y="3214"/>
                      <a:pt x="217" y="3503"/>
                      <a:pt x="521" y="3532"/>
                    </a:cubicBezTo>
                    <a:cubicBezTo>
                      <a:pt x="557" y="3536"/>
                      <a:pt x="593" y="3538"/>
                      <a:pt x="630" y="3538"/>
                    </a:cubicBezTo>
                    <a:cubicBezTo>
                      <a:pt x="1121" y="3538"/>
                      <a:pt x="1644" y="3177"/>
                      <a:pt x="1954" y="2490"/>
                    </a:cubicBezTo>
                    <a:lnTo>
                      <a:pt x="1896" y="2418"/>
                    </a:lnTo>
                    <a:cubicBezTo>
                      <a:pt x="1463" y="3116"/>
                      <a:pt x="1016" y="3316"/>
                      <a:pt x="791" y="3316"/>
                    </a:cubicBezTo>
                    <a:cubicBezTo>
                      <a:pt x="782" y="3316"/>
                      <a:pt x="775" y="3315"/>
                      <a:pt x="767" y="3315"/>
                    </a:cubicBezTo>
                    <a:cubicBezTo>
                      <a:pt x="564" y="3300"/>
                      <a:pt x="449" y="3214"/>
                      <a:pt x="492" y="2881"/>
                    </a:cubicBezTo>
                    <a:cubicBezTo>
                      <a:pt x="550" y="2259"/>
                      <a:pt x="1317" y="1521"/>
                      <a:pt x="1346" y="1304"/>
                    </a:cubicBezTo>
                    <a:cubicBezTo>
                      <a:pt x="1360" y="1217"/>
                      <a:pt x="1302" y="1144"/>
                      <a:pt x="1201" y="1144"/>
                    </a:cubicBezTo>
                    <a:cubicBezTo>
                      <a:pt x="1192" y="1143"/>
                      <a:pt x="1182" y="1143"/>
                      <a:pt x="1172" y="1143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8"/>
              <p:cNvSpPr/>
              <p:nvPr/>
            </p:nvSpPr>
            <p:spPr>
              <a:xfrm>
                <a:off x="5137950" y="4051825"/>
                <a:ext cx="117950" cy="63100"/>
              </a:xfrm>
              <a:custGeom>
                <a:rect b="b" l="l" r="r" t="t"/>
                <a:pathLst>
                  <a:path extrusionOk="0" h="2524" w="4718">
                    <a:moveTo>
                      <a:pt x="2184" y="1"/>
                    </a:moveTo>
                    <a:cubicBezTo>
                      <a:pt x="2154" y="1"/>
                      <a:pt x="2121" y="2"/>
                      <a:pt x="2084" y="6"/>
                    </a:cubicBezTo>
                    <a:cubicBezTo>
                      <a:pt x="1592" y="35"/>
                      <a:pt x="1071" y="758"/>
                      <a:pt x="739" y="1351"/>
                    </a:cubicBezTo>
                    <a:cubicBezTo>
                      <a:pt x="825" y="1105"/>
                      <a:pt x="869" y="845"/>
                      <a:pt x="869" y="584"/>
                    </a:cubicBezTo>
                    <a:cubicBezTo>
                      <a:pt x="869" y="469"/>
                      <a:pt x="797" y="425"/>
                      <a:pt x="695" y="425"/>
                    </a:cubicBezTo>
                    <a:cubicBezTo>
                      <a:pt x="565" y="440"/>
                      <a:pt x="464" y="498"/>
                      <a:pt x="377" y="584"/>
                    </a:cubicBezTo>
                    <a:cubicBezTo>
                      <a:pt x="420" y="1163"/>
                      <a:pt x="1" y="2321"/>
                      <a:pt x="15" y="2393"/>
                    </a:cubicBezTo>
                    <a:cubicBezTo>
                      <a:pt x="44" y="2466"/>
                      <a:pt x="276" y="2523"/>
                      <a:pt x="406" y="2523"/>
                    </a:cubicBezTo>
                    <a:cubicBezTo>
                      <a:pt x="666" y="1597"/>
                      <a:pt x="1419" y="498"/>
                      <a:pt x="1809" y="454"/>
                    </a:cubicBezTo>
                    <a:cubicBezTo>
                      <a:pt x="1925" y="454"/>
                      <a:pt x="1969" y="570"/>
                      <a:pt x="1998" y="715"/>
                    </a:cubicBezTo>
                    <a:cubicBezTo>
                      <a:pt x="2012" y="1178"/>
                      <a:pt x="1650" y="2162"/>
                      <a:pt x="1650" y="2263"/>
                    </a:cubicBezTo>
                    <a:cubicBezTo>
                      <a:pt x="1650" y="2344"/>
                      <a:pt x="1772" y="2476"/>
                      <a:pt x="1880" y="2476"/>
                    </a:cubicBezTo>
                    <a:cubicBezTo>
                      <a:pt x="1925" y="2476"/>
                      <a:pt x="1968" y="2453"/>
                      <a:pt x="1998" y="2393"/>
                    </a:cubicBezTo>
                    <a:cubicBezTo>
                      <a:pt x="2084" y="2191"/>
                      <a:pt x="2157" y="1974"/>
                      <a:pt x="2287" y="1742"/>
                    </a:cubicBezTo>
                    <a:cubicBezTo>
                      <a:pt x="2663" y="1091"/>
                      <a:pt x="3025" y="686"/>
                      <a:pt x="3112" y="686"/>
                    </a:cubicBezTo>
                    <a:cubicBezTo>
                      <a:pt x="3127" y="686"/>
                      <a:pt x="3142" y="685"/>
                      <a:pt x="3158" y="685"/>
                    </a:cubicBezTo>
                    <a:cubicBezTo>
                      <a:pt x="3231" y="685"/>
                      <a:pt x="3302" y="705"/>
                      <a:pt x="3314" y="932"/>
                    </a:cubicBezTo>
                    <a:cubicBezTo>
                      <a:pt x="3329" y="1192"/>
                      <a:pt x="3155" y="1612"/>
                      <a:pt x="3170" y="1887"/>
                    </a:cubicBezTo>
                    <a:cubicBezTo>
                      <a:pt x="3183" y="2127"/>
                      <a:pt x="3110" y="2355"/>
                      <a:pt x="3519" y="2355"/>
                    </a:cubicBezTo>
                    <a:cubicBezTo>
                      <a:pt x="3553" y="2355"/>
                      <a:pt x="3591" y="2353"/>
                      <a:pt x="3633" y="2350"/>
                    </a:cubicBezTo>
                    <a:cubicBezTo>
                      <a:pt x="4182" y="2321"/>
                      <a:pt x="4544" y="1670"/>
                      <a:pt x="4718" y="1091"/>
                    </a:cubicBezTo>
                    <a:lnTo>
                      <a:pt x="4646" y="990"/>
                    </a:lnTo>
                    <a:cubicBezTo>
                      <a:pt x="4472" y="1467"/>
                      <a:pt x="3980" y="2089"/>
                      <a:pt x="3821" y="2104"/>
                    </a:cubicBezTo>
                    <a:cubicBezTo>
                      <a:pt x="3778" y="2108"/>
                      <a:pt x="3743" y="2113"/>
                      <a:pt x="3715" y="2113"/>
                    </a:cubicBezTo>
                    <a:cubicBezTo>
                      <a:pt x="3640" y="2113"/>
                      <a:pt x="3614" y="2077"/>
                      <a:pt x="3604" y="1887"/>
                    </a:cubicBezTo>
                    <a:cubicBezTo>
                      <a:pt x="3589" y="1612"/>
                      <a:pt x="3806" y="990"/>
                      <a:pt x="3777" y="758"/>
                    </a:cubicBezTo>
                    <a:cubicBezTo>
                      <a:pt x="3764" y="541"/>
                      <a:pt x="3814" y="336"/>
                      <a:pt x="3448" y="336"/>
                    </a:cubicBezTo>
                    <a:cubicBezTo>
                      <a:pt x="3425" y="336"/>
                      <a:pt x="3399" y="337"/>
                      <a:pt x="3372" y="338"/>
                    </a:cubicBezTo>
                    <a:cubicBezTo>
                      <a:pt x="2909" y="382"/>
                      <a:pt x="2576" y="932"/>
                      <a:pt x="2316" y="1453"/>
                    </a:cubicBezTo>
                    <a:cubicBezTo>
                      <a:pt x="2432" y="1149"/>
                      <a:pt x="2490" y="816"/>
                      <a:pt x="2475" y="498"/>
                    </a:cubicBezTo>
                    <a:cubicBezTo>
                      <a:pt x="2462" y="243"/>
                      <a:pt x="2560" y="1"/>
                      <a:pt x="2184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8"/>
              <p:cNvSpPr/>
              <p:nvPr/>
            </p:nvSpPr>
            <p:spPr>
              <a:xfrm>
                <a:off x="5255525" y="4032000"/>
                <a:ext cx="63325" cy="72875"/>
              </a:xfrm>
              <a:custGeom>
                <a:rect b="b" l="l" r="r" t="t"/>
                <a:pathLst>
                  <a:path extrusionOk="0" h="2915" w="2533">
                    <a:moveTo>
                      <a:pt x="1476" y="231"/>
                    </a:moveTo>
                    <a:cubicBezTo>
                      <a:pt x="1547" y="231"/>
                      <a:pt x="1580" y="267"/>
                      <a:pt x="1592" y="365"/>
                    </a:cubicBezTo>
                    <a:cubicBezTo>
                      <a:pt x="1737" y="929"/>
                      <a:pt x="999" y="1580"/>
                      <a:pt x="579" y="1840"/>
                    </a:cubicBezTo>
                    <a:cubicBezTo>
                      <a:pt x="623" y="1175"/>
                      <a:pt x="1013" y="321"/>
                      <a:pt x="1433" y="234"/>
                    </a:cubicBezTo>
                    <a:cubicBezTo>
                      <a:pt x="1449" y="232"/>
                      <a:pt x="1463" y="231"/>
                      <a:pt x="1476" y="231"/>
                    </a:cubicBezTo>
                    <a:close/>
                    <a:moveTo>
                      <a:pt x="1536" y="1"/>
                    </a:moveTo>
                    <a:cubicBezTo>
                      <a:pt x="1488" y="1"/>
                      <a:pt x="1438" y="11"/>
                      <a:pt x="1390" y="32"/>
                    </a:cubicBezTo>
                    <a:cubicBezTo>
                      <a:pt x="637" y="191"/>
                      <a:pt x="0" y="1522"/>
                      <a:pt x="174" y="2289"/>
                    </a:cubicBezTo>
                    <a:cubicBezTo>
                      <a:pt x="257" y="2631"/>
                      <a:pt x="416" y="2915"/>
                      <a:pt x="824" y="2915"/>
                    </a:cubicBezTo>
                    <a:cubicBezTo>
                      <a:pt x="917" y="2915"/>
                      <a:pt x="1023" y="2900"/>
                      <a:pt x="1144" y="2868"/>
                    </a:cubicBezTo>
                    <a:cubicBezTo>
                      <a:pt x="1795" y="2709"/>
                      <a:pt x="2345" y="2058"/>
                      <a:pt x="2533" y="1189"/>
                    </a:cubicBezTo>
                    <a:lnTo>
                      <a:pt x="2446" y="1160"/>
                    </a:lnTo>
                    <a:cubicBezTo>
                      <a:pt x="2258" y="1869"/>
                      <a:pt x="1664" y="2549"/>
                      <a:pt x="1245" y="2636"/>
                    </a:cubicBezTo>
                    <a:cubicBezTo>
                      <a:pt x="1181" y="2652"/>
                      <a:pt x="1123" y="2659"/>
                      <a:pt x="1071" y="2659"/>
                    </a:cubicBezTo>
                    <a:cubicBezTo>
                      <a:pt x="779" y="2659"/>
                      <a:pt x="655" y="2440"/>
                      <a:pt x="594" y="2231"/>
                    </a:cubicBezTo>
                    <a:cubicBezTo>
                      <a:pt x="579" y="2144"/>
                      <a:pt x="579" y="2058"/>
                      <a:pt x="579" y="1971"/>
                    </a:cubicBezTo>
                    <a:cubicBezTo>
                      <a:pt x="1303" y="1739"/>
                      <a:pt x="2041" y="1001"/>
                      <a:pt x="1896" y="336"/>
                    </a:cubicBezTo>
                    <a:cubicBezTo>
                      <a:pt x="1885" y="141"/>
                      <a:pt x="1719" y="1"/>
                      <a:pt x="1536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52" name="Google Shape;1452;p8"/>
          <p:cNvGrpSpPr/>
          <p:nvPr/>
        </p:nvGrpSpPr>
        <p:grpSpPr>
          <a:xfrm rot="-3599687">
            <a:off x="8189620" y="2885065"/>
            <a:ext cx="1355204" cy="1223139"/>
            <a:chOff x="900750" y="238525"/>
            <a:chExt cx="5772650" cy="5210100"/>
          </a:xfrm>
        </p:grpSpPr>
        <p:sp>
          <p:nvSpPr>
            <p:cNvPr id="1453" name="Google Shape;1453;p8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8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8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8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8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8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8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8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8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8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8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8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8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8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8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8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8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8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8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8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8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8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8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8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8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8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8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8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8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8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8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8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8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8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8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8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8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8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8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8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8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8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8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8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8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8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8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8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8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8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8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8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8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8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8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8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8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0" name="Google Shape;1510;p8"/>
          <p:cNvGrpSpPr/>
          <p:nvPr/>
        </p:nvGrpSpPr>
        <p:grpSpPr>
          <a:xfrm rot="5400000">
            <a:off x="7647454" y="3488310"/>
            <a:ext cx="2017824" cy="2007191"/>
            <a:chOff x="1152300" y="238125"/>
            <a:chExt cx="5261600" cy="5233875"/>
          </a:xfrm>
        </p:grpSpPr>
        <p:sp>
          <p:nvSpPr>
            <p:cNvPr id="1511" name="Google Shape;1511;p8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8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8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8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8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8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7" name="Google Shape;1517;p8"/>
          <p:cNvGrpSpPr/>
          <p:nvPr/>
        </p:nvGrpSpPr>
        <p:grpSpPr>
          <a:xfrm rot="-343113">
            <a:off x="6633014" y="4187468"/>
            <a:ext cx="802548" cy="748126"/>
            <a:chOff x="5415525" y="1414075"/>
            <a:chExt cx="934200" cy="870850"/>
          </a:xfrm>
        </p:grpSpPr>
        <p:grpSp>
          <p:nvGrpSpPr>
            <p:cNvPr id="1518" name="Google Shape;1518;p8"/>
            <p:cNvGrpSpPr/>
            <p:nvPr/>
          </p:nvGrpSpPr>
          <p:grpSpPr>
            <a:xfrm>
              <a:off x="5415525" y="1414075"/>
              <a:ext cx="934200" cy="870850"/>
              <a:chOff x="6089875" y="1414075"/>
              <a:chExt cx="934200" cy="870850"/>
            </a:xfrm>
          </p:grpSpPr>
          <p:sp>
            <p:nvSpPr>
              <p:cNvPr id="1519" name="Google Shape;1519;p8"/>
              <p:cNvSpPr/>
              <p:nvPr/>
            </p:nvSpPr>
            <p:spPr>
              <a:xfrm>
                <a:off x="6089875" y="1414075"/>
                <a:ext cx="934200" cy="744225"/>
              </a:xfrm>
              <a:custGeom>
                <a:rect b="b" l="l" r="r" t="t"/>
                <a:pathLst>
                  <a:path extrusionOk="0" h="29769" w="37368">
                    <a:moveTo>
                      <a:pt x="10153" y="9323"/>
                    </a:moveTo>
                    <a:cubicBezTo>
                      <a:pt x="10748" y="9864"/>
                      <a:pt x="11398" y="10351"/>
                      <a:pt x="12074" y="10784"/>
                    </a:cubicBezTo>
                    <a:cubicBezTo>
                      <a:pt x="13184" y="11474"/>
                      <a:pt x="14388" y="12016"/>
                      <a:pt x="15647" y="12394"/>
                    </a:cubicBezTo>
                    <a:cubicBezTo>
                      <a:pt x="16824" y="12760"/>
                      <a:pt x="18042" y="12990"/>
                      <a:pt x="19273" y="13058"/>
                    </a:cubicBezTo>
                    <a:lnTo>
                      <a:pt x="20734" y="13058"/>
                    </a:lnTo>
                    <a:cubicBezTo>
                      <a:pt x="21952" y="13030"/>
                      <a:pt x="23156" y="12855"/>
                      <a:pt x="24320" y="12530"/>
                    </a:cubicBezTo>
                    <a:cubicBezTo>
                      <a:pt x="24713" y="12435"/>
                      <a:pt x="25091" y="12313"/>
                      <a:pt x="25457" y="12178"/>
                    </a:cubicBezTo>
                    <a:cubicBezTo>
                      <a:pt x="26390" y="11840"/>
                      <a:pt x="27283" y="11420"/>
                      <a:pt x="28136" y="10893"/>
                    </a:cubicBezTo>
                    <a:cubicBezTo>
                      <a:pt x="28136" y="10933"/>
                      <a:pt x="28149" y="10960"/>
                      <a:pt x="28149" y="11001"/>
                    </a:cubicBezTo>
                    <a:cubicBezTo>
                      <a:pt x="28298" y="11677"/>
                      <a:pt x="28501" y="12354"/>
                      <a:pt x="28745" y="13017"/>
                    </a:cubicBezTo>
                    <a:cubicBezTo>
                      <a:pt x="28758" y="13044"/>
                      <a:pt x="28772" y="13071"/>
                      <a:pt x="28772" y="13112"/>
                    </a:cubicBezTo>
                    <a:cubicBezTo>
                      <a:pt x="28785" y="13125"/>
                      <a:pt x="28785" y="13139"/>
                      <a:pt x="28785" y="13166"/>
                    </a:cubicBezTo>
                    <a:lnTo>
                      <a:pt x="28812" y="13166"/>
                    </a:lnTo>
                    <a:cubicBezTo>
                      <a:pt x="29015" y="13761"/>
                      <a:pt x="29340" y="14329"/>
                      <a:pt x="29760" y="14817"/>
                    </a:cubicBezTo>
                    <a:cubicBezTo>
                      <a:pt x="29976" y="15047"/>
                      <a:pt x="30260" y="15209"/>
                      <a:pt x="30571" y="15290"/>
                    </a:cubicBezTo>
                    <a:lnTo>
                      <a:pt x="30450" y="15290"/>
                    </a:lnTo>
                    <a:cubicBezTo>
                      <a:pt x="30571" y="15371"/>
                      <a:pt x="30707" y="15439"/>
                      <a:pt x="30856" y="15480"/>
                    </a:cubicBezTo>
                    <a:lnTo>
                      <a:pt x="31492" y="15655"/>
                    </a:lnTo>
                    <a:lnTo>
                      <a:pt x="30450" y="17225"/>
                    </a:lnTo>
                    <a:cubicBezTo>
                      <a:pt x="30057" y="14844"/>
                      <a:pt x="28001" y="13098"/>
                      <a:pt x="25592" y="13098"/>
                    </a:cubicBezTo>
                    <a:lnTo>
                      <a:pt x="11628" y="13098"/>
                    </a:lnTo>
                    <a:cubicBezTo>
                      <a:pt x="9558" y="13098"/>
                      <a:pt x="7717" y="14370"/>
                      <a:pt x="7000" y="16305"/>
                    </a:cubicBezTo>
                    <a:lnTo>
                      <a:pt x="6161" y="14735"/>
                    </a:lnTo>
                    <a:lnTo>
                      <a:pt x="6824" y="14614"/>
                    </a:lnTo>
                    <a:cubicBezTo>
                      <a:pt x="6960" y="14587"/>
                      <a:pt x="7095" y="14546"/>
                      <a:pt x="7230" y="14478"/>
                    </a:cubicBezTo>
                    <a:lnTo>
                      <a:pt x="7109" y="14478"/>
                    </a:lnTo>
                    <a:cubicBezTo>
                      <a:pt x="7420" y="14411"/>
                      <a:pt x="7704" y="14262"/>
                      <a:pt x="7947" y="14059"/>
                    </a:cubicBezTo>
                    <a:cubicBezTo>
                      <a:pt x="8408" y="13612"/>
                      <a:pt x="8773" y="13098"/>
                      <a:pt x="9057" y="12516"/>
                    </a:cubicBezTo>
                    <a:lnTo>
                      <a:pt x="9071" y="12516"/>
                    </a:lnTo>
                    <a:cubicBezTo>
                      <a:pt x="9071" y="12503"/>
                      <a:pt x="9084" y="12489"/>
                      <a:pt x="9084" y="12476"/>
                    </a:cubicBezTo>
                    <a:lnTo>
                      <a:pt x="9138" y="12367"/>
                    </a:lnTo>
                    <a:cubicBezTo>
                      <a:pt x="9436" y="11731"/>
                      <a:pt x="9693" y="11082"/>
                      <a:pt x="9896" y="10405"/>
                    </a:cubicBezTo>
                    <a:cubicBezTo>
                      <a:pt x="10018" y="10054"/>
                      <a:pt x="10099" y="9688"/>
                      <a:pt x="10153" y="9323"/>
                    </a:cubicBezTo>
                    <a:close/>
                    <a:moveTo>
                      <a:pt x="18272" y="0"/>
                    </a:moveTo>
                    <a:lnTo>
                      <a:pt x="8543" y="81"/>
                    </a:lnTo>
                    <a:lnTo>
                      <a:pt x="5755" y="122"/>
                    </a:lnTo>
                    <a:cubicBezTo>
                      <a:pt x="5769" y="1272"/>
                      <a:pt x="5972" y="2422"/>
                      <a:pt x="6324" y="3518"/>
                    </a:cubicBezTo>
                    <a:cubicBezTo>
                      <a:pt x="6527" y="4154"/>
                      <a:pt x="6784" y="4763"/>
                      <a:pt x="7068" y="5358"/>
                    </a:cubicBezTo>
                    <a:cubicBezTo>
                      <a:pt x="5674" y="6224"/>
                      <a:pt x="4511" y="7429"/>
                      <a:pt x="3685" y="8863"/>
                    </a:cubicBezTo>
                    <a:cubicBezTo>
                      <a:pt x="3279" y="9580"/>
                      <a:pt x="2968" y="10365"/>
                      <a:pt x="2792" y="11163"/>
                    </a:cubicBezTo>
                    <a:cubicBezTo>
                      <a:pt x="2657" y="11772"/>
                      <a:pt x="2589" y="12449"/>
                      <a:pt x="2765" y="13058"/>
                    </a:cubicBezTo>
                    <a:cubicBezTo>
                      <a:pt x="3103" y="14316"/>
                      <a:pt x="4226" y="14735"/>
                      <a:pt x="5377" y="14762"/>
                    </a:cubicBezTo>
                    <a:cubicBezTo>
                      <a:pt x="5566" y="15723"/>
                      <a:pt x="6053" y="16603"/>
                      <a:pt x="6757" y="17266"/>
                    </a:cubicBezTo>
                    <a:cubicBezTo>
                      <a:pt x="6716" y="17523"/>
                      <a:pt x="6703" y="17766"/>
                      <a:pt x="6703" y="18010"/>
                    </a:cubicBezTo>
                    <a:lnTo>
                      <a:pt x="6703" y="19255"/>
                    </a:lnTo>
                    <a:cubicBezTo>
                      <a:pt x="6138" y="18902"/>
                      <a:pt x="4733" y="18057"/>
                      <a:pt x="4039" y="18057"/>
                    </a:cubicBezTo>
                    <a:cubicBezTo>
                      <a:pt x="3935" y="18057"/>
                      <a:pt x="3847" y="18076"/>
                      <a:pt x="3780" y="18118"/>
                    </a:cubicBezTo>
                    <a:cubicBezTo>
                      <a:pt x="3252" y="18443"/>
                      <a:pt x="18" y="21352"/>
                      <a:pt x="492" y="21771"/>
                    </a:cubicBezTo>
                    <a:cubicBezTo>
                      <a:pt x="534" y="21809"/>
                      <a:pt x="598" y="21825"/>
                      <a:pt x="682" y="21825"/>
                    </a:cubicBezTo>
                    <a:cubicBezTo>
                      <a:pt x="1543" y="21825"/>
                      <a:pt x="4389" y="20026"/>
                      <a:pt x="4389" y="20026"/>
                    </a:cubicBezTo>
                    <a:lnTo>
                      <a:pt x="6703" y="21379"/>
                    </a:lnTo>
                    <a:lnTo>
                      <a:pt x="6703" y="22232"/>
                    </a:lnTo>
                    <a:cubicBezTo>
                      <a:pt x="5927" y="21892"/>
                      <a:pt x="4535" y="21412"/>
                      <a:pt x="3766" y="21412"/>
                    </a:cubicBezTo>
                    <a:cubicBezTo>
                      <a:pt x="3675" y="21412"/>
                      <a:pt x="3594" y="21419"/>
                      <a:pt x="3523" y="21433"/>
                    </a:cubicBezTo>
                    <a:cubicBezTo>
                      <a:pt x="2846" y="21569"/>
                      <a:pt x="1507" y="22854"/>
                      <a:pt x="965" y="23612"/>
                    </a:cubicBezTo>
                    <a:cubicBezTo>
                      <a:pt x="453" y="24342"/>
                      <a:pt x="1" y="25558"/>
                      <a:pt x="529" y="25558"/>
                    </a:cubicBezTo>
                    <a:cubicBezTo>
                      <a:pt x="559" y="25558"/>
                      <a:pt x="591" y="25555"/>
                      <a:pt x="627" y="25547"/>
                    </a:cubicBezTo>
                    <a:cubicBezTo>
                      <a:pt x="1304" y="25398"/>
                      <a:pt x="3861" y="23111"/>
                      <a:pt x="3861" y="23111"/>
                    </a:cubicBezTo>
                    <a:lnTo>
                      <a:pt x="6703" y="23950"/>
                    </a:lnTo>
                    <a:lnTo>
                      <a:pt x="6703" y="24356"/>
                    </a:lnTo>
                    <a:cubicBezTo>
                      <a:pt x="6310" y="24328"/>
                      <a:pt x="5752" y="24298"/>
                      <a:pt x="5174" y="24298"/>
                    </a:cubicBezTo>
                    <a:cubicBezTo>
                      <a:pt x="4080" y="24298"/>
                      <a:pt x="2914" y="24405"/>
                      <a:pt x="2657" y="24830"/>
                    </a:cubicBezTo>
                    <a:cubicBezTo>
                      <a:pt x="2264" y="25493"/>
                      <a:pt x="817" y="28726"/>
                      <a:pt x="1507" y="28875"/>
                    </a:cubicBezTo>
                    <a:cubicBezTo>
                      <a:pt x="1524" y="28879"/>
                      <a:pt x="1542" y="28881"/>
                      <a:pt x="1561" y="28881"/>
                    </a:cubicBezTo>
                    <a:cubicBezTo>
                      <a:pt x="2271" y="28881"/>
                      <a:pt x="3685" y="26169"/>
                      <a:pt x="3685" y="26169"/>
                    </a:cubicBezTo>
                    <a:lnTo>
                      <a:pt x="6906" y="26237"/>
                    </a:lnTo>
                    <a:cubicBezTo>
                      <a:pt x="7512" y="28324"/>
                      <a:pt x="9418" y="29768"/>
                      <a:pt x="11597" y="29768"/>
                    </a:cubicBezTo>
                    <a:cubicBezTo>
                      <a:pt x="11608" y="29768"/>
                      <a:pt x="11618" y="29768"/>
                      <a:pt x="11628" y="29768"/>
                    </a:cubicBezTo>
                    <a:lnTo>
                      <a:pt x="25592" y="29768"/>
                    </a:lnTo>
                    <a:cubicBezTo>
                      <a:pt x="27595" y="29768"/>
                      <a:pt x="29408" y="28551"/>
                      <a:pt x="30166" y="26697"/>
                    </a:cubicBezTo>
                    <a:lnTo>
                      <a:pt x="33684" y="26629"/>
                    </a:lnTo>
                    <a:cubicBezTo>
                      <a:pt x="33684" y="26629"/>
                      <a:pt x="35072" y="29341"/>
                      <a:pt x="35794" y="29341"/>
                    </a:cubicBezTo>
                    <a:cubicBezTo>
                      <a:pt x="35812" y="29341"/>
                      <a:pt x="35831" y="29339"/>
                      <a:pt x="35849" y="29335"/>
                    </a:cubicBezTo>
                    <a:cubicBezTo>
                      <a:pt x="36539" y="29187"/>
                      <a:pt x="35199" y="26142"/>
                      <a:pt x="34698" y="25290"/>
                    </a:cubicBezTo>
                    <a:cubicBezTo>
                      <a:pt x="34417" y="24830"/>
                      <a:pt x="33503" y="24712"/>
                      <a:pt x="32562" y="24712"/>
                    </a:cubicBezTo>
                    <a:cubicBezTo>
                      <a:pt x="31785" y="24712"/>
                      <a:pt x="30989" y="24793"/>
                      <a:pt x="30517" y="24830"/>
                    </a:cubicBezTo>
                    <a:lnTo>
                      <a:pt x="30517" y="24451"/>
                    </a:lnTo>
                    <a:lnTo>
                      <a:pt x="33508" y="23571"/>
                    </a:lnTo>
                    <a:cubicBezTo>
                      <a:pt x="33508" y="23571"/>
                      <a:pt x="36065" y="25844"/>
                      <a:pt x="36742" y="26007"/>
                    </a:cubicBezTo>
                    <a:cubicBezTo>
                      <a:pt x="36777" y="26015"/>
                      <a:pt x="36809" y="26018"/>
                      <a:pt x="36839" y="26018"/>
                    </a:cubicBezTo>
                    <a:cubicBezTo>
                      <a:pt x="37367" y="26018"/>
                      <a:pt x="36903" y="24790"/>
                      <a:pt x="36390" y="24072"/>
                    </a:cubicBezTo>
                    <a:cubicBezTo>
                      <a:pt x="35849" y="23314"/>
                      <a:pt x="34766" y="22056"/>
                      <a:pt x="33832" y="21893"/>
                    </a:cubicBezTo>
                    <a:cubicBezTo>
                      <a:pt x="33725" y="21873"/>
                      <a:pt x="33608" y="21864"/>
                      <a:pt x="33486" y="21864"/>
                    </a:cubicBezTo>
                    <a:cubicBezTo>
                      <a:pt x="32546" y="21864"/>
                      <a:pt x="31235" y="22409"/>
                      <a:pt x="30517" y="22732"/>
                    </a:cubicBezTo>
                    <a:lnTo>
                      <a:pt x="30517" y="21907"/>
                    </a:lnTo>
                    <a:lnTo>
                      <a:pt x="32966" y="20486"/>
                    </a:lnTo>
                    <a:cubicBezTo>
                      <a:pt x="32966" y="20486"/>
                      <a:pt x="35792" y="22262"/>
                      <a:pt x="36664" y="22262"/>
                    </a:cubicBezTo>
                    <a:cubicBezTo>
                      <a:pt x="36752" y="22262"/>
                      <a:pt x="36820" y="22244"/>
                      <a:pt x="36863" y="22204"/>
                    </a:cubicBezTo>
                    <a:cubicBezTo>
                      <a:pt x="37337" y="21785"/>
                      <a:pt x="34225" y="18957"/>
                      <a:pt x="33575" y="18578"/>
                    </a:cubicBezTo>
                    <a:cubicBezTo>
                      <a:pt x="33494" y="18528"/>
                      <a:pt x="33391" y="18506"/>
                      <a:pt x="33271" y="18506"/>
                    </a:cubicBezTo>
                    <a:cubicBezTo>
                      <a:pt x="32461" y="18506"/>
                      <a:pt x="30918" y="19536"/>
                      <a:pt x="30517" y="19796"/>
                    </a:cubicBezTo>
                    <a:lnTo>
                      <a:pt x="30517" y="18253"/>
                    </a:lnTo>
                    <a:cubicBezTo>
                      <a:pt x="31356" y="17631"/>
                      <a:pt x="31965" y="16751"/>
                      <a:pt x="32263" y="15750"/>
                    </a:cubicBezTo>
                    <a:cubicBezTo>
                      <a:pt x="32357" y="15756"/>
                      <a:pt x="32452" y="15759"/>
                      <a:pt x="32546" y="15759"/>
                    </a:cubicBezTo>
                    <a:cubicBezTo>
                      <a:pt x="33599" y="15759"/>
                      <a:pt x="34612" y="15394"/>
                      <a:pt x="35010" y="14289"/>
                    </a:cubicBezTo>
                    <a:cubicBezTo>
                      <a:pt x="35240" y="13707"/>
                      <a:pt x="35240" y="13030"/>
                      <a:pt x="35172" y="12394"/>
                    </a:cubicBezTo>
                    <a:cubicBezTo>
                      <a:pt x="35050" y="11583"/>
                      <a:pt x="34807" y="10784"/>
                      <a:pt x="34468" y="10027"/>
                    </a:cubicBezTo>
                    <a:cubicBezTo>
                      <a:pt x="33941" y="8890"/>
                      <a:pt x="33197" y="7862"/>
                      <a:pt x="32290" y="6982"/>
                    </a:cubicBezTo>
                    <a:cubicBezTo>
                      <a:pt x="32939" y="6062"/>
                      <a:pt x="33440" y="5034"/>
                      <a:pt x="33792" y="3965"/>
                    </a:cubicBezTo>
                    <a:cubicBezTo>
                      <a:pt x="33846" y="3829"/>
                      <a:pt x="33887" y="3694"/>
                      <a:pt x="33927" y="3559"/>
                    </a:cubicBezTo>
                    <a:lnTo>
                      <a:pt x="33981" y="3396"/>
                    </a:lnTo>
                    <a:cubicBezTo>
                      <a:pt x="34035" y="3234"/>
                      <a:pt x="34063" y="3058"/>
                      <a:pt x="34117" y="2882"/>
                    </a:cubicBezTo>
                    <a:cubicBezTo>
                      <a:pt x="34279" y="2219"/>
                      <a:pt x="34374" y="1543"/>
                      <a:pt x="34401" y="866"/>
                    </a:cubicBezTo>
                    <a:cubicBezTo>
                      <a:pt x="34428" y="663"/>
                      <a:pt x="34441" y="447"/>
                      <a:pt x="34441" y="217"/>
                    </a:cubicBezTo>
                    <a:lnTo>
                      <a:pt x="18272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0" name="Google Shape;1520;p8"/>
              <p:cNvSpPr/>
              <p:nvPr/>
            </p:nvSpPr>
            <p:spPr>
              <a:xfrm>
                <a:off x="6229700" y="2132100"/>
                <a:ext cx="92700" cy="95350"/>
              </a:xfrm>
              <a:custGeom>
                <a:rect b="b" l="l" r="r" t="t"/>
                <a:pathLst>
                  <a:path extrusionOk="0" h="3814" w="3708">
                    <a:moveTo>
                      <a:pt x="1710" y="1"/>
                    </a:moveTo>
                    <a:cubicBezTo>
                      <a:pt x="1668" y="1"/>
                      <a:pt x="1626" y="2"/>
                      <a:pt x="1583" y="5"/>
                    </a:cubicBezTo>
                    <a:cubicBezTo>
                      <a:pt x="1285" y="33"/>
                      <a:pt x="1042" y="208"/>
                      <a:pt x="907" y="466"/>
                    </a:cubicBezTo>
                    <a:cubicBezTo>
                      <a:pt x="866" y="547"/>
                      <a:pt x="839" y="641"/>
                      <a:pt x="825" y="750"/>
                    </a:cubicBezTo>
                    <a:cubicBezTo>
                      <a:pt x="812" y="871"/>
                      <a:pt x="825" y="993"/>
                      <a:pt x="853" y="1115"/>
                    </a:cubicBezTo>
                    <a:cubicBezTo>
                      <a:pt x="880" y="1264"/>
                      <a:pt x="947" y="1386"/>
                      <a:pt x="1028" y="1507"/>
                    </a:cubicBezTo>
                    <a:cubicBezTo>
                      <a:pt x="1096" y="1589"/>
                      <a:pt x="1137" y="1697"/>
                      <a:pt x="1204" y="1792"/>
                    </a:cubicBezTo>
                    <a:lnTo>
                      <a:pt x="1380" y="2035"/>
                    </a:lnTo>
                    <a:lnTo>
                      <a:pt x="1502" y="2197"/>
                    </a:lnTo>
                    <a:lnTo>
                      <a:pt x="1597" y="2346"/>
                    </a:lnTo>
                    <a:lnTo>
                      <a:pt x="1651" y="2455"/>
                    </a:lnTo>
                    <a:cubicBezTo>
                      <a:pt x="1664" y="2482"/>
                      <a:pt x="1664" y="2522"/>
                      <a:pt x="1664" y="2549"/>
                    </a:cubicBezTo>
                    <a:cubicBezTo>
                      <a:pt x="1664" y="2590"/>
                      <a:pt x="1651" y="2603"/>
                      <a:pt x="1651" y="2644"/>
                    </a:cubicBezTo>
                    <a:cubicBezTo>
                      <a:pt x="1651" y="2663"/>
                      <a:pt x="1574" y="2700"/>
                      <a:pt x="1483" y="2700"/>
                    </a:cubicBezTo>
                    <a:cubicBezTo>
                      <a:pt x="1441" y="2700"/>
                      <a:pt x="1396" y="2692"/>
                      <a:pt x="1353" y="2671"/>
                    </a:cubicBezTo>
                    <a:cubicBezTo>
                      <a:pt x="1164" y="2563"/>
                      <a:pt x="988" y="2428"/>
                      <a:pt x="839" y="2252"/>
                    </a:cubicBezTo>
                    <a:cubicBezTo>
                      <a:pt x="717" y="2116"/>
                      <a:pt x="582" y="1981"/>
                      <a:pt x="433" y="1873"/>
                    </a:cubicBezTo>
                    <a:cubicBezTo>
                      <a:pt x="383" y="1856"/>
                      <a:pt x="333" y="1844"/>
                      <a:pt x="283" y="1844"/>
                    </a:cubicBezTo>
                    <a:cubicBezTo>
                      <a:pt x="252" y="1844"/>
                      <a:pt x="220" y="1849"/>
                      <a:pt x="189" y="1859"/>
                    </a:cubicBezTo>
                    <a:cubicBezTo>
                      <a:pt x="122" y="1886"/>
                      <a:pt x="68" y="1927"/>
                      <a:pt x="41" y="1995"/>
                    </a:cubicBezTo>
                    <a:cubicBezTo>
                      <a:pt x="14" y="2076"/>
                      <a:pt x="0" y="2157"/>
                      <a:pt x="0" y="2238"/>
                    </a:cubicBezTo>
                    <a:cubicBezTo>
                      <a:pt x="27" y="2333"/>
                      <a:pt x="68" y="2441"/>
                      <a:pt x="108" y="2536"/>
                    </a:cubicBezTo>
                    <a:cubicBezTo>
                      <a:pt x="162" y="2671"/>
                      <a:pt x="230" y="2779"/>
                      <a:pt x="325" y="2874"/>
                    </a:cubicBezTo>
                    <a:cubicBezTo>
                      <a:pt x="433" y="3009"/>
                      <a:pt x="541" y="3131"/>
                      <a:pt x="663" y="3239"/>
                    </a:cubicBezTo>
                    <a:cubicBezTo>
                      <a:pt x="798" y="3348"/>
                      <a:pt x="961" y="3456"/>
                      <a:pt x="1123" y="3537"/>
                    </a:cubicBezTo>
                    <a:cubicBezTo>
                      <a:pt x="1480" y="3721"/>
                      <a:pt x="1789" y="3813"/>
                      <a:pt x="2052" y="3813"/>
                    </a:cubicBezTo>
                    <a:cubicBezTo>
                      <a:pt x="2425" y="3813"/>
                      <a:pt x="2705" y="3627"/>
                      <a:pt x="2896" y="3253"/>
                    </a:cubicBezTo>
                    <a:cubicBezTo>
                      <a:pt x="2990" y="3104"/>
                      <a:pt x="3017" y="2928"/>
                      <a:pt x="2977" y="2766"/>
                    </a:cubicBezTo>
                    <a:cubicBezTo>
                      <a:pt x="2923" y="2522"/>
                      <a:pt x="2815" y="2306"/>
                      <a:pt x="2679" y="2116"/>
                    </a:cubicBezTo>
                    <a:lnTo>
                      <a:pt x="2490" y="1832"/>
                    </a:lnTo>
                    <a:lnTo>
                      <a:pt x="2300" y="1562"/>
                    </a:lnTo>
                    <a:cubicBezTo>
                      <a:pt x="2260" y="1494"/>
                      <a:pt x="2219" y="1413"/>
                      <a:pt x="2192" y="1345"/>
                    </a:cubicBezTo>
                    <a:cubicBezTo>
                      <a:pt x="2151" y="1277"/>
                      <a:pt x="2111" y="1210"/>
                      <a:pt x="2097" y="1142"/>
                    </a:cubicBezTo>
                    <a:cubicBezTo>
                      <a:pt x="2097" y="1088"/>
                      <a:pt x="2111" y="1034"/>
                      <a:pt x="2138" y="980"/>
                    </a:cubicBezTo>
                    <a:cubicBezTo>
                      <a:pt x="2179" y="898"/>
                      <a:pt x="2244" y="856"/>
                      <a:pt x="2325" y="856"/>
                    </a:cubicBezTo>
                    <a:cubicBezTo>
                      <a:pt x="2378" y="856"/>
                      <a:pt x="2439" y="874"/>
                      <a:pt x="2503" y="912"/>
                    </a:cubicBezTo>
                    <a:cubicBezTo>
                      <a:pt x="2639" y="980"/>
                      <a:pt x="2760" y="1074"/>
                      <a:pt x="2842" y="1183"/>
                    </a:cubicBezTo>
                    <a:lnTo>
                      <a:pt x="3112" y="1548"/>
                    </a:lnTo>
                    <a:cubicBezTo>
                      <a:pt x="3180" y="1629"/>
                      <a:pt x="3248" y="1697"/>
                      <a:pt x="3315" y="1764"/>
                    </a:cubicBezTo>
                    <a:lnTo>
                      <a:pt x="3423" y="1792"/>
                    </a:lnTo>
                    <a:lnTo>
                      <a:pt x="3545" y="1764"/>
                    </a:lnTo>
                    <a:cubicBezTo>
                      <a:pt x="3586" y="1737"/>
                      <a:pt x="3613" y="1697"/>
                      <a:pt x="3626" y="1656"/>
                    </a:cubicBezTo>
                    <a:cubicBezTo>
                      <a:pt x="3708" y="1494"/>
                      <a:pt x="3681" y="1277"/>
                      <a:pt x="3491" y="980"/>
                    </a:cubicBezTo>
                    <a:cubicBezTo>
                      <a:pt x="3302" y="668"/>
                      <a:pt x="3017" y="425"/>
                      <a:pt x="2679" y="276"/>
                    </a:cubicBezTo>
                    <a:cubicBezTo>
                      <a:pt x="2379" y="96"/>
                      <a:pt x="2046" y="1"/>
                      <a:pt x="17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8"/>
              <p:cNvSpPr/>
              <p:nvPr/>
            </p:nvSpPr>
            <p:spPr>
              <a:xfrm>
                <a:off x="6325075" y="2165250"/>
                <a:ext cx="91700" cy="96650"/>
              </a:xfrm>
              <a:custGeom>
                <a:rect b="b" l="l" r="r" t="t"/>
                <a:pathLst>
                  <a:path extrusionOk="0" h="3866" w="3668">
                    <a:moveTo>
                      <a:pt x="1094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83" y="303"/>
                      <a:pt x="542" y="466"/>
                    </a:cubicBezTo>
                    <a:lnTo>
                      <a:pt x="109" y="1954"/>
                    </a:lnTo>
                    <a:cubicBezTo>
                      <a:pt x="1" y="2414"/>
                      <a:pt x="28" y="2793"/>
                      <a:pt x="204" y="3077"/>
                    </a:cubicBezTo>
                    <a:cubicBezTo>
                      <a:pt x="366" y="3361"/>
                      <a:pt x="745" y="3605"/>
                      <a:pt x="1286" y="3754"/>
                    </a:cubicBezTo>
                    <a:cubicBezTo>
                      <a:pt x="1557" y="3828"/>
                      <a:pt x="1797" y="3865"/>
                      <a:pt x="2008" y="3865"/>
                    </a:cubicBezTo>
                    <a:cubicBezTo>
                      <a:pt x="2220" y="3865"/>
                      <a:pt x="2403" y="3828"/>
                      <a:pt x="2558" y="3754"/>
                    </a:cubicBezTo>
                    <a:cubicBezTo>
                      <a:pt x="2856" y="3605"/>
                      <a:pt x="3059" y="3294"/>
                      <a:pt x="3194" y="2820"/>
                    </a:cubicBezTo>
                    <a:lnTo>
                      <a:pt x="3600" y="1332"/>
                    </a:lnTo>
                    <a:cubicBezTo>
                      <a:pt x="3668" y="1115"/>
                      <a:pt x="3668" y="966"/>
                      <a:pt x="3587" y="844"/>
                    </a:cubicBezTo>
                    <a:cubicBezTo>
                      <a:pt x="3505" y="696"/>
                      <a:pt x="3357" y="601"/>
                      <a:pt x="3194" y="574"/>
                    </a:cubicBezTo>
                    <a:lnTo>
                      <a:pt x="2978" y="533"/>
                    </a:lnTo>
                    <a:cubicBezTo>
                      <a:pt x="2960" y="530"/>
                      <a:pt x="2941" y="528"/>
                      <a:pt x="2923" y="528"/>
                    </a:cubicBezTo>
                    <a:cubicBezTo>
                      <a:pt x="2874" y="528"/>
                      <a:pt x="2824" y="540"/>
                      <a:pt x="2775" y="560"/>
                    </a:cubicBezTo>
                    <a:cubicBezTo>
                      <a:pt x="2694" y="574"/>
                      <a:pt x="2626" y="628"/>
                      <a:pt x="2585" y="696"/>
                    </a:cubicBezTo>
                    <a:cubicBezTo>
                      <a:pt x="2531" y="777"/>
                      <a:pt x="2491" y="871"/>
                      <a:pt x="2463" y="966"/>
                    </a:cubicBezTo>
                    <a:lnTo>
                      <a:pt x="2017" y="2590"/>
                    </a:lnTo>
                    <a:cubicBezTo>
                      <a:pt x="2003" y="2644"/>
                      <a:pt x="1976" y="2698"/>
                      <a:pt x="1963" y="2752"/>
                    </a:cubicBezTo>
                    <a:lnTo>
                      <a:pt x="1882" y="2874"/>
                    </a:lnTo>
                    <a:cubicBezTo>
                      <a:pt x="1828" y="2901"/>
                      <a:pt x="1773" y="2928"/>
                      <a:pt x="1719" y="2928"/>
                    </a:cubicBezTo>
                    <a:cubicBezTo>
                      <a:pt x="1652" y="2928"/>
                      <a:pt x="1584" y="2928"/>
                      <a:pt x="1516" y="2901"/>
                    </a:cubicBezTo>
                    <a:cubicBezTo>
                      <a:pt x="1449" y="2888"/>
                      <a:pt x="1381" y="2847"/>
                      <a:pt x="1313" y="2806"/>
                    </a:cubicBezTo>
                    <a:cubicBezTo>
                      <a:pt x="1273" y="2766"/>
                      <a:pt x="1246" y="2725"/>
                      <a:pt x="1232" y="2631"/>
                    </a:cubicBezTo>
                    <a:cubicBezTo>
                      <a:pt x="1219" y="2549"/>
                      <a:pt x="1219" y="2455"/>
                      <a:pt x="1246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22" y="60"/>
                      <a:pt x="1259" y="33"/>
                    </a:cubicBezTo>
                    <a:cubicBezTo>
                      <a:pt x="1207" y="12"/>
                      <a:pt x="1151" y="1"/>
                      <a:pt x="10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8"/>
              <p:cNvSpPr/>
              <p:nvPr/>
            </p:nvSpPr>
            <p:spPr>
              <a:xfrm>
                <a:off x="6427250" y="2188250"/>
                <a:ext cx="112325" cy="95700"/>
              </a:xfrm>
              <a:custGeom>
                <a:rect b="b" l="l" r="r" t="t"/>
                <a:pathLst>
                  <a:path extrusionOk="0" h="3828" w="4493">
                    <a:moveTo>
                      <a:pt x="951" y="1"/>
                    </a:moveTo>
                    <a:cubicBezTo>
                      <a:pt x="776" y="1"/>
                      <a:pt x="609" y="67"/>
                      <a:pt x="474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14" y="3267"/>
                      <a:pt x="95" y="3388"/>
                    </a:cubicBezTo>
                    <a:cubicBezTo>
                      <a:pt x="176" y="3470"/>
                      <a:pt x="284" y="3524"/>
                      <a:pt x="406" y="3524"/>
                    </a:cubicBezTo>
                    <a:cubicBezTo>
                      <a:pt x="427" y="3526"/>
                      <a:pt x="448" y="3527"/>
                      <a:pt x="468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12" y="3375"/>
                      <a:pt x="853" y="3253"/>
                      <a:pt x="853" y="3131"/>
                    </a:cubicBezTo>
                    <a:lnTo>
                      <a:pt x="988" y="1683"/>
                    </a:lnTo>
                    <a:lnTo>
                      <a:pt x="1489" y="2820"/>
                    </a:lnTo>
                    <a:cubicBezTo>
                      <a:pt x="1556" y="2969"/>
                      <a:pt x="1651" y="3131"/>
                      <a:pt x="1746" y="3267"/>
                    </a:cubicBezTo>
                    <a:cubicBezTo>
                      <a:pt x="1800" y="3348"/>
                      <a:pt x="1895" y="3402"/>
                      <a:pt x="2003" y="3402"/>
                    </a:cubicBezTo>
                    <a:cubicBezTo>
                      <a:pt x="2025" y="3409"/>
                      <a:pt x="2048" y="3413"/>
                      <a:pt x="2071" y="3413"/>
                    </a:cubicBezTo>
                    <a:cubicBezTo>
                      <a:pt x="2128" y="3413"/>
                      <a:pt x="2184" y="3391"/>
                      <a:pt x="2233" y="3361"/>
                    </a:cubicBezTo>
                    <a:cubicBezTo>
                      <a:pt x="2314" y="3307"/>
                      <a:pt x="2395" y="3240"/>
                      <a:pt x="2436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493" y="926"/>
                      <a:pt x="4452" y="709"/>
                      <a:pt x="4317" y="533"/>
                    </a:cubicBezTo>
                    <a:cubicBezTo>
                      <a:pt x="4181" y="371"/>
                      <a:pt x="3978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9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597" y="330"/>
                      <a:pt x="1543" y="236"/>
                      <a:pt x="1462" y="154"/>
                    </a:cubicBezTo>
                    <a:cubicBezTo>
                      <a:pt x="1353" y="73"/>
                      <a:pt x="1232" y="19"/>
                      <a:pt x="1110" y="19"/>
                    </a:cubicBezTo>
                    <a:cubicBezTo>
                      <a:pt x="1057" y="7"/>
                      <a:pt x="1003" y="1"/>
                      <a:pt x="9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8"/>
              <p:cNvSpPr/>
              <p:nvPr/>
            </p:nvSpPr>
            <p:spPr>
              <a:xfrm>
                <a:off x="6557475" y="2191700"/>
                <a:ext cx="110650" cy="93225"/>
              </a:xfrm>
              <a:custGeom>
                <a:rect b="b" l="l" r="r" t="t"/>
                <a:pathLst>
                  <a:path extrusionOk="0" h="3729" w="4426">
                    <a:moveTo>
                      <a:pt x="3535" y="1"/>
                    </a:moveTo>
                    <a:cubicBezTo>
                      <a:pt x="3516" y="1"/>
                      <a:pt x="3497" y="2"/>
                      <a:pt x="3478" y="3"/>
                    </a:cubicBezTo>
                    <a:cubicBezTo>
                      <a:pt x="3140" y="44"/>
                      <a:pt x="2910" y="179"/>
                      <a:pt x="2815" y="422"/>
                    </a:cubicBezTo>
                    <a:lnTo>
                      <a:pt x="2152" y="1951"/>
                    </a:lnTo>
                    <a:lnTo>
                      <a:pt x="1381" y="477"/>
                    </a:lnTo>
                    <a:cubicBezTo>
                      <a:pt x="1313" y="382"/>
                      <a:pt x="1246" y="301"/>
                      <a:pt x="1151" y="246"/>
                    </a:cubicBezTo>
                    <a:cubicBezTo>
                      <a:pt x="1043" y="179"/>
                      <a:pt x="907" y="152"/>
                      <a:pt x="786" y="152"/>
                    </a:cubicBezTo>
                    <a:cubicBezTo>
                      <a:pt x="501" y="192"/>
                      <a:pt x="312" y="260"/>
                      <a:pt x="190" y="409"/>
                    </a:cubicBezTo>
                    <a:cubicBezTo>
                      <a:pt x="55" y="585"/>
                      <a:pt x="1" y="801"/>
                      <a:pt x="41" y="1018"/>
                    </a:cubicBezTo>
                    <a:lnTo>
                      <a:pt x="177" y="3264"/>
                    </a:lnTo>
                    <a:cubicBezTo>
                      <a:pt x="163" y="3413"/>
                      <a:pt x="217" y="3548"/>
                      <a:pt x="312" y="3656"/>
                    </a:cubicBezTo>
                    <a:cubicBezTo>
                      <a:pt x="385" y="3709"/>
                      <a:pt x="475" y="3729"/>
                      <a:pt x="568" y="3729"/>
                    </a:cubicBezTo>
                    <a:cubicBezTo>
                      <a:pt x="595" y="3729"/>
                      <a:pt x="623" y="3727"/>
                      <a:pt x="650" y="3724"/>
                    </a:cubicBezTo>
                    <a:cubicBezTo>
                      <a:pt x="758" y="3724"/>
                      <a:pt x="853" y="3683"/>
                      <a:pt x="934" y="3602"/>
                    </a:cubicBezTo>
                    <a:cubicBezTo>
                      <a:pt x="1002" y="3507"/>
                      <a:pt x="1029" y="3399"/>
                      <a:pt x="1016" y="3277"/>
                    </a:cubicBezTo>
                    <a:lnTo>
                      <a:pt x="934" y="1816"/>
                    </a:lnTo>
                    <a:lnTo>
                      <a:pt x="1597" y="2885"/>
                    </a:lnTo>
                    <a:cubicBezTo>
                      <a:pt x="1692" y="3020"/>
                      <a:pt x="1800" y="3156"/>
                      <a:pt x="1922" y="3264"/>
                    </a:cubicBezTo>
                    <a:cubicBezTo>
                      <a:pt x="1981" y="3335"/>
                      <a:pt x="2071" y="3375"/>
                      <a:pt x="2165" y="3375"/>
                    </a:cubicBezTo>
                    <a:cubicBezTo>
                      <a:pt x="2179" y="3375"/>
                      <a:pt x="2193" y="3374"/>
                      <a:pt x="2206" y="3372"/>
                    </a:cubicBezTo>
                    <a:cubicBezTo>
                      <a:pt x="2287" y="3372"/>
                      <a:pt x="2355" y="3332"/>
                      <a:pt x="2423" y="3291"/>
                    </a:cubicBezTo>
                    <a:cubicBezTo>
                      <a:pt x="2490" y="3210"/>
                      <a:pt x="2545" y="3142"/>
                      <a:pt x="2572" y="3047"/>
                    </a:cubicBezTo>
                    <a:lnTo>
                      <a:pt x="3153" y="1681"/>
                    </a:lnTo>
                    <a:lnTo>
                      <a:pt x="3221" y="3034"/>
                    </a:lnTo>
                    <a:cubicBezTo>
                      <a:pt x="3221" y="3183"/>
                      <a:pt x="3289" y="3332"/>
                      <a:pt x="3411" y="3440"/>
                    </a:cubicBezTo>
                    <a:cubicBezTo>
                      <a:pt x="3496" y="3504"/>
                      <a:pt x="3599" y="3543"/>
                      <a:pt x="3705" y="3543"/>
                    </a:cubicBezTo>
                    <a:cubicBezTo>
                      <a:pt x="3733" y="3543"/>
                      <a:pt x="3761" y="3540"/>
                      <a:pt x="3789" y="3535"/>
                    </a:cubicBezTo>
                    <a:cubicBezTo>
                      <a:pt x="4222" y="3521"/>
                      <a:pt x="4425" y="3332"/>
                      <a:pt x="4398" y="2993"/>
                    </a:cubicBezTo>
                    <a:lnTo>
                      <a:pt x="4263" y="747"/>
                    </a:lnTo>
                    <a:cubicBezTo>
                      <a:pt x="4277" y="531"/>
                      <a:pt x="4195" y="314"/>
                      <a:pt x="4033" y="179"/>
                    </a:cubicBezTo>
                    <a:cubicBezTo>
                      <a:pt x="3887" y="57"/>
                      <a:pt x="3707" y="1"/>
                      <a:pt x="35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8"/>
              <p:cNvSpPr/>
              <p:nvPr/>
            </p:nvSpPr>
            <p:spPr>
              <a:xfrm>
                <a:off x="6680625" y="2173775"/>
                <a:ext cx="87300" cy="97525"/>
              </a:xfrm>
              <a:custGeom>
                <a:rect b="b" l="l" r="r" t="t"/>
                <a:pathLst>
                  <a:path extrusionOk="0" h="3901" w="3492">
                    <a:moveTo>
                      <a:pt x="2412" y="1"/>
                    </a:moveTo>
                    <a:cubicBezTo>
                      <a:pt x="2328" y="1"/>
                      <a:pt x="2245" y="14"/>
                      <a:pt x="2165" y="43"/>
                    </a:cubicBezTo>
                    <a:lnTo>
                      <a:pt x="528" y="422"/>
                    </a:lnTo>
                    <a:cubicBezTo>
                      <a:pt x="149" y="503"/>
                      <a:pt x="0" y="761"/>
                      <a:pt x="95" y="1166"/>
                    </a:cubicBezTo>
                    <a:lnTo>
                      <a:pt x="595" y="3277"/>
                    </a:lnTo>
                    <a:cubicBezTo>
                      <a:pt x="622" y="3480"/>
                      <a:pt x="717" y="3670"/>
                      <a:pt x="866" y="3819"/>
                    </a:cubicBezTo>
                    <a:cubicBezTo>
                      <a:pt x="953" y="3871"/>
                      <a:pt x="1058" y="3901"/>
                      <a:pt x="1164" y="3901"/>
                    </a:cubicBezTo>
                    <a:cubicBezTo>
                      <a:pt x="1223" y="3901"/>
                      <a:pt x="1282" y="3892"/>
                      <a:pt x="1340" y="3873"/>
                    </a:cubicBezTo>
                    <a:lnTo>
                      <a:pt x="2977" y="3480"/>
                    </a:lnTo>
                    <a:cubicBezTo>
                      <a:pt x="3126" y="3453"/>
                      <a:pt x="3275" y="3386"/>
                      <a:pt x="3383" y="3291"/>
                    </a:cubicBezTo>
                    <a:cubicBezTo>
                      <a:pt x="3464" y="3183"/>
                      <a:pt x="3491" y="3047"/>
                      <a:pt x="3450" y="2925"/>
                    </a:cubicBezTo>
                    <a:cubicBezTo>
                      <a:pt x="3437" y="2804"/>
                      <a:pt x="3356" y="2695"/>
                      <a:pt x="3247" y="2655"/>
                    </a:cubicBezTo>
                    <a:cubicBezTo>
                      <a:pt x="3185" y="2636"/>
                      <a:pt x="3119" y="2626"/>
                      <a:pt x="3053" y="2626"/>
                    </a:cubicBezTo>
                    <a:cubicBezTo>
                      <a:pt x="2977" y="2626"/>
                      <a:pt x="2901" y="2639"/>
                      <a:pt x="2828" y="2668"/>
                    </a:cubicBezTo>
                    <a:lnTo>
                      <a:pt x="1746" y="2925"/>
                    </a:lnTo>
                    <a:lnTo>
                      <a:pt x="1610" y="2384"/>
                    </a:lnTo>
                    <a:lnTo>
                      <a:pt x="2422" y="2195"/>
                    </a:lnTo>
                    <a:cubicBezTo>
                      <a:pt x="2557" y="2168"/>
                      <a:pt x="2693" y="2114"/>
                      <a:pt x="2801" y="2019"/>
                    </a:cubicBezTo>
                    <a:cubicBezTo>
                      <a:pt x="2896" y="1965"/>
                      <a:pt x="2923" y="1843"/>
                      <a:pt x="2882" y="1748"/>
                    </a:cubicBezTo>
                    <a:cubicBezTo>
                      <a:pt x="2842" y="1613"/>
                      <a:pt x="2787" y="1518"/>
                      <a:pt x="2706" y="1478"/>
                    </a:cubicBezTo>
                    <a:cubicBezTo>
                      <a:pt x="2645" y="1464"/>
                      <a:pt x="2581" y="1457"/>
                      <a:pt x="2515" y="1457"/>
                    </a:cubicBezTo>
                    <a:cubicBezTo>
                      <a:pt x="2449" y="1457"/>
                      <a:pt x="2381" y="1464"/>
                      <a:pt x="2314" y="1478"/>
                    </a:cubicBezTo>
                    <a:lnTo>
                      <a:pt x="1434" y="1681"/>
                    </a:lnTo>
                    <a:lnTo>
                      <a:pt x="1299" y="1099"/>
                    </a:lnTo>
                    <a:lnTo>
                      <a:pt x="2409" y="842"/>
                    </a:lnTo>
                    <a:cubicBezTo>
                      <a:pt x="2544" y="828"/>
                      <a:pt x="2693" y="761"/>
                      <a:pt x="2787" y="652"/>
                    </a:cubicBezTo>
                    <a:cubicBezTo>
                      <a:pt x="2869" y="558"/>
                      <a:pt x="2882" y="422"/>
                      <a:pt x="2842" y="314"/>
                    </a:cubicBezTo>
                    <a:cubicBezTo>
                      <a:pt x="2828" y="192"/>
                      <a:pt x="2733" y="84"/>
                      <a:pt x="2625" y="30"/>
                    </a:cubicBezTo>
                    <a:cubicBezTo>
                      <a:pt x="2556" y="11"/>
                      <a:pt x="2484" y="1"/>
                      <a:pt x="24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8"/>
              <p:cNvSpPr/>
              <p:nvPr/>
            </p:nvSpPr>
            <p:spPr>
              <a:xfrm>
                <a:off x="6765175" y="2145050"/>
                <a:ext cx="100850" cy="98425"/>
              </a:xfrm>
              <a:custGeom>
                <a:rect b="b" l="l" r="r" t="t"/>
                <a:pathLst>
                  <a:path extrusionOk="0" h="3937" w="4034">
                    <a:moveTo>
                      <a:pt x="1760" y="759"/>
                    </a:moveTo>
                    <a:cubicBezTo>
                      <a:pt x="1895" y="759"/>
                      <a:pt x="2017" y="854"/>
                      <a:pt x="2071" y="989"/>
                    </a:cubicBezTo>
                    <a:cubicBezTo>
                      <a:pt x="2152" y="1111"/>
                      <a:pt x="2152" y="1287"/>
                      <a:pt x="2044" y="1395"/>
                    </a:cubicBezTo>
                    <a:cubicBezTo>
                      <a:pt x="1909" y="1544"/>
                      <a:pt x="1746" y="1666"/>
                      <a:pt x="1557" y="1747"/>
                    </a:cubicBezTo>
                    <a:lnTo>
                      <a:pt x="1164" y="935"/>
                    </a:lnTo>
                    <a:cubicBezTo>
                      <a:pt x="1354" y="841"/>
                      <a:pt x="1557" y="773"/>
                      <a:pt x="1760" y="759"/>
                    </a:cubicBezTo>
                    <a:close/>
                    <a:moveTo>
                      <a:pt x="2106" y="1"/>
                    </a:moveTo>
                    <a:cubicBezTo>
                      <a:pt x="1844" y="1"/>
                      <a:pt x="1588" y="64"/>
                      <a:pt x="1354" y="191"/>
                    </a:cubicBezTo>
                    <a:lnTo>
                      <a:pt x="380" y="665"/>
                    </a:lnTo>
                    <a:cubicBezTo>
                      <a:pt x="231" y="732"/>
                      <a:pt x="123" y="854"/>
                      <a:pt x="55" y="989"/>
                    </a:cubicBezTo>
                    <a:cubicBezTo>
                      <a:pt x="1" y="1152"/>
                      <a:pt x="14" y="1328"/>
                      <a:pt x="109" y="1477"/>
                    </a:cubicBezTo>
                    <a:lnTo>
                      <a:pt x="1056" y="3439"/>
                    </a:lnTo>
                    <a:cubicBezTo>
                      <a:pt x="1124" y="3628"/>
                      <a:pt x="1246" y="3790"/>
                      <a:pt x="1422" y="3899"/>
                    </a:cubicBezTo>
                    <a:cubicBezTo>
                      <a:pt x="1483" y="3924"/>
                      <a:pt x="1546" y="3936"/>
                      <a:pt x="1608" y="3936"/>
                    </a:cubicBezTo>
                    <a:cubicBezTo>
                      <a:pt x="1711" y="3936"/>
                      <a:pt x="1811" y="3903"/>
                      <a:pt x="1895" y="3844"/>
                    </a:cubicBezTo>
                    <a:cubicBezTo>
                      <a:pt x="2274" y="3682"/>
                      <a:pt x="2342" y="3357"/>
                      <a:pt x="2112" y="2897"/>
                    </a:cubicBezTo>
                    <a:lnTo>
                      <a:pt x="1895" y="2451"/>
                    </a:lnTo>
                    <a:lnTo>
                      <a:pt x="2152" y="2315"/>
                    </a:lnTo>
                    <a:cubicBezTo>
                      <a:pt x="2233" y="2261"/>
                      <a:pt x="2328" y="2248"/>
                      <a:pt x="2423" y="2248"/>
                    </a:cubicBezTo>
                    <a:cubicBezTo>
                      <a:pt x="2518" y="2261"/>
                      <a:pt x="2599" y="2302"/>
                      <a:pt x="2653" y="2383"/>
                    </a:cubicBezTo>
                    <a:cubicBezTo>
                      <a:pt x="2775" y="2505"/>
                      <a:pt x="2869" y="2640"/>
                      <a:pt x="2924" y="2803"/>
                    </a:cubicBezTo>
                    <a:cubicBezTo>
                      <a:pt x="2978" y="2938"/>
                      <a:pt x="3099" y="3033"/>
                      <a:pt x="3235" y="3087"/>
                    </a:cubicBezTo>
                    <a:cubicBezTo>
                      <a:pt x="3272" y="3093"/>
                      <a:pt x="3310" y="3097"/>
                      <a:pt x="3348" y="3097"/>
                    </a:cubicBezTo>
                    <a:cubicBezTo>
                      <a:pt x="3464" y="3097"/>
                      <a:pt x="3583" y="3066"/>
                      <a:pt x="3695" y="3006"/>
                    </a:cubicBezTo>
                    <a:cubicBezTo>
                      <a:pt x="3790" y="2951"/>
                      <a:pt x="3884" y="2884"/>
                      <a:pt x="3952" y="2803"/>
                    </a:cubicBezTo>
                    <a:cubicBezTo>
                      <a:pt x="4020" y="2708"/>
                      <a:pt x="4033" y="2600"/>
                      <a:pt x="4006" y="2491"/>
                    </a:cubicBezTo>
                    <a:cubicBezTo>
                      <a:pt x="3992" y="2315"/>
                      <a:pt x="3925" y="2153"/>
                      <a:pt x="3844" y="2004"/>
                    </a:cubicBezTo>
                    <a:cubicBezTo>
                      <a:pt x="3762" y="1815"/>
                      <a:pt x="3614" y="1666"/>
                      <a:pt x="3424" y="1585"/>
                    </a:cubicBezTo>
                    <a:cubicBezTo>
                      <a:pt x="3332" y="1542"/>
                      <a:pt x="3237" y="1522"/>
                      <a:pt x="3143" y="1522"/>
                    </a:cubicBezTo>
                    <a:cubicBezTo>
                      <a:pt x="3058" y="1522"/>
                      <a:pt x="2974" y="1539"/>
                      <a:pt x="2896" y="1571"/>
                    </a:cubicBezTo>
                    <a:cubicBezTo>
                      <a:pt x="3045" y="1449"/>
                      <a:pt x="3154" y="1274"/>
                      <a:pt x="3194" y="1098"/>
                    </a:cubicBezTo>
                    <a:cubicBezTo>
                      <a:pt x="3221" y="895"/>
                      <a:pt x="3194" y="705"/>
                      <a:pt x="3099" y="529"/>
                    </a:cubicBezTo>
                    <a:cubicBezTo>
                      <a:pt x="2964" y="259"/>
                      <a:pt x="2707" y="69"/>
                      <a:pt x="2409" y="29"/>
                    </a:cubicBezTo>
                    <a:cubicBezTo>
                      <a:pt x="2308" y="10"/>
                      <a:pt x="2206" y="1"/>
                      <a:pt x="21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6" name="Google Shape;1526;p8"/>
            <p:cNvGrpSpPr/>
            <p:nvPr/>
          </p:nvGrpSpPr>
          <p:grpSpPr>
            <a:xfrm>
              <a:off x="5415663" y="1414075"/>
              <a:ext cx="933925" cy="870850"/>
              <a:chOff x="4741175" y="1414075"/>
              <a:chExt cx="933925" cy="870850"/>
            </a:xfrm>
          </p:grpSpPr>
          <p:sp>
            <p:nvSpPr>
              <p:cNvPr id="1527" name="Google Shape;1527;p8"/>
              <p:cNvSpPr/>
              <p:nvPr/>
            </p:nvSpPr>
            <p:spPr>
              <a:xfrm>
                <a:off x="5493250" y="1877025"/>
                <a:ext cx="181350" cy="93800"/>
              </a:xfrm>
              <a:custGeom>
                <a:rect b="b" l="l" r="r" t="t"/>
                <a:pathLst>
                  <a:path extrusionOk="0" h="3752" w="7254">
                    <a:moveTo>
                      <a:pt x="3235" y="1"/>
                    </a:moveTo>
                    <a:cubicBezTo>
                      <a:pt x="2354" y="1"/>
                      <a:pt x="326" y="1346"/>
                      <a:pt x="326" y="1346"/>
                    </a:cubicBezTo>
                    <a:lnTo>
                      <a:pt x="1" y="3646"/>
                    </a:lnTo>
                    <a:lnTo>
                      <a:pt x="1" y="3646"/>
                    </a:lnTo>
                    <a:lnTo>
                      <a:pt x="2883" y="1968"/>
                    </a:lnTo>
                    <a:cubicBezTo>
                      <a:pt x="2883" y="1968"/>
                      <a:pt x="5716" y="3751"/>
                      <a:pt x="6578" y="3751"/>
                    </a:cubicBezTo>
                    <a:cubicBezTo>
                      <a:pt x="6660" y="3751"/>
                      <a:pt x="6724" y="3735"/>
                      <a:pt x="6766" y="3700"/>
                    </a:cubicBezTo>
                    <a:cubicBezTo>
                      <a:pt x="7253" y="3294"/>
                      <a:pt x="4114" y="453"/>
                      <a:pt x="3492" y="60"/>
                    </a:cubicBezTo>
                    <a:cubicBezTo>
                      <a:pt x="3425" y="19"/>
                      <a:pt x="3338" y="1"/>
                      <a:pt x="323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8"/>
              <p:cNvSpPr/>
              <p:nvPr/>
            </p:nvSpPr>
            <p:spPr>
              <a:xfrm>
                <a:off x="5483100" y="1960850"/>
                <a:ext cx="192000" cy="103650"/>
              </a:xfrm>
              <a:custGeom>
                <a:rect b="b" l="l" r="r" t="t"/>
                <a:pathLst>
                  <a:path extrusionOk="0" h="4146" w="7680">
                    <a:moveTo>
                      <a:pt x="3899" y="1"/>
                    </a:moveTo>
                    <a:cubicBezTo>
                      <a:pt x="2816" y="1"/>
                      <a:pt x="419" y="968"/>
                      <a:pt x="407" y="1118"/>
                    </a:cubicBezTo>
                    <a:lnTo>
                      <a:pt x="1" y="2810"/>
                    </a:lnTo>
                    <a:lnTo>
                      <a:pt x="1" y="2810"/>
                    </a:lnTo>
                    <a:lnTo>
                      <a:pt x="3830" y="1700"/>
                    </a:lnTo>
                    <a:cubicBezTo>
                      <a:pt x="3830" y="1700"/>
                      <a:pt x="6374" y="4000"/>
                      <a:pt x="7051" y="4136"/>
                    </a:cubicBezTo>
                    <a:cubicBezTo>
                      <a:pt x="7083" y="4142"/>
                      <a:pt x="7113" y="4145"/>
                      <a:pt x="7141" y="4145"/>
                    </a:cubicBezTo>
                    <a:cubicBezTo>
                      <a:pt x="7680" y="4145"/>
                      <a:pt x="7214" y="2922"/>
                      <a:pt x="6699" y="2201"/>
                    </a:cubicBezTo>
                    <a:cubicBezTo>
                      <a:pt x="6158" y="1443"/>
                      <a:pt x="5062" y="212"/>
                      <a:pt x="4141" y="22"/>
                    </a:cubicBezTo>
                    <a:cubicBezTo>
                      <a:pt x="4071" y="8"/>
                      <a:pt x="3990" y="1"/>
                      <a:pt x="389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8"/>
              <p:cNvSpPr/>
              <p:nvPr/>
            </p:nvSpPr>
            <p:spPr>
              <a:xfrm>
                <a:off x="5471275" y="2032950"/>
                <a:ext cx="183700" cy="114675"/>
              </a:xfrm>
              <a:custGeom>
                <a:rect b="b" l="l" r="r" t="t"/>
                <a:pathLst>
                  <a:path extrusionOk="0" h="4587" w="7348">
                    <a:moveTo>
                      <a:pt x="3043" y="0"/>
                    </a:moveTo>
                    <a:cubicBezTo>
                      <a:pt x="1937" y="0"/>
                      <a:pt x="880" y="115"/>
                      <a:pt x="880" y="115"/>
                    </a:cubicBezTo>
                    <a:lnTo>
                      <a:pt x="0" y="1955"/>
                    </a:lnTo>
                    <a:lnTo>
                      <a:pt x="4466" y="1874"/>
                    </a:lnTo>
                    <a:cubicBezTo>
                      <a:pt x="4466" y="1874"/>
                      <a:pt x="5835" y="4587"/>
                      <a:pt x="6570" y="4587"/>
                    </a:cubicBezTo>
                    <a:cubicBezTo>
                      <a:pt x="6591" y="4587"/>
                      <a:pt x="6611" y="4585"/>
                      <a:pt x="6631" y="4580"/>
                    </a:cubicBezTo>
                    <a:cubicBezTo>
                      <a:pt x="7348" y="4404"/>
                      <a:pt x="5995" y="1401"/>
                      <a:pt x="5480" y="535"/>
                    </a:cubicBezTo>
                    <a:cubicBezTo>
                      <a:pt x="5234" y="108"/>
                      <a:pt x="4115" y="0"/>
                      <a:pt x="304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8"/>
              <p:cNvSpPr/>
              <p:nvPr/>
            </p:nvSpPr>
            <p:spPr>
              <a:xfrm>
                <a:off x="5433525" y="1626950"/>
                <a:ext cx="89200" cy="117400"/>
              </a:xfrm>
              <a:custGeom>
                <a:rect b="b" l="l" r="r" t="t"/>
                <a:pathLst>
                  <a:path extrusionOk="0" h="4696" w="3568">
                    <a:moveTo>
                      <a:pt x="1196" y="1"/>
                    </a:moveTo>
                    <a:cubicBezTo>
                      <a:pt x="637" y="1"/>
                      <a:pt x="1" y="536"/>
                      <a:pt x="441" y="2499"/>
                    </a:cubicBezTo>
                    <a:cubicBezTo>
                      <a:pt x="617" y="3230"/>
                      <a:pt x="834" y="3961"/>
                      <a:pt x="1091" y="4664"/>
                    </a:cubicBezTo>
                    <a:cubicBezTo>
                      <a:pt x="1244" y="4686"/>
                      <a:pt x="1392" y="4696"/>
                      <a:pt x="1533" y="4696"/>
                    </a:cubicBezTo>
                    <a:cubicBezTo>
                      <a:pt x="2812" y="4696"/>
                      <a:pt x="3567" y="3885"/>
                      <a:pt x="3323" y="3568"/>
                    </a:cubicBezTo>
                    <a:cubicBezTo>
                      <a:pt x="3053" y="3216"/>
                      <a:pt x="3053" y="1809"/>
                      <a:pt x="3080" y="1471"/>
                    </a:cubicBezTo>
                    <a:cubicBezTo>
                      <a:pt x="3120" y="1133"/>
                      <a:pt x="2877" y="1200"/>
                      <a:pt x="2647" y="1146"/>
                    </a:cubicBezTo>
                    <a:cubicBezTo>
                      <a:pt x="2403" y="1092"/>
                      <a:pt x="1957" y="673"/>
                      <a:pt x="1713" y="348"/>
                    </a:cubicBezTo>
                    <a:cubicBezTo>
                      <a:pt x="1605" y="213"/>
                      <a:pt x="1470" y="91"/>
                      <a:pt x="1321" y="10"/>
                    </a:cubicBezTo>
                    <a:cubicBezTo>
                      <a:pt x="1280" y="4"/>
                      <a:pt x="1238" y="1"/>
                      <a:pt x="119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8"/>
              <p:cNvSpPr/>
              <p:nvPr/>
            </p:nvSpPr>
            <p:spPr>
              <a:xfrm>
                <a:off x="5450975" y="1745225"/>
                <a:ext cx="124175" cy="161450"/>
              </a:xfrm>
              <a:custGeom>
                <a:rect b="b" l="l" r="r" t="t"/>
                <a:pathLst>
                  <a:path extrusionOk="0" h="6458" w="4967">
                    <a:moveTo>
                      <a:pt x="3239" y="1474"/>
                    </a:moveTo>
                    <a:lnTo>
                      <a:pt x="3239" y="1474"/>
                    </a:lnTo>
                    <a:cubicBezTo>
                      <a:pt x="3238" y="1479"/>
                      <a:pt x="3236" y="1484"/>
                      <a:pt x="3234" y="1489"/>
                    </a:cubicBezTo>
                    <a:cubicBezTo>
                      <a:pt x="3236" y="1484"/>
                      <a:pt x="3237" y="1479"/>
                      <a:pt x="3239" y="1474"/>
                    </a:cubicBezTo>
                    <a:close/>
                    <a:moveTo>
                      <a:pt x="2906" y="2678"/>
                    </a:moveTo>
                    <a:cubicBezTo>
                      <a:pt x="2896" y="2705"/>
                      <a:pt x="2888" y="2733"/>
                      <a:pt x="2883" y="2761"/>
                    </a:cubicBezTo>
                    <a:cubicBezTo>
                      <a:pt x="2893" y="2724"/>
                      <a:pt x="2901" y="2697"/>
                      <a:pt x="2906" y="2678"/>
                    </a:cubicBezTo>
                    <a:close/>
                    <a:moveTo>
                      <a:pt x="4127" y="1"/>
                    </a:moveTo>
                    <a:cubicBezTo>
                      <a:pt x="3667" y="14"/>
                      <a:pt x="3288" y="380"/>
                      <a:pt x="3275" y="853"/>
                    </a:cubicBezTo>
                    <a:cubicBezTo>
                      <a:pt x="3261" y="1029"/>
                      <a:pt x="3261" y="1205"/>
                      <a:pt x="3248" y="1368"/>
                    </a:cubicBezTo>
                    <a:cubicBezTo>
                      <a:pt x="3248" y="1376"/>
                      <a:pt x="3248" y="1384"/>
                      <a:pt x="3248" y="1392"/>
                    </a:cubicBezTo>
                    <a:lnTo>
                      <a:pt x="3248" y="1392"/>
                    </a:lnTo>
                    <a:cubicBezTo>
                      <a:pt x="3244" y="1400"/>
                      <a:pt x="3238" y="1415"/>
                      <a:pt x="3234" y="1435"/>
                    </a:cubicBezTo>
                    <a:cubicBezTo>
                      <a:pt x="3221" y="1530"/>
                      <a:pt x="3207" y="1638"/>
                      <a:pt x="3180" y="1719"/>
                    </a:cubicBezTo>
                    <a:cubicBezTo>
                      <a:pt x="3140" y="2017"/>
                      <a:pt x="3058" y="2301"/>
                      <a:pt x="2964" y="2572"/>
                    </a:cubicBezTo>
                    <a:cubicBezTo>
                      <a:pt x="2946" y="2595"/>
                      <a:pt x="2931" y="2621"/>
                      <a:pt x="2919" y="2649"/>
                    </a:cubicBezTo>
                    <a:lnTo>
                      <a:pt x="2919" y="2649"/>
                    </a:lnTo>
                    <a:cubicBezTo>
                      <a:pt x="2920" y="2644"/>
                      <a:pt x="2920" y="2641"/>
                      <a:pt x="2919" y="2641"/>
                    </a:cubicBezTo>
                    <a:lnTo>
                      <a:pt x="2919" y="2641"/>
                    </a:lnTo>
                    <a:cubicBezTo>
                      <a:pt x="2918" y="2641"/>
                      <a:pt x="2914" y="2651"/>
                      <a:pt x="2906" y="2678"/>
                    </a:cubicBezTo>
                    <a:lnTo>
                      <a:pt x="2906" y="2678"/>
                    </a:lnTo>
                    <a:cubicBezTo>
                      <a:pt x="2910" y="2668"/>
                      <a:pt x="2914" y="2658"/>
                      <a:pt x="2919" y="2649"/>
                    </a:cubicBezTo>
                    <a:lnTo>
                      <a:pt x="2919" y="2649"/>
                    </a:lnTo>
                    <a:cubicBezTo>
                      <a:pt x="2914" y="2672"/>
                      <a:pt x="2897" y="2740"/>
                      <a:pt x="2883" y="2775"/>
                    </a:cubicBezTo>
                    <a:lnTo>
                      <a:pt x="2666" y="3140"/>
                    </a:lnTo>
                    <a:cubicBezTo>
                      <a:pt x="2612" y="3248"/>
                      <a:pt x="2558" y="3357"/>
                      <a:pt x="2490" y="3451"/>
                    </a:cubicBezTo>
                    <a:lnTo>
                      <a:pt x="2382" y="3587"/>
                    </a:lnTo>
                    <a:cubicBezTo>
                      <a:pt x="2372" y="3598"/>
                      <a:pt x="2368" y="3603"/>
                      <a:pt x="2368" y="3603"/>
                    </a:cubicBezTo>
                    <a:cubicBezTo>
                      <a:pt x="2366" y="3603"/>
                      <a:pt x="2432" y="3518"/>
                      <a:pt x="2429" y="3518"/>
                    </a:cubicBezTo>
                    <a:lnTo>
                      <a:pt x="2429" y="3518"/>
                    </a:lnTo>
                    <a:cubicBezTo>
                      <a:pt x="2428" y="3518"/>
                      <a:pt x="2416" y="3533"/>
                      <a:pt x="2382" y="3573"/>
                    </a:cubicBezTo>
                    <a:cubicBezTo>
                      <a:pt x="2247" y="3736"/>
                      <a:pt x="2098" y="3911"/>
                      <a:pt x="1949" y="4060"/>
                    </a:cubicBezTo>
                    <a:lnTo>
                      <a:pt x="1732" y="4250"/>
                    </a:lnTo>
                    <a:lnTo>
                      <a:pt x="1732" y="4250"/>
                    </a:lnTo>
                    <a:lnTo>
                      <a:pt x="1732" y="4250"/>
                    </a:lnTo>
                    <a:lnTo>
                      <a:pt x="1665" y="4290"/>
                    </a:lnTo>
                    <a:cubicBezTo>
                      <a:pt x="1421" y="4466"/>
                      <a:pt x="1178" y="4615"/>
                      <a:pt x="921" y="4737"/>
                    </a:cubicBezTo>
                    <a:lnTo>
                      <a:pt x="853" y="4764"/>
                    </a:lnTo>
                    <a:lnTo>
                      <a:pt x="745" y="4804"/>
                    </a:lnTo>
                    <a:cubicBezTo>
                      <a:pt x="325" y="4926"/>
                      <a:pt x="0" y="5400"/>
                      <a:pt x="149" y="5833"/>
                    </a:cubicBezTo>
                    <a:cubicBezTo>
                      <a:pt x="251" y="6207"/>
                      <a:pt x="591" y="6457"/>
                      <a:pt x="968" y="6457"/>
                    </a:cubicBezTo>
                    <a:cubicBezTo>
                      <a:pt x="1042" y="6457"/>
                      <a:pt x="1116" y="6448"/>
                      <a:pt x="1191" y="6428"/>
                    </a:cubicBezTo>
                    <a:cubicBezTo>
                      <a:pt x="2707" y="5995"/>
                      <a:pt x="3911" y="4669"/>
                      <a:pt x="4493" y="3248"/>
                    </a:cubicBezTo>
                    <a:cubicBezTo>
                      <a:pt x="4790" y="2477"/>
                      <a:pt x="4953" y="1665"/>
                      <a:pt x="4966" y="853"/>
                    </a:cubicBezTo>
                    <a:cubicBezTo>
                      <a:pt x="4966" y="380"/>
                      <a:pt x="4587" y="14"/>
                      <a:pt x="412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8"/>
              <p:cNvSpPr/>
              <p:nvPr/>
            </p:nvSpPr>
            <p:spPr>
              <a:xfrm>
                <a:off x="4906925" y="1610250"/>
                <a:ext cx="97675" cy="116825"/>
              </a:xfrm>
              <a:custGeom>
                <a:rect b="b" l="l" r="r" t="t"/>
                <a:pathLst>
                  <a:path extrusionOk="0" h="4673" w="3907">
                    <a:moveTo>
                      <a:pt x="2639" y="1"/>
                    </a:moveTo>
                    <a:cubicBezTo>
                      <a:pt x="2631" y="1"/>
                      <a:pt x="2623" y="1"/>
                      <a:pt x="2616" y="1"/>
                    </a:cubicBezTo>
                    <a:cubicBezTo>
                      <a:pt x="2454" y="69"/>
                      <a:pt x="2305" y="177"/>
                      <a:pt x="2196" y="312"/>
                    </a:cubicBezTo>
                    <a:cubicBezTo>
                      <a:pt x="1926" y="610"/>
                      <a:pt x="1439" y="989"/>
                      <a:pt x="1195" y="1016"/>
                    </a:cubicBezTo>
                    <a:cubicBezTo>
                      <a:pt x="965" y="1056"/>
                      <a:pt x="722" y="948"/>
                      <a:pt x="722" y="1314"/>
                    </a:cubicBezTo>
                    <a:cubicBezTo>
                      <a:pt x="722" y="1665"/>
                      <a:pt x="600" y="3032"/>
                      <a:pt x="302" y="3370"/>
                    </a:cubicBezTo>
                    <a:cubicBezTo>
                      <a:pt x="1" y="3698"/>
                      <a:pt x="816" y="4672"/>
                      <a:pt x="2281" y="4672"/>
                    </a:cubicBezTo>
                    <a:cubicBezTo>
                      <a:pt x="2329" y="4672"/>
                      <a:pt x="2377" y="4671"/>
                      <a:pt x="2426" y="4669"/>
                    </a:cubicBezTo>
                    <a:cubicBezTo>
                      <a:pt x="2751" y="3993"/>
                      <a:pt x="3035" y="3276"/>
                      <a:pt x="3265" y="2558"/>
                    </a:cubicBezTo>
                    <a:cubicBezTo>
                      <a:pt x="3907" y="528"/>
                      <a:pt x="3229" y="1"/>
                      <a:pt x="263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8"/>
              <p:cNvSpPr/>
              <p:nvPr/>
            </p:nvSpPr>
            <p:spPr>
              <a:xfrm>
                <a:off x="4849850" y="1720200"/>
                <a:ext cx="113350" cy="168325"/>
              </a:xfrm>
              <a:custGeom>
                <a:rect b="b" l="l" r="r" t="t"/>
                <a:pathLst>
                  <a:path extrusionOk="0" h="6733" w="4534">
                    <a:moveTo>
                      <a:pt x="1787" y="1998"/>
                    </a:moveTo>
                    <a:cubicBezTo>
                      <a:pt x="1787" y="1998"/>
                      <a:pt x="1787" y="2000"/>
                      <a:pt x="1787" y="2003"/>
                    </a:cubicBezTo>
                    <a:cubicBezTo>
                      <a:pt x="1787" y="2012"/>
                      <a:pt x="1788" y="2022"/>
                      <a:pt x="1790" y="2033"/>
                    </a:cubicBezTo>
                    <a:lnTo>
                      <a:pt x="1790" y="2033"/>
                    </a:lnTo>
                    <a:cubicBezTo>
                      <a:pt x="1789" y="2014"/>
                      <a:pt x="1788" y="1998"/>
                      <a:pt x="1787" y="1998"/>
                    </a:cubicBezTo>
                    <a:close/>
                    <a:moveTo>
                      <a:pt x="2066" y="3092"/>
                    </a:moveTo>
                    <a:cubicBezTo>
                      <a:pt x="2068" y="3092"/>
                      <a:pt x="2077" y="3115"/>
                      <a:pt x="2087" y="3140"/>
                    </a:cubicBezTo>
                    <a:lnTo>
                      <a:pt x="2087" y="3140"/>
                    </a:lnTo>
                    <a:lnTo>
                      <a:pt x="2071" y="3113"/>
                    </a:lnTo>
                    <a:cubicBezTo>
                      <a:pt x="2067" y="3098"/>
                      <a:pt x="2065" y="3092"/>
                      <a:pt x="2066" y="3092"/>
                    </a:cubicBezTo>
                    <a:close/>
                    <a:moveTo>
                      <a:pt x="907" y="1"/>
                    </a:moveTo>
                    <a:cubicBezTo>
                      <a:pt x="447" y="14"/>
                      <a:pt x="68" y="393"/>
                      <a:pt x="68" y="853"/>
                    </a:cubicBezTo>
                    <a:cubicBezTo>
                      <a:pt x="1" y="2166"/>
                      <a:pt x="271" y="3546"/>
                      <a:pt x="988" y="4655"/>
                    </a:cubicBezTo>
                    <a:cubicBezTo>
                      <a:pt x="1462" y="5372"/>
                      <a:pt x="2098" y="5968"/>
                      <a:pt x="2842" y="6414"/>
                    </a:cubicBezTo>
                    <a:cubicBezTo>
                      <a:pt x="3018" y="6523"/>
                      <a:pt x="3208" y="6617"/>
                      <a:pt x="3410" y="6685"/>
                    </a:cubicBezTo>
                    <a:cubicBezTo>
                      <a:pt x="3486" y="6718"/>
                      <a:pt x="3565" y="6732"/>
                      <a:pt x="3646" y="6732"/>
                    </a:cubicBezTo>
                    <a:cubicBezTo>
                      <a:pt x="4001" y="6732"/>
                      <a:pt x="4373" y="6442"/>
                      <a:pt x="4439" y="6090"/>
                    </a:cubicBezTo>
                    <a:cubicBezTo>
                      <a:pt x="4534" y="5670"/>
                      <a:pt x="4290" y="5237"/>
                      <a:pt x="3857" y="5061"/>
                    </a:cubicBezTo>
                    <a:lnTo>
                      <a:pt x="3857" y="5061"/>
                    </a:lnTo>
                    <a:cubicBezTo>
                      <a:pt x="3984" y="5108"/>
                      <a:pt x="4034" y="5125"/>
                      <a:pt x="4039" y="5125"/>
                    </a:cubicBezTo>
                    <a:cubicBezTo>
                      <a:pt x="4052" y="5125"/>
                      <a:pt x="3846" y="5040"/>
                      <a:pt x="3762" y="4994"/>
                    </a:cubicBezTo>
                    <a:lnTo>
                      <a:pt x="3465" y="4831"/>
                    </a:lnTo>
                    <a:lnTo>
                      <a:pt x="3289" y="4682"/>
                    </a:lnTo>
                    <a:lnTo>
                      <a:pt x="3343" y="4737"/>
                    </a:lnTo>
                    <a:lnTo>
                      <a:pt x="3248" y="4655"/>
                    </a:lnTo>
                    <a:lnTo>
                      <a:pt x="2842" y="4290"/>
                    </a:lnTo>
                    <a:lnTo>
                      <a:pt x="2653" y="4060"/>
                    </a:lnTo>
                    <a:lnTo>
                      <a:pt x="2572" y="3965"/>
                    </a:lnTo>
                    <a:cubicBezTo>
                      <a:pt x="2436" y="3762"/>
                      <a:pt x="2314" y="3573"/>
                      <a:pt x="2193" y="3356"/>
                    </a:cubicBezTo>
                    <a:lnTo>
                      <a:pt x="2125" y="3208"/>
                    </a:lnTo>
                    <a:lnTo>
                      <a:pt x="2113" y="3186"/>
                    </a:lnTo>
                    <a:lnTo>
                      <a:pt x="2113" y="3186"/>
                    </a:lnTo>
                    <a:cubicBezTo>
                      <a:pt x="2113" y="3185"/>
                      <a:pt x="2112" y="3183"/>
                      <a:pt x="2111" y="3180"/>
                    </a:cubicBezTo>
                    <a:cubicBezTo>
                      <a:pt x="2057" y="3059"/>
                      <a:pt x="2017" y="2923"/>
                      <a:pt x="1976" y="2802"/>
                    </a:cubicBezTo>
                    <a:cubicBezTo>
                      <a:pt x="1922" y="2639"/>
                      <a:pt x="1881" y="2490"/>
                      <a:pt x="1854" y="2342"/>
                    </a:cubicBezTo>
                    <a:lnTo>
                      <a:pt x="1800" y="2098"/>
                    </a:lnTo>
                    <a:cubicBezTo>
                      <a:pt x="1800" y="2080"/>
                      <a:pt x="1794" y="2055"/>
                      <a:pt x="1790" y="2033"/>
                    </a:cubicBezTo>
                    <a:lnTo>
                      <a:pt x="1790" y="2033"/>
                    </a:lnTo>
                    <a:cubicBezTo>
                      <a:pt x="1792" y="2058"/>
                      <a:pt x="1793" y="2089"/>
                      <a:pt x="1793" y="2089"/>
                    </a:cubicBezTo>
                    <a:cubicBezTo>
                      <a:pt x="1792" y="2089"/>
                      <a:pt x="1790" y="2074"/>
                      <a:pt x="1787" y="2030"/>
                    </a:cubicBezTo>
                    <a:cubicBezTo>
                      <a:pt x="1746" y="1638"/>
                      <a:pt x="1733" y="1246"/>
                      <a:pt x="1760" y="853"/>
                    </a:cubicBezTo>
                    <a:cubicBezTo>
                      <a:pt x="1760" y="380"/>
                      <a:pt x="1381" y="1"/>
                      <a:pt x="90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8"/>
              <p:cNvSpPr/>
              <p:nvPr/>
            </p:nvSpPr>
            <p:spPr>
              <a:xfrm>
                <a:off x="4741600" y="1865525"/>
                <a:ext cx="181000" cy="94200"/>
              </a:xfrm>
              <a:custGeom>
                <a:rect b="b" l="l" r="r" t="t"/>
                <a:pathLst>
                  <a:path extrusionOk="0" h="3768" w="7240">
                    <a:moveTo>
                      <a:pt x="4009" y="1"/>
                    </a:moveTo>
                    <a:cubicBezTo>
                      <a:pt x="3905" y="1"/>
                      <a:pt x="3817" y="19"/>
                      <a:pt x="3749" y="60"/>
                    </a:cubicBezTo>
                    <a:cubicBezTo>
                      <a:pt x="3113" y="453"/>
                      <a:pt x="1" y="3294"/>
                      <a:pt x="474" y="3713"/>
                    </a:cubicBezTo>
                    <a:cubicBezTo>
                      <a:pt x="515" y="3751"/>
                      <a:pt x="579" y="3767"/>
                      <a:pt x="661" y="3767"/>
                    </a:cubicBezTo>
                    <a:cubicBezTo>
                      <a:pt x="1512" y="3767"/>
                      <a:pt x="4358" y="1968"/>
                      <a:pt x="4358" y="1968"/>
                    </a:cubicBezTo>
                    <a:lnTo>
                      <a:pt x="7240" y="3646"/>
                    </a:lnTo>
                    <a:lnTo>
                      <a:pt x="7240" y="3646"/>
                    </a:lnTo>
                    <a:lnTo>
                      <a:pt x="6915" y="1346"/>
                    </a:lnTo>
                    <a:cubicBezTo>
                      <a:pt x="6915" y="1346"/>
                      <a:pt x="4898" y="1"/>
                      <a:pt x="400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8"/>
              <p:cNvSpPr/>
              <p:nvPr/>
            </p:nvSpPr>
            <p:spPr>
              <a:xfrm>
                <a:off x="4741175" y="1949475"/>
                <a:ext cx="191925" cy="103575"/>
              </a:xfrm>
              <a:custGeom>
                <a:rect b="b" l="l" r="r" t="t"/>
                <a:pathLst>
                  <a:path extrusionOk="0" h="4143" w="7677">
                    <a:moveTo>
                      <a:pt x="3726" y="1"/>
                    </a:moveTo>
                    <a:cubicBezTo>
                      <a:pt x="3646" y="1"/>
                      <a:pt x="3573" y="6"/>
                      <a:pt x="3509" y="17"/>
                    </a:cubicBezTo>
                    <a:cubicBezTo>
                      <a:pt x="2589" y="193"/>
                      <a:pt x="1506" y="1438"/>
                      <a:pt x="965" y="2196"/>
                    </a:cubicBezTo>
                    <a:cubicBezTo>
                      <a:pt x="452" y="2926"/>
                      <a:pt x="0" y="4142"/>
                      <a:pt x="529" y="4142"/>
                    </a:cubicBezTo>
                    <a:cubicBezTo>
                      <a:pt x="558" y="4142"/>
                      <a:pt x="591" y="4139"/>
                      <a:pt x="627" y="4131"/>
                    </a:cubicBezTo>
                    <a:cubicBezTo>
                      <a:pt x="1303" y="3982"/>
                      <a:pt x="3847" y="1695"/>
                      <a:pt x="3847" y="1695"/>
                    </a:cubicBezTo>
                    <a:lnTo>
                      <a:pt x="7676" y="2832"/>
                    </a:lnTo>
                    <a:lnTo>
                      <a:pt x="7257" y="1113"/>
                    </a:lnTo>
                    <a:cubicBezTo>
                      <a:pt x="7257" y="962"/>
                      <a:pt x="4815" y="1"/>
                      <a:pt x="37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8"/>
              <p:cNvSpPr/>
              <p:nvPr/>
            </p:nvSpPr>
            <p:spPr>
              <a:xfrm>
                <a:off x="4761225" y="2021575"/>
                <a:ext cx="183700" cy="114525"/>
              </a:xfrm>
              <a:custGeom>
                <a:rect b="b" l="l" r="r" t="t"/>
                <a:pathLst>
                  <a:path extrusionOk="0" h="4581" w="7348">
                    <a:moveTo>
                      <a:pt x="4315" y="0"/>
                    </a:moveTo>
                    <a:cubicBezTo>
                      <a:pt x="3233" y="0"/>
                      <a:pt x="2096" y="107"/>
                      <a:pt x="1841" y="530"/>
                    </a:cubicBezTo>
                    <a:cubicBezTo>
                      <a:pt x="1340" y="1396"/>
                      <a:pt x="0" y="4426"/>
                      <a:pt x="704" y="4575"/>
                    </a:cubicBezTo>
                    <a:cubicBezTo>
                      <a:pt x="722" y="4579"/>
                      <a:pt x="740" y="4581"/>
                      <a:pt x="758" y="4581"/>
                    </a:cubicBezTo>
                    <a:cubicBezTo>
                      <a:pt x="1469" y="4581"/>
                      <a:pt x="2883" y="1869"/>
                      <a:pt x="2883" y="1869"/>
                    </a:cubicBezTo>
                    <a:lnTo>
                      <a:pt x="7348" y="1950"/>
                    </a:lnTo>
                    <a:lnTo>
                      <a:pt x="6455" y="110"/>
                    </a:lnTo>
                    <a:cubicBezTo>
                      <a:pt x="6455" y="110"/>
                      <a:pt x="5414" y="0"/>
                      <a:pt x="431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8"/>
              <p:cNvSpPr/>
              <p:nvPr/>
            </p:nvSpPr>
            <p:spPr>
              <a:xfrm>
                <a:off x="4908375" y="1741525"/>
                <a:ext cx="595400" cy="416775"/>
              </a:xfrm>
              <a:custGeom>
                <a:rect b="b" l="l" r="r" t="t"/>
                <a:pathLst>
                  <a:path extrusionOk="0" h="16671" w="23816">
                    <a:moveTo>
                      <a:pt x="4926" y="0"/>
                    </a:moveTo>
                    <a:cubicBezTo>
                      <a:pt x="2193" y="0"/>
                      <a:pt x="1" y="2192"/>
                      <a:pt x="1" y="4925"/>
                    </a:cubicBezTo>
                    <a:lnTo>
                      <a:pt x="1" y="11759"/>
                    </a:lnTo>
                    <a:cubicBezTo>
                      <a:pt x="1" y="14478"/>
                      <a:pt x="2193" y="16670"/>
                      <a:pt x="4926" y="16670"/>
                    </a:cubicBezTo>
                    <a:lnTo>
                      <a:pt x="18903" y="16670"/>
                    </a:lnTo>
                    <a:cubicBezTo>
                      <a:pt x="21623" y="16670"/>
                      <a:pt x="23815" y="14478"/>
                      <a:pt x="23815" y="11759"/>
                    </a:cubicBezTo>
                    <a:lnTo>
                      <a:pt x="23815" y="4925"/>
                    </a:lnTo>
                    <a:cubicBezTo>
                      <a:pt x="23815" y="2192"/>
                      <a:pt x="21623" y="0"/>
                      <a:pt x="1890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8"/>
              <p:cNvSpPr/>
              <p:nvPr/>
            </p:nvSpPr>
            <p:spPr>
              <a:xfrm>
                <a:off x="5168175" y="1888000"/>
                <a:ext cx="80200" cy="45400"/>
              </a:xfrm>
              <a:custGeom>
                <a:rect b="b" l="l" r="r" t="t"/>
                <a:pathLst>
                  <a:path extrusionOk="0" h="1816" w="3208">
                    <a:moveTo>
                      <a:pt x="210" y="0"/>
                    </a:moveTo>
                    <a:cubicBezTo>
                      <a:pt x="119" y="0"/>
                      <a:pt x="27" y="54"/>
                      <a:pt x="0" y="162"/>
                    </a:cubicBezTo>
                    <a:cubicBezTo>
                      <a:pt x="0" y="852"/>
                      <a:pt x="420" y="1475"/>
                      <a:pt x="1069" y="1718"/>
                    </a:cubicBezTo>
                    <a:cubicBezTo>
                      <a:pt x="1246" y="1784"/>
                      <a:pt x="1428" y="1815"/>
                      <a:pt x="1610" y="1815"/>
                    </a:cubicBezTo>
                    <a:cubicBezTo>
                      <a:pt x="2069" y="1815"/>
                      <a:pt x="2518" y="1613"/>
                      <a:pt x="2828" y="1245"/>
                    </a:cubicBezTo>
                    <a:cubicBezTo>
                      <a:pt x="3072" y="934"/>
                      <a:pt x="3207" y="555"/>
                      <a:pt x="3207" y="162"/>
                    </a:cubicBezTo>
                    <a:cubicBezTo>
                      <a:pt x="3180" y="54"/>
                      <a:pt x="3089" y="0"/>
                      <a:pt x="2998" y="0"/>
                    </a:cubicBezTo>
                    <a:cubicBezTo>
                      <a:pt x="2906" y="0"/>
                      <a:pt x="2815" y="54"/>
                      <a:pt x="2788" y="162"/>
                    </a:cubicBezTo>
                    <a:cubicBezTo>
                      <a:pt x="2788" y="812"/>
                      <a:pt x="2260" y="1340"/>
                      <a:pt x="1611" y="1340"/>
                    </a:cubicBezTo>
                    <a:cubicBezTo>
                      <a:pt x="948" y="1340"/>
                      <a:pt x="420" y="812"/>
                      <a:pt x="420" y="162"/>
                    </a:cubicBezTo>
                    <a:cubicBezTo>
                      <a:pt x="393" y="54"/>
                      <a:pt x="301" y="0"/>
                      <a:pt x="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9" name="Google Shape;1539;p8"/>
              <p:cNvSpPr/>
              <p:nvPr/>
            </p:nvSpPr>
            <p:spPr>
              <a:xfrm>
                <a:off x="4979425" y="1831800"/>
                <a:ext cx="106975" cy="90675"/>
              </a:xfrm>
              <a:custGeom>
                <a:rect b="b" l="l" r="r" t="t"/>
                <a:pathLst>
                  <a:path extrusionOk="0" h="3627" w="4279">
                    <a:moveTo>
                      <a:pt x="2403" y="0"/>
                    </a:moveTo>
                    <a:cubicBezTo>
                      <a:pt x="2378" y="0"/>
                      <a:pt x="2353" y="1"/>
                      <a:pt x="2327" y="2"/>
                    </a:cubicBezTo>
                    <a:cubicBezTo>
                      <a:pt x="704" y="83"/>
                      <a:pt x="0" y="2072"/>
                      <a:pt x="1191" y="3155"/>
                    </a:cubicBezTo>
                    <a:cubicBezTo>
                      <a:pt x="1554" y="3481"/>
                      <a:pt x="1981" y="3627"/>
                      <a:pt x="2398" y="3627"/>
                    </a:cubicBezTo>
                    <a:cubicBezTo>
                      <a:pt x="3365" y="3627"/>
                      <a:pt x="4278" y="2845"/>
                      <a:pt x="4222" y="1720"/>
                    </a:cubicBezTo>
                    <a:cubicBezTo>
                      <a:pt x="4156" y="745"/>
                      <a:pt x="3358" y="0"/>
                      <a:pt x="2403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0" name="Google Shape;1540;p8"/>
              <p:cNvSpPr/>
              <p:nvPr/>
            </p:nvSpPr>
            <p:spPr>
              <a:xfrm>
                <a:off x="4991925" y="1844600"/>
                <a:ext cx="84100" cy="71075"/>
              </a:xfrm>
              <a:custGeom>
                <a:rect b="b" l="l" r="r" t="t"/>
                <a:pathLst>
                  <a:path extrusionOk="0" h="2843" w="3364">
                    <a:moveTo>
                      <a:pt x="1923" y="1"/>
                    </a:moveTo>
                    <a:cubicBezTo>
                      <a:pt x="1891" y="1"/>
                      <a:pt x="1859" y="2"/>
                      <a:pt x="1827" y="4"/>
                    </a:cubicBezTo>
                    <a:cubicBezTo>
                      <a:pt x="555" y="58"/>
                      <a:pt x="1" y="1628"/>
                      <a:pt x="948" y="2480"/>
                    </a:cubicBezTo>
                    <a:cubicBezTo>
                      <a:pt x="1227" y="2731"/>
                      <a:pt x="1556" y="2843"/>
                      <a:pt x="1880" y="2843"/>
                    </a:cubicBezTo>
                    <a:cubicBezTo>
                      <a:pt x="2639" y="2843"/>
                      <a:pt x="3363" y="2226"/>
                      <a:pt x="3316" y="1344"/>
                    </a:cubicBezTo>
                    <a:cubicBezTo>
                      <a:pt x="3277" y="591"/>
                      <a:pt x="2654" y="1"/>
                      <a:pt x="192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8"/>
              <p:cNvSpPr/>
              <p:nvPr/>
            </p:nvSpPr>
            <p:spPr>
              <a:xfrm>
                <a:off x="5039625" y="1843650"/>
                <a:ext cx="32175" cy="29375"/>
              </a:xfrm>
              <a:custGeom>
                <a:rect b="b" l="l" r="r" t="t"/>
                <a:pathLst>
                  <a:path extrusionOk="0" h="1175" w="1287">
                    <a:moveTo>
                      <a:pt x="636" y="1"/>
                    </a:moveTo>
                    <a:cubicBezTo>
                      <a:pt x="627" y="1"/>
                      <a:pt x="618" y="1"/>
                      <a:pt x="609" y="1"/>
                    </a:cubicBezTo>
                    <a:cubicBezTo>
                      <a:pt x="258" y="29"/>
                      <a:pt x="1" y="313"/>
                      <a:pt x="14" y="664"/>
                    </a:cubicBezTo>
                    <a:cubicBezTo>
                      <a:pt x="85" y="1008"/>
                      <a:pt x="362" y="1175"/>
                      <a:pt x="639" y="1175"/>
                    </a:cubicBezTo>
                    <a:cubicBezTo>
                      <a:pt x="941" y="1175"/>
                      <a:pt x="1244" y="978"/>
                      <a:pt x="1286" y="597"/>
                    </a:cubicBezTo>
                    <a:cubicBezTo>
                      <a:pt x="1260" y="254"/>
                      <a:pt x="976" y="1"/>
                      <a:pt x="636" y="1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8"/>
              <p:cNvSpPr/>
              <p:nvPr/>
            </p:nvSpPr>
            <p:spPr>
              <a:xfrm>
                <a:off x="5317225" y="1843325"/>
                <a:ext cx="107050" cy="90750"/>
              </a:xfrm>
              <a:custGeom>
                <a:rect b="b" l="l" r="r" t="t"/>
                <a:pathLst>
                  <a:path extrusionOk="0" h="3630" w="4282">
                    <a:moveTo>
                      <a:pt x="2389" y="0"/>
                    </a:moveTo>
                    <a:cubicBezTo>
                      <a:pt x="1916" y="0"/>
                      <a:pt x="1434" y="186"/>
                      <a:pt x="1061" y="596"/>
                    </a:cubicBezTo>
                    <a:cubicBezTo>
                      <a:pt x="1" y="1776"/>
                      <a:pt x="861" y="3630"/>
                      <a:pt x="2410" y="3630"/>
                    </a:cubicBezTo>
                    <a:cubicBezTo>
                      <a:pt x="2443" y="3630"/>
                      <a:pt x="2476" y="3629"/>
                      <a:pt x="2509" y="3627"/>
                    </a:cubicBezTo>
                    <a:cubicBezTo>
                      <a:pt x="3510" y="3573"/>
                      <a:pt x="4281" y="2721"/>
                      <a:pt x="4214" y="1733"/>
                    </a:cubicBezTo>
                    <a:cubicBezTo>
                      <a:pt x="4161" y="669"/>
                      <a:pt x="3289" y="0"/>
                      <a:pt x="238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8"/>
              <p:cNvSpPr/>
              <p:nvPr/>
            </p:nvSpPr>
            <p:spPr>
              <a:xfrm>
                <a:off x="5340700" y="1856150"/>
                <a:ext cx="72400" cy="70475"/>
              </a:xfrm>
              <a:custGeom>
                <a:rect b="b" l="l" r="r" t="t"/>
                <a:pathLst>
                  <a:path extrusionOk="0" h="2819" w="2896">
                    <a:moveTo>
                      <a:pt x="1455" y="0"/>
                    </a:moveTo>
                    <a:cubicBezTo>
                      <a:pt x="1430" y="0"/>
                      <a:pt x="1405" y="1"/>
                      <a:pt x="1380" y="2"/>
                    </a:cubicBezTo>
                    <a:cubicBezTo>
                      <a:pt x="596" y="43"/>
                      <a:pt x="0" y="706"/>
                      <a:pt x="54" y="1491"/>
                    </a:cubicBezTo>
                    <a:cubicBezTo>
                      <a:pt x="94" y="2237"/>
                      <a:pt x="716" y="2819"/>
                      <a:pt x="1455" y="2819"/>
                    </a:cubicBezTo>
                    <a:cubicBezTo>
                      <a:pt x="1480" y="2819"/>
                      <a:pt x="1504" y="2818"/>
                      <a:pt x="1529" y="2817"/>
                    </a:cubicBezTo>
                    <a:cubicBezTo>
                      <a:pt x="2301" y="2776"/>
                      <a:pt x="2896" y="2113"/>
                      <a:pt x="2855" y="1328"/>
                    </a:cubicBezTo>
                    <a:cubicBezTo>
                      <a:pt x="2816" y="582"/>
                      <a:pt x="2194" y="0"/>
                      <a:pt x="145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8"/>
              <p:cNvSpPr/>
              <p:nvPr/>
            </p:nvSpPr>
            <p:spPr>
              <a:xfrm>
                <a:off x="5372150" y="1855175"/>
                <a:ext cx="37575" cy="31500"/>
              </a:xfrm>
              <a:custGeom>
                <a:rect b="b" l="l" r="r" t="t"/>
                <a:pathLst>
                  <a:path extrusionOk="0" h="1260" w="1503">
                    <a:moveTo>
                      <a:pt x="850" y="0"/>
                    </a:moveTo>
                    <a:cubicBezTo>
                      <a:pt x="842" y="0"/>
                      <a:pt x="834" y="0"/>
                      <a:pt x="826" y="1"/>
                    </a:cubicBezTo>
                    <a:cubicBezTo>
                      <a:pt x="0" y="40"/>
                      <a:pt x="53" y="1260"/>
                      <a:pt x="854" y="1260"/>
                    </a:cubicBezTo>
                    <a:cubicBezTo>
                      <a:pt x="867" y="1260"/>
                      <a:pt x="880" y="1260"/>
                      <a:pt x="894" y="1259"/>
                    </a:cubicBezTo>
                    <a:cubicBezTo>
                      <a:pt x="1232" y="1232"/>
                      <a:pt x="1503" y="934"/>
                      <a:pt x="1476" y="596"/>
                    </a:cubicBezTo>
                    <a:cubicBezTo>
                      <a:pt x="1449" y="266"/>
                      <a:pt x="1178" y="0"/>
                      <a:pt x="850" y="0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8"/>
              <p:cNvSpPr/>
              <p:nvPr/>
            </p:nvSpPr>
            <p:spPr>
              <a:xfrm>
                <a:off x="5066200" y="1748675"/>
                <a:ext cx="267075" cy="77350"/>
              </a:xfrm>
              <a:custGeom>
                <a:rect b="b" l="l" r="r" t="t"/>
                <a:pathLst>
                  <a:path extrusionOk="0" h="3094" w="10683">
                    <a:moveTo>
                      <a:pt x="7108" y="708"/>
                    </a:moveTo>
                    <a:cubicBezTo>
                      <a:pt x="7237" y="708"/>
                      <a:pt x="7411" y="908"/>
                      <a:pt x="7462" y="1000"/>
                    </a:cubicBezTo>
                    <a:cubicBezTo>
                      <a:pt x="7592" y="1260"/>
                      <a:pt x="7640" y="1561"/>
                      <a:pt x="7586" y="1849"/>
                    </a:cubicBezTo>
                    <a:lnTo>
                      <a:pt x="7586" y="1849"/>
                    </a:lnTo>
                    <a:cubicBezTo>
                      <a:pt x="7484" y="1747"/>
                      <a:pt x="7388" y="1639"/>
                      <a:pt x="7300" y="1527"/>
                    </a:cubicBezTo>
                    <a:cubicBezTo>
                      <a:pt x="7192" y="1365"/>
                      <a:pt x="6894" y="986"/>
                      <a:pt x="7002" y="783"/>
                    </a:cubicBezTo>
                    <a:cubicBezTo>
                      <a:pt x="7029" y="730"/>
                      <a:pt x="7066" y="708"/>
                      <a:pt x="7108" y="708"/>
                    </a:cubicBezTo>
                    <a:close/>
                    <a:moveTo>
                      <a:pt x="3796" y="217"/>
                    </a:moveTo>
                    <a:cubicBezTo>
                      <a:pt x="3827" y="217"/>
                      <a:pt x="3867" y="229"/>
                      <a:pt x="3917" y="255"/>
                    </a:cubicBezTo>
                    <a:cubicBezTo>
                      <a:pt x="4174" y="404"/>
                      <a:pt x="4364" y="621"/>
                      <a:pt x="4485" y="891"/>
                    </a:cubicBezTo>
                    <a:cubicBezTo>
                      <a:pt x="4643" y="1193"/>
                      <a:pt x="4752" y="1560"/>
                      <a:pt x="4730" y="1897"/>
                    </a:cubicBezTo>
                    <a:lnTo>
                      <a:pt x="4730" y="1897"/>
                    </a:lnTo>
                    <a:cubicBezTo>
                      <a:pt x="4573" y="1755"/>
                      <a:pt x="4428" y="1601"/>
                      <a:pt x="4296" y="1433"/>
                    </a:cubicBezTo>
                    <a:cubicBezTo>
                      <a:pt x="4039" y="1162"/>
                      <a:pt x="3836" y="837"/>
                      <a:pt x="3714" y="472"/>
                    </a:cubicBezTo>
                    <a:cubicBezTo>
                      <a:pt x="3683" y="329"/>
                      <a:pt x="3699" y="217"/>
                      <a:pt x="3796" y="217"/>
                    </a:cubicBezTo>
                    <a:close/>
                    <a:moveTo>
                      <a:pt x="3810" y="1"/>
                    </a:moveTo>
                    <a:cubicBezTo>
                      <a:pt x="3665" y="1"/>
                      <a:pt x="3533" y="79"/>
                      <a:pt x="3498" y="255"/>
                    </a:cubicBezTo>
                    <a:cubicBezTo>
                      <a:pt x="3443" y="526"/>
                      <a:pt x="3701" y="986"/>
                      <a:pt x="3876" y="1257"/>
                    </a:cubicBezTo>
                    <a:cubicBezTo>
                      <a:pt x="4109" y="1580"/>
                      <a:pt x="4387" y="1873"/>
                      <a:pt x="4687" y="2142"/>
                    </a:cubicBezTo>
                    <a:lnTo>
                      <a:pt x="4687" y="2142"/>
                    </a:lnTo>
                    <a:cubicBezTo>
                      <a:pt x="4620" y="2371"/>
                      <a:pt x="4473" y="2570"/>
                      <a:pt x="4215" y="2704"/>
                    </a:cubicBezTo>
                    <a:cubicBezTo>
                      <a:pt x="4014" y="2811"/>
                      <a:pt x="3769" y="2858"/>
                      <a:pt x="3506" y="2858"/>
                    </a:cubicBezTo>
                    <a:cubicBezTo>
                      <a:pt x="2830" y="2858"/>
                      <a:pt x="2032" y="2544"/>
                      <a:pt x="1536" y="2096"/>
                    </a:cubicBezTo>
                    <a:cubicBezTo>
                      <a:pt x="1021" y="1636"/>
                      <a:pt x="602" y="1081"/>
                      <a:pt x="291" y="458"/>
                    </a:cubicBezTo>
                    <a:lnTo>
                      <a:pt x="237" y="350"/>
                    </a:lnTo>
                    <a:cubicBezTo>
                      <a:pt x="216" y="317"/>
                      <a:pt x="183" y="303"/>
                      <a:pt x="151" y="303"/>
                    </a:cubicBezTo>
                    <a:cubicBezTo>
                      <a:pt x="77" y="303"/>
                      <a:pt x="0" y="374"/>
                      <a:pt x="47" y="458"/>
                    </a:cubicBezTo>
                    <a:cubicBezTo>
                      <a:pt x="345" y="1067"/>
                      <a:pt x="751" y="1636"/>
                      <a:pt x="1238" y="2109"/>
                    </a:cubicBezTo>
                    <a:cubicBezTo>
                      <a:pt x="1809" y="2660"/>
                      <a:pt x="2589" y="3093"/>
                      <a:pt x="3389" y="3093"/>
                    </a:cubicBezTo>
                    <a:cubicBezTo>
                      <a:pt x="3669" y="3093"/>
                      <a:pt x="3951" y="3040"/>
                      <a:pt x="4228" y="2921"/>
                    </a:cubicBezTo>
                    <a:cubicBezTo>
                      <a:pt x="4591" y="2770"/>
                      <a:pt x="4802" y="2565"/>
                      <a:pt x="4910" y="2333"/>
                    </a:cubicBezTo>
                    <a:lnTo>
                      <a:pt x="4910" y="2333"/>
                    </a:lnTo>
                    <a:cubicBezTo>
                      <a:pt x="4940" y="2358"/>
                      <a:pt x="4969" y="2383"/>
                      <a:pt x="5000" y="2407"/>
                    </a:cubicBezTo>
                    <a:cubicBezTo>
                      <a:pt x="5419" y="2718"/>
                      <a:pt x="5920" y="2907"/>
                      <a:pt x="6447" y="2948"/>
                    </a:cubicBezTo>
                    <a:cubicBezTo>
                      <a:pt x="6460" y="2948"/>
                      <a:pt x="6472" y="2949"/>
                      <a:pt x="6484" y="2949"/>
                    </a:cubicBezTo>
                    <a:cubicBezTo>
                      <a:pt x="6957" y="2949"/>
                      <a:pt x="7387" y="2694"/>
                      <a:pt x="7638" y="2299"/>
                    </a:cubicBezTo>
                    <a:cubicBezTo>
                      <a:pt x="7653" y="2272"/>
                      <a:pt x="7666" y="2246"/>
                      <a:pt x="7679" y="2219"/>
                    </a:cubicBezTo>
                    <a:lnTo>
                      <a:pt x="7679" y="2219"/>
                    </a:lnTo>
                    <a:cubicBezTo>
                      <a:pt x="8074" y="2557"/>
                      <a:pt x="8604" y="2856"/>
                      <a:pt x="9103" y="2856"/>
                    </a:cubicBezTo>
                    <a:cubicBezTo>
                      <a:pt x="9428" y="2856"/>
                      <a:pt x="9739" y="2730"/>
                      <a:pt x="9993" y="2407"/>
                    </a:cubicBezTo>
                    <a:cubicBezTo>
                      <a:pt x="10683" y="1527"/>
                      <a:pt x="9627" y="797"/>
                      <a:pt x="9032" y="404"/>
                    </a:cubicBezTo>
                    <a:cubicBezTo>
                      <a:pt x="8951" y="364"/>
                      <a:pt x="8883" y="323"/>
                      <a:pt x="8815" y="269"/>
                    </a:cubicBezTo>
                    <a:cubicBezTo>
                      <a:pt x="8797" y="259"/>
                      <a:pt x="8779" y="255"/>
                      <a:pt x="8762" y="255"/>
                    </a:cubicBezTo>
                    <a:cubicBezTo>
                      <a:pt x="8663" y="255"/>
                      <a:pt x="8590" y="401"/>
                      <a:pt x="8694" y="458"/>
                    </a:cubicBezTo>
                    <a:cubicBezTo>
                      <a:pt x="9181" y="729"/>
                      <a:pt x="9776" y="1148"/>
                      <a:pt x="9938" y="1690"/>
                    </a:cubicBezTo>
                    <a:cubicBezTo>
                      <a:pt x="10114" y="2231"/>
                      <a:pt x="9762" y="2488"/>
                      <a:pt x="9370" y="2610"/>
                    </a:cubicBezTo>
                    <a:cubicBezTo>
                      <a:pt x="9279" y="2635"/>
                      <a:pt x="9187" y="2646"/>
                      <a:pt x="9096" y="2646"/>
                    </a:cubicBezTo>
                    <a:cubicBezTo>
                      <a:pt x="8793" y="2646"/>
                      <a:pt x="8493" y="2522"/>
                      <a:pt x="8233" y="2366"/>
                    </a:cubicBezTo>
                    <a:cubicBezTo>
                      <a:pt x="8068" y="2264"/>
                      <a:pt x="7908" y="2144"/>
                      <a:pt x="7758" y="2012"/>
                    </a:cubicBezTo>
                    <a:lnTo>
                      <a:pt x="7758" y="2012"/>
                    </a:lnTo>
                    <a:cubicBezTo>
                      <a:pt x="7844" y="1719"/>
                      <a:pt x="7834" y="1405"/>
                      <a:pt x="7733" y="1121"/>
                    </a:cubicBezTo>
                    <a:cubicBezTo>
                      <a:pt x="7638" y="851"/>
                      <a:pt x="7435" y="485"/>
                      <a:pt x="7124" y="485"/>
                    </a:cubicBezTo>
                    <a:cubicBezTo>
                      <a:pt x="6799" y="485"/>
                      <a:pt x="6732" y="810"/>
                      <a:pt x="6813" y="1067"/>
                    </a:cubicBezTo>
                    <a:cubicBezTo>
                      <a:pt x="6971" y="1449"/>
                      <a:pt x="7206" y="1793"/>
                      <a:pt x="7518" y="2073"/>
                    </a:cubicBezTo>
                    <a:lnTo>
                      <a:pt x="7518" y="2073"/>
                    </a:lnTo>
                    <a:cubicBezTo>
                      <a:pt x="7360" y="2428"/>
                      <a:pt x="7020" y="2681"/>
                      <a:pt x="6623" y="2718"/>
                    </a:cubicBezTo>
                    <a:cubicBezTo>
                      <a:pt x="6583" y="2720"/>
                      <a:pt x="6542" y="2722"/>
                      <a:pt x="6501" y="2722"/>
                    </a:cubicBezTo>
                    <a:cubicBezTo>
                      <a:pt x="6096" y="2722"/>
                      <a:pt x="5697" y="2600"/>
                      <a:pt x="5365" y="2366"/>
                    </a:cubicBezTo>
                    <a:cubicBezTo>
                      <a:pt x="5233" y="2287"/>
                      <a:pt x="5105" y="2200"/>
                      <a:pt x="4982" y="2107"/>
                    </a:cubicBezTo>
                    <a:lnTo>
                      <a:pt x="4982" y="2107"/>
                    </a:lnTo>
                    <a:cubicBezTo>
                      <a:pt x="5058" y="1704"/>
                      <a:pt x="4897" y="1248"/>
                      <a:pt x="4702" y="851"/>
                    </a:cubicBezTo>
                    <a:cubicBezTo>
                      <a:pt x="4553" y="526"/>
                      <a:pt x="4337" y="255"/>
                      <a:pt x="4039" y="66"/>
                    </a:cubicBezTo>
                    <a:cubicBezTo>
                      <a:pt x="3968" y="23"/>
                      <a:pt x="3887" y="1"/>
                      <a:pt x="38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8"/>
              <p:cNvSpPr/>
              <p:nvPr/>
            </p:nvSpPr>
            <p:spPr>
              <a:xfrm>
                <a:off x="5284875" y="1898825"/>
                <a:ext cx="15925" cy="15900"/>
              </a:xfrm>
              <a:custGeom>
                <a:rect b="b" l="l" r="r" t="t"/>
                <a:pathLst>
                  <a:path extrusionOk="0" h="636" w="637">
                    <a:moveTo>
                      <a:pt x="325" y="0"/>
                    </a:moveTo>
                    <a:cubicBezTo>
                      <a:pt x="136" y="0"/>
                      <a:pt x="1" y="135"/>
                      <a:pt x="1" y="311"/>
                    </a:cubicBezTo>
                    <a:cubicBezTo>
                      <a:pt x="1" y="501"/>
                      <a:pt x="136" y="636"/>
                      <a:pt x="325" y="636"/>
                    </a:cubicBezTo>
                    <a:cubicBezTo>
                      <a:pt x="501" y="636"/>
                      <a:pt x="637" y="501"/>
                      <a:pt x="637" y="311"/>
                    </a:cubicBezTo>
                    <a:cubicBezTo>
                      <a:pt x="637" y="135"/>
                      <a:pt x="501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8"/>
              <p:cNvSpPr/>
              <p:nvPr/>
            </p:nvSpPr>
            <p:spPr>
              <a:xfrm>
                <a:off x="5288625" y="1867000"/>
                <a:ext cx="16575" cy="16275"/>
              </a:xfrm>
              <a:custGeom>
                <a:rect b="b" l="l" r="r" t="t"/>
                <a:pathLst>
                  <a:path extrusionOk="0" h="651" w="663">
                    <a:moveTo>
                      <a:pt x="316" y="0"/>
                    </a:moveTo>
                    <a:cubicBezTo>
                      <a:pt x="148" y="0"/>
                      <a:pt x="0" y="144"/>
                      <a:pt x="13" y="326"/>
                    </a:cubicBezTo>
                    <a:cubicBezTo>
                      <a:pt x="13" y="502"/>
                      <a:pt x="162" y="651"/>
                      <a:pt x="338" y="651"/>
                    </a:cubicBezTo>
                    <a:cubicBezTo>
                      <a:pt x="514" y="637"/>
                      <a:pt x="649" y="502"/>
                      <a:pt x="663" y="326"/>
                    </a:cubicBezTo>
                    <a:cubicBezTo>
                      <a:pt x="663" y="150"/>
                      <a:pt x="514" y="1"/>
                      <a:pt x="338" y="1"/>
                    </a:cubicBezTo>
                    <a:cubicBezTo>
                      <a:pt x="330" y="1"/>
                      <a:pt x="323" y="0"/>
                      <a:pt x="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8"/>
              <p:cNvSpPr/>
              <p:nvPr/>
            </p:nvSpPr>
            <p:spPr>
              <a:xfrm>
                <a:off x="5310250" y="1883250"/>
                <a:ext cx="15925" cy="15925"/>
              </a:xfrm>
              <a:custGeom>
                <a:rect b="b" l="l" r="r" t="t"/>
                <a:pathLst>
                  <a:path extrusionOk="0" h="637" w="637">
                    <a:moveTo>
                      <a:pt x="325" y="1"/>
                    </a:moveTo>
                    <a:cubicBezTo>
                      <a:pt x="136" y="1"/>
                      <a:pt x="0" y="136"/>
                      <a:pt x="0" y="312"/>
                    </a:cubicBezTo>
                    <a:cubicBezTo>
                      <a:pt x="0" y="488"/>
                      <a:pt x="136" y="637"/>
                      <a:pt x="325" y="637"/>
                    </a:cubicBezTo>
                    <a:cubicBezTo>
                      <a:pt x="501" y="637"/>
                      <a:pt x="636" y="48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8"/>
              <p:cNvSpPr/>
              <p:nvPr/>
            </p:nvSpPr>
            <p:spPr>
              <a:xfrm>
                <a:off x="5125225" y="1861925"/>
                <a:ext cx="15900" cy="14075"/>
              </a:xfrm>
              <a:custGeom>
                <a:rect b="b" l="l" r="r" t="t"/>
                <a:pathLst>
                  <a:path extrusionOk="0" h="563" w="636">
                    <a:moveTo>
                      <a:pt x="303" y="0"/>
                    </a:moveTo>
                    <a:cubicBezTo>
                      <a:pt x="136" y="0"/>
                      <a:pt x="1" y="144"/>
                      <a:pt x="13" y="326"/>
                    </a:cubicBezTo>
                    <a:cubicBezTo>
                      <a:pt x="53" y="485"/>
                      <a:pt x="187" y="563"/>
                      <a:pt x="321" y="563"/>
                    </a:cubicBezTo>
                    <a:cubicBezTo>
                      <a:pt x="461" y="563"/>
                      <a:pt x="601" y="47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ubicBezTo>
                      <a:pt x="317" y="1"/>
                      <a:pt x="310" y="0"/>
                      <a:pt x="3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8"/>
              <p:cNvSpPr/>
              <p:nvPr/>
            </p:nvSpPr>
            <p:spPr>
              <a:xfrm>
                <a:off x="5121150" y="1893750"/>
                <a:ext cx="18625" cy="15925"/>
              </a:xfrm>
              <a:custGeom>
                <a:rect b="b" l="l" r="r" t="t"/>
                <a:pathLst>
                  <a:path extrusionOk="0" h="637" w="745">
                    <a:moveTo>
                      <a:pt x="325" y="0"/>
                    </a:moveTo>
                    <a:cubicBezTo>
                      <a:pt x="149" y="0"/>
                      <a:pt x="14" y="149"/>
                      <a:pt x="1" y="325"/>
                    </a:cubicBezTo>
                    <a:cubicBezTo>
                      <a:pt x="14" y="487"/>
                      <a:pt x="149" y="636"/>
                      <a:pt x="325" y="636"/>
                    </a:cubicBezTo>
                    <a:cubicBezTo>
                      <a:pt x="745" y="636"/>
                      <a:pt x="745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1" name="Google Shape;1551;p8"/>
              <p:cNvSpPr/>
              <p:nvPr/>
            </p:nvSpPr>
            <p:spPr>
              <a:xfrm>
                <a:off x="5099850" y="1877475"/>
                <a:ext cx="16250" cy="15950"/>
              </a:xfrm>
              <a:custGeom>
                <a:rect b="b" l="l" r="r" t="t"/>
                <a:pathLst>
                  <a:path extrusionOk="0" h="638" w="650">
                    <a:moveTo>
                      <a:pt x="332" y="1"/>
                    </a:moveTo>
                    <a:cubicBezTo>
                      <a:pt x="325" y="1"/>
                      <a:pt x="318" y="1"/>
                      <a:pt x="311" y="2"/>
                    </a:cubicBezTo>
                    <a:cubicBezTo>
                      <a:pt x="135" y="2"/>
                      <a:pt x="0" y="150"/>
                      <a:pt x="14" y="326"/>
                    </a:cubicBezTo>
                    <a:cubicBezTo>
                      <a:pt x="14" y="489"/>
                      <a:pt x="149" y="638"/>
                      <a:pt x="311" y="638"/>
                    </a:cubicBezTo>
                    <a:cubicBezTo>
                      <a:pt x="487" y="638"/>
                      <a:pt x="636" y="502"/>
                      <a:pt x="636" y="326"/>
                    </a:cubicBezTo>
                    <a:cubicBezTo>
                      <a:pt x="649" y="157"/>
                      <a:pt x="500" y="1"/>
                      <a:pt x="3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2" name="Google Shape;1552;p8"/>
              <p:cNvSpPr/>
              <p:nvPr/>
            </p:nvSpPr>
            <p:spPr>
              <a:xfrm>
                <a:off x="4884700" y="1414075"/>
                <a:ext cx="717175" cy="327250"/>
              </a:xfrm>
              <a:custGeom>
                <a:rect b="b" l="l" r="r" t="t"/>
                <a:pathLst>
                  <a:path extrusionOk="0" h="13090" w="28687">
                    <a:moveTo>
                      <a:pt x="12517" y="0"/>
                    </a:moveTo>
                    <a:lnTo>
                      <a:pt x="0" y="122"/>
                    </a:lnTo>
                    <a:cubicBezTo>
                      <a:pt x="163" y="6901"/>
                      <a:pt x="5995" y="12584"/>
                      <a:pt x="13518" y="13058"/>
                    </a:cubicBezTo>
                    <a:cubicBezTo>
                      <a:pt x="13856" y="13079"/>
                      <a:pt x="14192" y="13089"/>
                      <a:pt x="14525" y="13089"/>
                    </a:cubicBezTo>
                    <a:cubicBezTo>
                      <a:pt x="22000" y="13089"/>
                      <a:pt x="28219" y="7796"/>
                      <a:pt x="28659" y="866"/>
                    </a:cubicBezTo>
                    <a:cubicBezTo>
                      <a:pt x="28673" y="663"/>
                      <a:pt x="28686" y="447"/>
                      <a:pt x="28686" y="230"/>
                    </a:cubicBezTo>
                    <a:lnTo>
                      <a:pt x="12517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8"/>
              <p:cNvSpPr/>
              <p:nvPr/>
            </p:nvSpPr>
            <p:spPr>
              <a:xfrm>
                <a:off x="5503750" y="1462775"/>
                <a:ext cx="90000" cy="56850"/>
              </a:xfrm>
              <a:custGeom>
                <a:rect b="b" l="l" r="r" t="t"/>
                <a:pathLst>
                  <a:path extrusionOk="0" h="2274" w="3600">
                    <a:moveTo>
                      <a:pt x="176" y="1"/>
                    </a:moveTo>
                    <a:lnTo>
                      <a:pt x="0" y="1015"/>
                    </a:lnTo>
                    <a:lnTo>
                      <a:pt x="3207" y="2274"/>
                    </a:lnTo>
                    <a:cubicBezTo>
                      <a:pt x="3370" y="1827"/>
                      <a:pt x="3505" y="1367"/>
                      <a:pt x="3600" y="894"/>
                    </a:cubicBezTo>
                    <a:lnTo>
                      <a:pt x="176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8"/>
              <p:cNvSpPr/>
              <p:nvPr/>
            </p:nvSpPr>
            <p:spPr>
              <a:xfrm>
                <a:off x="5469250" y="1533825"/>
                <a:ext cx="79500" cy="74425"/>
              </a:xfrm>
              <a:custGeom>
                <a:rect b="b" l="l" r="r" t="t"/>
                <a:pathLst>
                  <a:path extrusionOk="0" h="2977" w="3180">
                    <a:moveTo>
                      <a:pt x="501" y="0"/>
                    </a:moveTo>
                    <a:lnTo>
                      <a:pt x="0" y="920"/>
                    </a:lnTo>
                    <a:lnTo>
                      <a:pt x="2585" y="2977"/>
                    </a:lnTo>
                    <a:cubicBezTo>
                      <a:pt x="2801" y="2720"/>
                      <a:pt x="2990" y="2463"/>
                      <a:pt x="3180" y="2179"/>
                    </a:cubicBezTo>
                    <a:lnTo>
                      <a:pt x="501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8"/>
              <p:cNvSpPr/>
              <p:nvPr/>
            </p:nvSpPr>
            <p:spPr>
              <a:xfrm>
                <a:off x="5396500" y="1579475"/>
                <a:ext cx="77500" cy="103200"/>
              </a:xfrm>
              <a:custGeom>
                <a:rect b="b" l="l" r="r" t="t"/>
                <a:pathLst>
                  <a:path extrusionOk="0" h="4128" w="3100">
                    <a:moveTo>
                      <a:pt x="637" y="1"/>
                    </a:moveTo>
                    <a:lnTo>
                      <a:pt x="1" y="731"/>
                    </a:lnTo>
                    <a:lnTo>
                      <a:pt x="2179" y="4128"/>
                    </a:lnTo>
                    <a:lnTo>
                      <a:pt x="3100" y="3505"/>
                    </a:lnTo>
                    <a:lnTo>
                      <a:pt x="637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8"/>
              <p:cNvSpPr/>
              <p:nvPr/>
            </p:nvSpPr>
            <p:spPr>
              <a:xfrm>
                <a:off x="5328850" y="1606550"/>
                <a:ext cx="48750" cy="121450"/>
              </a:xfrm>
              <a:custGeom>
                <a:rect b="b" l="l" r="r" t="t"/>
                <a:pathLst>
                  <a:path extrusionOk="0" h="4858" w="1950">
                    <a:moveTo>
                      <a:pt x="758" y="0"/>
                    </a:moveTo>
                    <a:lnTo>
                      <a:pt x="1" y="325"/>
                    </a:lnTo>
                    <a:lnTo>
                      <a:pt x="813" y="4858"/>
                    </a:lnTo>
                    <a:cubicBezTo>
                      <a:pt x="1205" y="4750"/>
                      <a:pt x="1570" y="4641"/>
                      <a:pt x="1949" y="4506"/>
                    </a:cubicBezTo>
                    <a:lnTo>
                      <a:pt x="758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8"/>
              <p:cNvSpPr/>
              <p:nvPr/>
            </p:nvSpPr>
            <p:spPr>
              <a:xfrm>
                <a:off x="5235825" y="1610275"/>
                <a:ext cx="27100" cy="130925"/>
              </a:xfrm>
              <a:custGeom>
                <a:rect b="b" l="l" r="r" t="t"/>
                <a:pathLst>
                  <a:path extrusionOk="0" h="5237" w="1084">
                    <a:moveTo>
                      <a:pt x="1083" y="0"/>
                    </a:moveTo>
                    <a:lnTo>
                      <a:pt x="271" y="244"/>
                    </a:lnTo>
                    <a:cubicBezTo>
                      <a:pt x="271" y="244"/>
                      <a:pt x="68" y="3762"/>
                      <a:pt x="1" y="5237"/>
                    </a:cubicBezTo>
                    <a:lnTo>
                      <a:pt x="948" y="5237"/>
                    </a:lnTo>
                    <a:lnTo>
                      <a:pt x="1083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8"/>
              <p:cNvSpPr/>
              <p:nvPr/>
            </p:nvSpPr>
            <p:spPr>
              <a:xfrm>
                <a:off x="5116425" y="1600125"/>
                <a:ext cx="72075" cy="128550"/>
              </a:xfrm>
              <a:custGeom>
                <a:rect b="b" l="l" r="r" t="t"/>
                <a:pathLst>
                  <a:path extrusionOk="0" h="5142" w="2883">
                    <a:moveTo>
                      <a:pt x="2882" y="0"/>
                    </a:moveTo>
                    <a:lnTo>
                      <a:pt x="2341" y="68"/>
                    </a:lnTo>
                    <a:lnTo>
                      <a:pt x="0" y="4763"/>
                    </a:lnTo>
                    <a:lnTo>
                      <a:pt x="1259" y="5142"/>
                    </a:lnTo>
                    <a:lnTo>
                      <a:pt x="2882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8"/>
              <p:cNvSpPr/>
              <p:nvPr/>
            </p:nvSpPr>
            <p:spPr>
              <a:xfrm>
                <a:off x="5016275" y="1566300"/>
                <a:ext cx="111325" cy="117400"/>
              </a:xfrm>
              <a:custGeom>
                <a:rect b="b" l="l" r="r" t="t"/>
                <a:pathLst>
                  <a:path extrusionOk="0" h="4696" w="4453">
                    <a:moveTo>
                      <a:pt x="3776" y="0"/>
                    </a:moveTo>
                    <a:cubicBezTo>
                      <a:pt x="3776" y="0"/>
                      <a:pt x="1192" y="2666"/>
                      <a:pt x="1" y="3951"/>
                    </a:cubicBezTo>
                    <a:cubicBezTo>
                      <a:pt x="339" y="4208"/>
                      <a:pt x="705" y="4465"/>
                      <a:pt x="1070" y="4695"/>
                    </a:cubicBezTo>
                    <a:lnTo>
                      <a:pt x="4453" y="392"/>
                    </a:lnTo>
                    <a:lnTo>
                      <a:pt x="377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8"/>
              <p:cNvSpPr/>
              <p:nvPr/>
            </p:nvSpPr>
            <p:spPr>
              <a:xfrm>
                <a:off x="4944900" y="1509800"/>
                <a:ext cx="120450" cy="104550"/>
              </a:xfrm>
              <a:custGeom>
                <a:rect b="b" l="l" r="r" t="t"/>
                <a:pathLst>
                  <a:path extrusionOk="0" h="4182" w="4818">
                    <a:moveTo>
                      <a:pt x="4196" y="0"/>
                    </a:moveTo>
                    <a:lnTo>
                      <a:pt x="1" y="3302"/>
                    </a:lnTo>
                    <a:cubicBezTo>
                      <a:pt x="217" y="3600"/>
                      <a:pt x="434" y="3884"/>
                      <a:pt x="691" y="4181"/>
                    </a:cubicBezTo>
                    <a:lnTo>
                      <a:pt x="4818" y="555"/>
                    </a:lnTo>
                    <a:lnTo>
                      <a:pt x="419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8"/>
              <p:cNvSpPr/>
              <p:nvPr/>
            </p:nvSpPr>
            <p:spPr>
              <a:xfrm>
                <a:off x="4894850" y="1447900"/>
                <a:ext cx="159675" cy="68350"/>
              </a:xfrm>
              <a:custGeom>
                <a:rect b="b" l="l" r="r" t="t"/>
                <a:pathLst>
                  <a:path extrusionOk="0" h="2734" w="6387">
                    <a:moveTo>
                      <a:pt x="6279" y="0"/>
                    </a:moveTo>
                    <a:lnTo>
                      <a:pt x="0" y="1597"/>
                    </a:lnTo>
                    <a:cubicBezTo>
                      <a:pt x="109" y="1989"/>
                      <a:pt x="217" y="2355"/>
                      <a:pt x="366" y="2733"/>
                    </a:cubicBezTo>
                    <a:lnTo>
                      <a:pt x="6387" y="798"/>
                    </a:lnTo>
                    <a:lnTo>
                      <a:pt x="6279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8"/>
              <p:cNvSpPr/>
              <p:nvPr/>
            </p:nvSpPr>
            <p:spPr>
              <a:xfrm>
                <a:off x="4954375" y="1414075"/>
                <a:ext cx="577475" cy="263500"/>
              </a:xfrm>
              <a:custGeom>
                <a:rect b="b" l="l" r="r" t="t"/>
                <a:pathLst>
                  <a:path extrusionOk="0" h="10540" w="23099">
                    <a:moveTo>
                      <a:pt x="9730" y="0"/>
                    </a:moveTo>
                    <a:lnTo>
                      <a:pt x="1" y="95"/>
                    </a:lnTo>
                    <a:cubicBezTo>
                      <a:pt x="136" y="5548"/>
                      <a:pt x="4831" y="10121"/>
                      <a:pt x="10880" y="10514"/>
                    </a:cubicBezTo>
                    <a:cubicBezTo>
                      <a:pt x="11154" y="10531"/>
                      <a:pt x="11426" y="10540"/>
                      <a:pt x="11696" y="10540"/>
                    </a:cubicBezTo>
                    <a:cubicBezTo>
                      <a:pt x="17724" y="10540"/>
                      <a:pt x="22722" y="6272"/>
                      <a:pt x="23085" y="704"/>
                    </a:cubicBezTo>
                    <a:cubicBezTo>
                      <a:pt x="23098" y="541"/>
                      <a:pt x="23098" y="379"/>
                      <a:pt x="23098" y="230"/>
                    </a:cubicBezTo>
                    <a:lnTo>
                      <a:pt x="9730" y="0"/>
                    </a:ln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8"/>
              <p:cNvSpPr/>
              <p:nvPr/>
            </p:nvSpPr>
            <p:spPr>
              <a:xfrm>
                <a:off x="4983800" y="1414075"/>
                <a:ext cx="519300" cy="237025"/>
              </a:xfrm>
              <a:custGeom>
                <a:rect b="b" l="l" r="r" t="t"/>
                <a:pathLst>
                  <a:path extrusionOk="0" h="9481" w="20772">
                    <a:moveTo>
                      <a:pt x="8553" y="0"/>
                    </a:moveTo>
                    <a:lnTo>
                      <a:pt x="1" y="95"/>
                    </a:lnTo>
                    <a:cubicBezTo>
                      <a:pt x="123" y="4993"/>
                      <a:pt x="4331" y="9106"/>
                      <a:pt x="9770" y="9458"/>
                    </a:cubicBezTo>
                    <a:cubicBezTo>
                      <a:pt x="10008" y="9473"/>
                      <a:pt x="10245" y="9480"/>
                      <a:pt x="10480" y="9480"/>
                    </a:cubicBezTo>
                    <a:cubicBezTo>
                      <a:pt x="15907" y="9480"/>
                      <a:pt x="20433" y="5642"/>
                      <a:pt x="20758" y="622"/>
                    </a:cubicBezTo>
                    <a:cubicBezTo>
                      <a:pt x="20744" y="487"/>
                      <a:pt x="20758" y="352"/>
                      <a:pt x="20771" y="217"/>
                    </a:cubicBezTo>
                    <a:lnTo>
                      <a:pt x="855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8"/>
              <p:cNvSpPr/>
              <p:nvPr/>
            </p:nvSpPr>
            <p:spPr>
              <a:xfrm>
                <a:off x="5200650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056" y="1"/>
                    </a:moveTo>
                    <a:cubicBezTo>
                      <a:pt x="1056" y="1"/>
                      <a:pt x="0" y="1394"/>
                      <a:pt x="460" y="2260"/>
                    </a:cubicBezTo>
                    <a:cubicBezTo>
                      <a:pt x="564" y="2448"/>
                      <a:pt x="851" y="2577"/>
                      <a:pt x="1153" y="2577"/>
                    </a:cubicBezTo>
                    <a:cubicBezTo>
                      <a:pt x="1482" y="2577"/>
                      <a:pt x="1828" y="2425"/>
                      <a:pt x="1976" y="2030"/>
                    </a:cubicBezTo>
                    <a:cubicBezTo>
                      <a:pt x="2274" y="1273"/>
                      <a:pt x="1056" y="1"/>
                      <a:pt x="10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8"/>
              <p:cNvSpPr/>
              <p:nvPr/>
            </p:nvSpPr>
            <p:spPr>
              <a:xfrm>
                <a:off x="5361675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110" y="1"/>
                    </a:moveTo>
                    <a:cubicBezTo>
                      <a:pt x="1110" y="1"/>
                      <a:pt x="0" y="1367"/>
                      <a:pt x="447" y="2247"/>
                    </a:cubicBezTo>
                    <a:cubicBezTo>
                      <a:pt x="539" y="2444"/>
                      <a:pt x="818" y="2577"/>
                      <a:pt x="1119" y="2577"/>
                    </a:cubicBezTo>
                    <a:cubicBezTo>
                      <a:pt x="1439" y="2577"/>
                      <a:pt x="1782" y="2427"/>
                      <a:pt x="1949" y="2044"/>
                    </a:cubicBezTo>
                    <a:cubicBezTo>
                      <a:pt x="2273" y="1300"/>
                      <a:pt x="1110" y="1"/>
                      <a:pt x="11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8"/>
              <p:cNvSpPr/>
              <p:nvPr/>
            </p:nvSpPr>
            <p:spPr>
              <a:xfrm>
                <a:off x="5300100" y="1523675"/>
                <a:ext cx="56175" cy="64875"/>
              </a:xfrm>
              <a:custGeom>
                <a:rect b="b" l="l" r="r" t="t"/>
                <a:pathLst>
                  <a:path extrusionOk="0" h="2595" w="2247">
                    <a:moveTo>
                      <a:pt x="1083" y="0"/>
                    </a:moveTo>
                    <a:cubicBezTo>
                      <a:pt x="1083" y="0"/>
                      <a:pt x="1" y="1367"/>
                      <a:pt x="420" y="2246"/>
                    </a:cubicBezTo>
                    <a:cubicBezTo>
                      <a:pt x="521" y="2449"/>
                      <a:pt x="826" y="2595"/>
                      <a:pt x="1142" y="2595"/>
                    </a:cubicBezTo>
                    <a:cubicBezTo>
                      <a:pt x="1459" y="2595"/>
                      <a:pt x="1787" y="2449"/>
                      <a:pt x="1936" y="2070"/>
                    </a:cubicBezTo>
                    <a:cubicBezTo>
                      <a:pt x="2247" y="1299"/>
                      <a:pt x="1083" y="0"/>
                      <a:pt x="10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8"/>
              <p:cNvSpPr/>
              <p:nvPr/>
            </p:nvSpPr>
            <p:spPr>
              <a:xfrm>
                <a:off x="5123175" y="1523675"/>
                <a:ext cx="56850" cy="64875"/>
              </a:xfrm>
              <a:custGeom>
                <a:rect b="b" l="l" r="r" t="t"/>
                <a:pathLst>
                  <a:path extrusionOk="0" h="2595" w="2274">
                    <a:moveTo>
                      <a:pt x="1110" y="0"/>
                    </a:moveTo>
                    <a:cubicBezTo>
                      <a:pt x="1110" y="0"/>
                      <a:pt x="1" y="1367"/>
                      <a:pt x="447" y="2246"/>
                    </a:cubicBezTo>
                    <a:cubicBezTo>
                      <a:pt x="542" y="2449"/>
                      <a:pt x="836" y="2595"/>
                      <a:pt x="1148" y="2595"/>
                    </a:cubicBezTo>
                    <a:cubicBezTo>
                      <a:pt x="1459" y="2595"/>
                      <a:pt x="1787" y="2449"/>
                      <a:pt x="1949" y="2070"/>
                    </a:cubicBezTo>
                    <a:cubicBezTo>
                      <a:pt x="2274" y="1299"/>
                      <a:pt x="1110" y="0"/>
                      <a:pt x="11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8"/>
              <p:cNvSpPr/>
              <p:nvPr/>
            </p:nvSpPr>
            <p:spPr>
              <a:xfrm>
                <a:off x="5043350" y="1459050"/>
                <a:ext cx="56850" cy="64775"/>
              </a:xfrm>
              <a:custGeom>
                <a:rect b="b" l="l" r="r" t="t"/>
                <a:pathLst>
                  <a:path extrusionOk="0" h="2591" w="2274">
                    <a:moveTo>
                      <a:pt x="1151" y="1"/>
                    </a:moveTo>
                    <a:cubicBezTo>
                      <a:pt x="1151" y="1"/>
                      <a:pt x="0" y="1313"/>
                      <a:pt x="393" y="2220"/>
                    </a:cubicBezTo>
                    <a:cubicBezTo>
                      <a:pt x="477" y="2431"/>
                      <a:pt x="789" y="2591"/>
                      <a:pt x="1118" y="2591"/>
                    </a:cubicBezTo>
                    <a:cubicBezTo>
                      <a:pt x="1421" y="2591"/>
                      <a:pt x="1740" y="2455"/>
                      <a:pt x="1908" y="2098"/>
                    </a:cubicBezTo>
                    <a:cubicBezTo>
                      <a:pt x="2274" y="1354"/>
                      <a:pt x="1151" y="1"/>
                      <a:pt x="115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8"/>
              <p:cNvSpPr/>
              <p:nvPr/>
            </p:nvSpPr>
            <p:spPr>
              <a:xfrm>
                <a:off x="4811300" y="1534825"/>
                <a:ext cx="172875" cy="244725"/>
              </a:xfrm>
              <a:custGeom>
                <a:rect b="b" l="l" r="r" t="t"/>
                <a:pathLst>
                  <a:path extrusionOk="0" h="9789" w="6915">
                    <a:moveTo>
                      <a:pt x="5968" y="0"/>
                    </a:moveTo>
                    <a:cubicBezTo>
                      <a:pt x="5191" y="0"/>
                      <a:pt x="3866" y="638"/>
                      <a:pt x="2760" y="1841"/>
                    </a:cubicBezTo>
                    <a:cubicBezTo>
                      <a:pt x="1218" y="3492"/>
                      <a:pt x="0" y="5914"/>
                      <a:pt x="68" y="7280"/>
                    </a:cubicBezTo>
                    <a:cubicBezTo>
                      <a:pt x="130" y="8546"/>
                      <a:pt x="749" y="9788"/>
                      <a:pt x="2801" y="9788"/>
                    </a:cubicBezTo>
                    <a:cubicBezTo>
                      <a:pt x="2988" y="9788"/>
                      <a:pt x="3186" y="9778"/>
                      <a:pt x="3396" y="9757"/>
                    </a:cubicBezTo>
                    <a:cubicBezTo>
                      <a:pt x="3396" y="9757"/>
                      <a:pt x="3399" y="9757"/>
                      <a:pt x="3404" y="9757"/>
                    </a:cubicBezTo>
                    <a:cubicBezTo>
                      <a:pt x="3506" y="9757"/>
                      <a:pt x="4588" y="9744"/>
                      <a:pt x="5142" y="9229"/>
                    </a:cubicBezTo>
                    <a:cubicBezTo>
                      <a:pt x="5629" y="8742"/>
                      <a:pt x="6035" y="8160"/>
                      <a:pt x="6319" y="7537"/>
                    </a:cubicBezTo>
                    <a:lnTo>
                      <a:pt x="6319" y="7537"/>
                    </a:lnTo>
                    <a:cubicBezTo>
                      <a:pt x="6287" y="7539"/>
                      <a:pt x="6255" y="7540"/>
                      <a:pt x="6223" y="7540"/>
                    </a:cubicBezTo>
                    <a:cubicBezTo>
                      <a:pt x="4764" y="7540"/>
                      <a:pt x="4160" y="6042"/>
                      <a:pt x="4452" y="5697"/>
                    </a:cubicBezTo>
                    <a:cubicBezTo>
                      <a:pt x="4750" y="5359"/>
                      <a:pt x="4547" y="4682"/>
                      <a:pt x="4547" y="4331"/>
                    </a:cubicBezTo>
                    <a:cubicBezTo>
                      <a:pt x="4547" y="3965"/>
                      <a:pt x="4790" y="4073"/>
                      <a:pt x="5020" y="4033"/>
                    </a:cubicBezTo>
                    <a:cubicBezTo>
                      <a:pt x="5250" y="4006"/>
                      <a:pt x="5751" y="3627"/>
                      <a:pt x="6021" y="3329"/>
                    </a:cubicBezTo>
                    <a:cubicBezTo>
                      <a:pt x="6130" y="3194"/>
                      <a:pt x="6279" y="3086"/>
                      <a:pt x="6441" y="3018"/>
                    </a:cubicBezTo>
                    <a:lnTo>
                      <a:pt x="6427" y="3018"/>
                    </a:lnTo>
                    <a:cubicBezTo>
                      <a:pt x="6427" y="3018"/>
                      <a:pt x="6914" y="975"/>
                      <a:pt x="6576" y="285"/>
                    </a:cubicBezTo>
                    <a:cubicBezTo>
                      <a:pt x="6483" y="94"/>
                      <a:pt x="6265" y="0"/>
                      <a:pt x="596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8"/>
              <p:cNvSpPr/>
              <p:nvPr/>
            </p:nvSpPr>
            <p:spPr>
              <a:xfrm>
                <a:off x="4805875" y="1530425"/>
                <a:ext cx="180325" cy="252650"/>
              </a:xfrm>
              <a:custGeom>
                <a:rect b="b" l="l" r="r" t="t"/>
                <a:pathLst>
                  <a:path extrusionOk="0" h="10106" w="7213">
                    <a:moveTo>
                      <a:pt x="6296" y="0"/>
                    </a:moveTo>
                    <a:cubicBezTo>
                      <a:pt x="5794" y="0"/>
                      <a:pt x="5280" y="263"/>
                      <a:pt x="4845" y="488"/>
                    </a:cubicBezTo>
                    <a:cubicBezTo>
                      <a:pt x="3289" y="1367"/>
                      <a:pt x="1990" y="2653"/>
                      <a:pt x="1097" y="4209"/>
                    </a:cubicBezTo>
                    <a:cubicBezTo>
                      <a:pt x="677" y="4926"/>
                      <a:pt x="379" y="5711"/>
                      <a:pt x="204" y="6509"/>
                    </a:cubicBezTo>
                    <a:cubicBezTo>
                      <a:pt x="68" y="7118"/>
                      <a:pt x="1" y="7795"/>
                      <a:pt x="163" y="8404"/>
                    </a:cubicBezTo>
                    <a:cubicBezTo>
                      <a:pt x="517" y="9701"/>
                      <a:pt x="1720" y="10106"/>
                      <a:pt x="2918" y="10106"/>
                    </a:cubicBezTo>
                    <a:cubicBezTo>
                      <a:pt x="3369" y="10106"/>
                      <a:pt x="3819" y="10048"/>
                      <a:pt x="4222" y="9960"/>
                    </a:cubicBezTo>
                    <a:cubicBezTo>
                      <a:pt x="4358" y="9933"/>
                      <a:pt x="4506" y="9892"/>
                      <a:pt x="4628" y="9824"/>
                    </a:cubicBezTo>
                    <a:lnTo>
                      <a:pt x="4628" y="9824"/>
                    </a:lnTo>
                    <a:cubicBezTo>
                      <a:pt x="4628" y="9824"/>
                      <a:pt x="4021" y="9848"/>
                      <a:pt x="3452" y="9848"/>
                    </a:cubicBezTo>
                    <a:cubicBezTo>
                      <a:pt x="3167" y="9848"/>
                      <a:pt x="2892" y="9842"/>
                      <a:pt x="2707" y="9824"/>
                    </a:cubicBezTo>
                    <a:cubicBezTo>
                      <a:pt x="1868" y="9757"/>
                      <a:pt x="1110" y="9459"/>
                      <a:pt x="745" y="8674"/>
                    </a:cubicBezTo>
                    <a:cubicBezTo>
                      <a:pt x="217" y="7592"/>
                      <a:pt x="609" y="6225"/>
                      <a:pt x="1029" y="5170"/>
                    </a:cubicBezTo>
                    <a:cubicBezTo>
                      <a:pt x="1692" y="3614"/>
                      <a:pt x="2774" y="2247"/>
                      <a:pt x="4155" y="1246"/>
                    </a:cubicBezTo>
                    <a:cubicBezTo>
                      <a:pt x="4642" y="867"/>
                      <a:pt x="5169" y="556"/>
                      <a:pt x="5751" y="325"/>
                    </a:cubicBezTo>
                    <a:cubicBezTo>
                      <a:pt x="5900" y="258"/>
                      <a:pt x="6063" y="231"/>
                      <a:pt x="6225" y="231"/>
                    </a:cubicBezTo>
                    <a:cubicBezTo>
                      <a:pt x="6523" y="285"/>
                      <a:pt x="6644" y="610"/>
                      <a:pt x="6698" y="880"/>
                    </a:cubicBezTo>
                    <a:cubicBezTo>
                      <a:pt x="6753" y="1327"/>
                      <a:pt x="6726" y="1773"/>
                      <a:pt x="6604" y="2193"/>
                    </a:cubicBezTo>
                    <a:cubicBezTo>
                      <a:pt x="6496" y="2653"/>
                      <a:pt x="6333" y="3140"/>
                      <a:pt x="6035" y="3519"/>
                    </a:cubicBezTo>
                    <a:cubicBezTo>
                      <a:pt x="5697" y="3911"/>
                      <a:pt x="5224" y="4168"/>
                      <a:pt x="4709" y="4209"/>
                    </a:cubicBezTo>
                    <a:cubicBezTo>
                      <a:pt x="4669" y="4209"/>
                      <a:pt x="4439" y="4277"/>
                      <a:pt x="4479" y="4385"/>
                    </a:cubicBezTo>
                    <a:cubicBezTo>
                      <a:pt x="4696" y="5007"/>
                      <a:pt x="4669" y="5684"/>
                      <a:pt x="4168" y="6211"/>
                    </a:cubicBezTo>
                    <a:cubicBezTo>
                      <a:pt x="3681" y="6726"/>
                      <a:pt x="3045" y="6820"/>
                      <a:pt x="3045" y="6820"/>
                    </a:cubicBezTo>
                    <a:lnTo>
                      <a:pt x="3410" y="6820"/>
                    </a:lnTo>
                    <a:cubicBezTo>
                      <a:pt x="3803" y="6739"/>
                      <a:pt x="4182" y="6577"/>
                      <a:pt x="4493" y="6320"/>
                    </a:cubicBezTo>
                    <a:cubicBezTo>
                      <a:pt x="5075" y="5833"/>
                      <a:pt x="5142" y="5102"/>
                      <a:pt x="4953" y="4412"/>
                    </a:cubicBezTo>
                    <a:cubicBezTo>
                      <a:pt x="5345" y="4331"/>
                      <a:pt x="5711" y="4168"/>
                      <a:pt x="6035" y="3925"/>
                    </a:cubicBezTo>
                    <a:cubicBezTo>
                      <a:pt x="6766" y="3383"/>
                      <a:pt x="7050" y="2436"/>
                      <a:pt x="7131" y="1570"/>
                    </a:cubicBezTo>
                    <a:cubicBezTo>
                      <a:pt x="7213" y="704"/>
                      <a:pt x="7131" y="14"/>
                      <a:pt x="6333" y="1"/>
                    </a:cubicBezTo>
                    <a:cubicBezTo>
                      <a:pt x="6321" y="0"/>
                      <a:pt x="6308" y="0"/>
                      <a:pt x="629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8"/>
              <p:cNvSpPr/>
              <p:nvPr/>
            </p:nvSpPr>
            <p:spPr>
              <a:xfrm>
                <a:off x="5459425" y="1552500"/>
                <a:ext cx="161050" cy="251900"/>
              </a:xfrm>
              <a:custGeom>
                <a:rect b="b" l="l" r="r" t="t"/>
                <a:pathLst>
                  <a:path extrusionOk="0" h="10076" w="6442">
                    <a:moveTo>
                      <a:pt x="901" y="0"/>
                    </a:moveTo>
                    <a:cubicBezTo>
                      <a:pt x="663" y="0"/>
                      <a:pt x="484" y="78"/>
                      <a:pt x="393" y="241"/>
                    </a:cubicBezTo>
                    <a:cubicBezTo>
                      <a:pt x="1" y="917"/>
                      <a:pt x="285" y="2988"/>
                      <a:pt x="285" y="2988"/>
                    </a:cubicBezTo>
                    <a:cubicBezTo>
                      <a:pt x="434" y="3069"/>
                      <a:pt x="569" y="3191"/>
                      <a:pt x="677" y="3326"/>
                    </a:cubicBezTo>
                    <a:cubicBezTo>
                      <a:pt x="921" y="3651"/>
                      <a:pt x="1367" y="4070"/>
                      <a:pt x="1611" y="4124"/>
                    </a:cubicBezTo>
                    <a:cubicBezTo>
                      <a:pt x="1841" y="4178"/>
                      <a:pt x="2084" y="4097"/>
                      <a:pt x="2044" y="4449"/>
                    </a:cubicBezTo>
                    <a:cubicBezTo>
                      <a:pt x="2017" y="4801"/>
                      <a:pt x="1760" y="5464"/>
                      <a:pt x="2030" y="5829"/>
                    </a:cubicBezTo>
                    <a:cubicBezTo>
                      <a:pt x="2270" y="6183"/>
                      <a:pt x="1638" y="7515"/>
                      <a:pt x="299" y="7515"/>
                    </a:cubicBezTo>
                    <a:cubicBezTo>
                      <a:pt x="203" y="7515"/>
                      <a:pt x="104" y="7508"/>
                      <a:pt x="1" y="7493"/>
                    </a:cubicBezTo>
                    <a:lnTo>
                      <a:pt x="1" y="7493"/>
                    </a:lnTo>
                    <a:cubicBezTo>
                      <a:pt x="231" y="8143"/>
                      <a:pt x="569" y="8765"/>
                      <a:pt x="1016" y="9307"/>
                    </a:cubicBezTo>
                    <a:cubicBezTo>
                      <a:pt x="1543" y="9875"/>
                      <a:pt x="2720" y="9983"/>
                      <a:pt x="2720" y="9983"/>
                    </a:cubicBezTo>
                    <a:cubicBezTo>
                      <a:pt x="3074" y="10046"/>
                      <a:pt x="3395" y="10076"/>
                      <a:pt x="3685" y="10076"/>
                    </a:cubicBezTo>
                    <a:cubicBezTo>
                      <a:pt x="5451" y="10076"/>
                      <a:pt x="6103" y="8992"/>
                      <a:pt x="6266" y="7818"/>
                    </a:cubicBezTo>
                    <a:cubicBezTo>
                      <a:pt x="6442" y="6438"/>
                      <a:pt x="5454" y="3935"/>
                      <a:pt x="4060" y="2149"/>
                    </a:cubicBezTo>
                    <a:cubicBezTo>
                      <a:pt x="3001" y="782"/>
                      <a:pt x="1654" y="0"/>
                      <a:pt x="90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8"/>
              <p:cNvSpPr/>
              <p:nvPr/>
            </p:nvSpPr>
            <p:spPr>
              <a:xfrm>
                <a:off x="5458425" y="1548275"/>
                <a:ext cx="163400" cy="259875"/>
              </a:xfrm>
              <a:custGeom>
                <a:rect b="b" l="l" r="r" t="t"/>
                <a:pathLst>
                  <a:path extrusionOk="0" h="10395" w="6536">
                    <a:moveTo>
                      <a:pt x="845" y="1"/>
                    </a:moveTo>
                    <a:cubicBezTo>
                      <a:pt x="113" y="1"/>
                      <a:pt x="0" y="658"/>
                      <a:pt x="0" y="1479"/>
                    </a:cubicBezTo>
                    <a:cubicBezTo>
                      <a:pt x="0" y="2345"/>
                      <a:pt x="217" y="3333"/>
                      <a:pt x="893" y="3928"/>
                    </a:cubicBezTo>
                    <a:cubicBezTo>
                      <a:pt x="1191" y="4185"/>
                      <a:pt x="1543" y="4388"/>
                      <a:pt x="1922" y="4510"/>
                    </a:cubicBezTo>
                    <a:cubicBezTo>
                      <a:pt x="1664" y="5173"/>
                      <a:pt x="1664" y="5903"/>
                      <a:pt x="2206" y="6445"/>
                    </a:cubicBezTo>
                    <a:cubicBezTo>
                      <a:pt x="2490" y="6729"/>
                      <a:pt x="2842" y="6932"/>
                      <a:pt x="3234" y="7040"/>
                    </a:cubicBezTo>
                    <a:lnTo>
                      <a:pt x="3586" y="7081"/>
                    </a:lnTo>
                    <a:cubicBezTo>
                      <a:pt x="3586" y="7081"/>
                      <a:pt x="2963" y="6932"/>
                      <a:pt x="2530" y="6377"/>
                    </a:cubicBezTo>
                    <a:cubicBezTo>
                      <a:pt x="2084" y="5809"/>
                      <a:pt x="2124" y="5132"/>
                      <a:pt x="2395" y="4523"/>
                    </a:cubicBezTo>
                    <a:cubicBezTo>
                      <a:pt x="2422" y="4429"/>
                      <a:pt x="2219" y="4347"/>
                      <a:pt x="2165" y="4347"/>
                    </a:cubicBezTo>
                    <a:cubicBezTo>
                      <a:pt x="1664" y="4239"/>
                      <a:pt x="1204" y="3955"/>
                      <a:pt x="907" y="3535"/>
                    </a:cubicBezTo>
                    <a:cubicBezTo>
                      <a:pt x="663" y="3116"/>
                      <a:pt x="501" y="2642"/>
                      <a:pt x="460" y="2169"/>
                    </a:cubicBezTo>
                    <a:cubicBezTo>
                      <a:pt x="393" y="1722"/>
                      <a:pt x="406" y="1276"/>
                      <a:pt x="501" y="843"/>
                    </a:cubicBezTo>
                    <a:cubicBezTo>
                      <a:pt x="568" y="586"/>
                      <a:pt x="717" y="274"/>
                      <a:pt x="1042" y="247"/>
                    </a:cubicBezTo>
                    <a:cubicBezTo>
                      <a:pt x="1191" y="261"/>
                      <a:pt x="1340" y="302"/>
                      <a:pt x="1475" y="383"/>
                    </a:cubicBezTo>
                    <a:cubicBezTo>
                      <a:pt x="2030" y="653"/>
                      <a:pt x="2544" y="1005"/>
                      <a:pt x="3004" y="1438"/>
                    </a:cubicBezTo>
                    <a:cubicBezTo>
                      <a:pt x="4249" y="2575"/>
                      <a:pt x="5264" y="4009"/>
                      <a:pt x="5751" y="5646"/>
                    </a:cubicBezTo>
                    <a:cubicBezTo>
                      <a:pt x="6076" y="6729"/>
                      <a:pt x="6346" y="8123"/>
                      <a:pt x="5737" y="9151"/>
                    </a:cubicBezTo>
                    <a:cubicBezTo>
                      <a:pt x="5291" y="9895"/>
                      <a:pt x="4506" y="10112"/>
                      <a:pt x="3681" y="10112"/>
                    </a:cubicBezTo>
                    <a:cubicBezTo>
                      <a:pt x="3112" y="10112"/>
                      <a:pt x="1746" y="9922"/>
                      <a:pt x="1746" y="9922"/>
                    </a:cubicBezTo>
                    <a:lnTo>
                      <a:pt x="1746" y="9922"/>
                    </a:lnTo>
                    <a:cubicBezTo>
                      <a:pt x="1881" y="10003"/>
                      <a:pt x="2016" y="10071"/>
                      <a:pt x="2152" y="10112"/>
                    </a:cubicBezTo>
                    <a:cubicBezTo>
                      <a:pt x="2664" y="10278"/>
                      <a:pt x="3265" y="10394"/>
                      <a:pt x="3854" y="10394"/>
                    </a:cubicBezTo>
                    <a:cubicBezTo>
                      <a:pt x="4897" y="10394"/>
                      <a:pt x="5904" y="10028"/>
                      <a:pt x="6319" y="8921"/>
                    </a:cubicBezTo>
                    <a:cubicBezTo>
                      <a:pt x="6536" y="8339"/>
                      <a:pt x="6536" y="7662"/>
                      <a:pt x="6468" y="7040"/>
                    </a:cubicBezTo>
                    <a:cubicBezTo>
                      <a:pt x="6346" y="6215"/>
                      <a:pt x="6116" y="5416"/>
                      <a:pt x="5778" y="4672"/>
                    </a:cubicBezTo>
                    <a:cubicBezTo>
                      <a:pt x="5020" y="3035"/>
                      <a:pt x="3843" y="1641"/>
                      <a:pt x="2355" y="626"/>
                    </a:cubicBezTo>
                    <a:cubicBezTo>
                      <a:pt x="1949" y="356"/>
                      <a:pt x="1448" y="31"/>
                      <a:pt x="934" y="4"/>
                    </a:cubicBezTo>
                    <a:cubicBezTo>
                      <a:pt x="903" y="2"/>
                      <a:pt x="874" y="1"/>
                      <a:pt x="84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8"/>
              <p:cNvSpPr/>
              <p:nvPr/>
            </p:nvSpPr>
            <p:spPr>
              <a:xfrm>
                <a:off x="4880625" y="2132100"/>
                <a:ext cx="93075" cy="95350"/>
              </a:xfrm>
              <a:custGeom>
                <a:rect b="b" l="l" r="r" t="t"/>
                <a:pathLst>
                  <a:path extrusionOk="0" h="3814" w="3723">
                    <a:moveTo>
                      <a:pt x="1715" y="1"/>
                    </a:moveTo>
                    <a:cubicBezTo>
                      <a:pt x="1672" y="1"/>
                      <a:pt x="1628" y="2"/>
                      <a:pt x="1584" y="5"/>
                    </a:cubicBezTo>
                    <a:cubicBezTo>
                      <a:pt x="1300" y="33"/>
                      <a:pt x="1043" y="208"/>
                      <a:pt x="908" y="452"/>
                    </a:cubicBezTo>
                    <a:cubicBezTo>
                      <a:pt x="867" y="547"/>
                      <a:pt x="840" y="641"/>
                      <a:pt x="826" y="750"/>
                    </a:cubicBezTo>
                    <a:cubicBezTo>
                      <a:pt x="826" y="871"/>
                      <a:pt x="840" y="993"/>
                      <a:pt x="867" y="1115"/>
                    </a:cubicBezTo>
                    <a:cubicBezTo>
                      <a:pt x="894" y="1264"/>
                      <a:pt x="948" y="1386"/>
                      <a:pt x="1029" y="1507"/>
                    </a:cubicBezTo>
                    <a:cubicBezTo>
                      <a:pt x="1097" y="1589"/>
                      <a:pt x="1151" y="1697"/>
                      <a:pt x="1219" y="1792"/>
                    </a:cubicBezTo>
                    <a:lnTo>
                      <a:pt x="1381" y="2035"/>
                    </a:lnTo>
                    <a:lnTo>
                      <a:pt x="1503" y="2197"/>
                    </a:lnTo>
                    <a:lnTo>
                      <a:pt x="1611" y="2346"/>
                    </a:lnTo>
                    <a:lnTo>
                      <a:pt x="1652" y="2455"/>
                    </a:lnTo>
                    <a:cubicBezTo>
                      <a:pt x="1665" y="2482"/>
                      <a:pt x="1679" y="2522"/>
                      <a:pt x="1679" y="2549"/>
                    </a:cubicBezTo>
                    <a:cubicBezTo>
                      <a:pt x="1679" y="2590"/>
                      <a:pt x="1706" y="2536"/>
                      <a:pt x="1652" y="2644"/>
                    </a:cubicBezTo>
                    <a:cubicBezTo>
                      <a:pt x="1630" y="2695"/>
                      <a:pt x="1588" y="2719"/>
                      <a:pt x="1533" y="2719"/>
                    </a:cubicBezTo>
                    <a:cubicBezTo>
                      <a:pt x="1486" y="2719"/>
                      <a:pt x="1430" y="2702"/>
                      <a:pt x="1368" y="2671"/>
                    </a:cubicBezTo>
                    <a:cubicBezTo>
                      <a:pt x="1165" y="2563"/>
                      <a:pt x="989" y="2428"/>
                      <a:pt x="840" y="2252"/>
                    </a:cubicBezTo>
                    <a:cubicBezTo>
                      <a:pt x="732" y="2116"/>
                      <a:pt x="583" y="1981"/>
                      <a:pt x="434" y="1873"/>
                    </a:cubicBezTo>
                    <a:cubicBezTo>
                      <a:pt x="392" y="1856"/>
                      <a:pt x="340" y="1844"/>
                      <a:pt x="290" y="1844"/>
                    </a:cubicBezTo>
                    <a:cubicBezTo>
                      <a:pt x="260" y="1844"/>
                      <a:pt x="230" y="1849"/>
                      <a:pt x="204" y="1859"/>
                    </a:cubicBezTo>
                    <a:cubicBezTo>
                      <a:pt x="136" y="1886"/>
                      <a:pt x="82" y="1927"/>
                      <a:pt x="42" y="1995"/>
                    </a:cubicBezTo>
                    <a:cubicBezTo>
                      <a:pt x="15" y="2076"/>
                      <a:pt x="1" y="2157"/>
                      <a:pt x="15" y="2238"/>
                    </a:cubicBezTo>
                    <a:cubicBezTo>
                      <a:pt x="42" y="2333"/>
                      <a:pt x="69" y="2441"/>
                      <a:pt x="109" y="2536"/>
                    </a:cubicBezTo>
                    <a:cubicBezTo>
                      <a:pt x="163" y="2671"/>
                      <a:pt x="245" y="2779"/>
                      <a:pt x="339" y="2874"/>
                    </a:cubicBezTo>
                    <a:cubicBezTo>
                      <a:pt x="434" y="3009"/>
                      <a:pt x="542" y="3131"/>
                      <a:pt x="678" y="3226"/>
                    </a:cubicBezTo>
                    <a:cubicBezTo>
                      <a:pt x="813" y="3348"/>
                      <a:pt x="962" y="3456"/>
                      <a:pt x="1124" y="3537"/>
                    </a:cubicBezTo>
                    <a:cubicBezTo>
                      <a:pt x="1481" y="3721"/>
                      <a:pt x="1792" y="3813"/>
                      <a:pt x="2058" y="3813"/>
                    </a:cubicBezTo>
                    <a:cubicBezTo>
                      <a:pt x="2435" y="3813"/>
                      <a:pt x="2719" y="3627"/>
                      <a:pt x="2910" y="3253"/>
                    </a:cubicBezTo>
                    <a:cubicBezTo>
                      <a:pt x="2991" y="3104"/>
                      <a:pt x="3018" y="2928"/>
                      <a:pt x="2991" y="2766"/>
                    </a:cubicBezTo>
                    <a:cubicBezTo>
                      <a:pt x="2937" y="2522"/>
                      <a:pt x="2829" y="2306"/>
                      <a:pt x="2680" y="2116"/>
                    </a:cubicBezTo>
                    <a:lnTo>
                      <a:pt x="2504" y="1832"/>
                    </a:lnTo>
                    <a:lnTo>
                      <a:pt x="2315" y="1562"/>
                    </a:lnTo>
                    <a:cubicBezTo>
                      <a:pt x="2261" y="1494"/>
                      <a:pt x="2220" y="1413"/>
                      <a:pt x="2193" y="1331"/>
                    </a:cubicBezTo>
                    <a:cubicBezTo>
                      <a:pt x="2152" y="1277"/>
                      <a:pt x="2125" y="1210"/>
                      <a:pt x="2112" y="1142"/>
                    </a:cubicBezTo>
                    <a:cubicBezTo>
                      <a:pt x="2112" y="1088"/>
                      <a:pt x="2125" y="1034"/>
                      <a:pt x="2139" y="980"/>
                    </a:cubicBezTo>
                    <a:cubicBezTo>
                      <a:pt x="2188" y="898"/>
                      <a:pt x="2256" y="856"/>
                      <a:pt x="2339" y="856"/>
                    </a:cubicBezTo>
                    <a:cubicBezTo>
                      <a:pt x="2393" y="856"/>
                      <a:pt x="2453" y="874"/>
                      <a:pt x="2518" y="912"/>
                    </a:cubicBezTo>
                    <a:cubicBezTo>
                      <a:pt x="2653" y="980"/>
                      <a:pt x="2761" y="1074"/>
                      <a:pt x="2856" y="1183"/>
                    </a:cubicBezTo>
                    <a:lnTo>
                      <a:pt x="3127" y="1534"/>
                    </a:lnTo>
                    <a:cubicBezTo>
                      <a:pt x="3181" y="1629"/>
                      <a:pt x="3248" y="1697"/>
                      <a:pt x="3330" y="1764"/>
                    </a:cubicBezTo>
                    <a:lnTo>
                      <a:pt x="3424" y="1792"/>
                    </a:lnTo>
                    <a:lnTo>
                      <a:pt x="3546" y="1764"/>
                    </a:lnTo>
                    <a:cubicBezTo>
                      <a:pt x="3587" y="1737"/>
                      <a:pt x="3627" y="1697"/>
                      <a:pt x="3627" y="1656"/>
                    </a:cubicBezTo>
                    <a:cubicBezTo>
                      <a:pt x="3722" y="1494"/>
                      <a:pt x="3681" y="1264"/>
                      <a:pt x="3492" y="980"/>
                    </a:cubicBezTo>
                    <a:cubicBezTo>
                      <a:pt x="3303" y="668"/>
                      <a:pt x="3018" y="425"/>
                      <a:pt x="2694" y="276"/>
                    </a:cubicBezTo>
                    <a:cubicBezTo>
                      <a:pt x="2393" y="96"/>
                      <a:pt x="2061" y="1"/>
                      <a:pt x="171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8"/>
              <p:cNvSpPr/>
              <p:nvPr/>
            </p:nvSpPr>
            <p:spPr>
              <a:xfrm>
                <a:off x="4976025" y="2165250"/>
                <a:ext cx="92050" cy="96525"/>
              </a:xfrm>
              <a:custGeom>
                <a:rect b="b" l="l" r="r" t="t"/>
                <a:pathLst>
                  <a:path extrusionOk="0" h="3861" w="3682">
                    <a:moveTo>
                      <a:pt x="1097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96" y="303"/>
                      <a:pt x="542" y="466"/>
                    </a:cubicBezTo>
                    <a:lnTo>
                      <a:pt x="123" y="1954"/>
                    </a:lnTo>
                    <a:cubicBezTo>
                      <a:pt x="1" y="2414"/>
                      <a:pt x="14" y="2766"/>
                      <a:pt x="204" y="3077"/>
                    </a:cubicBezTo>
                    <a:cubicBezTo>
                      <a:pt x="393" y="3375"/>
                      <a:pt x="745" y="3605"/>
                      <a:pt x="1286" y="3754"/>
                    </a:cubicBezTo>
                    <a:cubicBezTo>
                      <a:pt x="1550" y="3826"/>
                      <a:pt x="1792" y="3860"/>
                      <a:pt x="2003" y="3860"/>
                    </a:cubicBezTo>
                    <a:cubicBezTo>
                      <a:pt x="2225" y="3860"/>
                      <a:pt x="2413" y="3823"/>
                      <a:pt x="2558" y="3754"/>
                    </a:cubicBezTo>
                    <a:cubicBezTo>
                      <a:pt x="2842" y="3618"/>
                      <a:pt x="3059" y="3294"/>
                      <a:pt x="3194" y="2820"/>
                    </a:cubicBezTo>
                    <a:lnTo>
                      <a:pt x="3614" y="1332"/>
                    </a:lnTo>
                    <a:cubicBezTo>
                      <a:pt x="3681" y="1115"/>
                      <a:pt x="3681" y="966"/>
                      <a:pt x="3586" y="844"/>
                    </a:cubicBezTo>
                    <a:cubicBezTo>
                      <a:pt x="3505" y="696"/>
                      <a:pt x="3370" y="601"/>
                      <a:pt x="3208" y="574"/>
                    </a:cubicBezTo>
                    <a:lnTo>
                      <a:pt x="2978" y="533"/>
                    </a:lnTo>
                    <a:cubicBezTo>
                      <a:pt x="2958" y="529"/>
                      <a:pt x="2938" y="528"/>
                      <a:pt x="2918" y="528"/>
                    </a:cubicBezTo>
                    <a:cubicBezTo>
                      <a:pt x="2870" y="528"/>
                      <a:pt x="2822" y="537"/>
                      <a:pt x="2775" y="547"/>
                    </a:cubicBezTo>
                    <a:cubicBezTo>
                      <a:pt x="2707" y="574"/>
                      <a:pt x="2639" y="628"/>
                      <a:pt x="2599" y="682"/>
                    </a:cubicBezTo>
                    <a:cubicBezTo>
                      <a:pt x="2545" y="777"/>
                      <a:pt x="2504" y="871"/>
                      <a:pt x="2477" y="953"/>
                    </a:cubicBezTo>
                    <a:lnTo>
                      <a:pt x="2017" y="2576"/>
                    </a:lnTo>
                    <a:cubicBezTo>
                      <a:pt x="2003" y="2644"/>
                      <a:pt x="1990" y="2698"/>
                      <a:pt x="1963" y="2752"/>
                    </a:cubicBezTo>
                    <a:lnTo>
                      <a:pt x="1882" y="2874"/>
                    </a:lnTo>
                    <a:cubicBezTo>
                      <a:pt x="1848" y="2896"/>
                      <a:pt x="1806" y="2918"/>
                      <a:pt x="1762" y="2918"/>
                    </a:cubicBezTo>
                    <a:cubicBezTo>
                      <a:pt x="1753" y="2918"/>
                      <a:pt x="1743" y="2917"/>
                      <a:pt x="1733" y="2915"/>
                    </a:cubicBezTo>
                    <a:cubicBezTo>
                      <a:pt x="1705" y="2920"/>
                      <a:pt x="1677" y="2924"/>
                      <a:pt x="1649" y="2924"/>
                    </a:cubicBezTo>
                    <a:cubicBezTo>
                      <a:pt x="1609" y="2924"/>
                      <a:pt x="1569" y="2917"/>
                      <a:pt x="1530" y="2901"/>
                    </a:cubicBezTo>
                    <a:cubicBezTo>
                      <a:pt x="1449" y="2888"/>
                      <a:pt x="1381" y="2847"/>
                      <a:pt x="1327" y="2806"/>
                    </a:cubicBezTo>
                    <a:cubicBezTo>
                      <a:pt x="1273" y="2766"/>
                      <a:pt x="1259" y="2712"/>
                      <a:pt x="1246" y="2631"/>
                    </a:cubicBezTo>
                    <a:cubicBezTo>
                      <a:pt x="1219" y="2549"/>
                      <a:pt x="1232" y="2455"/>
                      <a:pt x="1259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35" y="60"/>
                      <a:pt x="1273" y="33"/>
                    </a:cubicBezTo>
                    <a:cubicBezTo>
                      <a:pt x="1215" y="12"/>
                      <a:pt x="1156" y="1"/>
                      <a:pt x="109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8"/>
              <p:cNvSpPr/>
              <p:nvPr/>
            </p:nvSpPr>
            <p:spPr>
              <a:xfrm>
                <a:off x="5078200" y="2188250"/>
                <a:ext cx="112650" cy="95700"/>
              </a:xfrm>
              <a:custGeom>
                <a:rect b="b" l="l" r="r" t="t"/>
                <a:pathLst>
                  <a:path extrusionOk="0" h="3828" w="4506">
                    <a:moveTo>
                      <a:pt x="957" y="1"/>
                    </a:moveTo>
                    <a:cubicBezTo>
                      <a:pt x="785" y="1"/>
                      <a:pt x="612" y="67"/>
                      <a:pt x="487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27" y="3267"/>
                      <a:pt x="95" y="3388"/>
                    </a:cubicBezTo>
                    <a:cubicBezTo>
                      <a:pt x="176" y="3470"/>
                      <a:pt x="298" y="3524"/>
                      <a:pt x="420" y="3524"/>
                    </a:cubicBezTo>
                    <a:cubicBezTo>
                      <a:pt x="438" y="3526"/>
                      <a:pt x="457" y="3527"/>
                      <a:pt x="475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26" y="3375"/>
                      <a:pt x="866" y="3253"/>
                      <a:pt x="853" y="3131"/>
                    </a:cubicBezTo>
                    <a:lnTo>
                      <a:pt x="988" y="1683"/>
                    </a:lnTo>
                    <a:lnTo>
                      <a:pt x="1502" y="2820"/>
                    </a:lnTo>
                    <a:cubicBezTo>
                      <a:pt x="1570" y="2969"/>
                      <a:pt x="1651" y="3131"/>
                      <a:pt x="1746" y="3267"/>
                    </a:cubicBezTo>
                    <a:cubicBezTo>
                      <a:pt x="1813" y="3348"/>
                      <a:pt x="1908" y="3402"/>
                      <a:pt x="2003" y="3402"/>
                    </a:cubicBezTo>
                    <a:cubicBezTo>
                      <a:pt x="2025" y="3409"/>
                      <a:pt x="2049" y="3413"/>
                      <a:pt x="2073" y="3413"/>
                    </a:cubicBezTo>
                    <a:cubicBezTo>
                      <a:pt x="2135" y="3413"/>
                      <a:pt x="2198" y="3391"/>
                      <a:pt x="2246" y="3361"/>
                    </a:cubicBezTo>
                    <a:cubicBezTo>
                      <a:pt x="2327" y="3307"/>
                      <a:pt x="2395" y="3240"/>
                      <a:pt x="2449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506" y="926"/>
                      <a:pt x="4452" y="709"/>
                      <a:pt x="4317" y="533"/>
                    </a:cubicBezTo>
                    <a:cubicBezTo>
                      <a:pt x="4181" y="371"/>
                      <a:pt x="3992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8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610" y="330"/>
                      <a:pt x="1543" y="236"/>
                      <a:pt x="1462" y="154"/>
                    </a:cubicBezTo>
                    <a:cubicBezTo>
                      <a:pt x="1367" y="73"/>
                      <a:pt x="1245" y="19"/>
                      <a:pt x="1110" y="19"/>
                    </a:cubicBezTo>
                    <a:cubicBezTo>
                      <a:pt x="1060" y="7"/>
                      <a:pt x="1008" y="1"/>
                      <a:pt x="95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6" name="Google Shape;1576;p8"/>
              <p:cNvSpPr/>
              <p:nvPr/>
            </p:nvSpPr>
            <p:spPr>
              <a:xfrm>
                <a:off x="5208775" y="2191700"/>
                <a:ext cx="110300" cy="93225"/>
              </a:xfrm>
              <a:custGeom>
                <a:rect b="b" l="l" r="r" t="t"/>
                <a:pathLst>
                  <a:path extrusionOk="0" h="3729" w="4412">
                    <a:moveTo>
                      <a:pt x="3525" y="1"/>
                    </a:moveTo>
                    <a:cubicBezTo>
                      <a:pt x="3505" y="1"/>
                      <a:pt x="3484" y="2"/>
                      <a:pt x="3464" y="3"/>
                    </a:cubicBezTo>
                    <a:cubicBezTo>
                      <a:pt x="3126" y="30"/>
                      <a:pt x="2909" y="165"/>
                      <a:pt x="2801" y="422"/>
                    </a:cubicBezTo>
                    <a:lnTo>
                      <a:pt x="2138" y="1951"/>
                    </a:lnTo>
                    <a:lnTo>
                      <a:pt x="1367" y="477"/>
                    </a:lnTo>
                    <a:cubicBezTo>
                      <a:pt x="1313" y="382"/>
                      <a:pt x="1231" y="301"/>
                      <a:pt x="1150" y="233"/>
                    </a:cubicBezTo>
                    <a:cubicBezTo>
                      <a:pt x="1029" y="179"/>
                      <a:pt x="907" y="152"/>
                      <a:pt x="771" y="152"/>
                    </a:cubicBezTo>
                    <a:cubicBezTo>
                      <a:pt x="487" y="192"/>
                      <a:pt x="298" y="260"/>
                      <a:pt x="176" y="409"/>
                    </a:cubicBezTo>
                    <a:cubicBezTo>
                      <a:pt x="54" y="585"/>
                      <a:pt x="0" y="801"/>
                      <a:pt x="27" y="1018"/>
                    </a:cubicBezTo>
                    <a:lnTo>
                      <a:pt x="163" y="3264"/>
                    </a:lnTo>
                    <a:cubicBezTo>
                      <a:pt x="163" y="3413"/>
                      <a:pt x="203" y="3548"/>
                      <a:pt x="298" y="3656"/>
                    </a:cubicBezTo>
                    <a:cubicBezTo>
                      <a:pt x="382" y="3709"/>
                      <a:pt x="474" y="3729"/>
                      <a:pt x="561" y="3729"/>
                    </a:cubicBezTo>
                    <a:cubicBezTo>
                      <a:pt x="587" y="3729"/>
                      <a:pt x="612" y="3727"/>
                      <a:pt x="636" y="3724"/>
                    </a:cubicBezTo>
                    <a:cubicBezTo>
                      <a:pt x="744" y="3724"/>
                      <a:pt x="853" y="3683"/>
                      <a:pt x="920" y="3602"/>
                    </a:cubicBezTo>
                    <a:cubicBezTo>
                      <a:pt x="988" y="3507"/>
                      <a:pt x="1029" y="3399"/>
                      <a:pt x="1015" y="3277"/>
                    </a:cubicBezTo>
                    <a:lnTo>
                      <a:pt x="920" y="1816"/>
                    </a:lnTo>
                    <a:lnTo>
                      <a:pt x="1583" y="2885"/>
                    </a:lnTo>
                    <a:cubicBezTo>
                      <a:pt x="1678" y="3020"/>
                      <a:pt x="1786" y="3156"/>
                      <a:pt x="1908" y="3264"/>
                    </a:cubicBezTo>
                    <a:cubicBezTo>
                      <a:pt x="1967" y="3335"/>
                      <a:pt x="2057" y="3375"/>
                      <a:pt x="2151" y="3375"/>
                    </a:cubicBezTo>
                    <a:cubicBezTo>
                      <a:pt x="2165" y="3375"/>
                      <a:pt x="2178" y="3374"/>
                      <a:pt x="2192" y="3372"/>
                    </a:cubicBezTo>
                    <a:cubicBezTo>
                      <a:pt x="2273" y="3372"/>
                      <a:pt x="2355" y="3332"/>
                      <a:pt x="2422" y="3291"/>
                    </a:cubicBezTo>
                    <a:cubicBezTo>
                      <a:pt x="2476" y="3210"/>
                      <a:pt x="2530" y="3142"/>
                      <a:pt x="2571" y="3047"/>
                    </a:cubicBezTo>
                    <a:lnTo>
                      <a:pt x="3139" y="1681"/>
                    </a:lnTo>
                    <a:lnTo>
                      <a:pt x="3207" y="3034"/>
                    </a:lnTo>
                    <a:cubicBezTo>
                      <a:pt x="3207" y="3183"/>
                      <a:pt x="3275" y="3332"/>
                      <a:pt x="3396" y="3440"/>
                    </a:cubicBezTo>
                    <a:cubicBezTo>
                      <a:pt x="3482" y="3504"/>
                      <a:pt x="3593" y="3543"/>
                      <a:pt x="3703" y="3543"/>
                    </a:cubicBezTo>
                    <a:cubicBezTo>
                      <a:pt x="3732" y="3543"/>
                      <a:pt x="3761" y="3540"/>
                      <a:pt x="3789" y="3535"/>
                    </a:cubicBezTo>
                    <a:cubicBezTo>
                      <a:pt x="4208" y="3521"/>
                      <a:pt x="4411" y="3332"/>
                      <a:pt x="4398" y="2993"/>
                    </a:cubicBezTo>
                    <a:lnTo>
                      <a:pt x="4262" y="747"/>
                    </a:lnTo>
                    <a:cubicBezTo>
                      <a:pt x="4276" y="531"/>
                      <a:pt x="4181" y="314"/>
                      <a:pt x="4019" y="165"/>
                    </a:cubicBezTo>
                    <a:cubicBezTo>
                      <a:pt x="3885" y="56"/>
                      <a:pt x="3707" y="1"/>
                      <a:pt x="352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8"/>
              <p:cNvSpPr/>
              <p:nvPr/>
            </p:nvSpPr>
            <p:spPr>
              <a:xfrm>
                <a:off x="5331550" y="2173775"/>
                <a:ext cx="87650" cy="97450"/>
              </a:xfrm>
              <a:custGeom>
                <a:rect b="b" l="l" r="r" t="t"/>
                <a:pathLst>
                  <a:path extrusionOk="0" h="3898" w="3506">
                    <a:moveTo>
                      <a:pt x="2413" y="1"/>
                    </a:moveTo>
                    <a:cubicBezTo>
                      <a:pt x="2329" y="1"/>
                      <a:pt x="2246" y="14"/>
                      <a:pt x="2166" y="43"/>
                    </a:cubicBezTo>
                    <a:lnTo>
                      <a:pt x="529" y="409"/>
                    </a:lnTo>
                    <a:cubicBezTo>
                      <a:pt x="163" y="503"/>
                      <a:pt x="1" y="747"/>
                      <a:pt x="109" y="1153"/>
                    </a:cubicBezTo>
                    <a:lnTo>
                      <a:pt x="596" y="3277"/>
                    </a:lnTo>
                    <a:cubicBezTo>
                      <a:pt x="623" y="3480"/>
                      <a:pt x="718" y="3670"/>
                      <a:pt x="867" y="3819"/>
                    </a:cubicBezTo>
                    <a:cubicBezTo>
                      <a:pt x="958" y="3868"/>
                      <a:pt x="1059" y="3897"/>
                      <a:pt x="1157" y="3897"/>
                    </a:cubicBezTo>
                    <a:cubicBezTo>
                      <a:pt x="1220" y="3897"/>
                      <a:pt x="1283" y="3885"/>
                      <a:pt x="1341" y="3859"/>
                    </a:cubicBezTo>
                    <a:lnTo>
                      <a:pt x="2978" y="3480"/>
                    </a:lnTo>
                    <a:cubicBezTo>
                      <a:pt x="3140" y="3453"/>
                      <a:pt x="3275" y="3386"/>
                      <a:pt x="3384" y="3291"/>
                    </a:cubicBezTo>
                    <a:cubicBezTo>
                      <a:pt x="3478" y="3183"/>
                      <a:pt x="3506" y="3047"/>
                      <a:pt x="3465" y="2912"/>
                    </a:cubicBezTo>
                    <a:cubicBezTo>
                      <a:pt x="3438" y="2804"/>
                      <a:pt x="3370" y="2695"/>
                      <a:pt x="3262" y="2641"/>
                    </a:cubicBezTo>
                    <a:cubicBezTo>
                      <a:pt x="3200" y="2630"/>
                      <a:pt x="3139" y="2624"/>
                      <a:pt x="3078" y="2624"/>
                    </a:cubicBezTo>
                    <a:cubicBezTo>
                      <a:pt x="2992" y="2624"/>
                      <a:pt x="2908" y="2637"/>
                      <a:pt x="2829" y="2668"/>
                    </a:cubicBezTo>
                    <a:lnTo>
                      <a:pt x="1746" y="2912"/>
                    </a:lnTo>
                    <a:lnTo>
                      <a:pt x="1611" y="2371"/>
                    </a:lnTo>
                    <a:lnTo>
                      <a:pt x="2423" y="2195"/>
                    </a:lnTo>
                    <a:cubicBezTo>
                      <a:pt x="2572" y="2168"/>
                      <a:pt x="2707" y="2114"/>
                      <a:pt x="2815" y="2019"/>
                    </a:cubicBezTo>
                    <a:cubicBezTo>
                      <a:pt x="2897" y="1965"/>
                      <a:pt x="2924" y="1843"/>
                      <a:pt x="2883" y="1748"/>
                    </a:cubicBezTo>
                    <a:cubicBezTo>
                      <a:pt x="2842" y="1613"/>
                      <a:pt x="2802" y="1518"/>
                      <a:pt x="2707" y="1478"/>
                    </a:cubicBezTo>
                    <a:cubicBezTo>
                      <a:pt x="2646" y="1464"/>
                      <a:pt x="2582" y="1457"/>
                      <a:pt x="2518" y="1457"/>
                    </a:cubicBezTo>
                    <a:cubicBezTo>
                      <a:pt x="2453" y="1457"/>
                      <a:pt x="2389" y="1464"/>
                      <a:pt x="2328" y="1478"/>
                    </a:cubicBezTo>
                    <a:lnTo>
                      <a:pt x="1449" y="1681"/>
                    </a:lnTo>
                    <a:lnTo>
                      <a:pt x="1313" y="1085"/>
                    </a:lnTo>
                    <a:lnTo>
                      <a:pt x="2409" y="842"/>
                    </a:lnTo>
                    <a:cubicBezTo>
                      <a:pt x="2558" y="828"/>
                      <a:pt x="2694" y="761"/>
                      <a:pt x="2802" y="652"/>
                    </a:cubicBezTo>
                    <a:cubicBezTo>
                      <a:pt x="2870" y="558"/>
                      <a:pt x="2897" y="422"/>
                      <a:pt x="2842" y="314"/>
                    </a:cubicBezTo>
                    <a:cubicBezTo>
                      <a:pt x="2829" y="192"/>
                      <a:pt x="2748" y="84"/>
                      <a:pt x="2626" y="30"/>
                    </a:cubicBezTo>
                    <a:cubicBezTo>
                      <a:pt x="2557" y="11"/>
                      <a:pt x="2485" y="1"/>
                      <a:pt x="241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8"/>
              <p:cNvSpPr/>
              <p:nvPr/>
            </p:nvSpPr>
            <p:spPr>
              <a:xfrm>
                <a:off x="5416475" y="2145050"/>
                <a:ext cx="100475" cy="98425"/>
              </a:xfrm>
              <a:custGeom>
                <a:rect b="b" l="l" r="r" t="t"/>
                <a:pathLst>
                  <a:path extrusionOk="0" h="3937" w="4019">
                    <a:moveTo>
                      <a:pt x="1759" y="746"/>
                    </a:moveTo>
                    <a:cubicBezTo>
                      <a:pt x="1895" y="759"/>
                      <a:pt x="2016" y="854"/>
                      <a:pt x="2057" y="989"/>
                    </a:cubicBezTo>
                    <a:cubicBezTo>
                      <a:pt x="2152" y="1111"/>
                      <a:pt x="2138" y="1287"/>
                      <a:pt x="2043" y="1395"/>
                    </a:cubicBezTo>
                    <a:cubicBezTo>
                      <a:pt x="1908" y="1544"/>
                      <a:pt x="1732" y="1666"/>
                      <a:pt x="1556" y="1747"/>
                    </a:cubicBezTo>
                    <a:lnTo>
                      <a:pt x="1164" y="935"/>
                    </a:lnTo>
                    <a:cubicBezTo>
                      <a:pt x="1340" y="841"/>
                      <a:pt x="1543" y="773"/>
                      <a:pt x="1759" y="746"/>
                    </a:cubicBezTo>
                    <a:close/>
                    <a:moveTo>
                      <a:pt x="2092" y="1"/>
                    </a:moveTo>
                    <a:cubicBezTo>
                      <a:pt x="1831" y="1"/>
                      <a:pt x="1578" y="64"/>
                      <a:pt x="1353" y="191"/>
                    </a:cubicBezTo>
                    <a:lnTo>
                      <a:pt x="366" y="665"/>
                    </a:lnTo>
                    <a:cubicBezTo>
                      <a:pt x="230" y="732"/>
                      <a:pt x="109" y="854"/>
                      <a:pt x="41" y="989"/>
                    </a:cubicBezTo>
                    <a:cubicBezTo>
                      <a:pt x="0" y="1152"/>
                      <a:pt x="14" y="1328"/>
                      <a:pt x="95" y="1477"/>
                    </a:cubicBezTo>
                    <a:lnTo>
                      <a:pt x="1042" y="3439"/>
                    </a:lnTo>
                    <a:cubicBezTo>
                      <a:pt x="1110" y="3628"/>
                      <a:pt x="1245" y="3790"/>
                      <a:pt x="1421" y="3899"/>
                    </a:cubicBezTo>
                    <a:cubicBezTo>
                      <a:pt x="1477" y="3924"/>
                      <a:pt x="1537" y="3936"/>
                      <a:pt x="1598" y="3936"/>
                    </a:cubicBezTo>
                    <a:cubicBezTo>
                      <a:pt x="1699" y="3936"/>
                      <a:pt x="1802" y="3903"/>
                      <a:pt x="1895" y="3844"/>
                    </a:cubicBezTo>
                    <a:cubicBezTo>
                      <a:pt x="2260" y="3682"/>
                      <a:pt x="2328" y="3357"/>
                      <a:pt x="2111" y="2897"/>
                    </a:cubicBezTo>
                    <a:lnTo>
                      <a:pt x="1895" y="2451"/>
                    </a:lnTo>
                    <a:lnTo>
                      <a:pt x="2138" y="2315"/>
                    </a:lnTo>
                    <a:cubicBezTo>
                      <a:pt x="2219" y="2261"/>
                      <a:pt x="2314" y="2248"/>
                      <a:pt x="2409" y="2248"/>
                    </a:cubicBezTo>
                    <a:cubicBezTo>
                      <a:pt x="2504" y="2261"/>
                      <a:pt x="2585" y="2302"/>
                      <a:pt x="2652" y="2383"/>
                    </a:cubicBezTo>
                    <a:cubicBezTo>
                      <a:pt x="2761" y="2505"/>
                      <a:pt x="2855" y="2640"/>
                      <a:pt x="2923" y="2803"/>
                    </a:cubicBezTo>
                    <a:cubicBezTo>
                      <a:pt x="2977" y="2938"/>
                      <a:pt x="3085" y="3033"/>
                      <a:pt x="3221" y="3087"/>
                    </a:cubicBezTo>
                    <a:cubicBezTo>
                      <a:pt x="3261" y="3093"/>
                      <a:pt x="3302" y="3097"/>
                      <a:pt x="3342" y="3097"/>
                    </a:cubicBezTo>
                    <a:cubicBezTo>
                      <a:pt x="3463" y="3097"/>
                      <a:pt x="3579" y="3066"/>
                      <a:pt x="3681" y="3006"/>
                    </a:cubicBezTo>
                    <a:cubicBezTo>
                      <a:pt x="3789" y="2951"/>
                      <a:pt x="3870" y="2884"/>
                      <a:pt x="3951" y="2803"/>
                    </a:cubicBezTo>
                    <a:cubicBezTo>
                      <a:pt x="4005" y="2708"/>
                      <a:pt x="4019" y="2600"/>
                      <a:pt x="4005" y="2491"/>
                    </a:cubicBezTo>
                    <a:cubicBezTo>
                      <a:pt x="3978" y="2315"/>
                      <a:pt x="3924" y="2153"/>
                      <a:pt x="3830" y="2004"/>
                    </a:cubicBezTo>
                    <a:cubicBezTo>
                      <a:pt x="3748" y="1815"/>
                      <a:pt x="3600" y="1666"/>
                      <a:pt x="3410" y="1585"/>
                    </a:cubicBezTo>
                    <a:cubicBezTo>
                      <a:pt x="3325" y="1542"/>
                      <a:pt x="3233" y="1522"/>
                      <a:pt x="3139" y="1522"/>
                    </a:cubicBezTo>
                    <a:cubicBezTo>
                      <a:pt x="3053" y="1522"/>
                      <a:pt x="2966" y="1539"/>
                      <a:pt x="2882" y="1571"/>
                    </a:cubicBezTo>
                    <a:cubicBezTo>
                      <a:pt x="3031" y="1449"/>
                      <a:pt x="3139" y="1274"/>
                      <a:pt x="3194" y="1098"/>
                    </a:cubicBezTo>
                    <a:cubicBezTo>
                      <a:pt x="3221" y="895"/>
                      <a:pt x="3180" y="705"/>
                      <a:pt x="3085" y="529"/>
                    </a:cubicBezTo>
                    <a:cubicBezTo>
                      <a:pt x="2950" y="259"/>
                      <a:pt x="2693" y="69"/>
                      <a:pt x="2395" y="29"/>
                    </a:cubicBezTo>
                    <a:cubicBezTo>
                      <a:pt x="2294" y="10"/>
                      <a:pt x="2192" y="1"/>
                      <a:pt x="209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79" name="Google Shape;1579;p8"/>
          <p:cNvGrpSpPr/>
          <p:nvPr/>
        </p:nvGrpSpPr>
        <p:grpSpPr>
          <a:xfrm>
            <a:off x="7531141" y="384104"/>
            <a:ext cx="1277342" cy="1544546"/>
            <a:chOff x="1004475" y="2255525"/>
            <a:chExt cx="992650" cy="1200300"/>
          </a:xfrm>
        </p:grpSpPr>
        <p:sp>
          <p:nvSpPr>
            <p:cNvPr id="1580" name="Google Shape;1580;p8"/>
            <p:cNvSpPr/>
            <p:nvPr/>
          </p:nvSpPr>
          <p:spPr>
            <a:xfrm>
              <a:off x="1004663" y="2255525"/>
              <a:ext cx="992275" cy="1200300"/>
            </a:xfrm>
            <a:custGeom>
              <a:rect b="b" l="l" r="r" t="t"/>
              <a:pathLst>
                <a:path extrusionOk="0" h="48012" w="39691">
                  <a:moveTo>
                    <a:pt x="5528" y="1"/>
                  </a:moveTo>
                  <a:lnTo>
                    <a:pt x="4934" y="4675"/>
                  </a:lnTo>
                  <a:cubicBezTo>
                    <a:pt x="6048" y="4863"/>
                    <a:pt x="6815" y="5890"/>
                    <a:pt x="6685" y="7019"/>
                  </a:cubicBezTo>
                  <a:cubicBezTo>
                    <a:pt x="6549" y="8069"/>
                    <a:pt x="5641" y="8836"/>
                    <a:pt x="4605" y="8836"/>
                  </a:cubicBezTo>
                  <a:cubicBezTo>
                    <a:pt x="4541" y="8836"/>
                    <a:pt x="4477" y="8833"/>
                    <a:pt x="4413" y="8827"/>
                  </a:cubicBezTo>
                  <a:lnTo>
                    <a:pt x="3936" y="12474"/>
                  </a:lnTo>
                  <a:cubicBezTo>
                    <a:pt x="5079" y="12618"/>
                    <a:pt x="5889" y="13660"/>
                    <a:pt x="5745" y="14803"/>
                  </a:cubicBezTo>
                  <a:cubicBezTo>
                    <a:pt x="5611" y="15858"/>
                    <a:pt x="4715" y="16629"/>
                    <a:pt x="3679" y="16629"/>
                  </a:cubicBezTo>
                  <a:cubicBezTo>
                    <a:pt x="3592" y="16629"/>
                    <a:pt x="3504" y="16623"/>
                    <a:pt x="3415" y="16612"/>
                  </a:cubicBezTo>
                  <a:lnTo>
                    <a:pt x="2995" y="19955"/>
                  </a:lnTo>
                  <a:cubicBezTo>
                    <a:pt x="4138" y="20114"/>
                    <a:pt x="4949" y="21156"/>
                    <a:pt x="4804" y="22299"/>
                  </a:cubicBezTo>
                  <a:cubicBezTo>
                    <a:pt x="4671" y="23353"/>
                    <a:pt x="3774" y="24124"/>
                    <a:pt x="2739" y="24124"/>
                  </a:cubicBezTo>
                  <a:cubicBezTo>
                    <a:pt x="2652" y="24124"/>
                    <a:pt x="2563" y="24119"/>
                    <a:pt x="2474" y="24107"/>
                  </a:cubicBezTo>
                  <a:lnTo>
                    <a:pt x="2040" y="27479"/>
                  </a:lnTo>
                  <a:cubicBezTo>
                    <a:pt x="3155" y="27667"/>
                    <a:pt x="3921" y="28694"/>
                    <a:pt x="3777" y="29823"/>
                  </a:cubicBezTo>
                  <a:cubicBezTo>
                    <a:pt x="3640" y="30873"/>
                    <a:pt x="2746" y="31640"/>
                    <a:pt x="1710" y="31640"/>
                  </a:cubicBezTo>
                  <a:cubicBezTo>
                    <a:pt x="1647" y="31640"/>
                    <a:pt x="1584" y="31638"/>
                    <a:pt x="1519" y="31632"/>
                  </a:cubicBezTo>
                  <a:lnTo>
                    <a:pt x="1100" y="34830"/>
                  </a:lnTo>
                  <a:cubicBezTo>
                    <a:pt x="2214" y="35003"/>
                    <a:pt x="2995" y="36045"/>
                    <a:pt x="2851" y="37159"/>
                  </a:cubicBezTo>
                  <a:cubicBezTo>
                    <a:pt x="2714" y="38223"/>
                    <a:pt x="1807" y="38991"/>
                    <a:pt x="770" y="38991"/>
                  </a:cubicBezTo>
                  <a:cubicBezTo>
                    <a:pt x="707" y="38991"/>
                    <a:pt x="643" y="38988"/>
                    <a:pt x="579" y="38982"/>
                  </a:cubicBezTo>
                  <a:lnTo>
                    <a:pt x="0" y="43671"/>
                  </a:lnTo>
                  <a:lnTo>
                    <a:pt x="3632" y="44119"/>
                  </a:lnTo>
                  <a:cubicBezTo>
                    <a:pt x="3632" y="43974"/>
                    <a:pt x="3632" y="43830"/>
                    <a:pt x="3646" y="43671"/>
                  </a:cubicBezTo>
                  <a:cubicBezTo>
                    <a:pt x="3780" y="42616"/>
                    <a:pt x="4676" y="41845"/>
                    <a:pt x="5712" y="41845"/>
                  </a:cubicBezTo>
                  <a:cubicBezTo>
                    <a:pt x="5799" y="41845"/>
                    <a:pt x="5887" y="41851"/>
                    <a:pt x="5976" y="41862"/>
                  </a:cubicBezTo>
                  <a:cubicBezTo>
                    <a:pt x="7119" y="42007"/>
                    <a:pt x="7930" y="43048"/>
                    <a:pt x="7785" y="44191"/>
                  </a:cubicBezTo>
                  <a:cubicBezTo>
                    <a:pt x="7770" y="44351"/>
                    <a:pt x="7741" y="44495"/>
                    <a:pt x="7698" y="44655"/>
                  </a:cubicBezTo>
                  <a:lnTo>
                    <a:pt x="11431" y="45118"/>
                  </a:lnTo>
                  <a:cubicBezTo>
                    <a:pt x="11417" y="44973"/>
                    <a:pt x="11431" y="44814"/>
                    <a:pt x="11446" y="44669"/>
                  </a:cubicBezTo>
                  <a:cubicBezTo>
                    <a:pt x="11579" y="43615"/>
                    <a:pt x="12476" y="42844"/>
                    <a:pt x="13511" y="42844"/>
                  </a:cubicBezTo>
                  <a:cubicBezTo>
                    <a:pt x="13598" y="42844"/>
                    <a:pt x="13687" y="42849"/>
                    <a:pt x="13775" y="42860"/>
                  </a:cubicBezTo>
                  <a:cubicBezTo>
                    <a:pt x="14918" y="43005"/>
                    <a:pt x="15729" y="44047"/>
                    <a:pt x="15584" y="45190"/>
                  </a:cubicBezTo>
                  <a:cubicBezTo>
                    <a:pt x="15570" y="45349"/>
                    <a:pt x="15526" y="45494"/>
                    <a:pt x="15483" y="45638"/>
                  </a:cubicBezTo>
                  <a:lnTo>
                    <a:pt x="18912" y="46073"/>
                  </a:lnTo>
                  <a:cubicBezTo>
                    <a:pt x="18898" y="45928"/>
                    <a:pt x="18912" y="45783"/>
                    <a:pt x="18927" y="45624"/>
                  </a:cubicBezTo>
                  <a:cubicBezTo>
                    <a:pt x="19060" y="44570"/>
                    <a:pt x="19957" y="43799"/>
                    <a:pt x="20992" y="43799"/>
                  </a:cubicBezTo>
                  <a:cubicBezTo>
                    <a:pt x="21079" y="43799"/>
                    <a:pt x="21167" y="43804"/>
                    <a:pt x="21256" y="43815"/>
                  </a:cubicBezTo>
                  <a:cubicBezTo>
                    <a:pt x="22414" y="43960"/>
                    <a:pt x="23224" y="45002"/>
                    <a:pt x="23079" y="46145"/>
                  </a:cubicBezTo>
                  <a:cubicBezTo>
                    <a:pt x="23051" y="46304"/>
                    <a:pt x="23022" y="46449"/>
                    <a:pt x="22964" y="46579"/>
                  </a:cubicBezTo>
                  <a:lnTo>
                    <a:pt x="26451" y="47042"/>
                  </a:lnTo>
                  <a:cubicBezTo>
                    <a:pt x="26436" y="46883"/>
                    <a:pt x="26436" y="46738"/>
                    <a:pt x="26451" y="46579"/>
                  </a:cubicBezTo>
                  <a:cubicBezTo>
                    <a:pt x="26545" y="45481"/>
                    <a:pt x="27469" y="44667"/>
                    <a:pt x="28547" y="44667"/>
                  </a:cubicBezTo>
                  <a:cubicBezTo>
                    <a:pt x="28634" y="44667"/>
                    <a:pt x="28721" y="44673"/>
                    <a:pt x="28810" y="44683"/>
                  </a:cubicBezTo>
                  <a:cubicBezTo>
                    <a:pt x="29996" y="44828"/>
                    <a:pt x="30806" y="45942"/>
                    <a:pt x="30618" y="47114"/>
                  </a:cubicBezTo>
                  <a:lnTo>
                    <a:pt x="30502" y="47548"/>
                  </a:lnTo>
                  <a:lnTo>
                    <a:pt x="34134" y="48011"/>
                  </a:lnTo>
                  <a:lnTo>
                    <a:pt x="34742" y="43323"/>
                  </a:lnTo>
                  <a:lnTo>
                    <a:pt x="34670" y="43323"/>
                  </a:lnTo>
                  <a:cubicBezTo>
                    <a:pt x="33527" y="43179"/>
                    <a:pt x="32716" y="42137"/>
                    <a:pt x="32861" y="40994"/>
                  </a:cubicBezTo>
                  <a:cubicBezTo>
                    <a:pt x="32995" y="39939"/>
                    <a:pt x="33891" y="39168"/>
                    <a:pt x="34926" y="39168"/>
                  </a:cubicBezTo>
                  <a:cubicBezTo>
                    <a:pt x="35014" y="39168"/>
                    <a:pt x="35102" y="39174"/>
                    <a:pt x="35191" y="39185"/>
                  </a:cubicBezTo>
                  <a:lnTo>
                    <a:pt x="35263" y="39185"/>
                  </a:lnTo>
                  <a:lnTo>
                    <a:pt x="35683" y="35987"/>
                  </a:lnTo>
                  <a:lnTo>
                    <a:pt x="35610" y="35987"/>
                  </a:lnTo>
                  <a:cubicBezTo>
                    <a:pt x="34496" y="35799"/>
                    <a:pt x="33729" y="34772"/>
                    <a:pt x="33874" y="33657"/>
                  </a:cubicBezTo>
                  <a:cubicBezTo>
                    <a:pt x="33998" y="32598"/>
                    <a:pt x="34906" y="31813"/>
                    <a:pt x="35966" y="31813"/>
                  </a:cubicBezTo>
                  <a:cubicBezTo>
                    <a:pt x="36021" y="31813"/>
                    <a:pt x="36076" y="31816"/>
                    <a:pt x="36131" y="31820"/>
                  </a:cubicBezTo>
                  <a:lnTo>
                    <a:pt x="36204" y="31820"/>
                  </a:lnTo>
                  <a:lnTo>
                    <a:pt x="36638" y="28448"/>
                  </a:lnTo>
                  <a:lnTo>
                    <a:pt x="36565" y="28448"/>
                  </a:lnTo>
                  <a:cubicBezTo>
                    <a:pt x="35451" y="28260"/>
                    <a:pt x="34684" y="27233"/>
                    <a:pt x="34829" y="26119"/>
                  </a:cubicBezTo>
                  <a:cubicBezTo>
                    <a:pt x="34966" y="25046"/>
                    <a:pt x="35874" y="24275"/>
                    <a:pt x="36920" y="24275"/>
                  </a:cubicBezTo>
                  <a:cubicBezTo>
                    <a:pt x="36975" y="24275"/>
                    <a:pt x="37031" y="24277"/>
                    <a:pt x="37086" y="24281"/>
                  </a:cubicBezTo>
                  <a:lnTo>
                    <a:pt x="37159" y="24281"/>
                  </a:lnTo>
                  <a:lnTo>
                    <a:pt x="37578" y="20939"/>
                  </a:lnTo>
                  <a:lnTo>
                    <a:pt x="37506" y="20939"/>
                  </a:lnTo>
                  <a:cubicBezTo>
                    <a:pt x="36377" y="20765"/>
                    <a:pt x="35596" y="19723"/>
                    <a:pt x="35741" y="18594"/>
                  </a:cubicBezTo>
                  <a:cubicBezTo>
                    <a:pt x="35876" y="17538"/>
                    <a:pt x="36785" y="16760"/>
                    <a:pt x="37827" y="16760"/>
                  </a:cubicBezTo>
                  <a:cubicBezTo>
                    <a:pt x="37898" y="16760"/>
                    <a:pt x="37969" y="16764"/>
                    <a:pt x="38041" y="16771"/>
                  </a:cubicBezTo>
                  <a:lnTo>
                    <a:pt x="38099" y="16771"/>
                  </a:lnTo>
                  <a:lnTo>
                    <a:pt x="38577" y="13125"/>
                  </a:lnTo>
                  <a:lnTo>
                    <a:pt x="38504" y="13125"/>
                  </a:lnTo>
                  <a:cubicBezTo>
                    <a:pt x="37390" y="12937"/>
                    <a:pt x="36623" y="11909"/>
                    <a:pt x="36768" y="10795"/>
                  </a:cubicBezTo>
                  <a:cubicBezTo>
                    <a:pt x="36892" y="9736"/>
                    <a:pt x="37800" y="8951"/>
                    <a:pt x="38860" y="8951"/>
                  </a:cubicBezTo>
                  <a:cubicBezTo>
                    <a:pt x="38914" y="8951"/>
                    <a:pt x="38970" y="8953"/>
                    <a:pt x="39025" y="8958"/>
                  </a:cubicBezTo>
                  <a:lnTo>
                    <a:pt x="39098" y="8958"/>
                  </a:lnTo>
                  <a:lnTo>
                    <a:pt x="39691" y="4284"/>
                  </a:lnTo>
                  <a:lnTo>
                    <a:pt x="36102" y="3879"/>
                  </a:lnTo>
                  <a:cubicBezTo>
                    <a:pt x="35956" y="4933"/>
                    <a:pt x="35058" y="5704"/>
                    <a:pt x="34023" y="5704"/>
                  </a:cubicBezTo>
                  <a:cubicBezTo>
                    <a:pt x="33935" y="5704"/>
                    <a:pt x="33847" y="5699"/>
                    <a:pt x="33758" y="5687"/>
                  </a:cubicBezTo>
                  <a:cubicBezTo>
                    <a:pt x="32615" y="5543"/>
                    <a:pt x="31805" y="4501"/>
                    <a:pt x="31949" y="3358"/>
                  </a:cubicBezTo>
                  <a:lnTo>
                    <a:pt x="31949" y="3329"/>
                  </a:lnTo>
                  <a:lnTo>
                    <a:pt x="28578" y="2924"/>
                  </a:lnTo>
                  <a:cubicBezTo>
                    <a:pt x="28405" y="3947"/>
                    <a:pt x="27524" y="4678"/>
                    <a:pt x="26507" y="4678"/>
                  </a:cubicBezTo>
                  <a:cubicBezTo>
                    <a:pt x="26417" y="4678"/>
                    <a:pt x="26326" y="4672"/>
                    <a:pt x="26234" y="4660"/>
                  </a:cubicBezTo>
                  <a:cubicBezTo>
                    <a:pt x="25120" y="4515"/>
                    <a:pt x="24309" y="3517"/>
                    <a:pt x="24411" y="2403"/>
                  </a:cubicBezTo>
                  <a:lnTo>
                    <a:pt x="24411" y="2388"/>
                  </a:lnTo>
                  <a:lnTo>
                    <a:pt x="21083" y="1969"/>
                  </a:lnTo>
                  <a:cubicBezTo>
                    <a:pt x="20989" y="3067"/>
                    <a:pt x="20064" y="3880"/>
                    <a:pt x="18986" y="3880"/>
                  </a:cubicBezTo>
                  <a:cubicBezTo>
                    <a:pt x="18900" y="3880"/>
                    <a:pt x="18812" y="3875"/>
                    <a:pt x="18724" y="3864"/>
                  </a:cubicBezTo>
                  <a:cubicBezTo>
                    <a:pt x="17552" y="3720"/>
                    <a:pt x="16727" y="2620"/>
                    <a:pt x="16930" y="1448"/>
                  </a:cubicBezTo>
                  <a:lnTo>
                    <a:pt x="16944" y="1448"/>
                  </a:lnTo>
                  <a:lnTo>
                    <a:pt x="13283" y="970"/>
                  </a:lnTo>
                  <a:lnTo>
                    <a:pt x="13283" y="1014"/>
                  </a:lnTo>
                  <a:cubicBezTo>
                    <a:pt x="13109" y="2032"/>
                    <a:pt x="12216" y="2764"/>
                    <a:pt x="11200" y="2764"/>
                  </a:cubicBezTo>
                  <a:cubicBezTo>
                    <a:pt x="11119" y="2764"/>
                    <a:pt x="11037" y="2760"/>
                    <a:pt x="10954" y="2750"/>
                  </a:cubicBezTo>
                  <a:cubicBezTo>
                    <a:pt x="9840" y="2605"/>
                    <a:pt x="9029" y="1607"/>
                    <a:pt x="9131" y="478"/>
                  </a:cubicBezTo>
                  <a:lnTo>
                    <a:pt x="9131" y="449"/>
                  </a:lnTo>
                  <a:lnTo>
                    <a:pt x="552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81" name="Google Shape;1581;p8"/>
            <p:cNvGrpSpPr/>
            <p:nvPr/>
          </p:nvGrpSpPr>
          <p:grpSpPr>
            <a:xfrm>
              <a:off x="1004475" y="2255525"/>
              <a:ext cx="992650" cy="1200300"/>
              <a:chOff x="238125" y="2255525"/>
              <a:chExt cx="992650" cy="1200300"/>
            </a:xfrm>
          </p:grpSpPr>
          <p:sp>
            <p:nvSpPr>
              <p:cNvPr id="1582" name="Google Shape;1582;p8"/>
              <p:cNvSpPr/>
              <p:nvPr/>
            </p:nvSpPr>
            <p:spPr>
              <a:xfrm>
                <a:off x="238125" y="2255525"/>
                <a:ext cx="992650" cy="1200300"/>
              </a:xfrm>
              <a:custGeom>
                <a:rect b="b" l="l" r="r" t="t"/>
                <a:pathLst>
                  <a:path extrusionOk="0" h="48012" w="39706">
                    <a:moveTo>
                      <a:pt x="5527" y="1"/>
                    </a:moveTo>
                    <a:lnTo>
                      <a:pt x="4934" y="4675"/>
                    </a:lnTo>
                    <a:cubicBezTo>
                      <a:pt x="6048" y="4863"/>
                      <a:pt x="6830" y="5890"/>
                      <a:pt x="6685" y="7019"/>
                    </a:cubicBezTo>
                    <a:cubicBezTo>
                      <a:pt x="6549" y="8069"/>
                      <a:pt x="5654" y="8836"/>
                      <a:pt x="4607" y="8836"/>
                    </a:cubicBezTo>
                    <a:cubicBezTo>
                      <a:pt x="4543" y="8836"/>
                      <a:pt x="4478" y="8833"/>
                      <a:pt x="4413" y="8827"/>
                    </a:cubicBezTo>
                    <a:lnTo>
                      <a:pt x="3936" y="12474"/>
                    </a:lnTo>
                    <a:cubicBezTo>
                      <a:pt x="5093" y="12618"/>
                      <a:pt x="5904" y="13660"/>
                      <a:pt x="5759" y="14803"/>
                    </a:cubicBezTo>
                    <a:cubicBezTo>
                      <a:pt x="5626" y="15858"/>
                      <a:pt x="4741" y="16629"/>
                      <a:pt x="3708" y="16629"/>
                    </a:cubicBezTo>
                    <a:cubicBezTo>
                      <a:pt x="3621" y="16629"/>
                      <a:pt x="3533" y="16623"/>
                      <a:pt x="3444" y="16612"/>
                    </a:cubicBezTo>
                    <a:lnTo>
                      <a:pt x="3024" y="19969"/>
                    </a:lnTo>
                    <a:cubicBezTo>
                      <a:pt x="4167" y="20114"/>
                      <a:pt x="4978" y="21156"/>
                      <a:pt x="4833" y="22299"/>
                    </a:cubicBezTo>
                    <a:cubicBezTo>
                      <a:pt x="4699" y="23353"/>
                      <a:pt x="3803" y="24124"/>
                      <a:pt x="2768" y="24124"/>
                    </a:cubicBezTo>
                    <a:cubicBezTo>
                      <a:pt x="2680" y="24124"/>
                      <a:pt x="2592" y="24119"/>
                      <a:pt x="2503" y="24107"/>
                    </a:cubicBezTo>
                    <a:lnTo>
                      <a:pt x="2055" y="27479"/>
                    </a:lnTo>
                    <a:cubicBezTo>
                      <a:pt x="3169" y="27667"/>
                      <a:pt x="3936" y="28694"/>
                      <a:pt x="3806" y="29823"/>
                    </a:cubicBezTo>
                    <a:cubicBezTo>
                      <a:pt x="3669" y="30873"/>
                      <a:pt x="2774" y="31640"/>
                      <a:pt x="1727" y="31640"/>
                    </a:cubicBezTo>
                    <a:cubicBezTo>
                      <a:pt x="1663" y="31640"/>
                      <a:pt x="1599" y="31638"/>
                      <a:pt x="1534" y="31632"/>
                    </a:cubicBezTo>
                    <a:lnTo>
                      <a:pt x="1129" y="34830"/>
                    </a:lnTo>
                    <a:cubicBezTo>
                      <a:pt x="2243" y="35003"/>
                      <a:pt x="3010" y="36045"/>
                      <a:pt x="2879" y="37159"/>
                    </a:cubicBezTo>
                    <a:cubicBezTo>
                      <a:pt x="2728" y="38231"/>
                      <a:pt x="1820" y="39003"/>
                      <a:pt x="761" y="39003"/>
                    </a:cubicBezTo>
                    <a:cubicBezTo>
                      <a:pt x="706" y="39003"/>
                      <a:pt x="650" y="39001"/>
                      <a:pt x="593" y="38997"/>
                    </a:cubicBezTo>
                    <a:lnTo>
                      <a:pt x="0" y="43671"/>
                    </a:lnTo>
                    <a:lnTo>
                      <a:pt x="3632" y="44119"/>
                    </a:lnTo>
                    <a:cubicBezTo>
                      <a:pt x="3632" y="43974"/>
                      <a:pt x="3632" y="43830"/>
                      <a:pt x="3661" y="43671"/>
                    </a:cubicBezTo>
                    <a:cubicBezTo>
                      <a:pt x="3794" y="42616"/>
                      <a:pt x="4691" y="41845"/>
                      <a:pt x="5726" y="41845"/>
                    </a:cubicBezTo>
                    <a:cubicBezTo>
                      <a:pt x="5813" y="41845"/>
                      <a:pt x="5902" y="41851"/>
                      <a:pt x="5991" y="41862"/>
                    </a:cubicBezTo>
                    <a:cubicBezTo>
                      <a:pt x="7134" y="42007"/>
                      <a:pt x="7944" y="43048"/>
                      <a:pt x="7799" y="44191"/>
                    </a:cubicBezTo>
                    <a:cubicBezTo>
                      <a:pt x="7770" y="44351"/>
                      <a:pt x="7741" y="44495"/>
                      <a:pt x="7712" y="44655"/>
                    </a:cubicBezTo>
                    <a:lnTo>
                      <a:pt x="11431" y="45118"/>
                    </a:lnTo>
                    <a:cubicBezTo>
                      <a:pt x="11431" y="44973"/>
                      <a:pt x="11431" y="44814"/>
                      <a:pt x="11446" y="44669"/>
                    </a:cubicBezTo>
                    <a:cubicBezTo>
                      <a:pt x="11579" y="43615"/>
                      <a:pt x="12476" y="42844"/>
                      <a:pt x="13511" y="42844"/>
                    </a:cubicBezTo>
                    <a:cubicBezTo>
                      <a:pt x="13598" y="42844"/>
                      <a:pt x="13686" y="42849"/>
                      <a:pt x="13775" y="42860"/>
                    </a:cubicBezTo>
                    <a:cubicBezTo>
                      <a:pt x="14933" y="43005"/>
                      <a:pt x="15743" y="44047"/>
                      <a:pt x="15598" y="45190"/>
                    </a:cubicBezTo>
                    <a:cubicBezTo>
                      <a:pt x="15570" y="45349"/>
                      <a:pt x="15541" y="45494"/>
                      <a:pt x="15483" y="45638"/>
                    </a:cubicBezTo>
                    <a:lnTo>
                      <a:pt x="18927" y="46073"/>
                    </a:lnTo>
                    <a:cubicBezTo>
                      <a:pt x="18912" y="45928"/>
                      <a:pt x="18912" y="45783"/>
                      <a:pt x="18941" y="45624"/>
                    </a:cubicBezTo>
                    <a:cubicBezTo>
                      <a:pt x="19074" y="44570"/>
                      <a:pt x="19971" y="43799"/>
                      <a:pt x="21006" y="43799"/>
                    </a:cubicBezTo>
                    <a:cubicBezTo>
                      <a:pt x="21094" y="43799"/>
                      <a:pt x="21182" y="43804"/>
                      <a:pt x="21271" y="43815"/>
                    </a:cubicBezTo>
                    <a:cubicBezTo>
                      <a:pt x="22414" y="43960"/>
                      <a:pt x="23224" y="45002"/>
                      <a:pt x="23079" y="46145"/>
                    </a:cubicBezTo>
                    <a:cubicBezTo>
                      <a:pt x="23065" y="46304"/>
                      <a:pt x="23021" y="46449"/>
                      <a:pt x="22978" y="46579"/>
                    </a:cubicBezTo>
                    <a:lnTo>
                      <a:pt x="26465" y="47042"/>
                    </a:lnTo>
                    <a:cubicBezTo>
                      <a:pt x="26436" y="46883"/>
                      <a:pt x="26436" y="46738"/>
                      <a:pt x="26465" y="46579"/>
                    </a:cubicBezTo>
                    <a:cubicBezTo>
                      <a:pt x="26559" y="45481"/>
                      <a:pt x="27484" y="44667"/>
                      <a:pt x="28550" y="44667"/>
                    </a:cubicBezTo>
                    <a:cubicBezTo>
                      <a:pt x="28636" y="44667"/>
                      <a:pt x="28722" y="44673"/>
                      <a:pt x="28809" y="44683"/>
                    </a:cubicBezTo>
                    <a:cubicBezTo>
                      <a:pt x="29996" y="44828"/>
                      <a:pt x="30821" y="45942"/>
                      <a:pt x="30618" y="47114"/>
                    </a:cubicBezTo>
                    <a:lnTo>
                      <a:pt x="30517" y="47548"/>
                    </a:lnTo>
                    <a:lnTo>
                      <a:pt x="34149" y="48011"/>
                    </a:lnTo>
                    <a:lnTo>
                      <a:pt x="34742" y="43323"/>
                    </a:lnTo>
                    <a:lnTo>
                      <a:pt x="34670" y="43323"/>
                    </a:lnTo>
                    <a:cubicBezTo>
                      <a:pt x="33527" y="43179"/>
                      <a:pt x="32716" y="42137"/>
                      <a:pt x="32861" y="40994"/>
                    </a:cubicBezTo>
                    <a:cubicBezTo>
                      <a:pt x="32994" y="39939"/>
                      <a:pt x="33891" y="39168"/>
                      <a:pt x="34938" y="39168"/>
                    </a:cubicBezTo>
                    <a:cubicBezTo>
                      <a:pt x="35026" y="39168"/>
                      <a:pt x="35115" y="39174"/>
                      <a:pt x="35205" y="39185"/>
                    </a:cubicBezTo>
                    <a:lnTo>
                      <a:pt x="35277" y="39185"/>
                    </a:lnTo>
                    <a:lnTo>
                      <a:pt x="35683" y="35987"/>
                    </a:lnTo>
                    <a:lnTo>
                      <a:pt x="35610" y="35987"/>
                    </a:lnTo>
                    <a:cubicBezTo>
                      <a:pt x="34496" y="35799"/>
                      <a:pt x="33729" y="34772"/>
                      <a:pt x="33874" y="33657"/>
                    </a:cubicBezTo>
                    <a:cubicBezTo>
                      <a:pt x="34011" y="32598"/>
                      <a:pt x="34921" y="31813"/>
                      <a:pt x="35980" y="31813"/>
                    </a:cubicBezTo>
                    <a:cubicBezTo>
                      <a:pt x="36035" y="31813"/>
                      <a:pt x="36090" y="31816"/>
                      <a:pt x="36146" y="31820"/>
                    </a:cubicBezTo>
                    <a:lnTo>
                      <a:pt x="36146" y="31805"/>
                    </a:lnTo>
                    <a:lnTo>
                      <a:pt x="36218" y="31805"/>
                    </a:lnTo>
                    <a:lnTo>
                      <a:pt x="36652" y="28434"/>
                    </a:lnTo>
                    <a:lnTo>
                      <a:pt x="36580" y="28434"/>
                    </a:lnTo>
                    <a:cubicBezTo>
                      <a:pt x="35466" y="28246"/>
                      <a:pt x="34699" y="27218"/>
                      <a:pt x="34829" y="26090"/>
                    </a:cubicBezTo>
                    <a:cubicBezTo>
                      <a:pt x="34965" y="25039"/>
                      <a:pt x="35862" y="24258"/>
                      <a:pt x="36910" y="24258"/>
                    </a:cubicBezTo>
                    <a:cubicBezTo>
                      <a:pt x="36973" y="24258"/>
                      <a:pt x="37037" y="24261"/>
                      <a:pt x="37101" y="24267"/>
                    </a:cubicBezTo>
                    <a:lnTo>
                      <a:pt x="37173" y="24267"/>
                    </a:lnTo>
                    <a:lnTo>
                      <a:pt x="37593" y="20924"/>
                    </a:lnTo>
                    <a:lnTo>
                      <a:pt x="37520" y="20924"/>
                    </a:lnTo>
                    <a:cubicBezTo>
                      <a:pt x="36392" y="20750"/>
                      <a:pt x="35596" y="19709"/>
                      <a:pt x="35755" y="18580"/>
                    </a:cubicBezTo>
                    <a:cubicBezTo>
                      <a:pt x="35890" y="17511"/>
                      <a:pt x="36798" y="16746"/>
                      <a:pt x="37838" y="16746"/>
                    </a:cubicBezTo>
                    <a:cubicBezTo>
                      <a:pt x="37910" y="16746"/>
                      <a:pt x="37983" y="16749"/>
                      <a:pt x="38056" y="16757"/>
                    </a:cubicBezTo>
                    <a:lnTo>
                      <a:pt x="38114" y="16757"/>
                    </a:lnTo>
                    <a:lnTo>
                      <a:pt x="38577" y="13110"/>
                    </a:lnTo>
                    <a:lnTo>
                      <a:pt x="38504" y="13110"/>
                    </a:lnTo>
                    <a:cubicBezTo>
                      <a:pt x="37390" y="12922"/>
                      <a:pt x="36623" y="11895"/>
                      <a:pt x="36768" y="10781"/>
                    </a:cubicBezTo>
                    <a:cubicBezTo>
                      <a:pt x="36905" y="9709"/>
                      <a:pt x="37813" y="8937"/>
                      <a:pt x="38871" y="8937"/>
                    </a:cubicBezTo>
                    <a:cubicBezTo>
                      <a:pt x="38927" y="8937"/>
                      <a:pt x="38983" y="8939"/>
                      <a:pt x="39040" y="8943"/>
                    </a:cubicBezTo>
                    <a:lnTo>
                      <a:pt x="39112" y="8943"/>
                    </a:lnTo>
                    <a:lnTo>
                      <a:pt x="39705" y="4269"/>
                    </a:lnTo>
                    <a:lnTo>
                      <a:pt x="36102" y="3806"/>
                    </a:lnTo>
                    <a:cubicBezTo>
                      <a:pt x="35969" y="4861"/>
                      <a:pt x="35072" y="5632"/>
                      <a:pt x="34037" y="5632"/>
                    </a:cubicBezTo>
                    <a:cubicBezTo>
                      <a:pt x="33950" y="5632"/>
                      <a:pt x="33861" y="5626"/>
                      <a:pt x="33773" y="5615"/>
                    </a:cubicBezTo>
                    <a:cubicBezTo>
                      <a:pt x="32629" y="5470"/>
                      <a:pt x="31819" y="4429"/>
                      <a:pt x="31964" y="3285"/>
                    </a:cubicBezTo>
                    <a:lnTo>
                      <a:pt x="31964" y="3257"/>
                    </a:lnTo>
                    <a:lnTo>
                      <a:pt x="28578" y="2924"/>
                    </a:lnTo>
                    <a:cubicBezTo>
                      <a:pt x="28405" y="3947"/>
                      <a:pt x="27524" y="4678"/>
                      <a:pt x="26518" y="4678"/>
                    </a:cubicBezTo>
                    <a:cubicBezTo>
                      <a:pt x="26429" y="4678"/>
                      <a:pt x="26339" y="4672"/>
                      <a:pt x="26248" y="4660"/>
                    </a:cubicBezTo>
                    <a:cubicBezTo>
                      <a:pt x="25134" y="4515"/>
                      <a:pt x="24324" y="3517"/>
                      <a:pt x="24425" y="2403"/>
                    </a:cubicBezTo>
                    <a:lnTo>
                      <a:pt x="24425" y="2388"/>
                    </a:lnTo>
                    <a:lnTo>
                      <a:pt x="21097" y="1969"/>
                    </a:lnTo>
                    <a:cubicBezTo>
                      <a:pt x="20990" y="3067"/>
                      <a:pt x="20077" y="3880"/>
                      <a:pt x="19000" y="3880"/>
                    </a:cubicBezTo>
                    <a:cubicBezTo>
                      <a:pt x="18914" y="3880"/>
                      <a:pt x="18827" y="3875"/>
                      <a:pt x="18738" y="3864"/>
                    </a:cubicBezTo>
                    <a:cubicBezTo>
                      <a:pt x="17552" y="3720"/>
                      <a:pt x="16742" y="2620"/>
                      <a:pt x="16930" y="1448"/>
                    </a:cubicBezTo>
                    <a:lnTo>
                      <a:pt x="16944" y="1448"/>
                    </a:lnTo>
                    <a:lnTo>
                      <a:pt x="13298" y="970"/>
                    </a:lnTo>
                    <a:lnTo>
                      <a:pt x="13298" y="1014"/>
                    </a:lnTo>
                    <a:cubicBezTo>
                      <a:pt x="13124" y="2032"/>
                      <a:pt x="12230" y="2764"/>
                      <a:pt x="11215" y="2764"/>
                    </a:cubicBezTo>
                    <a:cubicBezTo>
                      <a:pt x="11133" y="2764"/>
                      <a:pt x="11051" y="2760"/>
                      <a:pt x="10968" y="2750"/>
                    </a:cubicBezTo>
                    <a:cubicBezTo>
                      <a:pt x="9839" y="2605"/>
                      <a:pt x="9044" y="1607"/>
                      <a:pt x="9130" y="478"/>
                    </a:cubicBezTo>
                    <a:lnTo>
                      <a:pt x="9130" y="449"/>
                    </a:lnTo>
                    <a:lnTo>
                      <a:pt x="552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8"/>
              <p:cNvSpPr/>
              <p:nvPr/>
            </p:nvSpPr>
            <p:spPr>
              <a:xfrm>
                <a:off x="362925" y="2383600"/>
                <a:ext cx="743050" cy="940900"/>
              </a:xfrm>
              <a:custGeom>
                <a:rect b="b" l="l" r="r" t="t"/>
                <a:pathLst>
                  <a:path extrusionOk="0" h="37636" w="29722">
                    <a:moveTo>
                      <a:pt x="4356" y="0"/>
                    </a:moveTo>
                    <a:lnTo>
                      <a:pt x="0" y="34438"/>
                    </a:lnTo>
                    <a:lnTo>
                      <a:pt x="25366" y="37636"/>
                    </a:lnTo>
                    <a:lnTo>
                      <a:pt x="29721" y="3198"/>
                    </a:lnTo>
                    <a:lnTo>
                      <a:pt x="4356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8"/>
              <p:cNvSpPr/>
              <p:nvPr/>
            </p:nvSpPr>
            <p:spPr>
              <a:xfrm>
                <a:off x="396925" y="2957175"/>
                <a:ext cx="635250" cy="102550"/>
              </a:xfrm>
              <a:custGeom>
                <a:rect b="b" l="l" r="r" t="t"/>
                <a:pathLst>
                  <a:path extrusionOk="0" h="4102" w="25410">
                    <a:moveTo>
                      <a:pt x="2181" y="0"/>
                    </a:moveTo>
                    <a:cubicBezTo>
                      <a:pt x="1816" y="0"/>
                      <a:pt x="1450" y="34"/>
                      <a:pt x="1085" y="107"/>
                    </a:cubicBezTo>
                    <a:cubicBezTo>
                      <a:pt x="724" y="165"/>
                      <a:pt x="376" y="267"/>
                      <a:pt x="58" y="411"/>
                    </a:cubicBezTo>
                    <a:lnTo>
                      <a:pt x="0" y="773"/>
                    </a:lnTo>
                    <a:cubicBezTo>
                      <a:pt x="658" y="454"/>
                      <a:pt x="1381" y="290"/>
                      <a:pt x="2108" y="290"/>
                    </a:cubicBezTo>
                    <a:cubicBezTo>
                      <a:pt x="2468" y="290"/>
                      <a:pt x="2829" y="330"/>
                      <a:pt x="3184" y="411"/>
                    </a:cubicBezTo>
                    <a:cubicBezTo>
                      <a:pt x="4153" y="643"/>
                      <a:pt x="5079" y="1048"/>
                      <a:pt x="5918" y="1612"/>
                    </a:cubicBezTo>
                    <a:cubicBezTo>
                      <a:pt x="6468" y="1989"/>
                      <a:pt x="7076" y="2307"/>
                      <a:pt x="7727" y="2553"/>
                    </a:cubicBezTo>
                    <a:cubicBezTo>
                      <a:pt x="9391" y="3146"/>
                      <a:pt x="11142" y="3479"/>
                      <a:pt x="12907" y="3551"/>
                    </a:cubicBezTo>
                    <a:cubicBezTo>
                      <a:pt x="13333" y="3582"/>
                      <a:pt x="13759" y="3597"/>
                      <a:pt x="14184" y="3597"/>
                    </a:cubicBezTo>
                    <a:cubicBezTo>
                      <a:pt x="15781" y="3597"/>
                      <a:pt x="17369" y="3384"/>
                      <a:pt x="18912" y="2972"/>
                    </a:cubicBezTo>
                    <a:cubicBezTo>
                      <a:pt x="19679" y="2747"/>
                      <a:pt x="20436" y="2583"/>
                      <a:pt x="21219" y="2583"/>
                    </a:cubicBezTo>
                    <a:cubicBezTo>
                      <a:pt x="21441" y="2583"/>
                      <a:pt x="21666" y="2596"/>
                      <a:pt x="21893" y="2625"/>
                    </a:cubicBezTo>
                    <a:cubicBezTo>
                      <a:pt x="22631" y="2726"/>
                      <a:pt x="23340" y="2958"/>
                      <a:pt x="24006" y="3305"/>
                    </a:cubicBezTo>
                    <a:lnTo>
                      <a:pt x="25337" y="4101"/>
                    </a:lnTo>
                    <a:lnTo>
                      <a:pt x="25409" y="3638"/>
                    </a:lnTo>
                    <a:cubicBezTo>
                      <a:pt x="25076" y="3421"/>
                      <a:pt x="24729" y="3218"/>
                      <a:pt x="24382" y="3045"/>
                    </a:cubicBezTo>
                    <a:cubicBezTo>
                      <a:pt x="23702" y="2698"/>
                      <a:pt x="22978" y="2466"/>
                      <a:pt x="22226" y="2350"/>
                    </a:cubicBezTo>
                    <a:cubicBezTo>
                      <a:pt x="21928" y="2315"/>
                      <a:pt x="21627" y="2297"/>
                      <a:pt x="21325" y="2297"/>
                    </a:cubicBezTo>
                    <a:cubicBezTo>
                      <a:pt x="20647" y="2297"/>
                      <a:pt x="19969" y="2387"/>
                      <a:pt x="19317" y="2567"/>
                    </a:cubicBezTo>
                    <a:cubicBezTo>
                      <a:pt x="18811" y="2683"/>
                      <a:pt x="18334" y="2842"/>
                      <a:pt x="17827" y="2944"/>
                    </a:cubicBezTo>
                    <a:cubicBezTo>
                      <a:pt x="17321" y="3059"/>
                      <a:pt x="16843" y="3132"/>
                      <a:pt x="16337" y="3204"/>
                    </a:cubicBezTo>
                    <a:cubicBezTo>
                      <a:pt x="15649" y="3274"/>
                      <a:pt x="14961" y="3310"/>
                      <a:pt x="14275" y="3310"/>
                    </a:cubicBezTo>
                    <a:cubicBezTo>
                      <a:pt x="12984" y="3310"/>
                      <a:pt x="11699" y="3184"/>
                      <a:pt x="10433" y="2929"/>
                    </a:cubicBezTo>
                    <a:cubicBezTo>
                      <a:pt x="9623" y="2784"/>
                      <a:pt x="8827" y="2567"/>
                      <a:pt x="8060" y="2278"/>
                    </a:cubicBezTo>
                    <a:cubicBezTo>
                      <a:pt x="7423" y="2017"/>
                      <a:pt x="6816" y="1699"/>
                      <a:pt x="6251" y="1308"/>
                    </a:cubicBezTo>
                    <a:cubicBezTo>
                      <a:pt x="5038" y="535"/>
                      <a:pt x="3623" y="0"/>
                      <a:pt x="2181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8"/>
              <p:cNvSpPr/>
              <p:nvPr/>
            </p:nvSpPr>
            <p:spPr>
              <a:xfrm>
                <a:off x="371950" y="3133950"/>
                <a:ext cx="632375" cy="145000"/>
              </a:xfrm>
              <a:custGeom>
                <a:rect b="b" l="l" r="r" t="t"/>
                <a:pathLst>
                  <a:path extrusionOk="0" h="5800" w="25295">
                    <a:moveTo>
                      <a:pt x="8409" y="0"/>
                    </a:moveTo>
                    <a:cubicBezTo>
                      <a:pt x="7160" y="0"/>
                      <a:pt x="5918" y="164"/>
                      <a:pt x="4747" y="561"/>
                    </a:cubicBezTo>
                    <a:cubicBezTo>
                      <a:pt x="3922" y="821"/>
                      <a:pt x="3184" y="1197"/>
                      <a:pt x="2330" y="1328"/>
                    </a:cubicBezTo>
                    <a:cubicBezTo>
                      <a:pt x="1998" y="1386"/>
                      <a:pt x="1663" y="1416"/>
                      <a:pt x="1329" y="1416"/>
                    </a:cubicBezTo>
                    <a:cubicBezTo>
                      <a:pt x="921" y="1416"/>
                      <a:pt x="515" y="1372"/>
                      <a:pt x="117" y="1284"/>
                    </a:cubicBezTo>
                    <a:lnTo>
                      <a:pt x="44" y="1284"/>
                    </a:lnTo>
                    <a:lnTo>
                      <a:pt x="1" y="1617"/>
                    </a:lnTo>
                    <a:lnTo>
                      <a:pt x="551" y="1689"/>
                    </a:lnTo>
                    <a:cubicBezTo>
                      <a:pt x="768" y="1709"/>
                      <a:pt x="987" y="1719"/>
                      <a:pt x="1207" y="1719"/>
                    </a:cubicBezTo>
                    <a:cubicBezTo>
                      <a:pt x="1789" y="1719"/>
                      <a:pt x="2375" y="1648"/>
                      <a:pt x="2953" y="1501"/>
                    </a:cubicBezTo>
                    <a:cubicBezTo>
                      <a:pt x="3777" y="1299"/>
                      <a:pt x="4544" y="908"/>
                      <a:pt x="5369" y="662"/>
                    </a:cubicBezTo>
                    <a:cubicBezTo>
                      <a:pt x="6322" y="410"/>
                      <a:pt x="7316" y="299"/>
                      <a:pt x="8313" y="299"/>
                    </a:cubicBezTo>
                    <a:cubicBezTo>
                      <a:pt x="9209" y="299"/>
                      <a:pt x="10107" y="389"/>
                      <a:pt x="10983" y="546"/>
                    </a:cubicBezTo>
                    <a:cubicBezTo>
                      <a:pt x="12966" y="879"/>
                      <a:pt x="14861" y="1646"/>
                      <a:pt x="16540" y="2789"/>
                    </a:cubicBezTo>
                    <a:cubicBezTo>
                      <a:pt x="18276" y="4019"/>
                      <a:pt x="20128" y="5206"/>
                      <a:pt x="22255" y="5669"/>
                    </a:cubicBezTo>
                    <a:cubicBezTo>
                      <a:pt x="22712" y="5756"/>
                      <a:pt x="23178" y="5800"/>
                      <a:pt x="23645" y="5800"/>
                    </a:cubicBezTo>
                    <a:cubicBezTo>
                      <a:pt x="24184" y="5800"/>
                      <a:pt x="24724" y="5741"/>
                      <a:pt x="25251" y="5625"/>
                    </a:cubicBezTo>
                    <a:lnTo>
                      <a:pt x="25294" y="5350"/>
                    </a:lnTo>
                    <a:lnTo>
                      <a:pt x="25294" y="5350"/>
                    </a:lnTo>
                    <a:cubicBezTo>
                      <a:pt x="25005" y="5437"/>
                      <a:pt x="24730" y="5480"/>
                      <a:pt x="24440" y="5495"/>
                    </a:cubicBezTo>
                    <a:cubicBezTo>
                      <a:pt x="24249" y="5517"/>
                      <a:pt x="24057" y="5528"/>
                      <a:pt x="23866" y="5528"/>
                    </a:cubicBezTo>
                    <a:cubicBezTo>
                      <a:pt x="23075" y="5528"/>
                      <a:pt x="22289" y="5349"/>
                      <a:pt x="21532" y="5104"/>
                    </a:cubicBezTo>
                    <a:cubicBezTo>
                      <a:pt x="20505" y="4728"/>
                      <a:pt x="19535" y="4236"/>
                      <a:pt x="18638" y="3657"/>
                    </a:cubicBezTo>
                    <a:cubicBezTo>
                      <a:pt x="17726" y="3078"/>
                      <a:pt x="16873" y="2413"/>
                      <a:pt x="15961" y="1877"/>
                    </a:cubicBezTo>
                    <a:cubicBezTo>
                      <a:pt x="14196" y="922"/>
                      <a:pt x="12257" y="315"/>
                      <a:pt x="10260" y="112"/>
                    </a:cubicBezTo>
                    <a:cubicBezTo>
                      <a:pt x="9647" y="40"/>
                      <a:pt x="9027" y="0"/>
                      <a:pt x="8409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8"/>
              <p:cNvSpPr/>
              <p:nvPr/>
            </p:nvSpPr>
            <p:spPr>
              <a:xfrm>
                <a:off x="459150" y="2457950"/>
                <a:ext cx="638125" cy="114375"/>
              </a:xfrm>
              <a:custGeom>
                <a:rect b="b" l="l" r="r" t="t"/>
                <a:pathLst>
                  <a:path extrusionOk="0" h="4575" w="25525">
                    <a:moveTo>
                      <a:pt x="3674" y="0"/>
                    </a:moveTo>
                    <a:cubicBezTo>
                      <a:pt x="2437" y="0"/>
                      <a:pt x="1201" y="279"/>
                      <a:pt x="43" y="788"/>
                    </a:cubicBezTo>
                    <a:lnTo>
                      <a:pt x="0" y="1179"/>
                    </a:lnTo>
                    <a:cubicBezTo>
                      <a:pt x="854" y="730"/>
                      <a:pt x="1765" y="441"/>
                      <a:pt x="2720" y="325"/>
                    </a:cubicBezTo>
                    <a:cubicBezTo>
                      <a:pt x="2986" y="292"/>
                      <a:pt x="3250" y="276"/>
                      <a:pt x="3514" y="276"/>
                    </a:cubicBezTo>
                    <a:cubicBezTo>
                      <a:pt x="4987" y="276"/>
                      <a:pt x="6415" y="776"/>
                      <a:pt x="7655" y="1599"/>
                    </a:cubicBezTo>
                    <a:cubicBezTo>
                      <a:pt x="8147" y="1902"/>
                      <a:pt x="8595" y="2264"/>
                      <a:pt x="9073" y="2583"/>
                    </a:cubicBezTo>
                    <a:cubicBezTo>
                      <a:pt x="9550" y="2915"/>
                      <a:pt x="10057" y="3205"/>
                      <a:pt x="10592" y="3451"/>
                    </a:cubicBezTo>
                    <a:cubicBezTo>
                      <a:pt x="11460" y="3899"/>
                      <a:pt x="12386" y="4203"/>
                      <a:pt x="13356" y="4391"/>
                    </a:cubicBezTo>
                    <a:cubicBezTo>
                      <a:pt x="13986" y="4517"/>
                      <a:pt x="14625" y="4575"/>
                      <a:pt x="15264" y="4575"/>
                    </a:cubicBezTo>
                    <a:cubicBezTo>
                      <a:pt x="16312" y="4575"/>
                      <a:pt x="17361" y="4420"/>
                      <a:pt x="18377" y="4160"/>
                    </a:cubicBezTo>
                    <a:cubicBezTo>
                      <a:pt x="19100" y="3986"/>
                      <a:pt x="19809" y="3769"/>
                      <a:pt x="20518" y="3552"/>
                    </a:cubicBezTo>
                    <a:cubicBezTo>
                      <a:pt x="21198" y="3277"/>
                      <a:pt x="21893" y="3060"/>
                      <a:pt x="22602" y="2901"/>
                    </a:cubicBezTo>
                    <a:cubicBezTo>
                      <a:pt x="22846" y="2851"/>
                      <a:pt x="23093" y="2827"/>
                      <a:pt x="23338" y="2827"/>
                    </a:cubicBezTo>
                    <a:cubicBezTo>
                      <a:pt x="24097" y="2827"/>
                      <a:pt x="24844" y="3060"/>
                      <a:pt x="25467" y="3509"/>
                    </a:cubicBezTo>
                    <a:lnTo>
                      <a:pt x="25525" y="3046"/>
                    </a:lnTo>
                    <a:cubicBezTo>
                      <a:pt x="25221" y="2872"/>
                      <a:pt x="24888" y="2742"/>
                      <a:pt x="24555" y="2655"/>
                    </a:cubicBezTo>
                    <a:cubicBezTo>
                      <a:pt x="24195" y="2579"/>
                      <a:pt x="23831" y="2541"/>
                      <a:pt x="23468" y="2541"/>
                    </a:cubicBezTo>
                    <a:cubicBezTo>
                      <a:pt x="22927" y="2541"/>
                      <a:pt x="22390" y="2626"/>
                      <a:pt x="21878" y="2800"/>
                    </a:cubicBezTo>
                    <a:cubicBezTo>
                      <a:pt x="20475" y="3219"/>
                      <a:pt x="19100" y="3740"/>
                      <a:pt x="17653" y="4044"/>
                    </a:cubicBezTo>
                    <a:cubicBezTo>
                      <a:pt x="16940" y="4204"/>
                      <a:pt x="16215" y="4283"/>
                      <a:pt x="15492" y="4283"/>
                    </a:cubicBezTo>
                    <a:cubicBezTo>
                      <a:pt x="14514" y="4283"/>
                      <a:pt x="13537" y="4139"/>
                      <a:pt x="12589" y="3856"/>
                    </a:cubicBezTo>
                    <a:cubicBezTo>
                      <a:pt x="11547" y="3523"/>
                      <a:pt x="10563" y="3046"/>
                      <a:pt x="9651" y="2438"/>
                    </a:cubicBezTo>
                    <a:cubicBezTo>
                      <a:pt x="8725" y="1830"/>
                      <a:pt x="7886" y="1121"/>
                      <a:pt x="6873" y="672"/>
                    </a:cubicBezTo>
                    <a:cubicBezTo>
                      <a:pt x="5840" y="213"/>
                      <a:pt x="4757" y="0"/>
                      <a:pt x="3674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8"/>
              <p:cNvSpPr/>
              <p:nvPr/>
            </p:nvSpPr>
            <p:spPr>
              <a:xfrm>
                <a:off x="413550" y="2818100"/>
                <a:ext cx="645750" cy="98450"/>
              </a:xfrm>
              <a:custGeom>
                <a:rect b="b" l="l" r="r" t="t"/>
                <a:pathLst>
                  <a:path extrusionOk="0" h="3938" w="25830">
                    <a:moveTo>
                      <a:pt x="23786" y="0"/>
                    </a:moveTo>
                    <a:cubicBezTo>
                      <a:pt x="23310" y="0"/>
                      <a:pt x="22831" y="81"/>
                      <a:pt x="22371" y="244"/>
                    </a:cubicBezTo>
                    <a:cubicBezTo>
                      <a:pt x="20982" y="722"/>
                      <a:pt x="19781" y="1633"/>
                      <a:pt x="18537" y="2400"/>
                    </a:cubicBezTo>
                    <a:cubicBezTo>
                      <a:pt x="17929" y="2791"/>
                      <a:pt x="17263" y="3124"/>
                      <a:pt x="16569" y="3370"/>
                    </a:cubicBezTo>
                    <a:cubicBezTo>
                      <a:pt x="16038" y="3561"/>
                      <a:pt x="15476" y="3651"/>
                      <a:pt x="14917" y="3651"/>
                    </a:cubicBezTo>
                    <a:cubicBezTo>
                      <a:pt x="14714" y="3651"/>
                      <a:pt x="14512" y="3639"/>
                      <a:pt x="14312" y="3616"/>
                    </a:cubicBezTo>
                    <a:cubicBezTo>
                      <a:pt x="12575" y="3399"/>
                      <a:pt x="11128" y="2400"/>
                      <a:pt x="9609" y="1604"/>
                    </a:cubicBezTo>
                    <a:cubicBezTo>
                      <a:pt x="8871" y="1185"/>
                      <a:pt x="8075" y="881"/>
                      <a:pt x="7250" y="693"/>
                    </a:cubicBezTo>
                    <a:cubicBezTo>
                      <a:pt x="6785" y="589"/>
                      <a:pt x="6327" y="548"/>
                      <a:pt x="5868" y="548"/>
                    </a:cubicBezTo>
                    <a:cubicBezTo>
                      <a:pt x="5369" y="548"/>
                      <a:pt x="4869" y="596"/>
                      <a:pt x="4356" y="664"/>
                    </a:cubicBezTo>
                    <a:cubicBezTo>
                      <a:pt x="3363" y="784"/>
                      <a:pt x="2363" y="842"/>
                      <a:pt x="1365" y="842"/>
                    </a:cubicBezTo>
                    <a:cubicBezTo>
                      <a:pt x="924" y="842"/>
                      <a:pt x="484" y="831"/>
                      <a:pt x="44" y="809"/>
                    </a:cubicBezTo>
                    <a:lnTo>
                      <a:pt x="1" y="1098"/>
                    </a:lnTo>
                    <a:cubicBezTo>
                      <a:pt x="441" y="1108"/>
                      <a:pt x="874" y="1118"/>
                      <a:pt x="1299" y="1118"/>
                    </a:cubicBezTo>
                    <a:cubicBezTo>
                      <a:pt x="1475" y="1118"/>
                      <a:pt x="1650" y="1117"/>
                      <a:pt x="1824" y="1112"/>
                    </a:cubicBezTo>
                    <a:lnTo>
                      <a:pt x="3474" y="1026"/>
                    </a:lnTo>
                    <a:cubicBezTo>
                      <a:pt x="4067" y="968"/>
                      <a:pt x="4646" y="866"/>
                      <a:pt x="5253" y="823"/>
                    </a:cubicBezTo>
                    <a:cubicBezTo>
                      <a:pt x="5381" y="814"/>
                      <a:pt x="5508" y="809"/>
                      <a:pt x="5633" y="809"/>
                    </a:cubicBezTo>
                    <a:cubicBezTo>
                      <a:pt x="7279" y="809"/>
                      <a:pt x="8703" y="1577"/>
                      <a:pt x="10115" y="2357"/>
                    </a:cubicBezTo>
                    <a:cubicBezTo>
                      <a:pt x="11581" y="3181"/>
                      <a:pt x="13142" y="3937"/>
                      <a:pt x="14874" y="3937"/>
                    </a:cubicBezTo>
                    <a:cubicBezTo>
                      <a:pt x="14937" y="3937"/>
                      <a:pt x="15001" y="3936"/>
                      <a:pt x="15064" y="3934"/>
                    </a:cubicBezTo>
                    <a:cubicBezTo>
                      <a:pt x="16583" y="3876"/>
                      <a:pt x="17943" y="3196"/>
                      <a:pt x="19188" y="2400"/>
                    </a:cubicBezTo>
                    <a:cubicBezTo>
                      <a:pt x="20447" y="1604"/>
                      <a:pt x="21561" y="736"/>
                      <a:pt x="22936" y="389"/>
                    </a:cubicBezTo>
                    <a:cubicBezTo>
                      <a:pt x="23191" y="321"/>
                      <a:pt x="23444" y="289"/>
                      <a:pt x="23693" y="289"/>
                    </a:cubicBezTo>
                    <a:cubicBezTo>
                      <a:pt x="24447" y="289"/>
                      <a:pt x="25162" y="580"/>
                      <a:pt x="25772" y="1026"/>
                    </a:cubicBezTo>
                    <a:lnTo>
                      <a:pt x="25829" y="534"/>
                    </a:lnTo>
                    <a:cubicBezTo>
                      <a:pt x="25198" y="179"/>
                      <a:pt x="24494" y="0"/>
                      <a:pt x="23786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8"/>
              <p:cNvSpPr/>
              <p:nvPr/>
            </p:nvSpPr>
            <p:spPr>
              <a:xfrm>
                <a:off x="437425" y="2647425"/>
                <a:ext cx="637425" cy="97950"/>
              </a:xfrm>
              <a:custGeom>
                <a:rect b="b" l="l" r="r" t="t"/>
                <a:pathLst>
                  <a:path extrusionOk="0" h="3918" w="25497">
                    <a:moveTo>
                      <a:pt x="1247" y="0"/>
                    </a:moveTo>
                    <a:cubicBezTo>
                      <a:pt x="846" y="0"/>
                      <a:pt x="443" y="37"/>
                      <a:pt x="44" y="111"/>
                    </a:cubicBezTo>
                    <a:lnTo>
                      <a:pt x="1" y="386"/>
                    </a:lnTo>
                    <a:cubicBezTo>
                      <a:pt x="360" y="310"/>
                      <a:pt x="722" y="274"/>
                      <a:pt x="1083" y="274"/>
                    </a:cubicBezTo>
                    <a:cubicBezTo>
                      <a:pt x="1479" y="274"/>
                      <a:pt x="1872" y="318"/>
                      <a:pt x="2258" y="401"/>
                    </a:cubicBezTo>
                    <a:cubicBezTo>
                      <a:pt x="2924" y="516"/>
                      <a:pt x="3546" y="762"/>
                      <a:pt x="4110" y="1110"/>
                    </a:cubicBezTo>
                    <a:cubicBezTo>
                      <a:pt x="5138" y="1790"/>
                      <a:pt x="6006" y="2701"/>
                      <a:pt x="7120" y="3280"/>
                    </a:cubicBezTo>
                    <a:cubicBezTo>
                      <a:pt x="7938" y="3702"/>
                      <a:pt x="8836" y="3917"/>
                      <a:pt x="9737" y="3917"/>
                    </a:cubicBezTo>
                    <a:cubicBezTo>
                      <a:pt x="10381" y="3917"/>
                      <a:pt x="11028" y="3807"/>
                      <a:pt x="11649" y="3584"/>
                    </a:cubicBezTo>
                    <a:cubicBezTo>
                      <a:pt x="12127" y="3410"/>
                      <a:pt x="12590" y="3208"/>
                      <a:pt x="13024" y="2947"/>
                    </a:cubicBezTo>
                    <a:cubicBezTo>
                      <a:pt x="13530" y="2658"/>
                      <a:pt x="13993" y="2296"/>
                      <a:pt x="14471" y="1992"/>
                    </a:cubicBezTo>
                    <a:cubicBezTo>
                      <a:pt x="15252" y="1486"/>
                      <a:pt x="16120" y="1124"/>
                      <a:pt x="17017" y="922"/>
                    </a:cubicBezTo>
                    <a:cubicBezTo>
                      <a:pt x="17594" y="793"/>
                      <a:pt x="18179" y="734"/>
                      <a:pt x="18764" y="734"/>
                    </a:cubicBezTo>
                    <a:cubicBezTo>
                      <a:pt x="19825" y="734"/>
                      <a:pt x="20887" y="928"/>
                      <a:pt x="21894" y="1254"/>
                    </a:cubicBezTo>
                    <a:cubicBezTo>
                      <a:pt x="23124" y="1631"/>
                      <a:pt x="24267" y="2224"/>
                      <a:pt x="25294" y="3005"/>
                    </a:cubicBezTo>
                    <a:lnTo>
                      <a:pt x="25424" y="3107"/>
                    </a:lnTo>
                    <a:lnTo>
                      <a:pt x="25497" y="2571"/>
                    </a:lnTo>
                    <a:cubicBezTo>
                      <a:pt x="25077" y="2282"/>
                      <a:pt x="24643" y="2021"/>
                      <a:pt x="24194" y="1790"/>
                    </a:cubicBezTo>
                    <a:cubicBezTo>
                      <a:pt x="22551" y="948"/>
                      <a:pt x="20713" y="455"/>
                      <a:pt x="18890" y="455"/>
                    </a:cubicBezTo>
                    <a:cubicBezTo>
                      <a:pt x="17455" y="455"/>
                      <a:pt x="16030" y="760"/>
                      <a:pt x="14717" y="1443"/>
                    </a:cubicBezTo>
                    <a:cubicBezTo>
                      <a:pt x="13733" y="1978"/>
                      <a:pt x="12908" y="2716"/>
                      <a:pt x="11895" y="3164"/>
                    </a:cubicBezTo>
                    <a:cubicBezTo>
                      <a:pt x="11210" y="3487"/>
                      <a:pt x="10468" y="3649"/>
                      <a:pt x="9719" y="3649"/>
                    </a:cubicBezTo>
                    <a:cubicBezTo>
                      <a:pt x="9630" y="3649"/>
                      <a:pt x="9540" y="3647"/>
                      <a:pt x="9450" y="3642"/>
                    </a:cubicBezTo>
                    <a:cubicBezTo>
                      <a:pt x="8061" y="3497"/>
                      <a:pt x="6917" y="2701"/>
                      <a:pt x="5847" y="1848"/>
                    </a:cubicBezTo>
                    <a:cubicBezTo>
                      <a:pt x="5427" y="1486"/>
                      <a:pt x="4978" y="1139"/>
                      <a:pt x="4515" y="835"/>
                    </a:cubicBezTo>
                    <a:cubicBezTo>
                      <a:pt x="3922" y="488"/>
                      <a:pt x="3286" y="256"/>
                      <a:pt x="2605" y="140"/>
                    </a:cubicBezTo>
                    <a:cubicBezTo>
                      <a:pt x="2158" y="48"/>
                      <a:pt x="1703" y="0"/>
                      <a:pt x="12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8"/>
              <p:cNvSpPr/>
              <p:nvPr/>
            </p:nvSpPr>
            <p:spPr>
              <a:xfrm>
                <a:off x="612950" y="2528825"/>
                <a:ext cx="53775" cy="166550"/>
              </a:xfrm>
              <a:custGeom>
                <a:rect b="b" l="l" r="r" t="t"/>
                <a:pathLst>
                  <a:path extrusionOk="0" h="6662" w="2151">
                    <a:moveTo>
                      <a:pt x="143" y="1"/>
                    </a:moveTo>
                    <a:cubicBezTo>
                      <a:pt x="71" y="1"/>
                      <a:pt x="0" y="59"/>
                      <a:pt x="27" y="138"/>
                    </a:cubicBezTo>
                    <a:lnTo>
                      <a:pt x="1662" y="5781"/>
                    </a:lnTo>
                    <a:lnTo>
                      <a:pt x="1908" y="6577"/>
                    </a:lnTo>
                    <a:cubicBezTo>
                      <a:pt x="1925" y="6636"/>
                      <a:pt x="1971" y="6661"/>
                      <a:pt x="2017" y="6661"/>
                    </a:cubicBezTo>
                    <a:cubicBezTo>
                      <a:pt x="2084" y="6661"/>
                      <a:pt x="2151" y="6606"/>
                      <a:pt x="2125" y="6519"/>
                    </a:cubicBezTo>
                    <a:lnTo>
                      <a:pt x="475" y="876"/>
                    </a:lnTo>
                    <a:lnTo>
                      <a:pt x="258" y="80"/>
                    </a:lnTo>
                    <a:cubicBezTo>
                      <a:pt x="236" y="24"/>
                      <a:pt x="189" y="1"/>
                      <a:pt x="143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8"/>
              <p:cNvSpPr/>
              <p:nvPr/>
            </p:nvSpPr>
            <p:spPr>
              <a:xfrm>
                <a:off x="566225" y="2540500"/>
                <a:ext cx="146150" cy="78425"/>
              </a:xfrm>
              <a:custGeom>
                <a:rect b="b" l="l" r="r" t="t"/>
                <a:pathLst>
                  <a:path extrusionOk="0" h="3137" w="5846">
                    <a:moveTo>
                      <a:pt x="2582" y="1"/>
                    </a:moveTo>
                    <a:cubicBezTo>
                      <a:pt x="2262" y="1"/>
                      <a:pt x="1952" y="157"/>
                      <a:pt x="1765" y="424"/>
                    </a:cubicBezTo>
                    <a:cubicBezTo>
                      <a:pt x="1201" y="1234"/>
                      <a:pt x="0" y="2869"/>
                      <a:pt x="405" y="3101"/>
                    </a:cubicBezTo>
                    <a:cubicBezTo>
                      <a:pt x="448" y="3125"/>
                      <a:pt x="491" y="3136"/>
                      <a:pt x="531" y="3136"/>
                    </a:cubicBezTo>
                    <a:cubicBezTo>
                      <a:pt x="872" y="3136"/>
                      <a:pt x="1114" y="2363"/>
                      <a:pt x="1114" y="2363"/>
                    </a:cubicBezTo>
                    <a:lnTo>
                      <a:pt x="1114" y="2363"/>
                    </a:lnTo>
                    <a:cubicBezTo>
                      <a:pt x="1114" y="2363"/>
                      <a:pt x="993" y="3104"/>
                      <a:pt x="1310" y="3104"/>
                    </a:cubicBezTo>
                    <a:cubicBezTo>
                      <a:pt x="1321" y="3104"/>
                      <a:pt x="1333" y="3103"/>
                      <a:pt x="1346" y="3101"/>
                    </a:cubicBezTo>
                    <a:cubicBezTo>
                      <a:pt x="1708" y="3043"/>
                      <a:pt x="1679" y="2363"/>
                      <a:pt x="1679" y="2363"/>
                    </a:cubicBezTo>
                    <a:lnTo>
                      <a:pt x="1679" y="2363"/>
                    </a:lnTo>
                    <a:cubicBezTo>
                      <a:pt x="1679" y="2363"/>
                      <a:pt x="1840" y="3089"/>
                      <a:pt x="2085" y="3089"/>
                    </a:cubicBezTo>
                    <a:cubicBezTo>
                      <a:pt x="2094" y="3089"/>
                      <a:pt x="2103" y="3088"/>
                      <a:pt x="2113" y="3086"/>
                    </a:cubicBezTo>
                    <a:cubicBezTo>
                      <a:pt x="2359" y="3028"/>
                      <a:pt x="2446" y="2160"/>
                      <a:pt x="2446" y="2160"/>
                    </a:cubicBezTo>
                    <a:cubicBezTo>
                      <a:pt x="2446" y="2160"/>
                      <a:pt x="2693" y="2666"/>
                      <a:pt x="2954" y="2666"/>
                    </a:cubicBezTo>
                    <a:cubicBezTo>
                      <a:pt x="3001" y="2666"/>
                      <a:pt x="3050" y="2649"/>
                      <a:pt x="3097" y="2609"/>
                    </a:cubicBezTo>
                    <a:cubicBezTo>
                      <a:pt x="3415" y="2363"/>
                      <a:pt x="3198" y="1885"/>
                      <a:pt x="3198" y="1885"/>
                    </a:cubicBezTo>
                    <a:lnTo>
                      <a:pt x="3198" y="1885"/>
                    </a:lnTo>
                    <a:cubicBezTo>
                      <a:pt x="3198" y="1885"/>
                      <a:pt x="3604" y="2179"/>
                      <a:pt x="3996" y="2179"/>
                    </a:cubicBezTo>
                    <a:cubicBezTo>
                      <a:pt x="4111" y="2179"/>
                      <a:pt x="4225" y="2153"/>
                      <a:pt x="4327" y="2088"/>
                    </a:cubicBezTo>
                    <a:cubicBezTo>
                      <a:pt x="4790" y="1798"/>
                      <a:pt x="4370" y="1277"/>
                      <a:pt x="4370" y="1277"/>
                    </a:cubicBezTo>
                    <a:lnTo>
                      <a:pt x="4370" y="1277"/>
                    </a:lnTo>
                    <a:cubicBezTo>
                      <a:pt x="4370" y="1277"/>
                      <a:pt x="4549" y="1304"/>
                      <a:pt x="4776" y="1304"/>
                    </a:cubicBezTo>
                    <a:cubicBezTo>
                      <a:pt x="5126" y="1304"/>
                      <a:pt x="5590" y="1240"/>
                      <a:pt x="5687" y="916"/>
                    </a:cubicBezTo>
                    <a:cubicBezTo>
                      <a:pt x="5846" y="366"/>
                      <a:pt x="3733" y="120"/>
                      <a:pt x="2663" y="4"/>
                    </a:cubicBezTo>
                    <a:cubicBezTo>
                      <a:pt x="2636" y="2"/>
                      <a:pt x="2608" y="1"/>
                      <a:pt x="2582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8"/>
              <p:cNvSpPr/>
              <p:nvPr/>
            </p:nvSpPr>
            <p:spPr>
              <a:xfrm>
                <a:off x="635300" y="2679850"/>
                <a:ext cx="105300" cy="86125"/>
              </a:xfrm>
              <a:custGeom>
                <a:rect b="b" l="l" r="r" t="t"/>
                <a:pathLst>
                  <a:path extrusionOk="0" h="3445" w="4212">
                    <a:moveTo>
                      <a:pt x="1" y="1"/>
                    </a:moveTo>
                    <a:lnTo>
                      <a:pt x="1535" y="3445"/>
                    </a:lnTo>
                    <a:lnTo>
                      <a:pt x="4212" y="536"/>
                    </a:lnTo>
                    <a:lnTo>
                      <a:pt x="3575" y="4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8"/>
              <p:cNvSpPr/>
              <p:nvPr/>
            </p:nvSpPr>
            <p:spPr>
              <a:xfrm>
                <a:off x="601200" y="2629675"/>
                <a:ext cx="183525" cy="151225"/>
              </a:xfrm>
              <a:custGeom>
                <a:rect b="b" l="l" r="r" t="t"/>
                <a:pathLst>
                  <a:path extrusionOk="0" h="6049" w="7341">
                    <a:moveTo>
                      <a:pt x="665" y="507"/>
                    </a:moveTo>
                    <a:lnTo>
                      <a:pt x="6212" y="1284"/>
                    </a:lnTo>
                    <a:lnTo>
                      <a:pt x="6663" y="1354"/>
                    </a:lnTo>
                    <a:lnTo>
                      <a:pt x="6663" y="1354"/>
                    </a:lnTo>
                    <a:lnTo>
                      <a:pt x="3260" y="5090"/>
                    </a:lnTo>
                    <a:lnTo>
                      <a:pt x="2951" y="5434"/>
                    </a:lnTo>
                    <a:lnTo>
                      <a:pt x="2951" y="5434"/>
                    </a:lnTo>
                    <a:lnTo>
                      <a:pt x="801" y="778"/>
                    </a:lnTo>
                    <a:lnTo>
                      <a:pt x="665" y="507"/>
                    </a:lnTo>
                    <a:close/>
                    <a:moveTo>
                      <a:pt x="282" y="1"/>
                    </a:moveTo>
                    <a:cubicBezTo>
                      <a:pt x="115" y="1"/>
                      <a:pt x="1" y="176"/>
                      <a:pt x="77" y="329"/>
                    </a:cubicBezTo>
                    <a:lnTo>
                      <a:pt x="2378" y="5249"/>
                    </a:lnTo>
                    <a:lnTo>
                      <a:pt x="2696" y="5944"/>
                    </a:lnTo>
                    <a:cubicBezTo>
                      <a:pt x="2738" y="6011"/>
                      <a:pt x="2815" y="6049"/>
                      <a:pt x="2891" y="6049"/>
                    </a:cubicBezTo>
                    <a:cubicBezTo>
                      <a:pt x="2946" y="6049"/>
                      <a:pt x="3001" y="6029"/>
                      <a:pt x="3043" y="5987"/>
                    </a:cubicBezTo>
                    <a:lnTo>
                      <a:pt x="6733" y="1921"/>
                    </a:lnTo>
                    <a:lnTo>
                      <a:pt x="7269" y="1342"/>
                    </a:lnTo>
                    <a:cubicBezTo>
                      <a:pt x="7324" y="1286"/>
                      <a:pt x="7341" y="1222"/>
                      <a:pt x="7331" y="1162"/>
                    </a:cubicBezTo>
                    <a:lnTo>
                      <a:pt x="7331" y="1162"/>
                    </a:lnTo>
                    <a:cubicBezTo>
                      <a:pt x="7332" y="1073"/>
                      <a:pt x="7283" y="989"/>
                      <a:pt x="7167" y="966"/>
                    </a:cubicBezTo>
                    <a:lnTo>
                      <a:pt x="1177" y="112"/>
                    </a:lnTo>
                    <a:lnTo>
                      <a:pt x="352" y="11"/>
                    </a:lnTo>
                    <a:cubicBezTo>
                      <a:pt x="328" y="4"/>
                      <a:pt x="304" y="1"/>
                      <a:pt x="282" y="1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8"/>
              <p:cNvSpPr/>
              <p:nvPr/>
            </p:nvSpPr>
            <p:spPr>
              <a:xfrm>
                <a:off x="623000" y="2821475"/>
                <a:ext cx="78125" cy="43650"/>
              </a:xfrm>
              <a:custGeom>
                <a:rect b="b" l="l" r="r" t="t"/>
                <a:pathLst>
                  <a:path extrusionOk="0" h="1746" w="3125">
                    <a:moveTo>
                      <a:pt x="1533" y="449"/>
                    </a:moveTo>
                    <a:cubicBezTo>
                      <a:pt x="1555" y="449"/>
                      <a:pt x="1578" y="449"/>
                      <a:pt x="1600" y="450"/>
                    </a:cubicBezTo>
                    <a:lnTo>
                      <a:pt x="1600" y="450"/>
                    </a:lnTo>
                    <a:cubicBezTo>
                      <a:pt x="1607" y="453"/>
                      <a:pt x="1614" y="455"/>
                      <a:pt x="1622" y="457"/>
                    </a:cubicBezTo>
                    <a:cubicBezTo>
                      <a:pt x="2077" y="518"/>
                      <a:pt x="2511" y="810"/>
                      <a:pt x="2595" y="1252"/>
                    </a:cubicBezTo>
                    <a:lnTo>
                      <a:pt x="2595" y="1252"/>
                    </a:lnTo>
                    <a:lnTo>
                      <a:pt x="580" y="992"/>
                    </a:lnTo>
                    <a:lnTo>
                      <a:pt x="549" y="989"/>
                    </a:lnTo>
                    <a:lnTo>
                      <a:pt x="549" y="989"/>
                    </a:lnTo>
                    <a:cubicBezTo>
                      <a:pt x="730" y="627"/>
                      <a:pt x="1131" y="449"/>
                      <a:pt x="1533" y="449"/>
                    </a:cubicBezTo>
                    <a:close/>
                    <a:moveTo>
                      <a:pt x="1521" y="0"/>
                    </a:moveTo>
                    <a:cubicBezTo>
                      <a:pt x="842" y="0"/>
                      <a:pt x="137" y="424"/>
                      <a:pt x="30" y="1122"/>
                    </a:cubicBezTo>
                    <a:cubicBezTo>
                      <a:pt x="1" y="1267"/>
                      <a:pt x="102" y="1397"/>
                      <a:pt x="247" y="1412"/>
                    </a:cubicBezTo>
                    <a:lnTo>
                      <a:pt x="2490" y="1701"/>
                    </a:lnTo>
                    <a:lnTo>
                      <a:pt x="2823" y="1744"/>
                    </a:lnTo>
                    <a:cubicBezTo>
                      <a:pt x="2829" y="1745"/>
                      <a:pt x="2835" y="1745"/>
                      <a:pt x="2840" y="1745"/>
                    </a:cubicBezTo>
                    <a:cubicBezTo>
                      <a:pt x="2961" y="1745"/>
                      <a:pt x="3040" y="1609"/>
                      <a:pt x="3054" y="1498"/>
                    </a:cubicBezTo>
                    <a:cubicBezTo>
                      <a:pt x="3125" y="765"/>
                      <a:pt x="2494" y="142"/>
                      <a:pt x="1792" y="30"/>
                    </a:cubicBezTo>
                    <a:lnTo>
                      <a:pt x="1792" y="30"/>
                    </a:lnTo>
                    <a:cubicBezTo>
                      <a:pt x="1765" y="15"/>
                      <a:pt x="1735" y="7"/>
                      <a:pt x="1701" y="7"/>
                    </a:cubicBezTo>
                    <a:cubicBezTo>
                      <a:pt x="1694" y="7"/>
                      <a:pt x="1687" y="7"/>
                      <a:pt x="1679" y="8"/>
                    </a:cubicBezTo>
                    <a:cubicBezTo>
                      <a:pt x="1627" y="3"/>
                      <a:pt x="1574" y="0"/>
                      <a:pt x="1521" y="0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8"/>
              <p:cNvSpPr/>
              <p:nvPr/>
            </p:nvSpPr>
            <p:spPr>
              <a:xfrm>
                <a:off x="661350" y="2764150"/>
                <a:ext cx="17750" cy="65125"/>
              </a:xfrm>
              <a:custGeom>
                <a:rect b="b" l="l" r="r" t="t"/>
                <a:pathLst>
                  <a:path extrusionOk="0" h="2605" w="710">
                    <a:moveTo>
                      <a:pt x="305" y="0"/>
                    </a:moveTo>
                    <a:lnTo>
                      <a:pt x="1" y="2518"/>
                    </a:lnTo>
                    <a:lnTo>
                      <a:pt x="391" y="2605"/>
                    </a:lnTo>
                    <a:lnTo>
                      <a:pt x="710" y="159"/>
                    </a:lnTo>
                    <a:lnTo>
                      <a:pt x="710" y="159"/>
                    </a:lnTo>
                    <a:lnTo>
                      <a:pt x="507" y="3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6485FF"/>
              </a:solidFill>
              <a:ln cap="flat" cmpd="sng" w="4700">
                <a:solidFill>
                  <a:srgbClr val="6485FF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8"/>
              <p:cNvSpPr/>
              <p:nvPr/>
            </p:nvSpPr>
            <p:spPr>
              <a:xfrm>
                <a:off x="669325" y="2720225"/>
                <a:ext cx="8325" cy="7825"/>
              </a:xfrm>
              <a:custGeom>
                <a:rect b="b" l="l" r="r" t="t"/>
                <a:pathLst>
                  <a:path extrusionOk="0" h="313" w="333">
                    <a:moveTo>
                      <a:pt x="148" y="0"/>
                    </a:moveTo>
                    <a:cubicBezTo>
                      <a:pt x="73" y="0"/>
                      <a:pt x="2" y="65"/>
                      <a:pt x="14" y="151"/>
                    </a:cubicBezTo>
                    <a:cubicBezTo>
                      <a:pt x="0" y="224"/>
                      <a:pt x="58" y="296"/>
                      <a:pt x="130" y="310"/>
                    </a:cubicBezTo>
                    <a:cubicBezTo>
                      <a:pt x="139" y="312"/>
                      <a:pt x="148" y="313"/>
                      <a:pt x="157" y="313"/>
                    </a:cubicBezTo>
                    <a:cubicBezTo>
                      <a:pt x="234" y="313"/>
                      <a:pt x="305" y="258"/>
                      <a:pt x="318" y="180"/>
                    </a:cubicBezTo>
                    <a:cubicBezTo>
                      <a:pt x="333" y="93"/>
                      <a:pt x="275" y="21"/>
                      <a:pt x="188" y="6"/>
                    </a:cubicBezTo>
                    <a:cubicBezTo>
                      <a:pt x="175" y="2"/>
                      <a:pt x="162" y="0"/>
                      <a:pt x="1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8"/>
              <p:cNvSpPr/>
              <p:nvPr/>
            </p:nvSpPr>
            <p:spPr>
              <a:xfrm>
                <a:off x="650875" y="2689500"/>
                <a:ext cx="12300" cy="10050"/>
              </a:xfrm>
              <a:custGeom>
                <a:rect b="b" l="l" r="r" t="t"/>
                <a:pathLst>
                  <a:path extrusionOk="0" h="402" w="492">
                    <a:moveTo>
                      <a:pt x="208" y="1"/>
                    </a:moveTo>
                    <a:cubicBezTo>
                      <a:pt x="104" y="1"/>
                      <a:pt x="10" y="51"/>
                      <a:pt x="29" y="165"/>
                    </a:cubicBezTo>
                    <a:cubicBezTo>
                      <a:pt x="0" y="280"/>
                      <a:pt x="87" y="382"/>
                      <a:pt x="203" y="396"/>
                    </a:cubicBezTo>
                    <a:cubicBezTo>
                      <a:pt x="218" y="400"/>
                      <a:pt x="233" y="402"/>
                      <a:pt x="248" y="402"/>
                    </a:cubicBezTo>
                    <a:cubicBezTo>
                      <a:pt x="347" y="402"/>
                      <a:pt x="434" y="323"/>
                      <a:pt x="434" y="223"/>
                    </a:cubicBezTo>
                    <a:cubicBezTo>
                      <a:pt x="491" y="84"/>
                      <a:pt x="342" y="1"/>
                      <a:pt x="2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8"/>
              <p:cNvSpPr/>
              <p:nvPr/>
            </p:nvSpPr>
            <p:spPr>
              <a:xfrm>
                <a:off x="685950" y="2704050"/>
                <a:ext cx="10875" cy="10450"/>
              </a:xfrm>
              <a:custGeom>
                <a:rect b="b" l="l" r="r" t="t"/>
                <a:pathLst>
                  <a:path extrusionOk="0" h="418" w="435">
                    <a:moveTo>
                      <a:pt x="203" y="0"/>
                    </a:moveTo>
                    <a:cubicBezTo>
                      <a:pt x="100" y="0"/>
                      <a:pt x="14" y="70"/>
                      <a:pt x="1" y="176"/>
                    </a:cubicBezTo>
                    <a:cubicBezTo>
                      <a:pt x="1" y="306"/>
                      <a:pt x="73" y="407"/>
                      <a:pt x="174" y="407"/>
                    </a:cubicBezTo>
                    <a:cubicBezTo>
                      <a:pt x="193" y="415"/>
                      <a:pt x="212" y="418"/>
                      <a:pt x="231" y="418"/>
                    </a:cubicBezTo>
                    <a:cubicBezTo>
                      <a:pt x="328" y="418"/>
                      <a:pt x="418" y="331"/>
                      <a:pt x="406" y="234"/>
                    </a:cubicBezTo>
                    <a:cubicBezTo>
                      <a:pt x="435" y="118"/>
                      <a:pt x="348" y="2"/>
                      <a:pt x="232" y="2"/>
                    </a:cubicBezTo>
                    <a:cubicBezTo>
                      <a:pt x="222" y="1"/>
                      <a:pt x="213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8"/>
              <p:cNvSpPr/>
              <p:nvPr/>
            </p:nvSpPr>
            <p:spPr>
              <a:xfrm>
                <a:off x="675475" y="2741350"/>
                <a:ext cx="7975" cy="8000"/>
              </a:xfrm>
              <a:custGeom>
                <a:rect b="b" l="l" r="r" t="t"/>
                <a:pathLst>
                  <a:path extrusionOk="0" h="320" w="319">
                    <a:moveTo>
                      <a:pt x="174" y="1"/>
                    </a:moveTo>
                    <a:cubicBezTo>
                      <a:pt x="87" y="1"/>
                      <a:pt x="29" y="73"/>
                      <a:pt x="14" y="145"/>
                    </a:cubicBezTo>
                    <a:cubicBezTo>
                      <a:pt x="0" y="218"/>
                      <a:pt x="72" y="290"/>
                      <a:pt x="145" y="319"/>
                    </a:cubicBezTo>
                    <a:cubicBezTo>
                      <a:pt x="232" y="319"/>
                      <a:pt x="304" y="261"/>
                      <a:pt x="318" y="189"/>
                    </a:cubicBezTo>
                    <a:cubicBezTo>
                      <a:pt x="318" y="102"/>
                      <a:pt x="260" y="15"/>
                      <a:pt x="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8"/>
              <p:cNvSpPr/>
              <p:nvPr/>
            </p:nvSpPr>
            <p:spPr>
              <a:xfrm>
                <a:off x="707300" y="2692150"/>
                <a:ext cx="15950" cy="14175"/>
              </a:xfrm>
              <a:custGeom>
                <a:rect b="b" l="l" r="r" t="t"/>
                <a:pathLst>
                  <a:path extrusionOk="0" h="567" w="638">
                    <a:moveTo>
                      <a:pt x="377" y="1"/>
                    </a:moveTo>
                    <a:cubicBezTo>
                      <a:pt x="58" y="30"/>
                      <a:pt x="0" y="464"/>
                      <a:pt x="304" y="565"/>
                    </a:cubicBezTo>
                    <a:cubicBezTo>
                      <a:pt x="313" y="566"/>
                      <a:pt x="323" y="567"/>
                      <a:pt x="332" y="567"/>
                    </a:cubicBezTo>
                    <a:cubicBezTo>
                      <a:pt x="467" y="567"/>
                      <a:pt x="595" y="469"/>
                      <a:pt x="623" y="334"/>
                    </a:cubicBezTo>
                    <a:cubicBezTo>
                      <a:pt x="637" y="160"/>
                      <a:pt x="536" y="15"/>
                      <a:pt x="3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8"/>
              <p:cNvSpPr/>
              <p:nvPr/>
            </p:nvSpPr>
            <p:spPr>
              <a:xfrm>
                <a:off x="695450" y="2724850"/>
                <a:ext cx="5000" cy="4675"/>
              </a:xfrm>
              <a:custGeom>
                <a:rect b="b" l="l" r="r" t="t"/>
                <a:pathLst>
                  <a:path extrusionOk="0" h="187" w="200">
                    <a:moveTo>
                      <a:pt x="88" y="0"/>
                    </a:moveTo>
                    <a:cubicBezTo>
                      <a:pt x="42" y="0"/>
                      <a:pt x="0" y="37"/>
                      <a:pt x="11" y="82"/>
                    </a:cubicBezTo>
                    <a:cubicBezTo>
                      <a:pt x="11" y="125"/>
                      <a:pt x="40" y="169"/>
                      <a:pt x="84" y="183"/>
                    </a:cubicBezTo>
                    <a:cubicBezTo>
                      <a:pt x="91" y="185"/>
                      <a:pt x="99" y="186"/>
                      <a:pt x="105" y="186"/>
                    </a:cubicBezTo>
                    <a:cubicBezTo>
                      <a:pt x="149" y="186"/>
                      <a:pt x="174" y="148"/>
                      <a:pt x="199" y="111"/>
                    </a:cubicBezTo>
                    <a:cubicBezTo>
                      <a:pt x="199" y="67"/>
                      <a:pt x="156" y="10"/>
                      <a:pt x="127" y="10"/>
                    </a:cubicBezTo>
                    <a:cubicBezTo>
                      <a:pt x="114" y="3"/>
                      <a:pt x="101" y="0"/>
                      <a:pt x="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8"/>
              <p:cNvSpPr/>
              <p:nvPr/>
            </p:nvSpPr>
            <p:spPr>
              <a:xfrm>
                <a:off x="675100" y="2689625"/>
                <a:ext cx="4725" cy="4375"/>
              </a:xfrm>
              <a:custGeom>
                <a:rect b="b" l="l" r="r" t="t"/>
                <a:pathLst>
                  <a:path extrusionOk="0" h="175" w="189">
                    <a:moveTo>
                      <a:pt x="102" y="1"/>
                    </a:moveTo>
                    <a:cubicBezTo>
                      <a:pt x="58" y="1"/>
                      <a:pt x="29" y="15"/>
                      <a:pt x="15" y="73"/>
                    </a:cubicBezTo>
                    <a:cubicBezTo>
                      <a:pt x="1" y="116"/>
                      <a:pt x="29" y="160"/>
                      <a:pt x="87" y="174"/>
                    </a:cubicBezTo>
                    <a:cubicBezTo>
                      <a:pt x="131" y="174"/>
                      <a:pt x="174" y="131"/>
                      <a:pt x="174" y="87"/>
                    </a:cubicBezTo>
                    <a:cubicBezTo>
                      <a:pt x="189" y="44"/>
                      <a:pt x="145" y="1"/>
                      <a:pt x="1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8"/>
              <p:cNvSpPr/>
              <p:nvPr/>
            </p:nvSpPr>
            <p:spPr>
              <a:xfrm>
                <a:off x="720325" y="2515425"/>
                <a:ext cx="243475" cy="415500"/>
              </a:xfrm>
              <a:custGeom>
                <a:rect b="b" l="l" r="r" t="t"/>
                <a:pathLst>
                  <a:path extrusionOk="0" h="16620" w="9739">
                    <a:moveTo>
                      <a:pt x="5375" y="0"/>
                    </a:moveTo>
                    <a:cubicBezTo>
                      <a:pt x="4761" y="0"/>
                      <a:pt x="4141" y="96"/>
                      <a:pt x="3574" y="269"/>
                    </a:cubicBezTo>
                    <a:cubicBezTo>
                      <a:pt x="1635" y="862"/>
                      <a:pt x="0" y="3163"/>
                      <a:pt x="897" y="6621"/>
                    </a:cubicBezTo>
                    <a:cubicBezTo>
                      <a:pt x="1809" y="10080"/>
                      <a:pt x="3777" y="12843"/>
                      <a:pt x="3777" y="12843"/>
                    </a:cubicBezTo>
                    <a:cubicBezTo>
                      <a:pt x="3777" y="12843"/>
                      <a:pt x="6918" y="16620"/>
                      <a:pt x="7748" y="16620"/>
                    </a:cubicBezTo>
                    <a:cubicBezTo>
                      <a:pt x="7838" y="16620"/>
                      <a:pt x="7901" y="16575"/>
                      <a:pt x="7930" y="16475"/>
                    </a:cubicBezTo>
                    <a:cubicBezTo>
                      <a:pt x="8219" y="15462"/>
                      <a:pt x="7684" y="12988"/>
                      <a:pt x="6266" y="10904"/>
                    </a:cubicBezTo>
                    <a:cubicBezTo>
                      <a:pt x="4862" y="8821"/>
                      <a:pt x="3299" y="6303"/>
                      <a:pt x="3430" y="4769"/>
                    </a:cubicBezTo>
                    <a:cubicBezTo>
                      <a:pt x="3495" y="4002"/>
                      <a:pt x="3951" y="3637"/>
                      <a:pt x="4432" y="3637"/>
                    </a:cubicBezTo>
                    <a:cubicBezTo>
                      <a:pt x="4913" y="3637"/>
                      <a:pt x="5419" y="4002"/>
                      <a:pt x="5586" y="4697"/>
                    </a:cubicBezTo>
                    <a:cubicBezTo>
                      <a:pt x="5803" y="5654"/>
                      <a:pt x="6760" y="6073"/>
                      <a:pt x="7539" y="6073"/>
                    </a:cubicBezTo>
                    <a:cubicBezTo>
                      <a:pt x="7903" y="6073"/>
                      <a:pt x="8228" y="5981"/>
                      <a:pt x="8422" y="5811"/>
                    </a:cubicBezTo>
                    <a:cubicBezTo>
                      <a:pt x="9029" y="5261"/>
                      <a:pt x="9738" y="3872"/>
                      <a:pt x="8914" y="1933"/>
                    </a:cubicBezTo>
                    <a:cubicBezTo>
                      <a:pt x="8320" y="561"/>
                      <a:pt x="6863" y="0"/>
                      <a:pt x="5375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8"/>
              <p:cNvSpPr/>
              <p:nvPr/>
            </p:nvSpPr>
            <p:spPr>
              <a:xfrm>
                <a:off x="886350" y="2594050"/>
                <a:ext cx="21025" cy="19725"/>
              </a:xfrm>
              <a:custGeom>
                <a:rect b="b" l="l" r="r" t="t"/>
                <a:pathLst>
                  <a:path extrusionOk="0" h="789" w="841">
                    <a:moveTo>
                      <a:pt x="427" y="0"/>
                    </a:moveTo>
                    <a:cubicBezTo>
                      <a:pt x="230" y="0"/>
                      <a:pt x="57" y="151"/>
                      <a:pt x="30" y="351"/>
                    </a:cubicBezTo>
                    <a:cubicBezTo>
                      <a:pt x="1" y="553"/>
                      <a:pt x="160" y="756"/>
                      <a:pt x="377" y="785"/>
                    </a:cubicBezTo>
                    <a:cubicBezTo>
                      <a:pt x="394" y="787"/>
                      <a:pt x="411" y="788"/>
                      <a:pt x="428" y="788"/>
                    </a:cubicBezTo>
                    <a:cubicBezTo>
                      <a:pt x="625" y="788"/>
                      <a:pt x="799" y="637"/>
                      <a:pt x="826" y="438"/>
                    </a:cubicBezTo>
                    <a:cubicBezTo>
                      <a:pt x="840" y="221"/>
                      <a:pt x="695" y="32"/>
                      <a:pt x="478" y="4"/>
                    </a:cubicBezTo>
                    <a:cubicBezTo>
                      <a:pt x="461" y="1"/>
                      <a:pt x="444" y="0"/>
                      <a:pt x="42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8"/>
              <p:cNvSpPr/>
              <p:nvPr/>
            </p:nvSpPr>
            <p:spPr>
              <a:xfrm>
                <a:off x="907700" y="2667175"/>
                <a:ext cx="78900" cy="116200"/>
              </a:xfrm>
              <a:custGeom>
                <a:rect b="b" l="l" r="r" t="t"/>
                <a:pathLst>
                  <a:path extrusionOk="0" h="4648" w="3156">
                    <a:moveTo>
                      <a:pt x="1730" y="1"/>
                    </a:moveTo>
                    <a:cubicBezTo>
                      <a:pt x="1324" y="1"/>
                      <a:pt x="357" y="611"/>
                      <a:pt x="579" y="1043"/>
                    </a:cubicBezTo>
                    <a:cubicBezTo>
                      <a:pt x="811" y="1463"/>
                      <a:pt x="898" y="1955"/>
                      <a:pt x="840" y="2447"/>
                    </a:cubicBezTo>
                    <a:cubicBezTo>
                      <a:pt x="768" y="2736"/>
                      <a:pt x="1" y="4241"/>
                      <a:pt x="912" y="4617"/>
                    </a:cubicBezTo>
                    <a:cubicBezTo>
                      <a:pt x="954" y="4637"/>
                      <a:pt x="1006" y="4647"/>
                      <a:pt x="1065" y="4647"/>
                    </a:cubicBezTo>
                    <a:cubicBezTo>
                      <a:pt x="1564" y="4647"/>
                      <a:pt x="2607" y="3959"/>
                      <a:pt x="2866" y="2809"/>
                    </a:cubicBezTo>
                    <a:cubicBezTo>
                      <a:pt x="3155" y="1521"/>
                      <a:pt x="1882" y="59"/>
                      <a:pt x="1882" y="59"/>
                    </a:cubicBezTo>
                    <a:cubicBezTo>
                      <a:pt x="1854" y="19"/>
                      <a:pt x="1801" y="1"/>
                      <a:pt x="1730" y="1"/>
                    </a:cubicBezTo>
                    <a:close/>
                  </a:path>
                </a:pathLst>
              </a:custGeom>
              <a:solidFill>
                <a:srgbClr val="331F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8"/>
              <p:cNvSpPr/>
              <p:nvPr/>
            </p:nvSpPr>
            <p:spPr>
              <a:xfrm>
                <a:off x="885625" y="2636700"/>
                <a:ext cx="82875" cy="65950"/>
              </a:xfrm>
              <a:custGeom>
                <a:rect b="b" l="l" r="r" t="t"/>
                <a:pathLst>
                  <a:path extrusionOk="0" h="2638" w="3315">
                    <a:moveTo>
                      <a:pt x="1454" y="1"/>
                    </a:moveTo>
                    <a:cubicBezTo>
                      <a:pt x="1160" y="1"/>
                      <a:pt x="866" y="147"/>
                      <a:pt x="623" y="540"/>
                    </a:cubicBezTo>
                    <a:cubicBezTo>
                      <a:pt x="1" y="1510"/>
                      <a:pt x="1101" y="2306"/>
                      <a:pt x="1101" y="2306"/>
                    </a:cubicBezTo>
                    <a:cubicBezTo>
                      <a:pt x="1289" y="2546"/>
                      <a:pt x="1539" y="2637"/>
                      <a:pt x="1801" y="2637"/>
                    </a:cubicBezTo>
                    <a:cubicBezTo>
                      <a:pt x="2405" y="2637"/>
                      <a:pt x="3069" y="2153"/>
                      <a:pt x="3170" y="1900"/>
                    </a:cubicBezTo>
                    <a:cubicBezTo>
                      <a:pt x="3315" y="1539"/>
                      <a:pt x="3054" y="1177"/>
                      <a:pt x="2606" y="642"/>
                    </a:cubicBezTo>
                    <a:cubicBezTo>
                      <a:pt x="2336" y="329"/>
                      <a:pt x="1895" y="1"/>
                      <a:pt x="145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8"/>
              <p:cNvSpPr/>
              <p:nvPr/>
            </p:nvSpPr>
            <p:spPr>
              <a:xfrm>
                <a:off x="496025" y="2795625"/>
                <a:ext cx="428700" cy="210525"/>
              </a:xfrm>
              <a:custGeom>
                <a:rect b="b" l="l" r="r" t="t"/>
                <a:pathLst>
                  <a:path extrusionOk="0" h="8421" w="17148">
                    <a:moveTo>
                      <a:pt x="3803" y="1"/>
                    </a:moveTo>
                    <a:cubicBezTo>
                      <a:pt x="2018" y="1"/>
                      <a:pt x="460" y="1325"/>
                      <a:pt x="232" y="3155"/>
                    </a:cubicBezTo>
                    <a:cubicBezTo>
                      <a:pt x="1" y="5122"/>
                      <a:pt x="1390" y="6917"/>
                      <a:pt x="3358" y="7192"/>
                    </a:cubicBezTo>
                    <a:lnTo>
                      <a:pt x="12865" y="8393"/>
                    </a:lnTo>
                    <a:cubicBezTo>
                      <a:pt x="13018" y="8412"/>
                      <a:pt x="13169" y="8421"/>
                      <a:pt x="13320" y="8421"/>
                    </a:cubicBezTo>
                    <a:cubicBezTo>
                      <a:pt x="15117" y="8421"/>
                      <a:pt x="16675" y="7097"/>
                      <a:pt x="16902" y="5267"/>
                    </a:cubicBezTo>
                    <a:cubicBezTo>
                      <a:pt x="17148" y="3285"/>
                      <a:pt x="15759" y="1491"/>
                      <a:pt x="13776" y="1230"/>
                    </a:cubicBezTo>
                    <a:lnTo>
                      <a:pt x="4255" y="29"/>
                    </a:lnTo>
                    <a:cubicBezTo>
                      <a:pt x="4103" y="10"/>
                      <a:pt x="3953" y="1"/>
                      <a:pt x="3803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8"/>
              <p:cNvSpPr/>
              <p:nvPr/>
            </p:nvSpPr>
            <p:spPr>
              <a:xfrm>
                <a:off x="540175" y="3151100"/>
                <a:ext cx="85400" cy="102225"/>
              </a:xfrm>
              <a:custGeom>
                <a:rect b="b" l="l" r="r" t="t"/>
                <a:pathLst>
                  <a:path extrusionOk="0" h="4089" w="3416">
                    <a:moveTo>
                      <a:pt x="2352" y="323"/>
                    </a:moveTo>
                    <a:cubicBezTo>
                      <a:pt x="2355" y="323"/>
                      <a:pt x="2357" y="323"/>
                      <a:pt x="2359" y="323"/>
                    </a:cubicBezTo>
                    <a:cubicBezTo>
                      <a:pt x="2475" y="352"/>
                      <a:pt x="2518" y="280"/>
                      <a:pt x="2460" y="584"/>
                    </a:cubicBezTo>
                    <a:cubicBezTo>
                      <a:pt x="2404" y="880"/>
                      <a:pt x="1990" y="1656"/>
                      <a:pt x="1608" y="1656"/>
                    </a:cubicBezTo>
                    <a:cubicBezTo>
                      <a:pt x="1598" y="1656"/>
                      <a:pt x="1588" y="1656"/>
                      <a:pt x="1578" y="1655"/>
                    </a:cubicBezTo>
                    <a:cubicBezTo>
                      <a:pt x="1447" y="1626"/>
                      <a:pt x="1418" y="1539"/>
                      <a:pt x="1360" y="1539"/>
                    </a:cubicBezTo>
                    <a:lnTo>
                      <a:pt x="1317" y="1539"/>
                    </a:lnTo>
                    <a:lnTo>
                      <a:pt x="1317" y="1524"/>
                    </a:lnTo>
                    <a:cubicBezTo>
                      <a:pt x="1360" y="1322"/>
                      <a:pt x="1418" y="1134"/>
                      <a:pt x="1505" y="945"/>
                    </a:cubicBezTo>
                    <a:cubicBezTo>
                      <a:pt x="1633" y="760"/>
                      <a:pt x="2210" y="323"/>
                      <a:pt x="2352" y="323"/>
                    </a:cubicBezTo>
                    <a:close/>
                    <a:moveTo>
                      <a:pt x="926" y="1727"/>
                    </a:moveTo>
                    <a:lnTo>
                      <a:pt x="926" y="1727"/>
                    </a:lnTo>
                    <a:cubicBezTo>
                      <a:pt x="811" y="2262"/>
                      <a:pt x="666" y="2798"/>
                      <a:pt x="507" y="3333"/>
                    </a:cubicBezTo>
                    <a:cubicBezTo>
                      <a:pt x="492" y="3390"/>
                      <a:pt x="310" y="3840"/>
                      <a:pt x="263" y="3840"/>
                    </a:cubicBezTo>
                    <a:cubicBezTo>
                      <a:pt x="262" y="3840"/>
                      <a:pt x="261" y="3840"/>
                      <a:pt x="261" y="3839"/>
                    </a:cubicBezTo>
                    <a:cubicBezTo>
                      <a:pt x="203" y="3825"/>
                      <a:pt x="232" y="3651"/>
                      <a:pt x="232" y="3608"/>
                    </a:cubicBezTo>
                    <a:cubicBezTo>
                      <a:pt x="377" y="2942"/>
                      <a:pt x="608" y="2306"/>
                      <a:pt x="926" y="1727"/>
                    </a:cubicBezTo>
                    <a:close/>
                    <a:moveTo>
                      <a:pt x="1354" y="0"/>
                    </a:moveTo>
                    <a:cubicBezTo>
                      <a:pt x="1214" y="0"/>
                      <a:pt x="1199" y="245"/>
                      <a:pt x="1172" y="352"/>
                    </a:cubicBezTo>
                    <a:cubicBezTo>
                      <a:pt x="1114" y="656"/>
                      <a:pt x="1028" y="945"/>
                      <a:pt x="926" y="1249"/>
                    </a:cubicBezTo>
                    <a:cubicBezTo>
                      <a:pt x="594" y="1900"/>
                      <a:pt x="145" y="2841"/>
                      <a:pt x="44" y="3550"/>
                    </a:cubicBezTo>
                    <a:cubicBezTo>
                      <a:pt x="0" y="3709"/>
                      <a:pt x="58" y="4071"/>
                      <a:pt x="217" y="4085"/>
                    </a:cubicBezTo>
                    <a:cubicBezTo>
                      <a:pt x="229" y="4088"/>
                      <a:pt x="241" y="4089"/>
                      <a:pt x="253" y="4089"/>
                    </a:cubicBezTo>
                    <a:cubicBezTo>
                      <a:pt x="398" y="4089"/>
                      <a:pt x="527" y="3932"/>
                      <a:pt x="594" y="3825"/>
                    </a:cubicBezTo>
                    <a:cubicBezTo>
                      <a:pt x="868" y="3362"/>
                      <a:pt x="1100" y="2392"/>
                      <a:pt x="1245" y="1799"/>
                    </a:cubicBezTo>
                    <a:lnTo>
                      <a:pt x="1288" y="1669"/>
                    </a:lnTo>
                    <a:cubicBezTo>
                      <a:pt x="1389" y="1900"/>
                      <a:pt x="1766" y="2016"/>
                      <a:pt x="1997" y="2031"/>
                    </a:cubicBezTo>
                    <a:cubicBezTo>
                      <a:pt x="2065" y="2042"/>
                      <a:pt x="2133" y="2047"/>
                      <a:pt x="2198" y="2047"/>
                    </a:cubicBezTo>
                    <a:cubicBezTo>
                      <a:pt x="2660" y="2047"/>
                      <a:pt x="3051" y="1789"/>
                      <a:pt x="3343" y="1409"/>
                    </a:cubicBezTo>
                    <a:cubicBezTo>
                      <a:pt x="3386" y="1380"/>
                      <a:pt x="3415" y="1336"/>
                      <a:pt x="3415" y="1293"/>
                    </a:cubicBezTo>
                    <a:cubicBezTo>
                      <a:pt x="3415" y="1235"/>
                      <a:pt x="3401" y="1220"/>
                      <a:pt x="3343" y="1191"/>
                    </a:cubicBezTo>
                    <a:cubicBezTo>
                      <a:pt x="3340" y="1190"/>
                      <a:pt x="3336" y="1190"/>
                      <a:pt x="3333" y="1190"/>
                    </a:cubicBezTo>
                    <a:cubicBezTo>
                      <a:pt x="3293" y="1190"/>
                      <a:pt x="3254" y="1267"/>
                      <a:pt x="3227" y="1307"/>
                    </a:cubicBezTo>
                    <a:cubicBezTo>
                      <a:pt x="2992" y="1595"/>
                      <a:pt x="2604" y="1882"/>
                      <a:pt x="2200" y="1882"/>
                    </a:cubicBezTo>
                    <a:cubicBezTo>
                      <a:pt x="2157" y="1882"/>
                      <a:pt x="2113" y="1879"/>
                      <a:pt x="2069" y="1872"/>
                    </a:cubicBezTo>
                    <a:lnTo>
                      <a:pt x="1925" y="1828"/>
                    </a:lnTo>
                    <a:cubicBezTo>
                      <a:pt x="2012" y="1828"/>
                      <a:pt x="2098" y="1799"/>
                      <a:pt x="2171" y="1741"/>
                    </a:cubicBezTo>
                    <a:cubicBezTo>
                      <a:pt x="2475" y="1466"/>
                      <a:pt x="2677" y="1090"/>
                      <a:pt x="2750" y="685"/>
                    </a:cubicBezTo>
                    <a:cubicBezTo>
                      <a:pt x="2793" y="439"/>
                      <a:pt x="2750" y="164"/>
                      <a:pt x="2446" y="106"/>
                    </a:cubicBezTo>
                    <a:cubicBezTo>
                      <a:pt x="2430" y="104"/>
                      <a:pt x="2414" y="103"/>
                      <a:pt x="2397" y="103"/>
                    </a:cubicBezTo>
                    <a:cubicBezTo>
                      <a:pt x="2097" y="103"/>
                      <a:pt x="1697" y="464"/>
                      <a:pt x="1505" y="656"/>
                    </a:cubicBezTo>
                    <a:cubicBezTo>
                      <a:pt x="1534" y="540"/>
                      <a:pt x="1563" y="439"/>
                      <a:pt x="1592" y="323"/>
                    </a:cubicBezTo>
                    <a:cubicBezTo>
                      <a:pt x="1606" y="179"/>
                      <a:pt x="1520" y="48"/>
                      <a:pt x="1389" y="5"/>
                    </a:cubicBezTo>
                    <a:cubicBezTo>
                      <a:pt x="1377" y="2"/>
                      <a:pt x="1365" y="0"/>
                      <a:pt x="1354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8"/>
              <p:cNvSpPr/>
              <p:nvPr/>
            </p:nvSpPr>
            <p:spPr>
              <a:xfrm>
                <a:off x="616125" y="3160500"/>
                <a:ext cx="59375" cy="50925"/>
              </a:xfrm>
              <a:custGeom>
                <a:rect b="b" l="l" r="r" t="t"/>
                <a:pathLst>
                  <a:path extrusionOk="0" h="2037" w="2375">
                    <a:moveTo>
                      <a:pt x="1274" y="1"/>
                    </a:moveTo>
                    <a:cubicBezTo>
                      <a:pt x="728" y="1"/>
                      <a:pt x="127" y="750"/>
                      <a:pt x="44" y="1235"/>
                    </a:cubicBezTo>
                    <a:cubicBezTo>
                      <a:pt x="15" y="1423"/>
                      <a:pt x="1" y="1713"/>
                      <a:pt x="261" y="1756"/>
                    </a:cubicBezTo>
                    <a:cubicBezTo>
                      <a:pt x="278" y="1760"/>
                      <a:pt x="295" y="1762"/>
                      <a:pt x="313" y="1762"/>
                    </a:cubicBezTo>
                    <a:cubicBezTo>
                      <a:pt x="556" y="1762"/>
                      <a:pt x="879" y="1410"/>
                      <a:pt x="1014" y="1235"/>
                    </a:cubicBezTo>
                    <a:lnTo>
                      <a:pt x="1014" y="1235"/>
                    </a:lnTo>
                    <a:cubicBezTo>
                      <a:pt x="999" y="1467"/>
                      <a:pt x="942" y="1973"/>
                      <a:pt x="1274" y="2031"/>
                    </a:cubicBezTo>
                    <a:cubicBezTo>
                      <a:pt x="1297" y="2035"/>
                      <a:pt x="1319" y="2037"/>
                      <a:pt x="1343" y="2037"/>
                    </a:cubicBezTo>
                    <a:cubicBezTo>
                      <a:pt x="1650" y="2037"/>
                      <a:pt x="2027" y="1697"/>
                      <a:pt x="2229" y="1496"/>
                    </a:cubicBezTo>
                    <a:cubicBezTo>
                      <a:pt x="2287" y="1438"/>
                      <a:pt x="2331" y="1380"/>
                      <a:pt x="2374" y="1307"/>
                    </a:cubicBezTo>
                    <a:cubicBezTo>
                      <a:pt x="2374" y="1250"/>
                      <a:pt x="2345" y="1221"/>
                      <a:pt x="2302" y="1206"/>
                    </a:cubicBezTo>
                    <a:cubicBezTo>
                      <a:pt x="2276" y="1193"/>
                      <a:pt x="2276" y="1178"/>
                      <a:pt x="2270" y="1178"/>
                    </a:cubicBezTo>
                    <a:cubicBezTo>
                      <a:pt x="2263" y="1178"/>
                      <a:pt x="2246" y="1203"/>
                      <a:pt x="2157" y="1293"/>
                    </a:cubicBezTo>
                    <a:cubicBezTo>
                      <a:pt x="1989" y="1447"/>
                      <a:pt x="1511" y="1830"/>
                      <a:pt x="1348" y="1830"/>
                    </a:cubicBezTo>
                    <a:cubicBezTo>
                      <a:pt x="1343" y="1830"/>
                      <a:pt x="1337" y="1829"/>
                      <a:pt x="1332" y="1828"/>
                    </a:cubicBezTo>
                    <a:cubicBezTo>
                      <a:pt x="1187" y="1814"/>
                      <a:pt x="1245" y="1438"/>
                      <a:pt x="1245" y="1351"/>
                    </a:cubicBezTo>
                    <a:cubicBezTo>
                      <a:pt x="1289" y="1163"/>
                      <a:pt x="1347" y="989"/>
                      <a:pt x="1419" y="815"/>
                    </a:cubicBezTo>
                    <a:cubicBezTo>
                      <a:pt x="1448" y="743"/>
                      <a:pt x="1535" y="642"/>
                      <a:pt x="1535" y="569"/>
                    </a:cubicBezTo>
                    <a:cubicBezTo>
                      <a:pt x="1535" y="497"/>
                      <a:pt x="1549" y="454"/>
                      <a:pt x="1448" y="454"/>
                    </a:cubicBezTo>
                    <a:cubicBezTo>
                      <a:pt x="1414" y="454"/>
                      <a:pt x="1393" y="449"/>
                      <a:pt x="1376" y="449"/>
                    </a:cubicBezTo>
                    <a:cubicBezTo>
                      <a:pt x="1342" y="449"/>
                      <a:pt x="1323" y="468"/>
                      <a:pt x="1245" y="584"/>
                    </a:cubicBezTo>
                    <a:cubicBezTo>
                      <a:pt x="1145" y="770"/>
                      <a:pt x="448" y="1525"/>
                      <a:pt x="379" y="1525"/>
                    </a:cubicBezTo>
                    <a:cubicBezTo>
                      <a:pt x="378" y="1525"/>
                      <a:pt x="378" y="1525"/>
                      <a:pt x="377" y="1524"/>
                    </a:cubicBezTo>
                    <a:cubicBezTo>
                      <a:pt x="334" y="1510"/>
                      <a:pt x="348" y="1438"/>
                      <a:pt x="348" y="1394"/>
                    </a:cubicBezTo>
                    <a:cubicBezTo>
                      <a:pt x="406" y="1047"/>
                      <a:pt x="594" y="729"/>
                      <a:pt x="884" y="512"/>
                    </a:cubicBezTo>
                    <a:cubicBezTo>
                      <a:pt x="1057" y="410"/>
                      <a:pt x="1231" y="309"/>
                      <a:pt x="1419" y="237"/>
                    </a:cubicBezTo>
                    <a:cubicBezTo>
                      <a:pt x="1448" y="222"/>
                      <a:pt x="1462" y="222"/>
                      <a:pt x="1462" y="193"/>
                    </a:cubicBezTo>
                    <a:cubicBezTo>
                      <a:pt x="1477" y="106"/>
                      <a:pt x="1419" y="34"/>
                      <a:pt x="1347" y="5"/>
                    </a:cubicBezTo>
                    <a:cubicBezTo>
                      <a:pt x="1322" y="2"/>
                      <a:pt x="1298" y="1"/>
                      <a:pt x="1274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8"/>
              <p:cNvSpPr/>
              <p:nvPr/>
            </p:nvSpPr>
            <p:spPr>
              <a:xfrm>
                <a:off x="664250" y="3154075"/>
                <a:ext cx="56825" cy="66000"/>
              </a:xfrm>
              <a:custGeom>
                <a:rect b="b" l="l" r="r" t="t"/>
                <a:pathLst>
                  <a:path extrusionOk="0" h="2640" w="2273">
                    <a:moveTo>
                      <a:pt x="878" y="0"/>
                    </a:moveTo>
                    <a:cubicBezTo>
                      <a:pt x="711" y="0"/>
                      <a:pt x="550" y="354"/>
                      <a:pt x="536" y="494"/>
                    </a:cubicBezTo>
                    <a:cubicBezTo>
                      <a:pt x="521" y="638"/>
                      <a:pt x="536" y="783"/>
                      <a:pt x="608" y="913"/>
                    </a:cubicBezTo>
                    <a:cubicBezTo>
                      <a:pt x="492" y="1217"/>
                      <a:pt x="304" y="1507"/>
                      <a:pt x="73" y="1724"/>
                    </a:cubicBezTo>
                    <a:cubicBezTo>
                      <a:pt x="29" y="1753"/>
                      <a:pt x="0" y="1781"/>
                      <a:pt x="0" y="1810"/>
                    </a:cubicBezTo>
                    <a:cubicBezTo>
                      <a:pt x="0" y="1854"/>
                      <a:pt x="15" y="1883"/>
                      <a:pt x="44" y="1883"/>
                    </a:cubicBezTo>
                    <a:cubicBezTo>
                      <a:pt x="58" y="1886"/>
                      <a:pt x="73" y="1888"/>
                      <a:pt x="87" y="1888"/>
                    </a:cubicBezTo>
                    <a:cubicBezTo>
                      <a:pt x="129" y="1888"/>
                      <a:pt x="167" y="1872"/>
                      <a:pt x="189" y="1839"/>
                    </a:cubicBezTo>
                    <a:cubicBezTo>
                      <a:pt x="435" y="1608"/>
                      <a:pt x="637" y="1347"/>
                      <a:pt x="796" y="1058"/>
                    </a:cubicBezTo>
                    <a:cubicBezTo>
                      <a:pt x="927" y="1116"/>
                      <a:pt x="1028" y="1246"/>
                      <a:pt x="1028" y="1405"/>
                    </a:cubicBezTo>
                    <a:cubicBezTo>
                      <a:pt x="984" y="1579"/>
                      <a:pt x="941" y="1753"/>
                      <a:pt x="912" y="1926"/>
                    </a:cubicBezTo>
                    <a:cubicBezTo>
                      <a:pt x="883" y="2143"/>
                      <a:pt x="840" y="2577"/>
                      <a:pt x="1158" y="2635"/>
                    </a:cubicBezTo>
                    <a:cubicBezTo>
                      <a:pt x="1175" y="2638"/>
                      <a:pt x="1192" y="2640"/>
                      <a:pt x="1210" y="2640"/>
                    </a:cubicBezTo>
                    <a:cubicBezTo>
                      <a:pt x="1523" y="2640"/>
                      <a:pt x="2037" y="2188"/>
                      <a:pt x="2214" y="1970"/>
                    </a:cubicBezTo>
                    <a:cubicBezTo>
                      <a:pt x="2243" y="1941"/>
                      <a:pt x="2258" y="1912"/>
                      <a:pt x="2272" y="1868"/>
                    </a:cubicBezTo>
                    <a:cubicBezTo>
                      <a:pt x="2272" y="1839"/>
                      <a:pt x="2272" y="1767"/>
                      <a:pt x="2214" y="1767"/>
                    </a:cubicBezTo>
                    <a:cubicBezTo>
                      <a:pt x="2194" y="1767"/>
                      <a:pt x="2193" y="1751"/>
                      <a:pt x="2182" y="1751"/>
                    </a:cubicBezTo>
                    <a:cubicBezTo>
                      <a:pt x="2170" y="1751"/>
                      <a:pt x="2145" y="1770"/>
                      <a:pt x="2070" y="1854"/>
                    </a:cubicBezTo>
                    <a:cubicBezTo>
                      <a:pt x="1925" y="2013"/>
                      <a:pt x="1332" y="2418"/>
                      <a:pt x="1245" y="2418"/>
                    </a:cubicBezTo>
                    <a:cubicBezTo>
                      <a:pt x="1158" y="2418"/>
                      <a:pt x="1173" y="2288"/>
                      <a:pt x="1173" y="2230"/>
                    </a:cubicBezTo>
                    <a:cubicBezTo>
                      <a:pt x="1201" y="1999"/>
                      <a:pt x="1274" y="1781"/>
                      <a:pt x="1375" y="1564"/>
                    </a:cubicBezTo>
                    <a:lnTo>
                      <a:pt x="1418" y="1391"/>
                    </a:lnTo>
                    <a:cubicBezTo>
                      <a:pt x="1491" y="971"/>
                      <a:pt x="1057" y="884"/>
                      <a:pt x="955" y="624"/>
                    </a:cubicBezTo>
                    <a:lnTo>
                      <a:pt x="1013" y="407"/>
                    </a:lnTo>
                    <a:cubicBezTo>
                      <a:pt x="1028" y="320"/>
                      <a:pt x="1086" y="45"/>
                      <a:pt x="898" y="2"/>
                    </a:cubicBezTo>
                    <a:cubicBezTo>
                      <a:pt x="891" y="1"/>
                      <a:pt x="885" y="0"/>
                      <a:pt x="87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8"/>
              <p:cNvSpPr/>
              <p:nvPr/>
            </p:nvSpPr>
            <p:spPr>
              <a:xfrm>
                <a:off x="718500" y="3130500"/>
                <a:ext cx="45625" cy="95725"/>
              </a:xfrm>
              <a:custGeom>
                <a:rect b="b" l="l" r="r" t="t"/>
                <a:pathLst>
                  <a:path extrusionOk="0" h="3829" w="1825">
                    <a:moveTo>
                      <a:pt x="1332" y="250"/>
                    </a:moveTo>
                    <a:cubicBezTo>
                      <a:pt x="1376" y="250"/>
                      <a:pt x="1347" y="351"/>
                      <a:pt x="1347" y="395"/>
                    </a:cubicBezTo>
                    <a:cubicBezTo>
                      <a:pt x="1303" y="670"/>
                      <a:pt x="1216" y="930"/>
                      <a:pt x="1101" y="1191"/>
                    </a:cubicBezTo>
                    <a:lnTo>
                      <a:pt x="695" y="1191"/>
                    </a:lnTo>
                    <a:cubicBezTo>
                      <a:pt x="739" y="1003"/>
                      <a:pt x="1303" y="250"/>
                      <a:pt x="1332" y="250"/>
                    </a:cubicBezTo>
                    <a:close/>
                    <a:moveTo>
                      <a:pt x="970" y="1437"/>
                    </a:moveTo>
                    <a:cubicBezTo>
                      <a:pt x="826" y="1712"/>
                      <a:pt x="638" y="1972"/>
                      <a:pt x="435" y="2204"/>
                    </a:cubicBezTo>
                    <a:cubicBezTo>
                      <a:pt x="464" y="1943"/>
                      <a:pt x="536" y="1683"/>
                      <a:pt x="623" y="1437"/>
                    </a:cubicBezTo>
                    <a:close/>
                    <a:moveTo>
                      <a:pt x="1323" y="0"/>
                    </a:moveTo>
                    <a:cubicBezTo>
                      <a:pt x="882" y="0"/>
                      <a:pt x="501" y="855"/>
                      <a:pt x="334" y="1162"/>
                    </a:cubicBezTo>
                    <a:cubicBezTo>
                      <a:pt x="232" y="1162"/>
                      <a:pt x="73" y="1220"/>
                      <a:pt x="73" y="1292"/>
                    </a:cubicBezTo>
                    <a:cubicBezTo>
                      <a:pt x="73" y="1364"/>
                      <a:pt x="88" y="1422"/>
                      <a:pt x="175" y="1422"/>
                    </a:cubicBezTo>
                    <a:lnTo>
                      <a:pt x="261" y="1422"/>
                    </a:lnTo>
                    <a:cubicBezTo>
                      <a:pt x="160" y="1726"/>
                      <a:pt x="88" y="2044"/>
                      <a:pt x="44" y="2363"/>
                    </a:cubicBezTo>
                    <a:cubicBezTo>
                      <a:pt x="1" y="2710"/>
                      <a:pt x="30" y="3781"/>
                      <a:pt x="435" y="3824"/>
                    </a:cubicBezTo>
                    <a:cubicBezTo>
                      <a:pt x="456" y="3827"/>
                      <a:pt x="477" y="3829"/>
                      <a:pt x="498" y="3829"/>
                    </a:cubicBezTo>
                    <a:cubicBezTo>
                      <a:pt x="879" y="3829"/>
                      <a:pt x="1344" y="3361"/>
                      <a:pt x="1564" y="3101"/>
                    </a:cubicBezTo>
                    <a:cubicBezTo>
                      <a:pt x="1607" y="3043"/>
                      <a:pt x="1650" y="2970"/>
                      <a:pt x="1679" y="2913"/>
                    </a:cubicBezTo>
                    <a:cubicBezTo>
                      <a:pt x="1679" y="2869"/>
                      <a:pt x="1650" y="2840"/>
                      <a:pt x="1607" y="2840"/>
                    </a:cubicBezTo>
                    <a:cubicBezTo>
                      <a:pt x="1549" y="2840"/>
                      <a:pt x="1506" y="2869"/>
                      <a:pt x="1477" y="2927"/>
                    </a:cubicBezTo>
                    <a:cubicBezTo>
                      <a:pt x="1311" y="3120"/>
                      <a:pt x="882" y="3538"/>
                      <a:pt x="617" y="3538"/>
                    </a:cubicBezTo>
                    <a:cubicBezTo>
                      <a:pt x="604" y="3538"/>
                      <a:pt x="592" y="3537"/>
                      <a:pt x="580" y="3535"/>
                    </a:cubicBezTo>
                    <a:cubicBezTo>
                      <a:pt x="305" y="3506"/>
                      <a:pt x="406" y="2594"/>
                      <a:pt x="406" y="2580"/>
                    </a:cubicBezTo>
                    <a:cubicBezTo>
                      <a:pt x="406" y="2565"/>
                      <a:pt x="435" y="2507"/>
                      <a:pt x="435" y="2493"/>
                    </a:cubicBezTo>
                    <a:lnTo>
                      <a:pt x="681" y="2218"/>
                    </a:lnTo>
                    <a:cubicBezTo>
                      <a:pt x="884" y="1972"/>
                      <a:pt x="1072" y="1712"/>
                      <a:pt x="1202" y="1422"/>
                    </a:cubicBezTo>
                    <a:lnTo>
                      <a:pt x="1622" y="1364"/>
                    </a:lnTo>
                    <a:cubicBezTo>
                      <a:pt x="1665" y="1350"/>
                      <a:pt x="1679" y="1321"/>
                      <a:pt x="1694" y="1278"/>
                    </a:cubicBezTo>
                    <a:cubicBezTo>
                      <a:pt x="1694" y="1234"/>
                      <a:pt x="1679" y="1220"/>
                      <a:pt x="1636" y="1205"/>
                    </a:cubicBezTo>
                    <a:lnTo>
                      <a:pt x="1303" y="1205"/>
                    </a:lnTo>
                    <a:cubicBezTo>
                      <a:pt x="1404" y="974"/>
                      <a:pt x="1477" y="713"/>
                      <a:pt x="1520" y="467"/>
                    </a:cubicBezTo>
                    <a:cubicBezTo>
                      <a:pt x="1549" y="323"/>
                      <a:pt x="1824" y="77"/>
                      <a:pt x="1376" y="4"/>
                    </a:cubicBezTo>
                    <a:cubicBezTo>
                      <a:pt x="1358" y="1"/>
                      <a:pt x="1341" y="0"/>
                      <a:pt x="1323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8"/>
              <p:cNvSpPr/>
              <p:nvPr/>
            </p:nvSpPr>
            <p:spPr>
              <a:xfrm>
                <a:off x="746725" y="3182625"/>
                <a:ext cx="52850" cy="93475"/>
              </a:xfrm>
              <a:custGeom>
                <a:rect b="b" l="l" r="r" t="t"/>
                <a:pathLst>
                  <a:path extrusionOk="0" h="3739" w="2114">
                    <a:moveTo>
                      <a:pt x="1491" y="1942"/>
                    </a:moveTo>
                    <a:cubicBezTo>
                      <a:pt x="1375" y="2361"/>
                      <a:pt x="912" y="3215"/>
                      <a:pt x="825" y="3302"/>
                    </a:cubicBezTo>
                    <a:cubicBezTo>
                      <a:pt x="732" y="3382"/>
                      <a:pt x="564" y="3537"/>
                      <a:pt x="425" y="3537"/>
                    </a:cubicBezTo>
                    <a:cubicBezTo>
                      <a:pt x="413" y="3537"/>
                      <a:pt x="402" y="3536"/>
                      <a:pt x="391" y="3533"/>
                    </a:cubicBezTo>
                    <a:cubicBezTo>
                      <a:pt x="247" y="3504"/>
                      <a:pt x="247" y="3316"/>
                      <a:pt x="261" y="3186"/>
                    </a:cubicBezTo>
                    <a:cubicBezTo>
                      <a:pt x="333" y="2636"/>
                      <a:pt x="1042" y="2217"/>
                      <a:pt x="1491" y="1942"/>
                    </a:cubicBezTo>
                    <a:close/>
                    <a:moveTo>
                      <a:pt x="785" y="1"/>
                    </a:moveTo>
                    <a:cubicBezTo>
                      <a:pt x="712" y="1"/>
                      <a:pt x="662" y="54"/>
                      <a:pt x="623" y="119"/>
                    </a:cubicBezTo>
                    <a:lnTo>
                      <a:pt x="536" y="278"/>
                    </a:lnTo>
                    <a:cubicBezTo>
                      <a:pt x="391" y="553"/>
                      <a:pt x="290" y="828"/>
                      <a:pt x="218" y="1131"/>
                    </a:cubicBezTo>
                    <a:cubicBezTo>
                      <a:pt x="203" y="1291"/>
                      <a:pt x="131" y="1493"/>
                      <a:pt x="435" y="1551"/>
                    </a:cubicBezTo>
                    <a:cubicBezTo>
                      <a:pt x="445" y="1553"/>
                      <a:pt x="456" y="1553"/>
                      <a:pt x="467" y="1553"/>
                    </a:cubicBezTo>
                    <a:cubicBezTo>
                      <a:pt x="801" y="1553"/>
                      <a:pt x="1498" y="950"/>
                      <a:pt x="1694" y="726"/>
                    </a:cubicBezTo>
                    <a:lnTo>
                      <a:pt x="1694" y="726"/>
                    </a:lnTo>
                    <a:cubicBezTo>
                      <a:pt x="1650" y="987"/>
                      <a:pt x="1636" y="1218"/>
                      <a:pt x="1592" y="1479"/>
                    </a:cubicBezTo>
                    <a:lnTo>
                      <a:pt x="1549" y="1739"/>
                    </a:lnTo>
                    <a:cubicBezTo>
                      <a:pt x="999" y="2000"/>
                      <a:pt x="145" y="2506"/>
                      <a:pt x="44" y="3157"/>
                    </a:cubicBezTo>
                    <a:cubicBezTo>
                      <a:pt x="1" y="3403"/>
                      <a:pt x="58" y="3693"/>
                      <a:pt x="362" y="3736"/>
                    </a:cubicBezTo>
                    <a:cubicBezTo>
                      <a:pt x="382" y="3738"/>
                      <a:pt x="401" y="3739"/>
                      <a:pt x="421" y="3739"/>
                    </a:cubicBezTo>
                    <a:cubicBezTo>
                      <a:pt x="703" y="3739"/>
                      <a:pt x="969" y="3548"/>
                      <a:pt x="1158" y="3345"/>
                    </a:cubicBezTo>
                    <a:cubicBezTo>
                      <a:pt x="1737" y="2694"/>
                      <a:pt x="1925" y="1710"/>
                      <a:pt x="2041" y="857"/>
                    </a:cubicBezTo>
                    <a:cubicBezTo>
                      <a:pt x="2070" y="726"/>
                      <a:pt x="2113" y="365"/>
                      <a:pt x="2070" y="307"/>
                    </a:cubicBezTo>
                    <a:lnTo>
                      <a:pt x="1968" y="263"/>
                    </a:lnTo>
                    <a:cubicBezTo>
                      <a:pt x="1955" y="259"/>
                      <a:pt x="1942" y="257"/>
                      <a:pt x="1930" y="257"/>
                    </a:cubicBezTo>
                    <a:cubicBezTo>
                      <a:pt x="1864" y="257"/>
                      <a:pt x="1817" y="316"/>
                      <a:pt x="1780" y="365"/>
                    </a:cubicBezTo>
                    <a:cubicBezTo>
                      <a:pt x="1520" y="639"/>
                      <a:pt x="1231" y="885"/>
                      <a:pt x="941" y="1131"/>
                    </a:cubicBezTo>
                    <a:cubicBezTo>
                      <a:pt x="869" y="1189"/>
                      <a:pt x="608" y="1320"/>
                      <a:pt x="565" y="1320"/>
                    </a:cubicBezTo>
                    <a:cubicBezTo>
                      <a:pt x="536" y="1320"/>
                      <a:pt x="536" y="1247"/>
                      <a:pt x="536" y="1218"/>
                    </a:cubicBezTo>
                    <a:cubicBezTo>
                      <a:pt x="608" y="972"/>
                      <a:pt x="724" y="741"/>
                      <a:pt x="854" y="509"/>
                    </a:cubicBezTo>
                    <a:cubicBezTo>
                      <a:pt x="912" y="422"/>
                      <a:pt x="956" y="336"/>
                      <a:pt x="999" y="234"/>
                    </a:cubicBezTo>
                    <a:cubicBezTo>
                      <a:pt x="1028" y="119"/>
                      <a:pt x="941" y="17"/>
                      <a:pt x="811" y="3"/>
                    </a:cubicBezTo>
                    <a:cubicBezTo>
                      <a:pt x="802" y="1"/>
                      <a:pt x="793" y="1"/>
                      <a:pt x="78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8"/>
              <p:cNvSpPr/>
              <p:nvPr/>
            </p:nvSpPr>
            <p:spPr>
              <a:xfrm>
                <a:off x="469625" y="2999500"/>
                <a:ext cx="89750" cy="96850"/>
              </a:xfrm>
              <a:custGeom>
                <a:rect b="b" l="l" r="r" t="t"/>
                <a:pathLst>
                  <a:path extrusionOk="0" h="3874" w="3590">
                    <a:moveTo>
                      <a:pt x="2300" y="1"/>
                    </a:moveTo>
                    <a:cubicBezTo>
                      <a:pt x="1691" y="1"/>
                      <a:pt x="1037" y="147"/>
                      <a:pt x="956" y="845"/>
                    </a:cubicBezTo>
                    <a:cubicBezTo>
                      <a:pt x="854" y="1829"/>
                      <a:pt x="2417" y="2596"/>
                      <a:pt x="2359" y="3132"/>
                    </a:cubicBezTo>
                    <a:cubicBezTo>
                      <a:pt x="2303" y="3558"/>
                      <a:pt x="1471" y="3637"/>
                      <a:pt x="1013" y="3637"/>
                    </a:cubicBezTo>
                    <a:cubicBezTo>
                      <a:pt x="881" y="3637"/>
                      <a:pt x="781" y="3630"/>
                      <a:pt x="739" y="3624"/>
                    </a:cubicBezTo>
                    <a:cubicBezTo>
                      <a:pt x="565" y="3595"/>
                      <a:pt x="333" y="3479"/>
                      <a:pt x="218" y="3479"/>
                    </a:cubicBezTo>
                    <a:cubicBezTo>
                      <a:pt x="189" y="3479"/>
                      <a:pt x="162" y="3476"/>
                      <a:pt x="138" y="3476"/>
                    </a:cubicBezTo>
                    <a:cubicBezTo>
                      <a:pt x="79" y="3476"/>
                      <a:pt x="36" y="3491"/>
                      <a:pt x="15" y="3595"/>
                    </a:cubicBezTo>
                    <a:cubicBezTo>
                      <a:pt x="1" y="3739"/>
                      <a:pt x="333" y="3768"/>
                      <a:pt x="420" y="3783"/>
                    </a:cubicBezTo>
                    <a:lnTo>
                      <a:pt x="710" y="3841"/>
                    </a:lnTo>
                    <a:cubicBezTo>
                      <a:pt x="859" y="3858"/>
                      <a:pt x="1053" y="3874"/>
                      <a:pt x="1262" y="3874"/>
                    </a:cubicBezTo>
                    <a:cubicBezTo>
                      <a:pt x="1899" y="3874"/>
                      <a:pt x="2674" y="3732"/>
                      <a:pt x="2750" y="3088"/>
                    </a:cubicBezTo>
                    <a:cubicBezTo>
                      <a:pt x="2866" y="2220"/>
                      <a:pt x="1390" y="1511"/>
                      <a:pt x="1491" y="845"/>
                    </a:cubicBezTo>
                    <a:cubicBezTo>
                      <a:pt x="1520" y="440"/>
                      <a:pt x="2142" y="223"/>
                      <a:pt x="2475" y="209"/>
                    </a:cubicBezTo>
                    <a:cubicBezTo>
                      <a:pt x="2529" y="203"/>
                      <a:pt x="2583" y="199"/>
                      <a:pt x="2637" y="199"/>
                    </a:cubicBezTo>
                    <a:cubicBezTo>
                      <a:pt x="2713" y="199"/>
                      <a:pt x="2789" y="206"/>
                      <a:pt x="2866" y="223"/>
                    </a:cubicBezTo>
                    <a:cubicBezTo>
                      <a:pt x="2938" y="223"/>
                      <a:pt x="3126" y="238"/>
                      <a:pt x="3112" y="353"/>
                    </a:cubicBezTo>
                    <a:cubicBezTo>
                      <a:pt x="3097" y="527"/>
                      <a:pt x="2707" y="730"/>
                      <a:pt x="2692" y="816"/>
                    </a:cubicBezTo>
                    <a:cubicBezTo>
                      <a:pt x="2678" y="918"/>
                      <a:pt x="2735" y="961"/>
                      <a:pt x="2822" y="961"/>
                    </a:cubicBezTo>
                    <a:cubicBezTo>
                      <a:pt x="3010" y="961"/>
                      <a:pt x="3199" y="903"/>
                      <a:pt x="3343" y="787"/>
                    </a:cubicBezTo>
                    <a:cubicBezTo>
                      <a:pt x="3459" y="701"/>
                      <a:pt x="3517" y="570"/>
                      <a:pt x="3546" y="440"/>
                    </a:cubicBezTo>
                    <a:cubicBezTo>
                      <a:pt x="3589" y="165"/>
                      <a:pt x="3199" y="78"/>
                      <a:pt x="3010" y="50"/>
                    </a:cubicBezTo>
                    <a:cubicBezTo>
                      <a:pt x="2815" y="28"/>
                      <a:pt x="2562" y="1"/>
                      <a:pt x="230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8"/>
              <p:cNvSpPr/>
              <p:nvPr/>
            </p:nvSpPr>
            <p:spPr>
              <a:xfrm>
                <a:off x="547400" y="3051700"/>
                <a:ext cx="79250" cy="56950"/>
              </a:xfrm>
              <a:custGeom>
                <a:rect b="b" l="l" r="r" t="t"/>
                <a:pathLst>
                  <a:path extrusionOk="0" h="2278" w="3170">
                    <a:moveTo>
                      <a:pt x="759" y="0"/>
                    </a:moveTo>
                    <a:cubicBezTo>
                      <a:pt x="598" y="0"/>
                      <a:pt x="444" y="86"/>
                      <a:pt x="377" y="233"/>
                    </a:cubicBezTo>
                    <a:cubicBezTo>
                      <a:pt x="247" y="552"/>
                      <a:pt x="160" y="870"/>
                      <a:pt x="131" y="1217"/>
                    </a:cubicBezTo>
                    <a:cubicBezTo>
                      <a:pt x="88" y="1478"/>
                      <a:pt x="1" y="1984"/>
                      <a:pt x="420" y="2028"/>
                    </a:cubicBezTo>
                    <a:cubicBezTo>
                      <a:pt x="432" y="2028"/>
                      <a:pt x="443" y="2029"/>
                      <a:pt x="454" y="2029"/>
                    </a:cubicBezTo>
                    <a:cubicBezTo>
                      <a:pt x="867" y="2029"/>
                      <a:pt x="1353" y="1528"/>
                      <a:pt x="1592" y="1261"/>
                    </a:cubicBezTo>
                    <a:lnTo>
                      <a:pt x="1592" y="1261"/>
                    </a:lnTo>
                    <a:cubicBezTo>
                      <a:pt x="1578" y="1333"/>
                      <a:pt x="1563" y="1391"/>
                      <a:pt x="1563" y="1463"/>
                    </a:cubicBezTo>
                    <a:cubicBezTo>
                      <a:pt x="1520" y="1724"/>
                      <a:pt x="1419" y="2230"/>
                      <a:pt x="1824" y="2274"/>
                    </a:cubicBezTo>
                    <a:cubicBezTo>
                      <a:pt x="1841" y="2276"/>
                      <a:pt x="1859" y="2277"/>
                      <a:pt x="1877" y="2277"/>
                    </a:cubicBezTo>
                    <a:cubicBezTo>
                      <a:pt x="2296" y="2277"/>
                      <a:pt x="2904" y="1652"/>
                      <a:pt x="3112" y="1333"/>
                    </a:cubicBezTo>
                    <a:cubicBezTo>
                      <a:pt x="3141" y="1304"/>
                      <a:pt x="3155" y="1261"/>
                      <a:pt x="3170" y="1232"/>
                    </a:cubicBezTo>
                    <a:cubicBezTo>
                      <a:pt x="3170" y="1174"/>
                      <a:pt x="3155" y="1116"/>
                      <a:pt x="3097" y="1116"/>
                    </a:cubicBezTo>
                    <a:cubicBezTo>
                      <a:pt x="3083" y="1116"/>
                      <a:pt x="3073" y="1114"/>
                      <a:pt x="3064" y="1114"/>
                    </a:cubicBezTo>
                    <a:cubicBezTo>
                      <a:pt x="3037" y="1114"/>
                      <a:pt x="3018" y="1130"/>
                      <a:pt x="2909" y="1261"/>
                    </a:cubicBezTo>
                    <a:cubicBezTo>
                      <a:pt x="2766" y="1447"/>
                      <a:pt x="2128" y="2057"/>
                      <a:pt x="1974" y="2057"/>
                    </a:cubicBezTo>
                    <a:cubicBezTo>
                      <a:pt x="1972" y="2057"/>
                      <a:pt x="1970" y="2057"/>
                      <a:pt x="1969" y="2056"/>
                    </a:cubicBezTo>
                    <a:cubicBezTo>
                      <a:pt x="1824" y="2042"/>
                      <a:pt x="1824" y="1753"/>
                      <a:pt x="1838" y="1651"/>
                    </a:cubicBezTo>
                    <a:cubicBezTo>
                      <a:pt x="1911" y="1246"/>
                      <a:pt x="2026" y="855"/>
                      <a:pt x="2200" y="494"/>
                    </a:cubicBezTo>
                    <a:cubicBezTo>
                      <a:pt x="2244" y="421"/>
                      <a:pt x="2272" y="364"/>
                      <a:pt x="2287" y="291"/>
                    </a:cubicBezTo>
                    <a:cubicBezTo>
                      <a:pt x="2301" y="219"/>
                      <a:pt x="2359" y="190"/>
                      <a:pt x="2171" y="175"/>
                    </a:cubicBezTo>
                    <a:cubicBezTo>
                      <a:pt x="2153" y="174"/>
                      <a:pt x="2137" y="173"/>
                      <a:pt x="2122" y="173"/>
                    </a:cubicBezTo>
                    <a:cubicBezTo>
                      <a:pt x="2001" y="173"/>
                      <a:pt x="2008" y="236"/>
                      <a:pt x="1853" y="508"/>
                    </a:cubicBezTo>
                    <a:cubicBezTo>
                      <a:pt x="1667" y="808"/>
                      <a:pt x="891" y="1811"/>
                      <a:pt x="522" y="1811"/>
                    </a:cubicBezTo>
                    <a:cubicBezTo>
                      <a:pt x="517" y="1811"/>
                      <a:pt x="512" y="1811"/>
                      <a:pt x="507" y="1810"/>
                    </a:cubicBezTo>
                    <a:cubicBezTo>
                      <a:pt x="420" y="1796"/>
                      <a:pt x="435" y="1651"/>
                      <a:pt x="435" y="1579"/>
                    </a:cubicBezTo>
                    <a:cubicBezTo>
                      <a:pt x="507" y="1130"/>
                      <a:pt x="652" y="711"/>
                      <a:pt x="854" y="320"/>
                    </a:cubicBezTo>
                    <a:lnTo>
                      <a:pt x="898" y="146"/>
                    </a:lnTo>
                    <a:cubicBezTo>
                      <a:pt x="912" y="74"/>
                      <a:pt x="869" y="2"/>
                      <a:pt x="797" y="2"/>
                    </a:cubicBezTo>
                    <a:cubicBezTo>
                      <a:pt x="784" y="1"/>
                      <a:pt x="771" y="0"/>
                      <a:pt x="759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8"/>
              <p:cNvSpPr/>
              <p:nvPr/>
            </p:nvSpPr>
            <p:spPr>
              <a:xfrm>
                <a:off x="614325" y="3047925"/>
                <a:ext cx="115775" cy="74400"/>
              </a:xfrm>
              <a:custGeom>
                <a:rect b="b" l="l" r="r" t="t"/>
                <a:pathLst>
                  <a:path extrusionOk="0" h="2976" w="4631">
                    <a:moveTo>
                      <a:pt x="1072" y="1"/>
                    </a:moveTo>
                    <a:cubicBezTo>
                      <a:pt x="932" y="1"/>
                      <a:pt x="806" y="59"/>
                      <a:pt x="710" y="167"/>
                    </a:cubicBezTo>
                    <a:cubicBezTo>
                      <a:pt x="522" y="428"/>
                      <a:pt x="1" y="2207"/>
                      <a:pt x="1" y="2280"/>
                    </a:cubicBezTo>
                    <a:cubicBezTo>
                      <a:pt x="1" y="2352"/>
                      <a:pt x="15" y="2410"/>
                      <a:pt x="87" y="2410"/>
                    </a:cubicBezTo>
                    <a:cubicBezTo>
                      <a:pt x="98" y="2412"/>
                      <a:pt x="108" y="2412"/>
                      <a:pt x="118" y="2412"/>
                    </a:cubicBezTo>
                    <a:cubicBezTo>
                      <a:pt x="206" y="2412"/>
                      <a:pt x="279" y="2358"/>
                      <a:pt x="304" y="2280"/>
                    </a:cubicBezTo>
                    <a:cubicBezTo>
                      <a:pt x="449" y="2048"/>
                      <a:pt x="1534" y="804"/>
                      <a:pt x="1592" y="804"/>
                    </a:cubicBezTo>
                    <a:cubicBezTo>
                      <a:pt x="1650" y="804"/>
                      <a:pt x="1636" y="891"/>
                      <a:pt x="1636" y="934"/>
                    </a:cubicBezTo>
                    <a:lnTo>
                      <a:pt x="1592" y="1252"/>
                    </a:lnTo>
                    <a:cubicBezTo>
                      <a:pt x="1534" y="1744"/>
                      <a:pt x="1462" y="2526"/>
                      <a:pt x="1636" y="2540"/>
                    </a:cubicBezTo>
                    <a:cubicBezTo>
                      <a:pt x="1646" y="2543"/>
                      <a:pt x="1656" y="2544"/>
                      <a:pt x="1666" y="2544"/>
                    </a:cubicBezTo>
                    <a:cubicBezTo>
                      <a:pt x="1717" y="2544"/>
                      <a:pt x="1771" y="2516"/>
                      <a:pt x="1795" y="2468"/>
                    </a:cubicBezTo>
                    <a:cubicBezTo>
                      <a:pt x="1996" y="2238"/>
                      <a:pt x="3013" y="977"/>
                      <a:pt x="3110" y="977"/>
                    </a:cubicBezTo>
                    <a:cubicBezTo>
                      <a:pt x="3111" y="977"/>
                      <a:pt x="3111" y="977"/>
                      <a:pt x="3112" y="978"/>
                    </a:cubicBezTo>
                    <a:cubicBezTo>
                      <a:pt x="3198" y="1006"/>
                      <a:pt x="3184" y="1166"/>
                      <a:pt x="3184" y="1224"/>
                    </a:cubicBezTo>
                    <a:cubicBezTo>
                      <a:pt x="3155" y="1542"/>
                      <a:pt x="3054" y="1947"/>
                      <a:pt x="3025" y="2193"/>
                    </a:cubicBezTo>
                    <a:cubicBezTo>
                      <a:pt x="2981" y="2453"/>
                      <a:pt x="2938" y="2931"/>
                      <a:pt x="3314" y="2974"/>
                    </a:cubicBezTo>
                    <a:cubicBezTo>
                      <a:pt x="3325" y="2975"/>
                      <a:pt x="3336" y="2976"/>
                      <a:pt x="3348" y="2976"/>
                    </a:cubicBezTo>
                    <a:cubicBezTo>
                      <a:pt x="3726" y="2976"/>
                      <a:pt x="4319" y="2518"/>
                      <a:pt x="4544" y="2251"/>
                    </a:cubicBezTo>
                    <a:cubicBezTo>
                      <a:pt x="4588" y="2222"/>
                      <a:pt x="4602" y="2179"/>
                      <a:pt x="4616" y="2135"/>
                    </a:cubicBezTo>
                    <a:cubicBezTo>
                      <a:pt x="4616" y="2106"/>
                      <a:pt x="4631" y="2048"/>
                      <a:pt x="4559" y="2034"/>
                    </a:cubicBezTo>
                    <a:cubicBezTo>
                      <a:pt x="4527" y="2028"/>
                      <a:pt x="4518" y="2013"/>
                      <a:pt x="4502" y="2013"/>
                    </a:cubicBezTo>
                    <a:cubicBezTo>
                      <a:pt x="4483" y="2013"/>
                      <a:pt x="4454" y="2037"/>
                      <a:pt x="4356" y="2135"/>
                    </a:cubicBezTo>
                    <a:cubicBezTo>
                      <a:pt x="4200" y="2320"/>
                      <a:pt x="3681" y="2700"/>
                      <a:pt x="3498" y="2700"/>
                    </a:cubicBezTo>
                    <a:cubicBezTo>
                      <a:pt x="3494" y="2700"/>
                      <a:pt x="3491" y="2700"/>
                      <a:pt x="3488" y="2699"/>
                    </a:cubicBezTo>
                    <a:cubicBezTo>
                      <a:pt x="3329" y="2685"/>
                      <a:pt x="3372" y="2482"/>
                      <a:pt x="3372" y="2396"/>
                    </a:cubicBezTo>
                    <a:cubicBezTo>
                      <a:pt x="3415" y="1961"/>
                      <a:pt x="3589" y="1368"/>
                      <a:pt x="3604" y="1151"/>
                    </a:cubicBezTo>
                    <a:cubicBezTo>
                      <a:pt x="3618" y="934"/>
                      <a:pt x="3661" y="674"/>
                      <a:pt x="3314" y="645"/>
                    </a:cubicBezTo>
                    <a:cubicBezTo>
                      <a:pt x="3298" y="643"/>
                      <a:pt x="3283" y="642"/>
                      <a:pt x="3267" y="642"/>
                    </a:cubicBezTo>
                    <a:cubicBezTo>
                      <a:pt x="2936" y="642"/>
                      <a:pt x="2611" y="1061"/>
                      <a:pt x="2432" y="1296"/>
                    </a:cubicBezTo>
                    <a:lnTo>
                      <a:pt x="1925" y="1875"/>
                    </a:lnTo>
                    <a:cubicBezTo>
                      <a:pt x="1898" y="1888"/>
                      <a:pt x="1872" y="1963"/>
                      <a:pt x="1834" y="1963"/>
                    </a:cubicBezTo>
                    <a:cubicBezTo>
                      <a:pt x="1830" y="1963"/>
                      <a:pt x="1827" y="1963"/>
                      <a:pt x="1824" y="1961"/>
                    </a:cubicBezTo>
                    <a:cubicBezTo>
                      <a:pt x="1795" y="1947"/>
                      <a:pt x="1824" y="1672"/>
                      <a:pt x="1824" y="1672"/>
                    </a:cubicBezTo>
                    <a:lnTo>
                      <a:pt x="1925" y="905"/>
                    </a:lnTo>
                    <a:cubicBezTo>
                      <a:pt x="1940" y="746"/>
                      <a:pt x="2026" y="471"/>
                      <a:pt x="1737" y="457"/>
                    </a:cubicBezTo>
                    <a:cubicBezTo>
                      <a:pt x="1735" y="457"/>
                      <a:pt x="1732" y="456"/>
                      <a:pt x="1730" y="456"/>
                    </a:cubicBezTo>
                    <a:cubicBezTo>
                      <a:pt x="1436" y="456"/>
                      <a:pt x="768" y="1296"/>
                      <a:pt x="768" y="1296"/>
                    </a:cubicBezTo>
                    <a:cubicBezTo>
                      <a:pt x="811" y="1079"/>
                      <a:pt x="898" y="876"/>
                      <a:pt x="999" y="688"/>
                    </a:cubicBezTo>
                    <a:cubicBezTo>
                      <a:pt x="1100" y="529"/>
                      <a:pt x="1187" y="341"/>
                      <a:pt x="1245" y="153"/>
                    </a:cubicBezTo>
                    <a:cubicBezTo>
                      <a:pt x="1274" y="66"/>
                      <a:pt x="1231" y="8"/>
                      <a:pt x="1158" y="8"/>
                    </a:cubicBezTo>
                    <a:cubicBezTo>
                      <a:pt x="1129" y="3"/>
                      <a:pt x="1100" y="1"/>
                      <a:pt x="107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8"/>
              <p:cNvSpPr/>
              <p:nvPr/>
            </p:nvSpPr>
            <p:spPr>
              <a:xfrm>
                <a:off x="721775" y="3060625"/>
                <a:ext cx="116125" cy="74450"/>
              </a:xfrm>
              <a:custGeom>
                <a:rect b="b" l="l" r="r" t="t"/>
                <a:pathLst>
                  <a:path extrusionOk="0" h="2978" w="4645">
                    <a:moveTo>
                      <a:pt x="1095" y="0"/>
                    </a:moveTo>
                    <a:cubicBezTo>
                      <a:pt x="948" y="0"/>
                      <a:pt x="808" y="67"/>
                      <a:pt x="709" y="166"/>
                    </a:cubicBezTo>
                    <a:cubicBezTo>
                      <a:pt x="550" y="426"/>
                      <a:pt x="58" y="1960"/>
                      <a:pt x="29" y="2278"/>
                    </a:cubicBezTo>
                    <a:cubicBezTo>
                      <a:pt x="0" y="2351"/>
                      <a:pt x="44" y="2423"/>
                      <a:pt x="116" y="2423"/>
                    </a:cubicBezTo>
                    <a:cubicBezTo>
                      <a:pt x="168" y="2423"/>
                      <a:pt x="188" y="2444"/>
                      <a:pt x="207" y="2444"/>
                    </a:cubicBezTo>
                    <a:cubicBezTo>
                      <a:pt x="231" y="2444"/>
                      <a:pt x="254" y="2413"/>
                      <a:pt x="333" y="2278"/>
                    </a:cubicBezTo>
                    <a:cubicBezTo>
                      <a:pt x="476" y="2049"/>
                      <a:pt x="1524" y="802"/>
                      <a:pt x="1604" y="802"/>
                    </a:cubicBezTo>
                    <a:cubicBezTo>
                      <a:pt x="1605" y="802"/>
                      <a:pt x="1606" y="802"/>
                      <a:pt x="1606" y="802"/>
                    </a:cubicBezTo>
                    <a:cubicBezTo>
                      <a:pt x="1650" y="817"/>
                      <a:pt x="1650" y="889"/>
                      <a:pt x="1650" y="933"/>
                    </a:cubicBezTo>
                    <a:lnTo>
                      <a:pt x="1606" y="1265"/>
                    </a:lnTo>
                    <a:cubicBezTo>
                      <a:pt x="1548" y="1743"/>
                      <a:pt x="1476" y="2510"/>
                      <a:pt x="1650" y="2553"/>
                    </a:cubicBezTo>
                    <a:cubicBezTo>
                      <a:pt x="1722" y="2553"/>
                      <a:pt x="1780" y="2524"/>
                      <a:pt x="1823" y="2466"/>
                    </a:cubicBezTo>
                    <a:cubicBezTo>
                      <a:pt x="1996" y="2236"/>
                      <a:pt x="3041" y="976"/>
                      <a:pt x="3139" y="976"/>
                    </a:cubicBezTo>
                    <a:cubicBezTo>
                      <a:pt x="3139" y="976"/>
                      <a:pt x="3140" y="976"/>
                      <a:pt x="3140" y="976"/>
                    </a:cubicBezTo>
                    <a:cubicBezTo>
                      <a:pt x="3227" y="1005"/>
                      <a:pt x="3212" y="1164"/>
                      <a:pt x="3198" y="1222"/>
                    </a:cubicBezTo>
                    <a:cubicBezTo>
                      <a:pt x="3155" y="1555"/>
                      <a:pt x="3068" y="1917"/>
                      <a:pt x="3024" y="2191"/>
                    </a:cubicBezTo>
                    <a:cubicBezTo>
                      <a:pt x="2995" y="2466"/>
                      <a:pt x="2938" y="2915"/>
                      <a:pt x="3314" y="2973"/>
                    </a:cubicBezTo>
                    <a:cubicBezTo>
                      <a:pt x="3335" y="2976"/>
                      <a:pt x="3356" y="2977"/>
                      <a:pt x="3378" y="2977"/>
                    </a:cubicBezTo>
                    <a:cubicBezTo>
                      <a:pt x="3768" y="2977"/>
                      <a:pt x="4325" y="2510"/>
                      <a:pt x="4558" y="2249"/>
                    </a:cubicBezTo>
                    <a:lnTo>
                      <a:pt x="4645" y="2163"/>
                    </a:lnTo>
                    <a:cubicBezTo>
                      <a:pt x="4645" y="2105"/>
                      <a:pt x="4645" y="2047"/>
                      <a:pt x="4558" y="2032"/>
                    </a:cubicBezTo>
                    <a:cubicBezTo>
                      <a:pt x="4534" y="2027"/>
                      <a:pt x="4524" y="2021"/>
                      <a:pt x="4516" y="2021"/>
                    </a:cubicBezTo>
                    <a:cubicBezTo>
                      <a:pt x="4500" y="2021"/>
                      <a:pt x="4491" y="2047"/>
                      <a:pt x="4385" y="2163"/>
                    </a:cubicBezTo>
                    <a:cubicBezTo>
                      <a:pt x="4228" y="2319"/>
                      <a:pt x="3667" y="2698"/>
                      <a:pt x="3510" y="2698"/>
                    </a:cubicBezTo>
                    <a:cubicBezTo>
                      <a:pt x="3507" y="2698"/>
                      <a:pt x="3504" y="2698"/>
                      <a:pt x="3502" y="2698"/>
                    </a:cubicBezTo>
                    <a:cubicBezTo>
                      <a:pt x="3357" y="2683"/>
                      <a:pt x="3372" y="2495"/>
                      <a:pt x="3386" y="2394"/>
                    </a:cubicBezTo>
                    <a:cubicBezTo>
                      <a:pt x="3444" y="1974"/>
                      <a:pt x="3574" y="1338"/>
                      <a:pt x="3603" y="1150"/>
                    </a:cubicBezTo>
                    <a:cubicBezTo>
                      <a:pt x="3647" y="947"/>
                      <a:pt x="3675" y="716"/>
                      <a:pt x="3343" y="658"/>
                    </a:cubicBezTo>
                    <a:cubicBezTo>
                      <a:pt x="3323" y="654"/>
                      <a:pt x="3302" y="653"/>
                      <a:pt x="3282" y="653"/>
                    </a:cubicBezTo>
                    <a:cubicBezTo>
                      <a:pt x="2956" y="653"/>
                      <a:pt x="2636" y="1076"/>
                      <a:pt x="2446" y="1294"/>
                    </a:cubicBezTo>
                    <a:cubicBezTo>
                      <a:pt x="2272" y="1468"/>
                      <a:pt x="2098" y="1671"/>
                      <a:pt x="1939" y="1873"/>
                    </a:cubicBezTo>
                    <a:cubicBezTo>
                      <a:pt x="1925" y="1888"/>
                      <a:pt x="1910" y="1960"/>
                      <a:pt x="1852" y="1960"/>
                    </a:cubicBezTo>
                    <a:cubicBezTo>
                      <a:pt x="1794" y="1960"/>
                      <a:pt x="1838" y="1671"/>
                      <a:pt x="1838" y="1671"/>
                    </a:cubicBezTo>
                    <a:lnTo>
                      <a:pt x="1939" y="904"/>
                    </a:lnTo>
                    <a:cubicBezTo>
                      <a:pt x="1954" y="744"/>
                      <a:pt x="2055" y="513"/>
                      <a:pt x="1765" y="470"/>
                    </a:cubicBezTo>
                    <a:cubicBezTo>
                      <a:pt x="1761" y="469"/>
                      <a:pt x="1756" y="469"/>
                      <a:pt x="1751" y="469"/>
                    </a:cubicBezTo>
                    <a:cubicBezTo>
                      <a:pt x="1453" y="469"/>
                      <a:pt x="767" y="1294"/>
                      <a:pt x="767" y="1294"/>
                    </a:cubicBezTo>
                    <a:cubicBezTo>
                      <a:pt x="825" y="1077"/>
                      <a:pt x="897" y="875"/>
                      <a:pt x="999" y="687"/>
                    </a:cubicBezTo>
                    <a:cubicBezTo>
                      <a:pt x="1114" y="527"/>
                      <a:pt x="1216" y="339"/>
                      <a:pt x="1273" y="151"/>
                    </a:cubicBezTo>
                    <a:cubicBezTo>
                      <a:pt x="1273" y="79"/>
                      <a:pt x="1259" y="7"/>
                      <a:pt x="1172" y="7"/>
                    </a:cubicBezTo>
                    <a:cubicBezTo>
                      <a:pt x="1146" y="2"/>
                      <a:pt x="1120" y="0"/>
                      <a:pt x="109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8"/>
              <p:cNvSpPr/>
              <p:nvPr/>
            </p:nvSpPr>
            <p:spPr>
              <a:xfrm>
                <a:off x="831375" y="3080950"/>
                <a:ext cx="53925" cy="56050"/>
              </a:xfrm>
              <a:custGeom>
                <a:rect b="b" l="l" r="r" t="t"/>
                <a:pathLst>
                  <a:path extrusionOk="0" h="2242" w="2157">
                    <a:moveTo>
                      <a:pt x="1247" y="206"/>
                    </a:moveTo>
                    <a:cubicBezTo>
                      <a:pt x="1263" y="206"/>
                      <a:pt x="1266" y="242"/>
                      <a:pt x="1245" y="380"/>
                    </a:cubicBezTo>
                    <a:cubicBezTo>
                      <a:pt x="1216" y="669"/>
                      <a:pt x="811" y="1002"/>
                      <a:pt x="565" y="1132"/>
                    </a:cubicBezTo>
                    <a:cubicBezTo>
                      <a:pt x="623" y="930"/>
                      <a:pt x="1086" y="250"/>
                      <a:pt x="1158" y="250"/>
                    </a:cubicBezTo>
                    <a:cubicBezTo>
                      <a:pt x="1196" y="250"/>
                      <a:pt x="1230" y="206"/>
                      <a:pt x="1247" y="206"/>
                    </a:cubicBezTo>
                    <a:close/>
                    <a:moveTo>
                      <a:pt x="1156" y="0"/>
                    </a:moveTo>
                    <a:cubicBezTo>
                      <a:pt x="602" y="0"/>
                      <a:pt x="114" y="947"/>
                      <a:pt x="58" y="1422"/>
                    </a:cubicBezTo>
                    <a:cubicBezTo>
                      <a:pt x="1" y="1798"/>
                      <a:pt x="1" y="2160"/>
                      <a:pt x="579" y="2232"/>
                    </a:cubicBezTo>
                    <a:cubicBezTo>
                      <a:pt x="628" y="2238"/>
                      <a:pt x="676" y="2241"/>
                      <a:pt x="724" y="2241"/>
                    </a:cubicBezTo>
                    <a:cubicBezTo>
                      <a:pt x="1253" y="2241"/>
                      <a:pt x="1766" y="1889"/>
                      <a:pt x="2084" y="1451"/>
                    </a:cubicBezTo>
                    <a:cubicBezTo>
                      <a:pt x="2113" y="1407"/>
                      <a:pt x="2142" y="1364"/>
                      <a:pt x="2157" y="1306"/>
                    </a:cubicBezTo>
                    <a:cubicBezTo>
                      <a:pt x="2157" y="1263"/>
                      <a:pt x="2128" y="1234"/>
                      <a:pt x="2084" y="1234"/>
                    </a:cubicBezTo>
                    <a:cubicBezTo>
                      <a:pt x="2079" y="1233"/>
                      <a:pt x="2073" y="1232"/>
                      <a:pt x="2068" y="1232"/>
                    </a:cubicBezTo>
                    <a:cubicBezTo>
                      <a:pt x="2001" y="1232"/>
                      <a:pt x="1936" y="1310"/>
                      <a:pt x="1896" y="1364"/>
                    </a:cubicBezTo>
                    <a:cubicBezTo>
                      <a:pt x="1660" y="1670"/>
                      <a:pt x="1090" y="2002"/>
                      <a:pt x="814" y="2002"/>
                    </a:cubicBezTo>
                    <a:cubicBezTo>
                      <a:pt x="803" y="2002"/>
                      <a:pt x="792" y="2002"/>
                      <a:pt x="782" y="2001"/>
                    </a:cubicBezTo>
                    <a:cubicBezTo>
                      <a:pt x="507" y="1957"/>
                      <a:pt x="435" y="1798"/>
                      <a:pt x="464" y="1538"/>
                    </a:cubicBezTo>
                    <a:cubicBezTo>
                      <a:pt x="478" y="1465"/>
                      <a:pt x="492" y="1393"/>
                      <a:pt x="521" y="1321"/>
                    </a:cubicBezTo>
                    <a:cubicBezTo>
                      <a:pt x="869" y="1248"/>
                      <a:pt x="1447" y="727"/>
                      <a:pt x="1491" y="366"/>
                    </a:cubicBezTo>
                    <a:cubicBezTo>
                      <a:pt x="1534" y="192"/>
                      <a:pt x="1404" y="4"/>
                      <a:pt x="1216" y="4"/>
                    </a:cubicBezTo>
                    <a:cubicBezTo>
                      <a:pt x="1196" y="1"/>
                      <a:pt x="1176" y="0"/>
                      <a:pt x="1156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8"/>
              <p:cNvSpPr/>
              <p:nvPr/>
            </p:nvSpPr>
            <p:spPr>
              <a:xfrm>
                <a:off x="870800" y="3072350"/>
                <a:ext cx="64425" cy="74275"/>
              </a:xfrm>
              <a:custGeom>
                <a:rect b="b" l="l" r="r" t="t"/>
                <a:pathLst>
                  <a:path extrusionOk="0" h="2971" w="2577">
                    <a:moveTo>
                      <a:pt x="945" y="0"/>
                    </a:moveTo>
                    <a:cubicBezTo>
                      <a:pt x="734" y="0"/>
                      <a:pt x="594" y="423"/>
                      <a:pt x="580" y="579"/>
                    </a:cubicBezTo>
                    <a:cubicBezTo>
                      <a:pt x="551" y="738"/>
                      <a:pt x="580" y="912"/>
                      <a:pt x="652" y="1057"/>
                    </a:cubicBezTo>
                    <a:cubicBezTo>
                      <a:pt x="580" y="1419"/>
                      <a:pt x="319" y="1708"/>
                      <a:pt x="73" y="1983"/>
                    </a:cubicBezTo>
                    <a:cubicBezTo>
                      <a:pt x="30" y="2012"/>
                      <a:pt x="15" y="2055"/>
                      <a:pt x="15" y="2099"/>
                    </a:cubicBezTo>
                    <a:cubicBezTo>
                      <a:pt x="1" y="2142"/>
                      <a:pt x="15" y="2157"/>
                      <a:pt x="73" y="2171"/>
                    </a:cubicBezTo>
                    <a:cubicBezTo>
                      <a:pt x="84" y="2177"/>
                      <a:pt x="95" y="2179"/>
                      <a:pt x="106" y="2179"/>
                    </a:cubicBezTo>
                    <a:cubicBezTo>
                      <a:pt x="148" y="2179"/>
                      <a:pt x="186" y="2139"/>
                      <a:pt x="232" y="2128"/>
                    </a:cubicBezTo>
                    <a:cubicBezTo>
                      <a:pt x="507" y="1867"/>
                      <a:pt x="724" y="1549"/>
                      <a:pt x="869" y="1202"/>
                    </a:cubicBezTo>
                    <a:cubicBezTo>
                      <a:pt x="1014" y="1274"/>
                      <a:pt x="1187" y="1375"/>
                      <a:pt x="1158" y="1578"/>
                    </a:cubicBezTo>
                    <a:cubicBezTo>
                      <a:pt x="1115" y="1780"/>
                      <a:pt x="1086" y="1925"/>
                      <a:pt x="1043" y="2171"/>
                    </a:cubicBezTo>
                    <a:cubicBezTo>
                      <a:pt x="1014" y="2431"/>
                      <a:pt x="985" y="2923"/>
                      <a:pt x="1332" y="2967"/>
                    </a:cubicBezTo>
                    <a:cubicBezTo>
                      <a:pt x="1348" y="2970"/>
                      <a:pt x="1365" y="2971"/>
                      <a:pt x="1383" y="2971"/>
                    </a:cubicBezTo>
                    <a:cubicBezTo>
                      <a:pt x="1738" y="2971"/>
                      <a:pt x="2326" y="2433"/>
                      <a:pt x="2533" y="2171"/>
                    </a:cubicBezTo>
                    <a:cubicBezTo>
                      <a:pt x="2562" y="2142"/>
                      <a:pt x="2576" y="2099"/>
                      <a:pt x="2576" y="2070"/>
                    </a:cubicBezTo>
                    <a:cubicBezTo>
                      <a:pt x="2576" y="2012"/>
                      <a:pt x="2562" y="1939"/>
                      <a:pt x="2504" y="1939"/>
                    </a:cubicBezTo>
                    <a:cubicBezTo>
                      <a:pt x="2484" y="1939"/>
                      <a:pt x="2492" y="1921"/>
                      <a:pt x="2487" y="1921"/>
                    </a:cubicBezTo>
                    <a:cubicBezTo>
                      <a:pt x="2482" y="1921"/>
                      <a:pt x="2461" y="1946"/>
                      <a:pt x="2359" y="2055"/>
                    </a:cubicBezTo>
                    <a:cubicBezTo>
                      <a:pt x="2188" y="2241"/>
                      <a:pt x="1553" y="2736"/>
                      <a:pt x="1424" y="2736"/>
                    </a:cubicBezTo>
                    <a:cubicBezTo>
                      <a:pt x="1422" y="2736"/>
                      <a:pt x="1420" y="2736"/>
                      <a:pt x="1419" y="2735"/>
                    </a:cubicBezTo>
                    <a:cubicBezTo>
                      <a:pt x="1317" y="2721"/>
                      <a:pt x="1332" y="2591"/>
                      <a:pt x="1346" y="2518"/>
                    </a:cubicBezTo>
                    <a:cubicBezTo>
                      <a:pt x="1390" y="2258"/>
                      <a:pt x="1462" y="1997"/>
                      <a:pt x="1549" y="1766"/>
                    </a:cubicBezTo>
                    <a:lnTo>
                      <a:pt x="1607" y="1563"/>
                    </a:lnTo>
                    <a:cubicBezTo>
                      <a:pt x="1665" y="1071"/>
                      <a:pt x="1187" y="999"/>
                      <a:pt x="1043" y="710"/>
                    </a:cubicBezTo>
                    <a:lnTo>
                      <a:pt x="1100" y="464"/>
                    </a:lnTo>
                    <a:cubicBezTo>
                      <a:pt x="1100" y="348"/>
                      <a:pt x="1173" y="29"/>
                      <a:pt x="956" y="1"/>
                    </a:cubicBezTo>
                    <a:cubicBezTo>
                      <a:pt x="952" y="0"/>
                      <a:pt x="949" y="0"/>
                      <a:pt x="94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18" name="Google Shape;1618;p8"/>
          <p:cNvGrpSpPr/>
          <p:nvPr/>
        </p:nvGrpSpPr>
        <p:grpSpPr>
          <a:xfrm rot="-720132">
            <a:off x="2304638" y="412255"/>
            <a:ext cx="950489" cy="578358"/>
            <a:chOff x="5187225" y="2640275"/>
            <a:chExt cx="1088400" cy="662275"/>
          </a:xfrm>
        </p:grpSpPr>
        <p:grpSp>
          <p:nvGrpSpPr>
            <p:cNvPr id="1619" name="Google Shape;1619;p8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1620" name="Google Shape;1620;p8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8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8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8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8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8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8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8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8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29" name="Google Shape;1629;p8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1630" name="Google Shape;1630;p8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8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8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8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8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8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8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8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8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8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8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8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8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8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8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8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8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8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8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8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8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8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8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8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8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8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8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8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8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8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60" name="Google Shape;1660;p8"/>
          <p:cNvGrpSpPr/>
          <p:nvPr/>
        </p:nvGrpSpPr>
        <p:grpSpPr>
          <a:xfrm>
            <a:off x="6632697" y="241602"/>
            <a:ext cx="1140727" cy="1139881"/>
            <a:chOff x="1127838" y="3899250"/>
            <a:chExt cx="876875" cy="876225"/>
          </a:xfrm>
        </p:grpSpPr>
        <p:sp>
          <p:nvSpPr>
            <p:cNvPr id="1661" name="Google Shape;1661;p8"/>
            <p:cNvSpPr/>
            <p:nvPr/>
          </p:nvSpPr>
          <p:spPr>
            <a:xfrm>
              <a:off x="1134888" y="3903475"/>
              <a:ext cx="862775" cy="867775"/>
            </a:xfrm>
            <a:custGeom>
              <a:rect b="b" l="l" r="r" t="t"/>
              <a:pathLst>
                <a:path extrusionOk="0" h="34711" w="34511">
                  <a:moveTo>
                    <a:pt x="9232" y="701"/>
                  </a:moveTo>
                  <a:cubicBezTo>
                    <a:pt x="9246" y="701"/>
                    <a:pt x="9265" y="714"/>
                    <a:pt x="9275" y="735"/>
                  </a:cubicBezTo>
                  <a:cubicBezTo>
                    <a:pt x="9290" y="779"/>
                    <a:pt x="9492" y="2443"/>
                    <a:pt x="9189" y="3181"/>
                  </a:cubicBezTo>
                  <a:cubicBezTo>
                    <a:pt x="8972" y="2066"/>
                    <a:pt x="9116" y="764"/>
                    <a:pt x="9217" y="706"/>
                  </a:cubicBezTo>
                  <a:cubicBezTo>
                    <a:pt x="9221" y="702"/>
                    <a:pt x="9226" y="701"/>
                    <a:pt x="9232" y="701"/>
                  </a:cubicBezTo>
                  <a:close/>
                  <a:moveTo>
                    <a:pt x="10237" y="3188"/>
                  </a:moveTo>
                  <a:cubicBezTo>
                    <a:pt x="10320" y="3188"/>
                    <a:pt x="10412" y="3245"/>
                    <a:pt x="10491" y="3383"/>
                  </a:cubicBezTo>
                  <a:lnTo>
                    <a:pt x="9869" y="3701"/>
                  </a:lnTo>
                  <a:cubicBezTo>
                    <a:pt x="9869" y="3513"/>
                    <a:pt x="9955" y="3325"/>
                    <a:pt x="10129" y="3224"/>
                  </a:cubicBezTo>
                  <a:cubicBezTo>
                    <a:pt x="10162" y="3201"/>
                    <a:pt x="10198" y="3188"/>
                    <a:pt x="10237" y="3188"/>
                  </a:cubicBezTo>
                  <a:close/>
                  <a:moveTo>
                    <a:pt x="7496" y="4309"/>
                  </a:moveTo>
                  <a:cubicBezTo>
                    <a:pt x="7539" y="4512"/>
                    <a:pt x="7640" y="4700"/>
                    <a:pt x="7771" y="4859"/>
                  </a:cubicBezTo>
                  <a:cubicBezTo>
                    <a:pt x="7814" y="4917"/>
                    <a:pt x="7857" y="4975"/>
                    <a:pt x="7915" y="5033"/>
                  </a:cubicBezTo>
                  <a:lnTo>
                    <a:pt x="7192" y="5640"/>
                  </a:lnTo>
                  <a:cubicBezTo>
                    <a:pt x="7105" y="5148"/>
                    <a:pt x="7134" y="4570"/>
                    <a:pt x="7496" y="4309"/>
                  </a:cubicBezTo>
                  <a:close/>
                  <a:moveTo>
                    <a:pt x="4985" y="3494"/>
                  </a:moveTo>
                  <a:cubicBezTo>
                    <a:pt x="5004" y="3494"/>
                    <a:pt x="5037" y="3508"/>
                    <a:pt x="5079" y="3542"/>
                  </a:cubicBezTo>
                  <a:cubicBezTo>
                    <a:pt x="5383" y="3875"/>
                    <a:pt x="5904" y="5467"/>
                    <a:pt x="5889" y="6566"/>
                  </a:cubicBezTo>
                  <a:cubicBezTo>
                    <a:pt x="5253" y="5394"/>
                    <a:pt x="4819" y="3629"/>
                    <a:pt x="4963" y="3513"/>
                  </a:cubicBezTo>
                  <a:cubicBezTo>
                    <a:pt x="4963" y="3501"/>
                    <a:pt x="4971" y="3494"/>
                    <a:pt x="4985" y="3494"/>
                  </a:cubicBezTo>
                  <a:close/>
                  <a:moveTo>
                    <a:pt x="2692" y="5611"/>
                  </a:moveTo>
                  <a:cubicBezTo>
                    <a:pt x="3111" y="6364"/>
                    <a:pt x="3618" y="7073"/>
                    <a:pt x="4196" y="7739"/>
                  </a:cubicBezTo>
                  <a:lnTo>
                    <a:pt x="3502" y="8303"/>
                  </a:lnTo>
                  <a:cubicBezTo>
                    <a:pt x="2981" y="7145"/>
                    <a:pt x="2648" y="6089"/>
                    <a:pt x="2692" y="5611"/>
                  </a:cubicBezTo>
                  <a:close/>
                  <a:moveTo>
                    <a:pt x="4327" y="7927"/>
                  </a:moveTo>
                  <a:cubicBezTo>
                    <a:pt x="4500" y="8100"/>
                    <a:pt x="4659" y="8245"/>
                    <a:pt x="4804" y="8390"/>
                  </a:cubicBezTo>
                  <a:cubicBezTo>
                    <a:pt x="4558" y="8766"/>
                    <a:pt x="4312" y="9171"/>
                    <a:pt x="4081" y="9562"/>
                  </a:cubicBezTo>
                  <a:lnTo>
                    <a:pt x="3632" y="8621"/>
                  </a:lnTo>
                  <a:lnTo>
                    <a:pt x="4327" y="7927"/>
                  </a:lnTo>
                  <a:close/>
                  <a:moveTo>
                    <a:pt x="29475" y="25667"/>
                  </a:moveTo>
                  <a:lnTo>
                    <a:pt x="29605" y="25898"/>
                  </a:lnTo>
                  <a:lnTo>
                    <a:pt x="29345" y="25840"/>
                  </a:lnTo>
                  <a:lnTo>
                    <a:pt x="29475" y="25667"/>
                  </a:lnTo>
                  <a:close/>
                  <a:moveTo>
                    <a:pt x="25713" y="29313"/>
                  </a:moveTo>
                  <a:lnTo>
                    <a:pt x="25771" y="29675"/>
                  </a:lnTo>
                  <a:lnTo>
                    <a:pt x="25771" y="29675"/>
                  </a:lnTo>
                  <a:lnTo>
                    <a:pt x="25453" y="29501"/>
                  </a:lnTo>
                  <a:lnTo>
                    <a:pt x="25713" y="29313"/>
                  </a:lnTo>
                  <a:close/>
                  <a:moveTo>
                    <a:pt x="21792" y="31223"/>
                  </a:moveTo>
                  <a:lnTo>
                    <a:pt x="22139" y="32135"/>
                  </a:lnTo>
                  <a:cubicBezTo>
                    <a:pt x="22168" y="32192"/>
                    <a:pt x="22182" y="32250"/>
                    <a:pt x="22182" y="32323"/>
                  </a:cubicBezTo>
                  <a:cubicBezTo>
                    <a:pt x="22211" y="32366"/>
                    <a:pt x="22211" y="32424"/>
                    <a:pt x="22182" y="32467"/>
                  </a:cubicBezTo>
                  <a:cubicBezTo>
                    <a:pt x="22182" y="32525"/>
                    <a:pt x="22154" y="32583"/>
                    <a:pt x="22096" y="32612"/>
                  </a:cubicBezTo>
                  <a:lnTo>
                    <a:pt x="21893" y="32713"/>
                  </a:lnTo>
                  <a:cubicBezTo>
                    <a:pt x="21850" y="32746"/>
                    <a:pt x="21790" y="32762"/>
                    <a:pt x="21732" y="32762"/>
                  </a:cubicBezTo>
                  <a:cubicBezTo>
                    <a:pt x="21713" y="32762"/>
                    <a:pt x="21694" y="32760"/>
                    <a:pt x="21676" y="32757"/>
                  </a:cubicBezTo>
                  <a:cubicBezTo>
                    <a:pt x="21604" y="32742"/>
                    <a:pt x="21546" y="32713"/>
                    <a:pt x="21502" y="32670"/>
                  </a:cubicBezTo>
                  <a:cubicBezTo>
                    <a:pt x="21430" y="32598"/>
                    <a:pt x="21372" y="32511"/>
                    <a:pt x="21343" y="32424"/>
                  </a:cubicBezTo>
                  <a:lnTo>
                    <a:pt x="20981" y="31440"/>
                  </a:lnTo>
                  <a:lnTo>
                    <a:pt x="21792" y="31223"/>
                  </a:lnTo>
                  <a:close/>
                  <a:moveTo>
                    <a:pt x="17301" y="0"/>
                  </a:moveTo>
                  <a:cubicBezTo>
                    <a:pt x="16795" y="0"/>
                    <a:pt x="16285" y="23"/>
                    <a:pt x="15772" y="70"/>
                  </a:cubicBezTo>
                  <a:lnTo>
                    <a:pt x="17596" y="1589"/>
                  </a:lnTo>
                  <a:cubicBezTo>
                    <a:pt x="17483" y="1585"/>
                    <a:pt x="17371" y="1583"/>
                    <a:pt x="17259" y="1583"/>
                  </a:cubicBezTo>
                  <a:cubicBezTo>
                    <a:pt x="16923" y="1583"/>
                    <a:pt x="16586" y="1600"/>
                    <a:pt x="16250" y="1632"/>
                  </a:cubicBezTo>
                  <a:lnTo>
                    <a:pt x="16467" y="1791"/>
                  </a:lnTo>
                  <a:cubicBezTo>
                    <a:pt x="15888" y="1820"/>
                    <a:pt x="15309" y="1893"/>
                    <a:pt x="14730" y="1994"/>
                  </a:cubicBezTo>
                  <a:lnTo>
                    <a:pt x="14644" y="1951"/>
                  </a:lnTo>
                  <a:cubicBezTo>
                    <a:pt x="14644" y="1965"/>
                    <a:pt x="14629" y="1994"/>
                    <a:pt x="14629" y="2009"/>
                  </a:cubicBezTo>
                  <a:lnTo>
                    <a:pt x="14050" y="2110"/>
                  </a:lnTo>
                  <a:lnTo>
                    <a:pt x="13718" y="2211"/>
                  </a:lnTo>
                  <a:cubicBezTo>
                    <a:pt x="13747" y="2168"/>
                    <a:pt x="13747" y="2124"/>
                    <a:pt x="13718" y="2081"/>
                  </a:cubicBezTo>
                  <a:cubicBezTo>
                    <a:pt x="13697" y="2019"/>
                    <a:pt x="13596" y="2001"/>
                    <a:pt x="13508" y="2001"/>
                  </a:cubicBezTo>
                  <a:cubicBezTo>
                    <a:pt x="13473" y="2001"/>
                    <a:pt x="13439" y="2004"/>
                    <a:pt x="13414" y="2009"/>
                  </a:cubicBezTo>
                  <a:cubicBezTo>
                    <a:pt x="13327" y="2023"/>
                    <a:pt x="13356" y="2182"/>
                    <a:pt x="13341" y="2298"/>
                  </a:cubicBezTo>
                  <a:cubicBezTo>
                    <a:pt x="12980" y="2385"/>
                    <a:pt x="12632" y="2515"/>
                    <a:pt x="12300" y="2616"/>
                  </a:cubicBezTo>
                  <a:cubicBezTo>
                    <a:pt x="12401" y="2081"/>
                    <a:pt x="12661" y="1517"/>
                    <a:pt x="12994" y="1401"/>
                  </a:cubicBezTo>
                  <a:cubicBezTo>
                    <a:pt x="13068" y="1379"/>
                    <a:pt x="13127" y="1369"/>
                    <a:pt x="13175" y="1369"/>
                  </a:cubicBezTo>
                  <a:cubicBezTo>
                    <a:pt x="13350" y="1369"/>
                    <a:pt x="13371" y="1502"/>
                    <a:pt x="13428" y="1661"/>
                  </a:cubicBezTo>
                  <a:cubicBezTo>
                    <a:pt x="13457" y="1734"/>
                    <a:pt x="13472" y="1820"/>
                    <a:pt x="13472" y="1893"/>
                  </a:cubicBezTo>
                  <a:cubicBezTo>
                    <a:pt x="13645" y="1820"/>
                    <a:pt x="13761" y="1719"/>
                    <a:pt x="13689" y="1517"/>
                  </a:cubicBezTo>
                  <a:cubicBezTo>
                    <a:pt x="13631" y="1355"/>
                    <a:pt x="13407" y="1193"/>
                    <a:pt x="13158" y="1193"/>
                  </a:cubicBezTo>
                  <a:cubicBezTo>
                    <a:pt x="13095" y="1193"/>
                    <a:pt x="13030" y="1204"/>
                    <a:pt x="12965" y="1227"/>
                  </a:cubicBezTo>
                  <a:cubicBezTo>
                    <a:pt x="12632" y="1328"/>
                    <a:pt x="11996" y="2095"/>
                    <a:pt x="11851" y="2775"/>
                  </a:cubicBezTo>
                  <a:cubicBezTo>
                    <a:pt x="11533" y="2891"/>
                    <a:pt x="11229" y="3036"/>
                    <a:pt x="10910" y="3181"/>
                  </a:cubicBezTo>
                  <a:cubicBezTo>
                    <a:pt x="10910" y="3123"/>
                    <a:pt x="10896" y="3079"/>
                    <a:pt x="10867" y="3036"/>
                  </a:cubicBezTo>
                  <a:cubicBezTo>
                    <a:pt x="10770" y="2842"/>
                    <a:pt x="10593" y="2688"/>
                    <a:pt x="10377" y="2688"/>
                  </a:cubicBezTo>
                  <a:cubicBezTo>
                    <a:pt x="10303" y="2688"/>
                    <a:pt x="10225" y="2706"/>
                    <a:pt x="10144" y="2746"/>
                  </a:cubicBezTo>
                  <a:cubicBezTo>
                    <a:pt x="9811" y="2906"/>
                    <a:pt x="9681" y="3325"/>
                    <a:pt x="9666" y="3832"/>
                  </a:cubicBezTo>
                  <a:lnTo>
                    <a:pt x="9348" y="4005"/>
                  </a:lnTo>
                  <a:cubicBezTo>
                    <a:pt x="9290" y="3832"/>
                    <a:pt x="9261" y="3644"/>
                    <a:pt x="9232" y="3455"/>
                  </a:cubicBezTo>
                  <a:cubicBezTo>
                    <a:pt x="9709" y="2660"/>
                    <a:pt x="9681" y="1025"/>
                    <a:pt x="9377" y="460"/>
                  </a:cubicBezTo>
                  <a:cubicBezTo>
                    <a:pt x="9316" y="327"/>
                    <a:pt x="9184" y="183"/>
                    <a:pt x="9066" y="183"/>
                  </a:cubicBezTo>
                  <a:cubicBezTo>
                    <a:pt x="9043" y="183"/>
                    <a:pt x="9021" y="188"/>
                    <a:pt x="9000" y="200"/>
                  </a:cubicBezTo>
                  <a:cubicBezTo>
                    <a:pt x="8566" y="431"/>
                    <a:pt x="8624" y="2804"/>
                    <a:pt x="9000" y="4251"/>
                  </a:cubicBezTo>
                  <a:lnTo>
                    <a:pt x="8161" y="4830"/>
                  </a:lnTo>
                  <a:cubicBezTo>
                    <a:pt x="8045" y="4570"/>
                    <a:pt x="8016" y="4251"/>
                    <a:pt x="7944" y="4121"/>
                  </a:cubicBezTo>
                  <a:cubicBezTo>
                    <a:pt x="7900" y="4041"/>
                    <a:pt x="7828" y="3999"/>
                    <a:pt x="7752" y="3999"/>
                  </a:cubicBezTo>
                  <a:cubicBezTo>
                    <a:pt x="7705" y="3999"/>
                    <a:pt x="7656" y="4015"/>
                    <a:pt x="7611" y="4049"/>
                  </a:cubicBezTo>
                  <a:lnTo>
                    <a:pt x="7568" y="4092"/>
                  </a:lnTo>
                  <a:cubicBezTo>
                    <a:pt x="7533" y="4072"/>
                    <a:pt x="7495" y="4063"/>
                    <a:pt x="7457" y="4063"/>
                  </a:cubicBezTo>
                  <a:cubicBezTo>
                    <a:pt x="7384" y="4063"/>
                    <a:pt x="7312" y="4098"/>
                    <a:pt x="7264" y="4165"/>
                  </a:cubicBezTo>
                  <a:cubicBezTo>
                    <a:pt x="6830" y="4483"/>
                    <a:pt x="6743" y="5279"/>
                    <a:pt x="6859" y="5930"/>
                  </a:cubicBezTo>
                  <a:cubicBezTo>
                    <a:pt x="6570" y="6219"/>
                    <a:pt x="6309" y="6509"/>
                    <a:pt x="6034" y="6812"/>
                  </a:cubicBezTo>
                  <a:cubicBezTo>
                    <a:pt x="6020" y="6798"/>
                    <a:pt x="6020" y="6784"/>
                    <a:pt x="5991" y="6784"/>
                  </a:cubicBezTo>
                  <a:cubicBezTo>
                    <a:pt x="6135" y="5510"/>
                    <a:pt x="5528" y="3716"/>
                    <a:pt x="5108" y="3282"/>
                  </a:cubicBezTo>
                  <a:cubicBezTo>
                    <a:pt x="5005" y="3191"/>
                    <a:pt x="4822" y="3063"/>
                    <a:pt x="4692" y="3063"/>
                  </a:cubicBezTo>
                  <a:cubicBezTo>
                    <a:pt x="4657" y="3063"/>
                    <a:pt x="4626" y="3072"/>
                    <a:pt x="4602" y="3094"/>
                  </a:cubicBezTo>
                  <a:cubicBezTo>
                    <a:pt x="4500" y="3181"/>
                    <a:pt x="4978" y="5857"/>
                    <a:pt x="5745" y="7145"/>
                  </a:cubicBezTo>
                  <a:cubicBezTo>
                    <a:pt x="5528" y="7406"/>
                    <a:pt x="5296" y="7681"/>
                    <a:pt x="5094" y="7970"/>
                  </a:cubicBezTo>
                  <a:cubicBezTo>
                    <a:pt x="4153" y="7102"/>
                    <a:pt x="2880" y="5337"/>
                    <a:pt x="2865" y="5018"/>
                  </a:cubicBezTo>
                  <a:cubicBezTo>
                    <a:pt x="2721" y="5018"/>
                    <a:pt x="2590" y="5076"/>
                    <a:pt x="2489" y="5192"/>
                  </a:cubicBezTo>
                  <a:cubicBezTo>
                    <a:pt x="2431" y="5293"/>
                    <a:pt x="2402" y="5423"/>
                    <a:pt x="2431" y="5554"/>
                  </a:cubicBezTo>
                  <a:cubicBezTo>
                    <a:pt x="2503" y="6103"/>
                    <a:pt x="2851" y="7362"/>
                    <a:pt x="3241" y="8534"/>
                  </a:cubicBezTo>
                  <a:cubicBezTo>
                    <a:pt x="3126" y="8636"/>
                    <a:pt x="3024" y="8751"/>
                    <a:pt x="2923" y="8882"/>
                  </a:cubicBezTo>
                  <a:cubicBezTo>
                    <a:pt x="2706" y="9142"/>
                    <a:pt x="2634" y="9417"/>
                    <a:pt x="2778" y="9649"/>
                  </a:cubicBezTo>
                  <a:lnTo>
                    <a:pt x="2923" y="9460"/>
                  </a:lnTo>
                  <a:cubicBezTo>
                    <a:pt x="3068" y="9272"/>
                    <a:pt x="3213" y="9084"/>
                    <a:pt x="3372" y="8911"/>
                  </a:cubicBezTo>
                  <a:cubicBezTo>
                    <a:pt x="3531" y="9316"/>
                    <a:pt x="3676" y="9692"/>
                    <a:pt x="3849" y="10010"/>
                  </a:cubicBezTo>
                  <a:cubicBezTo>
                    <a:pt x="3444" y="10821"/>
                    <a:pt x="3097" y="11660"/>
                    <a:pt x="2836" y="12528"/>
                  </a:cubicBezTo>
                  <a:lnTo>
                    <a:pt x="2648" y="12224"/>
                  </a:lnTo>
                  <a:cubicBezTo>
                    <a:pt x="2561" y="12456"/>
                    <a:pt x="2489" y="12702"/>
                    <a:pt x="2431" y="12948"/>
                  </a:cubicBezTo>
                  <a:lnTo>
                    <a:pt x="1331" y="11168"/>
                  </a:lnTo>
                  <a:cubicBezTo>
                    <a:pt x="159" y="14395"/>
                    <a:pt x="0" y="17896"/>
                    <a:pt x="883" y="21210"/>
                  </a:cubicBezTo>
                  <a:cubicBezTo>
                    <a:pt x="2706" y="28141"/>
                    <a:pt x="8306" y="32829"/>
                    <a:pt x="15034" y="33567"/>
                  </a:cubicBezTo>
                  <a:lnTo>
                    <a:pt x="14021" y="31918"/>
                  </a:lnTo>
                  <a:lnTo>
                    <a:pt x="15034" y="32062"/>
                  </a:lnTo>
                  <a:lnTo>
                    <a:pt x="14803" y="31700"/>
                  </a:lnTo>
                  <a:lnTo>
                    <a:pt x="14803" y="31700"/>
                  </a:lnTo>
                  <a:lnTo>
                    <a:pt x="15960" y="31845"/>
                  </a:lnTo>
                  <a:cubicBezTo>
                    <a:pt x="15931" y="31946"/>
                    <a:pt x="15917" y="32048"/>
                    <a:pt x="15946" y="32149"/>
                  </a:cubicBezTo>
                  <a:cubicBezTo>
                    <a:pt x="15975" y="32265"/>
                    <a:pt x="16004" y="32366"/>
                    <a:pt x="16047" y="32467"/>
                  </a:cubicBezTo>
                  <a:cubicBezTo>
                    <a:pt x="16120" y="32569"/>
                    <a:pt x="16206" y="32670"/>
                    <a:pt x="16308" y="32757"/>
                  </a:cubicBezTo>
                  <a:cubicBezTo>
                    <a:pt x="16423" y="32858"/>
                    <a:pt x="16554" y="32930"/>
                    <a:pt x="16698" y="32988"/>
                  </a:cubicBezTo>
                  <a:lnTo>
                    <a:pt x="17046" y="33119"/>
                  </a:lnTo>
                  <a:lnTo>
                    <a:pt x="17321" y="33220"/>
                  </a:lnTo>
                  <a:lnTo>
                    <a:pt x="17538" y="33292"/>
                  </a:lnTo>
                  <a:lnTo>
                    <a:pt x="17711" y="33364"/>
                  </a:lnTo>
                  <a:lnTo>
                    <a:pt x="17827" y="33422"/>
                  </a:lnTo>
                  <a:lnTo>
                    <a:pt x="17899" y="33495"/>
                  </a:lnTo>
                  <a:cubicBezTo>
                    <a:pt x="17914" y="33524"/>
                    <a:pt x="17928" y="33553"/>
                    <a:pt x="17928" y="33582"/>
                  </a:cubicBezTo>
                  <a:cubicBezTo>
                    <a:pt x="17928" y="33625"/>
                    <a:pt x="17885" y="33770"/>
                    <a:pt x="17711" y="33784"/>
                  </a:cubicBezTo>
                  <a:cubicBezTo>
                    <a:pt x="17634" y="33794"/>
                    <a:pt x="17555" y="33799"/>
                    <a:pt x="17475" y="33799"/>
                  </a:cubicBezTo>
                  <a:cubicBezTo>
                    <a:pt x="17316" y="33799"/>
                    <a:pt x="17152" y="33779"/>
                    <a:pt x="16988" y="33741"/>
                  </a:cubicBezTo>
                  <a:cubicBezTo>
                    <a:pt x="16858" y="33708"/>
                    <a:pt x="16719" y="33692"/>
                    <a:pt x="16579" y="33692"/>
                  </a:cubicBezTo>
                  <a:cubicBezTo>
                    <a:pt x="16532" y="33692"/>
                    <a:pt x="16485" y="33694"/>
                    <a:pt x="16438" y="33697"/>
                  </a:cubicBezTo>
                  <a:cubicBezTo>
                    <a:pt x="16351" y="33697"/>
                    <a:pt x="16264" y="33741"/>
                    <a:pt x="16192" y="33799"/>
                  </a:cubicBezTo>
                  <a:cubicBezTo>
                    <a:pt x="16134" y="33943"/>
                    <a:pt x="16163" y="34117"/>
                    <a:pt x="16264" y="34233"/>
                  </a:cubicBezTo>
                  <a:lnTo>
                    <a:pt x="16539" y="34450"/>
                  </a:lnTo>
                  <a:lnTo>
                    <a:pt x="16959" y="34609"/>
                  </a:lnTo>
                  <a:lnTo>
                    <a:pt x="17465" y="34710"/>
                  </a:lnTo>
                  <a:cubicBezTo>
                    <a:pt x="17653" y="34710"/>
                    <a:pt x="17856" y="34696"/>
                    <a:pt x="18044" y="34667"/>
                  </a:cubicBezTo>
                  <a:cubicBezTo>
                    <a:pt x="19057" y="34522"/>
                    <a:pt x="19506" y="34074"/>
                    <a:pt x="19404" y="33336"/>
                  </a:cubicBezTo>
                  <a:cubicBezTo>
                    <a:pt x="19375" y="33162"/>
                    <a:pt x="19288" y="32988"/>
                    <a:pt x="19158" y="32858"/>
                  </a:cubicBezTo>
                  <a:cubicBezTo>
                    <a:pt x="18970" y="32699"/>
                    <a:pt x="18753" y="32569"/>
                    <a:pt x="18507" y="32482"/>
                  </a:cubicBezTo>
                  <a:lnTo>
                    <a:pt x="18145" y="32352"/>
                  </a:lnTo>
                  <a:lnTo>
                    <a:pt x="17842" y="32250"/>
                  </a:lnTo>
                  <a:lnTo>
                    <a:pt x="17596" y="32135"/>
                  </a:lnTo>
                  <a:lnTo>
                    <a:pt x="17407" y="32004"/>
                  </a:lnTo>
                  <a:cubicBezTo>
                    <a:pt x="17378" y="31990"/>
                    <a:pt x="17364" y="31946"/>
                    <a:pt x="17350" y="31903"/>
                  </a:cubicBezTo>
                  <a:cubicBezTo>
                    <a:pt x="18145" y="31903"/>
                    <a:pt x="18941" y="31831"/>
                    <a:pt x="19723" y="31700"/>
                  </a:cubicBezTo>
                  <a:lnTo>
                    <a:pt x="20128" y="32771"/>
                  </a:lnTo>
                  <a:cubicBezTo>
                    <a:pt x="20301" y="33234"/>
                    <a:pt x="20562" y="33553"/>
                    <a:pt x="20895" y="33697"/>
                  </a:cubicBezTo>
                  <a:cubicBezTo>
                    <a:pt x="21026" y="33752"/>
                    <a:pt x="21169" y="33778"/>
                    <a:pt x="21327" y="33778"/>
                  </a:cubicBezTo>
                  <a:cubicBezTo>
                    <a:pt x="21586" y="33778"/>
                    <a:pt x="21884" y="33708"/>
                    <a:pt x="22226" y="33582"/>
                  </a:cubicBezTo>
                  <a:cubicBezTo>
                    <a:pt x="22761" y="33379"/>
                    <a:pt x="23166" y="33119"/>
                    <a:pt x="23326" y="32800"/>
                  </a:cubicBezTo>
                  <a:cubicBezTo>
                    <a:pt x="23485" y="32496"/>
                    <a:pt x="23470" y="32077"/>
                    <a:pt x="23282" y="31599"/>
                  </a:cubicBezTo>
                  <a:lnTo>
                    <a:pt x="22978" y="30774"/>
                  </a:lnTo>
                  <a:lnTo>
                    <a:pt x="23673" y="30471"/>
                  </a:lnTo>
                  <a:lnTo>
                    <a:pt x="24715" y="31975"/>
                  </a:lnTo>
                  <a:cubicBezTo>
                    <a:pt x="24801" y="32106"/>
                    <a:pt x="24917" y="32207"/>
                    <a:pt x="25062" y="32250"/>
                  </a:cubicBezTo>
                  <a:cubicBezTo>
                    <a:pt x="25078" y="32252"/>
                    <a:pt x="25095" y="32253"/>
                    <a:pt x="25111" y="32253"/>
                  </a:cubicBezTo>
                  <a:cubicBezTo>
                    <a:pt x="25221" y="32253"/>
                    <a:pt x="25321" y="32210"/>
                    <a:pt x="25409" y="32135"/>
                  </a:cubicBezTo>
                  <a:cubicBezTo>
                    <a:pt x="25511" y="32062"/>
                    <a:pt x="25568" y="31961"/>
                    <a:pt x="25597" y="31845"/>
                  </a:cubicBezTo>
                  <a:cubicBezTo>
                    <a:pt x="25612" y="31729"/>
                    <a:pt x="25583" y="31599"/>
                    <a:pt x="25496" y="31498"/>
                  </a:cubicBezTo>
                  <a:lnTo>
                    <a:pt x="24584" y="30239"/>
                  </a:lnTo>
                  <a:lnTo>
                    <a:pt x="25785" y="30818"/>
                  </a:lnTo>
                  <a:cubicBezTo>
                    <a:pt x="25945" y="30905"/>
                    <a:pt x="26118" y="30963"/>
                    <a:pt x="26292" y="30991"/>
                  </a:cubicBezTo>
                  <a:cubicBezTo>
                    <a:pt x="26318" y="30999"/>
                    <a:pt x="26345" y="31003"/>
                    <a:pt x="26373" y="31003"/>
                  </a:cubicBezTo>
                  <a:cubicBezTo>
                    <a:pt x="26451" y="31003"/>
                    <a:pt x="26531" y="30973"/>
                    <a:pt x="26596" y="30919"/>
                  </a:cubicBezTo>
                  <a:cubicBezTo>
                    <a:pt x="26668" y="30876"/>
                    <a:pt x="26726" y="30803"/>
                    <a:pt x="26740" y="30731"/>
                  </a:cubicBezTo>
                  <a:cubicBezTo>
                    <a:pt x="26784" y="30630"/>
                    <a:pt x="26784" y="30528"/>
                    <a:pt x="26755" y="30413"/>
                  </a:cubicBezTo>
                  <a:lnTo>
                    <a:pt x="26509" y="28879"/>
                  </a:lnTo>
                  <a:lnTo>
                    <a:pt x="27334" y="30036"/>
                  </a:lnTo>
                  <a:cubicBezTo>
                    <a:pt x="27421" y="30181"/>
                    <a:pt x="27565" y="30282"/>
                    <a:pt x="27724" y="30311"/>
                  </a:cubicBezTo>
                  <a:cubicBezTo>
                    <a:pt x="27869" y="30311"/>
                    <a:pt x="28014" y="30268"/>
                    <a:pt x="28130" y="30181"/>
                  </a:cubicBezTo>
                  <a:cubicBezTo>
                    <a:pt x="28491" y="29906"/>
                    <a:pt x="28564" y="29646"/>
                    <a:pt x="28376" y="29327"/>
                  </a:cubicBezTo>
                  <a:lnTo>
                    <a:pt x="27392" y="27996"/>
                  </a:lnTo>
                  <a:lnTo>
                    <a:pt x="27985" y="27417"/>
                  </a:lnTo>
                  <a:lnTo>
                    <a:pt x="29345" y="28416"/>
                  </a:lnTo>
                  <a:cubicBezTo>
                    <a:pt x="29461" y="28517"/>
                    <a:pt x="29605" y="28561"/>
                    <a:pt x="29750" y="28561"/>
                  </a:cubicBezTo>
                  <a:cubicBezTo>
                    <a:pt x="29851" y="28561"/>
                    <a:pt x="29938" y="28459"/>
                    <a:pt x="30054" y="28343"/>
                  </a:cubicBezTo>
                  <a:cubicBezTo>
                    <a:pt x="30126" y="28242"/>
                    <a:pt x="30155" y="28126"/>
                    <a:pt x="30141" y="28011"/>
                  </a:cubicBezTo>
                  <a:cubicBezTo>
                    <a:pt x="30112" y="27895"/>
                    <a:pt x="30040" y="27794"/>
                    <a:pt x="29924" y="27721"/>
                  </a:cubicBezTo>
                  <a:lnTo>
                    <a:pt x="28679" y="26824"/>
                  </a:lnTo>
                  <a:lnTo>
                    <a:pt x="29982" y="26983"/>
                  </a:lnTo>
                  <a:cubicBezTo>
                    <a:pt x="30069" y="26991"/>
                    <a:pt x="30159" y="26994"/>
                    <a:pt x="30249" y="26994"/>
                  </a:cubicBezTo>
                  <a:cubicBezTo>
                    <a:pt x="30340" y="26994"/>
                    <a:pt x="30430" y="26991"/>
                    <a:pt x="30517" y="26983"/>
                  </a:cubicBezTo>
                  <a:cubicBezTo>
                    <a:pt x="30633" y="26983"/>
                    <a:pt x="30749" y="26925"/>
                    <a:pt x="30792" y="26824"/>
                  </a:cubicBezTo>
                  <a:cubicBezTo>
                    <a:pt x="30850" y="26752"/>
                    <a:pt x="30879" y="26665"/>
                    <a:pt x="30879" y="26578"/>
                  </a:cubicBezTo>
                  <a:cubicBezTo>
                    <a:pt x="30879" y="26477"/>
                    <a:pt x="30850" y="26390"/>
                    <a:pt x="30792" y="26289"/>
                  </a:cubicBezTo>
                  <a:lnTo>
                    <a:pt x="30054" y="24929"/>
                  </a:lnTo>
                  <a:lnTo>
                    <a:pt x="31212" y="25753"/>
                  </a:lnTo>
                  <a:cubicBezTo>
                    <a:pt x="31304" y="25846"/>
                    <a:pt x="31434" y="25892"/>
                    <a:pt x="31564" y="25892"/>
                  </a:cubicBezTo>
                  <a:cubicBezTo>
                    <a:pt x="31596" y="25892"/>
                    <a:pt x="31628" y="25889"/>
                    <a:pt x="31660" y="25884"/>
                  </a:cubicBezTo>
                  <a:cubicBezTo>
                    <a:pt x="31805" y="25855"/>
                    <a:pt x="31935" y="25753"/>
                    <a:pt x="32007" y="25623"/>
                  </a:cubicBezTo>
                  <a:cubicBezTo>
                    <a:pt x="32282" y="25261"/>
                    <a:pt x="32253" y="24972"/>
                    <a:pt x="31964" y="24755"/>
                  </a:cubicBezTo>
                  <a:lnTo>
                    <a:pt x="30633" y="23800"/>
                  </a:lnTo>
                  <a:lnTo>
                    <a:pt x="30995" y="23062"/>
                  </a:lnTo>
                  <a:lnTo>
                    <a:pt x="32239" y="23482"/>
                  </a:lnTo>
                  <a:cubicBezTo>
                    <a:pt x="32379" y="23542"/>
                    <a:pt x="32526" y="23574"/>
                    <a:pt x="32674" y="23574"/>
                  </a:cubicBezTo>
                  <a:cubicBezTo>
                    <a:pt x="32741" y="23574"/>
                    <a:pt x="32808" y="23567"/>
                    <a:pt x="32876" y="23554"/>
                  </a:cubicBezTo>
                  <a:cubicBezTo>
                    <a:pt x="33020" y="23467"/>
                    <a:pt x="33136" y="23322"/>
                    <a:pt x="33180" y="23149"/>
                  </a:cubicBezTo>
                  <a:lnTo>
                    <a:pt x="33773" y="21470"/>
                  </a:lnTo>
                  <a:cubicBezTo>
                    <a:pt x="33845" y="21311"/>
                    <a:pt x="33874" y="21138"/>
                    <a:pt x="33831" y="20978"/>
                  </a:cubicBezTo>
                  <a:cubicBezTo>
                    <a:pt x="33787" y="20848"/>
                    <a:pt x="33671" y="20747"/>
                    <a:pt x="33527" y="20732"/>
                  </a:cubicBezTo>
                  <a:cubicBezTo>
                    <a:pt x="33475" y="20700"/>
                    <a:pt x="33420" y="20685"/>
                    <a:pt x="33366" y="20685"/>
                  </a:cubicBezTo>
                  <a:cubicBezTo>
                    <a:pt x="33300" y="20685"/>
                    <a:pt x="33235" y="20707"/>
                    <a:pt x="33180" y="20747"/>
                  </a:cubicBezTo>
                  <a:cubicBezTo>
                    <a:pt x="33078" y="20848"/>
                    <a:pt x="32991" y="20978"/>
                    <a:pt x="32962" y="21123"/>
                  </a:cubicBezTo>
                  <a:lnTo>
                    <a:pt x="32572" y="22252"/>
                  </a:lnTo>
                  <a:lnTo>
                    <a:pt x="32007" y="22064"/>
                  </a:lnTo>
                  <a:lnTo>
                    <a:pt x="32297" y="21210"/>
                  </a:lnTo>
                  <a:cubicBezTo>
                    <a:pt x="32355" y="21080"/>
                    <a:pt x="32384" y="20935"/>
                    <a:pt x="32369" y="20776"/>
                  </a:cubicBezTo>
                  <a:cubicBezTo>
                    <a:pt x="32355" y="20675"/>
                    <a:pt x="32268" y="20588"/>
                    <a:pt x="32167" y="20559"/>
                  </a:cubicBezTo>
                  <a:cubicBezTo>
                    <a:pt x="32116" y="20542"/>
                    <a:pt x="32060" y="20535"/>
                    <a:pt x="32002" y="20535"/>
                  </a:cubicBezTo>
                  <a:cubicBezTo>
                    <a:pt x="31961" y="20535"/>
                    <a:pt x="31919" y="20538"/>
                    <a:pt x="31877" y="20544"/>
                  </a:cubicBezTo>
                  <a:cubicBezTo>
                    <a:pt x="31964" y="20211"/>
                    <a:pt x="32036" y="19864"/>
                    <a:pt x="32094" y="19517"/>
                  </a:cubicBezTo>
                  <a:lnTo>
                    <a:pt x="33454" y="19647"/>
                  </a:lnTo>
                  <a:cubicBezTo>
                    <a:pt x="33507" y="19654"/>
                    <a:pt x="33560" y="19658"/>
                    <a:pt x="33612" y="19658"/>
                  </a:cubicBezTo>
                  <a:cubicBezTo>
                    <a:pt x="33776" y="19658"/>
                    <a:pt x="33938" y="19623"/>
                    <a:pt x="34091" y="19546"/>
                  </a:cubicBezTo>
                  <a:cubicBezTo>
                    <a:pt x="34221" y="19445"/>
                    <a:pt x="34308" y="19271"/>
                    <a:pt x="34308" y="19097"/>
                  </a:cubicBezTo>
                  <a:cubicBezTo>
                    <a:pt x="34337" y="18663"/>
                    <a:pt x="34091" y="18432"/>
                    <a:pt x="33541" y="18374"/>
                  </a:cubicBezTo>
                  <a:lnTo>
                    <a:pt x="33020" y="18316"/>
                  </a:lnTo>
                  <a:lnTo>
                    <a:pt x="33020" y="18012"/>
                  </a:lnTo>
                  <a:cubicBezTo>
                    <a:pt x="33020" y="17911"/>
                    <a:pt x="33064" y="17824"/>
                    <a:pt x="33107" y="17737"/>
                  </a:cubicBezTo>
                  <a:cubicBezTo>
                    <a:pt x="33165" y="17650"/>
                    <a:pt x="33266" y="17607"/>
                    <a:pt x="33368" y="17592"/>
                  </a:cubicBezTo>
                  <a:cubicBezTo>
                    <a:pt x="33475" y="17575"/>
                    <a:pt x="33582" y="17562"/>
                    <a:pt x="33690" y="17562"/>
                  </a:cubicBezTo>
                  <a:cubicBezTo>
                    <a:pt x="33756" y="17562"/>
                    <a:pt x="33822" y="17567"/>
                    <a:pt x="33889" y="17578"/>
                  </a:cubicBezTo>
                  <a:cubicBezTo>
                    <a:pt x="33919" y="17584"/>
                    <a:pt x="33950" y="17587"/>
                    <a:pt x="33981" y="17587"/>
                  </a:cubicBezTo>
                  <a:cubicBezTo>
                    <a:pt x="34098" y="17587"/>
                    <a:pt x="34217" y="17545"/>
                    <a:pt x="34308" y="17477"/>
                  </a:cubicBezTo>
                  <a:cubicBezTo>
                    <a:pt x="34424" y="17346"/>
                    <a:pt x="34482" y="17173"/>
                    <a:pt x="34482" y="16999"/>
                  </a:cubicBezTo>
                  <a:cubicBezTo>
                    <a:pt x="34511" y="16883"/>
                    <a:pt x="34496" y="16753"/>
                    <a:pt x="34467" y="16637"/>
                  </a:cubicBezTo>
                  <a:cubicBezTo>
                    <a:pt x="34453" y="16565"/>
                    <a:pt x="34352" y="16493"/>
                    <a:pt x="34236" y="16420"/>
                  </a:cubicBezTo>
                  <a:cubicBezTo>
                    <a:pt x="34062" y="16363"/>
                    <a:pt x="33874" y="16319"/>
                    <a:pt x="33686" y="16319"/>
                  </a:cubicBezTo>
                  <a:cubicBezTo>
                    <a:pt x="33639" y="16310"/>
                    <a:pt x="33591" y="16305"/>
                    <a:pt x="33545" y="16305"/>
                  </a:cubicBezTo>
                  <a:cubicBezTo>
                    <a:pt x="33376" y="16305"/>
                    <a:pt x="33214" y="16365"/>
                    <a:pt x="33078" y="16478"/>
                  </a:cubicBezTo>
                  <a:cubicBezTo>
                    <a:pt x="32919" y="16580"/>
                    <a:pt x="32803" y="16739"/>
                    <a:pt x="32774" y="16927"/>
                  </a:cubicBezTo>
                  <a:cubicBezTo>
                    <a:pt x="32745" y="16724"/>
                    <a:pt x="32659" y="16536"/>
                    <a:pt x="32514" y="16406"/>
                  </a:cubicBezTo>
                  <a:cubicBezTo>
                    <a:pt x="32470" y="16348"/>
                    <a:pt x="32398" y="16319"/>
                    <a:pt x="32340" y="16290"/>
                  </a:cubicBezTo>
                  <a:cubicBezTo>
                    <a:pt x="32311" y="15769"/>
                    <a:pt x="32268" y="15248"/>
                    <a:pt x="32196" y="14713"/>
                  </a:cubicBezTo>
                  <a:lnTo>
                    <a:pt x="32196" y="14713"/>
                  </a:lnTo>
                  <a:lnTo>
                    <a:pt x="32413" y="14901"/>
                  </a:lnTo>
                  <a:lnTo>
                    <a:pt x="32413" y="14901"/>
                  </a:lnTo>
                  <a:lnTo>
                    <a:pt x="32210" y="13729"/>
                  </a:lnTo>
                  <a:lnTo>
                    <a:pt x="34033" y="15248"/>
                  </a:lnTo>
                  <a:cubicBezTo>
                    <a:pt x="33975" y="14568"/>
                    <a:pt x="33860" y="13903"/>
                    <a:pt x="33715" y="13237"/>
                  </a:cubicBezTo>
                  <a:cubicBezTo>
                    <a:pt x="32016" y="5463"/>
                    <a:pt x="25122" y="0"/>
                    <a:pt x="1730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2" name="Google Shape;1662;p8"/>
            <p:cNvGrpSpPr/>
            <p:nvPr/>
          </p:nvGrpSpPr>
          <p:grpSpPr>
            <a:xfrm>
              <a:off x="1127838" y="3899250"/>
              <a:ext cx="876875" cy="876225"/>
              <a:chOff x="332175" y="3899250"/>
              <a:chExt cx="876875" cy="876225"/>
            </a:xfrm>
          </p:grpSpPr>
          <p:sp>
            <p:nvSpPr>
              <p:cNvPr id="1663" name="Google Shape;1663;p8"/>
              <p:cNvSpPr/>
              <p:nvPr/>
            </p:nvSpPr>
            <p:spPr>
              <a:xfrm>
                <a:off x="364350" y="3951925"/>
                <a:ext cx="826975" cy="753175"/>
              </a:xfrm>
              <a:custGeom>
                <a:rect b="b" l="l" r="r" t="t"/>
                <a:pathLst>
                  <a:path extrusionOk="0" h="30127" w="33079">
                    <a:moveTo>
                      <a:pt x="16533" y="1"/>
                    </a:moveTo>
                    <a:cubicBezTo>
                      <a:pt x="12677" y="1"/>
                      <a:pt x="8820" y="1469"/>
                      <a:pt x="5876" y="4407"/>
                    </a:cubicBezTo>
                    <a:cubicBezTo>
                      <a:pt x="1" y="10296"/>
                      <a:pt x="1" y="19832"/>
                      <a:pt x="5876" y="25721"/>
                    </a:cubicBezTo>
                    <a:cubicBezTo>
                      <a:pt x="8820" y="28658"/>
                      <a:pt x="12677" y="30127"/>
                      <a:pt x="16533" y="30127"/>
                    </a:cubicBezTo>
                    <a:cubicBezTo>
                      <a:pt x="20389" y="30127"/>
                      <a:pt x="24245" y="28658"/>
                      <a:pt x="27190" y="25721"/>
                    </a:cubicBezTo>
                    <a:cubicBezTo>
                      <a:pt x="33079" y="19832"/>
                      <a:pt x="33079" y="10296"/>
                      <a:pt x="27190" y="4407"/>
                    </a:cubicBezTo>
                    <a:cubicBezTo>
                      <a:pt x="24245" y="1469"/>
                      <a:pt x="20389" y="1"/>
                      <a:pt x="165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8"/>
              <p:cNvSpPr/>
              <p:nvPr/>
            </p:nvSpPr>
            <p:spPr>
              <a:xfrm>
                <a:off x="741300" y="3938850"/>
                <a:ext cx="424225" cy="349800"/>
              </a:xfrm>
              <a:custGeom>
                <a:rect b="b" l="l" r="r" t="t"/>
                <a:pathLst>
                  <a:path extrusionOk="0" h="13992" w="16969">
                    <a:moveTo>
                      <a:pt x="1519" y="1"/>
                    </a:moveTo>
                    <a:cubicBezTo>
                      <a:pt x="1157" y="1"/>
                      <a:pt x="796" y="13"/>
                      <a:pt x="435" y="39"/>
                    </a:cubicBezTo>
                    <a:cubicBezTo>
                      <a:pt x="10" y="53"/>
                      <a:pt x="1" y="706"/>
                      <a:pt x="408" y="706"/>
                    </a:cubicBezTo>
                    <a:cubicBezTo>
                      <a:pt x="417" y="706"/>
                      <a:pt x="426" y="705"/>
                      <a:pt x="435" y="705"/>
                    </a:cubicBezTo>
                    <a:cubicBezTo>
                      <a:pt x="758" y="684"/>
                      <a:pt x="1082" y="673"/>
                      <a:pt x="1405" y="673"/>
                    </a:cubicBezTo>
                    <a:cubicBezTo>
                      <a:pt x="4200" y="673"/>
                      <a:pt x="6947" y="1454"/>
                      <a:pt x="9334" y="2933"/>
                    </a:cubicBezTo>
                    <a:cubicBezTo>
                      <a:pt x="11982" y="4568"/>
                      <a:pt x="14051" y="7013"/>
                      <a:pt x="15252" y="9893"/>
                    </a:cubicBezTo>
                    <a:cubicBezTo>
                      <a:pt x="15599" y="10703"/>
                      <a:pt x="15859" y="11557"/>
                      <a:pt x="16033" y="12425"/>
                    </a:cubicBezTo>
                    <a:cubicBezTo>
                      <a:pt x="16120" y="12859"/>
                      <a:pt x="16192" y="13293"/>
                      <a:pt x="16265" y="13742"/>
                    </a:cubicBezTo>
                    <a:cubicBezTo>
                      <a:pt x="16293" y="13918"/>
                      <a:pt x="16413" y="13991"/>
                      <a:pt x="16542" y="13991"/>
                    </a:cubicBezTo>
                    <a:cubicBezTo>
                      <a:pt x="16743" y="13991"/>
                      <a:pt x="16969" y="13815"/>
                      <a:pt x="16916" y="13568"/>
                    </a:cubicBezTo>
                    <a:cubicBezTo>
                      <a:pt x="16742" y="12411"/>
                      <a:pt x="16467" y="11282"/>
                      <a:pt x="16091" y="10182"/>
                    </a:cubicBezTo>
                    <a:cubicBezTo>
                      <a:pt x="15512" y="8634"/>
                      <a:pt x="14702" y="7202"/>
                      <a:pt x="13675" y="5914"/>
                    </a:cubicBezTo>
                    <a:cubicBezTo>
                      <a:pt x="11678" y="3396"/>
                      <a:pt x="8957" y="1558"/>
                      <a:pt x="5890" y="632"/>
                    </a:cubicBezTo>
                    <a:cubicBezTo>
                      <a:pt x="4471" y="214"/>
                      <a:pt x="2997" y="1"/>
                      <a:pt x="15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8"/>
              <p:cNvSpPr/>
              <p:nvPr/>
            </p:nvSpPr>
            <p:spPr>
              <a:xfrm>
                <a:off x="373050" y="4205200"/>
                <a:ext cx="357425" cy="512750"/>
              </a:xfrm>
              <a:custGeom>
                <a:rect b="b" l="l" r="r" t="t"/>
                <a:pathLst>
                  <a:path extrusionOk="0" h="20510" w="14297">
                    <a:moveTo>
                      <a:pt x="1560" y="0"/>
                    </a:moveTo>
                    <a:cubicBezTo>
                      <a:pt x="1424" y="0"/>
                      <a:pt x="1287" y="71"/>
                      <a:pt x="1230" y="237"/>
                    </a:cubicBezTo>
                    <a:cubicBezTo>
                      <a:pt x="0" y="4173"/>
                      <a:pt x="333" y="8427"/>
                      <a:pt x="2171" y="12117"/>
                    </a:cubicBezTo>
                    <a:cubicBezTo>
                      <a:pt x="3589" y="15025"/>
                      <a:pt x="5889" y="17398"/>
                      <a:pt x="8740" y="18918"/>
                    </a:cubicBezTo>
                    <a:cubicBezTo>
                      <a:pt x="10375" y="19757"/>
                      <a:pt x="12140" y="20307"/>
                      <a:pt x="13949" y="20509"/>
                    </a:cubicBezTo>
                    <a:cubicBezTo>
                      <a:pt x="14137" y="20509"/>
                      <a:pt x="14296" y="20350"/>
                      <a:pt x="14282" y="20162"/>
                    </a:cubicBezTo>
                    <a:cubicBezTo>
                      <a:pt x="14282" y="19989"/>
                      <a:pt x="14137" y="19844"/>
                      <a:pt x="13964" y="19844"/>
                    </a:cubicBezTo>
                    <a:cubicBezTo>
                      <a:pt x="10910" y="19453"/>
                      <a:pt x="8060" y="18108"/>
                      <a:pt x="5832" y="15995"/>
                    </a:cubicBezTo>
                    <a:cubicBezTo>
                      <a:pt x="3444" y="13680"/>
                      <a:pt x="1852" y="10656"/>
                      <a:pt x="1331" y="7356"/>
                    </a:cubicBezTo>
                    <a:cubicBezTo>
                      <a:pt x="970" y="5027"/>
                      <a:pt x="1172" y="2654"/>
                      <a:pt x="1896" y="411"/>
                    </a:cubicBezTo>
                    <a:cubicBezTo>
                      <a:pt x="1975" y="166"/>
                      <a:pt x="1768" y="0"/>
                      <a:pt x="1560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8"/>
              <p:cNvSpPr/>
              <p:nvPr/>
            </p:nvSpPr>
            <p:spPr>
              <a:xfrm>
                <a:off x="332175" y="4178975"/>
                <a:ext cx="397925" cy="576625"/>
              </a:xfrm>
              <a:custGeom>
                <a:rect b="b" l="l" r="r" t="t"/>
                <a:pathLst>
                  <a:path extrusionOk="0" h="23065" w="15917">
                    <a:moveTo>
                      <a:pt x="1899" y="0"/>
                    </a:moveTo>
                    <a:cubicBezTo>
                      <a:pt x="1760" y="0"/>
                      <a:pt x="1617" y="70"/>
                      <a:pt x="1548" y="230"/>
                    </a:cubicBezTo>
                    <a:cubicBezTo>
                      <a:pt x="0" y="4629"/>
                      <a:pt x="261" y="9462"/>
                      <a:pt x="2272" y="13658"/>
                    </a:cubicBezTo>
                    <a:cubicBezTo>
                      <a:pt x="3864" y="16943"/>
                      <a:pt x="6468" y="19620"/>
                      <a:pt x="9695" y="21312"/>
                    </a:cubicBezTo>
                    <a:cubicBezTo>
                      <a:pt x="11533" y="22239"/>
                      <a:pt x="13529" y="22832"/>
                      <a:pt x="15599" y="23063"/>
                    </a:cubicBezTo>
                    <a:cubicBezTo>
                      <a:pt x="15605" y="23064"/>
                      <a:pt x="15610" y="23064"/>
                      <a:pt x="15616" y="23064"/>
                    </a:cubicBezTo>
                    <a:cubicBezTo>
                      <a:pt x="15782" y="23064"/>
                      <a:pt x="15917" y="22870"/>
                      <a:pt x="15917" y="22716"/>
                    </a:cubicBezTo>
                    <a:cubicBezTo>
                      <a:pt x="15917" y="22528"/>
                      <a:pt x="15772" y="22383"/>
                      <a:pt x="15599" y="22369"/>
                    </a:cubicBezTo>
                    <a:cubicBezTo>
                      <a:pt x="12126" y="21993"/>
                      <a:pt x="8885" y="20488"/>
                      <a:pt x="6352" y="18100"/>
                    </a:cubicBezTo>
                    <a:cubicBezTo>
                      <a:pt x="3618" y="15481"/>
                      <a:pt x="1852" y="12008"/>
                      <a:pt x="1360" y="8246"/>
                    </a:cubicBezTo>
                    <a:cubicBezTo>
                      <a:pt x="999" y="5598"/>
                      <a:pt x="1302" y="2921"/>
                      <a:pt x="2229" y="418"/>
                    </a:cubicBezTo>
                    <a:cubicBezTo>
                      <a:pt x="2316" y="164"/>
                      <a:pt x="2112" y="0"/>
                      <a:pt x="189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8"/>
              <p:cNvSpPr/>
              <p:nvPr/>
            </p:nvSpPr>
            <p:spPr>
              <a:xfrm>
                <a:off x="729375" y="3899250"/>
                <a:ext cx="476075" cy="398075"/>
              </a:xfrm>
              <a:custGeom>
                <a:rect b="b" l="l" r="r" t="t"/>
                <a:pathLst>
                  <a:path extrusionOk="0" h="15923" w="19043">
                    <a:moveTo>
                      <a:pt x="1881" y="1"/>
                    </a:moveTo>
                    <a:cubicBezTo>
                      <a:pt x="1398" y="1"/>
                      <a:pt x="915" y="21"/>
                      <a:pt x="434" y="60"/>
                    </a:cubicBezTo>
                    <a:cubicBezTo>
                      <a:pt x="9" y="117"/>
                      <a:pt x="0" y="756"/>
                      <a:pt x="407" y="756"/>
                    </a:cubicBezTo>
                    <a:cubicBezTo>
                      <a:pt x="416" y="756"/>
                      <a:pt x="425" y="755"/>
                      <a:pt x="434" y="755"/>
                    </a:cubicBezTo>
                    <a:cubicBezTo>
                      <a:pt x="960" y="705"/>
                      <a:pt x="1481" y="681"/>
                      <a:pt x="1999" y="681"/>
                    </a:cubicBezTo>
                    <a:cubicBezTo>
                      <a:pt x="10385" y="681"/>
                      <a:pt x="17544" y="7068"/>
                      <a:pt x="18348" y="15586"/>
                    </a:cubicBezTo>
                    <a:cubicBezTo>
                      <a:pt x="18348" y="15811"/>
                      <a:pt x="18521" y="15923"/>
                      <a:pt x="18695" y="15923"/>
                    </a:cubicBezTo>
                    <a:cubicBezTo>
                      <a:pt x="18869" y="15923"/>
                      <a:pt x="19042" y="15811"/>
                      <a:pt x="19042" y="15586"/>
                    </a:cubicBezTo>
                    <a:cubicBezTo>
                      <a:pt x="18348" y="8366"/>
                      <a:pt x="13225" y="2347"/>
                      <a:pt x="6193" y="538"/>
                    </a:cubicBezTo>
                    <a:cubicBezTo>
                      <a:pt x="4782" y="180"/>
                      <a:pt x="3331" y="1"/>
                      <a:pt x="188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8"/>
              <p:cNvSpPr/>
              <p:nvPr/>
            </p:nvSpPr>
            <p:spPr>
              <a:xfrm>
                <a:off x="446475" y="4154825"/>
                <a:ext cx="447500" cy="444100"/>
              </a:xfrm>
              <a:custGeom>
                <a:rect b="b" l="l" r="r" t="t"/>
                <a:pathLst>
                  <a:path extrusionOk="0" h="17764" w="17900">
                    <a:moveTo>
                      <a:pt x="3876" y="6832"/>
                    </a:moveTo>
                    <a:cubicBezTo>
                      <a:pt x="3920" y="6832"/>
                      <a:pt x="3964" y="6834"/>
                      <a:pt x="4009" y="6839"/>
                    </a:cubicBezTo>
                    <a:cubicBezTo>
                      <a:pt x="4399" y="6897"/>
                      <a:pt x="4674" y="7172"/>
                      <a:pt x="4631" y="7418"/>
                    </a:cubicBezTo>
                    <a:cubicBezTo>
                      <a:pt x="4594" y="7642"/>
                      <a:pt x="4331" y="7792"/>
                      <a:pt x="3999" y="7792"/>
                    </a:cubicBezTo>
                    <a:cubicBezTo>
                      <a:pt x="3946" y="7792"/>
                      <a:pt x="3891" y="7788"/>
                      <a:pt x="3835" y="7780"/>
                    </a:cubicBezTo>
                    <a:cubicBezTo>
                      <a:pt x="3444" y="7736"/>
                      <a:pt x="3170" y="7461"/>
                      <a:pt x="3213" y="7201"/>
                    </a:cubicBezTo>
                    <a:cubicBezTo>
                      <a:pt x="3239" y="6982"/>
                      <a:pt x="3528" y="6832"/>
                      <a:pt x="3876" y="6832"/>
                    </a:cubicBezTo>
                    <a:close/>
                    <a:moveTo>
                      <a:pt x="13409" y="8067"/>
                    </a:moveTo>
                    <a:cubicBezTo>
                      <a:pt x="13466" y="8067"/>
                      <a:pt x="13518" y="8082"/>
                      <a:pt x="13559" y="8113"/>
                    </a:cubicBezTo>
                    <a:cubicBezTo>
                      <a:pt x="13718" y="8243"/>
                      <a:pt x="13675" y="8619"/>
                      <a:pt x="13429" y="8937"/>
                    </a:cubicBezTo>
                    <a:cubicBezTo>
                      <a:pt x="13252" y="9192"/>
                      <a:pt x="13007" y="9344"/>
                      <a:pt x="12831" y="9344"/>
                    </a:cubicBezTo>
                    <a:cubicBezTo>
                      <a:pt x="12776" y="9344"/>
                      <a:pt x="12728" y="9330"/>
                      <a:pt x="12691" y="9299"/>
                    </a:cubicBezTo>
                    <a:cubicBezTo>
                      <a:pt x="12517" y="9169"/>
                      <a:pt x="12560" y="8793"/>
                      <a:pt x="12792" y="8474"/>
                    </a:cubicBezTo>
                    <a:cubicBezTo>
                      <a:pt x="12969" y="8220"/>
                      <a:pt x="13222" y="8067"/>
                      <a:pt x="13409" y="8067"/>
                    </a:cubicBezTo>
                    <a:close/>
                    <a:moveTo>
                      <a:pt x="6730" y="10315"/>
                    </a:moveTo>
                    <a:cubicBezTo>
                      <a:pt x="7161" y="10315"/>
                      <a:pt x="7536" y="10578"/>
                      <a:pt x="7597" y="10934"/>
                    </a:cubicBezTo>
                    <a:cubicBezTo>
                      <a:pt x="7670" y="11354"/>
                      <a:pt x="7308" y="11788"/>
                      <a:pt x="6787" y="11875"/>
                    </a:cubicBezTo>
                    <a:cubicBezTo>
                      <a:pt x="6717" y="11886"/>
                      <a:pt x="6647" y="11892"/>
                      <a:pt x="6579" y="11892"/>
                    </a:cubicBezTo>
                    <a:cubicBezTo>
                      <a:pt x="6138" y="11892"/>
                      <a:pt x="5750" y="11657"/>
                      <a:pt x="5687" y="11281"/>
                    </a:cubicBezTo>
                    <a:cubicBezTo>
                      <a:pt x="5615" y="10847"/>
                      <a:pt x="5977" y="10442"/>
                      <a:pt x="6498" y="10341"/>
                    </a:cubicBezTo>
                    <a:cubicBezTo>
                      <a:pt x="6576" y="10324"/>
                      <a:pt x="6654" y="10315"/>
                      <a:pt x="6730" y="10315"/>
                    </a:cubicBezTo>
                    <a:close/>
                    <a:moveTo>
                      <a:pt x="3318" y="11174"/>
                    </a:moveTo>
                    <a:cubicBezTo>
                      <a:pt x="3434" y="11174"/>
                      <a:pt x="3552" y="11214"/>
                      <a:pt x="3647" y="11296"/>
                    </a:cubicBezTo>
                    <a:cubicBezTo>
                      <a:pt x="3835" y="11470"/>
                      <a:pt x="3850" y="11773"/>
                      <a:pt x="3676" y="11976"/>
                    </a:cubicBezTo>
                    <a:cubicBezTo>
                      <a:pt x="3608" y="12087"/>
                      <a:pt x="3511" y="12132"/>
                      <a:pt x="3408" y="12132"/>
                    </a:cubicBezTo>
                    <a:cubicBezTo>
                      <a:pt x="3054" y="12132"/>
                      <a:pt x="2619" y="11594"/>
                      <a:pt x="2967" y="11325"/>
                    </a:cubicBezTo>
                    <a:cubicBezTo>
                      <a:pt x="3059" y="11225"/>
                      <a:pt x="3188" y="11174"/>
                      <a:pt x="3318" y="11174"/>
                    </a:cubicBezTo>
                    <a:close/>
                    <a:moveTo>
                      <a:pt x="6829" y="0"/>
                    </a:moveTo>
                    <a:cubicBezTo>
                      <a:pt x="6164" y="0"/>
                      <a:pt x="5641" y="113"/>
                      <a:pt x="5789" y="357"/>
                    </a:cubicBezTo>
                    <a:cubicBezTo>
                      <a:pt x="6136" y="892"/>
                      <a:pt x="6469" y="4379"/>
                      <a:pt x="6469" y="4379"/>
                    </a:cubicBezTo>
                    <a:cubicBezTo>
                      <a:pt x="6469" y="4379"/>
                      <a:pt x="4414" y="1268"/>
                      <a:pt x="4168" y="1037"/>
                    </a:cubicBezTo>
                    <a:cubicBezTo>
                      <a:pt x="4050" y="932"/>
                      <a:pt x="3650" y="829"/>
                      <a:pt x="3181" y="829"/>
                    </a:cubicBezTo>
                    <a:cubicBezTo>
                      <a:pt x="2619" y="829"/>
                      <a:pt x="1958" y="976"/>
                      <a:pt x="1563" y="1442"/>
                    </a:cubicBezTo>
                    <a:cubicBezTo>
                      <a:pt x="840" y="2281"/>
                      <a:pt x="565" y="3916"/>
                      <a:pt x="1057" y="4162"/>
                    </a:cubicBezTo>
                    <a:cubicBezTo>
                      <a:pt x="1549" y="4423"/>
                      <a:pt x="4848" y="5942"/>
                      <a:pt x="4385" y="6072"/>
                    </a:cubicBezTo>
                    <a:cubicBezTo>
                      <a:pt x="4331" y="6085"/>
                      <a:pt x="4242" y="6091"/>
                      <a:pt x="4127" y="6091"/>
                    </a:cubicBezTo>
                    <a:cubicBezTo>
                      <a:pt x="3365" y="6091"/>
                      <a:pt x="1446" y="5841"/>
                      <a:pt x="769" y="5841"/>
                    </a:cubicBezTo>
                    <a:cubicBezTo>
                      <a:pt x="644" y="5841"/>
                      <a:pt x="562" y="5850"/>
                      <a:pt x="536" y="5870"/>
                    </a:cubicBezTo>
                    <a:cubicBezTo>
                      <a:pt x="333" y="6014"/>
                      <a:pt x="247" y="8243"/>
                      <a:pt x="854" y="8749"/>
                    </a:cubicBezTo>
                    <a:cubicBezTo>
                      <a:pt x="1477" y="9256"/>
                      <a:pt x="5673" y="9690"/>
                      <a:pt x="5673" y="9690"/>
                    </a:cubicBezTo>
                    <a:cubicBezTo>
                      <a:pt x="4694" y="10348"/>
                      <a:pt x="3696" y="10549"/>
                      <a:pt x="2841" y="10549"/>
                    </a:cubicBezTo>
                    <a:cubicBezTo>
                      <a:pt x="1497" y="10549"/>
                      <a:pt x="507" y="10052"/>
                      <a:pt x="507" y="10052"/>
                    </a:cubicBezTo>
                    <a:lnTo>
                      <a:pt x="507" y="10052"/>
                    </a:lnTo>
                    <a:cubicBezTo>
                      <a:pt x="507" y="10052"/>
                      <a:pt x="1" y="12048"/>
                      <a:pt x="2099" y="13061"/>
                    </a:cubicBezTo>
                    <a:cubicBezTo>
                      <a:pt x="2502" y="13256"/>
                      <a:pt x="2993" y="13335"/>
                      <a:pt x="3524" y="13335"/>
                    </a:cubicBezTo>
                    <a:cubicBezTo>
                      <a:pt x="5751" y="13335"/>
                      <a:pt x="8668" y="11947"/>
                      <a:pt x="8668" y="11947"/>
                    </a:cubicBezTo>
                    <a:lnTo>
                      <a:pt x="8668" y="11947"/>
                    </a:lnTo>
                    <a:cubicBezTo>
                      <a:pt x="6440" y="13843"/>
                      <a:pt x="3242" y="14841"/>
                      <a:pt x="3242" y="14841"/>
                    </a:cubicBezTo>
                    <a:cubicBezTo>
                      <a:pt x="3242" y="14841"/>
                      <a:pt x="3141" y="16360"/>
                      <a:pt x="4949" y="16606"/>
                    </a:cubicBezTo>
                    <a:cubicBezTo>
                      <a:pt x="5019" y="16616"/>
                      <a:pt x="5093" y="16621"/>
                      <a:pt x="5168" y="16621"/>
                    </a:cubicBezTo>
                    <a:cubicBezTo>
                      <a:pt x="7041" y="16621"/>
                      <a:pt x="10477" y="13640"/>
                      <a:pt x="10477" y="13640"/>
                    </a:cubicBezTo>
                    <a:lnTo>
                      <a:pt x="10477" y="13640"/>
                    </a:lnTo>
                    <a:cubicBezTo>
                      <a:pt x="10390" y="15868"/>
                      <a:pt x="8654" y="16635"/>
                      <a:pt x="8654" y="16635"/>
                    </a:cubicBezTo>
                    <a:lnTo>
                      <a:pt x="9507" y="17764"/>
                    </a:lnTo>
                    <a:cubicBezTo>
                      <a:pt x="9507" y="17764"/>
                      <a:pt x="11359" y="17171"/>
                      <a:pt x="12445" y="15579"/>
                    </a:cubicBezTo>
                    <a:cubicBezTo>
                      <a:pt x="13530" y="13987"/>
                      <a:pt x="12951" y="12728"/>
                      <a:pt x="12951" y="12728"/>
                    </a:cubicBezTo>
                    <a:lnTo>
                      <a:pt x="12951" y="12728"/>
                    </a:lnTo>
                    <a:cubicBezTo>
                      <a:pt x="13000" y="12732"/>
                      <a:pt x="13050" y="12733"/>
                      <a:pt x="13102" y="12733"/>
                    </a:cubicBezTo>
                    <a:cubicBezTo>
                      <a:pt x="14648" y="12733"/>
                      <a:pt x="17473" y="11301"/>
                      <a:pt x="17683" y="10167"/>
                    </a:cubicBezTo>
                    <a:cubicBezTo>
                      <a:pt x="17900" y="8995"/>
                      <a:pt x="17147" y="8113"/>
                      <a:pt x="17147" y="8113"/>
                    </a:cubicBezTo>
                    <a:cubicBezTo>
                      <a:pt x="15991" y="9877"/>
                      <a:pt x="15144" y="10151"/>
                      <a:pt x="14729" y="10151"/>
                    </a:cubicBezTo>
                    <a:cubicBezTo>
                      <a:pt x="14541" y="10151"/>
                      <a:pt x="14441" y="10095"/>
                      <a:pt x="14441" y="10095"/>
                    </a:cubicBezTo>
                    <a:cubicBezTo>
                      <a:pt x="16670" y="7852"/>
                      <a:pt x="17249" y="5378"/>
                      <a:pt x="16395" y="4307"/>
                    </a:cubicBezTo>
                    <a:cubicBezTo>
                      <a:pt x="15541" y="3251"/>
                      <a:pt x="14659" y="3135"/>
                      <a:pt x="14659" y="3135"/>
                    </a:cubicBezTo>
                    <a:cubicBezTo>
                      <a:pt x="14615" y="5942"/>
                      <a:pt x="12372" y="7852"/>
                      <a:pt x="12372" y="7852"/>
                    </a:cubicBezTo>
                    <a:cubicBezTo>
                      <a:pt x="12372" y="7852"/>
                      <a:pt x="13559" y="5378"/>
                      <a:pt x="13704" y="4307"/>
                    </a:cubicBezTo>
                    <a:cubicBezTo>
                      <a:pt x="13848" y="3251"/>
                      <a:pt x="13588" y="1457"/>
                      <a:pt x="12488" y="805"/>
                    </a:cubicBezTo>
                    <a:cubicBezTo>
                      <a:pt x="12190" y="629"/>
                      <a:pt x="11857" y="542"/>
                      <a:pt x="11525" y="542"/>
                    </a:cubicBezTo>
                    <a:cubicBezTo>
                      <a:pt x="11147" y="542"/>
                      <a:pt x="10771" y="655"/>
                      <a:pt x="10448" y="878"/>
                    </a:cubicBezTo>
                    <a:cubicBezTo>
                      <a:pt x="11128" y="3294"/>
                      <a:pt x="9970" y="5609"/>
                      <a:pt x="9970" y="5609"/>
                    </a:cubicBezTo>
                    <a:cubicBezTo>
                      <a:pt x="10129" y="4785"/>
                      <a:pt x="9406" y="1080"/>
                      <a:pt x="8972" y="502"/>
                    </a:cubicBezTo>
                    <a:cubicBezTo>
                      <a:pt x="8730" y="179"/>
                      <a:pt x="7666" y="0"/>
                      <a:pt x="682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8"/>
              <p:cNvSpPr/>
              <p:nvPr/>
            </p:nvSpPr>
            <p:spPr>
              <a:xfrm>
                <a:off x="574900" y="4009925"/>
                <a:ext cx="540475" cy="540975"/>
              </a:xfrm>
              <a:custGeom>
                <a:rect b="b" l="l" r="r" t="t"/>
                <a:pathLst>
                  <a:path extrusionOk="0" h="21639" w="21619">
                    <a:moveTo>
                      <a:pt x="8906" y="5645"/>
                    </a:moveTo>
                    <a:cubicBezTo>
                      <a:pt x="9148" y="5645"/>
                      <a:pt x="9437" y="5850"/>
                      <a:pt x="9608" y="6182"/>
                    </a:cubicBezTo>
                    <a:cubicBezTo>
                      <a:pt x="9825" y="6601"/>
                      <a:pt x="9811" y="7050"/>
                      <a:pt x="9522" y="7195"/>
                    </a:cubicBezTo>
                    <a:cubicBezTo>
                      <a:pt x="9464" y="7225"/>
                      <a:pt x="9401" y="7239"/>
                      <a:pt x="9336" y="7239"/>
                    </a:cubicBezTo>
                    <a:cubicBezTo>
                      <a:pt x="9090" y="7239"/>
                      <a:pt x="8807" y="7034"/>
                      <a:pt x="8624" y="6703"/>
                    </a:cubicBezTo>
                    <a:cubicBezTo>
                      <a:pt x="8407" y="6283"/>
                      <a:pt x="8451" y="5834"/>
                      <a:pt x="8726" y="5690"/>
                    </a:cubicBezTo>
                    <a:cubicBezTo>
                      <a:pt x="8780" y="5659"/>
                      <a:pt x="8841" y="5645"/>
                      <a:pt x="8906" y="5645"/>
                    </a:cubicBezTo>
                    <a:close/>
                    <a:moveTo>
                      <a:pt x="15103" y="7500"/>
                    </a:moveTo>
                    <a:cubicBezTo>
                      <a:pt x="15339" y="7500"/>
                      <a:pt x="15557" y="7587"/>
                      <a:pt x="15700" y="7759"/>
                    </a:cubicBezTo>
                    <a:cubicBezTo>
                      <a:pt x="15990" y="8106"/>
                      <a:pt x="15874" y="8685"/>
                      <a:pt x="15440" y="9047"/>
                    </a:cubicBezTo>
                    <a:cubicBezTo>
                      <a:pt x="15216" y="9233"/>
                      <a:pt x="14946" y="9327"/>
                      <a:pt x="14698" y="9327"/>
                    </a:cubicBezTo>
                    <a:cubicBezTo>
                      <a:pt x="14464" y="9327"/>
                      <a:pt x="14249" y="9244"/>
                      <a:pt x="14108" y="9076"/>
                    </a:cubicBezTo>
                    <a:cubicBezTo>
                      <a:pt x="13819" y="8728"/>
                      <a:pt x="13949" y="8150"/>
                      <a:pt x="14383" y="7773"/>
                    </a:cubicBezTo>
                    <a:cubicBezTo>
                      <a:pt x="14603" y="7591"/>
                      <a:pt x="14863" y="7500"/>
                      <a:pt x="15103" y="7500"/>
                    </a:cubicBezTo>
                    <a:close/>
                    <a:moveTo>
                      <a:pt x="4582" y="8404"/>
                    </a:moveTo>
                    <a:cubicBezTo>
                      <a:pt x="4901" y="8404"/>
                      <a:pt x="5197" y="8673"/>
                      <a:pt x="5166" y="9047"/>
                    </a:cubicBezTo>
                    <a:cubicBezTo>
                      <a:pt x="5139" y="9347"/>
                      <a:pt x="4880" y="9570"/>
                      <a:pt x="4583" y="9570"/>
                    </a:cubicBezTo>
                    <a:cubicBezTo>
                      <a:pt x="4565" y="9570"/>
                      <a:pt x="4547" y="9569"/>
                      <a:pt x="4529" y="9568"/>
                    </a:cubicBezTo>
                    <a:cubicBezTo>
                      <a:pt x="4009" y="9510"/>
                      <a:pt x="3820" y="8873"/>
                      <a:pt x="4211" y="8540"/>
                    </a:cubicBezTo>
                    <a:cubicBezTo>
                      <a:pt x="4326" y="8446"/>
                      <a:pt x="4456" y="8404"/>
                      <a:pt x="4582" y="8404"/>
                    </a:cubicBezTo>
                    <a:close/>
                    <a:moveTo>
                      <a:pt x="7248" y="10707"/>
                    </a:moveTo>
                    <a:cubicBezTo>
                      <a:pt x="7539" y="10707"/>
                      <a:pt x="7860" y="10832"/>
                      <a:pt x="8132" y="11073"/>
                    </a:cubicBezTo>
                    <a:cubicBezTo>
                      <a:pt x="8610" y="11507"/>
                      <a:pt x="8682" y="12158"/>
                      <a:pt x="8349" y="12534"/>
                    </a:cubicBezTo>
                    <a:cubicBezTo>
                      <a:pt x="8194" y="12702"/>
                      <a:pt x="7979" y="12783"/>
                      <a:pt x="7744" y="12783"/>
                    </a:cubicBezTo>
                    <a:cubicBezTo>
                      <a:pt x="7452" y="12783"/>
                      <a:pt x="7131" y="12658"/>
                      <a:pt x="6859" y="12418"/>
                    </a:cubicBezTo>
                    <a:cubicBezTo>
                      <a:pt x="6367" y="11984"/>
                      <a:pt x="6295" y="11333"/>
                      <a:pt x="6642" y="10957"/>
                    </a:cubicBezTo>
                    <a:cubicBezTo>
                      <a:pt x="6797" y="10789"/>
                      <a:pt x="7013" y="10707"/>
                      <a:pt x="7248" y="10707"/>
                    </a:cubicBezTo>
                    <a:close/>
                    <a:moveTo>
                      <a:pt x="14398" y="15674"/>
                    </a:moveTo>
                    <a:cubicBezTo>
                      <a:pt x="14890" y="15674"/>
                      <a:pt x="15295" y="15876"/>
                      <a:pt x="15295" y="16137"/>
                    </a:cubicBezTo>
                    <a:cubicBezTo>
                      <a:pt x="15295" y="16383"/>
                      <a:pt x="14890" y="16614"/>
                      <a:pt x="14412" y="16614"/>
                    </a:cubicBezTo>
                    <a:cubicBezTo>
                      <a:pt x="13935" y="16614"/>
                      <a:pt x="13530" y="16426"/>
                      <a:pt x="13530" y="16151"/>
                    </a:cubicBezTo>
                    <a:cubicBezTo>
                      <a:pt x="13530" y="15876"/>
                      <a:pt x="13906" y="15674"/>
                      <a:pt x="14398" y="15674"/>
                    </a:cubicBezTo>
                    <a:close/>
                    <a:moveTo>
                      <a:pt x="12869" y="0"/>
                    </a:moveTo>
                    <a:cubicBezTo>
                      <a:pt x="11570" y="0"/>
                      <a:pt x="9944" y="848"/>
                      <a:pt x="10042" y="1479"/>
                    </a:cubicBezTo>
                    <a:cubicBezTo>
                      <a:pt x="10153" y="2103"/>
                      <a:pt x="11023" y="6001"/>
                      <a:pt x="10686" y="6001"/>
                    </a:cubicBezTo>
                    <a:cubicBezTo>
                      <a:pt x="10671" y="6001"/>
                      <a:pt x="10655" y="5994"/>
                      <a:pt x="10636" y="5979"/>
                    </a:cubicBezTo>
                    <a:cubicBezTo>
                      <a:pt x="10187" y="5617"/>
                      <a:pt x="8321" y="2275"/>
                      <a:pt x="8060" y="2203"/>
                    </a:cubicBezTo>
                    <a:cubicBezTo>
                      <a:pt x="8054" y="2201"/>
                      <a:pt x="8046" y="2200"/>
                      <a:pt x="8038" y="2200"/>
                    </a:cubicBezTo>
                    <a:cubicBezTo>
                      <a:pt x="7684" y="2200"/>
                      <a:pt x="5613" y="3643"/>
                      <a:pt x="5557" y="4576"/>
                    </a:cubicBezTo>
                    <a:cubicBezTo>
                      <a:pt x="5499" y="5531"/>
                      <a:pt x="8132" y="9799"/>
                      <a:pt x="8132" y="9799"/>
                    </a:cubicBezTo>
                    <a:cubicBezTo>
                      <a:pt x="4732" y="8642"/>
                      <a:pt x="4095" y="5183"/>
                      <a:pt x="4095" y="5183"/>
                    </a:cubicBezTo>
                    <a:cubicBezTo>
                      <a:pt x="4095" y="5183"/>
                      <a:pt x="1838" y="6153"/>
                      <a:pt x="2373" y="8844"/>
                    </a:cubicBezTo>
                    <a:cubicBezTo>
                      <a:pt x="2923" y="11536"/>
                      <a:pt x="8147" y="14256"/>
                      <a:pt x="8147" y="14256"/>
                    </a:cubicBezTo>
                    <a:cubicBezTo>
                      <a:pt x="4761" y="13532"/>
                      <a:pt x="1520" y="11217"/>
                      <a:pt x="1520" y="11217"/>
                    </a:cubicBezTo>
                    <a:cubicBezTo>
                      <a:pt x="1520" y="11217"/>
                      <a:pt x="0" y="12187"/>
                      <a:pt x="1057" y="14082"/>
                    </a:cubicBezTo>
                    <a:cubicBezTo>
                      <a:pt x="2099" y="15992"/>
                      <a:pt x="7843" y="17193"/>
                      <a:pt x="7843" y="17193"/>
                    </a:cubicBezTo>
                    <a:cubicBezTo>
                      <a:pt x="6960" y="17809"/>
                      <a:pt x="6109" y="17991"/>
                      <a:pt x="5412" y="17991"/>
                    </a:cubicBezTo>
                    <a:cubicBezTo>
                      <a:pt x="4405" y="17991"/>
                      <a:pt x="3719" y="17613"/>
                      <a:pt x="3719" y="17613"/>
                    </a:cubicBezTo>
                    <a:lnTo>
                      <a:pt x="3242" y="19219"/>
                    </a:lnTo>
                    <a:cubicBezTo>
                      <a:pt x="3242" y="19219"/>
                      <a:pt x="4984" y="20456"/>
                      <a:pt x="7155" y="20456"/>
                    </a:cubicBezTo>
                    <a:cubicBezTo>
                      <a:pt x="7249" y="20456"/>
                      <a:pt x="7343" y="20454"/>
                      <a:pt x="7438" y="20449"/>
                    </a:cubicBezTo>
                    <a:cubicBezTo>
                      <a:pt x="9739" y="20348"/>
                      <a:pt x="10491" y="18857"/>
                      <a:pt x="10491" y="18857"/>
                    </a:cubicBezTo>
                    <a:cubicBezTo>
                      <a:pt x="11333" y="20158"/>
                      <a:pt x="14063" y="21639"/>
                      <a:pt x="15630" y="21639"/>
                    </a:cubicBezTo>
                    <a:cubicBezTo>
                      <a:pt x="15894" y="21639"/>
                      <a:pt x="16125" y="21597"/>
                      <a:pt x="16308" y="21505"/>
                    </a:cubicBezTo>
                    <a:cubicBezTo>
                      <a:pt x="17567" y="20869"/>
                      <a:pt x="17856" y="19537"/>
                      <a:pt x="17856" y="19537"/>
                    </a:cubicBezTo>
                    <a:lnTo>
                      <a:pt x="17856" y="19537"/>
                    </a:lnTo>
                    <a:cubicBezTo>
                      <a:pt x="17562" y="19557"/>
                      <a:pt x="17290" y="19567"/>
                      <a:pt x="17039" y="19567"/>
                    </a:cubicBezTo>
                    <a:cubicBezTo>
                      <a:pt x="14207" y="19567"/>
                      <a:pt x="14036" y="18394"/>
                      <a:pt x="14036" y="18394"/>
                    </a:cubicBezTo>
                    <a:lnTo>
                      <a:pt x="14036" y="18394"/>
                    </a:lnTo>
                    <a:cubicBezTo>
                      <a:pt x="14604" y="18469"/>
                      <a:pt x="15150" y="18504"/>
                      <a:pt x="15668" y="18504"/>
                    </a:cubicBezTo>
                    <a:cubicBezTo>
                      <a:pt x="18556" y="18504"/>
                      <a:pt x="20595" y="17418"/>
                      <a:pt x="20938" y="16094"/>
                    </a:cubicBezTo>
                    <a:cubicBezTo>
                      <a:pt x="21329" y="14545"/>
                      <a:pt x="20794" y="13576"/>
                      <a:pt x="20794" y="13576"/>
                    </a:cubicBezTo>
                    <a:cubicBezTo>
                      <a:pt x="19254" y="14724"/>
                      <a:pt x="17462" y="14968"/>
                      <a:pt x="16216" y="14968"/>
                    </a:cubicBezTo>
                    <a:cubicBezTo>
                      <a:pt x="15295" y="14968"/>
                      <a:pt x="14673" y="14835"/>
                      <a:pt x="14673" y="14835"/>
                    </a:cubicBezTo>
                    <a:cubicBezTo>
                      <a:pt x="14673" y="14835"/>
                      <a:pt x="17871" y="14184"/>
                      <a:pt x="18999" y="13518"/>
                    </a:cubicBezTo>
                    <a:cubicBezTo>
                      <a:pt x="20113" y="12867"/>
                      <a:pt x="21618" y="11376"/>
                      <a:pt x="21445" y="9872"/>
                    </a:cubicBezTo>
                    <a:cubicBezTo>
                      <a:pt x="21343" y="9003"/>
                      <a:pt x="20750" y="8265"/>
                      <a:pt x="19925" y="7990"/>
                    </a:cubicBezTo>
                    <a:cubicBezTo>
                      <a:pt x="18117" y="10378"/>
                      <a:pt x="15092" y="10942"/>
                      <a:pt x="15092" y="10942"/>
                    </a:cubicBezTo>
                    <a:cubicBezTo>
                      <a:pt x="15975" y="10508"/>
                      <a:pt x="18985" y="7166"/>
                      <a:pt x="19216" y="6326"/>
                    </a:cubicBezTo>
                    <a:cubicBezTo>
                      <a:pt x="19423" y="5589"/>
                      <a:pt x="17756" y="3104"/>
                      <a:pt x="17194" y="3104"/>
                    </a:cubicBezTo>
                    <a:cubicBezTo>
                      <a:pt x="17127" y="3104"/>
                      <a:pt x="17076" y="3139"/>
                      <a:pt x="17046" y="3215"/>
                    </a:cubicBezTo>
                    <a:cubicBezTo>
                      <a:pt x="16756" y="3939"/>
                      <a:pt x="13718" y="6746"/>
                      <a:pt x="13718" y="6746"/>
                    </a:cubicBezTo>
                    <a:cubicBezTo>
                      <a:pt x="13718" y="6746"/>
                      <a:pt x="15194" y="2579"/>
                      <a:pt x="15237" y="2145"/>
                    </a:cubicBezTo>
                    <a:cubicBezTo>
                      <a:pt x="15266" y="1711"/>
                      <a:pt x="14311" y="47"/>
                      <a:pt x="12994" y="3"/>
                    </a:cubicBezTo>
                    <a:cubicBezTo>
                      <a:pt x="12953" y="1"/>
                      <a:pt x="12911" y="0"/>
                      <a:pt x="12869" y="0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0" name="Google Shape;1670;p8"/>
              <p:cNvSpPr/>
              <p:nvPr/>
            </p:nvSpPr>
            <p:spPr>
              <a:xfrm>
                <a:off x="741300" y="4120325"/>
                <a:ext cx="286950" cy="148150"/>
              </a:xfrm>
              <a:custGeom>
                <a:rect b="b" l="l" r="r" t="t"/>
                <a:pathLst>
                  <a:path extrusionOk="0" h="5926" w="11478">
                    <a:moveTo>
                      <a:pt x="1" y="0"/>
                    </a:moveTo>
                    <a:cubicBezTo>
                      <a:pt x="1" y="1"/>
                      <a:pt x="825" y="1693"/>
                      <a:pt x="1086" y="2185"/>
                    </a:cubicBezTo>
                    <a:cubicBezTo>
                      <a:pt x="1795" y="3430"/>
                      <a:pt x="2706" y="4660"/>
                      <a:pt x="3936" y="5456"/>
                    </a:cubicBezTo>
                    <a:cubicBezTo>
                      <a:pt x="4226" y="5687"/>
                      <a:pt x="4573" y="5846"/>
                      <a:pt x="4949" y="5904"/>
                    </a:cubicBezTo>
                    <a:cubicBezTo>
                      <a:pt x="5072" y="5919"/>
                      <a:pt x="5195" y="5926"/>
                      <a:pt x="5318" y="5926"/>
                    </a:cubicBezTo>
                    <a:cubicBezTo>
                      <a:pt x="5441" y="5926"/>
                      <a:pt x="5564" y="5919"/>
                      <a:pt x="5687" y="5904"/>
                    </a:cubicBezTo>
                    <a:cubicBezTo>
                      <a:pt x="6628" y="5861"/>
                      <a:pt x="7554" y="5571"/>
                      <a:pt x="8379" y="5094"/>
                    </a:cubicBezTo>
                    <a:cubicBezTo>
                      <a:pt x="9840" y="4269"/>
                      <a:pt x="10838" y="2822"/>
                      <a:pt x="11475" y="1274"/>
                    </a:cubicBezTo>
                    <a:cubicBezTo>
                      <a:pt x="11477" y="1270"/>
                      <a:pt x="11477" y="1268"/>
                      <a:pt x="11476" y="1268"/>
                    </a:cubicBezTo>
                    <a:cubicBezTo>
                      <a:pt x="11453" y="1268"/>
                      <a:pt x="10053" y="3663"/>
                      <a:pt x="8407" y="4747"/>
                    </a:cubicBezTo>
                    <a:cubicBezTo>
                      <a:pt x="8002" y="5036"/>
                      <a:pt x="7539" y="5267"/>
                      <a:pt x="7062" y="5441"/>
                    </a:cubicBezTo>
                    <a:cubicBezTo>
                      <a:pt x="6700" y="5542"/>
                      <a:pt x="6338" y="5629"/>
                      <a:pt x="5977" y="5673"/>
                    </a:cubicBezTo>
                    <a:lnTo>
                      <a:pt x="5052" y="5673"/>
                    </a:lnTo>
                    <a:cubicBezTo>
                      <a:pt x="5022" y="5656"/>
                      <a:pt x="4971" y="5630"/>
                      <a:pt x="4964" y="5615"/>
                    </a:cubicBezTo>
                    <a:lnTo>
                      <a:pt x="4689" y="5499"/>
                    </a:lnTo>
                    <a:cubicBezTo>
                      <a:pt x="3459" y="4848"/>
                      <a:pt x="2417" y="3734"/>
                      <a:pt x="1693" y="2576"/>
                    </a:cubicBezTo>
                    <a:cubicBezTo>
                      <a:pt x="970" y="1419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8"/>
              <p:cNvSpPr/>
              <p:nvPr/>
            </p:nvSpPr>
            <p:spPr>
              <a:xfrm>
                <a:off x="622925" y="4333650"/>
                <a:ext cx="427725" cy="108775"/>
              </a:xfrm>
              <a:custGeom>
                <a:rect b="b" l="l" r="r" t="t"/>
                <a:pathLst>
                  <a:path extrusionOk="0" h="4351" w="17109">
                    <a:moveTo>
                      <a:pt x="1" y="0"/>
                    </a:moveTo>
                    <a:cubicBezTo>
                      <a:pt x="0" y="0"/>
                      <a:pt x="1" y="2"/>
                      <a:pt x="4" y="5"/>
                    </a:cubicBezTo>
                    <a:cubicBezTo>
                      <a:pt x="235" y="308"/>
                      <a:pt x="510" y="583"/>
                      <a:pt x="814" y="829"/>
                    </a:cubicBezTo>
                    <a:cubicBezTo>
                      <a:pt x="1639" y="1538"/>
                      <a:pt x="2565" y="2132"/>
                      <a:pt x="3563" y="2580"/>
                    </a:cubicBezTo>
                    <a:cubicBezTo>
                      <a:pt x="5951" y="3694"/>
                      <a:pt x="8541" y="4288"/>
                      <a:pt x="11175" y="4346"/>
                    </a:cubicBezTo>
                    <a:cubicBezTo>
                      <a:pt x="11315" y="4349"/>
                      <a:pt x="11456" y="4350"/>
                      <a:pt x="11596" y="4350"/>
                    </a:cubicBezTo>
                    <a:cubicBezTo>
                      <a:pt x="13470" y="4350"/>
                      <a:pt x="15357" y="4075"/>
                      <a:pt x="17107" y="3362"/>
                    </a:cubicBezTo>
                    <a:cubicBezTo>
                      <a:pt x="17109" y="3361"/>
                      <a:pt x="17109" y="3361"/>
                      <a:pt x="17107" y="3361"/>
                    </a:cubicBezTo>
                    <a:cubicBezTo>
                      <a:pt x="17038" y="3361"/>
                      <a:pt x="13370" y="4085"/>
                      <a:pt x="11652" y="4085"/>
                    </a:cubicBezTo>
                    <a:cubicBezTo>
                      <a:pt x="10769" y="4071"/>
                      <a:pt x="9901" y="3998"/>
                      <a:pt x="9048" y="3868"/>
                    </a:cubicBezTo>
                    <a:cubicBezTo>
                      <a:pt x="3807" y="3216"/>
                      <a:pt x="36" y="0"/>
                      <a:pt x="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8"/>
              <p:cNvSpPr/>
              <p:nvPr/>
            </p:nvSpPr>
            <p:spPr>
              <a:xfrm>
                <a:off x="691175" y="4457025"/>
                <a:ext cx="271550" cy="69700"/>
              </a:xfrm>
              <a:custGeom>
                <a:rect b="b" l="l" r="r" t="t"/>
                <a:pathLst>
                  <a:path extrusionOk="0" h="2788" w="10862">
                    <a:moveTo>
                      <a:pt x="8" y="923"/>
                    </a:moveTo>
                    <a:cubicBezTo>
                      <a:pt x="1" y="923"/>
                      <a:pt x="1" y="925"/>
                      <a:pt x="9" y="930"/>
                    </a:cubicBezTo>
                    <a:lnTo>
                      <a:pt x="52" y="930"/>
                    </a:lnTo>
                    <a:cubicBezTo>
                      <a:pt x="31" y="926"/>
                      <a:pt x="15" y="923"/>
                      <a:pt x="8" y="923"/>
                    </a:cubicBezTo>
                    <a:close/>
                    <a:moveTo>
                      <a:pt x="6114" y="1"/>
                    </a:moveTo>
                    <a:cubicBezTo>
                      <a:pt x="6006" y="1"/>
                      <a:pt x="5879" y="46"/>
                      <a:pt x="5826" y="91"/>
                    </a:cubicBezTo>
                    <a:cubicBezTo>
                      <a:pt x="5551" y="351"/>
                      <a:pt x="5203" y="539"/>
                      <a:pt x="4827" y="640"/>
                    </a:cubicBezTo>
                    <a:cubicBezTo>
                      <a:pt x="4364" y="771"/>
                      <a:pt x="3887" y="858"/>
                      <a:pt x="3409" y="901"/>
                    </a:cubicBezTo>
                    <a:cubicBezTo>
                      <a:pt x="2811" y="957"/>
                      <a:pt x="2207" y="989"/>
                      <a:pt x="1605" y="989"/>
                    </a:cubicBezTo>
                    <a:cubicBezTo>
                      <a:pt x="1274" y="989"/>
                      <a:pt x="944" y="979"/>
                      <a:pt x="616" y="959"/>
                    </a:cubicBezTo>
                    <a:lnTo>
                      <a:pt x="153" y="930"/>
                    </a:lnTo>
                    <a:lnTo>
                      <a:pt x="52" y="930"/>
                    </a:lnTo>
                    <a:cubicBezTo>
                      <a:pt x="278" y="973"/>
                      <a:pt x="1211" y="1219"/>
                      <a:pt x="1600" y="1219"/>
                    </a:cubicBezTo>
                    <a:cubicBezTo>
                      <a:pt x="1662" y="1220"/>
                      <a:pt x="1723" y="1220"/>
                      <a:pt x="1784" y="1220"/>
                    </a:cubicBezTo>
                    <a:cubicBezTo>
                      <a:pt x="2837" y="1220"/>
                      <a:pt x="3889" y="1102"/>
                      <a:pt x="4928" y="829"/>
                    </a:cubicBezTo>
                    <a:cubicBezTo>
                      <a:pt x="5300" y="741"/>
                      <a:pt x="5656" y="579"/>
                      <a:pt x="5970" y="362"/>
                    </a:cubicBezTo>
                    <a:lnTo>
                      <a:pt x="5970" y="362"/>
                    </a:lnTo>
                    <a:cubicBezTo>
                      <a:pt x="6141" y="568"/>
                      <a:pt x="6336" y="762"/>
                      <a:pt x="6549" y="930"/>
                    </a:cubicBezTo>
                    <a:cubicBezTo>
                      <a:pt x="7649" y="1899"/>
                      <a:pt x="9009" y="2536"/>
                      <a:pt x="10456" y="2782"/>
                    </a:cubicBezTo>
                    <a:cubicBezTo>
                      <a:pt x="10485" y="2786"/>
                      <a:pt x="10514" y="2787"/>
                      <a:pt x="10542" y="2787"/>
                    </a:cubicBezTo>
                    <a:cubicBezTo>
                      <a:pt x="10629" y="2787"/>
                      <a:pt x="10713" y="2771"/>
                      <a:pt x="10789" y="2739"/>
                    </a:cubicBezTo>
                    <a:cubicBezTo>
                      <a:pt x="10861" y="2681"/>
                      <a:pt x="8980" y="2739"/>
                      <a:pt x="6491" y="308"/>
                    </a:cubicBezTo>
                    <a:lnTo>
                      <a:pt x="6274" y="62"/>
                    </a:lnTo>
                    <a:cubicBezTo>
                      <a:pt x="6241" y="18"/>
                      <a:pt x="6181" y="1"/>
                      <a:pt x="6114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8"/>
              <p:cNvSpPr/>
              <p:nvPr/>
            </p:nvSpPr>
            <p:spPr>
              <a:xfrm>
                <a:off x="835000" y="4093175"/>
                <a:ext cx="56475" cy="399050"/>
              </a:xfrm>
              <a:custGeom>
                <a:rect b="b" l="l" r="r" t="t"/>
                <a:pathLst>
                  <a:path extrusionOk="0" h="15962" w="2259">
                    <a:moveTo>
                      <a:pt x="2258" y="1"/>
                    </a:moveTo>
                    <a:cubicBezTo>
                      <a:pt x="2258" y="1"/>
                      <a:pt x="2258" y="1"/>
                      <a:pt x="2257" y="1"/>
                    </a:cubicBezTo>
                    <a:cubicBezTo>
                      <a:pt x="2256" y="10"/>
                      <a:pt x="2255" y="18"/>
                      <a:pt x="2254" y="27"/>
                    </a:cubicBezTo>
                    <a:lnTo>
                      <a:pt x="2254" y="27"/>
                    </a:lnTo>
                    <a:cubicBezTo>
                      <a:pt x="2257" y="10"/>
                      <a:pt x="2259" y="1"/>
                      <a:pt x="2258" y="1"/>
                    </a:cubicBezTo>
                    <a:close/>
                    <a:moveTo>
                      <a:pt x="2254" y="27"/>
                    </a:moveTo>
                    <a:cubicBezTo>
                      <a:pt x="2179" y="430"/>
                      <a:pt x="1102" y="5344"/>
                      <a:pt x="854" y="7786"/>
                    </a:cubicBezTo>
                    <a:cubicBezTo>
                      <a:pt x="579" y="10362"/>
                      <a:pt x="275" y="13053"/>
                      <a:pt x="0" y="15701"/>
                    </a:cubicBezTo>
                    <a:lnTo>
                      <a:pt x="87" y="15527"/>
                    </a:lnTo>
                    <a:cubicBezTo>
                      <a:pt x="188" y="15686"/>
                      <a:pt x="304" y="15831"/>
                      <a:pt x="434" y="15961"/>
                    </a:cubicBezTo>
                    <a:cubicBezTo>
                      <a:pt x="550" y="14905"/>
                      <a:pt x="651" y="13834"/>
                      <a:pt x="782" y="12764"/>
                    </a:cubicBezTo>
                    <a:cubicBezTo>
                      <a:pt x="1085" y="9783"/>
                      <a:pt x="1418" y="6802"/>
                      <a:pt x="1780" y="3836"/>
                    </a:cubicBezTo>
                    <a:cubicBezTo>
                      <a:pt x="1924" y="2557"/>
                      <a:pt x="2082" y="1278"/>
                      <a:pt x="2254" y="27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8"/>
              <p:cNvSpPr/>
              <p:nvPr/>
            </p:nvSpPr>
            <p:spPr>
              <a:xfrm>
                <a:off x="767700" y="4292075"/>
                <a:ext cx="278650" cy="70650"/>
              </a:xfrm>
              <a:custGeom>
                <a:rect b="b" l="l" r="r" t="t"/>
                <a:pathLst>
                  <a:path extrusionOk="0" h="2826" w="11146">
                    <a:moveTo>
                      <a:pt x="11145" y="1"/>
                    </a:moveTo>
                    <a:cubicBezTo>
                      <a:pt x="11108" y="1"/>
                      <a:pt x="9034" y="1176"/>
                      <a:pt x="7178" y="1668"/>
                    </a:cubicBezTo>
                    <a:cubicBezTo>
                      <a:pt x="6107" y="1928"/>
                      <a:pt x="5065" y="2246"/>
                      <a:pt x="3980" y="2420"/>
                    </a:cubicBezTo>
                    <a:cubicBezTo>
                      <a:pt x="3792" y="2478"/>
                      <a:pt x="3589" y="2507"/>
                      <a:pt x="3401" y="2536"/>
                    </a:cubicBezTo>
                    <a:cubicBezTo>
                      <a:pt x="3387" y="2507"/>
                      <a:pt x="3329" y="2507"/>
                      <a:pt x="3329" y="2492"/>
                    </a:cubicBezTo>
                    <a:lnTo>
                      <a:pt x="3184" y="2463"/>
                    </a:lnTo>
                    <a:lnTo>
                      <a:pt x="2548" y="2275"/>
                    </a:lnTo>
                    <a:cubicBezTo>
                      <a:pt x="2171" y="2145"/>
                      <a:pt x="1810" y="1986"/>
                      <a:pt x="1448" y="1827"/>
                    </a:cubicBezTo>
                    <a:lnTo>
                      <a:pt x="507" y="1349"/>
                    </a:lnTo>
                    <a:cubicBezTo>
                      <a:pt x="348" y="1451"/>
                      <a:pt x="174" y="1494"/>
                      <a:pt x="1" y="1494"/>
                    </a:cubicBezTo>
                    <a:lnTo>
                      <a:pt x="652" y="1856"/>
                    </a:lnTo>
                    <a:cubicBezTo>
                      <a:pt x="1390" y="2246"/>
                      <a:pt x="2171" y="2550"/>
                      <a:pt x="2982" y="2767"/>
                    </a:cubicBezTo>
                    <a:cubicBezTo>
                      <a:pt x="3141" y="2811"/>
                      <a:pt x="3300" y="2825"/>
                      <a:pt x="3445" y="2825"/>
                    </a:cubicBezTo>
                    <a:lnTo>
                      <a:pt x="3763" y="2767"/>
                    </a:lnTo>
                    <a:cubicBezTo>
                      <a:pt x="4819" y="2594"/>
                      <a:pt x="5861" y="2362"/>
                      <a:pt x="6888" y="2058"/>
                    </a:cubicBezTo>
                    <a:cubicBezTo>
                      <a:pt x="8393" y="1610"/>
                      <a:pt x="9927" y="1016"/>
                      <a:pt x="11143" y="4"/>
                    </a:cubicBezTo>
                    <a:cubicBezTo>
                      <a:pt x="11145" y="2"/>
                      <a:pt x="11146" y="1"/>
                      <a:pt x="11145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8"/>
              <p:cNvSpPr/>
              <p:nvPr/>
            </p:nvSpPr>
            <p:spPr>
              <a:xfrm>
                <a:off x="654075" y="4232725"/>
                <a:ext cx="85450" cy="78975"/>
              </a:xfrm>
              <a:custGeom>
                <a:rect b="b" l="l" r="r" t="t"/>
                <a:pathLst>
                  <a:path extrusionOk="0" h="3159" w="3418">
                    <a:moveTo>
                      <a:pt x="17" y="1"/>
                    </a:moveTo>
                    <a:cubicBezTo>
                      <a:pt x="6" y="1"/>
                      <a:pt x="1" y="7"/>
                      <a:pt x="2" y="19"/>
                    </a:cubicBezTo>
                    <a:cubicBezTo>
                      <a:pt x="46" y="222"/>
                      <a:pt x="1145" y="1321"/>
                      <a:pt x="1522" y="1669"/>
                    </a:cubicBezTo>
                    <a:cubicBezTo>
                      <a:pt x="2129" y="2204"/>
                      <a:pt x="2752" y="2710"/>
                      <a:pt x="3417" y="3159"/>
                    </a:cubicBezTo>
                    <a:cubicBezTo>
                      <a:pt x="3316" y="2971"/>
                      <a:pt x="3258" y="2768"/>
                      <a:pt x="3258" y="2551"/>
                    </a:cubicBezTo>
                    <a:lnTo>
                      <a:pt x="2260" y="1755"/>
                    </a:lnTo>
                    <a:cubicBezTo>
                      <a:pt x="1839" y="1375"/>
                      <a:pt x="194" y="1"/>
                      <a:pt x="17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8"/>
              <p:cNvSpPr/>
              <p:nvPr/>
            </p:nvSpPr>
            <p:spPr>
              <a:xfrm>
                <a:off x="481900" y="4246625"/>
                <a:ext cx="466050" cy="411225"/>
              </a:xfrm>
              <a:custGeom>
                <a:rect b="b" l="l" r="r" t="t"/>
                <a:pathLst>
                  <a:path extrusionOk="0" h="16449" w="18642">
                    <a:moveTo>
                      <a:pt x="11036" y="1"/>
                    </a:moveTo>
                    <a:cubicBezTo>
                      <a:pt x="10029" y="1"/>
                      <a:pt x="9190" y="3646"/>
                      <a:pt x="9008" y="5135"/>
                    </a:cubicBezTo>
                    <a:lnTo>
                      <a:pt x="9008" y="5135"/>
                    </a:lnTo>
                    <a:cubicBezTo>
                      <a:pt x="8862" y="3818"/>
                      <a:pt x="8010" y="459"/>
                      <a:pt x="7249" y="459"/>
                    </a:cubicBezTo>
                    <a:cubicBezTo>
                      <a:pt x="6956" y="459"/>
                      <a:pt x="6676" y="956"/>
                      <a:pt x="6455" y="2256"/>
                    </a:cubicBezTo>
                    <a:cubicBezTo>
                      <a:pt x="6165" y="1507"/>
                      <a:pt x="5441" y="687"/>
                      <a:pt x="4903" y="687"/>
                    </a:cubicBezTo>
                    <a:cubicBezTo>
                      <a:pt x="4474" y="687"/>
                      <a:pt x="4163" y="1208"/>
                      <a:pt x="4285" y="2704"/>
                    </a:cubicBezTo>
                    <a:cubicBezTo>
                      <a:pt x="3602" y="2465"/>
                      <a:pt x="3118" y="2361"/>
                      <a:pt x="2795" y="2361"/>
                    </a:cubicBezTo>
                    <a:cubicBezTo>
                      <a:pt x="1008" y="2361"/>
                      <a:pt x="4178" y="5560"/>
                      <a:pt x="5804" y="6719"/>
                    </a:cubicBezTo>
                    <a:lnTo>
                      <a:pt x="5804" y="6719"/>
                    </a:lnTo>
                    <a:cubicBezTo>
                      <a:pt x="4879" y="6355"/>
                      <a:pt x="3361" y="5921"/>
                      <a:pt x="2333" y="5921"/>
                    </a:cubicBezTo>
                    <a:cubicBezTo>
                      <a:pt x="1164" y="5921"/>
                      <a:pt x="631" y="6483"/>
                      <a:pt x="2331" y="8347"/>
                    </a:cubicBezTo>
                    <a:cubicBezTo>
                      <a:pt x="811" y="8603"/>
                      <a:pt x="1" y="10879"/>
                      <a:pt x="1975" y="10879"/>
                    </a:cubicBezTo>
                    <a:cubicBezTo>
                      <a:pt x="2237" y="10879"/>
                      <a:pt x="2547" y="10839"/>
                      <a:pt x="2910" y="10749"/>
                    </a:cubicBezTo>
                    <a:lnTo>
                      <a:pt x="2910" y="10749"/>
                    </a:lnTo>
                    <a:cubicBezTo>
                      <a:pt x="2192" y="12626"/>
                      <a:pt x="2440" y="13292"/>
                      <a:pt x="3110" y="13292"/>
                    </a:cubicBezTo>
                    <a:cubicBezTo>
                      <a:pt x="4352" y="13292"/>
                      <a:pt x="7043" y="11010"/>
                      <a:pt x="7737" y="9904"/>
                    </a:cubicBezTo>
                    <a:lnTo>
                      <a:pt x="7737" y="9904"/>
                    </a:lnTo>
                    <a:cubicBezTo>
                      <a:pt x="7186" y="11262"/>
                      <a:pt x="5510" y="15630"/>
                      <a:pt x="6658" y="15886"/>
                    </a:cubicBezTo>
                    <a:cubicBezTo>
                      <a:pt x="6748" y="15906"/>
                      <a:pt x="6834" y="15916"/>
                      <a:pt x="6915" y="15916"/>
                    </a:cubicBezTo>
                    <a:cubicBezTo>
                      <a:pt x="8051" y="15916"/>
                      <a:pt x="8278" y="14063"/>
                      <a:pt x="8278" y="14063"/>
                    </a:cubicBezTo>
                    <a:lnTo>
                      <a:pt x="8278" y="14063"/>
                    </a:lnTo>
                    <a:cubicBezTo>
                      <a:pt x="8195" y="15309"/>
                      <a:pt x="8875" y="16449"/>
                      <a:pt x="9450" y="16449"/>
                    </a:cubicBezTo>
                    <a:cubicBezTo>
                      <a:pt x="9870" y="16449"/>
                      <a:pt x="10233" y="15841"/>
                      <a:pt x="10203" y="14222"/>
                    </a:cubicBezTo>
                    <a:lnTo>
                      <a:pt x="10203" y="14222"/>
                    </a:lnTo>
                    <a:cubicBezTo>
                      <a:pt x="11133" y="15002"/>
                      <a:pt x="11725" y="15319"/>
                      <a:pt x="12071" y="15319"/>
                    </a:cubicBezTo>
                    <a:cubicBezTo>
                      <a:pt x="13338" y="15319"/>
                      <a:pt x="11269" y="11039"/>
                      <a:pt x="10296" y="9662"/>
                    </a:cubicBezTo>
                    <a:lnTo>
                      <a:pt x="10296" y="9662"/>
                    </a:lnTo>
                    <a:cubicBezTo>
                      <a:pt x="11266" y="10704"/>
                      <a:pt x="13804" y="13341"/>
                      <a:pt x="14666" y="13341"/>
                    </a:cubicBezTo>
                    <a:cubicBezTo>
                      <a:pt x="14740" y="13341"/>
                      <a:pt x="14801" y="13322"/>
                      <a:pt x="14848" y="13282"/>
                    </a:cubicBezTo>
                    <a:cubicBezTo>
                      <a:pt x="15586" y="12645"/>
                      <a:pt x="13849" y="11126"/>
                      <a:pt x="13849" y="11126"/>
                    </a:cubicBezTo>
                    <a:lnTo>
                      <a:pt x="13849" y="11126"/>
                    </a:lnTo>
                    <a:cubicBezTo>
                      <a:pt x="14478" y="11601"/>
                      <a:pt x="15079" y="11788"/>
                      <a:pt x="15571" y="11788"/>
                    </a:cubicBezTo>
                    <a:cubicBezTo>
                      <a:pt x="17018" y="11788"/>
                      <a:pt x="17521" y="10173"/>
                      <a:pt x="14984" y="9555"/>
                    </a:cubicBezTo>
                    <a:lnTo>
                      <a:pt x="14984" y="9555"/>
                    </a:lnTo>
                    <a:cubicBezTo>
                      <a:pt x="15186" y="9588"/>
                      <a:pt x="15381" y="9603"/>
                      <a:pt x="15565" y="9603"/>
                    </a:cubicBezTo>
                    <a:cubicBezTo>
                      <a:pt x="17910" y="9603"/>
                      <a:pt x="18641" y="7116"/>
                      <a:pt x="13076" y="7088"/>
                    </a:cubicBezTo>
                    <a:lnTo>
                      <a:pt x="13076" y="7088"/>
                    </a:lnTo>
                    <a:cubicBezTo>
                      <a:pt x="14439" y="6986"/>
                      <a:pt x="16173" y="6708"/>
                      <a:pt x="16439" y="5960"/>
                    </a:cubicBezTo>
                    <a:cubicBezTo>
                      <a:pt x="17186" y="3918"/>
                      <a:pt x="15157" y="3720"/>
                      <a:pt x="14343" y="3720"/>
                    </a:cubicBezTo>
                    <a:cubicBezTo>
                      <a:pt x="14148" y="3720"/>
                      <a:pt x="14023" y="3732"/>
                      <a:pt x="14023" y="3732"/>
                    </a:cubicBezTo>
                    <a:cubicBezTo>
                      <a:pt x="15709" y="2853"/>
                      <a:pt x="15064" y="1094"/>
                      <a:pt x="13903" y="1094"/>
                    </a:cubicBezTo>
                    <a:cubicBezTo>
                      <a:pt x="13420" y="1094"/>
                      <a:pt x="12847" y="1398"/>
                      <a:pt x="12315" y="2198"/>
                    </a:cubicBezTo>
                    <a:cubicBezTo>
                      <a:pt x="11883" y="603"/>
                      <a:pt x="11446" y="1"/>
                      <a:pt x="1103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8"/>
              <p:cNvSpPr/>
              <p:nvPr/>
            </p:nvSpPr>
            <p:spPr>
              <a:xfrm>
                <a:off x="697175" y="4301925"/>
                <a:ext cx="55725" cy="120850"/>
              </a:xfrm>
              <a:custGeom>
                <a:rect b="b" l="l" r="r" t="t"/>
                <a:pathLst>
                  <a:path extrusionOk="0" h="4834" w="2229">
                    <a:moveTo>
                      <a:pt x="2229" y="0"/>
                    </a:moveTo>
                    <a:lnTo>
                      <a:pt x="2229" y="0"/>
                    </a:lnTo>
                    <a:cubicBezTo>
                      <a:pt x="2055" y="362"/>
                      <a:pt x="0" y="4790"/>
                      <a:pt x="926" y="4833"/>
                    </a:cubicBezTo>
                    <a:cubicBezTo>
                      <a:pt x="1172" y="3444"/>
                      <a:pt x="2185" y="188"/>
                      <a:pt x="2229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8"/>
              <p:cNvSpPr/>
              <p:nvPr/>
            </p:nvSpPr>
            <p:spPr>
              <a:xfrm>
                <a:off x="712350" y="4330125"/>
                <a:ext cx="93375" cy="96625"/>
              </a:xfrm>
              <a:custGeom>
                <a:rect b="b" l="l" r="r" t="t"/>
                <a:pathLst>
                  <a:path extrusionOk="0" h="3865" w="3735">
                    <a:moveTo>
                      <a:pt x="3734" y="1"/>
                    </a:moveTo>
                    <a:cubicBezTo>
                      <a:pt x="3718" y="24"/>
                      <a:pt x="3667" y="93"/>
                      <a:pt x="3588" y="196"/>
                    </a:cubicBezTo>
                    <a:lnTo>
                      <a:pt x="3588" y="196"/>
                    </a:lnTo>
                    <a:cubicBezTo>
                      <a:pt x="3667" y="107"/>
                      <a:pt x="3718" y="40"/>
                      <a:pt x="3734" y="1"/>
                    </a:cubicBezTo>
                    <a:close/>
                    <a:moveTo>
                      <a:pt x="3588" y="196"/>
                    </a:moveTo>
                    <a:cubicBezTo>
                      <a:pt x="2884" y="986"/>
                      <a:pt x="0" y="3513"/>
                      <a:pt x="638" y="3864"/>
                    </a:cubicBezTo>
                    <a:cubicBezTo>
                      <a:pt x="1426" y="2938"/>
                      <a:pt x="3080" y="854"/>
                      <a:pt x="3588" y="196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9" name="Google Shape;1679;p8"/>
              <p:cNvSpPr/>
              <p:nvPr/>
            </p:nvSpPr>
            <p:spPr>
              <a:xfrm>
                <a:off x="724650" y="4387975"/>
                <a:ext cx="117325" cy="38400"/>
              </a:xfrm>
              <a:custGeom>
                <a:rect b="b" l="l" r="r" t="t"/>
                <a:pathLst>
                  <a:path extrusionOk="0" h="1536" w="4693">
                    <a:moveTo>
                      <a:pt x="4652" y="1"/>
                    </a:moveTo>
                    <a:cubicBezTo>
                      <a:pt x="4651" y="1"/>
                      <a:pt x="4649" y="1"/>
                      <a:pt x="4646" y="2"/>
                    </a:cubicBezTo>
                    <a:cubicBezTo>
                      <a:pt x="3951" y="263"/>
                      <a:pt x="1" y="972"/>
                      <a:pt x="724" y="1536"/>
                    </a:cubicBezTo>
                    <a:cubicBezTo>
                      <a:pt x="1860" y="1068"/>
                      <a:pt x="4693" y="1"/>
                      <a:pt x="4652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8"/>
              <p:cNvSpPr/>
              <p:nvPr/>
            </p:nvSpPr>
            <p:spPr>
              <a:xfrm>
                <a:off x="722775" y="4453650"/>
                <a:ext cx="94250" cy="82275"/>
              </a:xfrm>
              <a:custGeom>
                <a:rect b="b" l="l" r="r" t="t"/>
                <a:pathLst>
                  <a:path extrusionOk="0" h="3291" w="3770">
                    <a:moveTo>
                      <a:pt x="103" y="1"/>
                    </a:moveTo>
                    <a:cubicBezTo>
                      <a:pt x="36" y="1"/>
                      <a:pt x="1" y="43"/>
                      <a:pt x="4" y="139"/>
                    </a:cubicBezTo>
                    <a:cubicBezTo>
                      <a:pt x="1089" y="1224"/>
                      <a:pt x="2279" y="2218"/>
                      <a:pt x="3548" y="3109"/>
                    </a:cubicBezTo>
                    <a:lnTo>
                      <a:pt x="3548" y="3109"/>
                    </a:lnTo>
                    <a:cubicBezTo>
                      <a:pt x="2837" y="2418"/>
                      <a:pt x="601" y="1"/>
                      <a:pt x="103" y="1"/>
                    </a:cubicBezTo>
                    <a:close/>
                    <a:moveTo>
                      <a:pt x="3548" y="3109"/>
                    </a:moveTo>
                    <a:cubicBezTo>
                      <a:pt x="3667" y="3224"/>
                      <a:pt x="3743" y="3291"/>
                      <a:pt x="3761" y="3291"/>
                    </a:cubicBezTo>
                    <a:cubicBezTo>
                      <a:pt x="3770" y="3291"/>
                      <a:pt x="3767" y="3278"/>
                      <a:pt x="3751" y="3250"/>
                    </a:cubicBezTo>
                    <a:cubicBezTo>
                      <a:pt x="3683" y="3203"/>
                      <a:pt x="3616" y="3156"/>
                      <a:pt x="3548" y="3109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8"/>
              <p:cNvSpPr/>
              <p:nvPr/>
            </p:nvSpPr>
            <p:spPr>
              <a:xfrm>
                <a:off x="745100" y="4453900"/>
                <a:ext cx="100925" cy="36600"/>
              </a:xfrm>
              <a:custGeom>
                <a:rect b="b" l="l" r="r" t="t"/>
                <a:pathLst>
                  <a:path extrusionOk="0" h="1464" w="4037">
                    <a:moveTo>
                      <a:pt x="286" y="0"/>
                    </a:moveTo>
                    <a:cubicBezTo>
                      <a:pt x="102" y="0"/>
                      <a:pt x="0" y="67"/>
                      <a:pt x="22" y="230"/>
                    </a:cubicBezTo>
                    <a:cubicBezTo>
                      <a:pt x="1166" y="565"/>
                      <a:pt x="3962" y="1464"/>
                      <a:pt x="4034" y="1464"/>
                    </a:cubicBezTo>
                    <a:cubicBezTo>
                      <a:pt x="4037" y="1464"/>
                      <a:pt x="4036" y="1463"/>
                      <a:pt x="4030" y="1460"/>
                    </a:cubicBezTo>
                    <a:cubicBezTo>
                      <a:pt x="3431" y="1260"/>
                      <a:pt x="1083" y="0"/>
                      <a:pt x="286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8"/>
              <p:cNvSpPr/>
              <p:nvPr/>
            </p:nvSpPr>
            <p:spPr>
              <a:xfrm>
                <a:off x="745900" y="4435200"/>
                <a:ext cx="103475" cy="13250"/>
              </a:xfrm>
              <a:custGeom>
                <a:rect b="b" l="l" r="r" t="t"/>
                <a:pathLst>
                  <a:path extrusionOk="0" h="530" w="4139">
                    <a:moveTo>
                      <a:pt x="790" y="0"/>
                    </a:moveTo>
                    <a:cubicBezTo>
                      <a:pt x="315" y="0"/>
                      <a:pt x="0" y="86"/>
                      <a:pt x="63" y="327"/>
                    </a:cubicBezTo>
                    <a:cubicBezTo>
                      <a:pt x="1119" y="356"/>
                      <a:pt x="3767" y="530"/>
                      <a:pt x="3984" y="530"/>
                    </a:cubicBezTo>
                    <a:cubicBezTo>
                      <a:pt x="4139" y="530"/>
                      <a:pt x="1970" y="0"/>
                      <a:pt x="790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8"/>
              <p:cNvSpPr/>
              <p:nvPr/>
            </p:nvSpPr>
            <p:spPr>
              <a:xfrm>
                <a:off x="659525" y="4479525"/>
                <a:ext cx="40200" cy="122125"/>
              </a:xfrm>
              <a:custGeom>
                <a:rect b="b" l="l" r="r" t="t"/>
                <a:pathLst>
                  <a:path extrusionOk="0" h="4885" w="1608">
                    <a:moveTo>
                      <a:pt x="1607" y="1"/>
                    </a:moveTo>
                    <a:cubicBezTo>
                      <a:pt x="696" y="30"/>
                      <a:pt x="363" y="3532"/>
                      <a:pt x="1" y="4877"/>
                    </a:cubicBezTo>
                    <a:cubicBezTo>
                      <a:pt x="1" y="4882"/>
                      <a:pt x="1" y="4885"/>
                      <a:pt x="2" y="4885"/>
                    </a:cubicBezTo>
                    <a:cubicBezTo>
                      <a:pt x="39" y="4885"/>
                      <a:pt x="1002" y="1579"/>
                      <a:pt x="1607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4" name="Google Shape;1684;p8"/>
              <p:cNvSpPr/>
              <p:nvPr/>
            </p:nvSpPr>
            <p:spPr>
              <a:xfrm>
                <a:off x="699700" y="4488450"/>
                <a:ext cx="14475" cy="126875"/>
              </a:xfrm>
              <a:custGeom>
                <a:rect b="b" l="l" r="r" t="t"/>
                <a:pathLst>
                  <a:path extrusionOk="0" h="5075" w="579">
                    <a:moveTo>
                      <a:pt x="103" y="1"/>
                    </a:moveTo>
                    <a:cubicBezTo>
                      <a:pt x="72" y="1"/>
                      <a:pt x="38" y="16"/>
                      <a:pt x="0" y="49"/>
                    </a:cubicBezTo>
                    <a:cubicBezTo>
                      <a:pt x="40" y="1217"/>
                      <a:pt x="210" y="3624"/>
                      <a:pt x="339" y="4763"/>
                    </a:cubicBezTo>
                    <a:lnTo>
                      <a:pt x="339" y="4763"/>
                    </a:lnTo>
                    <a:cubicBezTo>
                      <a:pt x="336" y="3660"/>
                      <a:pt x="578" y="1"/>
                      <a:pt x="103" y="1"/>
                    </a:cubicBezTo>
                    <a:close/>
                    <a:moveTo>
                      <a:pt x="339" y="4763"/>
                    </a:moveTo>
                    <a:cubicBezTo>
                      <a:pt x="339" y="4959"/>
                      <a:pt x="348" y="5075"/>
                      <a:pt x="369" y="5075"/>
                    </a:cubicBezTo>
                    <a:cubicBezTo>
                      <a:pt x="371" y="5075"/>
                      <a:pt x="374" y="5073"/>
                      <a:pt x="377" y="5070"/>
                    </a:cubicBezTo>
                    <a:cubicBezTo>
                      <a:pt x="365" y="4983"/>
                      <a:pt x="352" y="4880"/>
                      <a:pt x="339" y="4763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5" name="Google Shape;1685;p8"/>
              <p:cNvSpPr/>
              <p:nvPr/>
            </p:nvSpPr>
            <p:spPr>
              <a:xfrm>
                <a:off x="720675" y="4503600"/>
                <a:ext cx="40575" cy="73450"/>
              </a:xfrm>
              <a:custGeom>
                <a:rect b="b" l="l" r="r" t="t"/>
                <a:pathLst>
                  <a:path extrusionOk="0" h="2938" w="1623">
                    <a:moveTo>
                      <a:pt x="123" y="0"/>
                    </a:moveTo>
                    <a:cubicBezTo>
                      <a:pt x="82" y="0"/>
                      <a:pt x="42" y="12"/>
                      <a:pt x="1" y="36"/>
                    </a:cubicBezTo>
                    <a:cubicBezTo>
                      <a:pt x="320" y="757"/>
                      <a:pt x="1227" y="2326"/>
                      <a:pt x="1526" y="2799"/>
                    </a:cubicBezTo>
                    <a:lnTo>
                      <a:pt x="1526" y="2799"/>
                    </a:lnTo>
                    <a:cubicBezTo>
                      <a:pt x="1156" y="2163"/>
                      <a:pt x="673" y="0"/>
                      <a:pt x="123" y="0"/>
                    </a:cubicBezTo>
                    <a:close/>
                    <a:moveTo>
                      <a:pt x="1526" y="2799"/>
                    </a:moveTo>
                    <a:lnTo>
                      <a:pt x="1526" y="2799"/>
                    </a:lnTo>
                    <a:cubicBezTo>
                      <a:pt x="1542" y="2828"/>
                      <a:pt x="1559" y="2854"/>
                      <a:pt x="1575" y="2876"/>
                    </a:cubicBezTo>
                    <a:lnTo>
                      <a:pt x="1575" y="2876"/>
                    </a:lnTo>
                    <a:cubicBezTo>
                      <a:pt x="1562" y="2856"/>
                      <a:pt x="1545" y="2830"/>
                      <a:pt x="1526" y="2799"/>
                    </a:cubicBezTo>
                    <a:close/>
                    <a:moveTo>
                      <a:pt x="1575" y="2876"/>
                    </a:moveTo>
                    <a:cubicBezTo>
                      <a:pt x="1602" y="2916"/>
                      <a:pt x="1618" y="2937"/>
                      <a:pt x="1622" y="2937"/>
                    </a:cubicBezTo>
                    <a:cubicBezTo>
                      <a:pt x="1623" y="2937"/>
                      <a:pt x="1623" y="2935"/>
                      <a:pt x="1621" y="2930"/>
                    </a:cubicBezTo>
                    <a:cubicBezTo>
                      <a:pt x="1606" y="2916"/>
                      <a:pt x="1591" y="2898"/>
                      <a:pt x="1575" y="2876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6" name="Google Shape;1686;p8"/>
              <p:cNvSpPr/>
              <p:nvPr/>
            </p:nvSpPr>
            <p:spPr>
              <a:xfrm>
                <a:off x="590825" y="4341700"/>
                <a:ext cx="86825" cy="83425"/>
              </a:xfrm>
              <a:custGeom>
                <a:rect b="b" l="l" r="r" t="t"/>
                <a:pathLst>
                  <a:path extrusionOk="0" h="3337" w="3473">
                    <a:moveTo>
                      <a:pt x="0" y="1"/>
                    </a:moveTo>
                    <a:cubicBezTo>
                      <a:pt x="184" y="197"/>
                      <a:pt x="2574" y="3337"/>
                      <a:pt x="3303" y="3337"/>
                    </a:cubicBezTo>
                    <a:cubicBezTo>
                      <a:pt x="3379" y="3337"/>
                      <a:pt x="3437" y="3303"/>
                      <a:pt x="3473" y="3228"/>
                    </a:cubicBezTo>
                    <a:cubicBezTo>
                      <a:pt x="2445" y="2360"/>
                      <a:pt x="145" y="131"/>
                      <a:pt x="0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7" name="Google Shape;1687;p8"/>
              <p:cNvSpPr/>
              <p:nvPr/>
            </p:nvSpPr>
            <p:spPr>
              <a:xfrm>
                <a:off x="611075" y="4302275"/>
                <a:ext cx="73100" cy="109325"/>
              </a:xfrm>
              <a:custGeom>
                <a:rect b="b" l="l" r="r" t="t"/>
                <a:pathLst>
                  <a:path extrusionOk="0" h="4373" w="2924">
                    <a:moveTo>
                      <a:pt x="0" y="1"/>
                    </a:moveTo>
                    <a:lnTo>
                      <a:pt x="0" y="1"/>
                    </a:lnTo>
                    <a:cubicBezTo>
                      <a:pt x="93" y="305"/>
                      <a:pt x="2103" y="4372"/>
                      <a:pt x="2772" y="4372"/>
                    </a:cubicBezTo>
                    <a:cubicBezTo>
                      <a:pt x="2835" y="4372"/>
                      <a:pt x="2887" y="4335"/>
                      <a:pt x="2923" y="4255"/>
                    </a:cubicBezTo>
                    <a:cubicBezTo>
                      <a:pt x="1983" y="3097"/>
                      <a:pt x="131" y="174"/>
                      <a:pt x="0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8" name="Google Shape;1688;p8"/>
              <p:cNvSpPr/>
              <p:nvPr/>
            </p:nvSpPr>
            <p:spPr>
              <a:xfrm>
                <a:off x="655175" y="4282225"/>
                <a:ext cx="44200" cy="134625"/>
              </a:xfrm>
              <a:custGeom>
                <a:rect b="b" l="l" r="r" t="t"/>
                <a:pathLst>
                  <a:path extrusionOk="0" h="5385" w="1768">
                    <a:moveTo>
                      <a:pt x="1" y="0"/>
                    </a:moveTo>
                    <a:cubicBezTo>
                      <a:pt x="0" y="0"/>
                      <a:pt x="1" y="2"/>
                      <a:pt x="2" y="7"/>
                    </a:cubicBezTo>
                    <a:cubicBezTo>
                      <a:pt x="376" y="1227"/>
                      <a:pt x="976" y="5385"/>
                      <a:pt x="1675" y="5385"/>
                    </a:cubicBezTo>
                    <a:cubicBezTo>
                      <a:pt x="1706" y="5385"/>
                      <a:pt x="1736" y="5377"/>
                      <a:pt x="1767" y="5361"/>
                    </a:cubicBezTo>
                    <a:cubicBezTo>
                      <a:pt x="1202" y="3764"/>
                      <a:pt x="15" y="0"/>
                      <a:pt x="1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9" name="Google Shape;1689;p8"/>
              <p:cNvSpPr/>
              <p:nvPr/>
            </p:nvSpPr>
            <p:spPr>
              <a:xfrm>
                <a:off x="555725" y="4431425"/>
                <a:ext cx="121000" cy="12550"/>
              </a:xfrm>
              <a:custGeom>
                <a:rect b="b" l="l" r="r" t="t"/>
                <a:pathLst>
                  <a:path extrusionOk="0" h="502" w="4840">
                    <a:moveTo>
                      <a:pt x="88" y="469"/>
                    </a:moveTo>
                    <a:lnTo>
                      <a:pt x="88" y="469"/>
                    </a:lnTo>
                    <a:cubicBezTo>
                      <a:pt x="40" y="470"/>
                      <a:pt x="10" y="473"/>
                      <a:pt x="1" y="478"/>
                    </a:cubicBezTo>
                    <a:lnTo>
                      <a:pt x="88" y="469"/>
                    </a:lnTo>
                    <a:close/>
                    <a:moveTo>
                      <a:pt x="4602" y="0"/>
                    </a:moveTo>
                    <a:lnTo>
                      <a:pt x="88" y="469"/>
                    </a:lnTo>
                    <a:lnTo>
                      <a:pt x="88" y="469"/>
                    </a:lnTo>
                    <a:cubicBezTo>
                      <a:pt x="114" y="468"/>
                      <a:pt x="146" y="468"/>
                      <a:pt x="183" y="468"/>
                    </a:cubicBezTo>
                    <a:cubicBezTo>
                      <a:pt x="537" y="468"/>
                      <a:pt x="1350" y="502"/>
                      <a:pt x="2186" y="502"/>
                    </a:cubicBezTo>
                    <a:cubicBezTo>
                      <a:pt x="3486" y="502"/>
                      <a:pt x="4839" y="420"/>
                      <a:pt x="4602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0" name="Google Shape;1690;p8"/>
              <p:cNvSpPr/>
              <p:nvPr/>
            </p:nvSpPr>
            <p:spPr>
              <a:xfrm>
                <a:off x="556450" y="4446250"/>
                <a:ext cx="128450" cy="42350"/>
              </a:xfrm>
              <a:custGeom>
                <a:rect b="b" l="l" r="r" t="t"/>
                <a:pathLst>
                  <a:path extrusionOk="0" h="1694" w="5138">
                    <a:moveTo>
                      <a:pt x="4385" y="1"/>
                    </a:moveTo>
                    <a:lnTo>
                      <a:pt x="4385" y="1"/>
                    </a:lnTo>
                    <a:cubicBezTo>
                      <a:pt x="3155" y="522"/>
                      <a:pt x="160" y="1607"/>
                      <a:pt x="0" y="1694"/>
                    </a:cubicBezTo>
                    <a:cubicBezTo>
                      <a:pt x="174" y="1607"/>
                      <a:pt x="5137" y="594"/>
                      <a:pt x="4385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8"/>
              <p:cNvSpPr/>
              <p:nvPr/>
            </p:nvSpPr>
            <p:spPr>
              <a:xfrm>
                <a:off x="595200" y="4448075"/>
                <a:ext cx="100550" cy="76075"/>
              </a:xfrm>
              <a:custGeom>
                <a:rect b="b" l="l" r="r" t="t"/>
                <a:pathLst>
                  <a:path extrusionOk="0" h="3043" w="4022">
                    <a:moveTo>
                      <a:pt x="3211" y="0"/>
                    </a:moveTo>
                    <a:lnTo>
                      <a:pt x="3211" y="0"/>
                    </a:lnTo>
                    <a:cubicBezTo>
                      <a:pt x="2420" y="1017"/>
                      <a:pt x="0" y="3042"/>
                      <a:pt x="8" y="3042"/>
                    </a:cubicBezTo>
                    <a:cubicBezTo>
                      <a:pt x="9" y="3042"/>
                      <a:pt x="10" y="3041"/>
                      <a:pt x="13" y="3039"/>
                    </a:cubicBezTo>
                    <a:cubicBezTo>
                      <a:pt x="737" y="2518"/>
                      <a:pt x="4021" y="449"/>
                      <a:pt x="3211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8"/>
              <p:cNvSpPr/>
              <p:nvPr/>
            </p:nvSpPr>
            <p:spPr>
              <a:xfrm>
                <a:off x="585325" y="4340650"/>
                <a:ext cx="247925" cy="214900"/>
              </a:xfrm>
              <a:custGeom>
                <a:rect b="b" l="l" r="r" t="t"/>
                <a:pathLst>
                  <a:path extrusionOk="0" h="8596" w="9917">
                    <a:moveTo>
                      <a:pt x="5510" y="1"/>
                    </a:moveTo>
                    <a:cubicBezTo>
                      <a:pt x="5246" y="1"/>
                      <a:pt x="4915" y="564"/>
                      <a:pt x="4735" y="2156"/>
                    </a:cubicBezTo>
                    <a:cubicBezTo>
                      <a:pt x="4735" y="1161"/>
                      <a:pt x="4174" y="286"/>
                      <a:pt x="3879" y="286"/>
                    </a:cubicBezTo>
                    <a:cubicBezTo>
                      <a:pt x="3643" y="286"/>
                      <a:pt x="3577" y="851"/>
                      <a:pt x="4112" y="2373"/>
                    </a:cubicBezTo>
                    <a:cubicBezTo>
                      <a:pt x="3652" y="1466"/>
                      <a:pt x="2763" y="850"/>
                      <a:pt x="2340" y="850"/>
                    </a:cubicBezTo>
                    <a:cubicBezTo>
                      <a:pt x="1912" y="850"/>
                      <a:pt x="1963" y="1481"/>
                      <a:pt x="3418" y="3082"/>
                    </a:cubicBezTo>
                    <a:cubicBezTo>
                      <a:pt x="3313" y="2992"/>
                      <a:pt x="2970" y="2946"/>
                      <a:pt x="2584" y="2946"/>
                    </a:cubicBezTo>
                    <a:cubicBezTo>
                      <a:pt x="1472" y="2946"/>
                      <a:pt x="0" y="3329"/>
                      <a:pt x="2825" y="4167"/>
                    </a:cubicBezTo>
                    <a:cubicBezTo>
                      <a:pt x="165" y="4911"/>
                      <a:pt x="428" y="5780"/>
                      <a:pt x="1424" y="5780"/>
                    </a:cubicBezTo>
                    <a:cubicBezTo>
                      <a:pt x="1737" y="5780"/>
                      <a:pt x="2121" y="5695"/>
                      <a:pt x="2511" y="5493"/>
                    </a:cubicBezTo>
                    <a:lnTo>
                      <a:pt x="2511" y="5493"/>
                    </a:lnTo>
                    <a:cubicBezTo>
                      <a:pt x="1443" y="6468"/>
                      <a:pt x="1326" y="7237"/>
                      <a:pt x="1779" y="7237"/>
                    </a:cubicBezTo>
                    <a:cubicBezTo>
                      <a:pt x="2147" y="7237"/>
                      <a:pt x="2892" y="6729"/>
                      <a:pt x="3809" y="5413"/>
                    </a:cubicBezTo>
                    <a:lnTo>
                      <a:pt x="3809" y="5413"/>
                    </a:lnTo>
                    <a:cubicBezTo>
                      <a:pt x="3035" y="6643"/>
                      <a:pt x="3034" y="8122"/>
                      <a:pt x="3444" y="8122"/>
                    </a:cubicBezTo>
                    <a:cubicBezTo>
                      <a:pt x="3720" y="8122"/>
                      <a:pt x="4182" y="7452"/>
                      <a:pt x="4720" y="5585"/>
                    </a:cubicBezTo>
                    <a:lnTo>
                      <a:pt x="4720" y="5585"/>
                    </a:lnTo>
                    <a:cubicBezTo>
                      <a:pt x="4720" y="5585"/>
                      <a:pt x="3985" y="8596"/>
                      <a:pt x="4890" y="8596"/>
                    </a:cubicBezTo>
                    <a:cubicBezTo>
                      <a:pt x="4901" y="8596"/>
                      <a:pt x="4912" y="8595"/>
                      <a:pt x="4923" y="8595"/>
                    </a:cubicBezTo>
                    <a:cubicBezTo>
                      <a:pt x="5878" y="8522"/>
                      <a:pt x="5545" y="6497"/>
                      <a:pt x="5545" y="6496"/>
                    </a:cubicBezTo>
                    <a:lnTo>
                      <a:pt x="5545" y="6496"/>
                    </a:lnTo>
                    <a:cubicBezTo>
                      <a:pt x="5545" y="6497"/>
                      <a:pt x="6000" y="7723"/>
                      <a:pt x="6444" y="7723"/>
                    </a:cubicBezTo>
                    <a:cubicBezTo>
                      <a:pt x="6537" y="7723"/>
                      <a:pt x="6629" y="7669"/>
                      <a:pt x="6717" y="7538"/>
                    </a:cubicBezTo>
                    <a:cubicBezTo>
                      <a:pt x="6947" y="7190"/>
                      <a:pt x="6789" y="6601"/>
                      <a:pt x="6549" y="6061"/>
                    </a:cubicBezTo>
                    <a:lnTo>
                      <a:pt x="6549" y="6061"/>
                    </a:lnTo>
                    <a:cubicBezTo>
                      <a:pt x="6846" y="6499"/>
                      <a:pt x="7188" y="6887"/>
                      <a:pt x="7467" y="6887"/>
                    </a:cubicBezTo>
                    <a:cubicBezTo>
                      <a:pt x="7546" y="6887"/>
                      <a:pt x="7620" y="6856"/>
                      <a:pt x="7687" y="6786"/>
                    </a:cubicBezTo>
                    <a:cubicBezTo>
                      <a:pt x="8309" y="6149"/>
                      <a:pt x="6674" y="5252"/>
                      <a:pt x="6674" y="5252"/>
                    </a:cubicBezTo>
                    <a:lnTo>
                      <a:pt x="6674" y="5252"/>
                    </a:lnTo>
                    <a:cubicBezTo>
                      <a:pt x="7263" y="5478"/>
                      <a:pt x="7853" y="5570"/>
                      <a:pt x="8316" y="5570"/>
                    </a:cubicBezTo>
                    <a:cubicBezTo>
                      <a:pt x="9604" y="5570"/>
                      <a:pt x="9917" y="4858"/>
                      <a:pt x="6543" y="4326"/>
                    </a:cubicBezTo>
                    <a:lnTo>
                      <a:pt x="6543" y="4326"/>
                    </a:lnTo>
                    <a:cubicBezTo>
                      <a:pt x="6747" y="4355"/>
                      <a:pt x="6946" y="4368"/>
                      <a:pt x="7138" y="4368"/>
                    </a:cubicBezTo>
                    <a:cubicBezTo>
                      <a:pt x="8825" y="4368"/>
                      <a:pt x="9912" y="3350"/>
                      <a:pt x="7991" y="3350"/>
                    </a:cubicBezTo>
                    <a:cubicBezTo>
                      <a:pt x="7540" y="3350"/>
                      <a:pt x="6923" y="3406"/>
                      <a:pt x="6109" y="3545"/>
                    </a:cubicBezTo>
                    <a:cubicBezTo>
                      <a:pt x="6944" y="3365"/>
                      <a:pt x="7770" y="1883"/>
                      <a:pt x="7301" y="1883"/>
                    </a:cubicBezTo>
                    <a:cubicBezTo>
                      <a:pt x="7127" y="1883"/>
                      <a:pt x="6776" y="2086"/>
                      <a:pt x="6182" y="2633"/>
                    </a:cubicBezTo>
                    <a:cubicBezTo>
                      <a:pt x="6681" y="1948"/>
                      <a:pt x="7021" y="708"/>
                      <a:pt x="6717" y="708"/>
                    </a:cubicBezTo>
                    <a:cubicBezTo>
                      <a:pt x="6554" y="708"/>
                      <a:pt x="6207" y="1063"/>
                      <a:pt x="5600" y="2051"/>
                    </a:cubicBezTo>
                    <a:lnTo>
                      <a:pt x="5600" y="2051"/>
                    </a:lnTo>
                    <a:cubicBezTo>
                      <a:pt x="6115" y="1117"/>
                      <a:pt x="5880" y="1"/>
                      <a:pt x="5510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3" name="Google Shape;1693;p8"/>
              <p:cNvSpPr/>
              <p:nvPr/>
            </p:nvSpPr>
            <p:spPr>
              <a:xfrm>
                <a:off x="626075" y="4457875"/>
                <a:ext cx="16075" cy="8000"/>
              </a:xfrm>
              <a:custGeom>
                <a:rect b="b" l="l" r="r" t="t"/>
                <a:pathLst>
                  <a:path extrusionOk="0" h="320" w="643">
                    <a:moveTo>
                      <a:pt x="206" y="0"/>
                    </a:moveTo>
                    <a:cubicBezTo>
                      <a:pt x="98" y="0"/>
                      <a:pt x="1" y="32"/>
                      <a:pt x="52" y="129"/>
                    </a:cubicBezTo>
                    <a:cubicBezTo>
                      <a:pt x="643" y="110"/>
                      <a:pt x="406" y="0"/>
                      <a:pt x="206" y="0"/>
                    </a:cubicBezTo>
                    <a:close/>
                    <a:moveTo>
                      <a:pt x="52" y="129"/>
                    </a:moveTo>
                    <a:lnTo>
                      <a:pt x="52" y="129"/>
                    </a:lnTo>
                    <a:cubicBezTo>
                      <a:pt x="74" y="250"/>
                      <a:pt x="113" y="319"/>
                      <a:pt x="124" y="319"/>
                    </a:cubicBezTo>
                    <a:cubicBezTo>
                      <a:pt x="134" y="319"/>
                      <a:pt x="121" y="261"/>
                      <a:pt x="52" y="129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4" name="Google Shape;1694;p8"/>
              <p:cNvSpPr/>
              <p:nvPr/>
            </p:nvSpPr>
            <p:spPr>
              <a:xfrm>
                <a:off x="630375" y="4449000"/>
                <a:ext cx="8325" cy="4200"/>
              </a:xfrm>
              <a:custGeom>
                <a:rect b="b" l="l" r="r" t="t"/>
                <a:pathLst>
                  <a:path extrusionOk="0" h="168" w="333">
                    <a:moveTo>
                      <a:pt x="95" y="0"/>
                    </a:moveTo>
                    <a:cubicBezTo>
                      <a:pt x="44" y="0"/>
                      <a:pt x="0" y="16"/>
                      <a:pt x="24" y="64"/>
                    </a:cubicBezTo>
                    <a:cubicBezTo>
                      <a:pt x="333" y="64"/>
                      <a:pt x="198" y="0"/>
                      <a:pt x="95" y="0"/>
                    </a:cubicBezTo>
                    <a:close/>
                    <a:moveTo>
                      <a:pt x="24" y="64"/>
                    </a:moveTo>
                    <a:lnTo>
                      <a:pt x="24" y="64"/>
                    </a:lnTo>
                    <a:cubicBezTo>
                      <a:pt x="39" y="131"/>
                      <a:pt x="58" y="167"/>
                      <a:pt x="63" y="167"/>
                    </a:cubicBezTo>
                    <a:cubicBezTo>
                      <a:pt x="67" y="167"/>
                      <a:pt x="59" y="135"/>
                      <a:pt x="24" y="64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8"/>
              <p:cNvSpPr/>
              <p:nvPr/>
            </p:nvSpPr>
            <p:spPr>
              <a:xfrm>
                <a:off x="620125" y="4453325"/>
                <a:ext cx="8225" cy="4075"/>
              </a:xfrm>
              <a:custGeom>
                <a:rect b="b" l="l" r="r" t="t"/>
                <a:pathLst>
                  <a:path extrusionOk="0" h="163" w="329">
                    <a:moveTo>
                      <a:pt x="90" y="1"/>
                    </a:moveTo>
                    <a:cubicBezTo>
                      <a:pt x="40" y="1"/>
                      <a:pt x="0" y="17"/>
                      <a:pt x="29" y="65"/>
                    </a:cubicBezTo>
                    <a:cubicBezTo>
                      <a:pt x="328" y="65"/>
                      <a:pt x="190" y="1"/>
                      <a:pt x="90" y="1"/>
                    </a:cubicBezTo>
                    <a:close/>
                    <a:moveTo>
                      <a:pt x="29" y="65"/>
                    </a:moveTo>
                    <a:cubicBezTo>
                      <a:pt x="37" y="126"/>
                      <a:pt x="56" y="163"/>
                      <a:pt x="63" y="163"/>
                    </a:cubicBezTo>
                    <a:cubicBezTo>
                      <a:pt x="68" y="163"/>
                      <a:pt x="63" y="133"/>
                      <a:pt x="29" y="65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8"/>
              <p:cNvSpPr/>
              <p:nvPr/>
            </p:nvSpPr>
            <p:spPr>
              <a:xfrm>
                <a:off x="649900" y="4479025"/>
                <a:ext cx="8100" cy="4200"/>
              </a:xfrm>
              <a:custGeom>
                <a:rect b="b" l="l" r="r" t="t"/>
                <a:pathLst>
                  <a:path extrusionOk="0" h="168" w="324">
                    <a:moveTo>
                      <a:pt x="92" y="0"/>
                    </a:moveTo>
                    <a:cubicBezTo>
                      <a:pt x="42" y="0"/>
                      <a:pt x="0" y="16"/>
                      <a:pt x="25" y="64"/>
                    </a:cubicBezTo>
                    <a:cubicBezTo>
                      <a:pt x="324" y="64"/>
                      <a:pt x="192" y="0"/>
                      <a:pt x="92" y="0"/>
                    </a:cubicBezTo>
                    <a:close/>
                    <a:moveTo>
                      <a:pt x="25" y="64"/>
                    </a:moveTo>
                    <a:lnTo>
                      <a:pt x="25" y="64"/>
                    </a:lnTo>
                    <a:cubicBezTo>
                      <a:pt x="32" y="131"/>
                      <a:pt x="51" y="167"/>
                      <a:pt x="58" y="167"/>
                    </a:cubicBezTo>
                    <a:cubicBezTo>
                      <a:pt x="64" y="167"/>
                      <a:pt x="60" y="135"/>
                      <a:pt x="25" y="64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8"/>
              <p:cNvSpPr/>
              <p:nvPr/>
            </p:nvSpPr>
            <p:spPr>
              <a:xfrm>
                <a:off x="634400" y="4476150"/>
                <a:ext cx="15875" cy="8425"/>
              </a:xfrm>
              <a:custGeom>
                <a:rect b="b" l="l" r="r" t="t"/>
                <a:pathLst>
                  <a:path extrusionOk="0" h="337" w="635">
                    <a:moveTo>
                      <a:pt x="202" y="1"/>
                    </a:moveTo>
                    <a:cubicBezTo>
                      <a:pt x="96" y="1"/>
                      <a:pt x="1" y="35"/>
                      <a:pt x="51" y="136"/>
                    </a:cubicBezTo>
                    <a:cubicBezTo>
                      <a:pt x="634" y="117"/>
                      <a:pt x="399" y="1"/>
                      <a:pt x="202" y="1"/>
                    </a:cubicBezTo>
                    <a:close/>
                    <a:moveTo>
                      <a:pt x="51" y="136"/>
                    </a:moveTo>
                    <a:cubicBezTo>
                      <a:pt x="59" y="264"/>
                      <a:pt x="98" y="337"/>
                      <a:pt x="113" y="337"/>
                    </a:cubicBezTo>
                    <a:cubicBezTo>
                      <a:pt x="127" y="337"/>
                      <a:pt x="121" y="275"/>
                      <a:pt x="51" y="136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8"/>
              <p:cNvSpPr/>
              <p:nvPr/>
            </p:nvSpPr>
            <p:spPr>
              <a:xfrm>
                <a:off x="607225" y="4473325"/>
                <a:ext cx="15675" cy="7950"/>
              </a:xfrm>
              <a:custGeom>
                <a:rect b="b" l="l" r="r" t="t"/>
                <a:pathLst>
                  <a:path extrusionOk="0" h="318" w="627">
                    <a:moveTo>
                      <a:pt x="213" y="1"/>
                    </a:moveTo>
                    <a:cubicBezTo>
                      <a:pt x="103" y="1"/>
                      <a:pt x="1" y="34"/>
                      <a:pt x="53" y="133"/>
                    </a:cubicBezTo>
                    <a:cubicBezTo>
                      <a:pt x="627" y="105"/>
                      <a:pt x="408" y="1"/>
                      <a:pt x="213" y="1"/>
                    </a:cubicBezTo>
                    <a:close/>
                    <a:moveTo>
                      <a:pt x="53" y="133"/>
                    </a:moveTo>
                    <a:cubicBezTo>
                      <a:pt x="61" y="252"/>
                      <a:pt x="99" y="318"/>
                      <a:pt x="114" y="318"/>
                    </a:cubicBezTo>
                    <a:cubicBezTo>
                      <a:pt x="129" y="318"/>
                      <a:pt x="123" y="260"/>
                      <a:pt x="53" y="133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9" name="Google Shape;1699;p8"/>
              <p:cNvSpPr/>
              <p:nvPr/>
            </p:nvSpPr>
            <p:spPr>
              <a:xfrm>
                <a:off x="620000" y="4468900"/>
                <a:ext cx="12425" cy="6375"/>
              </a:xfrm>
              <a:custGeom>
                <a:rect b="b" l="l" r="r" t="t"/>
                <a:pathLst>
                  <a:path extrusionOk="0" h="255" w="497">
                    <a:moveTo>
                      <a:pt x="173" y="1"/>
                    </a:moveTo>
                    <a:cubicBezTo>
                      <a:pt x="84" y="1"/>
                      <a:pt x="1" y="28"/>
                      <a:pt x="49" y="108"/>
                    </a:cubicBezTo>
                    <a:cubicBezTo>
                      <a:pt x="497" y="80"/>
                      <a:pt x="326" y="1"/>
                      <a:pt x="173" y="1"/>
                    </a:cubicBezTo>
                    <a:close/>
                    <a:moveTo>
                      <a:pt x="49" y="108"/>
                    </a:moveTo>
                    <a:cubicBezTo>
                      <a:pt x="56" y="199"/>
                      <a:pt x="92" y="255"/>
                      <a:pt x="105" y="255"/>
                    </a:cubicBezTo>
                    <a:cubicBezTo>
                      <a:pt x="117" y="255"/>
                      <a:pt x="110" y="210"/>
                      <a:pt x="49" y="108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8"/>
              <p:cNvSpPr/>
              <p:nvPr/>
            </p:nvSpPr>
            <p:spPr>
              <a:xfrm>
                <a:off x="639425" y="4452000"/>
                <a:ext cx="15675" cy="8075"/>
              </a:xfrm>
              <a:custGeom>
                <a:rect b="b" l="l" r="r" t="t"/>
                <a:pathLst>
                  <a:path extrusionOk="0" h="323" w="627">
                    <a:moveTo>
                      <a:pt x="213" y="0"/>
                    </a:moveTo>
                    <a:cubicBezTo>
                      <a:pt x="103" y="0"/>
                      <a:pt x="1" y="33"/>
                      <a:pt x="53" y="132"/>
                    </a:cubicBezTo>
                    <a:cubicBezTo>
                      <a:pt x="627" y="105"/>
                      <a:pt x="407" y="0"/>
                      <a:pt x="213" y="0"/>
                    </a:cubicBezTo>
                    <a:close/>
                    <a:moveTo>
                      <a:pt x="53" y="132"/>
                    </a:moveTo>
                    <a:lnTo>
                      <a:pt x="53" y="132"/>
                    </a:lnTo>
                    <a:cubicBezTo>
                      <a:pt x="60" y="253"/>
                      <a:pt x="99" y="323"/>
                      <a:pt x="115" y="323"/>
                    </a:cubicBezTo>
                    <a:cubicBezTo>
                      <a:pt x="128" y="323"/>
                      <a:pt x="122" y="264"/>
                      <a:pt x="53" y="132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8"/>
              <p:cNvSpPr/>
              <p:nvPr/>
            </p:nvSpPr>
            <p:spPr>
              <a:xfrm>
                <a:off x="611150" y="4458950"/>
                <a:ext cx="12650" cy="6325"/>
              </a:xfrm>
              <a:custGeom>
                <a:rect b="b" l="l" r="r" t="t"/>
                <a:pathLst>
                  <a:path extrusionOk="0" h="253" w="506">
                    <a:moveTo>
                      <a:pt x="155" y="1"/>
                    </a:moveTo>
                    <a:cubicBezTo>
                      <a:pt x="73" y="1"/>
                      <a:pt x="1" y="26"/>
                      <a:pt x="41" y="100"/>
                    </a:cubicBezTo>
                    <a:cubicBezTo>
                      <a:pt x="505" y="91"/>
                      <a:pt x="311" y="1"/>
                      <a:pt x="155" y="1"/>
                    </a:cubicBezTo>
                    <a:close/>
                    <a:moveTo>
                      <a:pt x="41" y="100"/>
                    </a:moveTo>
                    <a:cubicBezTo>
                      <a:pt x="48" y="198"/>
                      <a:pt x="75" y="253"/>
                      <a:pt x="85" y="253"/>
                    </a:cubicBezTo>
                    <a:cubicBezTo>
                      <a:pt x="95" y="253"/>
                      <a:pt x="90" y="205"/>
                      <a:pt x="41" y="10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8"/>
              <p:cNvSpPr/>
              <p:nvPr/>
            </p:nvSpPr>
            <p:spPr>
              <a:xfrm>
                <a:off x="621600" y="4480900"/>
                <a:ext cx="12200" cy="5950"/>
              </a:xfrm>
              <a:custGeom>
                <a:rect b="b" l="l" r="r" t="t"/>
                <a:pathLst>
                  <a:path extrusionOk="0" h="238" w="488">
                    <a:moveTo>
                      <a:pt x="164" y="0"/>
                    </a:moveTo>
                    <a:cubicBezTo>
                      <a:pt x="79" y="0"/>
                      <a:pt x="1" y="23"/>
                      <a:pt x="42" y="91"/>
                    </a:cubicBezTo>
                    <a:cubicBezTo>
                      <a:pt x="487" y="72"/>
                      <a:pt x="315" y="0"/>
                      <a:pt x="164" y="0"/>
                    </a:cubicBezTo>
                    <a:close/>
                    <a:moveTo>
                      <a:pt x="42" y="91"/>
                    </a:moveTo>
                    <a:lnTo>
                      <a:pt x="42" y="91"/>
                    </a:lnTo>
                    <a:cubicBezTo>
                      <a:pt x="50" y="186"/>
                      <a:pt x="76" y="237"/>
                      <a:pt x="86" y="237"/>
                    </a:cubicBezTo>
                    <a:cubicBezTo>
                      <a:pt x="97" y="237"/>
                      <a:pt x="92" y="190"/>
                      <a:pt x="42" y="9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8"/>
              <p:cNvSpPr/>
              <p:nvPr/>
            </p:nvSpPr>
            <p:spPr>
              <a:xfrm>
                <a:off x="632050" y="4440225"/>
                <a:ext cx="95525" cy="35000"/>
              </a:xfrm>
              <a:custGeom>
                <a:rect b="b" l="l" r="r" t="t"/>
                <a:pathLst>
                  <a:path extrusionOk="0" h="1400" w="3821">
                    <a:moveTo>
                      <a:pt x="2938" y="0"/>
                    </a:moveTo>
                    <a:cubicBezTo>
                      <a:pt x="2072" y="0"/>
                      <a:pt x="1" y="1399"/>
                      <a:pt x="1" y="1399"/>
                    </a:cubicBezTo>
                    <a:cubicBezTo>
                      <a:pt x="1216" y="893"/>
                      <a:pt x="3821" y="980"/>
                      <a:pt x="3242" y="111"/>
                    </a:cubicBezTo>
                    <a:cubicBezTo>
                      <a:pt x="3178" y="34"/>
                      <a:pt x="3072" y="0"/>
                      <a:pt x="29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8"/>
              <p:cNvSpPr/>
              <p:nvPr/>
            </p:nvSpPr>
            <p:spPr>
              <a:xfrm>
                <a:off x="405950" y="4033450"/>
                <a:ext cx="99150" cy="151075"/>
              </a:xfrm>
              <a:custGeom>
                <a:rect b="b" l="l" r="r" t="t"/>
                <a:pathLst>
                  <a:path extrusionOk="0" h="6043" w="3966">
                    <a:moveTo>
                      <a:pt x="290" y="581"/>
                    </a:moveTo>
                    <a:lnTo>
                      <a:pt x="290" y="581"/>
                    </a:lnTo>
                    <a:cubicBezTo>
                      <a:pt x="710" y="1334"/>
                      <a:pt x="1216" y="2043"/>
                      <a:pt x="1795" y="2709"/>
                    </a:cubicBezTo>
                    <a:lnTo>
                      <a:pt x="1101" y="3273"/>
                    </a:lnTo>
                    <a:cubicBezTo>
                      <a:pt x="580" y="2115"/>
                      <a:pt x="247" y="1059"/>
                      <a:pt x="290" y="581"/>
                    </a:cubicBezTo>
                    <a:close/>
                    <a:moveTo>
                      <a:pt x="421" y="1"/>
                    </a:moveTo>
                    <a:cubicBezTo>
                      <a:pt x="293" y="1"/>
                      <a:pt x="179" y="58"/>
                      <a:pt x="88" y="162"/>
                    </a:cubicBezTo>
                    <a:cubicBezTo>
                      <a:pt x="30" y="263"/>
                      <a:pt x="1" y="393"/>
                      <a:pt x="30" y="524"/>
                    </a:cubicBezTo>
                    <a:cubicBezTo>
                      <a:pt x="102" y="1088"/>
                      <a:pt x="450" y="2332"/>
                      <a:pt x="855" y="3504"/>
                    </a:cubicBezTo>
                    <a:cubicBezTo>
                      <a:pt x="724" y="3606"/>
                      <a:pt x="623" y="3721"/>
                      <a:pt x="522" y="3852"/>
                    </a:cubicBezTo>
                    <a:cubicBezTo>
                      <a:pt x="305" y="4127"/>
                      <a:pt x="233" y="4387"/>
                      <a:pt x="377" y="4633"/>
                    </a:cubicBezTo>
                    <a:lnTo>
                      <a:pt x="522" y="4445"/>
                    </a:lnTo>
                    <a:cubicBezTo>
                      <a:pt x="667" y="4257"/>
                      <a:pt x="811" y="4069"/>
                      <a:pt x="970" y="3910"/>
                    </a:cubicBezTo>
                    <a:cubicBezTo>
                      <a:pt x="1361" y="4879"/>
                      <a:pt x="1752" y="5747"/>
                      <a:pt x="2041" y="5964"/>
                    </a:cubicBezTo>
                    <a:cubicBezTo>
                      <a:pt x="2111" y="6016"/>
                      <a:pt x="2201" y="6042"/>
                      <a:pt x="2290" y="6042"/>
                    </a:cubicBezTo>
                    <a:cubicBezTo>
                      <a:pt x="2350" y="6042"/>
                      <a:pt x="2409" y="6031"/>
                      <a:pt x="2461" y="6008"/>
                    </a:cubicBezTo>
                    <a:cubicBezTo>
                      <a:pt x="2027" y="5255"/>
                      <a:pt x="1607" y="4430"/>
                      <a:pt x="1231" y="3620"/>
                    </a:cubicBezTo>
                    <a:lnTo>
                      <a:pt x="1940" y="2911"/>
                    </a:lnTo>
                    <a:cubicBezTo>
                      <a:pt x="2157" y="3157"/>
                      <a:pt x="2403" y="3389"/>
                      <a:pt x="2678" y="3591"/>
                    </a:cubicBezTo>
                    <a:cubicBezTo>
                      <a:pt x="2937" y="3790"/>
                      <a:pt x="3165" y="3921"/>
                      <a:pt x="3359" y="3921"/>
                    </a:cubicBezTo>
                    <a:cubicBezTo>
                      <a:pt x="3490" y="3921"/>
                      <a:pt x="3606" y="3861"/>
                      <a:pt x="3705" y="3721"/>
                    </a:cubicBezTo>
                    <a:cubicBezTo>
                      <a:pt x="3966" y="3374"/>
                      <a:pt x="3835" y="2709"/>
                      <a:pt x="3416" y="2057"/>
                    </a:cubicBezTo>
                    <a:lnTo>
                      <a:pt x="3329" y="2057"/>
                    </a:lnTo>
                    <a:cubicBezTo>
                      <a:pt x="3647" y="2752"/>
                      <a:pt x="3705" y="3215"/>
                      <a:pt x="3604" y="3360"/>
                    </a:cubicBezTo>
                    <a:cubicBezTo>
                      <a:pt x="3562" y="3412"/>
                      <a:pt x="3510" y="3436"/>
                      <a:pt x="3447" y="3436"/>
                    </a:cubicBezTo>
                    <a:cubicBezTo>
                      <a:pt x="3335" y="3436"/>
                      <a:pt x="3192" y="3359"/>
                      <a:pt x="3025" y="3229"/>
                    </a:cubicBezTo>
                    <a:cubicBezTo>
                      <a:pt x="2070" y="2535"/>
                      <a:pt x="479" y="336"/>
                      <a:pt x="464" y="3"/>
                    </a:cubicBezTo>
                    <a:cubicBezTo>
                      <a:pt x="449" y="1"/>
                      <a:pt x="435" y="1"/>
                      <a:pt x="42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5" name="Google Shape;1705;p8"/>
              <p:cNvSpPr/>
              <p:nvPr/>
            </p:nvSpPr>
            <p:spPr>
              <a:xfrm>
                <a:off x="453000" y="3982175"/>
                <a:ext cx="76350" cy="125150"/>
              </a:xfrm>
              <a:custGeom>
                <a:rect b="b" l="l" r="r" t="t"/>
                <a:pathLst>
                  <a:path extrusionOk="0" h="5006" w="3054">
                    <a:moveTo>
                      <a:pt x="694" y="512"/>
                    </a:moveTo>
                    <a:cubicBezTo>
                      <a:pt x="712" y="512"/>
                      <a:pt x="748" y="525"/>
                      <a:pt x="796" y="563"/>
                    </a:cubicBezTo>
                    <a:cubicBezTo>
                      <a:pt x="1100" y="896"/>
                      <a:pt x="1621" y="2488"/>
                      <a:pt x="1606" y="3587"/>
                    </a:cubicBezTo>
                    <a:cubicBezTo>
                      <a:pt x="970" y="2415"/>
                      <a:pt x="680" y="549"/>
                      <a:pt x="680" y="520"/>
                    </a:cubicBezTo>
                    <a:cubicBezTo>
                      <a:pt x="680" y="515"/>
                      <a:pt x="685" y="512"/>
                      <a:pt x="694" y="512"/>
                    </a:cubicBezTo>
                    <a:close/>
                    <a:moveTo>
                      <a:pt x="540" y="1"/>
                    </a:moveTo>
                    <a:cubicBezTo>
                      <a:pt x="483" y="1"/>
                      <a:pt x="411" y="36"/>
                      <a:pt x="318" y="129"/>
                    </a:cubicBezTo>
                    <a:cubicBezTo>
                      <a:pt x="0" y="462"/>
                      <a:pt x="955" y="3761"/>
                      <a:pt x="1838" y="4687"/>
                    </a:cubicBezTo>
                    <a:cubicBezTo>
                      <a:pt x="2016" y="4865"/>
                      <a:pt x="2178" y="5005"/>
                      <a:pt x="2353" y="5005"/>
                    </a:cubicBezTo>
                    <a:cubicBezTo>
                      <a:pt x="2463" y="5005"/>
                      <a:pt x="2578" y="4951"/>
                      <a:pt x="2706" y="4817"/>
                    </a:cubicBezTo>
                    <a:cubicBezTo>
                      <a:pt x="3053" y="4470"/>
                      <a:pt x="3039" y="3862"/>
                      <a:pt x="2764" y="3067"/>
                    </a:cubicBezTo>
                    <a:lnTo>
                      <a:pt x="2663" y="3067"/>
                    </a:lnTo>
                    <a:cubicBezTo>
                      <a:pt x="2836" y="3602"/>
                      <a:pt x="2851" y="4383"/>
                      <a:pt x="2706" y="4514"/>
                    </a:cubicBezTo>
                    <a:cubicBezTo>
                      <a:pt x="2654" y="4555"/>
                      <a:pt x="2598" y="4578"/>
                      <a:pt x="2535" y="4578"/>
                    </a:cubicBezTo>
                    <a:cubicBezTo>
                      <a:pt x="2425" y="4578"/>
                      <a:pt x="2294" y="4506"/>
                      <a:pt x="2127" y="4340"/>
                    </a:cubicBezTo>
                    <a:cubicBezTo>
                      <a:pt x="1982" y="4166"/>
                      <a:pt x="1838" y="3993"/>
                      <a:pt x="1722" y="3805"/>
                    </a:cubicBezTo>
                    <a:cubicBezTo>
                      <a:pt x="1867" y="2531"/>
                      <a:pt x="1244" y="751"/>
                      <a:pt x="825" y="332"/>
                    </a:cubicBezTo>
                    <a:cubicBezTo>
                      <a:pt x="741" y="238"/>
                      <a:pt x="688" y="1"/>
                      <a:pt x="54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6" name="Google Shape;1706;p8"/>
              <p:cNvSpPr/>
              <p:nvPr/>
            </p:nvSpPr>
            <p:spPr>
              <a:xfrm>
                <a:off x="511600" y="4008050"/>
                <a:ext cx="66575" cy="74700"/>
              </a:xfrm>
              <a:custGeom>
                <a:rect b="b" l="l" r="r" t="t"/>
                <a:pathLst>
                  <a:path extrusionOk="0" h="2988" w="2663">
                    <a:moveTo>
                      <a:pt x="868" y="295"/>
                    </a:moveTo>
                    <a:cubicBezTo>
                      <a:pt x="912" y="498"/>
                      <a:pt x="1013" y="686"/>
                      <a:pt x="1143" y="845"/>
                    </a:cubicBezTo>
                    <a:cubicBezTo>
                      <a:pt x="1216" y="946"/>
                      <a:pt x="1302" y="1033"/>
                      <a:pt x="1389" y="1120"/>
                    </a:cubicBezTo>
                    <a:cubicBezTo>
                      <a:pt x="1563" y="1742"/>
                      <a:pt x="1389" y="2437"/>
                      <a:pt x="1274" y="2538"/>
                    </a:cubicBezTo>
                    <a:cubicBezTo>
                      <a:pt x="1206" y="2583"/>
                      <a:pt x="1177" y="2652"/>
                      <a:pt x="1122" y="2652"/>
                    </a:cubicBezTo>
                    <a:cubicBezTo>
                      <a:pt x="1072" y="2652"/>
                      <a:pt x="999" y="2595"/>
                      <a:pt x="854" y="2408"/>
                    </a:cubicBezTo>
                    <a:cubicBezTo>
                      <a:pt x="550" y="2003"/>
                      <a:pt x="275" y="744"/>
                      <a:pt x="868" y="295"/>
                    </a:cubicBezTo>
                    <a:close/>
                    <a:moveTo>
                      <a:pt x="1091" y="1"/>
                    </a:moveTo>
                    <a:cubicBezTo>
                      <a:pt x="1053" y="1"/>
                      <a:pt x="1016" y="11"/>
                      <a:pt x="984" y="35"/>
                    </a:cubicBezTo>
                    <a:lnTo>
                      <a:pt x="941" y="64"/>
                    </a:lnTo>
                    <a:cubicBezTo>
                      <a:pt x="909" y="50"/>
                      <a:pt x="875" y="44"/>
                      <a:pt x="841" y="44"/>
                    </a:cubicBezTo>
                    <a:cubicBezTo>
                      <a:pt x="764" y="44"/>
                      <a:pt x="687" y="76"/>
                      <a:pt x="637" y="136"/>
                    </a:cubicBezTo>
                    <a:cubicBezTo>
                      <a:pt x="0" y="628"/>
                      <a:pt x="116" y="2133"/>
                      <a:pt x="550" y="2712"/>
                    </a:cubicBezTo>
                    <a:cubicBezTo>
                      <a:pt x="682" y="2879"/>
                      <a:pt x="799" y="2988"/>
                      <a:pt x="955" y="2988"/>
                    </a:cubicBezTo>
                    <a:cubicBezTo>
                      <a:pt x="1054" y="2988"/>
                      <a:pt x="1170" y="2943"/>
                      <a:pt x="1317" y="2842"/>
                    </a:cubicBezTo>
                    <a:cubicBezTo>
                      <a:pt x="1708" y="2567"/>
                      <a:pt x="1751" y="1930"/>
                      <a:pt x="1577" y="1250"/>
                    </a:cubicBezTo>
                    <a:lnTo>
                      <a:pt x="1577" y="1250"/>
                    </a:lnTo>
                    <a:cubicBezTo>
                      <a:pt x="1700" y="1323"/>
                      <a:pt x="1838" y="1359"/>
                      <a:pt x="1975" y="1359"/>
                    </a:cubicBezTo>
                    <a:cubicBezTo>
                      <a:pt x="2113" y="1359"/>
                      <a:pt x="2250" y="1323"/>
                      <a:pt x="2373" y="1250"/>
                    </a:cubicBezTo>
                    <a:cubicBezTo>
                      <a:pt x="2532" y="1106"/>
                      <a:pt x="2663" y="845"/>
                      <a:pt x="2547" y="382"/>
                    </a:cubicBezTo>
                    <a:lnTo>
                      <a:pt x="2446" y="382"/>
                    </a:lnTo>
                    <a:cubicBezTo>
                      <a:pt x="2532" y="773"/>
                      <a:pt x="2475" y="990"/>
                      <a:pt x="2330" y="1106"/>
                    </a:cubicBezTo>
                    <a:cubicBezTo>
                      <a:pt x="2250" y="1155"/>
                      <a:pt x="2158" y="1180"/>
                      <a:pt x="2065" y="1180"/>
                    </a:cubicBezTo>
                    <a:cubicBezTo>
                      <a:pt x="1889" y="1180"/>
                      <a:pt x="1711" y="1093"/>
                      <a:pt x="1606" y="932"/>
                    </a:cubicBezTo>
                    <a:cubicBezTo>
                      <a:pt x="1404" y="671"/>
                      <a:pt x="1375" y="165"/>
                      <a:pt x="1331" y="107"/>
                    </a:cubicBezTo>
                    <a:cubicBezTo>
                      <a:pt x="1290" y="65"/>
                      <a:pt x="1188" y="1"/>
                      <a:pt x="109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8"/>
              <p:cNvSpPr/>
              <p:nvPr/>
            </p:nvSpPr>
            <p:spPr>
              <a:xfrm>
                <a:off x="557900" y="3912250"/>
                <a:ext cx="89000" cy="133250"/>
              </a:xfrm>
              <a:custGeom>
                <a:rect b="b" l="l" r="r" t="t"/>
                <a:pathLst>
                  <a:path extrusionOk="0" h="5330" w="3560">
                    <a:moveTo>
                      <a:pt x="706" y="413"/>
                    </a:moveTo>
                    <a:cubicBezTo>
                      <a:pt x="710" y="413"/>
                      <a:pt x="733" y="447"/>
                      <a:pt x="796" y="553"/>
                    </a:cubicBezTo>
                    <a:cubicBezTo>
                      <a:pt x="955" y="843"/>
                      <a:pt x="1013" y="2261"/>
                      <a:pt x="695" y="2999"/>
                    </a:cubicBezTo>
                    <a:cubicBezTo>
                      <a:pt x="492" y="1884"/>
                      <a:pt x="724" y="539"/>
                      <a:pt x="738" y="524"/>
                    </a:cubicBezTo>
                    <a:cubicBezTo>
                      <a:pt x="747" y="515"/>
                      <a:pt x="699" y="413"/>
                      <a:pt x="706" y="413"/>
                    </a:cubicBezTo>
                    <a:close/>
                    <a:moveTo>
                      <a:pt x="586" y="1"/>
                    </a:moveTo>
                    <a:cubicBezTo>
                      <a:pt x="564" y="1"/>
                      <a:pt x="542" y="6"/>
                      <a:pt x="521" y="18"/>
                    </a:cubicBezTo>
                    <a:cubicBezTo>
                      <a:pt x="0" y="307"/>
                      <a:pt x="203" y="3664"/>
                      <a:pt x="796" y="4793"/>
                    </a:cubicBezTo>
                    <a:cubicBezTo>
                      <a:pt x="927" y="5042"/>
                      <a:pt x="1009" y="5330"/>
                      <a:pt x="1217" y="5330"/>
                    </a:cubicBezTo>
                    <a:cubicBezTo>
                      <a:pt x="1263" y="5330"/>
                      <a:pt x="1315" y="5316"/>
                      <a:pt x="1375" y="5285"/>
                    </a:cubicBezTo>
                    <a:cubicBezTo>
                      <a:pt x="1693" y="5097"/>
                      <a:pt x="1042" y="3346"/>
                      <a:pt x="1650" y="3042"/>
                    </a:cubicBezTo>
                    <a:cubicBezTo>
                      <a:pt x="1682" y="3019"/>
                      <a:pt x="1719" y="3006"/>
                      <a:pt x="1758" y="3006"/>
                    </a:cubicBezTo>
                    <a:cubicBezTo>
                      <a:pt x="1841" y="3006"/>
                      <a:pt x="1933" y="3063"/>
                      <a:pt x="2012" y="3201"/>
                    </a:cubicBezTo>
                    <a:cubicBezTo>
                      <a:pt x="2171" y="3491"/>
                      <a:pt x="2200" y="3983"/>
                      <a:pt x="2315" y="4200"/>
                    </a:cubicBezTo>
                    <a:cubicBezTo>
                      <a:pt x="2382" y="4341"/>
                      <a:pt x="2423" y="4458"/>
                      <a:pt x="2568" y="4458"/>
                    </a:cubicBezTo>
                    <a:cubicBezTo>
                      <a:pt x="2646" y="4458"/>
                      <a:pt x="2753" y="4425"/>
                      <a:pt x="2909" y="4344"/>
                    </a:cubicBezTo>
                    <a:cubicBezTo>
                      <a:pt x="3357" y="4098"/>
                      <a:pt x="3560" y="3418"/>
                      <a:pt x="3488" y="2709"/>
                    </a:cubicBezTo>
                    <a:lnTo>
                      <a:pt x="3372" y="2680"/>
                    </a:lnTo>
                    <a:lnTo>
                      <a:pt x="3372" y="2680"/>
                    </a:lnTo>
                    <a:cubicBezTo>
                      <a:pt x="3415" y="3331"/>
                      <a:pt x="3068" y="4069"/>
                      <a:pt x="2967" y="4127"/>
                    </a:cubicBezTo>
                    <a:cubicBezTo>
                      <a:pt x="2910" y="4148"/>
                      <a:pt x="2878" y="4187"/>
                      <a:pt x="2841" y="4187"/>
                    </a:cubicBezTo>
                    <a:cubicBezTo>
                      <a:pt x="2802" y="4187"/>
                      <a:pt x="2759" y="4145"/>
                      <a:pt x="2677" y="3997"/>
                    </a:cubicBezTo>
                    <a:cubicBezTo>
                      <a:pt x="2518" y="3708"/>
                      <a:pt x="2518" y="3114"/>
                      <a:pt x="2388" y="2854"/>
                    </a:cubicBezTo>
                    <a:cubicBezTo>
                      <a:pt x="2294" y="2676"/>
                      <a:pt x="2230" y="2452"/>
                      <a:pt x="2004" y="2452"/>
                    </a:cubicBezTo>
                    <a:cubicBezTo>
                      <a:pt x="1918" y="2452"/>
                      <a:pt x="1808" y="2485"/>
                      <a:pt x="1664" y="2564"/>
                    </a:cubicBezTo>
                    <a:cubicBezTo>
                      <a:pt x="1143" y="2854"/>
                      <a:pt x="1114" y="3780"/>
                      <a:pt x="1288" y="4735"/>
                    </a:cubicBezTo>
                    <a:lnTo>
                      <a:pt x="1158" y="4532"/>
                    </a:lnTo>
                    <a:cubicBezTo>
                      <a:pt x="955" y="4142"/>
                      <a:pt x="811" y="3708"/>
                      <a:pt x="753" y="3273"/>
                    </a:cubicBezTo>
                    <a:cubicBezTo>
                      <a:pt x="1230" y="2478"/>
                      <a:pt x="1201" y="843"/>
                      <a:pt x="897" y="293"/>
                    </a:cubicBezTo>
                    <a:cubicBezTo>
                      <a:pt x="837" y="147"/>
                      <a:pt x="704" y="1"/>
                      <a:pt x="586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8"/>
              <p:cNvSpPr/>
              <p:nvPr/>
            </p:nvSpPr>
            <p:spPr>
              <a:xfrm>
                <a:off x="635675" y="3937400"/>
                <a:ext cx="78525" cy="74725"/>
              </a:xfrm>
              <a:custGeom>
                <a:rect b="b" l="l" r="r" t="t"/>
                <a:pathLst>
                  <a:path extrusionOk="0" h="2989" w="3141">
                    <a:moveTo>
                      <a:pt x="1612" y="1"/>
                    </a:moveTo>
                    <a:cubicBezTo>
                      <a:pt x="1536" y="1"/>
                      <a:pt x="1455" y="14"/>
                      <a:pt x="1375" y="39"/>
                    </a:cubicBezTo>
                    <a:cubicBezTo>
                      <a:pt x="536" y="314"/>
                      <a:pt x="0" y="1833"/>
                      <a:pt x="246" y="2571"/>
                    </a:cubicBezTo>
                    <a:cubicBezTo>
                      <a:pt x="346" y="2847"/>
                      <a:pt x="496" y="2989"/>
                      <a:pt x="696" y="2989"/>
                    </a:cubicBezTo>
                    <a:cubicBezTo>
                      <a:pt x="758" y="2989"/>
                      <a:pt x="825" y="2975"/>
                      <a:pt x="897" y="2948"/>
                    </a:cubicBezTo>
                    <a:cubicBezTo>
                      <a:pt x="1216" y="2846"/>
                      <a:pt x="1404" y="2499"/>
                      <a:pt x="1621" y="1891"/>
                    </a:cubicBezTo>
                    <a:cubicBezTo>
                      <a:pt x="1621" y="1949"/>
                      <a:pt x="1635" y="2022"/>
                      <a:pt x="1664" y="2079"/>
                    </a:cubicBezTo>
                    <a:cubicBezTo>
                      <a:pt x="1720" y="2280"/>
                      <a:pt x="1896" y="2403"/>
                      <a:pt x="2086" y="2403"/>
                    </a:cubicBezTo>
                    <a:cubicBezTo>
                      <a:pt x="2143" y="2403"/>
                      <a:pt x="2201" y="2392"/>
                      <a:pt x="2258" y="2369"/>
                    </a:cubicBezTo>
                    <a:cubicBezTo>
                      <a:pt x="2706" y="2224"/>
                      <a:pt x="3111" y="1573"/>
                      <a:pt x="3140" y="806"/>
                    </a:cubicBezTo>
                    <a:lnTo>
                      <a:pt x="3053" y="763"/>
                    </a:lnTo>
                    <a:cubicBezTo>
                      <a:pt x="2894" y="1558"/>
                      <a:pt x="2518" y="2050"/>
                      <a:pt x="2373" y="2108"/>
                    </a:cubicBezTo>
                    <a:cubicBezTo>
                      <a:pt x="2325" y="2123"/>
                      <a:pt x="2285" y="2136"/>
                      <a:pt x="2249" y="2136"/>
                    </a:cubicBezTo>
                    <a:cubicBezTo>
                      <a:pt x="2177" y="2136"/>
                      <a:pt x="2123" y="2084"/>
                      <a:pt x="2055" y="1891"/>
                    </a:cubicBezTo>
                    <a:cubicBezTo>
                      <a:pt x="1968" y="1602"/>
                      <a:pt x="2185" y="1038"/>
                      <a:pt x="2127" y="893"/>
                    </a:cubicBezTo>
                    <a:cubicBezTo>
                      <a:pt x="2107" y="831"/>
                      <a:pt x="2006" y="813"/>
                      <a:pt x="1918" y="813"/>
                    </a:cubicBezTo>
                    <a:cubicBezTo>
                      <a:pt x="1882" y="813"/>
                      <a:pt x="1849" y="816"/>
                      <a:pt x="1824" y="821"/>
                    </a:cubicBezTo>
                    <a:cubicBezTo>
                      <a:pt x="1664" y="1385"/>
                      <a:pt x="1360" y="2513"/>
                      <a:pt x="955" y="2644"/>
                    </a:cubicBezTo>
                    <a:cubicBezTo>
                      <a:pt x="931" y="2653"/>
                      <a:pt x="908" y="2657"/>
                      <a:pt x="887" y="2657"/>
                    </a:cubicBezTo>
                    <a:cubicBezTo>
                      <a:pt x="805" y="2657"/>
                      <a:pt x="741" y="2590"/>
                      <a:pt x="695" y="2441"/>
                    </a:cubicBezTo>
                    <a:cubicBezTo>
                      <a:pt x="507" y="1833"/>
                      <a:pt x="811" y="415"/>
                      <a:pt x="1404" y="227"/>
                    </a:cubicBezTo>
                    <a:cubicBezTo>
                      <a:pt x="1454" y="213"/>
                      <a:pt x="1499" y="206"/>
                      <a:pt x="1539" y="206"/>
                    </a:cubicBezTo>
                    <a:cubicBezTo>
                      <a:pt x="1695" y="206"/>
                      <a:pt x="1780" y="312"/>
                      <a:pt x="1838" y="473"/>
                    </a:cubicBezTo>
                    <a:cubicBezTo>
                      <a:pt x="1867" y="546"/>
                      <a:pt x="1881" y="632"/>
                      <a:pt x="1881" y="705"/>
                    </a:cubicBezTo>
                    <a:cubicBezTo>
                      <a:pt x="2055" y="632"/>
                      <a:pt x="2185" y="618"/>
                      <a:pt x="2098" y="329"/>
                    </a:cubicBezTo>
                    <a:cubicBezTo>
                      <a:pt x="2034" y="112"/>
                      <a:pt x="1839" y="1"/>
                      <a:pt x="161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8"/>
              <p:cNvSpPr/>
              <p:nvPr/>
            </p:nvSpPr>
            <p:spPr>
              <a:xfrm>
                <a:off x="743475" y="4679350"/>
                <a:ext cx="90100" cy="96125"/>
              </a:xfrm>
              <a:custGeom>
                <a:rect b="b" l="l" r="r" t="t"/>
                <a:pathLst>
                  <a:path extrusionOk="0" h="3845" w="3604">
                    <a:moveTo>
                      <a:pt x="1859" y="1"/>
                    </a:moveTo>
                    <a:cubicBezTo>
                      <a:pt x="1726" y="1"/>
                      <a:pt x="1593" y="13"/>
                      <a:pt x="1462" y="39"/>
                    </a:cubicBezTo>
                    <a:cubicBezTo>
                      <a:pt x="970" y="111"/>
                      <a:pt x="594" y="256"/>
                      <a:pt x="348" y="502"/>
                    </a:cubicBezTo>
                    <a:cubicBezTo>
                      <a:pt x="116" y="690"/>
                      <a:pt x="0" y="994"/>
                      <a:pt x="44" y="1297"/>
                    </a:cubicBezTo>
                    <a:cubicBezTo>
                      <a:pt x="73" y="1399"/>
                      <a:pt x="102" y="1500"/>
                      <a:pt x="160" y="1601"/>
                    </a:cubicBezTo>
                    <a:cubicBezTo>
                      <a:pt x="217" y="1703"/>
                      <a:pt x="304" y="1804"/>
                      <a:pt x="405" y="1891"/>
                    </a:cubicBezTo>
                    <a:cubicBezTo>
                      <a:pt x="521" y="1992"/>
                      <a:pt x="651" y="2064"/>
                      <a:pt x="811" y="2122"/>
                    </a:cubicBezTo>
                    <a:lnTo>
                      <a:pt x="1143" y="2253"/>
                    </a:lnTo>
                    <a:lnTo>
                      <a:pt x="1418" y="2354"/>
                    </a:lnTo>
                    <a:lnTo>
                      <a:pt x="1635" y="2426"/>
                    </a:lnTo>
                    <a:lnTo>
                      <a:pt x="1824" y="2498"/>
                    </a:lnTo>
                    <a:lnTo>
                      <a:pt x="1925" y="2556"/>
                    </a:lnTo>
                    <a:lnTo>
                      <a:pt x="1997" y="2629"/>
                    </a:lnTo>
                    <a:cubicBezTo>
                      <a:pt x="2012" y="2672"/>
                      <a:pt x="2012" y="2614"/>
                      <a:pt x="2041" y="2716"/>
                    </a:cubicBezTo>
                    <a:cubicBezTo>
                      <a:pt x="2055" y="2831"/>
                      <a:pt x="1983" y="2904"/>
                      <a:pt x="1824" y="2918"/>
                    </a:cubicBezTo>
                    <a:cubicBezTo>
                      <a:pt x="1736" y="2928"/>
                      <a:pt x="1649" y="2933"/>
                      <a:pt x="1563" y="2933"/>
                    </a:cubicBezTo>
                    <a:cubicBezTo>
                      <a:pt x="1405" y="2933"/>
                      <a:pt x="1250" y="2917"/>
                      <a:pt x="1100" y="2889"/>
                    </a:cubicBezTo>
                    <a:cubicBezTo>
                      <a:pt x="956" y="2845"/>
                      <a:pt x="813" y="2826"/>
                      <a:pt x="669" y="2826"/>
                    </a:cubicBezTo>
                    <a:cubicBezTo>
                      <a:pt x="625" y="2826"/>
                      <a:pt x="580" y="2828"/>
                      <a:pt x="536" y="2831"/>
                    </a:cubicBezTo>
                    <a:cubicBezTo>
                      <a:pt x="449" y="2831"/>
                      <a:pt x="362" y="2875"/>
                      <a:pt x="304" y="2933"/>
                    </a:cubicBezTo>
                    <a:cubicBezTo>
                      <a:pt x="232" y="3077"/>
                      <a:pt x="261" y="3251"/>
                      <a:pt x="377" y="3367"/>
                    </a:cubicBezTo>
                    <a:lnTo>
                      <a:pt x="637" y="3584"/>
                    </a:lnTo>
                    <a:lnTo>
                      <a:pt x="1057" y="3757"/>
                    </a:lnTo>
                    <a:lnTo>
                      <a:pt x="1563" y="3844"/>
                    </a:lnTo>
                    <a:cubicBezTo>
                      <a:pt x="1751" y="3844"/>
                      <a:pt x="1954" y="3830"/>
                      <a:pt x="2142" y="3801"/>
                    </a:cubicBezTo>
                    <a:cubicBezTo>
                      <a:pt x="3155" y="3656"/>
                      <a:pt x="3603" y="3208"/>
                      <a:pt x="3502" y="2470"/>
                    </a:cubicBezTo>
                    <a:cubicBezTo>
                      <a:pt x="3473" y="2296"/>
                      <a:pt x="3386" y="2122"/>
                      <a:pt x="3271" y="1992"/>
                    </a:cubicBezTo>
                    <a:cubicBezTo>
                      <a:pt x="3068" y="1833"/>
                      <a:pt x="2851" y="1703"/>
                      <a:pt x="2619" y="1616"/>
                    </a:cubicBezTo>
                    <a:lnTo>
                      <a:pt x="2258" y="1486"/>
                    </a:lnTo>
                    <a:lnTo>
                      <a:pt x="1939" y="1384"/>
                    </a:lnTo>
                    <a:lnTo>
                      <a:pt x="1693" y="1269"/>
                    </a:lnTo>
                    <a:lnTo>
                      <a:pt x="1505" y="1153"/>
                    </a:lnTo>
                    <a:cubicBezTo>
                      <a:pt x="1476" y="1109"/>
                      <a:pt x="1447" y="1052"/>
                      <a:pt x="1433" y="1008"/>
                    </a:cubicBezTo>
                    <a:cubicBezTo>
                      <a:pt x="1404" y="820"/>
                      <a:pt x="1505" y="719"/>
                      <a:pt x="1708" y="690"/>
                    </a:cubicBezTo>
                    <a:cubicBezTo>
                      <a:pt x="1756" y="680"/>
                      <a:pt x="1806" y="675"/>
                      <a:pt x="1856" y="675"/>
                    </a:cubicBezTo>
                    <a:cubicBezTo>
                      <a:pt x="1957" y="675"/>
                      <a:pt x="2060" y="695"/>
                      <a:pt x="2156" y="733"/>
                    </a:cubicBezTo>
                    <a:lnTo>
                      <a:pt x="2634" y="863"/>
                    </a:lnTo>
                    <a:cubicBezTo>
                      <a:pt x="2699" y="896"/>
                      <a:pt x="2780" y="912"/>
                      <a:pt x="2860" y="912"/>
                    </a:cubicBezTo>
                    <a:cubicBezTo>
                      <a:pt x="2886" y="912"/>
                      <a:pt x="2912" y="910"/>
                      <a:pt x="2938" y="907"/>
                    </a:cubicBezTo>
                    <a:lnTo>
                      <a:pt x="3053" y="878"/>
                    </a:lnTo>
                    <a:cubicBezTo>
                      <a:pt x="3082" y="849"/>
                      <a:pt x="3111" y="820"/>
                      <a:pt x="3126" y="791"/>
                    </a:cubicBezTo>
                    <a:cubicBezTo>
                      <a:pt x="3140" y="733"/>
                      <a:pt x="3140" y="690"/>
                      <a:pt x="3140" y="646"/>
                    </a:cubicBezTo>
                    <a:cubicBezTo>
                      <a:pt x="3097" y="444"/>
                      <a:pt x="2938" y="285"/>
                      <a:pt x="2590" y="140"/>
                    </a:cubicBezTo>
                    <a:cubicBezTo>
                      <a:pt x="2355" y="46"/>
                      <a:pt x="2107" y="1"/>
                      <a:pt x="185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8"/>
              <p:cNvSpPr/>
              <p:nvPr/>
            </p:nvSpPr>
            <p:spPr>
              <a:xfrm>
                <a:off x="832825" y="4647800"/>
                <a:ext cx="100225" cy="104300"/>
              </a:xfrm>
              <a:custGeom>
                <a:rect b="b" l="l" r="r" t="t"/>
                <a:pathLst>
                  <a:path extrusionOk="0" h="4172" w="4009">
                    <a:moveTo>
                      <a:pt x="2670" y="0"/>
                    </a:moveTo>
                    <a:cubicBezTo>
                      <a:pt x="2578" y="0"/>
                      <a:pt x="2486" y="18"/>
                      <a:pt x="2402" y="56"/>
                    </a:cubicBezTo>
                    <a:lnTo>
                      <a:pt x="2185" y="172"/>
                    </a:lnTo>
                    <a:cubicBezTo>
                      <a:pt x="2127" y="201"/>
                      <a:pt x="2084" y="259"/>
                      <a:pt x="2041" y="317"/>
                    </a:cubicBezTo>
                    <a:cubicBezTo>
                      <a:pt x="1983" y="375"/>
                      <a:pt x="1968" y="461"/>
                      <a:pt x="1968" y="548"/>
                    </a:cubicBezTo>
                    <a:cubicBezTo>
                      <a:pt x="1968" y="649"/>
                      <a:pt x="1983" y="751"/>
                      <a:pt x="2026" y="852"/>
                    </a:cubicBezTo>
                    <a:lnTo>
                      <a:pt x="2648" y="2531"/>
                    </a:lnTo>
                    <a:cubicBezTo>
                      <a:pt x="2692" y="2588"/>
                      <a:pt x="2706" y="2646"/>
                      <a:pt x="2706" y="2719"/>
                    </a:cubicBezTo>
                    <a:cubicBezTo>
                      <a:pt x="2735" y="2762"/>
                      <a:pt x="2735" y="2820"/>
                      <a:pt x="2706" y="2863"/>
                    </a:cubicBezTo>
                    <a:cubicBezTo>
                      <a:pt x="2706" y="2921"/>
                      <a:pt x="2677" y="2979"/>
                      <a:pt x="2619" y="3008"/>
                    </a:cubicBezTo>
                    <a:lnTo>
                      <a:pt x="2417" y="3109"/>
                    </a:lnTo>
                    <a:cubicBezTo>
                      <a:pt x="2373" y="3142"/>
                      <a:pt x="2314" y="3158"/>
                      <a:pt x="2256" y="3158"/>
                    </a:cubicBezTo>
                    <a:cubicBezTo>
                      <a:pt x="2237" y="3158"/>
                      <a:pt x="2218" y="3156"/>
                      <a:pt x="2200" y="3153"/>
                    </a:cubicBezTo>
                    <a:cubicBezTo>
                      <a:pt x="2127" y="3138"/>
                      <a:pt x="2070" y="3109"/>
                      <a:pt x="2026" y="3066"/>
                    </a:cubicBezTo>
                    <a:cubicBezTo>
                      <a:pt x="1954" y="2994"/>
                      <a:pt x="1896" y="2907"/>
                      <a:pt x="1867" y="2820"/>
                    </a:cubicBezTo>
                    <a:lnTo>
                      <a:pt x="1245" y="1156"/>
                    </a:lnTo>
                    <a:cubicBezTo>
                      <a:pt x="1158" y="924"/>
                      <a:pt x="1042" y="780"/>
                      <a:pt x="926" y="751"/>
                    </a:cubicBezTo>
                    <a:cubicBezTo>
                      <a:pt x="874" y="742"/>
                      <a:pt x="820" y="737"/>
                      <a:pt x="766" y="737"/>
                    </a:cubicBezTo>
                    <a:cubicBezTo>
                      <a:pt x="642" y="737"/>
                      <a:pt x="517" y="763"/>
                      <a:pt x="406" y="823"/>
                    </a:cubicBezTo>
                    <a:cubicBezTo>
                      <a:pt x="246" y="867"/>
                      <a:pt x="131" y="982"/>
                      <a:pt x="73" y="1141"/>
                    </a:cubicBezTo>
                    <a:cubicBezTo>
                      <a:pt x="0" y="1301"/>
                      <a:pt x="0" y="1489"/>
                      <a:pt x="73" y="1648"/>
                    </a:cubicBezTo>
                    <a:lnTo>
                      <a:pt x="652" y="3167"/>
                    </a:lnTo>
                    <a:cubicBezTo>
                      <a:pt x="825" y="3645"/>
                      <a:pt x="1086" y="3963"/>
                      <a:pt x="1418" y="4093"/>
                    </a:cubicBezTo>
                    <a:cubicBezTo>
                      <a:pt x="1556" y="4145"/>
                      <a:pt x="1702" y="4171"/>
                      <a:pt x="1864" y="4171"/>
                    </a:cubicBezTo>
                    <a:cubicBezTo>
                      <a:pt x="2113" y="4171"/>
                      <a:pt x="2399" y="4109"/>
                      <a:pt x="2750" y="3978"/>
                    </a:cubicBezTo>
                    <a:cubicBezTo>
                      <a:pt x="3328" y="3760"/>
                      <a:pt x="3690" y="3515"/>
                      <a:pt x="3849" y="3211"/>
                    </a:cubicBezTo>
                    <a:cubicBezTo>
                      <a:pt x="4009" y="2892"/>
                      <a:pt x="3994" y="2487"/>
                      <a:pt x="3820" y="1995"/>
                    </a:cubicBezTo>
                    <a:lnTo>
                      <a:pt x="3242" y="461"/>
                    </a:lnTo>
                    <a:cubicBezTo>
                      <a:pt x="3198" y="273"/>
                      <a:pt x="3068" y="114"/>
                      <a:pt x="2909" y="42"/>
                    </a:cubicBezTo>
                    <a:cubicBezTo>
                      <a:pt x="2834" y="14"/>
                      <a:pt x="2752" y="0"/>
                      <a:pt x="2670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8"/>
              <p:cNvSpPr/>
              <p:nvPr/>
            </p:nvSpPr>
            <p:spPr>
              <a:xfrm>
                <a:off x="923625" y="4583225"/>
                <a:ext cx="136750" cy="130825"/>
              </a:xfrm>
              <a:custGeom>
                <a:rect b="b" l="l" r="r" t="t"/>
                <a:pathLst>
                  <a:path extrusionOk="0" h="5233" w="5470">
                    <a:moveTo>
                      <a:pt x="3233" y="1"/>
                    </a:moveTo>
                    <a:cubicBezTo>
                      <a:pt x="2741" y="1"/>
                      <a:pt x="2346" y="414"/>
                      <a:pt x="2373" y="917"/>
                    </a:cubicBezTo>
                    <a:lnTo>
                      <a:pt x="2663" y="2654"/>
                    </a:lnTo>
                    <a:lnTo>
                      <a:pt x="1129" y="1771"/>
                    </a:lnTo>
                    <a:cubicBezTo>
                      <a:pt x="1013" y="1713"/>
                      <a:pt x="897" y="1684"/>
                      <a:pt x="782" y="1684"/>
                    </a:cubicBezTo>
                    <a:cubicBezTo>
                      <a:pt x="651" y="1699"/>
                      <a:pt x="521" y="1742"/>
                      <a:pt x="420" y="1829"/>
                    </a:cubicBezTo>
                    <a:cubicBezTo>
                      <a:pt x="217" y="1945"/>
                      <a:pt x="73" y="2133"/>
                      <a:pt x="15" y="2364"/>
                    </a:cubicBezTo>
                    <a:cubicBezTo>
                      <a:pt x="0" y="2596"/>
                      <a:pt x="73" y="2827"/>
                      <a:pt x="217" y="3001"/>
                    </a:cubicBezTo>
                    <a:lnTo>
                      <a:pt x="1606" y="4954"/>
                    </a:lnTo>
                    <a:cubicBezTo>
                      <a:pt x="1693" y="5085"/>
                      <a:pt x="1809" y="5186"/>
                      <a:pt x="1954" y="5229"/>
                    </a:cubicBezTo>
                    <a:cubicBezTo>
                      <a:pt x="1970" y="5231"/>
                      <a:pt x="1987" y="5232"/>
                      <a:pt x="2003" y="5232"/>
                    </a:cubicBezTo>
                    <a:cubicBezTo>
                      <a:pt x="2113" y="5232"/>
                      <a:pt x="2213" y="5189"/>
                      <a:pt x="2301" y="5114"/>
                    </a:cubicBezTo>
                    <a:cubicBezTo>
                      <a:pt x="2402" y="5041"/>
                      <a:pt x="2460" y="4940"/>
                      <a:pt x="2504" y="4824"/>
                    </a:cubicBezTo>
                    <a:cubicBezTo>
                      <a:pt x="2504" y="4708"/>
                      <a:pt x="2475" y="4578"/>
                      <a:pt x="2388" y="4491"/>
                    </a:cubicBezTo>
                    <a:lnTo>
                      <a:pt x="1491" y="3218"/>
                    </a:lnTo>
                    <a:lnTo>
                      <a:pt x="2677" y="3797"/>
                    </a:lnTo>
                    <a:cubicBezTo>
                      <a:pt x="2836" y="3884"/>
                      <a:pt x="3010" y="3942"/>
                      <a:pt x="3184" y="3985"/>
                    </a:cubicBezTo>
                    <a:cubicBezTo>
                      <a:pt x="3201" y="3987"/>
                      <a:pt x="3219" y="3989"/>
                      <a:pt x="3237" y="3989"/>
                    </a:cubicBezTo>
                    <a:cubicBezTo>
                      <a:pt x="3324" y="3989"/>
                      <a:pt x="3416" y="3961"/>
                      <a:pt x="3488" y="3913"/>
                    </a:cubicBezTo>
                    <a:cubicBezTo>
                      <a:pt x="3560" y="3855"/>
                      <a:pt x="3618" y="3782"/>
                      <a:pt x="3632" y="3710"/>
                    </a:cubicBezTo>
                    <a:cubicBezTo>
                      <a:pt x="3676" y="3609"/>
                      <a:pt x="3676" y="3507"/>
                      <a:pt x="3661" y="3406"/>
                    </a:cubicBezTo>
                    <a:lnTo>
                      <a:pt x="3401" y="1858"/>
                    </a:lnTo>
                    <a:lnTo>
                      <a:pt x="4240" y="3015"/>
                    </a:lnTo>
                    <a:cubicBezTo>
                      <a:pt x="4312" y="3160"/>
                      <a:pt x="4457" y="3261"/>
                      <a:pt x="4616" y="3290"/>
                    </a:cubicBezTo>
                    <a:cubicBezTo>
                      <a:pt x="4761" y="3290"/>
                      <a:pt x="4906" y="3247"/>
                      <a:pt x="5036" y="3160"/>
                    </a:cubicBezTo>
                    <a:cubicBezTo>
                      <a:pt x="5398" y="2900"/>
                      <a:pt x="5470" y="2625"/>
                      <a:pt x="5267" y="2321"/>
                    </a:cubicBezTo>
                    <a:lnTo>
                      <a:pt x="3878" y="382"/>
                    </a:lnTo>
                    <a:cubicBezTo>
                      <a:pt x="3762" y="179"/>
                      <a:pt x="3560" y="35"/>
                      <a:pt x="3328" y="6"/>
                    </a:cubicBezTo>
                    <a:cubicBezTo>
                      <a:pt x="3296" y="2"/>
                      <a:pt x="3264" y="1"/>
                      <a:pt x="32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8"/>
              <p:cNvSpPr/>
              <p:nvPr/>
            </p:nvSpPr>
            <p:spPr>
              <a:xfrm>
                <a:off x="1020575" y="4486850"/>
                <a:ext cx="132425" cy="134875"/>
              </a:xfrm>
              <a:custGeom>
                <a:rect b="b" l="l" r="r" t="t"/>
                <a:pathLst>
                  <a:path extrusionOk="0" h="5395" w="5297">
                    <a:moveTo>
                      <a:pt x="2541" y="0"/>
                    </a:moveTo>
                    <a:cubicBezTo>
                      <a:pt x="2294" y="0"/>
                      <a:pt x="2052" y="120"/>
                      <a:pt x="1910" y="345"/>
                    </a:cubicBezTo>
                    <a:cubicBezTo>
                      <a:pt x="1722" y="576"/>
                      <a:pt x="1679" y="894"/>
                      <a:pt x="1809" y="1184"/>
                    </a:cubicBezTo>
                    <a:lnTo>
                      <a:pt x="2619" y="2732"/>
                    </a:lnTo>
                    <a:lnTo>
                      <a:pt x="2619" y="2732"/>
                    </a:lnTo>
                    <a:lnTo>
                      <a:pt x="897" y="2385"/>
                    </a:lnTo>
                    <a:cubicBezTo>
                      <a:pt x="855" y="2380"/>
                      <a:pt x="811" y="2376"/>
                      <a:pt x="766" y="2376"/>
                    </a:cubicBezTo>
                    <a:cubicBezTo>
                      <a:pt x="688" y="2376"/>
                      <a:pt x="609" y="2386"/>
                      <a:pt x="536" y="2414"/>
                    </a:cubicBezTo>
                    <a:cubicBezTo>
                      <a:pt x="405" y="2457"/>
                      <a:pt x="304" y="2544"/>
                      <a:pt x="232" y="2660"/>
                    </a:cubicBezTo>
                    <a:cubicBezTo>
                      <a:pt x="73" y="2833"/>
                      <a:pt x="0" y="3079"/>
                      <a:pt x="29" y="3311"/>
                    </a:cubicBezTo>
                    <a:cubicBezTo>
                      <a:pt x="87" y="3528"/>
                      <a:pt x="232" y="3716"/>
                      <a:pt x="434" y="3832"/>
                    </a:cubicBezTo>
                    <a:lnTo>
                      <a:pt x="2359" y="5250"/>
                    </a:lnTo>
                    <a:cubicBezTo>
                      <a:pt x="2475" y="5351"/>
                      <a:pt x="2619" y="5395"/>
                      <a:pt x="2764" y="5395"/>
                    </a:cubicBezTo>
                    <a:cubicBezTo>
                      <a:pt x="2865" y="5395"/>
                      <a:pt x="2967" y="5308"/>
                      <a:pt x="3068" y="5177"/>
                    </a:cubicBezTo>
                    <a:cubicBezTo>
                      <a:pt x="3140" y="5076"/>
                      <a:pt x="3169" y="4960"/>
                      <a:pt x="3155" y="4845"/>
                    </a:cubicBezTo>
                    <a:cubicBezTo>
                      <a:pt x="3126" y="4729"/>
                      <a:pt x="3053" y="4628"/>
                      <a:pt x="2938" y="4555"/>
                    </a:cubicBezTo>
                    <a:lnTo>
                      <a:pt x="1693" y="3658"/>
                    </a:lnTo>
                    <a:lnTo>
                      <a:pt x="2995" y="3817"/>
                    </a:lnTo>
                    <a:cubicBezTo>
                      <a:pt x="3082" y="3825"/>
                      <a:pt x="3173" y="3828"/>
                      <a:pt x="3265" y="3828"/>
                    </a:cubicBezTo>
                    <a:cubicBezTo>
                      <a:pt x="3357" y="3828"/>
                      <a:pt x="3451" y="3825"/>
                      <a:pt x="3545" y="3817"/>
                    </a:cubicBezTo>
                    <a:cubicBezTo>
                      <a:pt x="3647" y="3817"/>
                      <a:pt x="3762" y="3759"/>
                      <a:pt x="3806" y="3658"/>
                    </a:cubicBezTo>
                    <a:cubicBezTo>
                      <a:pt x="3864" y="3586"/>
                      <a:pt x="3893" y="3499"/>
                      <a:pt x="3907" y="3427"/>
                    </a:cubicBezTo>
                    <a:cubicBezTo>
                      <a:pt x="3893" y="3311"/>
                      <a:pt x="3864" y="3224"/>
                      <a:pt x="3806" y="3137"/>
                    </a:cubicBezTo>
                    <a:lnTo>
                      <a:pt x="3068" y="1763"/>
                    </a:lnTo>
                    <a:lnTo>
                      <a:pt x="4225" y="2587"/>
                    </a:lnTo>
                    <a:cubicBezTo>
                      <a:pt x="4318" y="2680"/>
                      <a:pt x="4448" y="2726"/>
                      <a:pt x="4577" y="2726"/>
                    </a:cubicBezTo>
                    <a:cubicBezTo>
                      <a:pt x="4610" y="2726"/>
                      <a:pt x="4642" y="2723"/>
                      <a:pt x="4674" y="2718"/>
                    </a:cubicBezTo>
                    <a:cubicBezTo>
                      <a:pt x="4819" y="2689"/>
                      <a:pt x="4949" y="2587"/>
                      <a:pt x="5021" y="2457"/>
                    </a:cubicBezTo>
                    <a:cubicBezTo>
                      <a:pt x="5296" y="2095"/>
                      <a:pt x="5282" y="1806"/>
                      <a:pt x="4992" y="1589"/>
                    </a:cubicBezTo>
                    <a:lnTo>
                      <a:pt x="3053" y="200"/>
                    </a:lnTo>
                    <a:cubicBezTo>
                      <a:pt x="2906" y="65"/>
                      <a:pt x="2722" y="0"/>
                      <a:pt x="25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8"/>
              <p:cNvSpPr/>
              <p:nvPr/>
            </p:nvSpPr>
            <p:spPr>
              <a:xfrm>
                <a:off x="1083875" y="4401600"/>
                <a:ext cx="108900" cy="95450"/>
              </a:xfrm>
              <a:custGeom>
                <a:rect b="b" l="l" r="r" t="t"/>
                <a:pathLst>
                  <a:path extrusionOk="0" h="3818" w="4356">
                    <a:moveTo>
                      <a:pt x="1179" y="0"/>
                    </a:moveTo>
                    <a:cubicBezTo>
                      <a:pt x="1100" y="0"/>
                      <a:pt x="1023" y="23"/>
                      <a:pt x="955" y="65"/>
                    </a:cubicBezTo>
                    <a:cubicBezTo>
                      <a:pt x="840" y="181"/>
                      <a:pt x="753" y="325"/>
                      <a:pt x="695" y="484"/>
                    </a:cubicBezTo>
                    <a:lnTo>
                      <a:pt x="116" y="2163"/>
                    </a:lnTo>
                    <a:cubicBezTo>
                      <a:pt x="0" y="2554"/>
                      <a:pt x="116" y="2814"/>
                      <a:pt x="536" y="2959"/>
                    </a:cubicBezTo>
                    <a:lnTo>
                      <a:pt x="2721" y="3726"/>
                    </a:lnTo>
                    <a:cubicBezTo>
                      <a:pt x="2861" y="3786"/>
                      <a:pt x="3007" y="3818"/>
                      <a:pt x="3156" y="3818"/>
                    </a:cubicBezTo>
                    <a:cubicBezTo>
                      <a:pt x="3223" y="3818"/>
                      <a:pt x="3290" y="3811"/>
                      <a:pt x="3357" y="3798"/>
                    </a:cubicBezTo>
                    <a:cubicBezTo>
                      <a:pt x="3502" y="3711"/>
                      <a:pt x="3618" y="3566"/>
                      <a:pt x="3661" y="3393"/>
                    </a:cubicBezTo>
                    <a:lnTo>
                      <a:pt x="4255" y="1714"/>
                    </a:lnTo>
                    <a:cubicBezTo>
                      <a:pt x="4327" y="1555"/>
                      <a:pt x="4356" y="1382"/>
                      <a:pt x="4312" y="1222"/>
                    </a:cubicBezTo>
                    <a:cubicBezTo>
                      <a:pt x="4269" y="1092"/>
                      <a:pt x="4153" y="991"/>
                      <a:pt x="4009" y="976"/>
                    </a:cubicBezTo>
                    <a:cubicBezTo>
                      <a:pt x="3956" y="944"/>
                      <a:pt x="3901" y="929"/>
                      <a:pt x="3847" y="929"/>
                    </a:cubicBezTo>
                    <a:cubicBezTo>
                      <a:pt x="3781" y="929"/>
                      <a:pt x="3717" y="951"/>
                      <a:pt x="3661" y="991"/>
                    </a:cubicBezTo>
                    <a:cubicBezTo>
                      <a:pt x="3560" y="1092"/>
                      <a:pt x="3473" y="1222"/>
                      <a:pt x="3444" y="1367"/>
                    </a:cubicBezTo>
                    <a:lnTo>
                      <a:pt x="3054" y="2496"/>
                    </a:lnTo>
                    <a:lnTo>
                      <a:pt x="2489" y="2308"/>
                    </a:lnTo>
                    <a:lnTo>
                      <a:pt x="2779" y="1454"/>
                    </a:lnTo>
                    <a:cubicBezTo>
                      <a:pt x="2837" y="1324"/>
                      <a:pt x="2865" y="1179"/>
                      <a:pt x="2851" y="1020"/>
                    </a:cubicBezTo>
                    <a:cubicBezTo>
                      <a:pt x="2837" y="919"/>
                      <a:pt x="2750" y="832"/>
                      <a:pt x="2648" y="803"/>
                    </a:cubicBezTo>
                    <a:cubicBezTo>
                      <a:pt x="2598" y="774"/>
                      <a:pt x="2540" y="759"/>
                      <a:pt x="2482" y="759"/>
                    </a:cubicBezTo>
                    <a:cubicBezTo>
                      <a:pt x="2424" y="759"/>
                      <a:pt x="2366" y="774"/>
                      <a:pt x="2316" y="803"/>
                    </a:cubicBezTo>
                    <a:cubicBezTo>
                      <a:pt x="2200" y="904"/>
                      <a:pt x="2113" y="1020"/>
                      <a:pt x="2099" y="1164"/>
                    </a:cubicBezTo>
                    <a:lnTo>
                      <a:pt x="1780" y="2062"/>
                    </a:lnTo>
                    <a:lnTo>
                      <a:pt x="1172" y="1859"/>
                    </a:lnTo>
                    <a:lnTo>
                      <a:pt x="1563" y="716"/>
                    </a:lnTo>
                    <a:cubicBezTo>
                      <a:pt x="1636" y="571"/>
                      <a:pt x="1650" y="412"/>
                      <a:pt x="1621" y="267"/>
                    </a:cubicBezTo>
                    <a:cubicBezTo>
                      <a:pt x="1563" y="152"/>
                      <a:pt x="1462" y="65"/>
                      <a:pt x="1346" y="36"/>
                    </a:cubicBezTo>
                    <a:cubicBezTo>
                      <a:pt x="1292" y="12"/>
                      <a:pt x="1235" y="0"/>
                      <a:pt x="117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8"/>
              <p:cNvSpPr/>
              <p:nvPr/>
            </p:nvSpPr>
            <p:spPr>
              <a:xfrm>
                <a:off x="1109550" y="4312200"/>
                <a:ext cx="99500" cy="86950"/>
              </a:xfrm>
              <a:custGeom>
                <a:rect b="b" l="l" r="r" t="t"/>
                <a:pathLst>
                  <a:path extrusionOk="0" h="3478" w="3980">
                    <a:moveTo>
                      <a:pt x="1171" y="1174"/>
                    </a:moveTo>
                    <a:cubicBezTo>
                      <a:pt x="1196" y="1174"/>
                      <a:pt x="1220" y="1176"/>
                      <a:pt x="1245" y="1181"/>
                    </a:cubicBezTo>
                    <a:cubicBezTo>
                      <a:pt x="1404" y="1181"/>
                      <a:pt x="1549" y="1268"/>
                      <a:pt x="1607" y="1412"/>
                    </a:cubicBezTo>
                    <a:cubicBezTo>
                      <a:pt x="1665" y="1629"/>
                      <a:pt x="1679" y="1847"/>
                      <a:pt x="1650" y="2064"/>
                    </a:cubicBezTo>
                    <a:lnTo>
                      <a:pt x="710" y="1962"/>
                    </a:lnTo>
                    <a:cubicBezTo>
                      <a:pt x="724" y="1745"/>
                      <a:pt x="768" y="1528"/>
                      <a:pt x="869" y="1326"/>
                    </a:cubicBezTo>
                    <a:cubicBezTo>
                      <a:pt x="941" y="1230"/>
                      <a:pt x="1053" y="1174"/>
                      <a:pt x="1171" y="1174"/>
                    </a:cubicBezTo>
                    <a:close/>
                    <a:moveTo>
                      <a:pt x="1283" y="1"/>
                    </a:moveTo>
                    <a:cubicBezTo>
                      <a:pt x="1007" y="1"/>
                      <a:pt x="742" y="129"/>
                      <a:pt x="565" y="356"/>
                    </a:cubicBezTo>
                    <a:cubicBezTo>
                      <a:pt x="305" y="646"/>
                      <a:pt x="160" y="1007"/>
                      <a:pt x="145" y="1398"/>
                    </a:cubicBezTo>
                    <a:lnTo>
                      <a:pt x="15" y="2541"/>
                    </a:lnTo>
                    <a:cubicBezTo>
                      <a:pt x="1" y="2700"/>
                      <a:pt x="44" y="2874"/>
                      <a:pt x="145" y="3004"/>
                    </a:cubicBezTo>
                    <a:cubicBezTo>
                      <a:pt x="261" y="3149"/>
                      <a:pt x="435" y="3221"/>
                      <a:pt x="609" y="3221"/>
                    </a:cubicBezTo>
                    <a:lnTo>
                      <a:pt x="2909" y="3467"/>
                    </a:lnTo>
                    <a:cubicBezTo>
                      <a:pt x="2962" y="3474"/>
                      <a:pt x="3015" y="3478"/>
                      <a:pt x="3067" y="3478"/>
                    </a:cubicBezTo>
                    <a:cubicBezTo>
                      <a:pt x="3231" y="3478"/>
                      <a:pt x="3392" y="3443"/>
                      <a:pt x="3546" y="3366"/>
                    </a:cubicBezTo>
                    <a:cubicBezTo>
                      <a:pt x="3676" y="3265"/>
                      <a:pt x="3763" y="3091"/>
                      <a:pt x="3763" y="2917"/>
                    </a:cubicBezTo>
                    <a:cubicBezTo>
                      <a:pt x="3792" y="2483"/>
                      <a:pt x="3546" y="2252"/>
                      <a:pt x="2996" y="2194"/>
                    </a:cubicBezTo>
                    <a:lnTo>
                      <a:pt x="2490" y="2136"/>
                    </a:lnTo>
                    <a:lnTo>
                      <a:pt x="2490" y="1832"/>
                    </a:lnTo>
                    <a:cubicBezTo>
                      <a:pt x="2504" y="1731"/>
                      <a:pt x="2533" y="1644"/>
                      <a:pt x="2591" y="1557"/>
                    </a:cubicBezTo>
                    <a:cubicBezTo>
                      <a:pt x="2634" y="1470"/>
                      <a:pt x="2736" y="1427"/>
                      <a:pt x="2837" y="1412"/>
                    </a:cubicBezTo>
                    <a:cubicBezTo>
                      <a:pt x="2944" y="1395"/>
                      <a:pt x="3052" y="1382"/>
                      <a:pt x="3159" y="1382"/>
                    </a:cubicBezTo>
                    <a:cubicBezTo>
                      <a:pt x="3225" y="1382"/>
                      <a:pt x="3291" y="1387"/>
                      <a:pt x="3358" y="1398"/>
                    </a:cubicBezTo>
                    <a:cubicBezTo>
                      <a:pt x="3388" y="1404"/>
                      <a:pt x="3419" y="1407"/>
                      <a:pt x="3450" y="1407"/>
                    </a:cubicBezTo>
                    <a:cubicBezTo>
                      <a:pt x="3567" y="1407"/>
                      <a:pt x="3686" y="1365"/>
                      <a:pt x="3777" y="1297"/>
                    </a:cubicBezTo>
                    <a:cubicBezTo>
                      <a:pt x="3893" y="1166"/>
                      <a:pt x="3966" y="993"/>
                      <a:pt x="3966" y="819"/>
                    </a:cubicBezTo>
                    <a:cubicBezTo>
                      <a:pt x="3980" y="703"/>
                      <a:pt x="3966" y="573"/>
                      <a:pt x="3922" y="457"/>
                    </a:cubicBezTo>
                    <a:cubicBezTo>
                      <a:pt x="3908" y="385"/>
                      <a:pt x="3821" y="313"/>
                      <a:pt x="3691" y="240"/>
                    </a:cubicBezTo>
                    <a:cubicBezTo>
                      <a:pt x="3517" y="183"/>
                      <a:pt x="3329" y="139"/>
                      <a:pt x="3141" y="139"/>
                    </a:cubicBezTo>
                    <a:cubicBezTo>
                      <a:pt x="3094" y="130"/>
                      <a:pt x="3046" y="125"/>
                      <a:pt x="2999" y="125"/>
                    </a:cubicBezTo>
                    <a:cubicBezTo>
                      <a:pt x="2831" y="125"/>
                      <a:pt x="2669" y="185"/>
                      <a:pt x="2533" y="298"/>
                    </a:cubicBezTo>
                    <a:cubicBezTo>
                      <a:pt x="2374" y="400"/>
                      <a:pt x="2258" y="559"/>
                      <a:pt x="2229" y="747"/>
                    </a:cubicBezTo>
                    <a:cubicBezTo>
                      <a:pt x="2200" y="544"/>
                      <a:pt x="2113" y="356"/>
                      <a:pt x="1969" y="226"/>
                    </a:cubicBezTo>
                    <a:cubicBezTo>
                      <a:pt x="1810" y="81"/>
                      <a:pt x="1621" y="9"/>
                      <a:pt x="1404" y="9"/>
                    </a:cubicBezTo>
                    <a:cubicBezTo>
                      <a:pt x="1364" y="3"/>
                      <a:pt x="1324" y="1"/>
                      <a:pt x="128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15" name="Google Shape;1715;p8"/>
          <p:cNvGrpSpPr/>
          <p:nvPr/>
        </p:nvGrpSpPr>
        <p:grpSpPr>
          <a:xfrm>
            <a:off x="5882961" y="908778"/>
            <a:ext cx="358535" cy="286677"/>
            <a:chOff x="1540488" y="3979563"/>
            <a:chExt cx="606350" cy="484825"/>
          </a:xfrm>
        </p:grpSpPr>
        <p:sp>
          <p:nvSpPr>
            <p:cNvPr id="1716" name="Google Shape;1716;p8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17" name="Google Shape;1717;p8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718" name="Google Shape;1718;p8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8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8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2" name="Google Shape;1722;p9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1723" name="Google Shape;1723;p9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1724" name="Google Shape;1724;p9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25" name="Google Shape;1725;p9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1726" name="Google Shape;1726;p9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7" name="Google Shape;1727;p9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8" name="Google Shape;1728;p9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9" name="Google Shape;1729;p9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0" name="Google Shape;1730;p9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31" name="Google Shape;1731;p9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1732" name="Google Shape;1732;p9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9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9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9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9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9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8" name="Google Shape;1738;p9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9" name="Google Shape;1739;p9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9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9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2" name="Google Shape;1742;p9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9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4" name="Google Shape;1744;p9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5" name="Google Shape;1745;p9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6" name="Google Shape;1746;p9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9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8" name="Google Shape;1748;p9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9" name="Google Shape;1749;p9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0" name="Google Shape;1750;p9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9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9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9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9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9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6" name="Google Shape;1756;p9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7" name="Google Shape;1757;p9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9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9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60" name="Google Shape;1760;p9"/>
          <p:cNvSpPr txBox="1"/>
          <p:nvPr>
            <p:ph type="title"/>
          </p:nvPr>
        </p:nvSpPr>
        <p:spPr>
          <a:xfrm>
            <a:off x="1025551" y="1691950"/>
            <a:ext cx="4219800" cy="49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61" name="Google Shape;1761;p9"/>
          <p:cNvSpPr txBox="1"/>
          <p:nvPr>
            <p:ph idx="1" type="subTitle"/>
          </p:nvPr>
        </p:nvSpPr>
        <p:spPr>
          <a:xfrm>
            <a:off x="1025551" y="2306475"/>
            <a:ext cx="4219800" cy="142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62" name="Google Shape;1762;p9"/>
          <p:cNvGrpSpPr/>
          <p:nvPr/>
        </p:nvGrpSpPr>
        <p:grpSpPr>
          <a:xfrm>
            <a:off x="5771345" y="1126783"/>
            <a:ext cx="2347104" cy="2834038"/>
            <a:chOff x="2343675" y="1060100"/>
            <a:chExt cx="2953075" cy="3565725"/>
          </a:xfrm>
        </p:grpSpPr>
        <p:grpSp>
          <p:nvGrpSpPr>
            <p:cNvPr id="1763" name="Google Shape;1763;p9"/>
            <p:cNvGrpSpPr/>
            <p:nvPr/>
          </p:nvGrpSpPr>
          <p:grpSpPr>
            <a:xfrm>
              <a:off x="2343675" y="1063775"/>
              <a:ext cx="2953075" cy="3558375"/>
              <a:chOff x="4478900" y="1067450"/>
              <a:chExt cx="2953075" cy="3558375"/>
            </a:xfrm>
          </p:grpSpPr>
          <p:sp>
            <p:nvSpPr>
              <p:cNvPr id="1764" name="Google Shape;1764;p9"/>
              <p:cNvSpPr/>
              <p:nvPr/>
            </p:nvSpPr>
            <p:spPr>
              <a:xfrm>
                <a:off x="5048125" y="3832300"/>
                <a:ext cx="191700" cy="221925"/>
              </a:xfrm>
              <a:custGeom>
                <a:rect b="b" l="l" r="r" t="t"/>
                <a:pathLst>
                  <a:path extrusionOk="0" h="8877" w="7668">
                    <a:moveTo>
                      <a:pt x="3451" y="1"/>
                    </a:moveTo>
                    <a:cubicBezTo>
                      <a:pt x="2611" y="1"/>
                      <a:pt x="1782" y="232"/>
                      <a:pt x="1041" y="670"/>
                    </a:cubicBezTo>
                    <a:cubicBezTo>
                      <a:pt x="463" y="1055"/>
                      <a:pt x="78" y="1749"/>
                      <a:pt x="78" y="2442"/>
                    </a:cubicBezTo>
                    <a:cubicBezTo>
                      <a:pt x="116" y="2712"/>
                      <a:pt x="193" y="2943"/>
                      <a:pt x="270" y="3174"/>
                    </a:cubicBezTo>
                    <a:cubicBezTo>
                      <a:pt x="386" y="3444"/>
                      <a:pt x="579" y="3714"/>
                      <a:pt x="771" y="3945"/>
                    </a:cubicBezTo>
                    <a:cubicBezTo>
                      <a:pt x="1002" y="4215"/>
                      <a:pt x="1272" y="4446"/>
                      <a:pt x="1580" y="4638"/>
                    </a:cubicBezTo>
                    <a:lnTo>
                      <a:pt x="2312" y="5024"/>
                    </a:lnTo>
                    <a:lnTo>
                      <a:pt x="2929" y="5332"/>
                    </a:lnTo>
                    <a:cubicBezTo>
                      <a:pt x="3083" y="5447"/>
                      <a:pt x="3237" y="5524"/>
                      <a:pt x="3429" y="5602"/>
                    </a:cubicBezTo>
                    <a:lnTo>
                      <a:pt x="3738" y="5833"/>
                    </a:lnTo>
                    <a:lnTo>
                      <a:pt x="3969" y="5987"/>
                    </a:lnTo>
                    <a:lnTo>
                      <a:pt x="4161" y="6179"/>
                    </a:lnTo>
                    <a:lnTo>
                      <a:pt x="4161" y="6411"/>
                    </a:lnTo>
                    <a:cubicBezTo>
                      <a:pt x="4200" y="6603"/>
                      <a:pt x="4046" y="6757"/>
                      <a:pt x="3661" y="6757"/>
                    </a:cubicBezTo>
                    <a:cubicBezTo>
                      <a:pt x="3083" y="6719"/>
                      <a:pt x="2505" y="6603"/>
                      <a:pt x="1965" y="6411"/>
                    </a:cubicBezTo>
                    <a:cubicBezTo>
                      <a:pt x="1580" y="6256"/>
                      <a:pt x="1156" y="6141"/>
                      <a:pt x="733" y="6064"/>
                    </a:cubicBezTo>
                    <a:cubicBezTo>
                      <a:pt x="501" y="6064"/>
                      <a:pt x="309" y="6102"/>
                      <a:pt x="155" y="6256"/>
                    </a:cubicBezTo>
                    <a:cubicBezTo>
                      <a:pt x="39" y="6411"/>
                      <a:pt x="1" y="6565"/>
                      <a:pt x="1" y="6757"/>
                    </a:cubicBezTo>
                    <a:cubicBezTo>
                      <a:pt x="1" y="6911"/>
                      <a:pt x="78" y="7104"/>
                      <a:pt x="193" y="7258"/>
                    </a:cubicBezTo>
                    <a:cubicBezTo>
                      <a:pt x="309" y="7489"/>
                      <a:pt x="501" y="7682"/>
                      <a:pt x="733" y="7836"/>
                    </a:cubicBezTo>
                    <a:lnTo>
                      <a:pt x="1580" y="8375"/>
                    </a:lnTo>
                    <a:lnTo>
                      <a:pt x="2736" y="8761"/>
                    </a:lnTo>
                    <a:lnTo>
                      <a:pt x="4084" y="8876"/>
                    </a:lnTo>
                    <a:cubicBezTo>
                      <a:pt x="6512" y="8876"/>
                      <a:pt x="7667" y="7990"/>
                      <a:pt x="7667" y="6256"/>
                    </a:cubicBezTo>
                    <a:cubicBezTo>
                      <a:pt x="7667" y="5833"/>
                      <a:pt x="7552" y="5409"/>
                      <a:pt x="7282" y="5062"/>
                    </a:cubicBezTo>
                    <a:cubicBezTo>
                      <a:pt x="6858" y="4600"/>
                      <a:pt x="6396" y="4253"/>
                      <a:pt x="5857" y="3983"/>
                    </a:cubicBezTo>
                    <a:lnTo>
                      <a:pt x="5163" y="3560"/>
                    </a:lnTo>
                    <a:lnTo>
                      <a:pt x="4431" y="3213"/>
                    </a:lnTo>
                    <a:lnTo>
                      <a:pt x="3892" y="2905"/>
                    </a:lnTo>
                    <a:lnTo>
                      <a:pt x="3507" y="2519"/>
                    </a:lnTo>
                    <a:cubicBezTo>
                      <a:pt x="3429" y="2404"/>
                      <a:pt x="3429" y="2288"/>
                      <a:pt x="3429" y="2173"/>
                    </a:cubicBezTo>
                    <a:cubicBezTo>
                      <a:pt x="3429" y="1749"/>
                      <a:pt x="3661" y="1556"/>
                      <a:pt x="4123" y="1556"/>
                    </a:cubicBezTo>
                    <a:cubicBezTo>
                      <a:pt x="4508" y="1556"/>
                      <a:pt x="4855" y="1633"/>
                      <a:pt x="5202" y="1787"/>
                    </a:cubicBezTo>
                    <a:lnTo>
                      <a:pt x="6203" y="2250"/>
                    </a:lnTo>
                    <a:cubicBezTo>
                      <a:pt x="6396" y="2365"/>
                      <a:pt x="6627" y="2481"/>
                      <a:pt x="6858" y="2519"/>
                    </a:cubicBezTo>
                    <a:lnTo>
                      <a:pt x="7167" y="2519"/>
                    </a:lnTo>
                    <a:lnTo>
                      <a:pt x="7359" y="2327"/>
                    </a:lnTo>
                    <a:cubicBezTo>
                      <a:pt x="7398" y="2211"/>
                      <a:pt x="7436" y="2096"/>
                      <a:pt x="7436" y="1980"/>
                    </a:cubicBezTo>
                    <a:cubicBezTo>
                      <a:pt x="7436" y="1479"/>
                      <a:pt x="7051" y="1055"/>
                      <a:pt x="6396" y="632"/>
                    </a:cubicBezTo>
                    <a:cubicBezTo>
                      <a:pt x="5645" y="238"/>
                      <a:pt x="4828" y="11"/>
                      <a:pt x="4007" y="11"/>
                    </a:cubicBezTo>
                    <a:cubicBezTo>
                      <a:pt x="3943" y="11"/>
                      <a:pt x="3879" y="12"/>
                      <a:pt x="3815" y="15"/>
                    </a:cubicBezTo>
                    <a:cubicBezTo>
                      <a:pt x="3693" y="6"/>
                      <a:pt x="3572" y="1"/>
                      <a:pt x="34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9"/>
              <p:cNvSpPr/>
              <p:nvPr/>
            </p:nvSpPr>
            <p:spPr>
              <a:xfrm>
                <a:off x="5046200" y="4150500"/>
                <a:ext cx="451750" cy="475025"/>
              </a:xfrm>
              <a:custGeom>
                <a:rect b="b" l="l" r="r" t="t"/>
                <a:pathLst>
                  <a:path extrusionOk="0" h="19001" w="18070">
                    <a:moveTo>
                      <a:pt x="3237" y="1"/>
                    </a:moveTo>
                    <a:cubicBezTo>
                      <a:pt x="2620" y="1"/>
                      <a:pt x="2004" y="39"/>
                      <a:pt x="1388" y="193"/>
                    </a:cubicBezTo>
                    <a:cubicBezTo>
                      <a:pt x="964" y="309"/>
                      <a:pt x="617" y="540"/>
                      <a:pt x="347" y="887"/>
                    </a:cubicBezTo>
                    <a:cubicBezTo>
                      <a:pt x="116" y="1311"/>
                      <a:pt x="1" y="1773"/>
                      <a:pt x="39" y="2235"/>
                    </a:cubicBezTo>
                    <a:cubicBezTo>
                      <a:pt x="39" y="3199"/>
                      <a:pt x="309" y="3892"/>
                      <a:pt x="887" y="4239"/>
                    </a:cubicBezTo>
                    <a:cubicBezTo>
                      <a:pt x="1628" y="4627"/>
                      <a:pt x="2435" y="4821"/>
                      <a:pt x="3276" y="4821"/>
                    </a:cubicBezTo>
                    <a:cubicBezTo>
                      <a:pt x="3353" y="4821"/>
                      <a:pt x="3429" y="4820"/>
                      <a:pt x="3506" y="4817"/>
                    </a:cubicBezTo>
                    <a:lnTo>
                      <a:pt x="5857" y="4817"/>
                    </a:lnTo>
                    <a:lnTo>
                      <a:pt x="5857" y="15065"/>
                    </a:lnTo>
                    <a:cubicBezTo>
                      <a:pt x="5895" y="16490"/>
                      <a:pt x="6126" y="17569"/>
                      <a:pt x="6627" y="18147"/>
                    </a:cubicBezTo>
                    <a:cubicBezTo>
                      <a:pt x="7089" y="18725"/>
                      <a:pt x="7937" y="18994"/>
                      <a:pt x="8977" y="18994"/>
                    </a:cubicBezTo>
                    <a:cubicBezTo>
                      <a:pt x="9040" y="18998"/>
                      <a:pt x="9103" y="19000"/>
                      <a:pt x="9167" y="19000"/>
                    </a:cubicBezTo>
                    <a:cubicBezTo>
                      <a:pt x="9727" y="19000"/>
                      <a:pt x="10308" y="18851"/>
                      <a:pt x="10826" y="18609"/>
                    </a:cubicBezTo>
                    <a:cubicBezTo>
                      <a:pt x="11289" y="18339"/>
                      <a:pt x="11674" y="17877"/>
                      <a:pt x="11867" y="17376"/>
                    </a:cubicBezTo>
                    <a:cubicBezTo>
                      <a:pt x="12136" y="16567"/>
                      <a:pt x="12290" y="15720"/>
                      <a:pt x="12252" y="14872"/>
                    </a:cubicBezTo>
                    <a:lnTo>
                      <a:pt x="12252" y="4817"/>
                    </a:lnTo>
                    <a:lnTo>
                      <a:pt x="14795" y="4817"/>
                    </a:lnTo>
                    <a:cubicBezTo>
                      <a:pt x="15373" y="4817"/>
                      <a:pt x="15989" y="4740"/>
                      <a:pt x="16528" y="4624"/>
                    </a:cubicBezTo>
                    <a:cubicBezTo>
                      <a:pt x="16952" y="4470"/>
                      <a:pt x="17337" y="4239"/>
                      <a:pt x="17607" y="3892"/>
                    </a:cubicBezTo>
                    <a:cubicBezTo>
                      <a:pt x="17915" y="3468"/>
                      <a:pt x="18069" y="2967"/>
                      <a:pt x="18031" y="2428"/>
                    </a:cubicBezTo>
                    <a:cubicBezTo>
                      <a:pt x="18031" y="1580"/>
                      <a:pt x="17800" y="887"/>
                      <a:pt x="17299" y="579"/>
                    </a:cubicBezTo>
                    <a:cubicBezTo>
                      <a:pt x="16837" y="232"/>
                      <a:pt x="16143" y="1"/>
                      <a:pt x="1514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9"/>
              <p:cNvSpPr/>
              <p:nvPr/>
            </p:nvSpPr>
            <p:spPr>
              <a:xfrm>
                <a:off x="5572075" y="4149425"/>
                <a:ext cx="159925" cy="476225"/>
              </a:xfrm>
              <a:custGeom>
                <a:rect b="b" l="l" r="r" t="t"/>
                <a:pathLst>
                  <a:path extrusionOk="0" h="19049" w="6397">
                    <a:moveTo>
                      <a:pt x="3369" y="1"/>
                    </a:moveTo>
                    <a:cubicBezTo>
                      <a:pt x="3299" y="1"/>
                      <a:pt x="3230" y="2"/>
                      <a:pt x="3160" y="5"/>
                    </a:cubicBezTo>
                    <a:cubicBezTo>
                      <a:pt x="1041" y="5"/>
                      <a:pt x="1" y="1123"/>
                      <a:pt x="1" y="3357"/>
                    </a:cubicBezTo>
                    <a:lnTo>
                      <a:pt x="1" y="15108"/>
                    </a:lnTo>
                    <a:cubicBezTo>
                      <a:pt x="1" y="16572"/>
                      <a:pt x="271" y="17612"/>
                      <a:pt x="772" y="18190"/>
                    </a:cubicBezTo>
                    <a:cubicBezTo>
                      <a:pt x="1326" y="18744"/>
                      <a:pt x="2098" y="19049"/>
                      <a:pt x="2892" y="19049"/>
                    </a:cubicBezTo>
                    <a:cubicBezTo>
                      <a:pt x="2981" y="19049"/>
                      <a:pt x="3071" y="19045"/>
                      <a:pt x="3160" y="19037"/>
                    </a:cubicBezTo>
                    <a:cubicBezTo>
                      <a:pt x="3238" y="19044"/>
                      <a:pt x="3316" y="19047"/>
                      <a:pt x="3394" y="19047"/>
                    </a:cubicBezTo>
                    <a:cubicBezTo>
                      <a:pt x="4233" y="19047"/>
                      <a:pt x="5023" y="18670"/>
                      <a:pt x="5587" y="18036"/>
                    </a:cubicBezTo>
                    <a:cubicBezTo>
                      <a:pt x="6088" y="17342"/>
                      <a:pt x="6396" y="16302"/>
                      <a:pt x="6396" y="14915"/>
                    </a:cubicBezTo>
                    <a:lnTo>
                      <a:pt x="6396" y="3126"/>
                    </a:lnTo>
                    <a:cubicBezTo>
                      <a:pt x="6396" y="1855"/>
                      <a:pt x="6088" y="1046"/>
                      <a:pt x="5587" y="660"/>
                    </a:cubicBezTo>
                    <a:cubicBezTo>
                      <a:pt x="4915" y="201"/>
                      <a:pt x="4146" y="1"/>
                      <a:pt x="336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9"/>
              <p:cNvSpPr/>
              <p:nvPr/>
            </p:nvSpPr>
            <p:spPr>
              <a:xfrm>
                <a:off x="5822500" y="4148450"/>
                <a:ext cx="569250" cy="477375"/>
              </a:xfrm>
              <a:custGeom>
                <a:rect b="b" l="l" r="r" t="t"/>
                <a:pathLst>
                  <a:path extrusionOk="0" h="19095" w="22770">
                    <a:moveTo>
                      <a:pt x="4404" y="1"/>
                    </a:moveTo>
                    <a:cubicBezTo>
                      <a:pt x="4349" y="1"/>
                      <a:pt x="4294" y="3"/>
                      <a:pt x="4239" y="6"/>
                    </a:cubicBezTo>
                    <a:cubicBezTo>
                      <a:pt x="2698" y="6"/>
                      <a:pt x="1619" y="391"/>
                      <a:pt x="964" y="1085"/>
                    </a:cubicBezTo>
                    <a:cubicBezTo>
                      <a:pt x="271" y="1739"/>
                      <a:pt x="1" y="2895"/>
                      <a:pt x="1" y="4282"/>
                    </a:cubicBezTo>
                    <a:lnTo>
                      <a:pt x="1" y="16418"/>
                    </a:lnTo>
                    <a:cubicBezTo>
                      <a:pt x="1" y="17497"/>
                      <a:pt x="193" y="18152"/>
                      <a:pt x="502" y="18537"/>
                    </a:cubicBezTo>
                    <a:cubicBezTo>
                      <a:pt x="930" y="18899"/>
                      <a:pt x="1472" y="19093"/>
                      <a:pt x="2029" y="19093"/>
                    </a:cubicBezTo>
                    <a:cubicBezTo>
                      <a:pt x="2123" y="19093"/>
                      <a:pt x="2218" y="19087"/>
                      <a:pt x="2312" y="19076"/>
                    </a:cubicBezTo>
                    <a:cubicBezTo>
                      <a:pt x="2386" y="19086"/>
                      <a:pt x="2461" y="19091"/>
                      <a:pt x="2536" y="19091"/>
                    </a:cubicBezTo>
                    <a:cubicBezTo>
                      <a:pt x="3045" y="19091"/>
                      <a:pt x="3561" y="18868"/>
                      <a:pt x="3931" y="18498"/>
                    </a:cubicBezTo>
                    <a:cubicBezTo>
                      <a:pt x="4316" y="18152"/>
                      <a:pt x="4470" y="17574"/>
                      <a:pt x="4470" y="16765"/>
                    </a:cubicBezTo>
                    <a:lnTo>
                      <a:pt x="4470" y="8944"/>
                    </a:lnTo>
                    <a:lnTo>
                      <a:pt x="7706" y="14800"/>
                    </a:lnTo>
                    <a:cubicBezTo>
                      <a:pt x="8130" y="15609"/>
                      <a:pt x="8669" y="16341"/>
                      <a:pt x="9286" y="17073"/>
                    </a:cubicBezTo>
                    <a:cubicBezTo>
                      <a:pt x="9671" y="17458"/>
                      <a:pt x="10210" y="17689"/>
                      <a:pt x="10788" y="17689"/>
                    </a:cubicBezTo>
                    <a:cubicBezTo>
                      <a:pt x="11212" y="17689"/>
                      <a:pt x="11636" y="17574"/>
                      <a:pt x="11983" y="17304"/>
                    </a:cubicBezTo>
                    <a:cubicBezTo>
                      <a:pt x="12368" y="16957"/>
                      <a:pt x="12676" y="16533"/>
                      <a:pt x="12907" y="16033"/>
                    </a:cubicBezTo>
                    <a:lnTo>
                      <a:pt x="16375" y="8905"/>
                    </a:lnTo>
                    <a:lnTo>
                      <a:pt x="16375" y="16187"/>
                    </a:lnTo>
                    <a:cubicBezTo>
                      <a:pt x="16158" y="17776"/>
                      <a:pt x="17397" y="19094"/>
                      <a:pt x="18949" y="19094"/>
                    </a:cubicBezTo>
                    <a:cubicBezTo>
                      <a:pt x="19053" y="19094"/>
                      <a:pt x="19158" y="19088"/>
                      <a:pt x="19264" y="19076"/>
                    </a:cubicBezTo>
                    <a:cubicBezTo>
                      <a:pt x="21499" y="19076"/>
                      <a:pt x="22731" y="18190"/>
                      <a:pt x="22731" y="16341"/>
                    </a:cubicBezTo>
                    <a:lnTo>
                      <a:pt x="22731" y="4244"/>
                    </a:lnTo>
                    <a:cubicBezTo>
                      <a:pt x="22770" y="3088"/>
                      <a:pt x="22385" y="1971"/>
                      <a:pt x="21653" y="1085"/>
                    </a:cubicBezTo>
                    <a:cubicBezTo>
                      <a:pt x="20917" y="419"/>
                      <a:pt x="19960" y="72"/>
                      <a:pt x="18981" y="72"/>
                    </a:cubicBezTo>
                    <a:cubicBezTo>
                      <a:pt x="18883" y="72"/>
                      <a:pt x="18785" y="76"/>
                      <a:pt x="18686" y="83"/>
                    </a:cubicBezTo>
                    <a:cubicBezTo>
                      <a:pt x="16875" y="83"/>
                      <a:pt x="15643" y="699"/>
                      <a:pt x="14949" y="2048"/>
                    </a:cubicBezTo>
                    <a:lnTo>
                      <a:pt x="11019" y="10023"/>
                    </a:lnTo>
                    <a:lnTo>
                      <a:pt x="7321" y="1894"/>
                    </a:lnTo>
                    <a:cubicBezTo>
                      <a:pt x="7013" y="1354"/>
                      <a:pt x="6627" y="892"/>
                      <a:pt x="6165" y="545"/>
                    </a:cubicBezTo>
                    <a:cubicBezTo>
                      <a:pt x="5636" y="192"/>
                      <a:pt x="5009" y="1"/>
                      <a:pt x="44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9"/>
              <p:cNvSpPr/>
              <p:nvPr/>
            </p:nvSpPr>
            <p:spPr>
              <a:xfrm>
                <a:off x="6483225" y="4149425"/>
                <a:ext cx="382400" cy="476225"/>
              </a:xfrm>
              <a:custGeom>
                <a:rect b="b" l="l" r="r" t="t"/>
                <a:pathLst>
                  <a:path extrusionOk="0" h="19049" w="15296">
                    <a:moveTo>
                      <a:pt x="12341" y="0"/>
                    </a:moveTo>
                    <a:cubicBezTo>
                      <a:pt x="12273" y="0"/>
                      <a:pt x="12205" y="2"/>
                      <a:pt x="12137" y="5"/>
                    </a:cubicBezTo>
                    <a:lnTo>
                      <a:pt x="3122" y="5"/>
                    </a:lnTo>
                    <a:cubicBezTo>
                      <a:pt x="1003" y="5"/>
                      <a:pt x="1" y="1123"/>
                      <a:pt x="1" y="3357"/>
                    </a:cubicBezTo>
                    <a:lnTo>
                      <a:pt x="1" y="15108"/>
                    </a:lnTo>
                    <a:cubicBezTo>
                      <a:pt x="1" y="16533"/>
                      <a:pt x="232" y="17612"/>
                      <a:pt x="733" y="18190"/>
                    </a:cubicBezTo>
                    <a:cubicBezTo>
                      <a:pt x="1287" y="18744"/>
                      <a:pt x="2059" y="19049"/>
                      <a:pt x="2853" y="19049"/>
                    </a:cubicBezTo>
                    <a:cubicBezTo>
                      <a:pt x="2943" y="19049"/>
                      <a:pt x="3032" y="19045"/>
                      <a:pt x="3122" y="19037"/>
                    </a:cubicBezTo>
                    <a:lnTo>
                      <a:pt x="12137" y="19037"/>
                    </a:lnTo>
                    <a:cubicBezTo>
                      <a:pt x="12216" y="19041"/>
                      <a:pt x="12296" y="19043"/>
                      <a:pt x="12376" y="19043"/>
                    </a:cubicBezTo>
                    <a:cubicBezTo>
                      <a:pt x="13111" y="19043"/>
                      <a:pt x="13865" y="18880"/>
                      <a:pt x="14525" y="18498"/>
                    </a:cubicBezTo>
                    <a:cubicBezTo>
                      <a:pt x="15065" y="18190"/>
                      <a:pt x="15296" y="17535"/>
                      <a:pt x="15296" y="16649"/>
                    </a:cubicBezTo>
                    <a:cubicBezTo>
                      <a:pt x="15296" y="15724"/>
                      <a:pt x="15103" y="15339"/>
                      <a:pt x="14641" y="15031"/>
                    </a:cubicBezTo>
                    <a:cubicBezTo>
                      <a:pt x="14140" y="14761"/>
                      <a:pt x="13447" y="14568"/>
                      <a:pt x="12406" y="14568"/>
                    </a:cubicBezTo>
                    <a:lnTo>
                      <a:pt x="6396" y="14568"/>
                    </a:lnTo>
                    <a:lnTo>
                      <a:pt x="6396" y="11563"/>
                    </a:lnTo>
                    <a:lnTo>
                      <a:pt x="10865" y="11563"/>
                    </a:lnTo>
                    <a:cubicBezTo>
                      <a:pt x="11016" y="11578"/>
                      <a:pt x="11168" y="11586"/>
                      <a:pt x="11318" y="11586"/>
                    </a:cubicBezTo>
                    <a:cubicBezTo>
                      <a:pt x="11935" y="11586"/>
                      <a:pt x="12542" y="11457"/>
                      <a:pt x="13100" y="11178"/>
                    </a:cubicBezTo>
                    <a:cubicBezTo>
                      <a:pt x="13562" y="10947"/>
                      <a:pt x="13870" y="10407"/>
                      <a:pt x="13832" y="9829"/>
                    </a:cubicBezTo>
                    <a:cubicBezTo>
                      <a:pt x="13870" y="9252"/>
                      <a:pt x="13639" y="8674"/>
                      <a:pt x="13177" y="8250"/>
                    </a:cubicBezTo>
                    <a:cubicBezTo>
                      <a:pt x="12792" y="7903"/>
                      <a:pt x="12137" y="7788"/>
                      <a:pt x="11135" y="7788"/>
                    </a:cubicBezTo>
                    <a:lnTo>
                      <a:pt x="6358" y="7788"/>
                    </a:lnTo>
                    <a:lnTo>
                      <a:pt x="6358" y="4551"/>
                    </a:lnTo>
                    <a:lnTo>
                      <a:pt x="12406" y="4551"/>
                    </a:lnTo>
                    <a:cubicBezTo>
                      <a:pt x="12482" y="4555"/>
                      <a:pt x="12558" y="4557"/>
                      <a:pt x="12633" y="4557"/>
                    </a:cubicBezTo>
                    <a:cubicBezTo>
                      <a:pt x="13327" y="4557"/>
                      <a:pt x="14015" y="4394"/>
                      <a:pt x="14641" y="4012"/>
                    </a:cubicBezTo>
                    <a:cubicBezTo>
                      <a:pt x="15103" y="3742"/>
                      <a:pt x="15296" y="3164"/>
                      <a:pt x="15296" y="2317"/>
                    </a:cubicBezTo>
                    <a:cubicBezTo>
                      <a:pt x="15296" y="1508"/>
                      <a:pt x="15065" y="853"/>
                      <a:pt x="14525" y="545"/>
                    </a:cubicBezTo>
                    <a:cubicBezTo>
                      <a:pt x="13855" y="192"/>
                      <a:pt x="13087" y="0"/>
                      <a:pt x="123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9"/>
              <p:cNvSpPr/>
              <p:nvPr/>
            </p:nvSpPr>
            <p:spPr>
              <a:xfrm>
                <a:off x="4603175" y="1511475"/>
                <a:ext cx="94400" cy="93475"/>
              </a:xfrm>
              <a:custGeom>
                <a:rect b="b" l="l" r="r" t="t"/>
                <a:pathLst>
                  <a:path extrusionOk="0" h="3739" w="3776">
                    <a:moveTo>
                      <a:pt x="1887" y="0"/>
                    </a:moveTo>
                    <a:cubicBezTo>
                      <a:pt x="847" y="0"/>
                      <a:pt x="38" y="809"/>
                      <a:pt x="38" y="1849"/>
                    </a:cubicBezTo>
                    <a:cubicBezTo>
                      <a:pt x="0" y="2868"/>
                      <a:pt x="812" y="3738"/>
                      <a:pt x="1822" y="3738"/>
                    </a:cubicBezTo>
                    <a:cubicBezTo>
                      <a:pt x="1844" y="3738"/>
                      <a:pt x="1865" y="3738"/>
                      <a:pt x="1887" y="3737"/>
                    </a:cubicBezTo>
                    <a:cubicBezTo>
                      <a:pt x="2927" y="3737"/>
                      <a:pt x="3775" y="2890"/>
                      <a:pt x="3775" y="1849"/>
                    </a:cubicBezTo>
                    <a:cubicBezTo>
                      <a:pt x="3737" y="848"/>
                      <a:pt x="2927" y="0"/>
                      <a:pt x="18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9"/>
              <p:cNvSpPr/>
              <p:nvPr/>
            </p:nvSpPr>
            <p:spPr>
              <a:xfrm>
                <a:off x="4628200" y="1067450"/>
                <a:ext cx="242725" cy="243700"/>
              </a:xfrm>
              <a:custGeom>
                <a:rect b="b" l="l" r="r" t="t"/>
                <a:pathLst>
                  <a:path extrusionOk="0" h="9748" w="9709">
                    <a:moveTo>
                      <a:pt x="4854" y="1"/>
                    </a:moveTo>
                    <a:cubicBezTo>
                      <a:pt x="2158" y="1"/>
                      <a:pt x="0" y="2197"/>
                      <a:pt x="0" y="4894"/>
                    </a:cubicBezTo>
                    <a:cubicBezTo>
                      <a:pt x="0" y="7552"/>
                      <a:pt x="2158" y="9748"/>
                      <a:pt x="4854" y="9748"/>
                    </a:cubicBezTo>
                    <a:cubicBezTo>
                      <a:pt x="7513" y="9748"/>
                      <a:pt x="9709" y="7552"/>
                      <a:pt x="9709" y="4894"/>
                    </a:cubicBezTo>
                    <a:cubicBezTo>
                      <a:pt x="9709" y="2197"/>
                      <a:pt x="7513" y="1"/>
                      <a:pt x="48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9"/>
              <p:cNvSpPr/>
              <p:nvPr/>
            </p:nvSpPr>
            <p:spPr>
              <a:xfrm>
                <a:off x="4478900" y="1287325"/>
                <a:ext cx="197475" cy="168300"/>
              </a:xfrm>
              <a:custGeom>
                <a:rect b="b" l="l" r="r" t="t"/>
                <a:pathLst>
                  <a:path extrusionOk="0" h="6732" w="7899">
                    <a:moveTo>
                      <a:pt x="4481" y="0"/>
                    </a:moveTo>
                    <a:cubicBezTo>
                      <a:pt x="3650" y="0"/>
                      <a:pt x="2804" y="307"/>
                      <a:pt x="2120" y="991"/>
                    </a:cubicBezTo>
                    <a:cubicBezTo>
                      <a:pt x="1" y="3110"/>
                      <a:pt x="1503" y="6732"/>
                      <a:pt x="4508" y="6732"/>
                    </a:cubicBezTo>
                    <a:cubicBezTo>
                      <a:pt x="6357" y="6732"/>
                      <a:pt x="7898" y="5229"/>
                      <a:pt x="7898" y="3380"/>
                    </a:cubicBezTo>
                    <a:cubicBezTo>
                      <a:pt x="7898" y="1346"/>
                      <a:pt x="6221" y="0"/>
                      <a:pt x="44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9"/>
              <p:cNvSpPr/>
              <p:nvPr/>
            </p:nvSpPr>
            <p:spPr>
              <a:xfrm>
                <a:off x="4647450" y="1253325"/>
                <a:ext cx="2784525" cy="2846150"/>
              </a:xfrm>
              <a:custGeom>
                <a:rect b="b" l="l" r="r" t="t"/>
                <a:pathLst>
                  <a:path extrusionOk="0" h="113846" w="111381">
                    <a:moveTo>
                      <a:pt x="61065" y="96856"/>
                    </a:moveTo>
                    <a:lnTo>
                      <a:pt x="61065" y="96856"/>
                    </a:lnTo>
                    <a:cubicBezTo>
                      <a:pt x="58060" y="98551"/>
                      <a:pt x="55170" y="99899"/>
                      <a:pt x="52589" y="99899"/>
                    </a:cubicBezTo>
                    <a:cubicBezTo>
                      <a:pt x="55402" y="98975"/>
                      <a:pt x="58291" y="97896"/>
                      <a:pt x="61065" y="96856"/>
                    </a:cubicBezTo>
                    <a:close/>
                    <a:moveTo>
                      <a:pt x="46810" y="105409"/>
                    </a:moveTo>
                    <a:lnTo>
                      <a:pt x="48852" y="105794"/>
                    </a:lnTo>
                    <a:lnTo>
                      <a:pt x="47889" y="107797"/>
                    </a:lnTo>
                    <a:lnTo>
                      <a:pt x="46810" y="105409"/>
                    </a:lnTo>
                    <a:close/>
                    <a:moveTo>
                      <a:pt x="86599" y="0"/>
                    </a:moveTo>
                    <a:cubicBezTo>
                      <a:pt x="86437" y="0"/>
                      <a:pt x="86273" y="13"/>
                      <a:pt x="86107" y="40"/>
                    </a:cubicBezTo>
                    <a:cubicBezTo>
                      <a:pt x="80251" y="964"/>
                      <a:pt x="73470" y="17954"/>
                      <a:pt x="73470" y="17954"/>
                    </a:cubicBezTo>
                    <a:lnTo>
                      <a:pt x="63222" y="18263"/>
                    </a:lnTo>
                    <a:cubicBezTo>
                      <a:pt x="64070" y="16067"/>
                      <a:pt x="64378" y="13909"/>
                      <a:pt x="63299" y="12715"/>
                    </a:cubicBezTo>
                    <a:cubicBezTo>
                      <a:pt x="62990" y="12359"/>
                      <a:pt x="62485" y="12202"/>
                      <a:pt x="61864" y="12202"/>
                    </a:cubicBezTo>
                    <a:cubicBezTo>
                      <a:pt x="60400" y="12202"/>
                      <a:pt x="58289" y="13077"/>
                      <a:pt x="56557" y="14294"/>
                    </a:cubicBezTo>
                    <a:cubicBezTo>
                      <a:pt x="57020" y="11713"/>
                      <a:pt x="56711" y="8747"/>
                      <a:pt x="54631" y="7591"/>
                    </a:cubicBezTo>
                    <a:cubicBezTo>
                      <a:pt x="54468" y="7499"/>
                      <a:pt x="54284" y="7455"/>
                      <a:pt x="54082" y="7455"/>
                    </a:cubicBezTo>
                    <a:cubicBezTo>
                      <a:pt x="51749" y="7455"/>
                      <a:pt x="46985" y="13302"/>
                      <a:pt x="44113" y="18301"/>
                    </a:cubicBezTo>
                    <a:lnTo>
                      <a:pt x="31708" y="17954"/>
                    </a:lnTo>
                    <a:cubicBezTo>
                      <a:pt x="31708" y="17954"/>
                      <a:pt x="25274" y="2505"/>
                      <a:pt x="19456" y="1542"/>
                    </a:cubicBezTo>
                    <a:cubicBezTo>
                      <a:pt x="19272" y="1513"/>
                      <a:pt x="19089" y="1498"/>
                      <a:pt x="18908" y="1498"/>
                    </a:cubicBezTo>
                    <a:cubicBezTo>
                      <a:pt x="14585" y="1498"/>
                      <a:pt x="11209" y="9849"/>
                      <a:pt x="10210" y="25120"/>
                    </a:cubicBezTo>
                    <a:lnTo>
                      <a:pt x="5202" y="21306"/>
                    </a:lnTo>
                    <a:lnTo>
                      <a:pt x="6203" y="21306"/>
                    </a:lnTo>
                    <a:cubicBezTo>
                      <a:pt x="7167" y="21306"/>
                      <a:pt x="7937" y="20497"/>
                      <a:pt x="7937" y="19573"/>
                    </a:cubicBezTo>
                    <a:lnTo>
                      <a:pt x="7937" y="17839"/>
                    </a:lnTo>
                    <a:cubicBezTo>
                      <a:pt x="7937" y="16876"/>
                      <a:pt x="7167" y="16105"/>
                      <a:pt x="6203" y="16105"/>
                    </a:cubicBezTo>
                    <a:lnTo>
                      <a:pt x="1734" y="16105"/>
                    </a:lnTo>
                    <a:cubicBezTo>
                      <a:pt x="771" y="16105"/>
                      <a:pt x="1" y="16876"/>
                      <a:pt x="1" y="17839"/>
                    </a:cubicBezTo>
                    <a:lnTo>
                      <a:pt x="1" y="19573"/>
                    </a:lnTo>
                    <a:cubicBezTo>
                      <a:pt x="1" y="20497"/>
                      <a:pt x="771" y="21306"/>
                      <a:pt x="1734" y="21306"/>
                    </a:cubicBezTo>
                    <a:lnTo>
                      <a:pt x="4123" y="21306"/>
                    </a:lnTo>
                    <a:lnTo>
                      <a:pt x="4123" y="49893"/>
                    </a:lnTo>
                    <a:cubicBezTo>
                      <a:pt x="4123" y="54362"/>
                      <a:pt x="7744" y="58099"/>
                      <a:pt x="12560" y="58908"/>
                    </a:cubicBezTo>
                    <a:cubicBezTo>
                      <a:pt x="14564" y="65457"/>
                      <a:pt x="17723" y="70388"/>
                      <a:pt x="21768" y="74280"/>
                    </a:cubicBezTo>
                    <a:lnTo>
                      <a:pt x="21807" y="74280"/>
                    </a:lnTo>
                    <a:lnTo>
                      <a:pt x="23001" y="75474"/>
                    </a:lnTo>
                    <a:cubicBezTo>
                      <a:pt x="24773" y="77092"/>
                      <a:pt x="26661" y="78595"/>
                      <a:pt x="28703" y="79904"/>
                    </a:cubicBezTo>
                    <a:cubicBezTo>
                      <a:pt x="26892" y="82563"/>
                      <a:pt x="25621" y="85529"/>
                      <a:pt x="24889" y="88650"/>
                    </a:cubicBezTo>
                    <a:cubicBezTo>
                      <a:pt x="27326" y="87862"/>
                      <a:pt x="29836" y="87403"/>
                      <a:pt x="32384" y="87273"/>
                    </a:cubicBezTo>
                    <a:lnTo>
                      <a:pt x="32384" y="87273"/>
                    </a:lnTo>
                    <a:cubicBezTo>
                      <a:pt x="21330" y="87868"/>
                      <a:pt x="11096" y="99090"/>
                      <a:pt x="11096" y="99090"/>
                    </a:cubicBezTo>
                    <a:lnTo>
                      <a:pt x="34520" y="103251"/>
                    </a:lnTo>
                    <a:cubicBezTo>
                      <a:pt x="34328" y="103290"/>
                      <a:pt x="34135" y="103405"/>
                      <a:pt x="33981" y="103521"/>
                    </a:cubicBezTo>
                    <a:cubicBezTo>
                      <a:pt x="33750" y="103829"/>
                      <a:pt x="33673" y="104176"/>
                      <a:pt x="33711" y="104484"/>
                    </a:cubicBezTo>
                    <a:lnTo>
                      <a:pt x="33711" y="107643"/>
                    </a:lnTo>
                    <a:cubicBezTo>
                      <a:pt x="33711" y="108221"/>
                      <a:pt x="33673" y="108838"/>
                      <a:pt x="33519" y="109415"/>
                    </a:cubicBezTo>
                    <a:cubicBezTo>
                      <a:pt x="33442" y="109724"/>
                      <a:pt x="33133" y="109955"/>
                      <a:pt x="32825" y="109955"/>
                    </a:cubicBezTo>
                    <a:cubicBezTo>
                      <a:pt x="32671" y="109955"/>
                      <a:pt x="32478" y="109878"/>
                      <a:pt x="32401" y="109762"/>
                    </a:cubicBezTo>
                    <a:cubicBezTo>
                      <a:pt x="32286" y="109531"/>
                      <a:pt x="32209" y="109300"/>
                      <a:pt x="32209" y="109030"/>
                    </a:cubicBezTo>
                    <a:cubicBezTo>
                      <a:pt x="32324" y="108260"/>
                      <a:pt x="32363" y="107451"/>
                      <a:pt x="32363" y="106680"/>
                    </a:cubicBezTo>
                    <a:lnTo>
                      <a:pt x="32363" y="105370"/>
                    </a:lnTo>
                    <a:cubicBezTo>
                      <a:pt x="32363" y="105216"/>
                      <a:pt x="32324" y="105062"/>
                      <a:pt x="32286" y="104869"/>
                    </a:cubicBezTo>
                    <a:cubicBezTo>
                      <a:pt x="32286" y="104754"/>
                      <a:pt x="32286" y="104600"/>
                      <a:pt x="32247" y="104446"/>
                    </a:cubicBezTo>
                    <a:cubicBezTo>
                      <a:pt x="32209" y="104330"/>
                      <a:pt x="32170" y="104214"/>
                      <a:pt x="32170" y="104099"/>
                    </a:cubicBezTo>
                    <a:lnTo>
                      <a:pt x="32016" y="103868"/>
                    </a:lnTo>
                    <a:lnTo>
                      <a:pt x="31823" y="103675"/>
                    </a:lnTo>
                    <a:lnTo>
                      <a:pt x="31592" y="103598"/>
                    </a:lnTo>
                    <a:lnTo>
                      <a:pt x="30860" y="103598"/>
                    </a:lnTo>
                    <a:lnTo>
                      <a:pt x="30244" y="103675"/>
                    </a:lnTo>
                    <a:cubicBezTo>
                      <a:pt x="30090" y="103714"/>
                      <a:pt x="29936" y="103791"/>
                      <a:pt x="29859" y="103906"/>
                    </a:cubicBezTo>
                    <a:cubicBezTo>
                      <a:pt x="29666" y="104060"/>
                      <a:pt x="29589" y="104253"/>
                      <a:pt x="29550" y="104446"/>
                    </a:cubicBezTo>
                    <a:cubicBezTo>
                      <a:pt x="29473" y="104754"/>
                      <a:pt x="29473" y="105062"/>
                      <a:pt x="29473" y="105370"/>
                    </a:cubicBezTo>
                    <a:cubicBezTo>
                      <a:pt x="29396" y="105833"/>
                      <a:pt x="29396" y="106295"/>
                      <a:pt x="29396" y="106757"/>
                    </a:cubicBezTo>
                    <a:cubicBezTo>
                      <a:pt x="29358" y="107528"/>
                      <a:pt x="29435" y="108337"/>
                      <a:pt x="29589" y="109069"/>
                    </a:cubicBezTo>
                    <a:cubicBezTo>
                      <a:pt x="29589" y="109338"/>
                      <a:pt x="29512" y="109608"/>
                      <a:pt x="29396" y="109839"/>
                    </a:cubicBezTo>
                    <a:cubicBezTo>
                      <a:pt x="29319" y="109993"/>
                      <a:pt x="29165" y="110070"/>
                      <a:pt x="28972" y="110070"/>
                    </a:cubicBezTo>
                    <a:cubicBezTo>
                      <a:pt x="28947" y="110073"/>
                      <a:pt x="28922" y="110075"/>
                      <a:pt x="28897" y="110075"/>
                    </a:cubicBezTo>
                    <a:cubicBezTo>
                      <a:pt x="28577" y="110075"/>
                      <a:pt x="28273" y="109850"/>
                      <a:pt x="28202" y="109493"/>
                    </a:cubicBezTo>
                    <a:cubicBezTo>
                      <a:pt x="28048" y="108915"/>
                      <a:pt x="28009" y="108337"/>
                      <a:pt x="28009" y="107720"/>
                    </a:cubicBezTo>
                    <a:lnTo>
                      <a:pt x="28009" y="104638"/>
                    </a:lnTo>
                    <a:cubicBezTo>
                      <a:pt x="28009" y="104407"/>
                      <a:pt x="27971" y="104137"/>
                      <a:pt x="27855" y="103906"/>
                    </a:cubicBezTo>
                    <a:cubicBezTo>
                      <a:pt x="27817" y="103714"/>
                      <a:pt x="27624" y="103559"/>
                      <a:pt x="27431" y="103482"/>
                    </a:cubicBezTo>
                    <a:cubicBezTo>
                      <a:pt x="27162" y="103367"/>
                      <a:pt x="26892" y="103328"/>
                      <a:pt x="26622" y="103328"/>
                    </a:cubicBezTo>
                    <a:cubicBezTo>
                      <a:pt x="26276" y="103328"/>
                      <a:pt x="25929" y="103444"/>
                      <a:pt x="25659" y="103637"/>
                    </a:cubicBezTo>
                    <a:cubicBezTo>
                      <a:pt x="25390" y="103983"/>
                      <a:pt x="25235" y="104369"/>
                      <a:pt x="25158" y="104792"/>
                    </a:cubicBezTo>
                    <a:cubicBezTo>
                      <a:pt x="25043" y="105640"/>
                      <a:pt x="25004" y="106487"/>
                      <a:pt x="25043" y="107335"/>
                    </a:cubicBezTo>
                    <a:cubicBezTo>
                      <a:pt x="25043" y="107990"/>
                      <a:pt x="25120" y="108606"/>
                      <a:pt x="25274" y="109223"/>
                    </a:cubicBezTo>
                    <a:cubicBezTo>
                      <a:pt x="25428" y="109724"/>
                      <a:pt x="25621" y="110147"/>
                      <a:pt x="25929" y="110571"/>
                    </a:cubicBezTo>
                    <a:cubicBezTo>
                      <a:pt x="26160" y="110918"/>
                      <a:pt x="26468" y="111226"/>
                      <a:pt x="26815" y="111496"/>
                    </a:cubicBezTo>
                    <a:cubicBezTo>
                      <a:pt x="27123" y="111688"/>
                      <a:pt x="27508" y="111843"/>
                      <a:pt x="27855" y="111958"/>
                    </a:cubicBezTo>
                    <a:cubicBezTo>
                      <a:pt x="28163" y="112074"/>
                      <a:pt x="28510" y="112112"/>
                      <a:pt x="28818" y="112112"/>
                    </a:cubicBezTo>
                    <a:cubicBezTo>
                      <a:pt x="29589" y="112112"/>
                      <a:pt x="30321" y="111881"/>
                      <a:pt x="30899" y="111380"/>
                    </a:cubicBezTo>
                    <a:cubicBezTo>
                      <a:pt x="31515" y="111843"/>
                      <a:pt x="32247" y="112112"/>
                      <a:pt x="33018" y="112112"/>
                    </a:cubicBezTo>
                    <a:lnTo>
                      <a:pt x="33711" y="112035"/>
                    </a:lnTo>
                    <a:cubicBezTo>
                      <a:pt x="33942" y="111997"/>
                      <a:pt x="34174" y="111881"/>
                      <a:pt x="34405" y="111766"/>
                    </a:cubicBezTo>
                    <a:cubicBezTo>
                      <a:pt x="34674" y="111688"/>
                      <a:pt x="34906" y="111534"/>
                      <a:pt x="35098" y="111342"/>
                    </a:cubicBezTo>
                    <a:cubicBezTo>
                      <a:pt x="35329" y="111188"/>
                      <a:pt x="35561" y="110956"/>
                      <a:pt x="35715" y="110725"/>
                    </a:cubicBezTo>
                    <a:cubicBezTo>
                      <a:pt x="35946" y="110456"/>
                      <a:pt x="36100" y="110147"/>
                      <a:pt x="36254" y="109839"/>
                    </a:cubicBezTo>
                    <a:cubicBezTo>
                      <a:pt x="36562" y="109030"/>
                      <a:pt x="36716" y="108183"/>
                      <a:pt x="36716" y="107297"/>
                    </a:cubicBezTo>
                    <a:cubicBezTo>
                      <a:pt x="36716" y="106487"/>
                      <a:pt x="36678" y="105794"/>
                      <a:pt x="36639" y="105255"/>
                    </a:cubicBezTo>
                    <a:cubicBezTo>
                      <a:pt x="36601" y="104869"/>
                      <a:pt x="36524" y="104446"/>
                      <a:pt x="36331" y="104060"/>
                    </a:cubicBezTo>
                    <a:cubicBezTo>
                      <a:pt x="36293" y="103906"/>
                      <a:pt x="36215" y="103752"/>
                      <a:pt x="36100" y="103637"/>
                    </a:cubicBezTo>
                    <a:lnTo>
                      <a:pt x="36100" y="103637"/>
                    </a:lnTo>
                    <a:lnTo>
                      <a:pt x="38411" y="104022"/>
                    </a:lnTo>
                    <a:cubicBezTo>
                      <a:pt x="38296" y="104291"/>
                      <a:pt x="38257" y="104561"/>
                      <a:pt x="38257" y="104831"/>
                    </a:cubicBezTo>
                    <a:lnTo>
                      <a:pt x="38257" y="110224"/>
                    </a:lnTo>
                    <a:cubicBezTo>
                      <a:pt x="38219" y="110725"/>
                      <a:pt x="38334" y="111226"/>
                      <a:pt x="38604" y="111611"/>
                    </a:cubicBezTo>
                    <a:cubicBezTo>
                      <a:pt x="38874" y="111920"/>
                      <a:pt x="39298" y="112074"/>
                      <a:pt x="39721" y="112074"/>
                    </a:cubicBezTo>
                    <a:cubicBezTo>
                      <a:pt x="40145" y="112074"/>
                      <a:pt x="40530" y="111920"/>
                      <a:pt x="40839" y="111573"/>
                    </a:cubicBezTo>
                    <a:cubicBezTo>
                      <a:pt x="41108" y="111149"/>
                      <a:pt x="41262" y="110648"/>
                      <a:pt x="41224" y="110147"/>
                    </a:cubicBezTo>
                    <a:lnTo>
                      <a:pt x="41224" y="104446"/>
                    </a:lnTo>
                    <a:lnTo>
                      <a:pt x="42881" y="104754"/>
                    </a:lnTo>
                    <a:cubicBezTo>
                      <a:pt x="42881" y="104908"/>
                      <a:pt x="42842" y="105023"/>
                      <a:pt x="42842" y="105178"/>
                    </a:cubicBezTo>
                    <a:lnTo>
                      <a:pt x="42842" y="110725"/>
                    </a:lnTo>
                    <a:cubicBezTo>
                      <a:pt x="42803" y="111072"/>
                      <a:pt x="42881" y="111419"/>
                      <a:pt x="43150" y="111688"/>
                    </a:cubicBezTo>
                    <a:cubicBezTo>
                      <a:pt x="43318" y="111856"/>
                      <a:pt x="43573" y="111966"/>
                      <a:pt x="43840" y="111966"/>
                    </a:cubicBezTo>
                    <a:cubicBezTo>
                      <a:pt x="43880" y="111966"/>
                      <a:pt x="43919" y="111963"/>
                      <a:pt x="43959" y="111958"/>
                    </a:cubicBezTo>
                    <a:cubicBezTo>
                      <a:pt x="43994" y="111963"/>
                      <a:pt x="44029" y="111966"/>
                      <a:pt x="44064" y="111966"/>
                    </a:cubicBezTo>
                    <a:cubicBezTo>
                      <a:pt x="44297" y="111966"/>
                      <a:pt x="44524" y="111856"/>
                      <a:pt x="44691" y="111688"/>
                    </a:cubicBezTo>
                    <a:cubicBezTo>
                      <a:pt x="44884" y="111457"/>
                      <a:pt x="44961" y="111188"/>
                      <a:pt x="44922" y="110918"/>
                    </a:cubicBezTo>
                    <a:lnTo>
                      <a:pt x="44922" y="107297"/>
                    </a:lnTo>
                    <a:lnTo>
                      <a:pt x="46425" y="109993"/>
                    </a:lnTo>
                    <a:cubicBezTo>
                      <a:pt x="46618" y="110340"/>
                      <a:pt x="46849" y="110687"/>
                      <a:pt x="47118" y="110995"/>
                    </a:cubicBezTo>
                    <a:cubicBezTo>
                      <a:pt x="47311" y="111188"/>
                      <a:pt x="47542" y="111303"/>
                      <a:pt x="47812" y="111303"/>
                    </a:cubicBezTo>
                    <a:cubicBezTo>
                      <a:pt x="48005" y="111303"/>
                      <a:pt x="48197" y="111265"/>
                      <a:pt x="48390" y="111149"/>
                    </a:cubicBezTo>
                    <a:cubicBezTo>
                      <a:pt x="48544" y="110956"/>
                      <a:pt x="48698" y="110764"/>
                      <a:pt x="48814" y="110533"/>
                    </a:cubicBezTo>
                    <a:lnTo>
                      <a:pt x="50393" y="107297"/>
                    </a:lnTo>
                    <a:lnTo>
                      <a:pt x="50393" y="110610"/>
                    </a:lnTo>
                    <a:cubicBezTo>
                      <a:pt x="50355" y="110995"/>
                      <a:pt x="50509" y="111380"/>
                      <a:pt x="50778" y="111650"/>
                    </a:cubicBezTo>
                    <a:cubicBezTo>
                      <a:pt x="51048" y="111843"/>
                      <a:pt x="51356" y="111958"/>
                      <a:pt x="51703" y="111958"/>
                    </a:cubicBezTo>
                    <a:cubicBezTo>
                      <a:pt x="52782" y="111958"/>
                      <a:pt x="53283" y="111534"/>
                      <a:pt x="53283" y="110687"/>
                    </a:cubicBezTo>
                    <a:lnTo>
                      <a:pt x="53283" y="106565"/>
                    </a:lnTo>
                    <a:lnTo>
                      <a:pt x="54978" y="106873"/>
                    </a:lnTo>
                    <a:lnTo>
                      <a:pt x="54978" y="110725"/>
                    </a:lnTo>
                    <a:cubicBezTo>
                      <a:pt x="54978" y="111188"/>
                      <a:pt x="55016" y="111534"/>
                      <a:pt x="55209" y="111688"/>
                    </a:cubicBezTo>
                    <a:cubicBezTo>
                      <a:pt x="55410" y="111856"/>
                      <a:pt x="55670" y="111966"/>
                      <a:pt x="55937" y="111966"/>
                    </a:cubicBezTo>
                    <a:cubicBezTo>
                      <a:pt x="55977" y="111966"/>
                      <a:pt x="56017" y="111963"/>
                      <a:pt x="56057" y="111958"/>
                    </a:cubicBezTo>
                    <a:cubicBezTo>
                      <a:pt x="56091" y="111963"/>
                      <a:pt x="56126" y="111966"/>
                      <a:pt x="56161" y="111966"/>
                    </a:cubicBezTo>
                    <a:cubicBezTo>
                      <a:pt x="56394" y="111966"/>
                      <a:pt x="56616" y="111856"/>
                      <a:pt x="56750" y="111688"/>
                    </a:cubicBezTo>
                    <a:cubicBezTo>
                      <a:pt x="56981" y="111496"/>
                      <a:pt x="57058" y="111188"/>
                      <a:pt x="57058" y="110918"/>
                    </a:cubicBezTo>
                    <a:lnTo>
                      <a:pt x="57058" y="107297"/>
                    </a:lnTo>
                    <a:lnTo>
                      <a:pt x="58484" y="109993"/>
                    </a:lnTo>
                    <a:lnTo>
                      <a:pt x="59216" y="110995"/>
                    </a:lnTo>
                    <a:cubicBezTo>
                      <a:pt x="59418" y="111197"/>
                      <a:pt x="59673" y="111295"/>
                      <a:pt x="59935" y="111295"/>
                    </a:cubicBezTo>
                    <a:cubicBezTo>
                      <a:pt x="60121" y="111295"/>
                      <a:pt x="60311" y="111245"/>
                      <a:pt x="60487" y="111149"/>
                    </a:cubicBezTo>
                    <a:cubicBezTo>
                      <a:pt x="60641" y="110956"/>
                      <a:pt x="60795" y="110764"/>
                      <a:pt x="60911" y="110533"/>
                    </a:cubicBezTo>
                    <a:lnTo>
                      <a:pt x="62105" y="108106"/>
                    </a:lnTo>
                    <a:lnTo>
                      <a:pt x="62490" y="108221"/>
                    </a:lnTo>
                    <a:lnTo>
                      <a:pt x="62490" y="110610"/>
                    </a:lnTo>
                    <a:cubicBezTo>
                      <a:pt x="62452" y="110995"/>
                      <a:pt x="62606" y="111380"/>
                      <a:pt x="62876" y="111611"/>
                    </a:cubicBezTo>
                    <a:cubicBezTo>
                      <a:pt x="63145" y="111843"/>
                      <a:pt x="63492" y="111958"/>
                      <a:pt x="63839" y="111958"/>
                    </a:cubicBezTo>
                    <a:cubicBezTo>
                      <a:pt x="64879" y="111958"/>
                      <a:pt x="65380" y="111534"/>
                      <a:pt x="65418" y="110648"/>
                    </a:cubicBezTo>
                    <a:lnTo>
                      <a:pt x="65418" y="108722"/>
                    </a:lnTo>
                    <a:lnTo>
                      <a:pt x="67114" y="109030"/>
                    </a:lnTo>
                    <a:lnTo>
                      <a:pt x="67114" y="110147"/>
                    </a:lnTo>
                    <a:cubicBezTo>
                      <a:pt x="67075" y="110610"/>
                      <a:pt x="67191" y="111111"/>
                      <a:pt x="67460" y="111534"/>
                    </a:cubicBezTo>
                    <a:cubicBezTo>
                      <a:pt x="67703" y="111811"/>
                      <a:pt x="68070" y="111964"/>
                      <a:pt x="68449" y="111964"/>
                    </a:cubicBezTo>
                    <a:cubicBezTo>
                      <a:pt x="68492" y="111964"/>
                      <a:pt x="68535" y="111962"/>
                      <a:pt x="68578" y="111958"/>
                    </a:cubicBezTo>
                    <a:cubicBezTo>
                      <a:pt x="68610" y="111961"/>
                      <a:pt x="68643" y="111963"/>
                      <a:pt x="68677" y="111963"/>
                    </a:cubicBezTo>
                    <a:cubicBezTo>
                      <a:pt x="69034" y="111963"/>
                      <a:pt x="69410" y="111778"/>
                      <a:pt x="69656" y="111496"/>
                    </a:cubicBezTo>
                    <a:cubicBezTo>
                      <a:pt x="69965" y="111072"/>
                      <a:pt x="70119" y="110571"/>
                      <a:pt x="70042" y="110032"/>
                    </a:cubicBezTo>
                    <a:lnTo>
                      <a:pt x="70042" y="109570"/>
                    </a:lnTo>
                    <a:lnTo>
                      <a:pt x="71737" y="109839"/>
                    </a:lnTo>
                    <a:lnTo>
                      <a:pt x="71737" y="110841"/>
                    </a:lnTo>
                    <a:cubicBezTo>
                      <a:pt x="71631" y="111439"/>
                      <a:pt x="72104" y="111973"/>
                      <a:pt x="72686" y="111973"/>
                    </a:cubicBezTo>
                    <a:cubicBezTo>
                      <a:pt x="72741" y="111973"/>
                      <a:pt x="72797" y="111968"/>
                      <a:pt x="72854" y="111958"/>
                    </a:cubicBezTo>
                    <a:cubicBezTo>
                      <a:pt x="72889" y="111963"/>
                      <a:pt x="72924" y="111966"/>
                      <a:pt x="72958" y="111966"/>
                    </a:cubicBezTo>
                    <a:cubicBezTo>
                      <a:pt x="73184" y="111966"/>
                      <a:pt x="73385" y="111861"/>
                      <a:pt x="73586" y="111727"/>
                    </a:cubicBezTo>
                    <a:cubicBezTo>
                      <a:pt x="73740" y="111496"/>
                      <a:pt x="73856" y="111188"/>
                      <a:pt x="73817" y="110841"/>
                    </a:cubicBezTo>
                    <a:lnTo>
                      <a:pt x="73817" y="110186"/>
                    </a:lnTo>
                    <a:lnTo>
                      <a:pt x="76553" y="110648"/>
                    </a:lnTo>
                    <a:lnTo>
                      <a:pt x="76899" y="110995"/>
                    </a:lnTo>
                    <a:lnTo>
                      <a:pt x="77246" y="111303"/>
                    </a:lnTo>
                    <a:lnTo>
                      <a:pt x="77554" y="111573"/>
                    </a:lnTo>
                    <a:lnTo>
                      <a:pt x="77901" y="111766"/>
                    </a:lnTo>
                    <a:lnTo>
                      <a:pt x="78248" y="111920"/>
                    </a:lnTo>
                    <a:lnTo>
                      <a:pt x="78594" y="111920"/>
                    </a:lnTo>
                    <a:cubicBezTo>
                      <a:pt x="78941" y="111920"/>
                      <a:pt x="79288" y="111804"/>
                      <a:pt x="79558" y="111573"/>
                    </a:cubicBezTo>
                    <a:cubicBezTo>
                      <a:pt x="79635" y="111457"/>
                      <a:pt x="79712" y="111342"/>
                      <a:pt x="79789" y="111188"/>
                    </a:cubicBezTo>
                    <a:lnTo>
                      <a:pt x="94583" y="113846"/>
                    </a:lnTo>
                    <a:cubicBezTo>
                      <a:pt x="99514" y="111342"/>
                      <a:pt x="104600" y="107951"/>
                      <a:pt x="107682" y="102905"/>
                    </a:cubicBezTo>
                    <a:cubicBezTo>
                      <a:pt x="111380" y="96702"/>
                      <a:pt x="108529" y="93658"/>
                      <a:pt x="101325" y="93466"/>
                    </a:cubicBezTo>
                    <a:lnTo>
                      <a:pt x="101402" y="93466"/>
                    </a:lnTo>
                    <a:cubicBezTo>
                      <a:pt x="101417" y="93466"/>
                      <a:pt x="101432" y="93466"/>
                      <a:pt x="101447" y="93466"/>
                    </a:cubicBezTo>
                    <a:cubicBezTo>
                      <a:pt x="104846" y="93466"/>
                      <a:pt x="106565" y="80367"/>
                      <a:pt x="106565" y="80367"/>
                    </a:cubicBezTo>
                    <a:cubicBezTo>
                      <a:pt x="106565" y="80367"/>
                      <a:pt x="109801" y="67268"/>
                      <a:pt x="107027" y="66651"/>
                    </a:cubicBezTo>
                    <a:cubicBezTo>
                      <a:pt x="106886" y="66620"/>
                      <a:pt x="106749" y="66605"/>
                      <a:pt x="106615" y="66605"/>
                    </a:cubicBezTo>
                    <a:cubicBezTo>
                      <a:pt x="104168" y="66605"/>
                      <a:pt x="103059" y="71698"/>
                      <a:pt x="103059" y="71698"/>
                    </a:cubicBezTo>
                    <a:cubicBezTo>
                      <a:pt x="103059" y="71698"/>
                      <a:pt x="103367" y="65457"/>
                      <a:pt x="101364" y="65072"/>
                    </a:cubicBezTo>
                    <a:cubicBezTo>
                      <a:pt x="101309" y="65062"/>
                      <a:pt x="101255" y="65057"/>
                      <a:pt x="101201" y="65057"/>
                    </a:cubicBezTo>
                    <a:cubicBezTo>
                      <a:pt x="99246" y="65057"/>
                      <a:pt x="97896" y="71698"/>
                      <a:pt x="97896" y="71698"/>
                    </a:cubicBezTo>
                    <a:cubicBezTo>
                      <a:pt x="97896" y="71698"/>
                      <a:pt x="98569" y="65073"/>
                      <a:pt x="95737" y="65073"/>
                    </a:cubicBezTo>
                    <a:cubicBezTo>
                      <a:pt x="95615" y="65073"/>
                      <a:pt x="95488" y="65085"/>
                      <a:pt x="95353" y="65110"/>
                    </a:cubicBezTo>
                    <a:cubicBezTo>
                      <a:pt x="93427" y="65457"/>
                      <a:pt x="93504" y="73817"/>
                      <a:pt x="93504" y="73817"/>
                    </a:cubicBezTo>
                    <a:cubicBezTo>
                      <a:pt x="93504" y="73817"/>
                      <a:pt x="93247" y="69148"/>
                      <a:pt x="91511" y="69148"/>
                    </a:cubicBezTo>
                    <a:cubicBezTo>
                      <a:pt x="91470" y="69148"/>
                      <a:pt x="91428" y="69150"/>
                      <a:pt x="91385" y="69156"/>
                    </a:cubicBezTo>
                    <a:cubicBezTo>
                      <a:pt x="89574" y="69387"/>
                      <a:pt x="88997" y="78556"/>
                      <a:pt x="88997" y="78556"/>
                    </a:cubicBezTo>
                    <a:cubicBezTo>
                      <a:pt x="87687" y="84951"/>
                      <a:pt x="87109" y="93427"/>
                      <a:pt x="86569" y="94737"/>
                    </a:cubicBezTo>
                    <a:cubicBezTo>
                      <a:pt x="86435" y="94973"/>
                      <a:pt x="86860" y="95091"/>
                      <a:pt x="87588" y="95091"/>
                    </a:cubicBezTo>
                    <a:cubicBezTo>
                      <a:pt x="87637" y="95091"/>
                      <a:pt x="87687" y="95090"/>
                      <a:pt x="87738" y="95089"/>
                    </a:cubicBezTo>
                    <a:lnTo>
                      <a:pt x="87738" y="95089"/>
                    </a:lnTo>
                    <a:cubicBezTo>
                      <a:pt x="84660" y="95757"/>
                      <a:pt x="82582" y="96033"/>
                      <a:pt x="81195" y="96033"/>
                    </a:cubicBezTo>
                    <a:cubicBezTo>
                      <a:pt x="75169" y="96033"/>
                      <a:pt x="82182" y="90822"/>
                      <a:pt x="76861" y="89883"/>
                    </a:cubicBezTo>
                    <a:cubicBezTo>
                      <a:pt x="76450" y="89812"/>
                      <a:pt x="76039" y="89778"/>
                      <a:pt x="75632" y="89778"/>
                    </a:cubicBezTo>
                    <a:cubicBezTo>
                      <a:pt x="74701" y="89778"/>
                      <a:pt x="73788" y="89958"/>
                      <a:pt x="72931" y="90306"/>
                    </a:cubicBezTo>
                    <a:cubicBezTo>
                      <a:pt x="72893" y="88188"/>
                      <a:pt x="72238" y="84990"/>
                      <a:pt x="71506" y="82409"/>
                    </a:cubicBezTo>
                    <a:lnTo>
                      <a:pt x="71891" y="82255"/>
                    </a:lnTo>
                    <a:cubicBezTo>
                      <a:pt x="74780" y="81060"/>
                      <a:pt x="77400" y="79365"/>
                      <a:pt x="79673" y="77208"/>
                    </a:cubicBezTo>
                    <a:lnTo>
                      <a:pt x="79635" y="77208"/>
                    </a:lnTo>
                    <a:cubicBezTo>
                      <a:pt x="89228" y="70466"/>
                      <a:pt x="94853" y="59601"/>
                      <a:pt x="95276" y="40030"/>
                    </a:cubicBezTo>
                    <a:cubicBezTo>
                      <a:pt x="95800" y="15251"/>
                      <a:pt x="92142" y="0"/>
                      <a:pt x="865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73" name="Google Shape;1773;p9"/>
            <p:cNvGrpSpPr/>
            <p:nvPr/>
          </p:nvGrpSpPr>
          <p:grpSpPr>
            <a:xfrm>
              <a:off x="2344263" y="1060100"/>
              <a:ext cx="2951900" cy="3565725"/>
              <a:chOff x="208450" y="1060100"/>
              <a:chExt cx="2951900" cy="3565725"/>
            </a:xfrm>
          </p:grpSpPr>
          <p:sp>
            <p:nvSpPr>
              <p:cNvPr id="1774" name="Google Shape;1774;p9"/>
              <p:cNvSpPr/>
              <p:nvPr/>
            </p:nvSpPr>
            <p:spPr>
              <a:xfrm>
                <a:off x="786150" y="3830650"/>
                <a:ext cx="191700" cy="221650"/>
              </a:xfrm>
              <a:custGeom>
                <a:rect b="b" l="l" r="r" t="t"/>
                <a:pathLst>
                  <a:path extrusionOk="0" h="8866" w="7668">
                    <a:moveTo>
                      <a:pt x="3608" y="0"/>
                    </a:moveTo>
                    <a:cubicBezTo>
                      <a:pt x="2714" y="0"/>
                      <a:pt x="1828" y="233"/>
                      <a:pt x="1041" y="698"/>
                    </a:cubicBezTo>
                    <a:cubicBezTo>
                      <a:pt x="463" y="1083"/>
                      <a:pt x="78" y="1738"/>
                      <a:pt x="78" y="2470"/>
                    </a:cubicBezTo>
                    <a:cubicBezTo>
                      <a:pt x="116" y="2701"/>
                      <a:pt x="193" y="2971"/>
                      <a:pt x="270" y="3202"/>
                    </a:cubicBezTo>
                    <a:cubicBezTo>
                      <a:pt x="386" y="3472"/>
                      <a:pt x="578" y="3741"/>
                      <a:pt x="771" y="3972"/>
                    </a:cubicBezTo>
                    <a:cubicBezTo>
                      <a:pt x="1002" y="4242"/>
                      <a:pt x="1272" y="4473"/>
                      <a:pt x="1580" y="4627"/>
                    </a:cubicBezTo>
                    <a:lnTo>
                      <a:pt x="2312" y="5013"/>
                    </a:lnTo>
                    <a:lnTo>
                      <a:pt x="2929" y="5359"/>
                    </a:lnTo>
                    <a:lnTo>
                      <a:pt x="3429" y="5590"/>
                    </a:lnTo>
                    <a:lnTo>
                      <a:pt x="3738" y="5822"/>
                    </a:lnTo>
                    <a:lnTo>
                      <a:pt x="4007" y="5976"/>
                    </a:lnTo>
                    <a:lnTo>
                      <a:pt x="4200" y="6168"/>
                    </a:lnTo>
                    <a:lnTo>
                      <a:pt x="4200" y="6400"/>
                    </a:lnTo>
                    <a:cubicBezTo>
                      <a:pt x="4200" y="6669"/>
                      <a:pt x="4046" y="6823"/>
                      <a:pt x="3661" y="6823"/>
                    </a:cubicBezTo>
                    <a:cubicBezTo>
                      <a:pt x="3083" y="6785"/>
                      <a:pt x="2505" y="6669"/>
                      <a:pt x="1965" y="6477"/>
                    </a:cubicBezTo>
                    <a:cubicBezTo>
                      <a:pt x="1580" y="6322"/>
                      <a:pt x="1156" y="6207"/>
                      <a:pt x="732" y="6130"/>
                    </a:cubicBezTo>
                    <a:cubicBezTo>
                      <a:pt x="501" y="6130"/>
                      <a:pt x="309" y="6168"/>
                      <a:pt x="155" y="6322"/>
                    </a:cubicBezTo>
                    <a:cubicBezTo>
                      <a:pt x="39" y="6477"/>
                      <a:pt x="0" y="6631"/>
                      <a:pt x="0" y="6823"/>
                    </a:cubicBezTo>
                    <a:cubicBezTo>
                      <a:pt x="0" y="6977"/>
                      <a:pt x="78" y="7170"/>
                      <a:pt x="193" y="7324"/>
                    </a:cubicBezTo>
                    <a:cubicBezTo>
                      <a:pt x="309" y="7555"/>
                      <a:pt x="501" y="7748"/>
                      <a:pt x="732" y="7902"/>
                    </a:cubicBezTo>
                    <a:lnTo>
                      <a:pt x="1580" y="8403"/>
                    </a:lnTo>
                    <a:lnTo>
                      <a:pt x="2736" y="8788"/>
                    </a:lnTo>
                    <a:lnTo>
                      <a:pt x="4084" y="8865"/>
                    </a:lnTo>
                    <a:cubicBezTo>
                      <a:pt x="6473" y="8865"/>
                      <a:pt x="7629" y="8018"/>
                      <a:pt x="7629" y="6284"/>
                    </a:cubicBezTo>
                    <a:cubicBezTo>
                      <a:pt x="7667" y="5822"/>
                      <a:pt x="7552" y="5398"/>
                      <a:pt x="7243" y="5090"/>
                    </a:cubicBezTo>
                    <a:cubicBezTo>
                      <a:pt x="6858" y="4627"/>
                      <a:pt x="6396" y="4281"/>
                      <a:pt x="5857" y="4011"/>
                    </a:cubicBezTo>
                    <a:lnTo>
                      <a:pt x="5163" y="3587"/>
                    </a:lnTo>
                    <a:lnTo>
                      <a:pt x="4431" y="3240"/>
                    </a:lnTo>
                    <a:lnTo>
                      <a:pt x="3892" y="2894"/>
                    </a:lnTo>
                    <a:lnTo>
                      <a:pt x="3506" y="2508"/>
                    </a:lnTo>
                    <a:cubicBezTo>
                      <a:pt x="3429" y="2431"/>
                      <a:pt x="3429" y="2316"/>
                      <a:pt x="3391" y="2200"/>
                    </a:cubicBezTo>
                    <a:cubicBezTo>
                      <a:pt x="3391" y="1738"/>
                      <a:pt x="3661" y="1545"/>
                      <a:pt x="4123" y="1545"/>
                    </a:cubicBezTo>
                    <a:cubicBezTo>
                      <a:pt x="4508" y="1584"/>
                      <a:pt x="4855" y="1661"/>
                      <a:pt x="5202" y="1815"/>
                    </a:cubicBezTo>
                    <a:lnTo>
                      <a:pt x="6203" y="2277"/>
                    </a:lnTo>
                    <a:cubicBezTo>
                      <a:pt x="6396" y="2393"/>
                      <a:pt x="6627" y="2470"/>
                      <a:pt x="6897" y="2508"/>
                    </a:cubicBezTo>
                    <a:lnTo>
                      <a:pt x="7166" y="2508"/>
                    </a:lnTo>
                    <a:lnTo>
                      <a:pt x="7359" y="2316"/>
                    </a:lnTo>
                    <a:cubicBezTo>
                      <a:pt x="7398" y="2239"/>
                      <a:pt x="7436" y="2123"/>
                      <a:pt x="7475" y="2008"/>
                    </a:cubicBezTo>
                    <a:cubicBezTo>
                      <a:pt x="7475" y="1507"/>
                      <a:pt x="7089" y="1083"/>
                      <a:pt x="6396" y="659"/>
                    </a:cubicBezTo>
                    <a:cubicBezTo>
                      <a:pt x="5587" y="235"/>
                      <a:pt x="4701" y="4"/>
                      <a:pt x="3815" y="4"/>
                    </a:cubicBezTo>
                    <a:cubicBezTo>
                      <a:pt x="3746" y="1"/>
                      <a:pt x="3677" y="0"/>
                      <a:pt x="3608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9"/>
              <p:cNvSpPr/>
              <p:nvPr/>
            </p:nvSpPr>
            <p:spPr>
              <a:xfrm>
                <a:off x="1009600" y="3833125"/>
                <a:ext cx="291875" cy="221100"/>
              </a:xfrm>
              <a:custGeom>
                <a:rect b="b" l="l" r="r" t="t"/>
                <a:pathLst>
                  <a:path extrusionOk="0" h="8844" w="11675">
                    <a:moveTo>
                      <a:pt x="9877" y="1"/>
                    </a:moveTo>
                    <a:cubicBezTo>
                      <a:pt x="9539" y="1"/>
                      <a:pt x="9232" y="145"/>
                      <a:pt x="8977" y="367"/>
                    </a:cubicBezTo>
                    <a:cubicBezTo>
                      <a:pt x="8746" y="637"/>
                      <a:pt x="8631" y="984"/>
                      <a:pt x="8669" y="1331"/>
                    </a:cubicBezTo>
                    <a:lnTo>
                      <a:pt x="8669" y="4451"/>
                    </a:lnTo>
                    <a:cubicBezTo>
                      <a:pt x="8708" y="5029"/>
                      <a:pt x="8631" y="5646"/>
                      <a:pt x="8476" y="6223"/>
                    </a:cubicBezTo>
                    <a:cubicBezTo>
                      <a:pt x="8399" y="6532"/>
                      <a:pt x="8130" y="6763"/>
                      <a:pt x="7821" y="6763"/>
                    </a:cubicBezTo>
                    <a:cubicBezTo>
                      <a:pt x="7629" y="6763"/>
                      <a:pt x="7436" y="6647"/>
                      <a:pt x="7359" y="6455"/>
                    </a:cubicBezTo>
                    <a:cubicBezTo>
                      <a:pt x="7282" y="6223"/>
                      <a:pt x="7205" y="5992"/>
                      <a:pt x="7167" y="5723"/>
                    </a:cubicBezTo>
                    <a:cubicBezTo>
                      <a:pt x="7321" y="4952"/>
                      <a:pt x="7359" y="4182"/>
                      <a:pt x="7321" y="3373"/>
                    </a:cubicBezTo>
                    <a:lnTo>
                      <a:pt x="7321" y="2063"/>
                    </a:lnTo>
                    <a:cubicBezTo>
                      <a:pt x="7359" y="1909"/>
                      <a:pt x="7321" y="1754"/>
                      <a:pt x="7282" y="1600"/>
                    </a:cubicBezTo>
                    <a:cubicBezTo>
                      <a:pt x="7282" y="1446"/>
                      <a:pt x="7282" y="1292"/>
                      <a:pt x="7244" y="1177"/>
                    </a:cubicBezTo>
                    <a:cubicBezTo>
                      <a:pt x="7205" y="1061"/>
                      <a:pt x="7167" y="945"/>
                      <a:pt x="7128" y="830"/>
                    </a:cubicBezTo>
                    <a:lnTo>
                      <a:pt x="6974" y="599"/>
                    </a:lnTo>
                    <a:lnTo>
                      <a:pt x="6781" y="406"/>
                    </a:lnTo>
                    <a:lnTo>
                      <a:pt x="6550" y="290"/>
                    </a:lnTo>
                    <a:lnTo>
                      <a:pt x="5818" y="290"/>
                    </a:lnTo>
                    <a:lnTo>
                      <a:pt x="5202" y="406"/>
                    </a:lnTo>
                    <a:cubicBezTo>
                      <a:pt x="5048" y="445"/>
                      <a:pt x="4932" y="522"/>
                      <a:pt x="4816" y="637"/>
                    </a:cubicBezTo>
                    <a:cubicBezTo>
                      <a:pt x="4662" y="753"/>
                      <a:pt x="4547" y="945"/>
                      <a:pt x="4547" y="1177"/>
                    </a:cubicBezTo>
                    <a:cubicBezTo>
                      <a:pt x="4470" y="1485"/>
                      <a:pt x="4431" y="1793"/>
                      <a:pt x="4431" y="2063"/>
                    </a:cubicBezTo>
                    <a:cubicBezTo>
                      <a:pt x="4393" y="2563"/>
                      <a:pt x="4393" y="3026"/>
                      <a:pt x="4393" y="3488"/>
                    </a:cubicBezTo>
                    <a:cubicBezTo>
                      <a:pt x="4354" y="4259"/>
                      <a:pt x="4431" y="5029"/>
                      <a:pt x="4585" y="5800"/>
                    </a:cubicBezTo>
                    <a:cubicBezTo>
                      <a:pt x="4547" y="6069"/>
                      <a:pt x="4508" y="6301"/>
                      <a:pt x="4393" y="6570"/>
                    </a:cubicBezTo>
                    <a:cubicBezTo>
                      <a:pt x="4316" y="6724"/>
                      <a:pt x="4123" y="6801"/>
                      <a:pt x="3969" y="6801"/>
                    </a:cubicBezTo>
                    <a:cubicBezTo>
                      <a:pt x="3584" y="6801"/>
                      <a:pt x="3275" y="6570"/>
                      <a:pt x="3198" y="6223"/>
                    </a:cubicBezTo>
                    <a:cubicBezTo>
                      <a:pt x="3044" y="5646"/>
                      <a:pt x="2967" y="5029"/>
                      <a:pt x="3006" y="4451"/>
                    </a:cubicBezTo>
                    <a:lnTo>
                      <a:pt x="3006" y="1369"/>
                    </a:lnTo>
                    <a:cubicBezTo>
                      <a:pt x="3006" y="1099"/>
                      <a:pt x="2967" y="868"/>
                      <a:pt x="2852" y="637"/>
                    </a:cubicBezTo>
                    <a:cubicBezTo>
                      <a:pt x="2775" y="445"/>
                      <a:pt x="2620" y="252"/>
                      <a:pt x="2428" y="213"/>
                    </a:cubicBezTo>
                    <a:cubicBezTo>
                      <a:pt x="2158" y="98"/>
                      <a:pt x="1888" y="59"/>
                      <a:pt x="1580" y="59"/>
                    </a:cubicBezTo>
                    <a:cubicBezTo>
                      <a:pt x="1540" y="54"/>
                      <a:pt x="1500" y="52"/>
                      <a:pt x="1459" y="52"/>
                    </a:cubicBezTo>
                    <a:cubicBezTo>
                      <a:pt x="1183" y="52"/>
                      <a:pt x="885" y="161"/>
                      <a:pt x="617" y="329"/>
                    </a:cubicBezTo>
                    <a:cubicBezTo>
                      <a:pt x="386" y="676"/>
                      <a:pt x="232" y="1099"/>
                      <a:pt x="155" y="1485"/>
                    </a:cubicBezTo>
                    <a:cubicBezTo>
                      <a:pt x="39" y="2332"/>
                      <a:pt x="1" y="3218"/>
                      <a:pt x="1" y="4066"/>
                    </a:cubicBezTo>
                    <a:cubicBezTo>
                      <a:pt x="1" y="4682"/>
                      <a:pt x="78" y="5337"/>
                      <a:pt x="232" y="5915"/>
                    </a:cubicBezTo>
                    <a:cubicBezTo>
                      <a:pt x="386" y="6416"/>
                      <a:pt x="617" y="6878"/>
                      <a:pt x="925" y="7264"/>
                    </a:cubicBezTo>
                    <a:cubicBezTo>
                      <a:pt x="1156" y="7649"/>
                      <a:pt x="1426" y="7957"/>
                      <a:pt x="1773" y="8188"/>
                    </a:cubicBezTo>
                    <a:cubicBezTo>
                      <a:pt x="2120" y="8419"/>
                      <a:pt x="2466" y="8574"/>
                      <a:pt x="2852" y="8689"/>
                    </a:cubicBezTo>
                    <a:cubicBezTo>
                      <a:pt x="3160" y="8766"/>
                      <a:pt x="3507" y="8843"/>
                      <a:pt x="3815" y="8843"/>
                    </a:cubicBezTo>
                    <a:cubicBezTo>
                      <a:pt x="4585" y="8843"/>
                      <a:pt x="5317" y="8574"/>
                      <a:pt x="5895" y="8111"/>
                    </a:cubicBezTo>
                    <a:cubicBezTo>
                      <a:pt x="6473" y="8574"/>
                      <a:pt x="7244" y="8843"/>
                      <a:pt x="8014" y="8843"/>
                    </a:cubicBezTo>
                    <a:lnTo>
                      <a:pt x="8669" y="8728"/>
                    </a:lnTo>
                    <a:cubicBezTo>
                      <a:pt x="8939" y="8689"/>
                      <a:pt x="9170" y="8612"/>
                      <a:pt x="9401" y="8496"/>
                    </a:cubicBezTo>
                    <a:cubicBezTo>
                      <a:pt x="9671" y="8381"/>
                      <a:pt x="9863" y="8227"/>
                      <a:pt x="10095" y="8073"/>
                    </a:cubicBezTo>
                    <a:cubicBezTo>
                      <a:pt x="10287" y="7880"/>
                      <a:pt x="10480" y="7649"/>
                      <a:pt x="10672" y="7418"/>
                    </a:cubicBezTo>
                    <a:cubicBezTo>
                      <a:pt x="10865" y="7187"/>
                      <a:pt x="11058" y="6878"/>
                      <a:pt x="11173" y="6570"/>
                    </a:cubicBezTo>
                    <a:cubicBezTo>
                      <a:pt x="11481" y="5761"/>
                      <a:pt x="11674" y="4875"/>
                      <a:pt x="11674" y="4027"/>
                    </a:cubicBezTo>
                    <a:cubicBezTo>
                      <a:pt x="11674" y="3180"/>
                      <a:pt x="11597" y="2525"/>
                      <a:pt x="11559" y="1986"/>
                    </a:cubicBezTo>
                    <a:cubicBezTo>
                      <a:pt x="11559" y="1562"/>
                      <a:pt x="11443" y="1177"/>
                      <a:pt x="11289" y="791"/>
                    </a:cubicBezTo>
                    <a:cubicBezTo>
                      <a:pt x="11212" y="522"/>
                      <a:pt x="11019" y="290"/>
                      <a:pt x="10788" y="175"/>
                    </a:cubicBezTo>
                    <a:cubicBezTo>
                      <a:pt x="10557" y="59"/>
                      <a:pt x="10326" y="21"/>
                      <a:pt x="10095" y="21"/>
                    </a:cubicBezTo>
                    <a:cubicBezTo>
                      <a:pt x="10021" y="7"/>
                      <a:pt x="9948" y="1"/>
                      <a:pt x="9877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9"/>
              <p:cNvSpPr/>
              <p:nvPr/>
            </p:nvSpPr>
            <p:spPr>
              <a:xfrm>
                <a:off x="1339000" y="3833450"/>
                <a:ext cx="77075" cy="218975"/>
              </a:xfrm>
              <a:custGeom>
                <a:rect b="b" l="l" r="r" t="t"/>
                <a:pathLst>
                  <a:path extrusionOk="0" h="8759" w="3083">
                    <a:moveTo>
                      <a:pt x="1691" y="0"/>
                    </a:moveTo>
                    <a:cubicBezTo>
                      <a:pt x="1641" y="0"/>
                      <a:pt x="1591" y="3"/>
                      <a:pt x="1542" y="8"/>
                    </a:cubicBezTo>
                    <a:cubicBezTo>
                      <a:pt x="579" y="8"/>
                      <a:pt x="78" y="547"/>
                      <a:pt x="78" y="1549"/>
                    </a:cubicBezTo>
                    <a:lnTo>
                      <a:pt x="78" y="6942"/>
                    </a:lnTo>
                    <a:cubicBezTo>
                      <a:pt x="1" y="7405"/>
                      <a:pt x="116" y="7906"/>
                      <a:pt x="424" y="8329"/>
                    </a:cubicBezTo>
                    <a:cubicBezTo>
                      <a:pt x="667" y="8606"/>
                      <a:pt x="1034" y="8759"/>
                      <a:pt x="1413" y="8759"/>
                    </a:cubicBezTo>
                    <a:cubicBezTo>
                      <a:pt x="1456" y="8759"/>
                      <a:pt x="1499" y="8757"/>
                      <a:pt x="1542" y="8753"/>
                    </a:cubicBezTo>
                    <a:cubicBezTo>
                      <a:pt x="1574" y="8756"/>
                      <a:pt x="1608" y="8758"/>
                      <a:pt x="1641" y="8758"/>
                    </a:cubicBezTo>
                    <a:cubicBezTo>
                      <a:pt x="1998" y="8758"/>
                      <a:pt x="2374" y="8573"/>
                      <a:pt x="2620" y="8291"/>
                    </a:cubicBezTo>
                    <a:cubicBezTo>
                      <a:pt x="2929" y="7867"/>
                      <a:pt x="3044" y="7366"/>
                      <a:pt x="3006" y="6827"/>
                    </a:cubicBezTo>
                    <a:lnTo>
                      <a:pt x="3006" y="1433"/>
                    </a:lnTo>
                    <a:cubicBezTo>
                      <a:pt x="3083" y="1009"/>
                      <a:pt x="2929" y="586"/>
                      <a:pt x="2620" y="277"/>
                    </a:cubicBezTo>
                    <a:cubicBezTo>
                      <a:pt x="2352" y="110"/>
                      <a:pt x="2025" y="0"/>
                      <a:pt x="1691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9"/>
              <p:cNvSpPr/>
              <p:nvPr/>
            </p:nvSpPr>
            <p:spPr>
              <a:xfrm>
                <a:off x="1453625" y="3833200"/>
                <a:ext cx="263925" cy="219275"/>
              </a:xfrm>
              <a:custGeom>
                <a:rect b="b" l="l" r="r" t="t"/>
                <a:pathLst>
                  <a:path extrusionOk="0" h="8771" w="10557">
                    <a:moveTo>
                      <a:pt x="1804" y="1"/>
                    </a:moveTo>
                    <a:cubicBezTo>
                      <a:pt x="1346" y="1"/>
                      <a:pt x="901" y="184"/>
                      <a:pt x="540" y="480"/>
                    </a:cubicBezTo>
                    <a:cubicBezTo>
                      <a:pt x="193" y="904"/>
                      <a:pt x="0" y="1443"/>
                      <a:pt x="77" y="1983"/>
                    </a:cubicBezTo>
                    <a:lnTo>
                      <a:pt x="77" y="7530"/>
                    </a:lnTo>
                    <a:cubicBezTo>
                      <a:pt x="0" y="7877"/>
                      <a:pt x="116" y="8224"/>
                      <a:pt x="347" y="8493"/>
                    </a:cubicBezTo>
                    <a:cubicBezTo>
                      <a:pt x="548" y="8661"/>
                      <a:pt x="808" y="8771"/>
                      <a:pt x="1075" y="8771"/>
                    </a:cubicBezTo>
                    <a:cubicBezTo>
                      <a:pt x="1115" y="8771"/>
                      <a:pt x="1155" y="8768"/>
                      <a:pt x="1195" y="8763"/>
                    </a:cubicBezTo>
                    <a:cubicBezTo>
                      <a:pt x="1229" y="8768"/>
                      <a:pt x="1264" y="8771"/>
                      <a:pt x="1297" y="8771"/>
                    </a:cubicBezTo>
                    <a:cubicBezTo>
                      <a:pt x="1523" y="8771"/>
                      <a:pt x="1720" y="8661"/>
                      <a:pt x="1888" y="8493"/>
                    </a:cubicBezTo>
                    <a:cubicBezTo>
                      <a:pt x="2081" y="8262"/>
                      <a:pt x="2196" y="7993"/>
                      <a:pt x="2158" y="7723"/>
                    </a:cubicBezTo>
                    <a:lnTo>
                      <a:pt x="2158" y="4102"/>
                    </a:lnTo>
                    <a:lnTo>
                      <a:pt x="3622" y="6798"/>
                    </a:lnTo>
                    <a:cubicBezTo>
                      <a:pt x="3853" y="7145"/>
                      <a:pt x="4084" y="7492"/>
                      <a:pt x="4354" y="7800"/>
                    </a:cubicBezTo>
                    <a:cubicBezTo>
                      <a:pt x="4546" y="7993"/>
                      <a:pt x="4778" y="8108"/>
                      <a:pt x="5047" y="8108"/>
                    </a:cubicBezTo>
                    <a:cubicBezTo>
                      <a:pt x="5240" y="8108"/>
                      <a:pt x="5432" y="8070"/>
                      <a:pt x="5625" y="7954"/>
                    </a:cubicBezTo>
                    <a:cubicBezTo>
                      <a:pt x="5779" y="7761"/>
                      <a:pt x="5933" y="7569"/>
                      <a:pt x="6049" y="7338"/>
                    </a:cubicBezTo>
                    <a:lnTo>
                      <a:pt x="7628" y="4102"/>
                    </a:lnTo>
                    <a:lnTo>
                      <a:pt x="7628" y="7415"/>
                    </a:lnTo>
                    <a:cubicBezTo>
                      <a:pt x="7590" y="7800"/>
                      <a:pt x="7744" y="8185"/>
                      <a:pt x="8014" y="8455"/>
                    </a:cubicBezTo>
                    <a:cubicBezTo>
                      <a:pt x="8283" y="8648"/>
                      <a:pt x="8592" y="8763"/>
                      <a:pt x="8938" y="8763"/>
                    </a:cubicBezTo>
                    <a:cubicBezTo>
                      <a:pt x="9979" y="8763"/>
                      <a:pt x="10518" y="8339"/>
                      <a:pt x="10518" y="7492"/>
                    </a:cubicBezTo>
                    <a:lnTo>
                      <a:pt x="10518" y="1944"/>
                    </a:lnTo>
                    <a:cubicBezTo>
                      <a:pt x="10556" y="1405"/>
                      <a:pt x="10402" y="865"/>
                      <a:pt x="10017" y="480"/>
                    </a:cubicBezTo>
                    <a:cubicBezTo>
                      <a:pt x="9638" y="164"/>
                      <a:pt x="9175" y="10"/>
                      <a:pt x="8709" y="10"/>
                    </a:cubicBezTo>
                    <a:cubicBezTo>
                      <a:pt x="8040" y="10"/>
                      <a:pt x="7367" y="329"/>
                      <a:pt x="6935" y="942"/>
                    </a:cubicBezTo>
                    <a:lnTo>
                      <a:pt x="5163" y="4602"/>
                    </a:lnTo>
                    <a:lnTo>
                      <a:pt x="3429" y="865"/>
                    </a:lnTo>
                    <a:cubicBezTo>
                      <a:pt x="3314" y="634"/>
                      <a:pt x="3159" y="403"/>
                      <a:pt x="2890" y="249"/>
                    </a:cubicBezTo>
                    <a:cubicBezTo>
                      <a:pt x="2697" y="88"/>
                      <a:pt x="2451" y="8"/>
                      <a:pt x="2196" y="8"/>
                    </a:cubicBezTo>
                    <a:cubicBezTo>
                      <a:pt x="2145" y="8"/>
                      <a:pt x="2094" y="11"/>
                      <a:pt x="2042" y="18"/>
                    </a:cubicBezTo>
                    <a:cubicBezTo>
                      <a:pt x="1963" y="6"/>
                      <a:pt x="1883" y="1"/>
                      <a:pt x="1804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9"/>
              <p:cNvSpPr/>
              <p:nvPr/>
            </p:nvSpPr>
            <p:spPr>
              <a:xfrm>
                <a:off x="1757975" y="3833200"/>
                <a:ext cx="262975" cy="219275"/>
              </a:xfrm>
              <a:custGeom>
                <a:rect b="b" l="l" r="r" t="t"/>
                <a:pathLst>
                  <a:path extrusionOk="0" h="8771" w="10519">
                    <a:moveTo>
                      <a:pt x="1727" y="1"/>
                    </a:moveTo>
                    <a:cubicBezTo>
                      <a:pt x="1269" y="1"/>
                      <a:pt x="824" y="184"/>
                      <a:pt x="463" y="480"/>
                    </a:cubicBezTo>
                    <a:cubicBezTo>
                      <a:pt x="155" y="904"/>
                      <a:pt x="1" y="1443"/>
                      <a:pt x="39" y="1983"/>
                    </a:cubicBezTo>
                    <a:lnTo>
                      <a:pt x="39" y="7530"/>
                    </a:lnTo>
                    <a:cubicBezTo>
                      <a:pt x="39" y="7993"/>
                      <a:pt x="78" y="8339"/>
                      <a:pt x="270" y="8493"/>
                    </a:cubicBezTo>
                    <a:cubicBezTo>
                      <a:pt x="472" y="8661"/>
                      <a:pt x="702" y="8771"/>
                      <a:pt x="962" y="8771"/>
                    </a:cubicBezTo>
                    <a:cubicBezTo>
                      <a:pt x="1000" y="8771"/>
                      <a:pt x="1040" y="8768"/>
                      <a:pt x="1079" y="8763"/>
                    </a:cubicBezTo>
                    <a:cubicBezTo>
                      <a:pt x="1114" y="8768"/>
                      <a:pt x="1149" y="8771"/>
                      <a:pt x="1184" y="8771"/>
                    </a:cubicBezTo>
                    <a:cubicBezTo>
                      <a:pt x="1417" y="8771"/>
                      <a:pt x="1644" y="8661"/>
                      <a:pt x="1811" y="8493"/>
                    </a:cubicBezTo>
                    <a:cubicBezTo>
                      <a:pt x="2004" y="8301"/>
                      <a:pt x="2120" y="7993"/>
                      <a:pt x="2120" y="7723"/>
                    </a:cubicBezTo>
                    <a:lnTo>
                      <a:pt x="2120" y="4102"/>
                    </a:lnTo>
                    <a:lnTo>
                      <a:pt x="3545" y="6798"/>
                    </a:lnTo>
                    <a:lnTo>
                      <a:pt x="4277" y="7800"/>
                    </a:lnTo>
                    <a:cubicBezTo>
                      <a:pt x="4479" y="8002"/>
                      <a:pt x="4734" y="8100"/>
                      <a:pt x="4988" y="8100"/>
                    </a:cubicBezTo>
                    <a:cubicBezTo>
                      <a:pt x="5169" y="8100"/>
                      <a:pt x="5350" y="8050"/>
                      <a:pt x="5510" y="7954"/>
                    </a:cubicBezTo>
                    <a:cubicBezTo>
                      <a:pt x="5702" y="7761"/>
                      <a:pt x="5857" y="7569"/>
                      <a:pt x="5972" y="7338"/>
                    </a:cubicBezTo>
                    <a:lnTo>
                      <a:pt x="7552" y="4102"/>
                    </a:lnTo>
                    <a:lnTo>
                      <a:pt x="7552" y="7415"/>
                    </a:lnTo>
                    <a:cubicBezTo>
                      <a:pt x="7513" y="7800"/>
                      <a:pt x="7667" y="8185"/>
                      <a:pt x="7937" y="8455"/>
                    </a:cubicBezTo>
                    <a:cubicBezTo>
                      <a:pt x="8207" y="8648"/>
                      <a:pt x="8553" y="8763"/>
                      <a:pt x="8900" y="8763"/>
                    </a:cubicBezTo>
                    <a:cubicBezTo>
                      <a:pt x="9902" y="8763"/>
                      <a:pt x="10441" y="8339"/>
                      <a:pt x="10480" y="7492"/>
                    </a:cubicBezTo>
                    <a:lnTo>
                      <a:pt x="10480" y="1944"/>
                    </a:lnTo>
                    <a:cubicBezTo>
                      <a:pt x="10518" y="1405"/>
                      <a:pt x="10326" y="865"/>
                      <a:pt x="9940" y="480"/>
                    </a:cubicBezTo>
                    <a:cubicBezTo>
                      <a:pt x="9628" y="168"/>
                      <a:pt x="9191" y="12"/>
                      <a:pt x="8742" y="12"/>
                    </a:cubicBezTo>
                    <a:cubicBezTo>
                      <a:pt x="8692" y="12"/>
                      <a:pt x="8642" y="14"/>
                      <a:pt x="8592" y="18"/>
                    </a:cubicBezTo>
                    <a:cubicBezTo>
                      <a:pt x="8528" y="11"/>
                      <a:pt x="8465" y="7"/>
                      <a:pt x="8402" y="7"/>
                    </a:cubicBezTo>
                    <a:cubicBezTo>
                      <a:pt x="7781" y="7"/>
                      <a:pt x="7215" y="348"/>
                      <a:pt x="6935" y="942"/>
                    </a:cubicBezTo>
                    <a:lnTo>
                      <a:pt x="5086" y="4602"/>
                    </a:lnTo>
                    <a:lnTo>
                      <a:pt x="3391" y="865"/>
                    </a:lnTo>
                    <a:cubicBezTo>
                      <a:pt x="3275" y="634"/>
                      <a:pt x="3083" y="403"/>
                      <a:pt x="2890" y="249"/>
                    </a:cubicBezTo>
                    <a:cubicBezTo>
                      <a:pt x="2665" y="88"/>
                      <a:pt x="2387" y="8"/>
                      <a:pt x="2122" y="8"/>
                    </a:cubicBezTo>
                    <a:cubicBezTo>
                      <a:pt x="2069" y="8"/>
                      <a:pt x="2017" y="11"/>
                      <a:pt x="1965" y="18"/>
                    </a:cubicBezTo>
                    <a:cubicBezTo>
                      <a:pt x="1886" y="6"/>
                      <a:pt x="1806" y="1"/>
                      <a:pt x="1727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9" name="Google Shape;1779;p9"/>
              <p:cNvSpPr/>
              <p:nvPr/>
            </p:nvSpPr>
            <p:spPr>
              <a:xfrm>
                <a:off x="2061375" y="3833450"/>
                <a:ext cx="76100" cy="218975"/>
              </a:xfrm>
              <a:custGeom>
                <a:rect b="b" l="l" r="r" t="t"/>
                <a:pathLst>
                  <a:path extrusionOk="0" h="8759" w="3044">
                    <a:moveTo>
                      <a:pt x="1615" y="0"/>
                    </a:moveTo>
                    <a:cubicBezTo>
                      <a:pt x="1565" y="0"/>
                      <a:pt x="1514" y="3"/>
                      <a:pt x="1464" y="8"/>
                    </a:cubicBezTo>
                    <a:cubicBezTo>
                      <a:pt x="501" y="8"/>
                      <a:pt x="39" y="547"/>
                      <a:pt x="39" y="1549"/>
                    </a:cubicBezTo>
                    <a:lnTo>
                      <a:pt x="39" y="6942"/>
                    </a:lnTo>
                    <a:cubicBezTo>
                      <a:pt x="0" y="7405"/>
                      <a:pt x="116" y="7906"/>
                      <a:pt x="347" y="8329"/>
                    </a:cubicBezTo>
                    <a:cubicBezTo>
                      <a:pt x="624" y="8606"/>
                      <a:pt x="964" y="8759"/>
                      <a:pt x="1337" y="8759"/>
                    </a:cubicBezTo>
                    <a:cubicBezTo>
                      <a:pt x="1379" y="8759"/>
                      <a:pt x="1422" y="8757"/>
                      <a:pt x="1464" y="8753"/>
                    </a:cubicBezTo>
                    <a:cubicBezTo>
                      <a:pt x="1500" y="8756"/>
                      <a:pt x="1537" y="8758"/>
                      <a:pt x="1573" y="8758"/>
                    </a:cubicBezTo>
                    <a:cubicBezTo>
                      <a:pt x="1959" y="8758"/>
                      <a:pt x="2335" y="8573"/>
                      <a:pt x="2582" y="8291"/>
                    </a:cubicBezTo>
                    <a:cubicBezTo>
                      <a:pt x="2890" y="7867"/>
                      <a:pt x="3044" y="7366"/>
                      <a:pt x="2967" y="6827"/>
                    </a:cubicBezTo>
                    <a:lnTo>
                      <a:pt x="2967" y="1433"/>
                    </a:lnTo>
                    <a:cubicBezTo>
                      <a:pt x="3005" y="1009"/>
                      <a:pt x="2890" y="586"/>
                      <a:pt x="2582" y="277"/>
                    </a:cubicBezTo>
                    <a:cubicBezTo>
                      <a:pt x="2313" y="110"/>
                      <a:pt x="1957" y="0"/>
                      <a:pt x="1615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0" name="Google Shape;1780;p9"/>
              <p:cNvSpPr/>
              <p:nvPr/>
            </p:nvSpPr>
            <p:spPr>
              <a:xfrm>
                <a:off x="2175200" y="3833375"/>
                <a:ext cx="206925" cy="221025"/>
              </a:xfrm>
              <a:custGeom>
                <a:rect b="b" l="l" r="r" t="t"/>
                <a:pathLst>
                  <a:path extrusionOk="0" h="8841" w="8277">
                    <a:moveTo>
                      <a:pt x="1639" y="1"/>
                    </a:moveTo>
                    <a:cubicBezTo>
                      <a:pt x="1592" y="1"/>
                      <a:pt x="1544" y="4"/>
                      <a:pt x="1496" y="11"/>
                    </a:cubicBezTo>
                    <a:cubicBezTo>
                      <a:pt x="1111" y="11"/>
                      <a:pt x="726" y="126"/>
                      <a:pt x="456" y="396"/>
                    </a:cubicBezTo>
                    <a:cubicBezTo>
                      <a:pt x="186" y="704"/>
                      <a:pt x="71" y="1089"/>
                      <a:pt x="109" y="1513"/>
                    </a:cubicBezTo>
                    <a:lnTo>
                      <a:pt x="109" y="7716"/>
                    </a:lnTo>
                    <a:cubicBezTo>
                      <a:pt x="1" y="8329"/>
                      <a:pt x="500" y="8841"/>
                      <a:pt x="1101" y="8841"/>
                    </a:cubicBezTo>
                    <a:cubicBezTo>
                      <a:pt x="1143" y="8841"/>
                      <a:pt x="1184" y="8838"/>
                      <a:pt x="1226" y="8833"/>
                    </a:cubicBezTo>
                    <a:cubicBezTo>
                      <a:pt x="1458" y="8833"/>
                      <a:pt x="1727" y="8756"/>
                      <a:pt x="1920" y="8564"/>
                    </a:cubicBezTo>
                    <a:cubicBezTo>
                      <a:pt x="2112" y="8332"/>
                      <a:pt x="2190" y="8024"/>
                      <a:pt x="2190" y="7716"/>
                    </a:cubicBezTo>
                    <a:lnTo>
                      <a:pt x="2190" y="4981"/>
                    </a:lnTo>
                    <a:lnTo>
                      <a:pt x="4501" y="7138"/>
                    </a:lnTo>
                    <a:lnTo>
                      <a:pt x="4886" y="7523"/>
                    </a:lnTo>
                    <a:lnTo>
                      <a:pt x="5272" y="7870"/>
                    </a:lnTo>
                    <a:lnTo>
                      <a:pt x="5580" y="8140"/>
                    </a:lnTo>
                    <a:lnTo>
                      <a:pt x="5927" y="8448"/>
                    </a:lnTo>
                    <a:lnTo>
                      <a:pt x="6273" y="8641"/>
                    </a:lnTo>
                    <a:lnTo>
                      <a:pt x="6620" y="8756"/>
                    </a:lnTo>
                    <a:lnTo>
                      <a:pt x="6928" y="8756"/>
                    </a:lnTo>
                    <a:cubicBezTo>
                      <a:pt x="6972" y="8761"/>
                      <a:pt x="7016" y="8763"/>
                      <a:pt x="7060" y="8763"/>
                    </a:cubicBezTo>
                    <a:cubicBezTo>
                      <a:pt x="7362" y="8763"/>
                      <a:pt x="7656" y="8650"/>
                      <a:pt x="7891" y="8448"/>
                    </a:cubicBezTo>
                    <a:cubicBezTo>
                      <a:pt x="8123" y="8178"/>
                      <a:pt x="8277" y="7870"/>
                      <a:pt x="8238" y="7523"/>
                    </a:cubicBezTo>
                    <a:lnTo>
                      <a:pt x="8238" y="1089"/>
                    </a:lnTo>
                    <a:cubicBezTo>
                      <a:pt x="8277" y="820"/>
                      <a:pt x="8161" y="512"/>
                      <a:pt x="8007" y="280"/>
                    </a:cubicBezTo>
                    <a:cubicBezTo>
                      <a:pt x="7839" y="113"/>
                      <a:pt x="7584" y="3"/>
                      <a:pt x="7343" y="3"/>
                    </a:cubicBezTo>
                    <a:cubicBezTo>
                      <a:pt x="7307" y="3"/>
                      <a:pt x="7271" y="6"/>
                      <a:pt x="7236" y="11"/>
                    </a:cubicBezTo>
                    <a:cubicBezTo>
                      <a:pt x="7197" y="6"/>
                      <a:pt x="7157" y="3"/>
                      <a:pt x="7119" y="3"/>
                    </a:cubicBezTo>
                    <a:cubicBezTo>
                      <a:pt x="6860" y="3"/>
                      <a:pt x="6634" y="113"/>
                      <a:pt x="6466" y="280"/>
                    </a:cubicBezTo>
                    <a:cubicBezTo>
                      <a:pt x="6273" y="512"/>
                      <a:pt x="6158" y="820"/>
                      <a:pt x="6158" y="1089"/>
                    </a:cubicBezTo>
                    <a:lnTo>
                      <a:pt x="6158" y="3902"/>
                    </a:lnTo>
                    <a:lnTo>
                      <a:pt x="2960" y="666"/>
                    </a:lnTo>
                    <a:cubicBezTo>
                      <a:pt x="2729" y="473"/>
                      <a:pt x="2498" y="280"/>
                      <a:pt x="2267" y="165"/>
                    </a:cubicBezTo>
                    <a:cubicBezTo>
                      <a:pt x="2076" y="70"/>
                      <a:pt x="1860" y="1"/>
                      <a:pt x="1639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9"/>
              <p:cNvSpPr/>
              <p:nvPr/>
            </p:nvSpPr>
            <p:spPr>
              <a:xfrm>
                <a:off x="2412925" y="3833250"/>
                <a:ext cx="219625" cy="221925"/>
              </a:xfrm>
              <a:custGeom>
                <a:rect b="b" l="l" r="r" t="t"/>
                <a:pathLst>
                  <a:path extrusionOk="0" h="8877" w="8785">
                    <a:moveTo>
                      <a:pt x="5003" y="1"/>
                    </a:moveTo>
                    <a:cubicBezTo>
                      <a:pt x="4874" y="1"/>
                      <a:pt x="4748" y="5"/>
                      <a:pt x="4624" y="16"/>
                    </a:cubicBezTo>
                    <a:cubicBezTo>
                      <a:pt x="4568" y="14"/>
                      <a:pt x="4512" y="13"/>
                      <a:pt x="4456" y="13"/>
                    </a:cubicBezTo>
                    <a:cubicBezTo>
                      <a:pt x="3283" y="13"/>
                      <a:pt x="2154" y="399"/>
                      <a:pt x="1272" y="1172"/>
                    </a:cubicBezTo>
                    <a:cubicBezTo>
                      <a:pt x="424" y="2019"/>
                      <a:pt x="1" y="3213"/>
                      <a:pt x="39" y="4446"/>
                    </a:cubicBezTo>
                    <a:cubicBezTo>
                      <a:pt x="1" y="5294"/>
                      <a:pt x="232" y="6141"/>
                      <a:pt x="694" y="6835"/>
                    </a:cubicBezTo>
                    <a:cubicBezTo>
                      <a:pt x="1118" y="7528"/>
                      <a:pt x="1734" y="8029"/>
                      <a:pt x="2428" y="8376"/>
                    </a:cubicBezTo>
                    <a:cubicBezTo>
                      <a:pt x="3237" y="8723"/>
                      <a:pt x="4084" y="8877"/>
                      <a:pt x="4932" y="8877"/>
                    </a:cubicBezTo>
                    <a:cubicBezTo>
                      <a:pt x="5895" y="8877"/>
                      <a:pt x="6858" y="8569"/>
                      <a:pt x="7629" y="7991"/>
                    </a:cubicBezTo>
                    <a:cubicBezTo>
                      <a:pt x="8322" y="7528"/>
                      <a:pt x="8707" y="6796"/>
                      <a:pt x="8746" y="5987"/>
                    </a:cubicBezTo>
                    <a:cubicBezTo>
                      <a:pt x="8785" y="5564"/>
                      <a:pt x="8630" y="5140"/>
                      <a:pt x="8322" y="4832"/>
                    </a:cubicBezTo>
                    <a:cubicBezTo>
                      <a:pt x="7975" y="4600"/>
                      <a:pt x="7590" y="4523"/>
                      <a:pt x="7205" y="4523"/>
                    </a:cubicBezTo>
                    <a:lnTo>
                      <a:pt x="5664" y="4523"/>
                    </a:lnTo>
                    <a:cubicBezTo>
                      <a:pt x="5614" y="4517"/>
                      <a:pt x="5564" y="4514"/>
                      <a:pt x="5514" y="4514"/>
                    </a:cubicBezTo>
                    <a:cubicBezTo>
                      <a:pt x="5258" y="4514"/>
                      <a:pt x="5010" y="4599"/>
                      <a:pt x="4816" y="4793"/>
                    </a:cubicBezTo>
                    <a:cubicBezTo>
                      <a:pt x="4624" y="4947"/>
                      <a:pt x="4547" y="5217"/>
                      <a:pt x="4547" y="5448"/>
                    </a:cubicBezTo>
                    <a:cubicBezTo>
                      <a:pt x="4585" y="5564"/>
                      <a:pt x="4585" y="5718"/>
                      <a:pt x="4662" y="5833"/>
                    </a:cubicBezTo>
                    <a:lnTo>
                      <a:pt x="5009" y="6141"/>
                    </a:lnTo>
                    <a:lnTo>
                      <a:pt x="5510" y="6218"/>
                    </a:lnTo>
                    <a:cubicBezTo>
                      <a:pt x="5548" y="6373"/>
                      <a:pt x="5510" y="6488"/>
                      <a:pt x="5433" y="6604"/>
                    </a:cubicBezTo>
                    <a:lnTo>
                      <a:pt x="5202" y="6835"/>
                    </a:lnTo>
                    <a:lnTo>
                      <a:pt x="4816" y="6835"/>
                    </a:lnTo>
                    <a:cubicBezTo>
                      <a:pt x="4393" y="6835"/>
                      <a:pt x="4007" y="6604"/>
                      <a:pt x="3776" y="6257"/>
                    </a:cubicBezTo>
                    <a:cubicBezTo>
                      <a:pt x="3468" y="5679"/>
                      <a:pt x="3314" y="5024"/>
                      <a:pt x="3352" y="4331"/>
                    </a:cubicBezTo>
                    <a:cubicBezTo>
                      <a:pt x="3352" y="3445"/>
                      <a:pt x="3468" y="2751"/>
                      <a:pt x="3738" y="2366"/>
                    </a:cubicBezTo>
                    <a:cubicBezTo>
                      <a:pt x="3892" y="2019"/>
                      <a:pt x="4238" y="1788"/>
                      <a:pt x="4662" y="1749"/>
                    </a:cubicBezTo>
                    <a:cubicBezTo>
                      <a:pt x="5009" y="1749"/>
                      <a:pt x="5202" y="1904"/>
                      <a:pt x="5202" y="2173"/>
                    </a:cubicBezTo>
                    <a:cubicBezTo>
                      <a:pt x="5125" y="2597"/>
                      <a:pt x="5202" y="3021"/>
                      <a:pt x="5394" y="3368"/>
                    </a:cubicBezTo>
                    <a:cubicBezTo>
                      <a:pt x="5663" y="3535"/>
                      <a:pt x="5989" y="3645"/>
                      <a:pt x="6324" y="3645"/>
                    </a:cubicBezTo>
                    <a:cubicBezTo>
                      <a:pt x="6373" y="3645"/>
                      <a:pt x="6423" y="3642"/>
                      <a:pt x="6473" y="3637"/>
                    </a:cubicBezTo>
                    <a:cubicBezTo>
                      <a:pt x="6820" y="3637"/>
                      <a:pt x="7128" y="3560"/>
                      <a:pt x="7436" y="3483"/>
                    </a:cubicBezTo>
                    <a:cubicBezTo>
                      <a:pt x="7667" y="3406"/>
                      <a:pt x="7898" y="3252"/>
                      <a:pt x="8091" y="3098"/>
                    </a:cubicBezTo>
                    <a:cubicBezTo>
                      <a:pt x="8168" y="2944"/>
                      <a:pt x="8245" y="2790"/>
                      <a:pt x="8322" y="2674"/>
                    </a:cubicBezTo>
                    <a:cubicBezTo>
                      <a:pt x="8361" y="2520"/>
                      <a:pt x="8399" y="2327"/>
                      <a:pt x="8399" y="2173"/>
                    </a:cubicBezTo>
                    <a:cubicBezTo>
                      <a:pt x="8399" y="1942"/>
                      <a:pt x="8361" y="1749"/>
                      <a:pt x="8284" y="1557"/>
                    </a:cubicBezTo>
                    <a:cubicBezTo>
                      <a:pt x="8207" y="1287"/>
                      <a:pt x="8053" y="1094"/>
                      <a:pt x="7898" y="902"/>
                    </a:cubicBezTo>
                    <a:cubicBezTo>
                      <a:pt x="7667" y="709"/>
                      <a:pt x="7436" y="555"/>
                      <a:pt x="7166" y="440"/>
                    </a:cubicBezTo>
                    <a:cubicBezTo>
                      <a:pt x="6820" y="285"/>
                      <a:pt x="6473" y="170"/>
                      <a:pt x="6088" y="93"/>
                    </a:cubicBezTo>
                    <a:cubicBezTo>
                      <a:pt x="5721" y="36"/>
                      <a:pt x="5354" y="1"/>
                      <a:pt x="5003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9"/>
              <p:cNvSpPr/>
              <p:nvPr/>
            </p:nvSpPr>
            <p:spPr>
              <a:xfrm>
                <a:off x="784225" y="4150500"/>
                <a:ext cx="452700" cy="475025"/>
              </a:xfrm>
              <a:custGeom>
                <a:rect b="b" l="l" r="r" t="t"/>
                <a:pathLst>
                  <a:path extrusionOk="0" h="19001" w="18108">
                    <a:moveTo>
                      <a:pt x="3237" y="1"/>
                    </a:moveTo>
                    <a:cubicBezTo>
                      <a:pt x="2620" y="1"/>
                      <a:pt x="2004" y="39"/>
                      <a:pt x="1387" y="193"/>
                    </a:cubicBezTo>
                    <a:cubicBezTo>
                      <a:pt x="964" y="309"/>
                      <a:pt x="617" y="540"/>
                      <a:pt x="347" y="887"/>
                    </a:cubicBezTo>
                    <a:cubicBezTo>
                      <a:pt x="116" y="1311"/>
                      <a:pt x="0" y="1773"/>
                      <a:pt x="39" y="2235"/>
                    </a:cubicBezTo>
                    <a:cubicBezTo>
                      <a:pt x="39" y="3199"/>
                      <a:pt x="309" y="3892"/>
                      <a:pt x="887" y="4239"/>
                    </a:cubicBezTo>
                    <a:cubicBezTo>
                      <a:pt x="1628" y="4627"/>
                      <a:pt x="2435" y="4821"/>
                      <a:pt x="3276" y="4821"/>
                    </a:cubicBezTo>
                    <a:cubicBezTo>
                      <a:pt x="3353" y="4821"/>
                      <a:pt x="3429" y="4820"/>
                      <a:pt x="3506" y="4817"/>
                    </a:cubicBezTo>
                    <a:lnTo>
                      <a:pt x="5895" y="4817"/>
                    </a:lnTo>
                    <a:lnTo>
                      <a:pt x="5895" y="15065"/>
                    </a:lnTo>
                    <a:cubicBezTo>
                      <a:pt x="5934" y="16490"/>
                      <a:pt x="6203" y="17569"/>
                      <a:pt x="6666" y="18147"/>
                    </a:cubicBezTo>
                    <a:cubicBezTo>
                      <a:pt x="7166" y="18725"/>
                      <a:pt x="7975" y="18994"/>
                      <a:pt x="9016" y="18994"/>
                    </a:cubicBezTo>
                    <a:cubicBezTo>
                      <a:pt x="9082" y="18998"/>
                      <a:pt x="9149" y="19000"/>
                      <a:pt x="9215" y="19000"/>
                    </a:cubicBezTo>
                    <a:cubicBezTo>
                      <a:pt x="9796" y="19000"/>
                      <a:pt x="10346" y="18851"/>
                      <a:pt x="10865" y="18609"/>
                    </a:cubicBezTo>
                    <a:cubicBezTo>
                      <a:pt x="11327" y="18339"/>
                      <a:pt x="11712" y="17877"/>
                      <a:pt x="11905" y="17376"/>
                    </a:cubicBezTo>
                    <a:cubicBezTo>
                      <a:pt x="12175" y="16567"/>
                      <a:pt x="12329" y="15720"/>
                      <a:pt x="12290" y="14872"/>
                    </a:cubicBezTo>
                    <a:lnTo>
                      <a:pt x="12290" y="4778"/>
                    </a:lnTo>
                    <a:lnTo>
                      <a:pt x="14833" y="4778"/>
                    </a:lnTo>
                    <a:cubicBezTo>
                      <a:pt x="14942" y="4785"/>
                      <a:pt x="15050" y="4788"/>
                      <a:pt x="15157" y="4788"/>
                    </a:cubicBezTo>
                    <a:cubicBezTo>
                      <a:pt x="15653" y="4788"/>
                      <a:pt x="16123" y="4719"/>
                      <a:pt x="16567" y="4624"/>
                    </a:cubicBezTo>
                    <a:cubicBezTo>
                      <a:pt x="16991" y="4470"/>
                      <a:pt x="17376" y="4239"/>
                      <a:pt x="17646" y="3892"/>
                    </a:cubicBezTo>
                    <a:cubicBezTo>
                      <a:pt x="17954" y="3468"/>
                      <a:pt x="18108" y="2967"/>
                      <a:pt x="18069" y="2428"/>
                    </a:cubicBezTo>
                    <a:cubicBezTo>
                      <a:pt x="18069" y="1580"/>
                      <a:pt x="17800" y="964"/>
                      <a:pt x="17337" y="579"/>
                    </a:cubicBezTo>
                    <a:cubicBezTo>
                      <a:pt x="16914" y="193"/>
                      <a:pt x="16143" y="1"/>
                      <a:pt x="15141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9"/>
              <p:cNvSpPr/>
              <p:nvPr/>
            </p:nvSpPr>
            <p:spPr>
              <a:xfrm>
                <a:off x="1310100" y="4150100"/>
                <a:ext cx="159925" cy="475550"/>
              </a:xfrm>
              <a:custGeom>
                <a:rect b="b" l="l" r="r" t="t"/>
                <a:pathLst>
                  <a:path extrusionOk="0" h="19022" w="6397">
                    <a:moveTo>
                      <a:pt x="3519" y="0"/>
                    </a:moveTo>
                    <a:cubicBezTo>
                      <a:pt x="3400" y="0"/>
                      <a:pt x="3280" y="6"/>
                      <a:pt x="3160" y="17"/>
                    </a:cubicBezTo>
                    <a:cubicBezTo>
                      <a:pt x="1041" y="17"/>
                      <a:pt x="1" y="1096"/>
                      <a:pt x="1" y="3330"/>
                    </a:cubicBezTo>
                    <a:lnTo>
                      <a:pt x="1" y="15081"/>
                    </a:lnTo>
                    <a:cubicBezTo>
                      <a:pt x="1" y="16583"/>
                      <a:pt x="271" y="17585"/>
                      <a:pt x="771" y="18163"/>
                    </a:cubicBezTo>
                    <a:cubicBezTo>
                      <a:pt x="1326" y="18717"/>
                      <a:pt x="2098" y="19022"/>
                      <a:pt x="2892" y="19022"/>
                    </a:cubicBezTo>
                    <a:cubicBezTo>
                      <a:pt x="2981" y="19022"/>
                      <a:pt x="3070" y="19018"/>
                      <a:pt x="3160" y="19010"/>
                    </a:cubicBezTo>
                    <a:cubicBezTo>
                      <a:pt x="3238" y="19017"/>
                      <a:pt x="3316" y="19020"/>
                      <a:pt x="3393" y="19020"/>
                    </a:cubicBezTo>
                    <a:cubicBezTo>
                      <a:pt x="4233" y="19020"/>
                      <a:pt x="5023" y="18643"/>
                      <a:pt x="5587" y="18009"/>
                    </a:cubicBezTo>
                    <a:cubicBezTo>
                      <a:pt x="6088" y="17354"/>
                      <a:pt x="6396" y="16275"/>
                      <a:pt x="6396" y="14888"/>
                    </a:cubicBezTo>
                    <a:lnTo>
                      <a:pt x="6396" y="3099"/>
                    </a:lnTo>
                    <a:cubicBezTo>
                      <a:pt x="6396" y="1828"/>
                      <a:pt x="6088" y="1019"/>
                      <a:pt x="5587" y="633"/>
                    </a:cubicBezTo>
                    <a:cubicBezTo>
                      <a:pt x="4959" y="203"/>
                      <a:pt x="4245" y="0"/>
                      <a:pt x="3519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9"/>
              <p:cNvSpPr/>
              <p:nvPr/>
            </p:nvSpPr>
            <p:spPr>
              <a:xfrm>
                <a:off x="1560525" y="4148450"/>
                <a:ext cx="569250" cy="477375"/>
              </a:xfrm>
              <a:custGeom>
                <a:rect b="b" l="l" r="r" t="t"/>
                <a:pathLst>
                  <a:path extrusionOk="0" h="19095" w="22770">
                    <a:moveTo>
                      <a:pt x="4404" y="1"/>
                    </a:moveTo>
                    <a:cubicBezTo>
                      <a:pt x="4349" y="1"/>
                      <a:pt x="4294" y="3"/>
                      <a:pt x="4239" y="6"/>
                    </a:cubicBezTo>
                    <a:cubicBezTo>
                      <a:pt x="2698" y="6"/>
                      <a:pt x="1580" y="353"/>
                      <a:pt x="964" y="1085"/>
                    </a:cubicBezTo>
                    <a:cubicBezTo>
                      <a:pt x="309" y="1817"/>
                      <a:pt x="1" y="2895"/>
                      <a:pt x="1" y="4282"/>
                    </a:cubicBezTo>
                    <a:lnTo>
                      <a:pt x="1" y="16456"/>
                    </a:lnTo>
                    <a:cubicBezTo>
                      <a:pt x="1" y="17497"/>
                      <a:pt x="155" y="18190"/>
                      <a:pt x="502" y="18575"/>
                    </a:cubicBezTo>
                    <a:cubicBezTo>
                      <a:pt x="929" y="18904"/>
                      <a:pt x="1469" y="19093"/>
                      <a:pt x="2026" y="19093"/>
                    </a:cubicBezTo>
                    <a:cubicBezTo>
                      <a:pt x="2121" y="19093"/>
                      <a:pt x="2217" y="19087"/>
                      <a:pt x="2312" y="19076"/>
                    </a:cubicBezTo>
                    <a:cubicBezTo>
                      <a:pt x="2386" y="19086"/>
                      <a:pt x="2461" y="19091"/>
                      <a:pt x="2536" y="19091"/>
                    </a:cubicBezTo>
                    <a:cubicBezTo>
                      <a:pt x="3045" y="19091"/>
                      <a:pt x="3561" y="18868"/>
                      <a:pt x="3930" y="18498"/>
                    </a:cubicBezTo>
                    <a:cubicBezTo>
                      <a:pt x="4316" y="18190"/>
                      <a:pt x="4470" y="17612"/>
                      <a:pt x="4470" y="16765"/>
                    </a:cubicBezTo>
                    <a:lnTo>
                      <a:pt x="4470" y="8944"/>
                    </a:lnTo>
                    <a:lnTo>
                      <a:pt x="7706" y="14800"/>
                    </a:lnTo>
                    <a:cubicBezTo>
                      <a:pt x="8130" y="15609"/>
                      <a:pt x="8669" y="16341"/>
                      <a:pt x="9286" y="17073"/>
                    </a:cubicBezTo>
                    <a:cubicBezTo>
                      <a:pt x="9671" y="17458"/>
                      <a:pt x="10210" y="17689"/>
                      <a:pt x="10750" y="17689"/>
                    </a:cubicBezTo>
                    <a:cubicBezTo>
                      <a:pt x="11212" y="17689"/>
                      <a:pt x="11636" y="17574"/>
                      <a:pt x="11982" y="17304"/>
                    </a:cubicBezTo>
                    <a:cubicBezTo>
                      <a:pt x="12368" y="16957"/>
                      <a:pt x="12676" y="16533"/>
                      <a:pt x="12907" y="16071"/>
                    </a:cubicBezTo>
                    <a:lnTo>
                      <a:pt x="16336" y="8944"/>
                    </a:lnTo>
                    <a:lnTo>
                      <a:pt x="16336" y="16187"/>
                    </a:lnTo>
                    <a:cubicBezTo>
                      <a:pt x="16155" y="17776"/>
                      <a:pt x="17397" y="19094"/>
                      <a:pt x="18918" y="19094"/>
                    </a:cubicBezTo>
                    <a:cubicBezTo>
                      <a:pt x="19019" y="19094"/>
                      <a:pt x="19122" y="19088"/>
                      <a:pt x="19225" y="19076"/>
                    </a:cubicBezTo>
                    <a:cubicBezTo>
                      <a:pt x="21498" y="19076"/>
                      <a:pt x="22693" y="18190"/>
                      <a:pt x="22693" y="16341"/>
                    </a:cubicBezTo>
                    <a:lnTo>
                      <a:pt x="22693" y="4244"/>
                    </a:lnTo>
                    <a:cubicBezTo>
                      <a:pt x="22770" y="3088"/>
                      <a:pt x="22385" y="1971"/>
                      <a:pt x="21653" y="1085"/>
                    </a:cubicBezTo>
                    <a:cubicBezTo>
                      <a:pt x="20884" y="389"/>
                      <a:pt x="19872" y="41"/>
                      <a:pt x="18815" y="41"/>
                    </a:cubicBezTo>
                    <a:cubicBezTo>
                      <a:pt x="18759" y="41"/>
                      <a:pt x="18703" y="42"/>
                      <a:pt x="18647" y="44"/>
                    </a:cubicBezTo>
                    <a:cubicBezTo>
                      <a:pt x="16875" y="44"/>
                      <a:pt x="15642" y="699"/>
                      <a:pt x="14949" y="2048"/>
                    </a:cubicBezTo>
                    <a:lnTo>
                      <a:pt x="11019" y="10023"/>
                    </a:lnTo>
                    <a:lnTo>
                      <a:pt x="7321" y="1894"/>
                    </a:lnTo>
                    <a:cubicBezTo>
                      <a:pt x="7012" y="1354"/>
                      <a:pt x="6627" y="892"/>
                      <a:pt x="6165" y="545"/>
                    </a:cubicBezTo>
                    <a:cubicBezTo>
                      <a:pt x="5636" y="192"/>
                      <a:pt x="5009" y="1"/>
                      <a:pt x="4404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9"/>
              <p:cNvSpPr/>
              <p:nvPr/>
            </p:nvSpPr>
            <p:spPr>
              <a:xfrm>
                <a:off x="2221250" y="4150100"/>
                <a:ext cx="382400" cy="475550"/>
              </a:xfrm>
              <a:custGeom>
                <a:rect b="b" l="l" r="r" t="t"/>
                <a:pathLst>
                  <a:path extrusionOk="0" h="19022" w="15296">
                    <a:moveTo>
                      <a:pt x="12493" y="0"/>
                    </a:moveTo>
                    <a:cubicBezTo>
                      <a:pt x="12373" y="0"/>
                      <a:pt x="12255" y="6"/>
                      <a:pt x="12137" y="17"/>
                    </a:cubicBezTo>
                    <a:lnTo>
                      <a:pt x="3121" y="17"/>
                    </a:lnTo>
                    <a:cubicBezTo>
                      <a:pt x="1002" y="17"/>
                      <a:pt x="1" y="1096"/>
                      <a:pt x="1" y="3330"/>
                    </a:cubicBezTo>
                    <a:lnTo>
                      <a:pt x="1" y="15081"/>
                    </a:lnTo>
                    <a:cubicBezTo>
                      <a:pt x="1" y="16506"/>
                      <a:pt x="232" y="17585"/>
                      <a:pt x="733" y="18163"/>
                    </a:cubicBezTo>
                    <a:cubicBezTo>
                      <a:pt x="1287" y="18717"/>
                      <a:pt x="2059" y="19022"/>
                      <a:pt x="2853" y="19022"/>
                    </a:cubicBezTo>
                    <a:cubicBezTo>
                      <a:pt x="2942" y="19022"/>
                      <a:pt x="3032" y="19018"/>
                      <a:pt x="3121" y="19010"/>
                    </a:cubicBezTo>
                    <a:lnTo>
                      <a:pt x="12137" y="19010"/>
                    </a:lnTo>
                    <a:cubicBezTo>
                      <a:pt x="12217" y="19014"/>
                      <a:pt x="12297" y="19016"/>
                      <a:pt x="12378" y="19016"/>
                    </a:cubicBezTo>
                    <a:cubicBezTo>
                      <a:pt x="13112" y="19016"/>
                      <a:pt x="13866" y="18856"/>
                      <a:pt x="14525" y="18509"/>
                    </a:cubicBezTo>
                    <a:cubicBezTo>
                      <a:pt x="15065" y="18163"/>
                      <a:pt x="15296" y="17392"/>
                      <a:pt x="15296" y="16622"/>
                    </a:cubicBezTo>
                    <a:cubicBezTo>
                      <a:pt x="15296" y="15851"/>
                      <a:pt x="15065" y="15350"/>
                      <a:pt x="14641" y="15042"/>
                    </a:cubicBezTo>
                    <a:cubicBezTo>
                      <a:pt x="14217" y="14695"/>
                      <a:pt x="13446" y="14541"/>
                      <a:pt x="12406" y="14541"/>
                    </a:cubicBezTo>
                    <a:lnTo>
                      <a:pt x="6396" y="14541"/>
                    </a:lnTo>
                    <a:lnTo>
                      <a:pt x="6396" y="11575"/>
                    </a:lnTo>
                    <a:lnTo>
                      <a:pt x="10865" y="11575"/>
                    </a:lnTo>
                    <a:cubicBezTo>
                      <a:pt x="10960" y="11579"/>
                      <a:pt x="11055" y="11582"/>
                      <a:pt x="11150" y="11582"/>
                    </a:cubicBezTo>
                    <a:cubicBezTo>
                      <a:pt x="11824" y="11582"/>
                      <a:pt x="12492" y="11460"/>
                      <a:pt x="13100" y="11189"/>
                    </a:cubicBezTo>
                    <a:cubicBezTo>
                      <a:pt x="13562" y="10920"/>
                      <a:pt x="13870" y="10380"/>
                      <a:pt x="13832" y="9841"/>
                    </a:cubicBezTo>
                    <a:cubicBezTo>
                      <a:pt x="13870" y="9225"/>
                      <a:pt x="13639" y="8647"/>
                      <a:pt x="13177" y="8223"/>
                    </a:cubicBezTo>
                    <a:cubicBezTo>
                      <a:pt x="12792" y="7915"/>
                      <a:pt x="12137" y="7761"/>
                      <a:pt x="11135" y="7761"/>
                    </a:cubicBezTo>
                    <a:lnTo>
                      <a:pt x="6358" y="7761"/>
                    </a:lnTo>
                    <a:lnTo>
                      <a:pt x="6358" y="4524"/>
                    </a:lnTo>
                    <a:lnTo>
                      <a:pt x="12406" y="4524"/>
                    </a:lnTo>
                    <a:cubicBezTo>
                      <a:pt x="12482" y="4528"/>
                      <a:pt x="12557" y="4530"/>
                      <a:pt x="12633" y="4530"/>
                    </a:cubicBezTo>
                    <a:cubicBezTo>
                      <a:pt x="13327" y="4530"/>
                      <a:pt x="14015" y="4367"/>
                      <a:pt x="14641" y="3985"/>
                    </a:cubicBezTo>
                    <a:cubicBezTo>
                      <a:pt x="15103" y="3715"/>
                      <a:pt x="15296" y="3176"/>
                      <a:pt x="15296" y="2328"/>
                    </a:cubicBezTo>
                    <a:cubicBezTo>
                      <a:pt x="15296" y="1442"/>
                      <a:pt x="15065" y="826"/>
                      <a:pt x="14525" y="518"/>
                    </a:cubicBezTo>
                    <a:cubicBezTo>
                      <a:pt x="13900" y="189"/>
                      <a:pt x="13190" y="0"/>
                      <a:pt x="12493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9"/>
              <p:cNvSpPr/>
              <p:nvPr/>
            </p:nvSpPr>
            <p:spPr>
              <a:xfrm>
                <a:off x="2547075" y="2879725"/>
                <a:ext cx="583425" cy="750400"/>
              </a:xfrm>
              <a:custGeom>
                <a:rect b="b" l="l" r="r" t="t"/>
                <a:pathLst>
                  <a:path extrusionOk="0" h="30016" w="23337">
                    <a:moveTo>
                      <a:pt x="14743" y="1"/>
                    </a:moveTo>
                    <a:cubicBezTo>
                      <a:pt x="12855" y="1"/>
                      <a:pt x="11432" y="6642"/>
                      <a:pt x="11432" y="6642"/>
                    </a:cubicBezTo>
                    <a:cubicBezTo>
                      <a:pt x="11432" y="6642"/>
                      <a:pt x="12105" y="17"/>
                      <a:pt x="9272" y="17"/>
                    </a:cubicBezTo>
                    <a:cubicBezTo>
                      <a:pt x="9151" y="17"/>
                      <a:pt x="9024" y="29"/>
                      <a:pt x="8889" y="54"/>
                    </a:cubicBezTo>
                    <a:cubicBezTo>
                      <a:pt x="6963" y="401"/>
                      <a:pt x="7040" y="8761"/>
                      <a:pt x="7040" y="8761"/>
                    </a:cubicBezTo>
                    <a:cubicBezTo>
                      <a:pt x="7040" y="8761"/>
                      <a:pt x="6784" y="4089"/>
                      <a:pt x="5065" y="4089"/>
                    </a:cubicBezTo>
                    <a:cubicBezTo>
                      <a:pt x="5018" y="4089"/>
                      <a:pt x="4970" y="4092"/>
                      <a:pt x="4921" y="4100"/>
                    </a:cubicBezTo>
                    <a:cubicBezTo>
                      <a:pt x="3110" y="4369"/>
                      <a:pt x="2532" y="13500"/>
                      <a:pt x="2532" y="13500"/>
                    </a:cubicBezTo>
                    <a:cubicBezTo>
                      <a:pt x="1223" y="19895"/>
                      <a:pt x="645" y="28410"/>
                      <a:pt x="105" y="29681"/>
                    </a:cubicBezTo>
                    <a:cubicBezTo>
                      <a:pt x="1" y="29919"/>
                      <a:pt x="363" y="30015"/>
                      <a:pt x="1040" y="30015"/>
                    </a:cubicBezTo>
                    <a:cubicBezTo>
                      <a:pt x="3814" y="30015"/>
                      <a:pt x="11870" y="28408"/>
                      <a:pt x="14781" y="28408"/>
                    </a:cubicBezTo>
                    <a:cubicBezTo>
                      <a:pt x="14835" y="28408"/>
                      <a:pt x="14887" y="28408"/>
                      <a:pt x="14938" y="28410"/>
                    </a:cubicBezTo>
                    <a:cubicBezTo>
                      <a:pt x="14953" y="28410"/>
                      <a:pt x="14968" y="28410"/>
                      <a:pt x="14983" y="28410"/>
                    </a:cubicBezTo>
                    <a:cubicBezTo>
                      <a:pt x="18382" y="28410"/>
                      <a:pt x="20100" y="15311"/>
                      <a:pt x="20100" y="15311"/>
                    </a:cubicBezTo>
                    <a:cubicBezTo>
                      <a:pt x="20100" y="15311"/>
                      <a:pt x="23337" y="2250"/>
                      <a:pt x="20563" y="1595"/>
                    </a:cubicBezTo>
                    <a:cubicBezTo>
                      <a:pt x="20407" y="1556"/>
                      <a:pt x="20256" y="1537"/>
                      <a:pt x="20110" y="1537"/>
                    </a:cubicBezTo>
                    <a:cubicBezTo>
                      <a:pt x="17691" y="1537"/>
                      <a:pt x="16595" y="6642"/>
                      <a:pt x="16595" y="6642"/>
                    </a:cubicBezTo>
                    <a:cubicBezTo>
                      <a:pt x="16595" y="6642"/>
                      <a:pt x="16864" y="401"/>
                      <a:pt x="14899" y="16"/>
                    </a:cubicBezTo>
                    <a:cubicBezTo>
                      <a:pt x="14847" y="6"/>
                      <a:pt x="14795" y="1"/>
                      <a:pt x="14743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9"/>
              <p:cNvSpPr/>
              <p:nvPr/>
            </p:nvSpPr>
            <p:spPr>
              <a:xfrm>
                <a:off x="2719925" y="3090725"/>
                <a:ext cx="238175" cy="175275"/>
              </a:xfrm>
              <a:custGeom>
                <a:rect b="b" l="l" r="r" t="t"/>
                <a:pathLst>
                  <a:path extrusionOk="0" h="7011" w="9527">
                    <a:moveTo>
                      <a:pt x="4267" y="1"/>
                    </a:moveTo>
                    <a:cubicBezTo>
                      <a:pt x="753" y="1"/>
                      <a:pt x="87" y="2678"/>
                      <a:pt x="87" y="3866"/>
                    </a:cubicBezTo>
                    <a:cubicBezTo>
                      <a:pt x="0" y="5934"/>
                      <a:pt x="2336" y="6152"/>
                      <a:pt x="3830" y="6152"/>
                    </a:cubicBezTo>
                    <a:cubicBezTo>
                      <a:pt x="4229" y="6152"/>
                      <a:pt x="4568" y="6136"/>
                      <a:pt x="4785" y="6136"/>
                    </a:cubicBezTo>
                    <a:cubicBezTo>
                      <a:pt x="4830" y="6136"/>
                      <a:pt x="4869" y="6137"/>
                      <a:pt x="4903" y="6139"/>
                    </a:cubicBezTo>
                    <a:cubicBezTo>
                      <a:pt x="5421" y="6188"/>
                      <a:pt x="6570" y="7011"/>
                      <a:pt x="7522" y="7011"/>
                    </a:cubicBezTo>
                    <a:cubicBezTo>
                      <a:pt x="8058" y="7011"/>
                      <a:pt x="8531" y="6750"/>
                      <a:pt x="8794" y="5946"/>
                    </a:cubicBezTo>
                    <a:cubicBezTo>
                      <a:pt x="9526" y="3750"/>
                      <a:pt x="8949" y="668"/>
                      <a:pt x="5443" y="90"/>
                    </a:cubicBezTo>
                    <a:cubicBezTo>
                      <a:pt x="5019" y="29"/>
                      <a:pt x="4628" y="1"/>
                      <a:pt x="4267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9"/>
              <p:cNvSpPr/>
              <p:nvPr/>
            </p:nvSpPr>
            <p:spPr>
              <a:xfrm>
                <a:off x="619950" y="1256200"/>
                <a:ext cx="2160550" cy="2111325"/>
              </a:xfrm>
              <a:custGeom>
                <a:rect b="b" l="l" r="r" t="t"/>
                <a:pathLst>
                  <a:path extrusionOk="0" h="84453" w="86422">
                    <a:moveTo>
                      <a:pt x="77220" y="1"/>
                    </a:moveTo>
                    <a:cubicBezTo>
                      <a:pt x="77057" y="1"/>
                      <a:pt x="76893" y="14"/>
                      <a:pt x="76728" y="40"/>
                    </a:cubicBezTo>
                    <a:cubicBezTo>
                      <a:pt x="70872" y="1003"/>
                      <a:pt x="64091" y="17955"/>
                      <a:pt x="64091" y="17955"/>
                    </a:cubicBezTo>
                    <a:lnTo>
                      <a:pt x="43672" y="18533"/>
                    </a:lnTo>
                    <a:lnTo>
                      <a:pt x="22329" y="17955"/>
                    </a:lnTo>
                    <a:cubicBezTo>
                      <a:pt x="22329" y="17955"/>
                      <a:pt x="15895" y="2506"/>
                      <a:pt x="10077" y="1504"/>
                    </a:cubicBezTo>
                    <a:cubicBezTo>
                      <a:pt x="9888" y="1473"/>
                      <a:pt x="9700" y="1458"/>
                      <a:pt x="9514" y="1458"/>
                    </a:cubicBezTo>
                    <a:cubicBezTo>
                      <a:pt x="3952" y="1458"/>
                      <a:pt x="1" y="15350"/>
                      <a:pt x="523" y="39992"/>
                    </a:cubicBezTo>
                    <a:cubicBezTo>
                      <a:pt x="1062" y="65496"/>
                      <a:pt x="10386" y="76168"/>
                      <a:pt x="25873" y="82294"/>
                    </a:cubicBezTo>
                    <a:cubicBezTo>
                      <a:pt x="29718" y="83799"/>
                      <a:pt x="34629" y="84453"/>
                      <a:pt x="39940" y="84453"/>
                    </a:cubicBezTo>
                    <a:cubicBezTo>
                      <a:pt x="41016" y="84453"/>
                      <a:pt x="42107" y="84426"/>
                      <a:pt x="43210" y="84374"/>
                    </a:cubicBezTo>
                    <a:cubicBezTo>
                      <a:pt x="49759" y="84027"/>
                      <a:pt x="55962" y="84104"/>
                      <a:pt x="60585" y="82294"/>
                    </a:cubicBezTo>
                    <a:cubicBezTo>
                      <a:pt x="76034" y="76168"/>
                      <a:pt x="85396" y="65496"/>
                      <a:pt x="85897" y="39992"/>
                    </a:cubicBezTo>
                    <a:cubicBezTo>
                      <a:pt x="86421" y="15251"/>
                      <a:pt x="82763" y="1"/>
                      <a:pt x="77220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9"/>
              <p:cNvSpPr/>
              <p:nvPr/>
            </p:nvSpPr>
            <p:spPr>
              <a:xfrm>
                <a:off x="2333950" y="2327775"/>
                <a:ext cx="343875" cy="303350"/>
              </a:xfrm>
              <a:custGeom>
                <a:rect b="b" l="l" r="r" t="t"/>
                <a:pathLst>
                  <a:path extrusionOk="0" h="12134" w="13755">
                    <a:moveTo>
                      <a:pt x="7751" y="1"/>
                    </a:moveTo>
                    <a:cubicBezTo>
                      <a:pt x="7298" y="1"/>
                      <a:pt x="6832" y="44"/>
                      <a:pt x="6357" y="134"/>
                    </a:cubicBezTo>
                    <a:cubicBezTo>
                      <a:pt x="2697" y="789"/>
                      <a:pt x="0" y="3987"/>
                      <a:pt x="309" y="7300"/>
                    </a:cubicBezTo>
                    <a:cubicBezTo>
                      <a:pt x="543" y="10183"/>
                      <a:pt x="2967" y="12133"/>
                      <a:pt x="6004" y="12133"/>
                    </a:cubicBezTo>
                    <a:cubicBezTo>
                      <a:pt x="6457" y="12133"/>
                      <a:pt x="6923" y="12090"/>
                      <a:pt x="7397" y="12000"/>
                    </a:cubicBezTo>
                    <a:cubicBezTo>
                      <a:pt x="11057" y="11345"/>
                      <a:pt x="13754" y="8109"/>
                      <a:pt x="13446" y="4834"/>
                    </a:cubicBezTo>
                    <a:cubicBezTo>
                      <a:pt x="13211" y="1951"/>
                      <a:pt x="10788" y="1"/>
                      <a:pt x="7751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9"/>
              <p:cNvSpPr/>
              <p:nvPr/>
            </p:nvSpPr>
            <p:spPr>
              <a:xfrm>
                <a:off x="2612300" y="2368125"/>
                <a:ext cx="65525" cy="65375"/>
              </a:xfrm>
              <a:custGeom>
                <a:rect b="b" l="l" r="r" t="t"/>
                <a:pathLst>
                  <a:path extrusionOk="0" h="2615" w="2621">
                    <a:moveTo>
                      <a:pt x="1427" y="1"/>
                    </a:moveTo>
                    <a:cubicBezTo>
                      <a:pt x="1312" y="1"/>
                      <a:pt x="1195" y="20"/>
                      <a:pt x="1079" y="61"/>
                    </a:cubicBezTo>
                    <a:cubicBezTo>
                      <a:pt x="386" y="292"/>
                      <a:pt x="0" y="986"/>
                      <a:pt x="155" y="1679"/>
                    </a:cubicBezTo>
                    <a:cubicBezTo>
                      <a:pt x="218" y="2252"/>
                      <a:pt x="703" y="2615"/>
                      <a:pt x="1217" y="2615"/>
                    </a:cubicBezTo>
                    <a:cubicBezTo>
                      <a:pt x="1325" y="2615"/>
                      <a:pt x="1434" y="2599"/>
                      <a:pt x="1542" y="2565"/>
                    </a:cubicBezTo>
                    <a:cubicBezTo>
                      <a:pt x="2235" y="2334"/>
                      <a:pt x="2620" y="1679"/>
                      <a:pt x="2505" y="986"/>
                    </a:cubicBezTo>
                    <a:cubicBezTo>
                      <a:pt x="2441" y="415"/>
                      <a:pt x="1960" y="1"/>
                      <a:pt x="1427" y="1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9"/>
              <p:cNvSpPr/>
              <p:nvPr/>
            </p:nvSpPr>
            <p:spPr>
              <a:xfrm>
                <a:off x="750525" y="2311050"/>
                <a:ext cx="382375" cy="320425"/>
              </a:xfrm>
              <a:custGeom>
                <a:rect b="b" l="l" r="r" t="t"/>
                <a:pathLst>
                  <a:path extrusionOk="0" h="12817" w="15295">
                    <a:moveTo>
                      <a:pt x="7819" y="0"/>
                    </a:moveTo>
                    <a:cubicBezTo>
                      <a:pt x="4147" y="0"/>
                      <a:pt x="934" y="2407"/>
                      <a:pt x="501" y="5696"/>
                    </a:cubicBezTo>
                    <a:cubicBezTo>
                      <a:pt x="0" y="9240"/>
                      <a:pt x="2812" y="12438"/>
                      <a:pt x="6742" y="12785"/>
                    </a:cubicBezTo>
                    <a:cubicBezTo>
                      <a:pt x="6988" y="12806"/>
                      <a:pt x="7233" y="12817"/>
                      <a:pt x="7476" y="12817"/>
                    </a:cubicBezTo>
                    <a:cubicBezTo>
                      <a:pt x="11148" y="12817"/>
                      <a:pt x="14361" y="10410"/>
                      <a:pt x="14794" y="7121"/>
                    </a:cubicBezTo>
                    <a:cubicBezTo>
                      <a:pt x="15295" y="3577"/>
                      <a:pt x="12483" y="379"/>
                      <a:pt x="8553" y="32"/>
                    </a:cubicBezTo>
                    <a:cubicBezTo>
                      <a:pt x="8307" y="11"/>
                      <a:pt x="8062" y="0"/>
                      <a:pt x="7819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9"/>
              <p:cNvSpPr/>
              <p:nvPr/>
            </p:nvSpPr>
            <p:spPr>
              <a:xfrm>
                <a:off x="757250" y="2346475"/>
                <a:ext cx="69375" cy="71350"/>
              </a:xfrm>
              <a:custGeom>
                <a:rect b="b" l="l" r="r" t="t"/>
                <a:pathLst>
                  <a:path extrusionOk="0" h="2854" w="2775">
                    <a:moveTo>
                      <a:pt x="1545" y="0"/>
                    </a:moveTo>
                    <a:cubicBezTo>
                      <a:pt x="843" y="0"/>
                      <a:pt x="231" y="529"/>
                      <a:pt x="193" y="1274"/>
                    </a:cubicBezTo>
                    <a:cubicBezTo>
                      <a:pt x="1" y="2006"/>
                      <a:pt x="502" y="2738"/>
                      <a:pt x="1234" y="2853"/>
                    </a:cubicBezTo>
                    <a:cubicBezTo>
                      <a:pt x="2004" y="2853"/>
                      <a:pt x="2621" y="2275"/>
                      <a:pt x="2698" y="1543"/>
                    </a:cubicBezTo>
                    <a:cubicBezTo>
                      <a:pt x="2775" y="734"/>
                      <a:pt x="2351" y="41"/>
                      <a:pt x="1619" y="2"/>
                    </a:cubicBezTo>
                    <a:cubicBezTo>
                      <a:pt x="1594" y="1"/>
                      <a:pt x="1570" y="0"/>
                      <a:pt x="1545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9"/>
              <p:cNvSpPr/>
              <p:nvPr/>
            </p:nvSpPr>
            <p:spPr>
              <a:xfrm>
                <a:off x="832375" y="2028350"/>
                <a:ext cx="554500" cy="470100"/>
              </a:xfrm>
              <a:custGeom>
                <a:rect b="b" l="l" r="r" t="t"/>
                <a:pathLst>
                  <a:path extrusionOk="0" h="18804" w="22180">
                    <a:moveTo>
                      <a:pt x="12513" y="1"/>
                    </a:moveTo>
                    <a:cubicBezTo>
                      <a:pt x="12350" y="1"/>
                      <a:pt x="12186" y="5"/>
                      <a:pt x="12021" y="14"/>
                    </a:cubicBezTo>
                    <a:cubicBezTo>
                      <a:pt x="3661" y="438"/>
                      <a:pt x="1" y="10763"/>
                      <a:pt x="6204" y="16349"/>
                    </a:cubicBezTo>
                    <a:cubicBezTo>
                      <a:pt x="8075" y="18046"/>
                      <a:pt x="10284" y="18803"/>
                      <a:pt x="12444" y="18803"/>
                    </a:cubicBezTo>
                    <a:cubicBezTo>
                      <a:pt x="17442" y="18803"/>
                      <a:pt x="22180" y="14751"/>
                      <a:pt x="21884" y="8913"/>
                    </a:cubicBezTo>
                    <a:cubicBezTo>
                      <a:pt x="21623" y="3916"/>
                      <a:pt x="17462" y="1"/>
                      <a:pt x="12513" y="1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9"/>
              <p:cNvSpPr/>
              <p:nvPr/>
            </p:nvSpPr>
            <p:spPr>
              <a:xfrm>
                <a:off x="842050" y="2019525"/>
                <a:ext cx="551150" cy="486450"/>
              </a:xfrm>
              <a:custGeom>
                <a:rect b="b" l="l" r="r" t="t"/>
                <a:pathLst>
                  <a:path extrusionOk="0" h="19458" w="22046">
                    <a:moveTo>
                      <a:pt x="12080" y="661"/>
                    </a:moveTo>
                    <a:cubicBezTo>
                      <a:pt x="12512" y="661"/>
                      <a:pt x="12955" y="690"/>
                      <a:pt x="13406" y="752"/>
                    </a:cubicBezTo>
                    <a:cubicBezTo>
                      <a:pt x="17657" y="1403"/>
                      <a:pt x="20880" y="4909"/>
                      <a:pt x="21221" y="9189"/>
                    </a:cubicBezTo>
                    <a:lnTo>
                      <a:pt x="21221" y="9189"/>
                    </a:lnTo>
                    <a:cubicBezTo>
                      <a:pt x="21220" y="9213"/>
                      <a:pt x="21222" y="9239"/>
                      <a:pt x="21227" y="9266"/>
                    </a:cubicBezTo>
                    <a:cubicBezTo>
                      <a:pt x="21227" y="9266"/>
                      <a:pt x="21227" y="9266"/>
                      <a:pt x="21227" y="9266"/>
                    </a:cubicBezTo>
                    <a:lnTo>
                      <a:pt x="21227" y="9266"/>
                    </a:lnTo>
                    <a:cubicBezTo>
                      <a:pt x="21227" y="9277"/>
                      <a:pt x="21228" y="9287"/>
                      <a:pt x="21228" y="9297"/>
                    </a:cubicBezTo>
                    <a:lnTo>
                      <a:pt x="21228" y="9297"/>
                    </a:lnTo>
                    <a:cubicBezTo>
                      <a:pt x="21471" y="14989"/>
                      <a:pt x="16854" y="18832"/>
                      <a:pt x="12042" y="18832"/>
                    </a:cubicBezTo>
                    <a:cubicBezTo>
                      <a:pt x="9738" y="18832"/>
                      <a:pt x="7390" y="17951"/>
                      <a:pt x="5508" y="15970"/>
                    </a:cubicBezTo>
                    <a:cubicBezTo>
                      <a:pt x="1" y="10025"/>
                      <a:pt x="4404" y="661"/>
                      <a:pt x="12080" y="661"/>
                    </a:cubicBezTo>
                    <a:close/>
                    <a:moveTo>
                      <a:pt x="12072" y="0"/>
                    </a:moveTo>
                    <a:cubicBezTo>
                      <a:pt x="9247" y="0"/>
                      <a:pt x="6388" y="1225"/>
                      <a:pt x="4391" y="3950"/>
                    </a:cubicBezTo>
                    <a:cubicBezTo>
                      <a:pt x="346" y="9305"/>
                      <a:pt x="2850" y="17049"/>
                      <a:pt x="9284" y="19013"/>
                    </a:cubicBezTo>
                    <a:cubicBezTo>
                      <a:pt x="10248" y="19315"/>
                      <a:pt x="11213" y="19457"/>
                      <a:pt x="12156" y="19457"/>
                    </a:cubicBezTo>
                    <a:cubicBezTo>
                      <a:pt x="17454" y="19457"/>
                      <a:pt x="22046" y="14979"/>
                      <a:pt x="21807" y="9305"/>
                    </a:cubicBezTo>
                    <a:lnTo>
                      <a:pt x="21807" y="9305"/>
                    </a:lnTo>
                    <a:cubicBezTo>
                      <a:pt x="21807" y="9293"/>
                      <a:pt x="21806" y="9280"/>
                      <a:pt x="21805" y="9266"/>
                    </a:cubicBezTo>
                    <a:lnTo>
                      <a:pt x="21805" y="9266"/>
                    </a:lnTo>
                    <a:cubicBezTo>
                      <a:pt x="21805" y="9266"/>
                      <a:pt x="21805" y="9266"/>
                      <a:pt x="21805" y="9266"/>
                    </a:cubicBezTo>
                    <a:cubicBezTo>
                      <a:pt x="21805" y="9257"/>
                      <a:pt x="21805" y="9249"/>
                      <a:pt x="21804" y="9240"/>
                    </a:cubicBezTo>
                    <a:lnTo>
                      <a:pt x="21804" y="9240"/>
                    </a:lnTo>
                    <a:cubicBezTo>
                      <a:pt x="21572" y="3530"/>
                      <a:pt x="16870" y="0"/>
                      <a:pt x="1207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9"/>
              <p:cNvSpPr/>
              <p:nvPr/>
            </p:nvSpPr>
            <p:spPr>
              <a:xfrm>
                <a:off x="898850" y="2093875"/>
                <a:ext cx="432075" cy="365975"/>
              </a:xfrm>
              <a:custGeom>
                <a:rect b="b" l="l" r="r" t="t"/>
                <a:pathLst>
                  <a:path extrusionOk="0" h="14639" w="17283">
                    <a:moveTo>
                      <a:pt x="9788" y="0"/>
                    </a:moveTo>
                    <a:cubicBezTo>
                      <a:pt x="9647" y="0"/>
                      <a:pt x="9505" y="4"/>
                      <a:pt x="9362" y="13"/>
                    </a:cubicBezTo>
                    <a:cubicBezTo>
                      <a:pt x="2851" y="359"/>
                      <a:pt x="0" y="8373"/>
                      <a:pt x="4854" y="12726"/>
                    </a:cubicBezTo>
                    <a:cubicBezTo>
                      <a:pt x="6317" y="14049"/>
                      <a:pt x="8034" y="14638"/>
                      <a:pt x="9712" y="14638"/>
                    </a:cubicBezTo>
                    <a:cubicBezTo>
                      <a:pt x="13604" y="14638"/>
                      <a:pt x="17283" y="11470"/>
                      <a:pt x="17067" y="6947"/>
                    </a:cubicBezTo>
                    <a:cubicBezTo>
                      <a:pt x="16844" y="3008"/>
                      <a:pt x="13645" y="0"/>
                      <a:pt x="978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9"/>
              <p:cNvSpPr/>
              <p:nvPr/>
            </p:nvSpPr>
            <p:spPr>
              <a:xfrm>
                <a:off x="1118450" y="2089200"/>
                <a:ext cx="194400" cy="163475"/>
              </a:xfrm>
              <a:custGeom>
                <a:rect b="b" l="l" r="r" t="t"/>
                <a:pathLst>
                  <a:path extrusionOk="0" h="6539" w="7776">
                    <a:moveTo>
                      <a:pt x="4444" y="0"/>
                    </a:moveTo>
                    <a:cubicBezTo>
                      <a:pt x="4376" y="0"/>
                      <a:pt x="4307" y="2"/>
                      <a:pt x="4238" y="7"/>
                    </a:cubicBezTo>
                    <a:cubicBezTo>
                      <a:pt x="1310" y="122"/>
                      <a:pt x="0" y="3744"/>
                      <a:pt x="2196" y="5709"/>
                    </a:cubicBezTo>
                    <a:cubicBezTo>
                      <a:pt x="2839" y="6283"/>
                      <a:pt x="3598" y="6539"/>
                      <a:pt x="4343" y="6539"/>
                    </a:cubicBezTo>
                    <a:cubicBezTo>
                      <a:pt x="6098" y="6539"/>
                      <a:pt x="7775" y="5118"/>
                      <a:pt x="7667" y="3089"/>
                    </a:cubicBezTo>
                    <a:cubicBezTo>
                      <a:pt x="7556" y="1349"/>
                      <a:pt x="6128" y="0"/>
                      <a:pt x="4444" y="0"/>
                    </a:cubicBezTo>
                    <a:close/>
                  </a:path>
                </a:pathLst>
              </a:custGeom>
              <a:solidFill>
                <a:srgbClr val="FAFFF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9"/>
              <p:cNvSpPr/>
              <p:nvPr/>
            </p:nvSpPr>
            <p:spPr>
              <a:xfrm>
                <a:off x="1996850" y="2028350"/>
                <a:ext cx="554475" cy="470100"/>
              </a:xfrm>
              <a:custGeom>
                <a:rect b="b" l="l" r="r" t="t"/>
                <a:pathLst>
                  <a:path extrusionOk="0" h="18804" w="22179">
                    <a:moveTo>
                      <a:pt x="12512" y="1"/>
                    </a:moveTo>
                    <a:cubicBezTo>
                      <a:pt x="12349" y="1"/>
                      <a:pt x="12185" y="5"/>
                      <a:pt x="12020" y="14"/>
                    </a:cubicBezTo>
                    <a:cubicBezTo>
                      <a:pt x="3660" y="438"/>
                      <a:pt x="0" y="10763"/>
                      <a:pt x="6203" y="16349"/>
                    </a:cubicBezTo>
                    <a:cubicBezTo>
                      <a:pt x="8075" y="18046"/>
                      <a:pt x="10283" y="18803"/>
                      <a:pt x="12444" y="18803"/>
                    </a:cubicBezTo>
                    <a:cubicBezTo>
                      <a:pt x="17441" y="18803"/>
                      <a:pt x="22179" y="14751"/>
                      <a:pt x="21883" y="8913"/>
                    </a:cubicBezTo>
                    <a:cubicBezTo>
                      <a:pt x="21622" y="3916"/>
                      <a:pt x="17461" y="1"/>
                      <a:pt x="12512" y="1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9"/>
              <p:cNvSpPr/>
              <p:nvPr/>
            </p:nvSpPr>
            <p:spPr>
              <a:xfrm>
                <a:off x="2005600" y="2019525"/>
                <a:ext cx="551200" cy="486450"/>
              </a:xfrm>
              <a:custGeom>
                <a:rect b="b" l="l" r="r" t="t"/>
                <a:pathLst>
                  <a:path extrusionOk="0" h="19458" w="22048">
                    <a:moveTo>
                      <a:pt x="12116" y="661"/>
                    </a:moveTo>
                    <a:cubicBezTo>
                      <a:pt x="12549" y="661"/>
                      <a:pt x="12991" y="690"/>
                      <a:pt x="13443" y="752"/>
                    </a:cubicBezTo>
                    <a:cubicBezTo>
                      <a:pt x="17711" y="1406"/>
                      <a:pt x="20943" y="4938"/>
                      <a:pt x="21223" y="9241"/>
                    </a:cubicBezTo>
                    <a:lnTo>
                      <a:pt x="21223" y="9241"/>
                    </a:lnTo>
                    <a:cubicBezTo>
                      <a:pt x="21223" y="9249"/>
                      <a:pt x="21224" y="9258"/>
                      <a:pt x="21225" y="9266"/>
                    </a:cubicBezTo>
                    <a:cubicBezTo>
                      <a:pt x="21225" y="9266"/>
                      <a:pt x="21225" y="9266"/>
                      <a:pt x="21225" y="9266"/>
                    </a:cubicBezTo>
                    <a:lnTo>
                      <a:pt x="21225" y="9266"/>
                    </a:lnTo>
                    <a:cubicBezTo>
                      <a:pt x="21225" y="9277"/>
                      <a:pt x="21225" y="9288"/>
                      <a:pt x="21226" y="9298"/>
                    </a:cubicBezTo>
                    <a:lnTo>
                      <a:pt x="21226" y="9298"/>
                    </a:lnTo>
                    <a:cubicBezTo>
                      <a:pt x="21494" y="14989"/>
                      <a:pt x="16869" y="18832"/>
                      <a:pt x="12060" y="18832"/>
                    </a:cubicBezTo>
                    <a:cubicBezTo>
                      <a:pt x="9758" y="18832"/>
                      <a:pt x="7414" y="17951"/>
                      <a:pt x="5545" y="15970"/>
                    </a:cubicBezTo>
                    <a:cubicBezTo>
                      <a:pt x="1" y="10025"/>
                      <a:pt x="4436" y="661"/>
                      <a:pt x="12116" y="661"/>
                    </a:cubicBezTo>
                    <a:close/>
                    <a:moveTo>
                      <a:pt x="12097" y="0"/>
                    </a:moveTo>
                    <a:cubicBezTo>
                      <a:pt x="9278" y="0"/>
                      <a:pt x="6425" y="1225"/>
                      <a:pt x="4427" y="3950"/>
                    </a:cubicBezTo>
                    <a:cubicBezTo>
                      <a:pt x="382" y="9305"/>
                      <a:pt x="2886" y="17049"/>
                      <a:pt x="9282" y="19013"/>
                    </a:cubicBezTo>
                    <a:cubicBezTo>
                      <a:pt x="10252" y="19315"/>
                      <a:pt x="11222" y="19457"/>
                      <a:pt x="12169" y="19457"/>
                    </a:cubicBezTo>
                    <a:cubicBezTo>
                      <a:pt x="17473" y="19457"/>
                      <a:pt x="22048" y="15008"/>
                      <a:pt x="21807" y="9359"/>
                    </a:cubicBezTo>
                    <a:lnTo>
                      <a:pt x="21807" y="9359"/>
                    </a:lnTo>
                    <a:cubicBezTo>
                      <a:pt x="21811" y="9331"/>
                      <a:pt x="21810" y="9300"/>
                      <a:pt x="21803" y="9266"/>
                    </a:cubicBezTo>
                    <a:lnTo>
                      <a:pt x="21803" y="9266"/>
                    </a:lnTo>
                    <a:cubicBezTo>
                      <a:pt x="21803" y="9266"/>
                      <a:pt x="21803" y="9266"/>
                      <a:pt x="21803" y="9266"/>
                    </a:cubicBezTo>
                    <a:cubicBezTo>
                      <a:pt x="21803" y="9257"/>
                      <a:pt x="21802" y="9248"/>
                      <a:pt x="21802" y="9239"/>
                    </a:cubicBezTo>
                    <a:lnTo>
                      <a:pt x="21802" y="9239"/>
                    </a:lnTo>
                    <a:cubicBezTo>
                      <a:pt x="21569" y="3530"/>
                      <a:pt x="16883" y="0"/>
                      <a:pt x="1209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9"/>
              <p:cNvSpPr/>
              <p:nvPr/>
            </p:nvSpPr>
            <p:spPr>
              <a:xfrm>
                <a:off x="2063300" y="2093875"/>
                <a:ext cx="432075" cy="365975"/>
              </a:xfrm>
              <a:custGeom>
                <a:rect b="b" l="l" r="r" t="t"/>
                <a:pathLst>
                  <a:path extrusionOk="0" h="14639" w="17283">
                    <a:moveTo>
                      <a:pt x="9785" y="0"/>
                    </a:moveTo>
                    <a:cubicBezTo>
                      <a:pt x="9645" y="0"/>
                      <a:pt x="9504" y="4"/>
                      <a:pt x="9362" y="13"/>
                    </a:cubicBezTo>
                    <a:cubicBezTo>
                      <a:pt x="2851" y="359"/>
                      <a:pt x="0" y="8373"/>
                      <a:pt x="4855" y="12726"/>
                    </a:cubicBezTo>
                    <a:cubicBezTo>
                      <a:pt x="6306" y="14049"/>
                      <a:pt x="8018" y="14638"/>
                      <a:pt x="9696" y="14638"/>
                    </a:cubicBezTo>
                    <a:cubicBezTo>
                      <a:pt x="13586" y="14638"/>
                      <a:pt x="17283" y="11470"/>
                      <a:pt x="17068" y="6947"/>
                    </a:cubicBezTo>
                    <a:cubicBezTo>
                      <a:pt x="16845" y="3008"/>
                      <a:pt x="13610" y="0"/>
                      <a:pt x="978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9"/>
              <p:cNvSpPr/>
              <p:nvPr/>
            </p:nvSpPr>
            <p:spPr>
              <a:xfrm>
                <a:off x="2283950" y="2089025"/>
                <a:ext cx="192575" cy="164225"/>
              </a:xfrm>
              <a:custGeom>
                <a:rect b="b" l="l" r="r" t="t"/>
                <a:pathLst>
                  <a:path extrusionOk="0" h="6569" w="7703">
                    <a:moveTo>
                      <a:pt x="4298" y="1"/>
                    </a:moveTo>
                    <a:cubicBezTo>
                      <a:pt x="3434" y="1"/>
                      <a:pt x="2556" y="341"/>
                      <a:pt x="1885" y="1093"/>
                    </a:cubicBezTo>
                    <a:cubicBezTo>
                      <a:pt x="1" y="3241"/>
                      <a:pt x="1544" y="6568"/>
                      <a:pt x="4317" y="6568"/>
                    </a:cubicBezTo>
                    <a:cubicBezTo>
                      <a:pt x="4379" y="6568"/>
                      <a:pt x="4442" y="6567"/>
                      <a:pt x="4505" y="6563"/>
                    </a:cubicBezTo>
                    <a:cubicBezTo>
                      <a:pt x="6315" y="6448"/>
                      <a:pt x="7702" y="4868"/>
                      <a:pt x="7587" y="3096"/>
                    </a:cubicBezTo>
                    <a:cubicBezTo>
                      <a:pt x="7486" y="1189"/>
                      <a:pt x="5914" y="1"/>
                      <a:pt x="4298" y="1"/>
                    </a:cubicBezTo>
                    <a:close/>
                  </a:path>
                </a:pathLst>
              </a:custGeom>
              <a:solidFill>
                <a:srgbClr val="FAFFF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9"/>
              <p:cNvSpPr/>
              <p:nvPr/>
            </p:nvSpPr>
            <p:spPr>
              <a:xfrm>
                <a:off x="863350" y="1816250"/>
                <a:ext cx="175225" cy="109450"/>
              </a:xfrm>
              <a:custGeom>
                <a:rect b="b" l="l" r="r" t="t"/>
                <a:pathLst>
                  <a:path extrusionOk="0" h="4378" w="7009">
                    <a:moveTo>
                      <a:pt x="5469" y="0"/>
                    </a:moveTo>
                    <a:cubicBezTo>
                      <a:pt x="5302" y="0"/>
                      <a:pt x="5130" y="42"/>
                      <a:pt x="4965" y="138"/>
                    </a:cubicBezTo>
                    <a:cubicBezTo>
                      <a:pt x="3539" y="870"/>
                      <a:pt x="2152" y="1717"/>
                      <a:pt x="804" y="2642"/>
                    </a:cubicBezTo>
                    <a:cubicBezTo>
                      <a:pt x="0" y="3188"/>
                      <a:pt x="510" y="4377"/>
                      <a:pt x="1283" y="4377"/>
                    </a:cubicBezTo>
                    <a:cubicBezTo>
                      <a:pt x="1436" y="4377"/>
                      <a:pt x="1601" y="4330"/>
                      <a:pt x="1767" y="4221"/>
                    </a:cubicBezTo>
                    <a:cubicBezTo>
                      <a:pt x="3077" y="3335"/>
                      <a:pt x="4464" y="2488"/>
                      <a:pt x="5851" y="1717"/>
                    </a:cubicBezTo>
                    <a:cubicBezTo>
                      <a:pt x="7009" y="1074"/>
                      <a:pt x="6313" y="0"/>
                      <a:pt x="546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9"/>
              <p:cNvSpPr/>
              <p:nvPr/>
            </p:nvSpPr>
            <p:spPr>
              <a:xfrm>
                <a:off x="2300225" y="1846650"/>
                <a:ext cx="156075" cy="47225"/>
              </a:xfrm>
              <a:custGeom>
                <a:rect b="b" l="l" r="r" t="t"/>
                <a:pathLst>
                  <a:path extrusionOk="0" h="1889" w="6243">
                    <a:moveTo>
                      <a:pt x="1234" y="0"/>
                    </a:moveTo>
                    <a:cubicBezTo>
                      <a:pt x="1" y="0"/>
                      <a:pt x="1" y="1888"/>
                      <a:pt x="1234" y="1888"/>
                    </a:cubicBezTo>
                    <a:lnTo>
                      <a:pt x="5009" y="1888"/>
                    </a:lnTo>
                    <a:cubicBezTo>
                      <a:pt x="6242" y="1888"/>
                      <a:pt x="6242" y="0"/>
                      <a:pt x="50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9"/>
              <p:cNvSpPr/>
              <p:nvPr/>
            </p:nvSpPr>
            <p:spPr>
              <a:xfrm>
                <a:off x="1528750" y="2607525"/>
                <a:ext cx="28925" cy="28925"/>
              </a:xfrm>
              <a:custGeom>
                <a:rect b="b" l="l" r="r" t="t"/>
                <a:pathLst>
                  <a:path extrusionOk="0" h="1157" w="1157">
                    <a:moveTo>
                      <a:pt x="578" y="1"/>
                    </a:moveTo>
                    <a:cubicBezTo>
                      <a:pt x="289" y="1"/>
                      <a:pt x="0" y="194"/>
                      <a:pt x="0" y="579"/>
                    </a:cubicBezTo>
                    <a:cubicBezTo>
                      <a:pt x="0" y="964"/>
                      <a:pt x="289" y="1157"/>
                      <a:pt x="578" y="1157"/>
                    </a:cubicBezTo>
                    <a:cubicBezTo>
                      <a:pt x="867" y="1157"/>
                      <a:pt x="1156" y="964"/>
                      <a:pt x="1156" y="579"/>
                    </a:cubicBezTo>
                    <a:cubicBezTo>
                      <a:pt x="1156" y="194"/>
                      <a:pt x="867" y="1"/>
                      <a:pt x="57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9"/>
              <p:cNvSpPr/>
              <p:nvPr/>
            </p:nvSpPr>
            <p:spPr>
              <a:xfrm>
                <a:off x="1486375" y="2569000"/>
                <a:ext cx="28900" cy="28925"/>
              </a:xfrm>
              <a:custGeom>
                <a:rect b="b" l="l" r="r" t="t"/>
                <a:pathLst>
                  <a:path extrusionOk="0" h="1157" w="1156">
                    <a:moveTo>
                      <a:pt x="578" y="1"/>
                    </a:moveTo>
                    <a:cubicBezTo>
                      <a:pt x="289" y="1"/>
                      <a:pt x="0" y="194"/>
                      <a:pt x="0" y="579"/>
                    </a:cubicBezTo>
                    <a:cubicBezTo>
                      <a:pt x="0" y="964"/>
                      <a:pt x="289" y="1157"/>
                      <a:pt x="578" y="1157"/>
                    </a:cubicBezTo>
                    <a:cubicBezTo>
                      <a:pt x="867" y="1157"/>
                      <a:pt x="1156" y="964"/>
                      <a:pt x="1156" y="579"/>
                    </a:cubicBezTo>
                    <a:cubicBezTo>
                      <a:pt x="1156" y="194"/>
                      <a:pt x="867" y="1"/>
                      <a:pt x="57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5" name="Google Shape;1805;p9"/>
              <p:cNvSpPr/>
              <p:nvPr/>
            </p:nvSpPr>
            <p:spPr>
              <a:xfrm>
                <a:off x="1470950" y="2621975"/>
                <a:ext cx="30850" cy="29975"/>
              </a:xfrm>
              <a:custGeom>
                <a:rect b="b" l="l" r="r" t="t"/>
                <a:pathLst>
                  <a:path extrusionOk="0" h="1199" w="1234">
                    <a:moveTo>
                      <a:pt x="617" y="1"/>
                    </a:moveTo>
                    <a:cubicBezTo>
                      <a:pt x="270" y="1"/>
                      <a:pt x="1" y="309"/>
                      <a:pt x="1" y="656"/>
                    </a:cubicBezTo>
                    <a:cubicBezTo>
                      <a:pt x="37" y="944"/>
                      <a:pt x="275" y="1199"/>
                      <a:pt x="558" y="1199"/>
                    </a:cubicBezTo>
                    <a:cubicBezTo>
                      <a:pt x="578" y="1199"/>
                      <a:pt x="597" y="1198"/>
                      <a:pt x="617" y="1195"/>
                    </a:cubicBezTo>
                    <a:cubicBezTo>
                      <a:pt x="964" y="1195"/>
                      <a:pt x="1195" y="964"/>
                      <a:pt x="1195" y="656"/>
                    </a:cubicBezTo>
                    <a:cubicBezTo>
                      <a:pt x="1234" y="309"/>
                      <a:pt x="964" y="1"/>
                      <a:pt x="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9"/>
              <p:cNvSpPr/>
              <p:nvPr/>
            </p:nvSpPr>
            <p:spPr>
              <a:xfrm>
                <a:off x="1956850" y="2601575"/>
                <a:ext cx="34225" cy="29050"/>
              </a:xfrm>
              <a:custGeom>
                <a:rect b="b" l="l" r="r" t="t"/>
                <a:pathLst>
                  <a:path extrusionOk="0" h="1162" w="1369">
                    <a:moveTo>
                      <a:pt x="740" y="1"/>
                    </a:moveTo>
                    <a:cubicBezTo>
                      <a:pt x="289" y="1"/>
                      <a:pt x="1" y="535"/>
                      <a:pt x="290" y="932"/>
                    </a:cubicBezTo>
                    <a:cubicBezTo>
                      <a:pt x="399" y="1088"/>
                      <a:pt x="571" y="1162"/>
                      <a:pt x="744" y="1162"/>
                    </a:cubicBezTo>
                    <a:cubicBezTo>
                      <a:pt x="1001" y="1162"/>
                      <a:pt x="1261" y="1000"/>
                      <a:pt x="1330" y="701"/>
                    </a:cubicBezTo>
                    <a:cubicBezTo>
                      <a:pt x="1369" y="355"/>
                      <a:pt x="1176" y="46"/>
                      <a:pt x="830" y="8"/>
                    </a:cubicBezTo>
                    <a:cubicBezTo>
                      <a:pt x="799" y="3"/>
                      <a:pt x="769" y="1"/>
                      <a:pt x="74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9"/>
              <p:cNvSpPr/>
              <p:nvPr/>
            </p:nvSpPr>
            <p:spPr>
              <a:xfrm>
                <a:off x="1921175" y="2557275"/>
                <a:ext cx="34275" cy="28500"/>
              </a:xfrm>
              <a:custGeom>
                <a:rect b="b" l="l" r="r" t="t"/>
                <a:pathLst>
                  <a:path extrusionOk="0" h="1140" w="1371">
                    <a:moveTo>
                      <a:pt x="741" y="1"/>
                    </a:moveTo>
                    <a:cubicBezTo>
                      <a:pt x="290" y="1"/>
                      <a:pt x="0" y="532"/>
                      <a:pt x="253" y="894"/>
                    </a:cubicBezTo>
                    <a:cubicBezTo>
                      <a:pt x="376" y="1063"/>
                      <a:pt x="554" y="1140"/>
                      <a:pt x="728" y="1140"/>
                    </a:cubicBezTo>
                    <a:cubicBezTo>
                      <a:pt x="992" y="1140"/>
                      <a:pt x="1247" y="964"/>
                      <a:pt x="1293" y="663"/>
                    </a:cubicBezTo>
                    <a:cubicBezTo>
                      <a:pt x="1371" y="354"/>
                      <a:pt x="1139" y="46"/>
                      <a:pt x="831" y="8"/>
                    </a:cubicBezTo>
                    <a:cubicBezTo>
                      <a:pt x="800" y="3"/>
                      <a:pt x="770" y="1"/>
                      <a:pt x="74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9"/>
              <p:cNvSpPr/>
              <p:nvPr/>
            </p:nvSpPr>
            <p:spPr>
              <a:xfrm>
                <a:off x="1901500" y="2609350"/>
                <a:ext cx="31800" cy="30100"/>
              </a:xfrm>
              <a:custGeom>
                <a:rect b="b" l="l" r="r" t="t"/>
                <a:pathLst>
                  <a:path extrusionOk="0" h="1204" w="1272">
                    <a:moveTo>
                      <a:pt x="618" y="1"/>
                    </a:moveTo>
                    <a:cubicBezTo>
                      <a:pt x="308" y="1"/>
                      <a:pt x="71" y="220"/>
                      <a:pt x="0" y="506"/>
                    </a:cubicBezTo>
                    <a:cubicBezTo>
                      <a:pt x="0" y="853"/>
                      <a:pt x="231" y="1122"/>
                      <a:pt x="539" y="1199"/>
                    </a:cubicBezTo>
                    <a:cubicBezTo>
                      <a:pt x="562" y="1202"/>
                      <a:pt x="584" y="1203"/>
                      <a:pt x="605" y="1203"/>
                    </a:cubicBezTo>
                    <a:cubicBezTo>
                      <a:pt x="920" y="1203"/>
                      <a:pt x="1161" y="948"/>
                      <a:pt x="1233" y="660"/>
                    </a:cubicBezTo>
                    <a:cubicBezTo>
                      <a:pt x="1271" y="313"/>
                      <a:pt x="1040" y="5"/>
                      <a:pt x="693" y="5"/>
                    </a:cubicBezTo>
                    <a:cubicBezTo>
                      <a:pt x="668" y="2"/>
                      <a:pt x="643" y="1"/>
                      <a:pt x="61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9"/>
              <p:cNvSpPr/>
              <p:nvPr/>
            </p:nvSpPr>
            <p:spPr>
              <a:xfrm>
                <a:off x="1390925" y="1430800"/>
                <a:ext cx="610750" cy="450375"/>
              </a:xfrm>
              <a:custGeom>
                <a:rect b="b" l="l" r="r" t="t"/>
                <a:pathLst>
                  <a:path extrusionOk="0" h="18015" w="24430">
                    <a:moveTo>
                      <a:pt x="15753" y="8245"/>
                    </a:moveTo>
                    <a:lnTo>
                      <a:pt x="15753" y="8245"/>
                    </a:lnTo>
                    <a:cubicBezTo>
                      <a:pt x="15463" y="9447"/>
                      <a:pt x="14989" y="10610"/>
                      <a:pt x="14297" y="11510"/>
                    </a:cubicBezTo>
                    <a:cubicBezTo>
                      <a:pt x="14105" y="11703"/>
                      <a:pt x="13912" y="11896"/>
                      <a:pt x="13642" y="12011"/>
                    </a:cubicBezTo>
                    <a:cubicBezTo>
                      <a:pt x="13565" y="12011"/>
                      <a:pt x="13450" y="12011"/>
                      <a:pt x="13334" y="11819"/>
                    </a:cubicBezTo>
                    <a:cubicBezTo>
                      <a:pt x="13180" y="11626"/>
                      <a:pt x="13604" y="10470"/>
                      <a:pt x="13951" y="10085"/>
                    </a:cubicBezTo>
                    <a:cubicBezTo>
                      <a:pt x="14491" y="9416"/>
                      <a:pt x="15095" y="8800"/>
                      <a:pt x="15753" y="8245"/>
                    </a:cubicBezTo>
                    <a:close/>
                    <a:moveTo>
                      <a:pt x="13554" y="1"/>
                    </a:moveTo>
                    <a:cubicBezTo>
                      <a:pt x="10931" y="1"/>
                      <a:pt x="8026" y="4044"/>
                      <a:pt x="6746" y="5847"/>
                    </a:cubicBezTo>
                    <a:cubicBezTo>
                      <a:pt x="4319" y="9430"/>
                      <a:pt x="2162" y="13206"/>
                      <a:pt x="274" y="17135"/>
                    </a:cubicBezTo>
                    <a:lnTo>
                      <a:pt x="158" y="17366"/>
                    </a:lnTo>
                    <a:cubicBezTo>
                      <a:pt x="0" y="17708"/>
                      <a:pt x="292" y="18015"/>
                      <a:pt x="566" y="18015"/>
                    </a:cubicBezTo>
                    <a:cubicBezTo>
                      <a:pt x="693" y="18015"/>
                      <a:pt x="817" y="17949"/>
                      <a:pt x="890" y="17790"/>
                    </a:cubicBezTo>
                    <a:cubicBezTo>
                      <a:pt x="2239" y="14939"/>
                      <a:pt x="3780" y="12165"/>
                      <a:pt x="5436" y="9468"/>
                    </a:cubicBezTo>
                    <a:cubicBezTo>
                      <a:pt x="6669" y="7427"/>
                      <a:pt x="8056" y="5462"/>
                      <a:pt x="9559" y="3612"/>
                    </a:cubicBezTo>
                    <a:cubicBezTo>
                      <a:pt x="10522" y="2534"/>
                      <a:pt x="11909" y="839"/>
                      <a:pt x="13527" y="800"/>
                    </a:cubicBezTo>
                    <a:cubicBezTo>
                      <a:pt x="14297" y="800"/>
                      <a:pt x="14952" y="1417"/>
                      <a:pt x="15338" y="2071"/>
                    </a:cubicBezTo>
                    <a:cubicBezTo>
                      <a:pt x="15915" y="3035"/>
                      <a:pt x="16185" y="4152"/>
                      <a:pt x="16108" y="5269"/>
                    </a:cubicBezTo>
                    <a:cubicBezTo>
                      <a:pt x="16108" y="5833"/>
                      <a:pt x="16067" y="6436"/>
                      <a:pt x="15980" y="7047"/>
                    </a:cubicBezTo>
                    <a:lnTo>
                      <a:pt x="15980" y="7047"/>
                    </a:lnTo>
                    <a:cubicBezTo>
                      <a:pt x="15475" y="7428"/>
                      <a:pt x="15000" y="7831"/>
                      <a:pt x="14567" y="8236"/>
                    </a:cubicBezTo>
                    <a:cubicBezTo>
                      <a:pt x="13681" y="9006"/>
                      <a:pt x="11138" y="11626"/>
                      <a:pt x="13064" y="12743"/>
                    </a:cubicBezTo>
                    <a:cubicBezTo>
                      <a:pt x="13309" y="12885"/>
                      <a:pt x="13539" y="12948"/>
                      <a:pt x="13756" y="12948"/>
                    </a:cubicBezTo>
                    <a:cubicBezTo>
                      <a:pt x="15251" y="12948"/>
                      <a:pt x="16104" y="9958"/>
                      <a:pt x="16339" y="9083"/>
                    </a:cubicBezTo>
                    <a:cubicBezTo>
                      <a:pt x="16496" y="8580"/>
                      <a:pt x="16637" y="8041"/>
                      <a:pt x="16747" y="7484"/>
                    </a:cubicBezTo>
                    <a:lnTo>
                      <a:pt x="16747" y="7484"/>
                    </a:lnTo>
                    <a:cubicBezTo>
                      <a:pt x="17610" y="6884"/>
                      <a:pt x="18546" y="6384"/>
                      <a:pt x="19537" y="6001"/>
                    </a:cubicBezTo>
                    <a:cubicBezTo>
                      <a:pt x="20160" y="5793"/>
                      <a:pt x="20897" y="5540"/>
                      <a:pt x="21608" y="5540"/>
                    </a:cubicBezTo>
                    <a:cubicBezTo>
                      <a:pt x="21820" y="5540"/>
                      <a:pt x="22030" y="5563"/>
                      <a:pt x="22234" y="5616"/>
                    </a:cubicBezTo>
                    <a:cubicBezTo>
                      <a:pt x="23081" y="5847"/>
                      <a:pt x="23390" y="7118"/>
                      <a:pt x="23390" y="7966"/>
                    </a:cubicBezTo>
                    <a:cubicBezTo>
                      <a:pt x="23274" y="9430"/>
                      <a:pt x="22850" y="10855"/>
                      <a:pt x="22157" y="12165"/>
                    </a:cubicBezTo>
                    <a:cubicBezTo>
                      <a:pt x="21540" y="13552"/>
                      <a:pt x="20731" y="14824"/>
                      <a:pt x="19768" y="16018"/>
                    </a:cubicBezTo>
                    <a:cubicBezTo>
                      <a:pt x="19421" y="16480"/>
                      <a:pt x="19036" y="16904"/>
                      <a:pt x="18612" y="17289"/>
                    </a:cubicBezTo>
                    <a:cubicBezTo>
                      <a:pt x="18280" y="17591"/>
                      <a:pt x="18587" y="18012"/>
                      <a:pt x="18922" y="18012"/>
                    </a:cubicBezTo>
                    <a:cubicBezTo>
                      <a:pt x="19013" y="18012"/>
                      <a:pt x="19107" y="17980"/>
                      <a:pt x="19190" y="17906"/>
                    </a:cubicBezTo>
                    <a:cubicBezTo>
                      <a:pt x="20269" y="16865"/>
                      <a:pt x="21194" y="15671"/>
                      <a:pt x="21926" y="14400"/>
                    </a:cubicBezTo>
                    <a:cubicBezTo>
                      <a:pt x="22812" y="12936"/>
                      <a:pt x="23505" y="11395"/>
                      <a:pt x="23967" y="9777"/>
                    </a:cubicBezTo>
                    <a:cubicBezTo>
                      <a:pt x="24237" y="8505"/>
                      <a:pt x="24430" y="6964"/>
                      <a:pt x="23698" y="5808"/>
                    </a:cubicBezTo>
                    <a:cubicBezTo>
                      <a:pt x="23261" y="5103"/>
                      <a:pt x="22474" y="4662"/>
                      <a:pt x="21641" y="4662"/>
                    </a:cubicBezTo>
                    <a:cubicBezTo>
                      <a:pt x="21518" y="4662"/>
                      <a:pt x="21394" y="4671"/>
                      <a:pt x="21271" y="4691"/>
                    </a:cubicBezTo>
                    <a:cubicBezTo>
                      <a:pt x="19767" y="4856"/>
                      <a:pt x="18263" y="5522"/>
                      <a:pt x="16916" y="6392"/>
                    </a:cubicBezTo>
                    <a:lnTo>
                      <a:pt x="16916" y="6392"/>
                    </a:lnTo>
                    <a:cubicBezTo>
                      <a:pt x="17109" y="4660"/>
                      <a:pt x="16928" y="2867"/>
                      <a:pt x="15954" y="1494"/>
                    </a:cubicBezTo>
                    <a:cubicBezTo>
                      <a:pt x="15227" y="427"/>
                      <a:pt x="14405" y="1"/>
                      <a:pt x="1355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9"/>
              <p:cNvSpPr/>
              <p:nvPr/>
            </p:nvSpPr>
            <p:spPr>
              <a:xfrm>
                <a:off x="775375" y="1459950"/>
                <a:ext cx="282550" cy="332300"/>
              </a:xfrm>
              <a:custGeom>
                <a:rect b="b" l="l" r="r" t="t"/>
                <a:pathLst>
                  <a:path extrusionOk="0" h="13292" w="11302">
                    <a:moveTo>
                      <a:pt x="3406" y="1"/>
                    </a:moveTo>
                    <a:cubicBezTo>
                      <a:pt x="3326" y="1"/>
                      <a:pt x="3246" y="7"/>
                      <a:pt x="3167" y="19"/>
                    </a:cubicBezTo>
                    <a:cubicBezTo>
                      <a:pt x="470" y="443"/>
                      <a:pt x="46" y="12271"/>
                      <a:pt x="46" y="12271"/>
                    </a:cubicBezTo>
                    <a:cubicBezTo>
                      <a:pt x="1" y="12911"/>
                      <a:pt x="1836" y="13292"/>
                      <a:pt x="3987" y="13292"/>
                    </a:cubicBezTo>
                    <a:cubicBezTo>
                      <a:pt x="7275" y="13292"/>
                      <a:pt x="11302" y="12402"/>
                      <a:pt x="10487" y="10190"/>
                    </a:cubicBezTo>
                    <a:cubicBezTo>
                      <a:pt x="9178" y="6638"/>
                      <a:pt x="6055" y="1"/>
                      <a:pt x="3406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9"/>
              <p:cNvSpPr/>
              <p:nvPr/>
            </p:nvSpPr>
            <p:spPr>
              <a:xfrm>
                <a:off x="2376975" y="1408350"/>
                <a:ext cx="277800" cy="339050"/>
              </a:xfrm>
              <a:custGeom>
                <a:rect b="b" l="l" r="r" t="t"/>
                <a:pathLst>
                  <a:path extrusionOk="0" h="13562" w="11112">
                    <a:moveTo>
                      <a:pt x="5840" y="1"/>
                    </a:moveTo>
                    <a:cubicBezTo>
                      <a:pt x="3162" y="1"/>
                      <a:pt x="283" y="11291"/>
                      <a:pt x="283" y="11291"/>
                    </a:cubicBezTo>
                    <a:cubicBezTo>
                      <a:pt x="1" y="12254"/>
                      <a:pt x="4202" y="13561"/>
                      <a:pt x="7411" y="13561"/>
                    </a:cubicBezTo>
                    <a:cubicBezTo>
                      <a:pt x="9464" y="13561"/>
                      <a:pt x="11111" y="13026"/>
                      <a:pt x="10916" y="11522"/>
                    </a:cubicBezTo>
                    <a:cubicBezTo>
                      <a:pt x="10377" y="7670"/>
                      <a:pt x="8604" y="196"/>
                      <a:pt x="5908" y="3"/>
                    </a:cubicBezTo>
                    <a:cubicBezTo>
                      <a:pt x="5885" y="1"/>
                      <a:pt x="5863" y="1"/>
                      <a:pt x="5840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9"/>
              <p:cNvSpPr/>
              <p:nvPr/>
            </p:nvSpPr>
            <p:spPr>
              <a:xfrm>
                <a:off x="1651600" y="2756050"/>
                <a:ext cx="150900" cy="60900"/>
              </a:xfrm>
              <a:custGeom>
                <a:rect b="b" l="l" r="r" t="t"/>
                <a:pathLst>
                  <a:path extrusionOk="0" h="2436" w="6036">
                    <a:moveTo>
                      <a:pt x="5674" y="1"/>
                    </a:moveTo>
                    <a:cubicBezTo>
                      <a:pt x="5555" y="1"/>
                      <a:pt x="5442" y="69"/>
                      <a:pt x="5411" y="224"/>
                    </a:cubicBezTo>
                    <a:cubicBezTo>
                      <a:pt x="5219" y="764"/>
                      <a:pt x="4872" y="1226"/>
                      <a:pt x="4371" y="1496"/>
                    </a:cubicBezTo>
                    <a:cubicBezTo>
                      <a:pt x="3975" y="1718"/>
                      <a:pt x="3531" y="1830"/>
                      <a:pt x="3090" y="1830"/>
                    </a:cubicBezTo>
                    <a:cubicBezTo>
                      <a:pt x="2845" y="1830"/>
                      <a:pt x="2602" y="1795"/>
                      <a:pt x="2368" y="1727"/>
                    </a:cubicBezTo>
                    <a:cubicBezTo>
                      <a:pt x="1828" y="1573"/>
                      <a:pt x="1328" y="1226"/>
                      <a:pt x="1019" y="764"/>
                    </a:cubicBezTo>
                    <a:lnTo>
                      <a:pt x="711" y="378"/>
                    </a:lnTo>
                    <a:cubicBezTo>
                      <a:pt x="681" y="348"/>
                      <a:pt x="627" y="177"/>
                      <a:pt x="624" y="177"/>
                    </a:cubicBezTo>
                    <a:lnTo>
                      <a:pt x="624" y="177"/>
                    </a:lnTo>
                    <a:cubicBezTo>
                      <a:pt x="623" y="177"/>
                      <a:pt x="626" y="190"/>
                      <a:pt x="634" y="224"/>
                    </a:cubicBezTo>
                    <a:cubicBezTo>
                      <a:pt x="642" y="255"/>
                      <a:pt x="616" y="266"/>
                      <a:pt x="572" y="266"/>
                    </a:cubicBezTo>
                    <a:cubicBezTo>
                      <a:pt x="478" y="266"/>
                      <a:pt x="297" y="218"/>
                      <a:pt x="172" y="218"/>
                    </a:cubicBezTo>
                    <a:cubicBezTo>
                      <a:pt x="67" y="218"/>
                      <a:pt x="0" y="252"/>
                      <a:pt x="56" y="378"/>
                    </a:cubicBezTo>
                    <a:cubicBezTo>
                      <a:pt x="480" y="1341"/>
                      <a:pt x="1328" y="2073"/>
                      <a:pt x="2368" y="2343"/>
                    </a:cubicBezTo>
                    <a:cubicBezTo>
                      <a:pt x="2593" y="2406"/>
                      <a:pt x="2832" y="2436"/>
                      <a:pt x="3075" y="2436"/>
                    </a:cubicBezTo>
                    <a:cubicBezTo>
                      <a:pt x="4327" y="2436"/>
                      <a:pt x="5699" y="1637"/>
                      <a:pt x="5989" y="378"/>
                    </a:cubicBezTo>
                    <a:cubicBezTo>
                      <a:pt x="6035" y="149"/>
                      <a:pt x="5848" y="1"/>
                      <a:pt x="567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9"/>
              <p:cNvSpPr/>
              <p:nvPr/>
            </p:nvSpPr>
            <p:spPr>
              <a:xfrm>
                <a:off x="1586525" y="2514325"/>
                <a:ext cx="250450" cy="124050"/>
              </a:xfrm>
              <a:custGeom>
                <a:rect b="b" l="l" r="r" t="t"/>
                <a:pathLst>
                  <a:path extrusionOk="0" h="4962" w="10018">
                    <a:moveTo>
                      <a:pt x="5682" y="1"/>
                    </a:moveTo>
                    <a:cubicBezTo>
                      <a:pt x="3425" y="1"/>
                      <a:pt x="1032" y="335"/>
                      <a:pt x="694" y="1109"/>
                    </a:cubicBezTo>
                    <a:cubicBezTo>
                      <a:pt x="1" y="2573"/>
                      <a:pt x="5549" y="4962"/>
                      <a:pt x="5549" y="4962"/>
                    </a:cubicBezTo>
                    <a:cubicBezTo>
                      <a:pt x="5549" y="4962"/>
                      <a:pt x="10018" y="1880"/>
                      <a:pt x="9864" y="801"/>
                    </a:cubicBezTo>
                    <a:cubicBezTo>
                      <a:pt x="9808" y="297"/>
                      <a:pt x="7805" y="1"/>
                      <a:pt x="568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9"/>
              <p:cNvSpPr/>
              <p:nvPr/>
            </p:nvSpPr>
            <p:spPr>
              <a:xfrm>
                <a:off x="1559275" y="2608975"/>
                <a:ext cx="167900" cy="110100"/>
              </a:xfrm>
              <a:custGeom>
                <a:rect b="b" l="l" r="r" t="t"/>
                <a:pathLst>
                  <a:path extrusionOk="0" h="4404" w="6716">
                    <a:moveTo>
                      <a:pt x="6388" y="1"/>
                    </a:moveTo>
                    <a:cubicBezTo>
                      <a:pt x="6244" y="1"/>
                      <a:pt x="6099" y="97"/>
                      <a:pt x="6099" y="290"/>
                    </a:cubicBezTo>
                    <a:cubicBezTo>
                      <a:pt x="6099" y="1638"/>
                      <a:pt x="5406" y="2871"/>
                      <a:pt x="4212" y="3564"/>
                    </a:cubicBezTo>
                    <a:cubicBezTo>
                      <a:pt x="3855" y="3727"/>
                      <a:pt x="3477" y="3804"/>
                      <a:pt x="3103" y="3804"/>
                    </a:cubicBezTo>
                    <a:cubicBezTo>
                      <a:pt x="2142" y="3804"/>
                      <a:pt x="1205" y="3296"/>
                      <a:pt x="706" y="2409"/>
                    </a:cubicBezTo>
                    <a:cubicBezTo>
                      <a:pt x="640" y="2332"/>
                      <a:pt x="549" y="2299"/>
                      <a:pt x="458" y="2299"/>
                    </a:cubicBezTo>
                    <a:cubicBezTo>
                      <a:pt x="230" y="2299"/>
                      <a:pt x="1" y="2507"/>
                      <a:pt x="166" y="2755"/>
                    </a:cubicBezTo>
                    <a:cubicBezTo>
                      <a:pt x="812" y="3795"/>
                      <a:pt x="1950" y="4404"/>
                      <a:pt x="3116" y="4404"/>
                    </a:cubicBezTo>
                    <a:cubicBezTo>
                      <a:pt x="3549" y="4404"/>
                      <a:pt x="3987" y="4320"/>
                      <a:pt x="4404" y="4142"/>
                    </a:cubicBezTo>
                    <a:cubicBezTo>
                      <a:pt x="5830" y="3410"/>
                      <a:pt x="6716" y="1908"/>
                      <a:pt x="6677" y="290"/>
                    </a:cubicBezTo>
                    <a:cubicBezTo>
                      <a:pt x="6677" y="97"/>
                      <a:pt x="6533" y="1"/>
                      <a:pt x="638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9"/>
              <p:cNvSpPr/>
              <p:nvPr/>
            </p:nvSpPr>
            <p:spPr>
              <a:xfrm>
                <a:off x="1711750" y="2611150"/>
                <a:ext cx="167175" cy="108200"/>
              </a:xfrm>
              <a:custGeom>
                <a:rect b="b" l="l" r="r" t="t"/>
                <a:pathLst>
                  <a:path extrusionOk="0" h="4328" w="6687">
                    <a:moveTo>
                      <a:pt x="309" y="0"/>
                    </a:moveTo>
                    <a:cubicBezTo>
                      <a:pt x="183" y="0"/>
                      <a:pt x="58" y="68"/>
                      <a:pt x="0" y="203"/>
                    </a:cubicBezTo>
                    <a:cubicBezTo>
                      <a:pt x="39" y="1782"/>
                      <a:pt x="809" y="3362"/>
                      <a:pt x="2312" y="4055"/>
                    </a:cubicBezTo>
                    <a:cubicBezTo>
                      <a:pt x="2715" y="4241"/>
                      <a:pt x="3136" y="4327"/>
                      <a:pt x="3557" y="4327"/>
                    </a:cubicBezTo>
                    <a:cubicBezTo>
                      <a:pt x="4706" y="4327"/>
                      <a:pt x="5845" y="3684"/>
                      <a:pt x="6550" y="2668"/>
                    </a:cubicBezTo>
                    <a:cubicBezTo>
                      <a:pt x="6687" y="2422"/>
                      <a:pt x="6454" y="2195"/>
                      <a:pt x="6238" y="2195"/>
                    </a:cubicBezTo>
                    <a:cubicBezTo>
                      <a:pt x="6151" y="2195"/>
                      <a:pt x="6066" y="2233"/>
                      <a:pt x="6010" y="2322"/>
                    </a:cubicBezTo>
                    <a:cubicBezTo>
                      <a:pt x="5511" y="3209"/>
                      <a:pt x="4574" y="3717"/>
                      <a:pt x="3599" y="3717"/>
                    </a:cubicBezTo>
                    <a:cubicBezTo>
                      <a:pt x="3219" y="3717"/>
                      <a:pt x="2833" y="3640"/>
                      <a:pt x="2466" y="3477"/>
                    </a:cubicBezTo>
                    <a:cubicBezTo>
                      <a:pt x="1272" y="2822"/>
                      <a:pt x="578" y="1551"/>
                      <a:pt x="617" y="203"/>
                    </a:cubicBezTo>
                    <a:cubicBezTo>
                      <a:pt x="559" y="68"/>
                      <a:pt x="434" y="0"/>
                      <a:pt x="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9"/>
              <p:cNvSpPr/>
              <p:nvPr/>
            </p:nvSpPr>
            <p:spPr>
              <a:xfrm>
                <a:off x="1007675" y="3110250"/>
                <a:ext cx="1203000" cy="651275"/>
              </a:xfrm>
              <a:custGeom>
                <a:rect b="b" l="l" r="r" t="t"/>
                <a:pathLst>
                  <a:path extrusionOk="0" h="26051" w="48120">
                    <a:moveTo>
                      <a:pt x="16630" y="1"/>
                    </a:moveTo>
                    <a:cubicBezTo>
                      <a:pt x="14137" y="1"/>
                      <a:pt x="11991" y="170"/>
                      <a:pt x="10480" y="581"/>
                    </a:cubicBezTo>
                    <a:cubicBezTo>
                      <a:pt x="2389" y="2738"/>
                      <a:pt x="1" y="14373"/>
                      <a:pt x="1" y="14373"/>
                    </a:cubicBezTo>
                    <a:cubicBezTo>
                      <a:pt x="3350" y="13363"/>
                      <a:pt x="6082" y="12936"/>
                      <a:pt x="8336" y="12936"/>
                    </a:cubicBezTo>
                    <a:cubicBezTo>
                      <a:pt x="20817" y="12936"/>
                      <a:pt x="18628" y="26051"/>
                      <a:pt x="25363" y="26051"/>
                    </a:cubicBezTo>
                    <a:cubicBezTo>
                      <a:pt x="26044" y="26051"/>
                      <a:pt x="26815" y="25917"/>
                      <a:pt x="27701" y="25622"/>
                    </a:cubicBezTo>
                    <a:cubicBezTo>
                      <a:pt x="37256" y="22463"/>
                      <a:pt x="48120" y="17917"/>
                      <a:pt x="48043" y="16068"/>
                    </a:cubicBezTo>
                    <a:cubicBezTo>
                      <a:pt x="48004" y="12177"/>
                      <a:pt x="45616" y="4510"/>
                      <a:pt x="45231" y="3778"/>
                    </a:cubicBezTo>
                    <a:cubicBezTo>
                      <a:pt x="44917" y="3214"/>
                      <a:pt x="27483" y="1"/>
                      <a:pt x="16630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9"/>
              <p:cNvSpPr/>
              <p:nvPr/>
            </p:nvSpPr>
            <p:spPr>
              <a:xfrm>
                <a:off x="929375" y="3109050"/>
                <a:ext cx="1447950" cy="280725"/>
              </a:xfrm>
              <a:custGeom>
                <a:rect b="b" l="l" r="r" t="t"/>
                <a:pathLst>
                  <a:path extrusionOk="0" h="11229" w="57918">
                    <a:moveTo>
                      <a:pt x="7" y="0"/>
                    </a:moveTo>
                    <a:cubicBezTo>
                      <a:pt x="0" y="0"/>
                      <a:pt x="14" y="17"/>
                      <a:pt x="50" y="51"/>
                    </a:cubicBezTo>
                    <a:lnTo>
                      <a:pt x="1245" y="1245"/>
                    </a:lnTo>
                    <a:cubicBezTo>
                      <a:pt x="7216" y="6793"/>
                      <a:pt x="13419" y="9721"/>
                      <a:pt x="21510" y="10722"/>
                    </a:cubicBezTo>
                    <a:cubicBezTo>
                      <a:pt x="24313" y="11060"/>
                      <a:pt x="27132" y="11229"/>
                      <a:pt x="29949" y="11229"/>
                    </a:cubicBezTo>
                    <a:cubicBezTo>
                      <a:pt x="34837" y="11229"/>
                      <a:pt x="39720" y="10723"/>
                      <a:pt x="44510" y="9721"/>
                    </a:cubicBezTo>
                    <a:cubicBezTo>
                      <a:pt x="46398" y="9335"/>
                      <a:pt x="48285" y="8796"/>
                      <a:pt x="50135" y="8064"/>
                    </a:cubicBezTo>
                    <a:cubicBezTo>
                      <a:pt x="53024" y="6870"/>
                      <a:pt x="55644" y="5175"/>
                      <a:pt x="57917" y="3017"/>
                    </a:cubicBezTo>
                    <a:lnTo>
                      <a:pt x="57917" y="3017"/>
                    </a:lnTo>
                    <a:cubicBezTo>
                      <a:pt x="55336" y="4558"/>
                      <a:pt x="52600" y="5868"/>
                      <a:pt x="49788" y="6947"/>
                    </a:cubicBezTo>
                    <a:cubicBezTo>
                      <a:pt x="48093" y="7525"/>
                      <a:pt x="46821" y="7987"/>
                      <a:pt x="45126" y="8411"/>
                    </a:cubicBezTo>
                    <a:cubicBezTo>
                      <a:pt x="41697" y="9181"/>
                      <a:pt x="38230" y="9644"/>
                      <a:pt x="34724" y="9798"/>
                    </a:cubicBezTo>
                    <a:cubicBezTo>
                      <a:pt x="33343" y="9893"/>
                      <a:pt x="31961" y="9941"/>
                      <a:pt x="30580" y="9941"/>
                    </a:cubicBezTo>
                    <a:cubicBezTo>
                      <a:pt x="24716" y="9941"/>
                      <a:pt x="18870" y="9078"/>
                      <a:pt x="13226" y="7332"/>
                    </a:cubicBezTo>
                    <a:cubicBezTo>
                      <a:pt x="7163" y="5433"/>
                      <a:pt x="129" y="0"/>
                      <a:pt x="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9"/>
              <p:cNvSpPr/>
              <p:nvPr/>
            </p:nvSpPr>
            <p:spPr>
              <a:xfrm>
                <a:off x="720650" y="1884200"/>
                <a:ext cx="1993775" cy="670400"/>
              </a:xfrm>
              <a:custGeom>
                <a:rect b="b" l="l" r="r" t="t"/>
                <a:pathLst>
                  <a:path extrusionOk="0" h="26816" w="79751">
                    <a:moveTo>
                      <a:pt x="9555" y="1"/>
                    </a:moveTo>
                    <a:cubicBezTo>
                      <a:pt x="4277" y="1"/>
                      <a:pt x="1" y="4277"/>
                      <a:pt x="1" y="9555"/>
                    </a:cubicBezTo>
                    <a:lnTo>
                      <a:pt x="1" y="19842"/>
                    </a:lnTo>
                    <a:cubicBezTo>
                      <a:pt x="1" y="23540"/>
                      <a:pt x="2967" y="26545"/>
                      <a:pt x="6666" y="26545"/>
                    </a:cubicBezTo>
                    <a:lnTo>
                      <a:pt x="28818" y="26815"/>
                    </a:lnTo>
                    <a:cubicBezTo>
                      <a:pt x="29281" y="26815"/>
                      <a:pt x="29743" y="26699"/>
                      <a:pt x="30167" y="26507"/>
                    </a:cubicBezTo>
                    <a:lnTo>
                      <a:pt x="38681" y="22115"/>
                    </a:lnTo>
                    <a:cubicBezTo>
                      <a:pt x="39087" y="21893"/>
                      <a:pt x="39529" y="21787"/>
                      <a:pt x="39968" y="21787"/>
                    </a:cubicBezTo>
                    <a:cubicBezTo>
                      <a:pt x="40445" y="21787"/>
                      <a:pt x="40918" y="21913"/>
                      <a:pt x="41339" y="22153"/>
                    </a:cubicBezTo>
                    <a:lnTo>
                      <a:pt x="49507" y="26507"/>
                    </a:lnTo>
                    <a:cubicBezTo>
                      <a:pt x="49931" y="26699"/>
                      <a:pt x="50432" y="26815"/>
                      <a:pt x="50933" y="26815"/>
                    </a:cubicBezTo>
                    <a:lnTo>
                      <a:pt x="73085" y="26545"/>
                    </a:lnTo>
                    <a:cubicBezTo>
                      <a:pt x="76745" y="26545"/>
                      <a:pt x="79750" y="23540"/>
                      <a:pt x="79750" y="19842"/>
                    </a:cubicBezTo>
                    <a:lnTo>
                      <a:pt x="79750" y="9555"/>
                    </a:lnTo>
                    <a:cubicBezTo>
                      <a:pt x="79750" y="4277"/>
                      <a:pt x="75474" y="1"/>
                      <a:pt x="70234" y="1"/>
                    </a:cubicBezTo>
                    <a:close/>
                  </a:path>
                </a:pathLst>
              </a:custGeom>
              <a:solidFill>
                <a:srgbClr val="DAFFFC">
                  <a:alpha val="5133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9"/>
              <p:cNvSpPr/>
              <p:nvPr/>
            </p:nvSpPr>
            <p:spPr>
              <a:xfrm>
                <a:off x="450000" y="1729875"/>
                <a:ext cx="1305125" cy="1037600"/>
              </a:xfrm>
              <a:custGeom>
                <a:rect b="b" l="l" r="r" t="t"/>
                <a:pathLst>
                  <a:path extrusionOk="0" h="41504" w="52205">
                    <a:moveTo>
                      <a:pt x="1561" y="0"/>
                    </a:moveTo>
                    <a:cubicBezTo>
                      <a:pt x="839" y="0"/>
                      <a:pt x="116" y="453"/>
                      <a:pt x="116" y="1358"/>
                    </a:cubicBezTo>
                    <a:lnTo>
                      <a:pt x="116" y="26400"/>
                    </a:lnTo>
                    <a:cubicBezTo>
                      <a:pt x="116" y="28057"/>
                      <a:pt x="1" y="29675"/>
                      <a:pt x="116" y="31331"/>
                    </a:cubicBezTo>
                    <a:cubicBezTo>
                      <a:pt x="425" y="36918"/>
                      <a:pt x="5317" y="40809"/>
                      <a:pt x="10634" y="41387"/>
                    </a:cubicBezTo>
                    <a:cubicBezTo>
                      <a:pt x="11629" y="41461"/>
                      <a:pt x="12624" y="41504"/>
                      <a:pt x="13619" y="41504"/>
                    </a:cubicBezTo>
                    <a:cubicBezTo>
                      <a:pt x="14165" y="41504"/>
                      <a:pt x="14711" y="41491"/>
                      <a:pt x="15257" y="41464"/>
                    </a:cubicBezTo>
                    <a:lnTo>
                      <a:pt x="50316" y="41464"/>
                    </a:lnTo>
                    <a:cubicBezTo>
                      <a:pt x="52204" y="41464"/>
                      <a:pt x="52204" y="38574"/>
                      <a:pt x="50316" y="38574"/>
                    </a:cubicBezTo>
                    <a:lnTo>
                      <a:pt x="12252" y="38574"/>
                    </a:lnTo>
                    <a:cubicBezTo>
                      <a:pt x="8592" y="38574"/>
                      <a:pt x="4932" y="36841"/>
                      <a:pt x="3468" y="33373"/>
                    </a:cubicBezTo>
                    <a:lnTo>
                      <a:pt x="3391" y="33142"/>
                    </a:lnTo>
                    <a:cubicBezTo>
                      <a:pt x="3353" y="33027"/>
                      <a:pt x="3314" y="32950"/>
                      <a:pt x="3276" y="32872"/>
                    </a:cubicBezTo>
                    <a:cubicBezTo>
                      <a:pt x="3198" y="32564"/>
                      <a:pt x="3121" y="32295"/>
                      <a:pt x="3083" y="31986"/>
                    </a:cubicBezTo>
                    <a:cubicBezTo>
                      <a:pt x="3006" y="31832"/>
                      <a:pt x="3006" y="31640"/>
                      <a:pt x="3006" y="31447"/>
                    </a:cubicBezTo>
                    <a:lnTo>
                      <a:pt x="3006" y="1358"/>
                    </a:lnTo>
                    <a:cubicBezTo>
                      <a:pt x="3006" y="453"/>
                      <a:pt x="2283" y="0"/>
                      <a:pt x="1561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9"/>
              <p:cNvSpPr/>
              <p:nvPr/>
            </p:nvSpPr>
            <p:spPr>
              <a:xfrm>
                <a:off x="384525" y="1655950"/>
                <a:ext cx="199375" cy="129075"/>
              </a:xfrm>
              <a:custGeom>
                <a:rect b="b" l="l" r="r" t="t"/>
                <a:pathLst>
                  <a:path extrusionOk="0" h="5163" w="7975">
                    <a:moveTo>
                      <a:pt x="1734" y="0"/>
                    </a:moveTo>
                    <a:cubicBezTo>
                      <a:pt x="809" y="0"/>
                      <a:pt x="0" y="771"/>
                      <a:pt x="0" y="1734"/>
                    </a:cubicBezTo>
                    <a:lnTo>
                      <a:pt x="0" y="3429"/>
                    </a:lnTo>
                    <a:cubicBezTo>
                      <a:pt x="0" y="4392"/>
                      <a:pt x="809" y="5163"/>
                      <a:pt x="1734" y="5163"/>
                    </a:cubicBezTo>
                    <a:lnTo>
                      <a:pt x="6241" y="5163"/>
                    </a:lnTo>
                    <a:cubicBezTo>
                      <a:pt x="7204" y="5163"/>
                      <a:pt x="7975" y="4392"/>
                      <a:pt x="7975" y="3429"/>
                    </a:cubicBezTo>
                    <a:lnTo>
                      <a:pt x="7975" y="1734"/>
                    </a:lnTo>
                    <a:cubicBezTo>
                      <a:pt x="7975" y="771"/>
                      <a:pt x="7204" y="0"/>
                      <a:pt x="6241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9"/>
              <p:cNvSpPr/>
              <p:nvPr/>
            </p:nvSpPr>
            <p:spPr>
              <a:xfrm>
                <a:off x="1628925" y="2651850"/>
                <a:ext cx="198425" cy="178200"/>
              </a:xfrm>
              <a:custGeom>
                <a:rect b="b" l="l" r="r" t="t"/>
                <a:pathLst>
                  <a:path extrusionOk="0" h="7128" w="7937">
                    <a:moveTo>
                      <a:pt x="1888" y="0"/>
                    </a:moveTo>
                    <a:cubicBezTo>
                      <a:pt x="809" y="0"/>
                      <a:pt x="0" y="848"/>
                      <a:pt x="0" y="1888"/>
                    </a:cubicBezTo>
                    <a:lnTo>
                      <a:pt x="0" y="5240"/>
                    </a:lnTo>
                    <a:cubicBezTo>
                      <a:pt x="0" y="6280"/>
                      <a:pt x="809" y="7128"/>
                      <a:pt x="1888" y="7128"/>
                    </a:cubicBezTo>
                    <a:lnTo>
                      <a:pt x="6049" y="7128"/>
                    </a:lnTo>
                    <a:cubicBezTo>
                      <a:pt x="7089" y="7128"/>
                      <a:pt x="7936" y="6280"/>
                      <a:pt x="7936" y="5240"/>
                    </a:cubicBezTo>
                    <a:lnTo>
                      <a:pt x="7936" y="1888"/>
                    </a:lnTo>
                    <a:cubicBezTo>
                      <a:pt x="7936" y="848"/>
                      <a:pt x="7089" y="0"/>
                      <a:pt x="6049" y="0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9"/>
              <p:cNvSpPr/>
              <p:nvPr/>
            </p:nvSpPr>
            <p:spPr>
              <a:xfrm>
                <a:off x="341175" y="1511475"/>
                <a:ext cx="94400" cy="93475"/>
              </a:xfrm>
              <a:custGeom>
                <a:rect b="b" l="l" r="r" t="t"/>
                <a:pathLst>
                  <a:path extrusionOk="0" h="3739" w="3776">
                    <a:moveTo>
                      <a:pt x="1888" y="0"/>
                    </a:moveTo>
                    <a:cubicBezTo>
                      <a:pt x="848" y="0"/>
                      <a:pt x="0" y="809"/>
                      <a:pt x="0" y="1849"/>
                    </a:cubicBezTo>
                    <a:cubicBezTo>
                      <a:pt x="0" y="2868"/>
                      <a:pt x="813" y="3738"/>
                      <a:pt x="1823" y="3738"/>
                    </a:cubicBezTo>
                    <a:cubicBezTo>
                      <a:pt x="1844" y="3738"/>
                      <a:pt x="1866" y="3738"/>
                      <a:pt x="1888" y="3737"/>
                    </a:cubicBezTo>
                    <a:cubicBezTo>
                      <a:pt x="2928" y="3737"/>
                      <a:pt x="3776" y="2890"/>
                      <a:pt x="3776" y="1849"/>
                    </a:cubicBezTo>
                    <a:cubicBezTo>
                      <a:pt x="3737" y="848"/>
                      <a:pt x="2928" y="0"/>
                      <a:pt x="1888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9"/>
              <p:cNvSpPr/>
              <p:nvPr/>
            </p:nvSpPr>
            <p:spPr>
              <a:xfrm>
                <a:off x="331550" y="1060100"/>
                <a:ext cx="285100" cy="257700"/>
              </a:xfrm>
              <a:custGeom>
                <a:rect b="b" l="l" r="r" t="t"/>
                <a:pathLst>
                  <a:path extrusionOk="0" h="10308" w="11404">
                    <a:moveTo>
                      <a:pt x="6211" y="642"/>
                    </a:moveTo>
                    <a:cubicBezTo>
                      <a:pt x="6489" y="642"/>
                      <a:pt x="6770" y="667"/>
                      <a:pt x="7050" y="718"/>
                    </a:cubicBezTo>
                    <a:cubicBezTo>
                      <a:pt x="9208" y="1142"/>
                      <a:pt x="10749" y="2992"/>
                      <a:pt x="10826" y="5188"/>
                    </a:cubicBezTo>
                    <a:cubicBezTo>
                      <a:pt x="10787" y="7114"/>
                      <a:pt x="9593" y="8847"/>
                      <a:pt x="7782" y="9502"/>
                    </a:cubicBezTo>
                    <a:cubicBezTo>
                      <a:pt x="7275" y="9671"/>
                      <a:pt x="6757" y="9754"/>
                      <a:pt x="6245" y="9754"/>
                    </a:cubicBezTo>
                    <a:cubicBezTo>
                      <a:pt x="4890" y="9754"/>
                      <a:pt x="3581" y="9178"/>
                      <a:pt x="2658" y="8115"/>
                    </a:cubicBezTo>
                    <a:cubicBezTo>
                      <a:pt x="1464" y="6613"/>
                      <a:pt x="1310" y="4533"/>
                      <a:pt x="2273" y="2876"/>
                    </a:cubicBezTo>
                    <a:cubicBezTo>
                      <a:pt x="3126" y="1466"/>
                      <a:pt x="4621" y="642"/>
                      <a:pt x="6211" y="642"/>
                    </a:cubicBezTo>
                    <a:close/>
                    <a:moveTo>
                      <a:pt x="6187" y="1"/>
                    </a:moveTo>
                    <a:cubicBezTo>
                      <a:pt x="4761" y="1"/>
                      <a:pt x="3314" y="591"/>
                      <a:pt x="2235" y="1913"/>
                    </a:cubicBezTo>
                    <a:cubicBezTo>
                      <a:pt x="0" y="4648"/>
                      <a:pt x="1156" y="8809"/>
                      <a:pt x="4508" y="10003"/>
                    </a:cubicBezTo>
                    <a:cubicBezTo>
                      <a:pt x="5090" y="10211"/>
                      <a:pt x="5677" y="10308"/>
                      <a:pt x="6250" y="10308"/>
                    </a:cubicBezTo>
                    <a:cubicBezTo>
                      <a:pt x="8971" y="10308"/>
                      <a:pt x="11367" y="8120"/>
                      <a:pt x="11404" y="5196"/>
                    </a:cubicBezTo>
                    <a:lnTo>
                      <a:pt x="11404" y="5196"/>
                    </a:lnTo>
                    <a:cubicBezTo>
                      <a:pt x="11404" y="5194"/>
                      <a:pt x="11404" y="5191"/>
                      <a:pt x="11404" y="5188"/>
                    </a:cubicBezTo>
                    <a:lnTo>
                      <a:pt x="11404" y="5188"/>
                    </a:lnTo>
                    <a:cubicBezTo>
                      <a:pt x="11404" y="5188"/>
                      <a:pt x="11404" y="5188"/>
                      <a:pt x="11404" y="5188"/>
                    </a:cubicBezTo>
                    <a:cubicBezTo>
                      <a:pt x="11404" y="2033"/>
                      <a:pt x="8833" y="1"/>
                      <a:pt x="6187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9"/>
              <p:cNvSpPr/>
              <p:nvPr/>
            </p:nvSpPr>
            <p:spPr>
              <a:xfrm>
                <a:off x="464450" y="1099250"/>
                <a:ext cx="29900" cy="13500"/>
              </a:xfrm>
              <a:custGeom>
                <a:rect b="b" l="l" r="r" t="t"/>
                <a:pathLst>
                  <a:path extrusionOk="0" h="540" w="1196">
                    <a:moveTo>
                      <a:pt x="232" y="0"/>
                    </a:moveTo>
                    <a:cubicBezTo>
                      <a:pt x="155" y="0"/>
                      <a:pt x="116" y="39"/>
                      <a:pt x="39" y="154"/>
                    </a:cubicBezTo>
                    <a:cubicBezTo>
                      <a:pt x="1" y="231"/>
                      <a:pt x="1" y="308"/>
                      <a:pt x="1" y="385"/>
                    </a:cubicBezTo>
                    <a:cubicBezTo>
                      <a:pt x="39" y="424"/>
                      <a:pt x="116" y="539"/>
                      <a:pt x="155" y="539"/>
                    </a:cubicBezTo>
                    <a:lnTo>
                      <a:pt x="925" y="539"/>
                    </a:lnTo>
                    <a:lnTo>
                      <a:pt x="1118" y="424"/>
                    </a:lnTo>
                    <a:cubicBezTo>
                      <a:pt x="1156" y="385"/>
                      <a:pt x="1195" y="308"/>
                      <a:pt x="1195" y="231"/>
                    </a:cubicBezTo>
                    <a:cubicBezTo>
                      <a:pt x="1195" y="154"/>
                      <a:pt x="1156" y="116"/>
                      <a:pt x="1118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9"/>
              <p:cNvSpPr/>
              <p:nvPr/>
            </p:nvSpPr>
            <p:spPr>
              <a:xfrm>
                <a:off x="393175" y="1109375"/>
                <a:ext cx="58250" cy="87650"/>
              </a:xfrm>
              <a:custGeom>
                <a:rect b="b" l="l" r="r" t="t"/>
                <a:pathLst>
                  <a:path extrusionOk="0" h="3506" w="2330">
                    <a:moveTo>
                      <a:pt x="1906" y="1"/>
                    </a:moveTo>
                    <a:cubicBezTo>
                      <a:pt x="1852" y="1"/>
                      <a:pt x="1794" y="18"/>
                      <a:pt x="1734" y="57"/>
                    </a:cubicBezTo>
                    <a:cubicBezTo>
                      <a:pt x="656" y="751"/>
                      <a:pt x="39" y="1945"/>
                      <a:pt x="1" y="3217"/>
                    </a:cubicBezTo>
                    <a:cubicBezTo>
                      <a:pt x="1" y="3409"/>
                      <a:pt x="145" y="3505"/>
                      <a:pt x="290" y="3505"/>
                    </a:cubicBezTo>
                    <a:cubicBezTo>
                      <a:pt x="434" y="3505"/>
                      <a:pt x="579" y="3409"/>
                      <a:pt x="579" y="3217"/>
                    </a:cubicBezTo>
                    <a:cubicBezTo>
                      <a:pt x="617" y="2138"/>
                      <a:pt x="1157" y="1136"/>
                      <a:pt x="2043" y="558"/>
                    </a:cubicBezTo>
                    <a:cubicBezTo>
                      <a:pt x="2330" y="399"/>
                      <a:pt x="2168" y="1"/>
                      <a:pt x="1906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9"/>
              <p:cNvSpPr/>
              <p:nvPr/>
            </p:nvSpPr>
            <p:spPr>
              <a:xfrm>
                <a:off x="521275" y="1228825"/>
                <a:ext cx="46275" cy="43200"/>
              </a:xfrm>
              <a:custGeom>
                <a:rect b="b" l="l" r="r" t="t"/>
                <a:pathLst>
                  <a:path extrusionOk="0" h="1728" w="1851">
                    <a:moveTo>
                      <a:pt x="1536" y="1"/>
                    </a:moveTo>
                    <a:cubicBezTo>
                      <a:pt x="1431" y="1"/>
                      <a:pt x="1336" y="69"/>
                      <a:pt x="1311" y="172"/>
                    </a:cubicBezTo>
                    <a:lnTo>
                      <a:pt x="1234" y="211"/>
                    </a:lnTo>
                    <a:lnTo>
                      <a:pt x="1157" y="326"/>
                    </a:lnTo>
                    <a:lnTo>
                      <a:pt x="1157" y="403"/>
                    </a:lnTo>
                    <a:lnTo>
                      <a:pt x="1041" y="480"/>
                    </a:lnTo>
                    <a:lnTo>
                      <a:pt x="771" y="789"/>
                    </a:lnTo>
                    <a:lnTo>
                      <a:pt x="617" y="943"/>
                    </a:lnTo>
                    <a:lnTo>
                      <a:pt x="540" y="943"/>
                    </a:lnTo>
                    <a:lnTo>
                      <a:pt x="193" y="1174"/>
                    </a:lnTo>
                    <a:cubicBezTo>
                      <a:pt x="39" y="1289"/>
                      <a:pt x="1" y="1444"/>
                      <a:pt x="39" y="1598"/>
                    </a:cubicBezTo>
                    <a:cubicBezTo>
                      <a:pt x="126" y="1684"/>
                      <a:pt x="234" y="1728"/>
                      <a:pt x="348" y="1728"/>
                    </a:cubicBezTo>
                    <a:cubicBezTo>
                      <a:pt x="386" y="1728"/>
                      <a:pt x="425" y="1723"/>
                      <a:pt x="463" y="1713"/>
                    </a:cubicBezTo>
                    <a:cubicBezTo>
                      <a:pt x="1002" y="1405"/>
                      <a:pt x="1426" y="981"/>
                      <a:pt x="1773" y="480"/>
                    </a:cubicBezTo>
                    <a:cubicBezTo>
                      <a:pt x="1850" y="365"/>
                      <a:pt x="1811" y="172"/>
                      <a:pt x="1696" y="57"/>
                    </a:cubicBezTo>
                    <a:cubicBezTo>
                      <a:pt x="1645" y="18"/>
                      <a:pt x="1589" y="1"/>
                      <a:pt x="1536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9"/>
              <p:cNvSpPr/>
              <p:nvPr/>
            </p:nvSpPr>
            <p:spPr>
              <a:xfrm>
                <a:off x="208450" y="1280350"/>
                <a:ext cx="212700" cy="182875"/>
              </a:xfrm>
              <a:custGeom>
                <a:rect b="b" l="l" r="r" t="t"/>
                <a:pathLst>
                  <a:path extrusionOk="0" h="7315" w="8508">
                    <a:moveTo>
                      <a:pt x="4817" y="596"/>
                    </a:moveTo>
                    <a:cubicBezTo>
                      <a:pt x="6375" y="596"/>
                      <a:pt x="7906" y="1754"/>
                      <a:pt x="7929" y="3659"/>
                    </a:cubicBezTo>
                    <a:cubicBezTo>
                      <a:pt x="7929" y="4930"/>
                      <a:pt x="7120" y="6086"/>
                      <a:pt x="5926" y="6548"/>
                    </a:cubicBezTo>
                    <a:cubicBezTo>
                      <a:pt x="5590" y="6664"/>
                      <a:pt x="5245" y="6719"/>
                      <a:pt x="4905" y="6719"/>
                    </a:cubicBezTo>
                    <a:cubicBezTo>
                      <a:pt x="3995" y="6719"/>
                      <a:pt x="3113" y="6324"/>
                      <a:pt x="2497" y="5624"/>
                    </a:cubicBezTo>
                    <a:cubicBezTo>
                      <a:pt x="1688" y="4622"/>
                      <a:pt x="1572" y="3235"/>
                      <a:pt x="2189" y="2118"/>
                    </a:cubicBezTo>
                    <a:cubicBezTo>
                      <a:pt x="2819" y="1067"/>
                      <a:pt x="3824" y="596"/>
                      <a:pt x="4817" y="596"/>
                    </a:cubicBezTo>
                    <a:close/>
                    <a:moveTo>
                      <a:pt x="4853" y="0"/>
                    </a:moveTo>
                    <a:cubicBezTo>
                      <a:pt x="3774" y="0"/>
                      <a:pt x="2738" y="468"/>
                      <a:pt x="1996" y="1347"/>
                    </a:cubicBezTo>
                    <a:cubicBezTo>
                      <a:pt x="0" y="3771"/>
                      <a:pt x="1828" y="7314"/>
                      <a:pt x="4797" y="7314"/>
                    </a:cubicBezTo>
                    <a:cubicBezTo>
                      <a:pt x="5038" y="7314"/>
                      <a:pt x="5286" y="7291"/>
                      <a:pt x="5540" y="7242"/>
                    </a:cubicBezTo>
                    <a:cubicBezTo>
                      <a:pt x="7257" y="6937"/>
                      <a:pt x="8482" y="5424"/>
                      <a:pt x="8507" y="3674"/>
                    </a:cubicBezTo>
                    <a:lnTo>
                      <a:pt x="8507" y="3674"/>
                    </a:lnTo>
                    <a:cubicBezTo>
                      <a:pt x="8507" y="3669"/>
                      <a:pt x="8507" y="3664"/>
                      <a:pt x="8507" y="3659"/>
                    </a:cubicBezTo>
                    <a:cubicBezTo>
                      <a:pt x="8507" y="3653"/>
                      <a:pt x="8507" y="3646"/>
                      <a:pt x="8507" y="3640"/>
                    </a:cubicBezTo>
                    <a:lnTo>
                      <a:pt x="8507" y="3640"/>
                    </a:lnTo>
                    <a:cubicBezTo>
                      <a:pt x="8507" y="3633"/>
                      <a:pt x="8507" y="3627"/>
                      <a:pt x="8507" y="3620"/>
                    </a:cubicBezTo>
                    <a:cubicBezTo>
                      <a:pt x="8507" y="3615"/>
                      <a:pt x="8507" y="3610"/>
                      <a:pt x="8507" y="3605"/>
                    </a:cubicBezTo>
                    <a:lnTo>
                      <a:pt x="8507" y="3605"/>
                    </a:lnTo>
                    <a:cubicBezTo>
                      <a:pt x="8484" y="2086"/>
                      <a:pt x="7528" y="763"/>
                      <a:pt x="6157" y="230"/>
                    </a:cubicBezTo>
                    <a:cubicBezTo>
                      <a:pt x="5726" y="76"/>
                      <a:pt x="5286" y="0"/>
                      <a:pt x="4853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9"/>
              <p:cNvSpPr/>
              <p:nvPr/>
            </p:nvSpPr>
            <p:spPr>
              <a:xfrm>
                <a:off x="273750" y="1309200"/>
                <a:ext cx="66475" cy="43400"/>
              </a:xfrm>
              <a:custGeom>
                <a:rect b="b" l="l" r="r" t="t"/>
                <a:pathLst>
                  <a:path extrusionOk="0" h="1736" w="2659">
                    <a:moveTo>
                      <a:pt x="2389" y="1"/>
                    </a:moveTo>
                    <a:cubicBezTo>
                      <a:pt x="1426" y="1"/>
                      <a:pt x="578" y="502"/>
                      <a:pt x="78" y="1272"/>
                    </a:cubicBezTo>
                    <a:cubicBezTo>
                      <a:pt x="0" y="1426"/>
                      <a:pt x="39" y="1619"/>
                      <a:pt x="155" y="1696"/>
                    </a:cubicBezTo>
                    <a:cubicBezTo>
                      <a:pt x="209" y="1723"/>
                      <a:pt x="269" y="1736"/>
                      <a:pt x="328" y="1736"/>
                    </a:cubicBezTo>
                    <a:cubicBezTo>
                      <a:pt x="435" y="1736"/>
                      <a:pt x="542" y="1693"/>
                      <a:pt x="617" y="1619"/>
                    </a:cubicBezTo>
                    <a:cubicBezTo>
                      <a:pt x="771" y="1311"/>
                      <a:pt x="1002" y="1041"/>
                      <a:pt x="1310" y="887"/>
                    </a:cubicBezTo>
                    <a:cubicBezTo>
                      <a:pt x="1619" y="694"/>
                      <a:pt x="2004" y="617"/>
                      <a:pt x="2389" y="617"/>
                    </a:cubicBezTo>
                    <a:cubicBezTo>
                      <a:pt x="2543" y="617"/>
                      <a:pt x="2659" y="463"/>
                      <a:pt x="2659" y="309"/>
                    </a:cubicBezTo>
                    <a:cubicBezTo>
                      <a:pt x="2659" y="155"/>
                      <a:pt x="2543" y="1"/>
                      <a:pt x="2389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9"/>
              <p:cNvSpPr/>
              <p:nvPr/>
            </p:nvSpPr>
            <p:spPr>
              <a:xfrm>
                <a:off x="623375" y="3411800"/>
                <a:ext cx="2536975" cy="712750"/>
              </a:xfrm>
              <a:custGeom>
                <a:rect b="b" l="l" r="r" t="t"/>
                <a:pathLst>
                  <a:path extrusionOk="0" h="28510" w="101479">
                    <a:moveTo>
                      <a:pt x="67445" y="4811"/>
                    </a:moveTo>
                    <a:lnTo>
                      <a:pt x="67460" y="4815"/>
                    </a:lnTo>
                    <a:cubicBezTo>
                      <a:pt x="67501" y="4831"/>
                      <a:pt x="67516" y="4837"/>
                      <a:pt x="67515" y="4837"/>
                    </a:cubicBezTo>
                    <a:cubicBezTo>
                      <a:pt x="67515" y="4837"/>
                      <a:pt x="67479" y="4823"/>
                      <a:pt x="67445" y="4811"/>
                    </a:cubicBezTo>
                    <a:close/>
                    <a:moveTo>
                      <a:pt x="63453" y="5008"/>
                    </a:moveTo>
                    <a:cubicBezTo>
                      <a:pt x="63428" y="5008"/>
                      <a:pt x="63334" y="5059"/>
                      <a:pt x="63342" y="5059"/>
                    </a:cubicBezTo>
                    <a:cubicBezTo>
                      <a:pt x="63346" y="5059"/>
                      <a:pt x="63376" y="5046"/>
                      <a:pt x="63453" y="5008"/>
                    </a:cubicBezTo>
                    <a:close/>
                    <a:moveTo>
                      <a:pt x="46444" y="11909"/>
                    </a:moveTo>
                    <a:cubicBezTo>
                      <a:pt x="46432" y="11909"/>
                      <a:pt x="46393" y="11919"/>
                      <a:pt x="46309" y="11942"/>
                    </a:cubicBezTo>
                    <a:lnTo>
                      <a:pt x="46391" y="11942"/>
                    </a:lnTo>
                    <a:cubicBezTo>
                      <a:pt x="46430" y="11925"/>
                      <a:pt x="46459" y="11909"/>
                      <a:pt x="46444" y="11909"/>
                    </a:cubicBezTo>
                    <a:close/>
                    <a:moveTo>
                      <a:pt x="24202" y="0"/>
                    </a:moveTo>
                    <a:cubicBezTo>
                      <a:pt x="20272" y="0"/>
                      <a:pt x="16258" y="1324"/>
                      <a:pt x="12868" y="3043"/>
                    </a:cubicBezTo>
                    <a:cubicBezTo>
                      <a:pt x="8476" y="5354"/>
                      <a:pt x="4470" y="8359"/>
                      <a:pt x="1002" y="11904"/>
                    </a:cubicBezTo>
                    <a:lnTo>
                      <a:pt x="424" y="12405"/>
                    </a:lnTo>
                    <a:cubicBezTo>
                      <a:pt x="1" y="12790"/>
                      <a:pt x="193" y="13522"/>
                      <a:pt x="771" y="13676"/>
                    </a:cubicBezTo>
                    <a:cubicBezTo>
                      <a:pt x="949" y="13725"/>
                      <a:pt x="1132" y="13750"/>
                      <a:pt x="1314" y="13750"/>
                    </a:cubicBezTo>
                    <a:cubicBezTo>
                      <a:pt x="1842" y="13750"/>
                      <a:pt x="2364" y="13548"/>
                      <a:pt x="2736" y="13175"/>
                    </a:cubicBezTo>
                    <a:cubicBezTo>
                      <a:pt x="3429" y="12405"/>
                      <a:pt x="4161" y="11711"/>
                      <a:pt x="4932" y="11056"/>
                    </a:cubicBezTo>
                    <a:lnTo>
                      <a:pt x="5510" y="10517"/>
                    </a:lnTo>
                    <a:lnTo>
                      <a:pt x="5548" y="10517"/>
                    </a:lnTo>
                    <a:lnTo>
                      <a:pt x="5934" y="10170"/>
                    </a:lnTo>
                    <a:lnTo>
                      <a:pt x="7282" y="9053"/>
                    </a:lnTo>
                    <a:cubicBezTo>
                      <a:pt x="8322" y="8205"/>
                      <a:pt x="9401" y="7435"/>
                      <a:pt x="10557" y="6664"/>
                    </a:cubicBezTo>
                    <a:cubicBezTo>
                      <a:pt x="11713" y="5855"/>
                      <a:pt x="12945" y="5123"/>
                      <a:pt x="14217" y="4507"/>
                    </a:cubicBezTo>
                    <a:cubicBezTo>
                      <a:pt x="15527" y="3775"/>
                      <a:pt x="16914" y="3197"/>
                      <a:pt x="18339" y="2773"/>
                    </a:cubicBezTo>
                    <a:cubicBezTo>
                      <a:pt x="20022" y="2237"/>
                      <a:pt x="21797" y="1885"/>
                      <a:pt x="23547" y="1885"/>
                    </a:cubicBezTo>
                    <a:cubicBezTo>
                      <a:pt x="24562" y="1885"/>
                      <a:pt x="25569" y="2004"/>
                      <a:pt x="26545" y="2272"/>
                    </a:cubicBezTo>
                    <a:cubicBezTo>
                      <a:pt x="28626" y="2850"/>
                      <a:pt x="30513" y="4006"/>
                      <a:pt x="31977" y="5663"/>
                    </a:cubicBezTo>
                    <a:cubicBezTo>
                      <a:pt x="33364" y="7127"/>
                      <a:pt x="34482" y="8860"/>
                      <a:pt x="35753" y="10517"/>
                    </a:cubicBezTo>
                    <a:cubicBezTo>
                      <a:pt x="36986" y="12135"/>
                      <a:pt x="38296" y="13406"/>
                      <a:pt x="40106" y="14061"/>
                    </a:cubicBezTo>
                    <a:cubicBezTo>
                      <a:pt x="40814" y="14327"/>
                      <a:pt x="41703" y="14445"/>
                      <a:pt x="42653" y="14445"/>
                    </a:cubicBezTo>
                    <a:cubicBezTo>
                      <a:pt x="44185" y="14445"/>
                      <a:pt x="45878" y="14137"/>
                      <a:pt x="47234" y="13638"/>
                    </a:cubicBezTo>
                    <a:cubicBezTo>
                      <a:pt x="52782" y="11634"/>
                      <a:pt x="57212" y="7666"/>
                      <a:pt x="62452" y="5354"/>
                    </a:cubicBezTo>
                    <a:lnTo>
                      <a:pt x="63261" y="5008"/>
                    </a:lnTo>
                    <a:lnTo>
                      <a:pt x="63453" y="5008"/>
                    </a:lnTo>
                    <a:lnTo>
                      <a:pt x="63954" y="4892"/>
                    </a:lnTo>
                    <a:lnTo>
                      <a:pt x="64763" y="4622"/>
                    </a:lnTo>
                    <a:lnTo>
                      <a:pt x="66819" y="4622"/>
                    </a:lnTo>
                    <a:cubicBezTo>
                      <a:pt x="66863" y="4638"/>
                      <a:pt x="66946" y="4665"/>
                      <a:pt x="66998" y="4699"/>
                    </a:cubicBezTo>
                    <a:lnTo>
                      <a:pt x="67388" y="4797"/>
                    </a:lnTo>
                    <a:lnTo>
                      <a:pt x="67388" y="4797"/>
                    </a:lnTo>
                    <a:cubicBezTo>
                      <a:pt x="67394" y="4801"/>
                      <a:pt x="67404" y="4806"/>
                      <a:pt x="67422" y="4815"/>
                    </a:cubicBezTo>
                    <a:lnTo>
                      <a:pt x="67614" y="4931"/>
                    </a:lnTo>
                    <a:lnTo>
                      <a:pt x="67768" y="5008"/>
                    </a:lnTo>
                    <a:cubicBezTo>
                      <a:pt x="67797" y="5025"/>
                      <a:pt x="67815" y="5034"/>
                      <a:pt x="67824" y="5036"/>
                    </a:cubicBezTo>
                    <a:lnTo>
                      <a:pt x="67824" y="5036"/>
                    </a:lnTo>
                    <a:lnTo>
                      <a:pt x="67961" y="5200"/>
                    </a:lnTo>
                    <a:cubicBezTo>
                      <a:pt x="67975" y="5219"/>
                      <a:pt x="67986" y="5235"/>
                      <a:pt x="67996" y="5248"/>
                    </a:cubicBezTo>
                    <a:lnTo>
                      <a:pt x="67996" y="5248"/>
                    </a:lnTo>
                    <a:cubicBezTo>
                      <a:pt x="67993" y="5259"/>
                      <a:pt x="67994" y="5280"/>
                      <a:pt x="68000" y="5316"/>
                    </a:cubicBezTo>
                    <a:cubicBezTo>
                      <a:pt x="68038" y="5547"/>
                      <a:pt x="68038" y="5509"/>
                      <a:pt x="68038" y="5586"/>
                    </a:cubicBezTo>
                    <a:cubicBezTo>
                      <a:pt x="68077" y="5624"/>
                      <a:pt x="68115" y="5701"/>
                      <a:pt x="68115" y="5740"/>
                    </a:cubicBezTo>
                    <a:cubicBezTo>
                      <a:pt x="68038" y="5932"/>
                      <a:pt x="68038" y="6163"/>
                      <a:pt x="68038" y="6356"/>
                    </a:cubicBezTo>
                    <a:cubicBezTo>
                      <a:pt x="67923" y="7281"/>
                      <a:pt x="67537" y="8167"/>
                      <a:pt x="67653" y="9053"/>
                    </a:cubicBezTo>
                    <a:cubicBezTo>
                      <a:pt x="67807" y="9978"/>
                      <a:pt x="69579" y="10787"/>
                      <a:pt x="70735" y="10864"/>
                    </a:cubicBezTo>
                    <a:cubicBezTo>
                      <a:pt x="70876" y="10867"/>
                      <a:pt x="71017" y="10869"/>
                      <a:pt x="71157" y="10869"/>
                    </a:cubicBezTo>
                    <a:cubicBezTo>
                      <a:pt x="74163" y="10869"/>
                      <a:pt x="77035" y="10102"/>
                      <a:pt x="79943" y="9477"/>
                    </a:cubicBezTo>
                    <a:cubicBezTo>
                      <a:pt x="83140" y="8783"/>
                      <a:pt x="86415" y="8359"/>
                      <a:pt x="89728" y="8244"/>
                    </a:cubicBezTo>
                    <a:lnTo>
                      <a:pt x="91539" y="8244"/>
                    </a:lnTo>
                    <a:cubicBezTo>
                      <a:pt x="92156" y="8244"/>
                      <a:pt x="92733" y="8282"/>
                      <a:pt x="93350" y="8398"/>
                    </a:cubicBezTo>
                    <a:lnTo>
                      <a:pt x="94120" y="8475"/>
                    </a:lnTo>
                    <a:lnTo>
                      <a:pt x="94390" y="8475"/>
                    </a:lnTo>
                    <a:lnTo>
                      <a:pt x="94698" y="8591"/>
                    </a:lnTo>
                    <a:cubicBezTo>
                      <a:pt x="95161" y="8668"/>
                      <a:pt x="95584" y="8822"/>
                      <a:pt x="96047" y="9014"/>
                    </a:cubicBezTo>
                    <a:lnTo>
                      <a:pt x="96124" y="9014"/>
                    </a:lnTo>
                    <a:lnTo>
                      <a:pt x="96355" y="9091"/>
                    </a:lnTo>
                    <a:cubicBezTo>
                      <a:pt x="96548" y="9207"/>
                      <a:pt x="96740" y="9323"/>
                      <a:pt x="96894" y="9438"/>
                    </a:cubicBezTo>
                    <a:lnTo>
                      <a:pt x="97318" y="9746"/>
                    </a:lnTo>
                    <a:lnTo>
                      <a:pt x="97395" y="9746"/>
                    </a:lnTo>
                    <a:lnTo>
                      <a:pt x="97588" y="9978"/>
                    </a:lnTo>
                    <a:cubicBezTo>
                      <a:pt x="97703" y="10055"/>
                      <a:pt x="97819" y="10209"/>
                      <a:pt x="97857" y="10363"/>
                    </a:cubicBezTo>
                    <a:lnTo>
                      <a:pt x="98012" y="10555"/>
                    </a:lnTo>
                    <a:cubicBezTo>
                      <a:pt x="98019" y="10565"/>
                      <a:pt x="98026" y="10574"/>
                      <a:pt x="98033" y="10581"/>
                    </a:cubicBezTo>
                    <a:lnTo>
                      <a:pt x="98033" y="10581"/>
                    </a:lnTo>
                    <a:cubicBezTo>
                      <a:pt x="98035" y="10591"/>
                      <a:pt x="98040" y="10608"/>
                      <a:pt x="98050" y="10633"/>
                    </a:cubicBezTo>
                    <a:cubicBezTo>
                      <a:pt x="98204" y="10979"/>
                      <a:pt x="98281" y="11326"/>
                      <a:pt x="98358" y="11673"/>
                    </a:cubicBezTo>
                    <a:lnTo>
                      <a:pt x="98358" y="11981"/>
                    </a:lnTo>
                    <a:cubicBezTo>
                      <a:pt x="98358" y="12212"/>
                      <a:pt x="98320" y="12443"/>
                      <a:pt x="98281" y="12674"/>
                    </a:cubicBezTo>
                    <a:cubicBezTo>
                      <a:pt x="98243" y="12867"/>
                      <a:pt x="98243" y="13060"/>
                      <a:pt x="98204" y="13252"/>
                    </a:cubicBezTo>
                    <a:cubicBezTo>
                      <a:pt x="98166" y="13445"/>
                      <a:pt x="98166" y="13483"/>
                      <a:pt x="98089" y="13599"/>
                    </a:cubicBezTo>
                    <a:cubicBezTo>
                      <a:pt x="98089" y="13676"/>
                      <a:pt x="98050" y="13753"/>
                      <a:pt x="98050" y="13830"/>
                    </a:cubicBezTo>
                    <a:cubicBezTo>
                      <a:pt x="97626" y="14986"/>
                      <a:pt x="97048" y="16065"/>
                      <a:pt x="96355" y="17066"/>
                    </a:cubicBezTo>
                    <a:cubicBezTo>
                      <a:pt x="94429" y="20033"/>
                      <a:pt x="91693" y="22383"/>
                      <a:pt x="88765" y="24271"/>
                    </a:cubicBezTo>
                    <a:cubicBezTo>
                      <a:pt x="87340" y="25195"/>
                      <a:pt x="85914" y="26043"/>
                      <a:pt x="84412" y="26775"/>
                    </a:cubicBezTo>
                    <a:cubicBezTo>
                      <a:pt x="83949" y="26968"/>
                      <a:pt x="83333" y="27584"/>
                      <a:pt x="83757" y="28123"/>
                    </a:cubicBezTo>
                    <a:cubicBezTo>
                      <a:pt x="83980" y="28407"/>
                      <a:pt x="84340" y="28509"/>
                      <a:pt x="84711" y="28509"/>
                    </a:cubicBezTo>
                    <a:cubicBezTo>
                      <a:pt x="85046" y="28509"/>
                      <a:pt x="85389" y="28426"/>
                      <a:pt x="85645" y="28316"/>
                    </a:cubicBezTo>
                    <a:cubicBezTo>
                      <a:pt x="88996" y="26698"/>
                      <a:pt x="92156" y="24579"/>
                      <a:pt x="94968" y="22113"/>
                    </a:cubicBezTo>
                    <a:cubicBezTo>
                      <a:pt x="97280" y="19994"/>
                      <a:pt x="99514" y="17336"/>
                      <a:pt x="100593" y="14292"/>
                    </a:cubicBezTo>
                    <a:cubicBezTo>
                      <a:pt x="101248" y="12636"/>
                      <a:pt x="101479" y="10748"/>
                      <a:pt x="100477" y="9169"/>
                    </a:cubicBezTo>
                    <a:cubicBezTo>
                      <a:pt x="99437" y="7550"/>
                      <a:pt x="97588" y="6934"/>
                      <a:pt x="95893" y="6549"/>
                    </a:cubicBezTo>
                    <a:cubicBezTo>
                      <a:pt x="94425" y="6239"/>
                      <a:pt x="92923" y="6128"/>
                      <a:pt x="91413" y="6128"/>
                    </a:cubicBezTo>
                    <a:cubicBezTo>
                      <a:pt x="90108" y="6128"/>
                      <a:pt x="88797" y="6210"/>
                      <a:pt x="87494" y="6318"/>
                    </a:cubicBezTo>
                    <a:cubicBezTo>
                      <a:pt x="83757" y="6664"/>
                      <a:pt x="80097" y="7473"/>
                      <a:pt x="76398" y="8205"/>
                    </a:cubicBezTo>
                    <a:cubicBezTo>
                      <a:pt x="75050" y="8475"/>
                      <a:pt x="73701" y="8629"/>
                      <a:pt x="72353" y="8706"/>
                    </a:cubicBezTo>
                    <a:lnTo>
                      <a:pt x="71082" y="8706"/>
                    </a:lnTo>
                    <a:lnTo>
                      <a:pt x="70696" y="8591"/>
                    </a:lnTo>
                    <a:lnTo>
                      <a:pt x="70542" y="8475"/>
                    </a:lnTo>
                    <a:cubicBezTo>
                      <a:pt x="70542" y="8467"/>
                      <a:pt x="70542" y="8460"/>
                      <a:pt x="70542" y="8452"/>
                    </a:cubicBezTo>
                    <a:lnTo>
                      <a:pt x="70542" y="8452"/>
                    </a:lnTo>
                    <a:cubicBezTo>
                      <a:pt x="70542" y="8447"/>
                      <a:pt x="70542" y="8442"/>
                      <a:pt x="70542" y="8437"/>
                    </a:cubicBezTo>
                    <a:cubicBezTo>
                      <a:pt x="70542" y="8359"/>
                      <a:pt x="70504" y="8282"/>
                      <a:pt x="70465" y="8205"/>
                    </a:cubicBezTo>
                    <a:cubicBezTo>
                      <a:pt x="70464" y="8199"/>
                      <a:pt x="70463" y="8193"/>
                      <a:pt x="70463" y="8187"/>
                    </a:cubicBezTo>
                    <a:lnTo>
                      <a:pt x="70463" y="8187"/>
                    </a:lnTo>
                    <a:cubicBezTo>
                      <a:pt x="70464" y="8171"/>
                      <a:pt x="70465" y="8141"/>
                      <a:pt x="70465" y="8090"/>
                    </a:cubicBezTo>
                    <a:cubicBezTo>
                      <a:pt x="70465" y="8013"/>
                      <a:pt x="70465" y="7897"/>
                      <a:pt x="70504" y="7820"/>
                    </a:cubicBezTo>
                    <a:cubicBezTo>
                      <a:pt x="70504" y="7589"/>
                      <a:pt x="70542" y="7396"/>
                      <a:pt x="70581" y="7165"/>
                    </a:cubicBezTo>
                    <a:cubicBezTo>
                      <a:pt x="70773" y="6279"/>
                      <a:pt x="71120" y="5316"/>
                      <a:pt x="70735" y="4391"/>
                    </a:cubicBezTo>
                    <a:cubicBezTo>
                      <a:pt x="70049" y="2839"/>
                      <a:pt x="68078" y="2538"/>
                      <a:pt x="66564" y="2538"/>
                    </a:cubicBezTo>
                    <a:cubicBezTo>
                      <a:pt x="66462" y="2538"/>
                      <a:pt x="66363" y="2540"/>
                      <a:pt x="66266" y="2542"/>
                    </a:cubicBezTo>
                    <a:cubicBezTo>
                      <a:pt x="63569" y="2658"/>
                      <a:pt x="60949" y="3890"/>
                      <a:pt x="58638" y="5162"/>
                    </a:cubicBezTo>
                    <a:lnTo>
                      <a:pt x="54669" y="7550"/>
                    </a:lnTo>
                    <a:lnTo>
                      <a:pt x="50855" y="9823"/>
                    </a:lnTo>
                    <a:cubicBezTo>
                      <a:pt x="49622" y="10555"/>
                      <a:pt x="48351" y="11210"/>
                      <a:pt x="47003" y="11750"/>
                    </a:cubicBezTo>
                    <a:lnTo>
                      <a:pt x="46502" y="11942"/>
                    </a:lnTo>
                    <a:lnTo>
                      <a:pt x="46391" y="11942"/>
                    </a:lnTo>
                    <a:cubicBezTo>
                      <a:pt x="46364" y="11955"/>
                      <a:pt x="46332" y="11970"/>
                      <a:pt x="46309" y="11981"/>
                    </a:cubicBezTo>
                    <a:lnTo>
                      <a:pt x="45346" y="12289"/>
                    </a:lnTo>
                    <a:lnTo>
                      <a:pt x="44498" y="12482"/>
                    </a:lnTo>
                    <a:lnTo>
                      <a:pt x="42148" y="12482"/>
                    </a:lnTo>
                    <a:lnTo>
                      <a:pt x="41455" y="12251"/>
                    </a:lnTo>
                    <a:lnTo>
                      <a:pt x="41378" y="12251"/>
                    </a:lnTo>
                    <a:lnTo>
                      <a:pt x="41070" y="12058"/>
                    </a:lnTo>
                    <a:lnTo>
                      <a:pt x="40569" y="11673"/>
                    </a:lnTo>
                    <a:cubicBezTo>
                      <a:pt x="40222" y="11480"/>
                      <a:pt x="39914" y="11249"/>
                      <a:pt x="39683" y="10941"/>
                    </a:cubicBezTo>
                    <a:cubicBezTo>
                      <a:pt x="38257" y="9477"/>
                      <a:pt x="37140" y="7705"/>
                      <a:pt x="35869" y="6125"/>
                    </a:cubicBezTo>
                    <a:cubicBezTo>
                      <a:pt x="34559" y="4276"/>
                      <a:pt x="32864" y="2735"/>
                      <a:pt x="30937" y="1579"/>
                    </a:cubicBezTo>
                    <a:cubicBezTo>
                      <a:pt x="28819" y="463"/>
                      <a:pt x="26525" y="0"/>
                      <a:pt x="24202" y="0"/>
                    </a:cubicBezTo>
                    <a:close/>
                  </a:path>
                </a:pathLst>
              </a:custGeom>
              <a:solidFill>
                <a:srgbClr val="8BA9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9"/>
              <p:cNvSpPr/>
              <p:nvPr/>
            </p:nvSpPr>
            <p:spPr>
              <a:xfrm>
                <a:off x="704275" y="1868550"/>
                <a:ext cx="2027475" cy="702400"/>
              </a:xfrm>
              <a:custGeom>
                <a:rect b="b" l="l" r="r" t="t"/>
                <a:pathLst>
                  <a:path extrusionOk="0" h="28096" w="81099">
                    <a:moveTo>
                      <a:pt x="69355" y="1243"/>
                    </a:moveTo>
                    <a:cubicBezTo>
                      <a:pt x="70812" y="1243"/>
                      <a:pt x="72291" y="1272"/>
                      <a:pt x="73740" y="1744"/>
                    </a:cubicBezTo>
                    <a:cubicBezTo>
                      <a:pt x="76360" y="2630"/>
                      <a:pt x="78440" y="4711"/>
                      <a:pt x="79365" y="7369"/>
                    </a:cubicBezTo>
                    <a:cubicBezTo>
                      <a:pt x="79750" y="8871"/>
                      <a:pt x="79904" y="10451"/>
                      <a:pt x="79827" y="11992"/>
                    </a:cubicBezTo>
                    <a:lnTo>
                      <a:pt x="79827" y="17887"/>
                    </a:lnTo>
                    <a:cubicBezTo>
                      <a:pt x="79827" y="19235"/>
                      <a:pt x="79981" y="20699"/>
                      <a:pt x="79635" y="22009"/>
                    </a:cubicBezTo>
                    <a:cubicBezTo>
                      <a:pt x="78959" y="24637"/>
                      <a:pt x="76637" y="26460"/>
                      <a:pt x="73951" y="26587"/>
                    </a:cubicBezTo>
                    <a:lnTo>
                      <a:pt x="73951" y="26587"/>
                    </a:lnTo>
                    <a:cubicBezTo>
                      <a:pt x="73888" y="26566"/>
                      <a:pt x="73818" y="26555"/>
                      <a:pt x="73740" y="26555"/>
                    </a:cubicBezTo>
                    <a:lnTo>
                      <a:pt x="66805" y="26632"/>
                    </a:lnTo>
                    <a:lnTo>
                      <a:pt x="55055" y="26825"/>
                    </a:lnTo>
                    <a:lnTo>
                      <a:pt x="51819" y="26825"/>
                    </a:lnTo>
                    <a:cubicBezTo>
                      <a:pt x="50817" y="26825"/>
                      <a:pt x="50085" y="26362"/>
                      <a:pt x="49199" y="25861"/>
                    </a:cubicBezTo>
                    <a:lnTo>
                      <a:pt x="44075" y="23126"/>
                    </a:lnTo>
                    <a:cubicBezTo>
                      <a:pt x="42937" y="22543"/>
                      <a:pt x="41799" y="21782"/>
                      <a:pt x="40544" y="21782"/>
                    </a:cubicBezTo>
                    <a:cubicBezTo>
                      <a:pt x="40142" y="21782"/>
                      <a:pt x="39728" y="21860"/>
                      <a:pt x="39298" y="22047"/>
                    </a:cubicBezTo>
                    <a:cubicBezTo>
                      <a:pt x="37525" y="22818"/>
                      <a:pt x="36948" y="23280"/>
                      <a:pt x="35792" y="23858"/>
                    </a:cubicBezTo>
                    <a:lnTo>
                      <a:pt x="31014" y="26285"/>
                    </a:lnTo>
                    <a:cubicBezTo>
                      <a:pt x="30514" y="26593"/>
                      <a:pt x="29974" y="26748"/>
                      <a:pt x="29435" y="26786"/>
                    </a:cubicBezTo>
                    <a:lnTo>
                      <a:pt x="24850" y="26786"/>
                    </a:lnTo>
                    <a:lnTo>
                      <a:pt x="12984" y="26632"/>
                    </a:lnTo>
                    <a:lnTo>
                      <a:pt x="8554" y="26632"/>
                    </a:lnTo>
                    <a:cubicBezTo>
                      <a:pt x="7513" y="26593"/>
                      <a:pt x="6396" y="26632"/>
                      <a:pt x="5394" y="26285"/>
                    </a:cubicBezTo>
                    <a:cubicBezTo>
                      <a:pt x="2929" y="25438"/>
                      <a:pt x="1272" y="23088"/>
                      <a:pt x="1234" y="20468"/>
                    </a:cubicBezTo>
                    <a:lnTo>
                      <a:pt x="1234" y="10875"/>
                    </a:lnTo>
                    <a:cubicBezTo>
                      <a:pt x="1157" y="8910"/>
                      <a:pt x="1657" y="6984"/>
                      <a:pt x="2698" y="5289"/>
                    </a:cubicBezTo>
                    <a:cubicBezTo>
                      <a:pt x="4200" y="2977"/>
                      <a:pt x="6743" y="1474"/>
                      <a:pt x="9517" y="1243"/>
                    </a:cubicBezTo>
                    <a:lnTo>
                      <a:pt x="68732" y="1243"/>
                    </a:lnTo>
                    <a:cubicBezTo>
                      <a:pt x="68939" y="1243"/>
                      <a:pt x="69147" y="1243"/>
                      <a:pt x="69355" y="1243"/>
                    </a:cubicBezTo>
                    <a:close/>
                    <a:moveTo>
                      <a:pt x="11270" y="1"/>
                    </a:moveTo>
                    <a:cubicBezTo>
                      <a:pt x="10644" y="1"/>
                      <a:pt x="10018" y="10"/>
                      <a:pt x="9401" y="49"/>
                    </a:cubicBezTo>
                    <a:cubicBezTo>
                      <a:pt x="6512" y="280"/>
                      <a:pt x="3892" y="1744"/>
                      <a:pt x="2158" y="3979"/>
                    </a:cubicBezTo>
                    <a:cubicBezTo>
                      <a:pt x="771" y="5828"/>
                      <a:pt x="1" y="8101"/>
                      <a:pt x="39" y="10412"/>
                    </a:cubicBezTo>
                    <a:lnTo>
                      <a:pt x="39" y="20275"/>
                    </a:lnTo>
                    <a:cubicBezTo>
                      <a:pt x="1" y="22625"/>
                      <a:pt x="1079" y="24860"/>
                      <a:pt x="2967" y="26285"/>
                    </a:cubicBezTo>
                    <a:cubicBezTo>
                      <a:pt x="4342" y="27251"/>
                      <a:pt x="5967" y="27751"/>
                      <a:pt x="7601" y="27751"/>
                    </a:cubicBezTo>
                    <a:cubicBezTo>
                      <a:pt x="7662" y="27751"/>
                      <a:pt x="7722" y="27751"/>
                      <a:pt x="7783" y="27749"/>
                    </a:cubicBezTo>
                    <a:lnTo>
                      <a:pt x="17415" y="27865"/>
                    </a:lnTo>
                    <a:lnTo>
                      <a:pt x="28164" y="28019"/>
                    </a:lnTo>
                    <a:cubicBezTo>
                      <a:pt x="28480" y="28019"/>
                      <a:pt x="28792" y="28030"/>
                      <a:pt x="29102" y="28030"/>
                    </a:cubicBezTo>
                    <a:cubicBezTo>
                      <a:pt x="29774" y="28030"/>
                      <a:pt x="30433" y="27976"/>
                      <a:pt x="31092" y="27634"/>
                    </a:cubicBezTo>
                    <a:cubicBezTo>
                      <a:pt x="32055" y="27171"/>
                      <a:pt x="33711" y="26285"/>
                      <a:pt x="35021" y="25630"/>
                    </a:cubicBezTo>
                    <a:lnTo>
                      <a:pt x="39452" y="23357"/>
                    </a:lnTo>
                    <a:cubicBezTo>
                      <a:pt x="39816" y="23155"/>
                      <a:pt x="40233" y="23048"/>
                      <a:pt x="40653" y="23048"/>
                    </a:cubicBezTo>
                    <a:cubicBezTo>
                      <a:pt x="41033" y="23048"/>
                      <a:pt x="41416" y="23136"/>
                      <a:pt x="41763" y="23319"/>
                    </a:cubicBezTo>
                    <a:cubicBezTo>
                      <a:pt x="42264" y="23550"/>
                      <a:pt x="42765" y="23820"/>
                      <a:pt x="43227" y="24128"/>
                    </a:cubicBezTo>
                    <a:lnTo>
                      <a:pt x="48505" y="26863"/>
                    </a:lnTo>
                    <a:cubicBezTo>
                      <a:pt x="49507" y="27441"/>
                      <a:pt x="50470" y="28096"/>
                      <a:pt x="51703" y="28096"/>
                    </a:cubicBezTo>
                    <a:lnTo>
                      <a:pt x="60372" y="27942"/>
                    </a:lnTo>
                    <a:lnTo>
                      <a:pt x="71737" y="27788"/>
                    </a:lnTo>
                    <a:lnTo>
                      <a:pt x="73740" y="27788"/>
                    </a:lnTo>
                    <a:cubicBezTo>
                      <a:pt x="76630" y="27788"/>
                      <a:pt x="79249" y="26054"/>
                      <a:pt x="80405" y="23396"/>
                    </a:cubicBezTo>
                    <a:cubicBezTo>
                      <a:pt x="81099" y="21855"/>
                      <a:pt x="81060" y="20275"/>
                      <a:pt x="81060" y="18657"/>
                    </a:cubicBezTo>
                    <a:lnTo>
                      <a:pt x="81060" y="12608"/>
                    </a:lnTo>
                    <a:cubicBezTo>
                      <a:pt x="81099" y="11144"/>
                      <a:pt x="81022" y="9642"/>
                      <a:pt x="80791" y="8178"/>
                    </a:cubicBezTo>
                    <a:cubicBezTo>
                      <a:pt x="79904" y="3401"/>
                      <a:pt x="75551" y="49"/>
                      <a:pt x="70735" y="10"/>
                    </a:cubicBezTo>
                    <a:lnTo>
                      <a:pt x="13138" y="10"/>
                    </a:lnTo>
                    <a:cubicBezTo>
                      <a:pt x="12522" y="10"/>
                      <a:pt x="11896" y="1"/>
                      <a:pt x="11270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31" name="Google Shape;1831;p9"/>
          <p:cNvGrpSpPr/>
          <p:nvPr/>
        </p:nvGrpSpPr>
        <p:grpSpPr>
          <a:xfrm rot="-10660922">
            <a:off x="-510899" y="724347"/>
            <a:ext cx="1256002" cy="1133603"/>
            <a:chOff x="900750" y="238525"/>
            <a:chExt cx="5772650" cy="5210100"/>
          </a:xfrm>
        </p:grpSpPr>
        <p:sp>
          <p:nvSpPr>
            <p:cNvPr id="1832" name="Google Shape;1832;p9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9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9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9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9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9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9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9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9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9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9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3" name="Google Shape;1843;p9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4" name="Google Shape;1844;p9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9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9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9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9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9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9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9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9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9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9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9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9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9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9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9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9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9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9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9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9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9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9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9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9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9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9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9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9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9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9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9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9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9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9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9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9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9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9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9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9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9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9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9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9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9" name="Google Shape;1889;p9"/>
          <p:cNvGrpSpPr/>
          <p:nvPr/>
        </p:nvGrpSpPr>
        <p:grpSpPr>
          <a:xfrm>
            <a:off x="-392132" y="-282905"/>
            <a:ext cx="1572166" cy="1563882"/>
            <a:chOff x="1152300" y="238125"/>
            <a:chExt cx="5261600" cy="5233875"/>
          </a:xfrm>
        </p:grpSpPr>
        <p:sp>
          <p:nvSpPr>
            <p:cNvPr id="1890" name="Google Shape;1890;p9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9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9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9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9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9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6" name="Google Shape;1896;p9"/>
          <p:cNvGrpSpPr/>
          <p:nvPr/>
        </p:nvGrpSpPr>
        <p:grpSpPr>
          <a:xfrm rot="-603">
            <a:off x="8225315" y="1691977"/>
            <a:ext cx="345620" cy="276399"/>
            <a:chOff x="1540488" y="3979563"/>
            <a:chExt cx="606350" cy="484825"/>
          </a:xfrm>
        </p:grpSpPr>
        <p:sp>
          <p:nvSpPr>
            <p:cNvPr id="1897" name="Google Shape;1897;p9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98" name="Google Shape;1898;p9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1899" name="Google Shape;1899;p9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9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10"/>
          <p:cNvSpPr txBox="1"/>
          <p:nvPr>
            <p:ph type="title"/>
          </p:nvPr>
        </p:nvSpPr>
        <p:spPr>
          <a:xfrm>
            <a:off x="4697450" y="1644825"/>
            <a:ext cx="3733500" cy="1436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903" name="Google Shape;1903;p10"/>
          <p:cNvGrpSpPr/>
          <p:nvPr/>
        </p:nvGrpSpPr>
        <p:grpSpPr>
          <a:xfrm>
            <a:off x="275921" y="-62105"/>
            <a:ext cx="8592159" cy="5240670"/>
            <a:chOff x="232950" y="673050"/>
            <a:chExt cx="7153575" cy="4363225"/>
          </a:xfrm>
        </p:grpSpPr>
        <p:sp>
          <p:nvSpPr>
            <p:cNvPr id="1904" name="Google Shape;1904;p10"/>
            <p:cNvSpPr/>
            <p:nvPr/>
          </p:nvSpPr>
          <p:spPr>
            <a:xfrm>
              <a:off x="1986700" y="1377575"/>
              <a:ext cx="58500" cy="45350"/>
            </a:xfrm>
            <a:custGeom>
              <a:rect b="b" l="l" r="r" t="t"/>
              <a:pathLst>
                <a:path extrusionOk="0" h="1814" w="2340">
                  <a:moveTo>
                    <a:pt x="1165" y="0"/>
                  </a:moveTo>
                  <a:cubicBezTo>
                    <a:pt x="0" y="0"/>
                    <a:pt x="0" y="1814"/>
                    <a:pt x="1165" y="1814"/>
                  </a:cubicBezTo>
                  <a:cubicBezTo>
                    <a:pt x="2339" y="1814"/>
                    <a:pt x="2339" y="0"/>
                    <a:pt x="1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10"/>
            <p:cNvSpPr/>
            <p:nvPr/>
          </p:nvSpPr>
          <p:spPr>
            <a:xfrm>
              <a:off x="249450" y="3779925"/>
              <a:ext cx="58500" cy="45625"/>
            </a:xfrm>
            <a:custGeom>
              <a:rect b="b" l="l" r="r" t="t"/>
              <a:pathLst>
                <a:path extrusionOk="0" h="1825" w="2340">
                  <a:moveTo>
                    <a:pt x="1175" y="1"/>
                  </a:moveTo>
                  <a:cubicBezTo>
                    <a:pt x="0" y="1"/>
                    <a:pt x="11" y="1825"/>
                    <a:pt x="1175" y="1825"/>
                  </a:cubicBezTo>
                  <a:cubicBezTo>
                    <a:pt x="2339" y="1825"/>
                    <a:pt x="2339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10"/>
            <p:cNvSpPr/>
            <p:nvPr/>
          </p:nvSpPr>
          <p:spPr>
            <a:xfrm>
              <a:off x="1960425" y="3931400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1"/>
                  </a:moveTo>
                  <a:cubicBezTo>
                    <a:pt x="0" y="1"/>
                    <a:pt x="0" y="1804"/>
                    <a:pt x="1175" y="1804"/>
                  </a:cubicBezTo>
                  <a:cubicBezTo>
                    <a:pt x="2350" y="1804"/>
                    <a:pt x="2350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10"/>
            <p:cNvSpPr/>
            <p:nvPr/>
          </p:nvSpPr>
          <p:spPr>
            <a:xfrm>
              <a:off x="1560875" y="4738975"/>
              <a:ext cx="58775" cy="45375"/>
            </a:xfrm>
            <a:custGeom>
              <a:rect b="b" l="l" r="r" t="t"/>
              <a:pathLst>
                <a:path extrusionOk="0" h="1815" w="2351">
                  <a:moveTo>
                    <a:pt x="1176" y="1"/>
                  </a:moveTo>
                  <a:cubicBezTo>
                    <a:pt x="1" y="1"/>
                    <a:pt x="11" y="1814"/>
                    <a:pt x="1176" y="1814"/>
                  </a:cubicBezTo>
                  <a:cubicBezTo>
                    <a:pt x="2350" y="1814"/>
                    <a:pt x="2350" y="1"/>
                    <a:pt x="11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10"/>
            <p:cNvSpPr/>
            <p:nvPr/>
          </p:nvSpPr>
          <p:spPr>
            <a:xfrm>
              <a:off x="4105975" y="4738975"/>
              <a:ext cx="58225" cy="45375"/>
            </a:xfrm>
            <a:custGeom>
              <a:rect b="b" l="l" r="r" t="t"/>
              <a:pathLst>
                <a:path extrusionOk="0" h="1815" w="2329">
                  <a:moveTo>
                    <a:pt x="1175" y="1"/>
                  </a:moveTo>
                  <a:cubicBezTo>
                    <a:pt x="11" y="1"/>
                    <a:pt x="0" y="1814"/>
                    <a:pt x="1175" y="1814"/>
                  </a:cubicBezTo>
                  <a:cubicBezTo>
                    <a:pt x="2329" y="1814"/>
                    <a:pt x="2329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10"/>
            <p:cNvSpPr/>
            <p:nvPr/>
          </p:nvSpPr>
          <p:spPr>
            <a:xfrm>
              <a:off x="3697675" y="3219150"/>
              <a:ext cx="58250" cy="45100"/>
            </a:xfrm>
            <a:custGeom>
              <a:rect b="b" l="l" r="r" t="t"/>
              <a:pathLst>
                <a:path extrusionOk="0" h="1804" w="2330">
                  <a:moveTo>
                    <a:pt x="1175" y="0"/>
                  </a:moveTo>
                  <a:cubicBezTo>
                    <a:pt x="11" y="0"/>
                    <a:pt x="0" y="1803"/>
                    <a:pt x="1175" y="1803"/>
                  </a:cubicBezTo>
                  <a:cubicBezTo>
                    <a:pt x="2329" y="1803"/>
                    <a:pt x="2329" y="0"/>
                    <a:pt x="1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10"/>
            <p:cNvSpPr/>
            <p:nvPr/>
          </p:nvSpPr>
          <p:spPr>
            <a:xfrm>
              <a:off x="5191500" y="3627450"/>
              <a:ext cx="58500" cy="45100"/>
            </a:xfrm>
            <a:custGeom>
              <a:rect b="b" l="l" r="r" t="t"/>
              <a:pathLst>
                <a:path extrusionOk="0" h="1804" w="2340">
                  <a:moveTo>
                    <a:pt x="1175" y="0"/>
                  </a:moveTo>
                  <a:cubicBezTo>
                    <a:pt x="0" y="0"/>
                    <a:pt x="11" y="1803"/>
                    <a:pt x="1175" y="1803"/>
                  </a:cubicBezTo>
                  <a:cubicBezTo>
                    <a:pt x="2339" y="1803"/>
                    <a:pt x="2339" y="0"/>
                    <a:pt x="1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10"/>
            <p:cNvSpPr/>
            <p:nvPr/>
          </p:nvSpPr>
          <p:spPr>
            <a:xfrm>
              <a:off x="5756150" y="2037550"/>
              <a:ext cx="58500" cy="45600"/>
            </a:xfrm>
            <a:custGeom>
              <a:rect b="b" l="l" r="r" t="t"/>
              <a:pathLst>
                <a:path extrusionOk="0" h="1824" w="2340">
                  <a:moveTo>
                    <a:pt x="1175" y="0"/>
                  </a:moveTo>
                  <a:cubicBezTo>
                    <a:pt x="21" y="0"/>
                    <a:pt x="1" y="1824"/>
                    <a:pt x="1175" y="1824"/>
                  </a:cubicBezTo>
                  <a:cubicBezTo>
                    <a:pt x="2340" y="1824"/>
                    <a:pt x="2340" y="0"/>
                    <a:pt x="1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10"/>
            <p:cNvSpPr/>
            <p:nvPr/>
          </p:nvSpPr>
          <p:spPr>
            <a:xfrm>
              <a:off x="7067850" y="3027750"/>
              <a:ext cx="58250" cy="45625"/>
            </a:xfrm>
            <a:custGeom>
              <a:rect b="b" l="l" r="r" t="t"/>
              <a:pathLst>
                <a:path extrusionOk="0" h="1825" w="2330">
                  <a:moveTo>
                    <a:pt x="1165" y="0"/>
                  </a:moveTo>
                  <a:cubicBezTo>
                    <a:pt x="11" y="0"/>
                    <a:pt x="0" y="1824"/>
                    <a:pt x="1165" y="1824"/>
                  </a:cubicBezTo>
                  <a:cubicBezTo>
                    <a:pt x="2329" y="1824"/>
                    <a:pt x="2329" y="0"/>
                    <a:pt x="1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10"/>
            <p:cNvSpPr/>
            <p:nvPr/>
          </p:nvSpPr>
          <p:spPr>
            <a:xfrm>
              <a:off x="7215200" y="3992200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0"/>
                  </a:moveTo>
                  <a:cubicBezTo>
                    <a:pt x="0" y="0"/>
                    <a:pt x="11" y="1804"/>
                    <a:pt x="1175" y="1804"/>
                  </a:cubicBezTo>
                  <a:cubicBezTo>
                    <a:pt x="2350" y="1804"/>
                    <a:pt x="2350" y="0"/>
                    <a:pt x="1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10"/>
            <p:cNvSpPr/>
            <p:nvPr/>
          </p:nvSpPr>
          <p:spPr>
            <a:xfrm>
              <a:off x="7328275" y="4990650"/>
              <a:ext cx="58250" cy="45625"/>
            </a:xfrm>
            <a:custGeom>
              <a:rect b="b" l="l" r="r" t="t"/>
              <a:pathLst>
                <a:path extrusionOk="0" h="1825" w="2330">
                  <a:moveTo>
                    <a:pt x="1175" y="1"/>
                  </a:moveTo>
                  <a:cubicBezTo>
                    <a:pt x="11" y="1"/>
                    <a:pt x="1" y="1824"/>
                    <a:pt x="1175" y="1824"/>
                  </a:cubicBezTo>
                  <a:cubicBezTo>
                    <a:pt x="2329" y="1824"/>
                    <a:pt x="2329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10"/>
            <p:cNvSpPr/>
            <p:nvPr/>
          </p:nvSpPr>
          <p:spPr>
            <a:xfrm>
              <a:off x="7171650" y="1038825"/>
              <a:ext cx="58775" cy="45375"/>
            </a:xfrm>
            <a:custGeom>
              <a:rect b="b" l="l" r="r" t="t"/>
              <a:pathLst>
                <a:path extrusionOk="0" h="1815" w="2351">
                  <a:moveTo>
                    <a:pt x="1176" y="1"/>
                  </a:moveTo>
                  <a:cubicBezTo>
                    <a:pt x="1" y="1"/>
                    <a:pt x="22" y="1814"/>
                    <a:pt x="1176" y="1814"/>
                  </a:cubicBezTo>
                  <a:cubicBezTo>
                    <a:pt x="2350" y="1814"/>
                    <a:pt x="2350" y="1"/>
                    <a:pt x="11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10"/>
            <p:cNvSpPr/>
            <p:nvPr/>
          </p:nvSpPr>
          <p:spPr>
            <a:xfrm>
              <a:off x="3532550" y="1655775"/>
              <a:ext cx="58500" cy="45100"/>
            </a:xfrm>
            <a:custGeom>
              <a:rect b="b" l="l" r="r" t="t"/>
              <a:pathLst>
                <a:path extrusionOk="0" h="1804" w="2340">
                  <a:moveTo>
                    <a:pt x="1175" y="1"/>
                  </a:moveTo>
                  <a:cubicBezTo>
                    <a:pt x="1" y="1"/>
                    <a:pt x="11" y="1804"/>
                    <a:pt x="1175" y="1804"/>
                  </a:cubicBezTo>
                  <a:cubicBezTo>
                    <a:pt x="2340" y="1804"/>
                    <a:pt x="2340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10"/>
            <p:cNvSpPr/>
            <p:nvPr/>
          </p:nvSpPr>
          <p:spPr>
            <a:xfrm>
              <a:off x="292975" y="1108375"/>
              <a:ext cx="58500" cy="45375"/>
            </a:xfrm>
            <a:custGeom>
              <a:rect b="b" l="l" r="r" t="t"/>
              <a:pathLst>
                <a:path extrusionOk="0" h="1815" w="2340">
                  <a:moveTo>
                    <a:pt x="1165" y="1"/>
                  </a:moveTo>
                  <a:cubicBezTo>
                    <a:pt x="1" y="1"/>
                    <a:pt x="11" y="1814"/>
                    <a:pt x="1165" y="1814"/>
                  </a:cubicBezTo>
                  <a:cubicBezTo>
                    <a:pt x="2340" y="1814"/>
                    <a:pt x="2340" y="1"/>
                    <a:pt x="11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10"/>
            <p:cNvSpPr/>
            <p:nvPr/>
          </p:nvSpPr>
          <p:spPr>
            <a:xfrm>
              <a:off x="1630450" y="2211675"/>
              <a:ext cx="58750" cy="45100"/>
            </a:xfrm>
            <a:custGeom>
              <a:rect b="b" l="l" r="r" t="t"/>
              <a:pathLst>
                <a:path extrusionOk="0" h="1804" w="2350">
                  <a:moveTo>
                    <a:pt x="1175" y="1"/>
                  </a:moveTo>
                  <a:cubicBezTo>
                    <a:pt x="0" y="1"/>
                    <a:pt x="0" y="1804"/>
                    <a:pt x="1175" y="1804"/>
                  </a:cubicBezTo>
                  <a:cubicBezTo>
                    <a:pt x="2349" y="1804"/>
                    <a:pt x="2349" y="1"/>
                    <a:pt x="11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9" name="Google Shape;1919;p10"/>
            <p:cNvSpPr/>
            <p:nvPr/>
          </p:nvSpPr>
          <p:spPr>
            <a:xfrm>
              <a:off x="232950" y="2989875"/>
              <a:ext cx="39450" cy="29900"/>
            </a:xfrm>
            <a:custGeom>
              <a:rect b="b" l="l" r="r" t="t"/>
              <a:pathLst>
                <a:path extrusionOk="0" h="1196" w="1578">
                  <a:moveTo>
                    <a:pt x="784" y="1"/>
                  </a:moveTo>
                  <a:cubicBezTo>
                    <a:pt x="1" y="1"/>
                    <a:pt x="11" y="1196"/>
                    <a:pt x="784" y="1196"/>
                  </a:cubicBezTo>
                  <a:cubicBezTo>
                    <a:pt x="1577" y="1196"/>
                    <a:pt x="1577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0" name="Google Shape;1920;p10"/>
            <p:cNvSpPr/>
            <p:nvPr/>
          </p:nvSpPr>
          <p:spPr>
            <a:xfrm>
              <a:off x="789125" y="872675"/>
              <a:ext cx="38925" cy="30425"/>
            </a:xfrm>
            <a:custGeom>
              <a:rect b="b" l="l" r="r" t="t"/>
              <a:pathLst>
                <a:path extrusionOk="0" h="1217" w="1557">
                  <a:moveTo>
                    <a:pt x="783" y="1"/>
                  </a:moveTo>
                  <a:cubicBezTo>
                    <a:pt x="11" y="1"/>
                    <a:pt x="0" y="1216"/>
                    <a:pt x="783" y="1216"/>
                  </a:cubicBezTo>
                  <a:cubicBezTo>
                    <a:pt x="1556" y="1216"/>
                    <a:pt x="1556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1" name="Google Shape;1921;p10"/>
            <p:cNvSpPr/>
            <p:nvPr/>
          </p:nvSpPr>
          <p:spPr>
            <a:xfrm>
              <a:off x="2378500" y="1046550"/>
              <a:ext cx="38925" cy="29900"/>
            </a:xfrm>
            <a:custGeom>
              <a:rect b="b" l="l" r="r" t="t"/>
              <a:pathLst>
                <a:path extrusionOk="0" h="1196" w="1557">
                  <a:moveTo>
                    <a:pt x="784" y="1"/>
                  </a:moveTo>
                  <a:cubicBezTo>
                    <a:pt x="11" y="1"/>
                    <a:pt x="1" y="1196"/>
                    <a:pt x="784" y="1196"/>
                  </a:cubicBezTo>
                  <a:cubicBezTo>
                    <a:pt x="1557" y="1196"/>
                    <a:pt x="1557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10"/>
            <p:cNvSpPr/>
            <p:nvPr/>
          </p:nvSpPr>
          <p:spPr>
            <a:xfrm>
              <a:off x="1214425" y="3000700"/>
              <a:ext cx="39425" cy="30425"/>
            </a:xfrm>
            <a:custGeom>
              <a:rect b="b" l="l" r="r" t="t"/>
              <a:pathLst>
                <a:path extrusionOk="0" h="1217" w="1577">
                  <a:moveTo>
                    <a:pt x="783" y="1"/>
                  </a:moveTo>
                  <a:cubicBezTo>
                    <a:pt x="0" y="1"/>
                    <a:pt x="10" y="1216"/>
                    <a:pt x="783" y="1216"/>
                  </a:cubicBezTo>
                  <a:cubicBezTo>
                    <a:pt x="1577" y="1216"/>
                    <a:pt x="1577" y="1"/>
                    <a:pt x="78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10"/>
            <p:cNvSpPr/>
            <p:nvPr/>
          </p:nvSpPr>
          <p:spPr>
            <a:xfrm>
              <a:off x="3464025" y="3964900"/>
              <a:ext cx="39175" cy="30150"/>
            </a:xfrm>
            <a:custGeom>
              <a:rect b="b" l="l" r="r" t="t"/>
              <a:pathLst>
                <a:path extrusionOk="0" h="1206" w="1567">
                  <a:moveTo>
                    <a:pt x="784" y="0"/>
                  </a:moveTo>
                  <a:cubicBezTo>
                    <a:pt x="1" y="0"/>
                    <a:pt x="11" y="1206"/>
                    <a:pt x="784" y="1206"/>
                  </a:cubicBezTo>
                  <a:cubicBezTo>
                    <a:pt x="1567" y="1206"/>
                    <a:pt x="1567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10"/>
            <p:cNvSpPr/>
            <p:nvPr/>
          </p:nvSpPr>
          <p:spPr>
            <a:xfrm>
              <a:off x="5652850" y="2549125"/>
              <a:ext cx="38925" cy="30175"/>
            </a:xfrm>
            <a:custGeom>
              <a:rect b="b" l="l" r="r" t="t"/>
              <a:pathLst>
                <a:path extrusionOk="0" h="1207" w="1557">
                  <a:moveTo>
                    <a:pt x="784" y="1"/>
                  </a:moveTo>
                  <a:cubicBezTo>
                    <a:pt x="11" y="1"/>
                    <a:pt x="1" y="1206"/>
                    <a:pt x="784" y="1206"/>
                  </a:cubicBezTo>
                  <a:cubicBezTo>
                    <a:pt x="1557" y="1206"/>
                    <a:pt x="1557" y="1"/>
                    <a:pt x="7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10"/>
            <p:cNvSpPr/>
            <p:nvPr/>
          </p:nvSpPr>
          <p:spPr>
            <a:xfrm>
              <a:off x="6313075" y="1732800"/>
              <a:ext cx="38925" cy="29900"/>
            </a:xfrm>
            <a:custGeom>
              <a:rect b="b" l="l" r="r" t="t"/>
              <a:pathLst>
                <a:path extrusionOk="0" h="1196" w="1557">
                  <a:moveTo>
                    <a:pt x="784" y="0"/>
                  </a:moveTo>
                  <a:cubicBezTo>
                    <a:pt x="11" y="0"/>
                    <a:pt x="1" y="1196"/>
                    <a:pt x="784" y="1196"/>
                  </a:cubicBezTo>
                  <a:cubicBezTo>
                    <a:pt x="1557" y="1196"/>
                    <a:pt x="1557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10"/>
            <p:cNvSpPr/>
            <p:nvPr/>
          </p:nvSpPr>
          <p:spPr>
            <a:xfrm>
              <a:off x="3246875" y="2106325"/>
              <a:ext cx="39425" cy="29900"/>
            </a:xfrm>
            <a:custGeom>
              <a:rect b="b" l="l" r="r" t="t"/>
              <a:pathLst>
                <a:path extrusionOk="0" h="1196" w="1577">
                  <a:moveTo>
                    <a:pt x="784" y="0"/>
                  </a:moveTo>
                  <a:cubicBezTo>
                    <a:pt x="1" y="0"/>
                    <a:pt x="11" y="1195"/>
                    <a:pt x="784" y="1195"/>
                  </a:cubicBezTo>
                  <a:cubicBezTo>
                    <a:pt x="1577" y="1195"/>
                    <a:pt x="1577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10"/>
            <p:cNvSpPr/>
            <p:nvPr/>
          </p:nvSpPr>
          <p:spPr>
            <a:xfrm>
              <a:off x="7033850" y="3478300"/>
              <a:ext cx="39175" cy="30400"/>
            </a:xfrm>
            <a:custGeom>
              <a:rect b="b" l="l" r="r" t="t"/>
              <a:pathLst>
                <a:path extrusionOk="0" h="1216" w="1567">
                  <a:moveTo>
                    <a:pt x="794" y="0"/>
                  </a:moveTo>
                  <a:cubicBezTo>
                    <a:pt x="21" y="0"/>
                    <a:pt x="0" y="1216"/>
                    <a:pt x="794" y="1216"/>
                  </a:cubicBezTo>
                  <a:cubicBezTo>
                    <a:pt x="1567" y="1216"/>
                    <a:pt x="1567" y="0"/>
                    <a:pt x="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10"/>
            <p:cNvSpPr/>
            <p:nvPr/>
          </p:nvSpPr>
          <p:spPr>
            <a:xfrm>
              <a:off x="6095925" y="4955100"/>
              <a:ext cx="47675" cy="30175"/>
            </a:xfrm>
            <a:custGeom>
              <a:rect b="b" l="l" r="r" t="t"/>
              <a:pathLst>
                <a:path extrusionOk="0" h="1207" w="1907">
                  <a:moveTo>
                    <a:pt x="784" y="1"/>
                  </a:moveTo>
                  <a:cubicBezTo>
                    <a:pt x="1" y="1"/>
                    <a:pt x="1" y="1206"/>
                    <a:pt x="784" y="1206"/>
                  </a:cubicBezTo>
                  <a:lnTo>
                    <a:pt x="1124" y="1206"/>
                  </a:lnTo>
                  <a:cubicBezTo>
                    <a:pt x="1907" y="1206"/>
                    <a:pt x="1907" y="1"/>
                    <a:pt x="11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9" name="Google Shape;1929;p10"/>
            <p:cNvSpPr/>
            <p:nvPr/>
          </p:nvSpPr>
          <p:spPr>
            <a:xfrm>
              <a:off x="4315650" y="1654500"/>
              <a:ext cx="38675" cy="30400"/>
            </a:xfrm>
            <a:custGeom>
              <a:rect b="b" l="l" r="r" t="t"/>
              <a:pathLst>
                <a:path extrusionOk="0" h="1216" w="1547">
                  <a:moveTo>
                    <a:pt x="774" y="0"/>
                  </a:moveTo>
                  <a:cubicBezTo>
                    <a:pt x="1" y="0"/>
                    <a:pt x="1" y="1216"/>
                    <a:pt x="774" y="1216"/>
                  </a:cubicBezTo>
                  <a:cubicBezTo>
                    <a:pt x="1546" y="1216"/>
                    <a:pt x="1546" y="0"/>
                    <a:pt x="7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0" name="Google Shape;1930;p10"/>
            <p:cNvSpPr/>
            <p:nvPr/>
          </p:nvSpPr>
          <p:spPr>
            <a:xfrm>
              <a:off x="4967125" y="2149850"/>
              <a:ext cx="47175" cy="29900"/>
            </a:xfrm>
            <a:custGeom>
              <a:rect b="b" l="l" r="r" t="t"/>
              <a:pathLst>
                <a:path extrusionOk="0" h="1196" w="1887">
                  <a:moveTo>
                    <a:pt x="773" y="1"/>
                  </a:moveTo>
                  <a:cubicBezTo>
                    <a:pt x="0" y="1"/>
                    <a:pt x="0" y="1196"/>
                    <a:pt x="773" y="1196"/>
                  </a:cubicBezTo>
                  <a:lnTo>
                    <a:pt x="1113" y="1196"/>
                  </a:lnTo>
                  <a:cubicBezTo>
                    <a:pt x="1886" y="1196"/>
                    <a:pt x="1886" y="1"/>
                    <a:pt x="11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10"/>
            <p:cNvSpPr/>
            <p:nvPr/>
          </p:nvSpPr>
          <p:spPr>
            <a:xfrm>
              <a:off x="5713650" y="673050"/>
              <a:ext cx="39175" cy="30400"/>
            </a:xfrm>
            <a:custGeom>
              <a:rect b="b" l="l" r="r" t="t"/>
              <a:pathLst>
                <a:path extrusionOk="0" h="1216" w="1567">
                  <a:moveTo>
                    <a:pt x="794" y="0"/>
                  </a:moveTo>
                  <a:cubicBezTo>
                    <a:pt x="21" y="0"/>
                    <a:pt x="0" y="1216"/>
                    <a:pt x="794" y="1216"/>
                  </a:cubicBezTo>
                  <a:cubicBezTo>
                    <a:pt x="1567" y="1216"/>
                    <a:pt x="1567" y="0"/>
                    <a:pt x="7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2" name="Google Shape;1932;p10"/>
          <p:cNvGrpSpPr/>
          <p:nvPr/>
        </p:nvGrpSpPr>
        <p:grpSpPr>
          <a:xfrm rot="517039">
            <a:off x="6983797" y="3590776"/>
            <a:ext cx="1021990" cy="1298105"/>
            <a:chOff x="1086400" y="778525"/>
            <a:chExt cx="899700" cy="1142775"/>
          </a:xfrm>
        </p:grpSpPr>
        <p:sp>
          <p:nvSpPr>
            <p:cNvPr id="1933" name="Google Shape;1933;p10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34" name="Google Shape;1934;p10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1935" name="Google Shape;1935;p10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10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10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10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10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10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10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2" name="Google Shape;1942;p10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3" name="Google Shape;1943;p10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4" name="Google Shape;1944;p10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5" name="Google Shape;1945;p10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6" name="Google Shape;1946;p10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7" name="Google Shape;1947;p10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8" name="Google Shape;1948;p10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9" name="Google Shape;1949;p10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0" name="Google Shape;1950;p10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1" name="Google Shape;1951;p10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2" name="Google Shape;1952;p10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3" name="Google Shape;1953;p10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4" name="Google Shape;1954;p10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5" name="Google Shape;1955;p10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6" name="Google Shape;1956;p10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7" name="Google Shape;1957;p10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8" name="Google Shape;1958;p10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9" name="Google Shape;1959;p10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0" name="Google Shape;1960;p10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10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2" name="Google Shape;1962;p10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3" name="Google Shape;1963;p10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4" name="Google Shape;1964;p10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10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10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10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10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10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0" name="Google Shape;1970;p10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10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10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10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10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5" name="Google Shape;1975;p10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6" name="Google Shape;1976;p10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7" name="Google Shape;1977;p10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8" name="Google Shape;1978;p10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9" name="Google Shape;1979;p10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80" name="Google Shape;1980;p10"/>
          <p:cNvGrpSpPr/>
          <p:nvPr/>
        </p:nvGrpSpPr>
        <p:grpSpPr>
          <a:xfrm rot="-1800114">
            <a:off x="5868472" y="3594045"/>
            <a:ext cx="779467" cy="474294"/>
            <a:chOff x="5187225" y="2640275"/>
            <a:chExt cx="1088400" cy="662275"/>
          </a:xfrm>
        </p:grpSpPr>
        <p:grpSp>
          <p:nvGrpSpPr>
            <p:cNvPr id="1981" name="Google Shape;1981;p10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1982" name="Google Shape;1982;p10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3" name="Google Shape;1983;p10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4" name="Google Shape;1984;p10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5" name="Google Shape;1985;p10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10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7" name="Google Shape;1987;p10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10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9" name="Google Shape;1989;p10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0" name="Google Shape;1990;p10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1" name="Google Shape;1991;p10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1992" name="Google Shape;1992;p10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3" name="Google Shape;1993;p10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10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5" name="Google Shape;1995;p10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6" name="Google Shape;1996;p10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7" name="Google Shape;1997;p10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8" name="Google Shape;1998;p10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9" name="Google Shape;1999;p10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0" name="Google Shape;2000;p10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1" name="Google Shape;2001;p10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2" name="Google Shape;2002;p10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3" name="Google Shape;2003;p10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10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5" name="Google Shape;2005;p10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6" name="Google Shape;2006;p10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7" name="Google Shape;2007;p10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8" name="Google Shape;2008;p10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9" name="Google Shape;2009;p10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10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1" name="Google Shape;2011;p10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2" name="Google Shape;2012;p10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3" name="Google Shape;2013;p10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4" name="Google Shape;2014;p10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5" name="Google Shape;2015;p10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6" name="Google Shape;2016;p10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7" name="Google Shape;2017;p10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8" name="Google Shape;2018;p10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10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0" name="Google Shape;2020;p10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1" name="Google Shape;2021;p10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22" name="Google Shape;2022;p10"/>
          <p:cNvGrpSpPr/>
          <p:nvPr/>
        </p:nvGrpSpPr>
        <p:grpSpPr>
          <a:xfrm>
            <a:off x="7709260" y="3446178"/>
            <a:ext cx="878596" cy="800501"/>
            <a:chOff x="1199525" y="2750813"/>
            <a:chExt cx="1017600" cy="927150"/>
          </a:xfrm>
        </p:grpSpPr>
        <p:sp>
          <p:nvSpPr>
            <p:cNvPr id="2023" name="Google Shape;2023;p10"/>
            <p:cNvSpPr/>
            <p:nvPr/>
          </p:nvSpPr>
          <p:spPr>
            <a:xfrm>
              <a:off x="1199688" y="2750825"/>
              <a:ext cx="1017275" cy="927125"/>
            </a:xfrm>
            <a:custGeom>
              <a:rect b="b" l="l" r="r" t="t"/>
              <a:pathLst>
                <a:path extrusionOk="0" h="37085" w="40691">
                  <a:moveTo>
                    <a:pt x="20346" y="0"/>
                  </a:moveTo>
                  <a:cubicBezTo>
                    <a:pt x="15600" y="0"/>
                    <a:pt x="10854" y="1808"/>
                    <a:pt x="7231" y="5423"/>
                  </a:cubicBezTo>
                  <a:cubicBezTo>
                    <a:pt x="1" y="12668"/>
                    <a:pt x="1" y="24407"/>
                    <a:pt x="7231" y="31652"/>
                  </a:cubicBezTo>
                  <a:cubicBezTo>
                    <a:pt x="10854" y="35274"/>
                    <a:pt x="15600" y="37085"/>
                    <a:pt x="20346" y="37085"/>
                  </a:cubicBezTo>
                  <a:cubicBezTo>
                    <a:pt x="25092" y="37085"/>
                    <a:pt x="29838" y="35274"/>
                    <a:pt x="33460" y="31652"/>
                  </a:cubicBezTo>
                  <a:cubicBezTo>
                    <a:pt x="40691" y="24407"/>
                    <a:pt x="40691" y="12668"/>
                    <a:pt x="33460" y="5423"/>
                  </a:cubicBezTo>
                  <a:cubicBezTo>
                    <a:pt x="29838" y="1808"/>
                    <a:pt x="25092" y="0"/>
                    <a:pt x="203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24" name="Google Shape;2024;p10"/>
            <p:cNvGrpSpPr/>
            <p:nvPr/>
          </p:nvGrpSpPr>
          <p:grpSpPr>
            <a:xfrm>
              <a:off x="1199525" y="2750813"/>
              <a:ext cx="1017600" cy="927150"/>
              <a:chOff x="456350" y="2750850"/>
              <a:chExt cx="1017600" cy="927150"/>
            </a:xfrm>
          </p:grpSpPr>
          <p:sp>
            <p:nvSpPr>
              <p:cNvPr id="2025" name="Google Shape;2025;p10"/>
              <p:cNvSpPr/>
              <p:nvPr/>
            </p:nvSpPr>
            <p:spPr>
              <a:xfrm>
                <a:off x="522325" y="2806275"/>
                <a:ext cx="850600" cy="850575"/>
              </a:xfrm>
              <a:custGeom>
                <a:rect b="b" l="l" r="r" t="t"/>
                <a:pathLst>
                  <a:path extrusionOk="0" h="34023" w="34024">
                    <a:moveTo>
                      <a:pt x="17019" y="0"/>
                    </a:moveTo>
                    <a:cubicBezTo>
                      <a:pt x="7630" y="0"/>
                      <a:pt x="0" y="7616"/>
                      <a:pt x="0" y="17005"/>
                    </a:cubicBezTo>
                    <a:cubicBezTo>
                      <a:pt x="0" y="26407"/>
                      <a:pt x="7630" y="34023"/>
                      <a:pt x="17019" y="34023"/>
                    </a:cubicBezTo>
                    <a:cubicBezTo>
                      <a:pt x="26408" y="34023"/>
                      <a:pt x="34023" y="26407"/>
                      <a:pt x="34023" y="17005"/>
                    </a:cubicBezTo>
                    <a:cubicBezTo>
                      <a:pt x="34023" y="7616"/>
                      <a:pt x="26408" y="0"/>
                      <a:pt x="1701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6" name="Google Shape;2026;p10"/>
              <p:cNvSpPr/>
              <p:nvPr/>
            </p:nvSpPr>
            <p:spPr>
              <a:xfrm>
                <a:off x="507550" y="2830325"/>
                <a:ext cx="880825" cy="802475"/>
              </a:xfrm>
              <a:custGeom>
                <a:rect b="b" l="l" r="r" t="t"/>
                <a:pathLst>
                  <a:path extrusionOk="0" h="32099" w="35233">
                    <a:moveTo>
                      <a:pt x="17617" y="1"/>
                    </a:moveTo>
                    <a:cubicBezTo>
                      <a:pt x="13510" y="1"/>
                      <a:pt x="9403" y="1568"/>
                      <a:pt x="6269" y="4702"/>
                    </a:cubicBezTo>
                    <a:cubicBezTo>
                      <a:pt x="0" y="10970"/>
                      <a:pt x="0" y="21129"/>
                      <a:pt x="6269" y="27397"/>
                    </a:cubicBezTo>
                    <a:cubicBezTo>
                      <a:pt x="9403" y="30532"/>
                      <a:pt x="13510" y="32099"/>
                      <a:pt x="17617" y="32099"/>
                    </a:cubicBezTo>
                    <a:cubicBezTo>
                      <a:pt x="21723" y="32099"/>
                      <a:pt x="25830" y="30532"/>
                      <a:pt x="28964" y="27397"/>
                    </a:cubicBezTo>
                    <a:cubicBezTo>
                      <a:pt x="35233" y="21129"/>
                      <a:pt x="35233" y="10970"/>
                      <a:pt x="28964" y="4702"/>
                    </a:cubicBezTo>
                    <a:cubicBezTo>
                      <a:pt x="25830" y="1568"/>
                      <a:pt x="21723" y="1"/>
                      <a:pt x="17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7" name="Google Shape;2027;p10"/>
              <p:cNvSpPr/>
              <p:nvPr/>
            </p:nvSpPr>
            <p:spPr>
              <a:xfrm>
                <a:off x="670450" y="3427725"/>
                <a:ext cx="94525" cy="94925"/>
              </a:xfrm>
              <a:custGeom>
                <a:rect b="b" l="l" r="r" t="t"/>
                <a:pathLst>
                  <a:path extrusionOk="0" h="3797" w="3781">
                    <a:moveTo>
                      <a:pt x="1976" y="0"/>
                    </a:moveTo>
                    <a:cubicBezTo>
                      <a:pt x="1742" y="0"/>
                      <a:pt x="1510" y="94"/>
                      <a:pt x="1347" y="257"/>
                    </a:cubicBezTo>
                    <a:cubicBezTo>
                      <a:pt x="1279" y="326"/>
                      <a:pt x="1224" y="408"/>
                      <a:pt x="1196" y="505"/>
                    </a:cubicBezTo>
                    <a:cubicBezTo>
                      <a:pt x="1155" y="628"/>
                      <a:pt x="1127" y="752"/>
                      <a:pt x="1127" y="876"/>
                    </a:cubicBezTo>
                    <a:cubicBezTo>
                      <a:pt x="1114" y="1027"/>
                      <a:pt x="1127" y="1164"/>
                      <a:pt x="1182" y="1288"/>
                    </a:cubicBezTo>
                    <a:lnTo>
                      <a:pt x="1279" y="1618"/>
                    </a:lnTo>
                    <a:cubicBezTo>
                      <a:pt x="1320" y="1728"/>
                      <a:pt x="1347" y="1811"/>
                      <a:pt x="1361" y="1879"/>
                    </a:cubicBezTo>
                    <a:cubicBezTo>
                      <a:pt x="1389" y="1948"/>
                      <a:pt x="1416" y="2017"/>
                      <a:pt x="1430" y="2086"/>
                    </a:cubicBezTo>
                    <a:lnTo>
                      <a:pt x="1485" y="2250"/>
                    </a:lnTo>
                    <a:cubicBezTo>
                      <a:pt x="1499" y="2292"/>
                      <a:pt x="1512" y="2333"/>
                      <a:pt x="1499" y="2374"/>
                    </a:cubicBezTo>
                    <a:lnTo>
                      <a:pt x="1499" y="2457"/>
                    </a:lnTo>
                    <a:lnTo>
                      <a:pt x="1457" y="2553"/>
                    </a:lnTo>
                    <a:cubicBezTo>
                      <a:pt x="1430" y="2581"/>
                      <a:pt x="1397" y="2595"/>
                      <a:pt x="1362" y="2595"/>
                    </a:cubicBezTo>
                    <a:cubicBezTo>
                      <a:pt x="1309" y="2595"/>
                      <a:pt x="1248" y="2564"/>
                      <a:pt x="1182" y="2498"/>
                    </a:cubicBezTo>
                    <a:cubicBezTo>
                      <a:pt x="1017" y="2333"/>
                      <a:pt x="894" y="2154"/>
                      <a:pt x="797" y="1948"/>
                    </a:cubicBezTo>
                    <a:cubicBezTo>
                      <a:pt x="715" y="1783"/>
                      <a:pt x="619" y="1632"/>
                      <a:pt x="509" y="1481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6"/>
                      <a:pt x="110" y="1481"/>
                    </a:cubicBezTo>
                    <a:cubicBezTo>
                      <a:pt x="55" y="1549"/>
                      <a:pt x="14" y="1618"/>
                      <a:pt x="14" y="1701"/>
                    </a:cubicBezTo>
                    <a:cubicBezTo>
                      <a:pt x="0" y="1811"/>
                      <a:pt x="0" y="1921"/>
                      <a:pt x="28" y="2031"/>
                    </a:cubicBezTo>
                    <a:cubicBezTo>
                      <a:pt x="41" y="2168"/>
                      <a:pt x="83" y="2292"/>
                      <a:pt x="124" y="2415"/>
                    </a:cubicBezTo>
                    <a:cubicBezTo>
                      <a:pt x="193" y="2567"/>
                      <a:pt x="275" y="2704"/>
                      <a:pt x="371" y="2842"/>
                    </a:cubicBezTo>
                    <a:cubicBezTo>
                      <a:pt x="481" y="2993"/>
                      <a:pt x="605" y="3130"/>
                      <a:pt x="729" y="3254"/>
                    </a:cubicBezTo>
                    <a:cubicBezTo>
                      <a:pt x="1113" y="3615"/>
                      <a:pt x="1468" y="3796"/>
                      <a:pt x="1790" y="3796"/>
                    </a:cubicBezTo>
                    <a:cubicBezTo>
                      <a:pt x="2043" y="3796"/>
                      <a:pt x="2276" y="3684"/>
                      <a:pt x="2488" y="3460"/>
                    </a:cubicBezTo>
                    <a:cubicBezTo>
                      <a:pt x="2612" y="3350"/>
                      <a:pt x="2695" y="3185"/>
                      <a:pt x="2708" y="3007"/>
                    </a:cubicBezTo>
                    <a:cubicBezTo>
                      <a:pt x="2708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8" y="2003"/>
                    </a:cubicBezTo>
                    <a:cubicBezTo>
                      <a:pt x="2461" y="1893"/>
                      <a:pt x="2433" y="1783"/>
                      <a:pt x="2378" y="1687"/>
                    </a:cubicBezTo>
                    <a:lnTo>
                      <a:pt x="2323" y="1453"/>
                    </a:lnTo>
                    <a:cubicBezTo>
                      <a:pt x="2310" y="1384"/>
                      <a:pt x="2296" y="1316"/>
                      <a:pt x="2310" y="1247"/>
                    </a:cubicBezTo>
                    <a:cubicBezTo>
                      <a:pt x="2310" y="1192"/>
                      <a:pt x="2337" y="1137"/>
                      <a:pt x="2378" y="1110"/>
                    </a:cubicBezTo>
                    <a:cubicBezTo>
                      <a:pt x="2432" y="1049"/>
                      <a:pt x="2492" y="1018"/>
                      <a:pt x="2555" y="1018"/>
                    </a:cubicBezTo>
                    <a:cubicBezTo>
                      <a:pt x="2622" y="1018"/>
                      <a:pt x="2693" y="1053"/>
                      <a:pt x="2763" y="1123"/>
                    </a:cubicBezTo>
                    <a:cubicBezTo>
                      <a:pt x="2873" y="1219"/>
                      <a:pt x="2956" y="1343"/>
                      <a:pt x="2997" y="1481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89" y="1989"/>
                      <a:pt x="3231" y="2086"/>
                      <a:pt x="3313" y="2154"/>
                    </a:cubicBezTo>
                    <a:cubicBezTo>
                      <a:pt x="3327" y="2182"/>
                      <a:pt x="3354" y="2209"/>
                      <a:pt x="3396" y="2209"/>
                    </a:cubicBezTo>
                    <a:cubicBezTo>
                      <a:pt x="3416" y="2216"/>
                      <a:pt x="3437" y="2220"/>
                      <a:pt x="3457" y="2220"/>
                    </a:cubicBezTo>
                    <a:cubicBezTo>
                      <a:pt x="3478" y="2220"/>
                      <a:pt x="3499" y="2216"/>
                      <a:pt x="3519" y="2209"/>
                    </a:cubicBezTo>
                    <a:cubicBezTo>
                      <a:pt x="3547" y="2209"/>
                      <a:pt x="3588" y="2168"/>
                      <a:pt x="3616" y="2141"/>
                    </a:cubicBezTo>
                    <a:cubicBezTo>
                      <a:pt x="3753" y="2003"/>
                      <a:pt x="3780" y="1769"/>
                      <a:pt x="3671" y="1467"/>
                    </a:cubicBezTo>
                    <a:cubicBezTo>
                      <a:pt x="3561" y="1123"/>
                      <a:pt x="3354" y="807"/>
                      <a:pt x="3093" y="560"/>
                    </a:cubicBezTo>
                    <a:cubicBezTo>
                      <a:pt x="2818" y="285"/>
                      <a:pt x="2475" y="92"/>
                      <a:pt x="2103" y="10"/>
                    </a:cubicBezTo>
                    <a:cubicBezTo>
                      <a:pt x="2061" y="3"/>
                      <a:pt x="2019" y="0"/>
                      <a:pt x="19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8" name="Google Shape;2028;p10"/>
              <p:cNvSpPr/>
              <p:nvPr/>
            </p:nvSpPr>
            <p:spPr>
              <a:xfrm>
                <a:off x="752225" y="3479025"/>
                <a:ext cx="96950" cy="99225"/>
              </a:xfrm>
              <a:custGeom>
                <a:rect b="b" l="l" r="r" t="t"/>
                <a:pathLst>
                  <a:path extrusionOk="0" h="3969" w="3878">
                    <a:moveTo>
                      <a:pt x="1449" y="1"/>
                    </a:moveTo>
                    <a:cubicBezTo>
                      <a:pt x="1391" y="1"/>
                      <a:pt x="1334" y="12"/>
                      <a:pt x="1279" y="34"/>
                    </a:cubicBezTo>
                    <a:cubicBezTo>
                      <a:pt x="1114" y="89"/>
                      <a:pt x="991" y="212"/>
                      <a:pt x="936" y="363"/>
                    </a:cubicBezTo>
                    <a:lnTo>
                      <a:pt x="248" y="1738"/>
                    </a:lnTo>
                    <a:cubicBezTo>
                      <a:pt x="42" y="2068"/>
                      <a:pt x="1" y="2467"/>
                      <a:pt x="125" y="2838"/>
                    </a:cubicBezTo>
                    <a:cubicBezTo>
                      <a:pt x="248" y="3168"/>
                      <a:pt x="523" y="3415"/>
                      <a:pt x="1032" y="3676"/>
                    </a:cubicBezTo>
                    <a:cubicBezTo>
                      <a:pt x="1425" y="3873"/>
                      <a:pt x="1756" y="3968"/>
                      <a:pt x="2024" y="3968"/>
                    </a:cubicBezTo>
                    <a:cubicBezTo>
                      <a:pt x="2113" y="3968"/>
                      <a:pt x="2194" y="3958"/>
                      <a:pt x="2269" y="3938"/>
                    </a:cubicBezTo>
                    <a:cubicBezTo>
                      <a:pt x="2585" y="3855"/>
                      <a:pt x="2833" y="3580"/>
                      <a:pt x="3066" y="3126"/>
                    </a:cubicBezTo>
                    <a:lnTo>
                      <a:pt x="3754" y="1766"/>
                    </a:lnTo>
                    <a:cubicBezTo>
                      <a:pt x="3850" y="1614"/>
                      <a:pt x="3877" y="1436"/>
                      <a:pt x="3836" y="1271"/>
                    </a:cubicBezTo>
                    <a:cubicBezTo>
                      <a:pt x="3767" y="1119"/>
                      <a:pt x="3644" y="1010"/>
                      <a:pt x="3493" y="941"/>
                    </a:cubicBezTo>
                    <a:lnTo>
                      <a:pt x="3286" y="858"/>
                    </a:lnTo>
                    <a:lnTo>
                      <a:pt x="3080" y="858"/>
                    </a:lnTo>
                    <a:cubicBezTo>
                      <a:pt x="2998" y="858"/>
                      <a:pt x="2929" y="900"/>
                      <a:pt x="2888" y="968"/>
                    </a:cubicBezTo>
                    <a:cubicBezTo>
                      <a:pt x="2819" y="1023"/>
                      <a:pt x="2764" y="1106"/>
                      <a:pt x="2723" y="1202"/>
                    </a:cubicBezTo>
                    <a:lnTo>
                      <a:pt x="1967" y="2700"/>
                    </a:lnTo>
                    <a:lnTo>
                      <a:pt x="1884" y="2852"/>
                    </a:lnTo>
                    <a:lnTo>
                      <a:pt x="1774" y="2934"/>
                    </a:lnTo>
                    <a:cubicBezTo>
                      <a:pt x="1733" y="2962"/>
                      <a:pt x="1678" y="2975"/>
                      <a:pt x="1623" y="2975"/>
                    </a:cubicBezTo>
                    <a:cubicBezTo>
                      <a:pt x="1554" y="2962"/>
                      <a:pt x="1472" y="2934"/>
                      <a:pt x="1417" y="2907"/>
                    </a:cubicBezTo>
                    <a:lnTo>
                      <a:pt x="1238" y="2783"/>
                    </a:lnTo>
                    <a:cubicBezTo>
                      <a:pt x="1211" y="2728"/>
                      <a:pt x="1183" y="2659"/>
                      <a:pt x="1197" y="2590"/>
                    </a:cubicBezTo>
                    <a:cubicBezTo>
                      <a:pt x="1197" y="2508"/>
                      <a:pt x="1224" y="2412"/>
                      <a:pt x="1266" y="2343"/>
                    </a:cubicBezTo>
                    <a:lnTo>
                      <a:pt x="2022" y="845"/>
                    </a:lnTo>
                    <a:cubicBezTo>
                      <a:pt x="2118" y="707"/>
                      <a:pt x="2132" y="528"/>
                      <a:pt x="2063" y="377"/>
                    </a:cubicBezTo>
                    <a:cubicBezTo>
                      <a:pt x="1994" y="240"/>
                      <a:pt x="1857" y="130"/>
                      <a:pt x="1705" y="75"/>
                    </a:cubicBezTo>
                    <a:cubicBezTo>
                      <a:pt x="1623" y="25"/>
                      <a:pt x="1536" y="1"/>
                      <a:pt x="14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9" name="Google Shape;2029;p10"/>
              <p:cNvSpPr/>
              <p:nvPr/>
            </p:nvSpPr>
            <p:spPr>
              <a:xfrm>
                <a:off x="850875" y="3514825"/>
                <a:ext cx="92450" cy="95625"/>
              </a:xfrm>
              <a:custGeom>
                <a:rect b="b" l="l" r="r" t="t"/>
                <a:pathLst>
                  <a:path extrusionOk="0" h="3825" w="3698">
                    <a:moveTo>
                      <a:pt x="984" y="0"/>
                    </a:moveTo>
                    <a:cubicBezTo>
                      <a:pt x="855" y="0"/>
                      <a:pt x="720" y="31"/>
                      <a:pt x="605" y="100"/>
                    </a:cubicBezTo>
                    <a:cubicBezTo>
                      <a:pt x="495" y="210"/>
                      <a:pt x="426" y="347"/>
                      <a:pt x="399" y="512"/>
                    </a:cubicBezTo>
                    <a:lnTo>
                      <a:pt x="41" y="2959"/>
                    </a:lnTo>
                    <a:cubicBezTo>
                      <a:pt x="0" y="3083"/>
                      <a:pt x="28" y="3207"/>
                      <a:pt x="96" y="3303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5" y="3471"/>
                      <a:pt x="459" y="3473"/>
                      <a:pt x="483" y="3473"/>
                    </a:cubicBezTo>
                    <a:cubicBezTo>
                      <a:pt x="560" y="3473"/>
                      <a:pt x="641" y="3455"/>
                      <a:pt x="715" y="3413"/>
                    </a:cubicBezTo>
                    <a:cubicBezTo>
                      <a:pt x="797" y="3330"/>
                      <a:pt x="852" y="3207"/>
                      <a:pt x="866" y="3083"/>
                    </a:cubicBezTo>
                    <a:lnTo>
                      <a:pt x="1031" y="1983"/>
                    </a:lnTo>
                    <a:lnTo>
                      <a:pt x="1815" y="3014"/>
                    </a:lnTo>
                    <a:lnTo>
                      <a:pt x="1952" y="3165"/>
                    </a:lnTo>
                    <a:lnTo>
                      <a:pt x="2076" y="3344"/>
                    </a:lnTo>
                    <a:lnTo>
                      <a:pt x="2200" y="3468"/>
                    </a:lnTo>
                    <a:lnTo>
                      <a:pt x="2310" y="3605"/>
                    </a:lnTo>
                    <a:lnTo>
                      <a:pt x="2433" y="3701"/>
                    </a:lnTo>
                    <a:lnTo>
                      <a:pt x="2557" y="3770"/>
                    </a:lnTo>
                    <a:lnTo>
                      <a:pt x="2694" y="3811"/>
                    </a:lnTo>
                    <a:cubicBezTo>
                      <a:pt x="2736" y="3820"/>
                      <a:pt x="2778" y="3824"/>
                      <a:pt x="2819" y="3824"/>
                    </a:cubicBezTo>
                    <a:cubicBezTo>
                      <a:pt x="2914" y="3824"/>
                      <a:pt x="3007" y="3800"/>
                      <a:pt x="3093" y="3743"/>
                    </a:cubicBezTo>
                    <a:cubicBezTo>
                      <a:pt x="3189" y="3660"/>
                      <a:pt x="3258" y="3550"/>
                      <a:pt x="3272" y="3413"/>
                    </a:cubicBezTo>
                    <a:lnTo>
                      <a:pt x="3670" y="856"/>
                    </a:lnTo>
                    <a:cubicBezTo>
                      <a:pt x="3698" y="732"/>
                      <a:pt x="3670" y="609"/>
                      <a:pt x="3615" y="512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6"/>
                      <a:pt x="3256" y="362"/>
                      <a:pt x="3220" y="362"/>
                    </a:cubicBezTo>
                    <a:cubicBezTo>
                      <a:pt x="3141" y="362"/>
                      <a:pt x="3063" y="383"/>
                      <a:pt x="2997" y="430"/>
                    </a:cubicBezTo>
                    <a:cubicBezTo>
                      <a:pt x="2914" y="499"/>
                      <a:pt x="2859" y="609"/>
                      <a:pt x="2846" y="732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2"/>
                      <a:pt x="1347" y="114"/>
                    </a:cubicBezTo>
                    <a:cubicBezTo>
                      <a:pt x="1265" y="59"/>
                      <a:pt x="1155" y="31"/>
                      <a:pt x="1059" y="4"/>
                    </a:cubicBezTo>
                    <a:cubicBezTo>
                      <a:pt x="1034" y="1"/>
                      <a:pt x="1009" y="0"/>
                      <a:pt x="9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0" name="Google Shape;2030;p10"/>
              <p:cNvSpPr/>
              <p:nvPr/>
            </p:nvSpPr>
            <p:spPr>
              <a:xfrm>
                <a:off x="957050" y="3513275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4" y="0"/>
                    </a:moveTo>
                    <a:cubicBezTo>
                      <a:pt x="2839" y="0"/>
                      <a:pt x="2794" y="8"/>
                      <a:pt x="2750" y="24"/>
                    </a:cubicBezTo>
                    <a:cubicBezTo>
                      <a:pt x="2654" y="38"/>
                      <a:pt x="2544" y="93"/>
                      <a:pt x="2489" y="176"/>
                    </a:cubicBezTo>
                    <a:cubicBezTo>
                      <a:pt x="2420" y="286"/>
                      <a:pt x="2406" y="396"/>
                      <a:pt x="2434" y="519"/>
                    </a:cubicBezTo>
                    <a:lnTo>
                      <a:pt x="2613" y="1619"/>
                    </a:lnTo>
                    <a:lnTo>
                      <a:pt x="2613" y="1619"/>
                    </a:lnTo>
                    <a:lnTo>
                      <a:pt x="1128" y="547"/>
                    </a:lnTo>
                    <a:cubicBezTo>
                      <a:pt x="1032" y="478"/>
                      <a:pt x="922" y="423"/>
                      <a:pt x="812" y="396"/>
                    </a:cubicBezTo>
                    <a:cubicBezTo>
                      <a:pt x="754" y="379"/>
                      <a:pt x="694" y="372"/>
                      <a:pt x="635" y="372"/>
                    </a:cubicBezTo>
                    <a:cubicBezTo>
                      <a:pt x="441" y="372"/>
                      <a:pt x="248" y="455"/>
                      <a:pt x="111" y="602"/>
                    </a:cubicBezTo>
                    <a:cubicBezTo>
                      <a:pt x="28" y="739"/>
                      <a:pt x="1" y="904"/>
                      <a:pt x="42" y="1055"/>
                    </a:cubicBezTo>
                    <a:lnTo>
                      <a:pt x="441" y="3489"/>
                    </a:lnTo>
                    <a:cubicBezTo>
                      <a:pt x="441" y="3626"/>
                      <a:pt x="509" y="3736"/>
                      <a:pt x="606" y="3818"/>
                    </a:cubicBezTo>
                    <a:cubicBezTo>
                      <a:pt x="690" y="3860"/>
                      <a:pt x="782" y="3878"/>
                      <a:pt x="870" y="3878"/>
                    </a:cubicBezTo>
                    <a:cubicBezTo>
                      <a:pt x="897" y="3878"/>
                      <a:pt x="923" y="3877"/>
                      <a:pt x="949" y="3873"/>
                    </a:cubicBezTo>
                    <a:cubicBezTo>
                      <a:pt x="1059" y="3860"/>
                      <a:pt x="1156" y="3805"/>
                      <a:pt x="1224" y="3736"/>
                    </a:cubicBezTo>
                    <a:cubicBezTo>
                      <a:pt x="1279" y="3626"/>
                      <a:pt x="1293" y="3489"/>
                      <a:pt x="1266" y="3379"/>
                    </a:cubicBezTo>
                    <a:lnTo>
                      <a:pt x="1087" y="2279"/>
                    </a:lnTo>
                    <a:lnTo>
                      <a:pt x="2159" y="2994"/>
                    </a:lnTo>
                    <a:lnTo>
                      <a:pt x="2324" y="3117"/>
                    </a:lnTo>
                    <a:lnTo>
                      <a:pt x="2503" y="3241"/>
                    </a:lnTo>
                    <a:lnTo>
                      <a:pt x="2654" y="3324"/>
                    </a:lnTo>
                    <a:lnTo>
                      <a:pt x="2805" y="3406"/>
                    </a:lnTo>
                    <a:lnTo>
                      <a:pt x="2943" y="3461"/>
                    </a:lnTo>
                    <a:lnTo>
                      <a:pt x="3094" y="3489"/>
                    </a:lnTo>
                    <a:lnTo>
                      <a:pt x="3245" y="3489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1" y="3172"/>
                      <a:pt x="3685" y="3049"/>
                      <a:pt x="3671" y="2925"/>
                    </a:cubicBezTo>
                    <a:lnTo>
                      <a:pt x="3245" y="382"/>
                    </a:lnTo>
                    <a:cubicBezTo>
                      <a:pt x="3231" y="258"/>
                      <a:pt x="3176" y="134"/>
                      <a:pt x="3080" y="52"/>
                    </a:cubicBezTo>
                    <a:cubicBezTo>
                      <a:pt x="3022" y="19"/>
                      <a:pt x="2953" y="0"/>
                      <a:pt x="28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1" name="Google Shape;2031;p10"/>
              <p:cNvSpPr/>
              <p:nvPr/>
            </p:nvSpPr>
            <p:spPr>
              <a:xfrm>
                <a:off x="1045725" y="3478650"/>
                <a:ext cx="79400" cy="94225"/>
              </a:xfrm>
              <a:custGeom>
                <a:rect b="b" l="l" r="r" t="t"/>
                <a:pathLst>
                  <a:path extrusionOk="0" h="3769" w="3176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1" y="186"/>
                      <a:pt x="1897" y="378"/>
                      <a:pt x="1856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3"/>
                      <a:pt x="643" y="945"/>
                      <a:pt x="566" y="945"/>
                    </a:cubicBezTo>
                    <a:cubicBezTo>
                      <a:pt x="488" y="945"/>
                      <a:pt x="413" y="963"/>
                      <a:pt x="344" y="997"/>
                    </a:cubicBezTo>
                    <a:cubicBezTo>
                      <a:pt x="220" y="1066"/>
                      <a:pt x="138" y="1176"/>
                      <a:pt x="83" y="1299"/>
                    </a:cubicBezTo>
                    <a:cubicBezTo>
                      <a:pt x="0" y="1464"/>
                      <a:pt x="0" y="1643"/>
                      <a:pt x="83" y="1808"/>
                    </a:cubicBezTo>
                    <a:cubicBezTo>
                      <a:pt x="179" y="1932"/>
                      <a:pt x="317" y="2028"/>
                      <a:pt x="468" y="2083"/>
                    </a:cubicBezTo>
                    <a:lnTo>
                      <a:pt x="1581" y="2564"/>
                    </a:lnTo>
                    <a:lnTo>
                      <a:pt x="1966" y="3293"/>
                    </a:lnTo>
                    <a:cubicBezTo>
                      <a:pt x="2035" y="3485"/>
                      <a:pt x="2172" y="3636"/>
                      <a:pt x="2337" y="3746"/>
                    </a:cubicBezTo>
                    <a:cubicBezTo>
                      <a:pt x="2392" y="3761"/>
                      <a:pt x="2449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3"/>
                      <a:pt x="3135" y="2990"/>
                      <a:pt x="3011" y="2729"/>
                    </a:cubicBezTo>
                    <a:lnTo>
                      <a:pt x="2667" y="2042"/>
                    </a:lnTo>
                    <a:lnTo>
                      <a:pt x="2915" y="915"/>
                    </a:lnTo>
                    <a:cubicBezTo>
                      <a:pt x="2956" y="777"/>
                      <a:pt x="2983" y="653"/>
                      <a:pt x="2983" y="530"/>
                    </a:cubicBezTo>
                    <a:cubicBezTo>
                      <a:pt x="2997" y="447"/>
                      <a:pt x="2983" y="365"/>
                      <a:pt x="2956" y="296"/>
                    </a:cubicBezTo>
                    <a:cubicBezTo>
                      <a:pt x="2860" y="158"/>
                      <a:pt x="2736" y="62"/>
                      <a:pt x="2585" y="35"/>
                    </a:cubicBezTo>
                    <a:cubicBezTo>
                      <a:pt x="2533" y="12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2" name="Google Shape;2032;p10"/>
              <p:cNvSpPr/>
              <p:nvPr/>
            </p:nvSpPr>
            <p:spPr>
              <a:xfrm>
                <a:off x="1150550" y="3403625"/>
                <a:ext cx="98650" cy="94475"/>
              </a:xfrm>
              <a:custGeom>
                <a:rect b="b" l="l" r="r" t="t"/>
                <a:pathLst>
                  <a:path extrusionOk="0" h="3779" w="3946">
                    <a:moveTo>
                      <a:pt x="1650" y="1029"/>
                    </a:moveTo>
                    <a:cubicBezTo>
                      <a:pt x="1760" y="1029"/>
                      <a:pt x="1870" y="1056"/>
                      <a:pt x="1980" y="1111"/>
                    </a:cubicBezTo>
                    <a:cubicBezTo>
                      <a:pt x="2117" y="1180"/>
                      <a:pt x="2268" y="1276"/>
                      <a:pt x="2392" y="1386"/>
                    </a:cubicBezTo>
                    <a:lnTo>
                      <a:pt x="2722" y="1689"/>
                    </a:lnTo>
                    <a:cubicBezTo>
                      <a:pt x="2791" y="1771"/>
                      <a:pt x="2846" y="1867"/>
                      <a:pt x="2887" y="1964"/>
                    </a:cubicBezTo>
                    <a:cubicBezTo>
                      <a:pt x="2928" y="2046"/>
                      <a:pt x="2956" y="2128"/>
                      <a:pt x="2956" y="2211"/>
                    </a:cubicBezTo>
                    <a:cubicBezTo>
                      <a:pt x="2956" y="2280"/>
                      <a:pt x="2942" y="2348"/>
                      <a:pt x="2901" y="2417"/>
                    </a:cubicBezTo>
                    <a:cubicBezTo>
                      <a:pt x="2873" y="2486"/>
                      <a:pt x="2832" y="2555"/>
                      <a:pt x="2791" y="2623"/>
                    </a:cubicBezTo>
                    <a:lnTo>
                      <a:pt x="1169" y="1276"/>
                    </a:lnTo>
                    <a:cubicBezTo>
                      <a:pt x="1237" y="1207"/>
                      <a:pt x="1306" y="1139"/>
                      <a:pt x="1389" y="1098"/>
                    </a:cubicBezTo>
                    <a:cubicBezTo>
                      <a:pt x="1471" y="1043"/>
                      <a:pt x="1554" y="1029"/>
                      <a:pt x="1650" y="1029"/>
                    </a:cubicBezTo>
                    <a:close/>
                    <a:moveTo>
                      <a:pt x="2086" y="0"/>
                    </a:moveTo>
                    <a:cubicBezTo>
                      <a:pt x="2028" y="0"/>
                      <a:pt x="1970" y="4"/>
                      <a:pt x="1911" y="12"/>
                    </a:cubicBezTo>
                    <a:cubicBezTo>
                      <a:pt x="1430" y="67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1" y="1854"/>
                      <a:pt x="344" y="2128"/>
                    </a:cubicBezTo>
                    <a:lnTo>
                      <a:pt x="1993" y="3503"/>
                    </a:lnTo>
                    <a:cubicBezTo>
                      <a:pt x="2131" y="3654"/>
                      <a:pt x="2323" y="3751"/>
                      <a:pt x="2530" y="3778"/>
                    </a:cubicBezTo>
                    <a:cubicBezTo>
                      <a:pt x="2694" y="3751"/>
                      <a:pt x="2846" y="3668"/>
                      <a:pt x="2942" y="3531"/>
                    </a:cubicBezTo>
                    <a:lnTo>
                      <a:pt x="3574" y="2747"/>
                    </a:lnTo>
                    <a:cubicBezTo>
                      <a:pt x="3712" y="2596"/>
                      <a:pt x="3808" y="2417"/>
                      <a:pt x="3877" y="2225"/>
                    </a:cubicBezTo>
                    <a:cubicBezTo>
                      <a:pt x="3932" y="2060"/>
                      <a:pt x="3945" y="1895"/>
                      <a:pt x="3932" y="1730"/>
                    </a:cubicBezTo>
                    <a:cubicBezTo>
                      <a:pt x="3918" y="1565"/>
                      <a:pt x="3877" y="1400"/>
                      <a:pt x="3822" y="1249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4"/>
                      <a:pt x="2462" y="0"/>
                      <a:pt x="20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3" name="Google Shape;2033;p10"/>
              <p:cNvSpPr/>
              <p:nvPr/>
            </p:nvSpPr>
            <p:spPr>
              <a:xfrm>
                <a:off x="1213100" y="33212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0"/>
                    </a:moveTo>
                    <a:cubicBezTo>
                      <a:pt x="1202" y="1020"/>
                      <a:pt x="1220" y="1022"/>
                      <a:pt x="1237" y="1026"/>
                    </a:cubicBezTo>
                    <a:cubicBezTo>
                      <a:pt x="1361" y="1026"/>
                      <a:pt x="1471" y="1053"/>
                      <a:pt x="1567" y="1108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0"/>
                      <a:pt x="976" y="1754"/>
                      <a:pt x="880" y="1617"/>
                    </a:cubicBezTo>
                    <a:cubicBezTo>
                      <a:pt x="839" y="1507"/>
                      <a:pt x="839" y="1369"/>
                      <a:pt x="880" y="1259"/>
                    </a:cubicBezTo>
                    <a:cubicBezTo>
                      <a:pt x="921" y="1191"/>
                      <a:pt x="962" y="1122"/>
                      <a:pt x="1017" y="1067"/>
                    </a:cubicBezTo>
                    <a:cubicBezTo>
                      <a:pt x="1069" y="1036"/>
                      <a:pt x="1128" y="1020"/>
                      <a:pt x="1184" y="1020"/>
                    </a:cubicBezTo>
                    <a:close/>
                    <a:moveTo>
                      <a:pt x="1557" y="0"/>
                    </a:moveTo>
                    <a:cubicBezTo>
                      <a:pt x="1430" y="0"/>
                      <a:pt x="1299" y="10"/>
                      <a:pt x="1168" y="36"/>
                    </a:cubicBezTo>
                    <a:cubicBezTo>
                      <a:pt x="1004" y="91"/>
                      <a:pt x="839" y="160"/>
                      <a:pt x="687" y="242"/>
                    </a:cubicBezTo>
                    <a:lnTo>
                      <a:pt x="330" y="558"/>
                    </a:lnTo>
                    <a:cubicBezTo>
                      <a:pt x="247" y="668"/>
                      <a:pt x="179" y="792"/>
                      <a:pt x="124" y="929"/>
                    </a:cubicBezTo>
                    <a:cubicBezTo>
                      <a:pt x="69" y="1039"/>
                      <a:pt x="41" y="1163"/>
                      <a:pt x="28" y="1273"/>
                    </a:cubicBezTo>
                    <a:cubicBezTo>
                      <a:pt x="0" y="1397"/>
                      <a:pt x="0" y="1534"/>
                      <a:pt x="0" y="1658"/>
                    </a:cubicBezTo>
                    <a:cubicBezTo>
                      <a:pt x="14" y="1795"/>
                      <a:pt x="41" y="1933"/>
                      <a:pt x="96" y="2070"/>
                    </a:cubicBezTo>
                    <a:cubicBezTo>
                      <a:pt x="151" y="2208"/>
                      <a:pt x="220" y="2359"/>
                      <a:pt x="316" y="2483"/>
                    </a:cubicBezTo>
                    <a:cubicBezTo>
                      <a:pt x="426" y="2620"/>
                      <a:pt x="550" y="2758"/>
                      <a:pt x="687" y="2854"/>
                    </a:cubicBezTo>
                    <a:cubicBezTo>
                      <a:pt x="866" y="2991"/>
                      <a:pt x="1059" y="3088"/>
                      <a:pt x="1265" y="3170"/>
                    </a:cubicBezTo>
                    <a:cubicBezTo>
                      <a:pt x="1498" y="3294"/>
                      <a:pt x="1705" y="3363"/>
                      <a:pt x="1883" y="3431"/>
                    </a:cubicBezTo>
                    <a:lnTo>
                      <a:pt x="2309" y="3541"/>
                    </a:lnTo>
                    <a:cubicBezTo>
                      <a:pt x="2380" y="3561"/>
                      <a:pt x="2458" y="3574"/>
                      <a:pt x="2537" y="3574"/>
                    </a:cubicBezTo>
                    <a:cubicBezTo>
                      <a:pt x="2567" y="3574"/>
                      <a:pt x="2596" y="3572"/>
                      <a:pt x="2626" y="3569"/>
                    </a:cubicBezTo>
                    <a:lnTo>
                      <a:pt x="2804" y="3472"/>
                    </a:lnTo>
                    <a:cubicBezTo>
                      <a:pt x="2859" y="3418"/>
                      <a:pt x="2914" y="3349"/>
                      <a:pt x="2942" y="3266"/>
                    </a:cubicBezTo>
                    <a:cubicBezTo>
                      <a:pt x="3024" y="3115"/>
                      <a:pt x="3038" y="2950"/>
                      <a:pt x="3011" y="2785"/>
                    </a:cubicBezTo>
                    <a:cubicBezTo>
                      <a:pt x="2956" y="2661"/>
                      <a:pt x="2846" y="2551"/>
                      <a:pt x="2708" y="2510"/>
                    </a:cubicBezTo>
                    <a:lnTo>
                      <a:pt x="2461" y="2400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1" y="1758"/>
                      <a:pt x="3195" y="1775"/>
                      <a:pt x="3268" y="1775"/>
                    </a:cubicBezTo>
                    <a:cubicBezTo>
                      <a:pt x="3326" y="1775"/>
                      <a:pt x="3382" y="1765"/>
                      <a:pt x="3437" y="1740"/>
                    </a:cubicBezTo>
                    <a:cubicBezTo>
                      <a:pt x="3588" y="1658"/>
                      <a:pt x="3698" y="1520"/>
                      <a:pt x="3753" y="1369"/>
                    </a:cubicBezTo>
                    <a:cubicBezTo>
                      <a:pt x="3808" y="1246"/>
                      <a:pt x="3822" y="1108"/>
                      <a:pt x="3767" y="984"/>
                    </a:cubicBezTo>
                    <a:cubicBezTo>
                      <a:pt x="3684" y="847"/>
                      <a:pt x="3560" y="723"/>
                      <a:pt x="3409" y="654"/>
                    </a:cubicBezTo>
                    <a:cubicBezTo>
                      <a:pt x="3120" y="476"/>
                      <a:pt x="2832" y="325"/>
                      <a:pt x="2516" y="215"/>
                    </a:cubicBezTo>
                    <a:cubicBezTo>
                      <a:pt x="2282" y="118"/>
                      <a:pt x="2035" y="50"/>
                      <a:pt x="1773" y="8"/>
                    </a:cubicBezTo>
                    <a:cubicBezTo>
                      <a:pt x="1703" y="3"/>
                      <a:pt x="1631" y="0"/>
                      <a:pt x="155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4" name="Google Shape;2034;p10"/>
              <p:cNvSpPr/>
              <p:nvPr/>
            </p:nvSpPr>
            <p:spPr>
              <a:xfrm>
                <a:off x="1233375" y="3229325"/>
                <a:ext cx="91075" cy="80425"/>
              </a:xfrm>
              <a:custGeom>
                <a:rect b="b" l="l" r="r" t="t"/>
                <a:pathLst>
                  <a:path extrusionOk="0" h="3217" w="3643">
                    <a:moveTo>
                      <a:pt x="866" y="0"/>
                    </a:moveTo>
                    <a:cubicBezTo>
                      <a:pt x="701" y="0"/>
                      <a:pt x="550" y="55"/>
                      <a:pt x="426" y="151"/>
                    </a:cubicBezTo>
                    <a:cubicBezTo>
                      <a:pt x="344" y="248"/>
                      <a:pt x="289" y="358"/>
                      <a:pt x="261" y="481"/>
                    </a:cubicBezTo>
                    <a:cubicBezTo>
                      <a:pt x="261" y="715"/>
                      <a:pt x="344" y="921"/>
                      <a:pt x="495" y="1086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6"/>
                      <a:pt x="28" y="2433"/>
                      <a:pt x="0" y="2585"/>
                    </a:cubicBezTo>
                    <a:cubicBezTo>
                      <a:pt x="0" y="2708"/>
                      <a:pt x="28" y="2846"/>
                      <a:pt x="110" y="2956"/>
                    </a:cubicBezTo>
                    <a:cubicBezTo>
                      <a:pt x="193" y="3107"/>
                      <a:pt x="344" y="3203"/>
                      <a:pt x="522" y="3217"/>
                    </a:cubicBezTo>
                    <a:cubicBezTo>
                      <a:pt x="687" y="3217"/>
                      <a:pt x="839" y="3162"/>
                      <a:pt x="962" y="3066"/>
                    </a:cubicBezTo>
                    <a:lnTo>
                      <a:pt x="1980" y="2392"/>
                    </a:lnTo>
                    <a:lnTo>
                      <a:pt x="2804" y="2488"/>
                    </a:lnTo>
                    <a:cubicBezTo>
                      <a:pt x="2871" y="2503"/>
                      <a:pt x="2939" y="2510"/>
                      <a:pt x="3007" y="2510"/>
                    </a:cubicBezTo>
                    <a:cubicBezTo>
                      <a:pt x="3136" y="2510"/>
                      <a:pt x="3265" y="2483"/>
                      <a:pt x="3382" y="2420"/>
                    </a:cubicBezTo>
                    <a:cubicBezTo>
                      <a:pt x="3519" y="2323"/>
                      <a:pt x="3602" y="2172"/>
                      <a:pt x="3615" y="2007"/>
                    </a:cubicBezTo>
                    <a:cubicBezTo>
                      <a:pt x="3643" y="1842"/>
                      <a:pt x="3602" y="1664"/>
                      <a:pt x="3492" y="1540"/>
                    </a:cubicBezTo>
                    <a:cubicBezTo>
                      <a:pt x="3327" y="1402"/>
                      <a:pt x="3134" y="1320"/>
                      <a:pt x="2928" y="1306"/>
                    </a:cubicBezTo>
                    <a:lnTo>
                      <a:pt x="2145" y="1224"/>
                    </a:lnTo>
                    <a:lnTo>
                      <a:pt x="1361" y="385"/>
                    </a:lnTo>
                    <a:cubicBezTo>
                      <a:pt x="1237" y="261"/>
                      <a:pt x="1155" y="151"/>
                      <a:pt x="1086" y="110"/>
                    </a:cubicBezTo>
                    <a:lnTo>
                      <a:pt x="866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5" name="Google Shape;2035;p10"/>
              <p:cNvSpPr/>
              <p:nvPr/>
            </p:nvSpPr>
            <p:spPr>
              <a:xfrm>
                <a:off x="621650" y="2900100"/>
                <a:ext cx="600750" cy="578425"/>
              </a:xfrm>
              <a:custGeom>
                <a:rect b="b" l="l" r="r" t="t"/>
                <a:pathLst>
                  <a:path extrusionOk="0" h="23137" w="24030">
                    <a:moveTo>
                      <a:pt x="10642" y="1"/>
                    </a:moveTo>
                    <a:cubicBezTo>
                      <a:pt x="10600" y="1"/>
                      <a:pt x="10558" y="5"/>
                      <a:pt x="10516" y="14"/>
                    </a:cubicBezTo>
                    <a:cubicBezTo>
                      <a:pt x="9472" y="234"/>
                      <a:pt x="9197" y="3258"/>
                      <a:pt x="9197" y="3258"/>
                    </a:cubicBezTo>
                    <a:cubicBezTo>
                      <a:pt x="9197" y="3258"/>
                      <a:pt x="6958" y="1794"/>
                      <a:pt x="5921" y="1794"/>
                    </a:cubicBezTo>
                    <a:cubicBezTo>
                      <a:pt x="5769" y="1794"/>
                      <a:pt x="5643" y="1825"/>
                      <a:pt x="5554" y="1897"/>
                    </a:cubicBezTo>
                    <a:cubicBezTo>
                      <a:pt x="4853" y="2461"/>
                      <a:pt x="5430" y="5320"/>
                      <a:pt x="5430" y="5320"/>
                    </a:cubicBezTo>
                    <a:cubicBezTo>
                      <a:pt x="4042" y="4904"/>
                      <a:pt x="3163" y="4749"/>
                      <a:pt x="2587" y="4749"/>
                    </a:cubicBezTo>
                    <a:cubicBezTo>
                      <a:pt x="1852" y="4749"/>
                      <a:pt x="1613" y="5001"/>
                      <a:pt x="1444" y="5279"/>
                    </a:cubicBezTo>
                    <a:cubicBezTo>
                      <a:pt x="660" y="6681"/>
                      <a:pt x="3918" y="9334"/>
                      <a:pt x="3918" y="9334"/>
                    </a:cubicBezTo>
                    <a:cubicBezTo>
                      <a:pt x="3918" y="9334"/>
                      <a:pt x="3699" y="9322"/>
                      <a:pt x="3366" y="9322"/>
                    </a:cubicBezTo>
                    <a:cubicBezTo>
                      <a:pt x="2284" y="9322"/>
                      <a:pt x="1" y="9450"/>
                      <a:pt x="138" y="10544"/>
                    </a:cubicBezTo>
                    <a:cubicBezTo>
                      <a:pt x="330" y="11973"/>
                      <a:pt x="3492" y="13004"/>
                      <a:pt x="3492" y="13004"/>
                    </a:cubicBezTo>
                    <a:cubicBezTo>
                      <a:pt x="3492" y="13004"/>
                      <a:pt x="1224" y="14613"/>
                      <a:pt x="1444" y="15740"/>
                    </a:cubicBezTo>
                    <a:cubicBezTo>
                      <a:pt x="1661" y="16777"/>
                      <a:pt x="4572" y="16812"/>
                      <a:pt x="4972" y="16812"/>
                    </a:cubicBezTo>
                    <a:cubicBezTo>
                      <a:pt x="5002" y="16812"/>
                      <a:pt x="5018" y="16812"/>
                      <a:pt x="5018" y="16812"/>
                    </a:cubicBezTo>
                    <a:lnTo>
                      <a:pt x="5018" y="16812"/>
                    </a:lnTo>
                    <a:cubicBezTo>
                      <a:pt x="5018" y="16812"/>
                      <a:pt x="3272" y="18792"/>
                      <a:pt x="3684" y="19548"/>
                    </a:cubicBezTo>
                    <a:cubicBezTo>
                      <a:pt x="3812" y="19783"/>
                      <a:pt x="4206" y="19864"/>
                      <a:pt x="4688" y="19864"/>
                    </a:cubicBezTo>
                    <a:cubicBezTo>
                      <a:pt x="5756" y="19864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1" y="22489"/>
                    </a:cubicBezTo>
                    <a:cubicBezTo>
                      <a:pt x="8113" y="22562"/>
                      <a:pt x="8234" y="22594"/>
                      <a:pt x="8358" y="22594"/>
                    </a:cubicBezTo>
                    <a:cubicBezTo>
                      <a:pt x="9302" y="22594"/>
                      <a:pt x="10503" y="20771"/>
                      <a:pt x="10503" y="20771"/>
                    </a:cubicBezTo>
                    <a:cubicBezTo>
                      <a:pt x="10503" y="20771"/>
                      <a:pt x="11411" y="23137"/>
                      <a:pt x="12201" y="23137"/>
                    </a:cubicBezTo>
                    <a:cubicBezTo>
                      <a:pt x="12212" y="23137"/>
                      <a:pt x="12224" y="23136"/>
                      <a:pt x="12235" y="23136"/>
                    </a:cubicBezTo>
                    <a:cubicBezTo>
                      <a:pt x="13046" y="23067"/>
                      <a:pt x="13953" y="20702"/>
                      <a:pt x="13953" y="20702"/>
                    </a:cubicBezTo>
                    <a:cubicBezTo>
                      <a:pt x="13953" y="20702"/>
                      <a:pt x="15107" y="22538"/>
                      <a:pt x="15967" y="22538"/>
                    </a:cubicBezTo>
                    <a:cubicBezTo>
                      <a:pt x="16045" y="22538"/>
                      <a:pt x="16121" y="22523"/>
                      <a:pt x="16194" y="22489"/>
                    </a:cubicBezTo>
                    <a:cubicBezTo>
                      <a:pt x="17046" y="22091"/>
                      <a:pt x="17101" y="19273"/>
                      <a:pt x="17101" y="19273"/>
                    </a:cubicBezTo>
                    <a:cubicBezTo>
                      <a:pt x="17101" y="19273"/>
                      <a:pt x="18185" y="20347"/>
                      <a:pt x="19077" y="20347"/>
                    </a:cubicBezTo>
                    <a:cubicBezTo>
                      <a:pt x="19244" y="20347"/>
                      <a:pt x="19403" y="20310"/>
                      <a:pt x="19548" y="20221"/>
                    </a:cubicBezTo>
                    <a:cubicBezTo>
                      <a:pt x="20455" y="19658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8" y="17409"/>
                      <a:pt x="20357" y="17409"/>
                    </a:cubicBezTo>
                    <a:cubicBezTo>
                      <a:pt x="21367" y="17409"/>
                      <a:pt x="22840" y="17339"/>
                      <a:pt x="22957" y="16936"/>
                    </a:cubicBezTo>
                    <a:cubicBezTo>
                      <a:pt x="23149" y="16317"/>
                      <a:pt x="20744" y="14118"/>
                      <a:pt x="20744" y="14118"/>
                    </a:cubicBezTo>
                    <a:cubicBezTo>
                      <a:pt x="20744" y="14118"/>
                      <a:pt x="24029" y="12867"/>
                      <a:pt x="23850" y="12083"/>
                    </a:cubicBezTo>
                    <a:cubicBezTo>
                      <a:pt x="23686" y="11313"/>
                      <a:pt x="20538" y="10008"/>
                      <a:pt x="20538" y="10008"/>
                    </a:cubicBezTo>
                    <a:cubicBezTo>
                      <a:pt x="20538" y="10008"/>
                      <a:pt x="23136" y="7657"/>
                      <a:pt x="22737" y="7038"/>
                    </a:cubicBezTo>
                    <a:cubicBezTo>
                      <a:pt x="22504" y="6677"/>
                      <a:pt x="21445" y="6602"/>
                      <a:pt x="20605" y="6602"/>
                    </a:cubicBezTo>
                    <a:cubicBezTo>
                      <a:pt x="20007" y="6602"/>
                      <a:pt x="19520" y="6640"/>
                      <a:pt x="19520" y="6640"/>
                    </a:cubicBezTo>
                    <a:cubicBezTo>
                      <a:pt x="19520" y="6640"/>
                      <a:pt x="20661" y="3244"/>
                      <a:pt x="19946" y="2722"/>
                    </a:cubicBezTo>
                    <a:cubicBezTo>
                      <a:pt x="19828" y="2636"/>
                      <a:pt x="19643" y="2600"/>
                      <a:pt x="19418" y="2600"/>
                    </a:cubicBezTo>
                    <a:cubicBezTo>
                      <a:pt x="18310" y="2600"/>
                      <a:pt x="16221" y="3464"/>
                      <a:pt x="16221" y="3464"/>
                    </a:cubicBezTo>
                    <a:cubicBezTo>
                      <a:pt x="16221" y="3464"/>
                      <a:pt x="16427" y="825"/>
                      <a:pt x="15822" y="522"/>
                    </a:cubicBezTo>
                    <a:cubicBezTo>
                      <a:pt x="15786" y="505"/>
                      <a:pt x="15744" y="496"/>
                      <a:pt x="15695" y="496"/>
                    </a:cubicBezTo>
                    <a:cubicBezTo>
                      <a:pt x="14954" y="496"/>
                      <a:pt x="12894" y="2447"/>
                      <a:pt x="12894" y="2447"/>
                    </a:cubicBezTo>
                    <a:cubicBezTo>
                      <a:pt x="12894" y="2447"/>
                      <a:pt x="11665" y="1"/>
                      <a:pt x="106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6" name="Google Shape;2036;p10"/>
              <p:cNvSpPr/>
              <p:nvPr/>
            </p:nvSpPr>
            <p:spPr>
              <a:xfrm>
                <a:off x="700350" y="2974050"/>
                <a:ext cx="440925" cy="435625"/>
              </a:xfrm>
              <a:custGeom>
                <a:rect b="b" l="l" r="r" t="t"/>
                <a:pathLst>
                  <a:path extrusionOk="0" h="17425" w="17637">
                    <a:moveTo>
                      <a:pt x="8822" y="1"/>
                    </a:moveTo>
                    <a:cubicBezTo>
                      <a:pt x="8682" y="1"/>
                      <a:pt x="8541" y="4"/>
                      <a:pt x="8399" y="11"/>
                    </a:cubicBezTo>
                    <a:cubicBezTo>
                      <a:pt x="3657" y="245"/>
                      <a:pt x="0" y="4328"/>
                      <a:pt x="234" y="9125"/>
                    </a:cubicBezTo>
                    <a:cubicBezTo>
                      <a:pt x="461" y="13793"/>
                      <a:pt x="4270" y="17425"/>
                      <a:pt x="8828" y="17425"/>
                    </a:cubicBezTo>
                    <a:cubicBezTo>
                      <a:pt x="8968" y="17425"/>
                      <a:pt x="9110" y="17421"/>
                      <a:pt x="9252" y="17414"/>
                    </a:cubicBezTo>
                    <a:cubicBezTo>
                      <a:pt x="13980" y="17181"/>
                      <a:pt x="17637" y="13098"/>
                      <a:pt x="17403" y="8287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7" name="Google Shape;2037;p10"/>
              <p:cNvSpPr/>
              <p:nvPr/>
            </p:nvSpPr>
            <p:spPr>
              <a:xfrm>
                <a:off x="731625" y="3012800"/>
                <a:ext cx="309300" cy="281850"/>
              </a:xfrm>
              <a:custGeom>
                <a:rect b="b" l="l" r="r" t="t"/>
                <a:pathLst>
                  <a:path extrusionOk="0" h="11274" w="12372">
                    <a:moveTo>
                      <a:pt x="6191" y="1"/>
                    </a:moveTo>
                    <a:cubicBezTo>
                      <a:pt x="4750" y="1"/>
                      <a:pt x="3306" y="551"/>
                      <a:pt x="2200" y="1651"/>
                    </a:cubicBezTo>
                    <a:cubicBezTo>
                      <a:pt x="0" y="3850"/>
                      <a:pt x="0" y="7424"/>
                      <a:pt x="2200" y="9624"/>
                    </a:cubicBezTo>
                    <a:cubicBezTo>
                      <a:pt x="3306" y="10723"/>
                      <a:pt x="4750" y="11273"/>
                      <a:pt x="6191" y="11273"/>
                    </a:cubicBezTo>
                    <a:cubicBezTo>
                      <a:pt x="7633" y="11273"/>
                      <a:pt x="9073" y="10723"/>
                      <a:pt x="10173" y="9624"/>
                    </a:cubicBezTo>
                    <a:cubicBezTo>
                      <a:pt x="12372" y="7424"/>
                      <a:pt x="12372" y="3850"/>
                      <a:pt x="10173" y="1651"/>
                    </a:cubicBezTo>
                    <a:cubicBezTo>
                      <a:pt x="9073" y="551"/>
                      <a:pt x="7633" y="1"/>
                      <a:pt x="619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8" name="Google Shape;2038;p10"/>
              <p:cNvSpPr/>
              <p:nvPr/>
            </p:nvSpPr>
            <p:spPr>
              <a:xfrm>
                <a:off x="1029225" y="3151825"/>
                <a:ext cx="17850" cy="14900"/>
              </a:xfrm>
              <a:custGeom>
                <a:rect b="b" l="l" r="r" t="t"/>
                <a:pathLst>
                  <a:path extrusionOk="0" h="596" w="714">
                    <a:moveTo>
                      <a:pt x="368" y="1"/>
                    </a:moveTo>
                    <a:cubicBezTo>
                      <a:pt x="324" y="1"/>
                      <a:pt x="279" y="11"/>
                      <a:pt x="234" y="35"/>
                    </a:cubicBezTo>
                    <a:cubicBezTo>
                      <a:pt x="1" y="159"/>
                      <a:pt x="28" y="502"/>
                      <a:pt x="289" y="585"/>
                    </a:cubicBezTo>
                    <a:cubicBezTo>
                      <a:pt x="316" y="592"/>
                      <a:pt x="342" y="595"/>
                      <a:pt x="367" y="595"/>
                    </a:cubicBezTo>
                    <a:cubicBezTo>
                      <a:pt x="490" y="595"/>
                      <a:pt x="601" y="517"/>
                      <a:pt x="647" y="392"/>
                    </a:cubicBezTo>
                    <a:cubicBezTo>
                      <a:pt x="713" y="192"/>
                      <a:pt x="555" y="1"/>
                      <a:pt x="36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9" name="Google Shape;2039;p10"/>
              <p:cNvSpPr/>
              <p:nvPr/>
            </p:nvSpPr>
            <p:spPr>
              <a:xfrm>
                <a:off x="1052250" y="3137750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0" y="1"/>
                    </a:moveTo>
                    <a:cubicBezTo>
                      <a:pt x="252" y="1"/>
                      <a:pt x="154" y="49"/>
                      <a:pt x="97" y="158"/>
                    </a:cubicBezTo>
                    <a:cubicBezTo>
                      <a:pt x="0" y="351"/>
                      <a:pt x="235" y="505"/>
                      <a:pt x="427" y="505"/>
                    </a:cubicBezTo>
                    <a:cubicBezTo>
                      <a:pt x="536" y="505"/>
                      <a:pt x="632" y="456"/>
                      <a:pt x="647" y="337"/>
                    </a:cubicBezTo>
                    <a:cubicBezTo>
                      <a:pt x="672" y="131"/>
                      <a:pt x="512" y="1"/>
                      <a:pt x="35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0" name="Google Shape;2040;p10"/>
              <p:cNvSpPr/>
              <p:nvPr/>
            </p:nvSpPr>
            <p:spPr>
              <a:xfrm>
                <a:off x="1056375" y="3163425"/>
                <a:ext cx="15825" cy="14150"/>
              </a:xfrm>
              <a:custGeom>
                <a:rect b="b" l="l" r="r" t="t"/>
                <a:pathLst>
                  <a:path extrusionOk="0" h="566" w="633">
                    <a:moveTo>
                      <a:pt x="321" y="0"/>
                    </a:moveTo>
                    <a:cubicBezTo>
                      <a:pt x="199" y="0"/>
                      <a:pt x="90" y="78"/>
                      <a:pt x="56" y="203"/>
                    </a:cubicBezTo>
                    <a:cubicBezTo>
                      <a:pt x="1" y="354"/>
                      <a:pt x="83" y="519"/>
                      <a:pt x="248" y="561"/>
                    </a:cubicBezTo>
                    <a:cubicBezTo>
                      <a:pt x="267" y="564"/>
                      <a:pt x="287" y="566"/>
                      <a:pt x="306" y="566"/>
                    </a:cubicBezTo>
                    <a:cubicBezTo>
                      <a:pt x="436" y="566"/>
                      <a:pt x="557" y="486"/>
                      <a:pt x="605" y="354"/>
                    </a:cubicBezTo>
                    <a:cubicBezTo>
                      <a:pt x="633" y="203"/>
                      <a:pt x="550" y="52"/>
                      <a:pt x="399" y="11"/>
                    </a:cubicBezTo>
                    <a:cubicBezTo>
                      <a:pt x="373" y="4"/>
                      <a:pt x="347" y="0"/>
                      <a:pt x="3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1" name="Google Shape;2041;p10"/>
              <p:cNvSpPr/>
              <p:nvPr/>
            </p:nvSpPr>
            <p:spPr>
              <a:xfrm>
                <a:off x="763250" y="3189350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1"/>
                    </a:moveTo>
                    <a:cubicBezTo>
                      <a:pt x="148" y="1"/>
                      <a:pt x="0" y="190"/>
                      <a:pt x="82" y="390"/>
                    </a:cubicBezTo>
                    <a:cubicBezTo>
                      <a:pt x="130" y="500"/>
                      <a:pt x="237" y="555"/>
                      <a:pt x="342" y="555"/>
                    </a:cubicBezTo>
                    <a:cubicBezTo>
                      <a:pt x="447" y="555"/>
                      <a:pt x="550" y="500"/>
                      <a:pt x="591" y="390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5" y="6"/>
                      <a:pt x="371" y="1"/>
                      <a:pt x="3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2" name="Google Shape;2042;p10"/>
              <p:cNvSpPr/>
              <p:nvPr/>
            </p:nvSpPr>
            <p:spPr>
              <a:xfrm>
                <a:off x="788325" y="3176100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8" y="0"/>
                      <a:pt x="111" y="67"/>
                      <a:pt x="55" y="177"/>
                    </a:cubicBezTo>
                    <a:cubicBezTo>
                      <a:pt x="0" y="328"/>
                      <a:pt x="69" y="493"/>
                      <a:pt x="234" y="548"/>
                    </a:cubicBezTo>
                    <a:cubicBezTo>
                      <a:pt x="266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1" y="397"/>
                    </a:cubicBezTo>
                    <a:cubicBezTo>
                      <a:pt x="646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3" name="Google Shape;2043;p10"/>
              <p:cNvSpPr/>
              <p:nvPr/>
            </p:nvSpPr>
            <p:spPr>
              <a:xfrm>
                <a:off x="788325" y="3202725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1"/>
                    </a:moveTo>
                    <a:cubicBezTo>
                      <a:pt x="223" y="1"/>
                      <a:pt x="122" y="66"/>
                      <a:pt x="69" y="171"/>
                    </a:cubicBezTo>
                    <a:cubicBezTo>
                      <a:pt x="0" y="322"/>
                      <a:pt x="69" y="501"/>
                      <a:pt x="234" y="556"/>
                    </a:cubicBezTo>
                    <a:cubicBezTo>
                      <a:pt x="261" y="564"/>
                      <a:pt x="289" y="568"/>
                      <a:pt x="316" y="568"/>
                    </a:cubicBezTo>
                    <a:cubicBezTo>
                      <a:pt x="428" y="568"/>
                      <a:pt x="536" y="504"/>
                      <a:pt x="591" y="404"/>
                    </a:cubicBezTo>
                    <a:cubicBezTo>
                      <a:pt x="660" y="253"/>
                      <a:pt x="591" y="75"/>
                      <a:pt x="440" y="20"/>
                    </a:cubicBezTo>
                    <a:cubicBezTo>
                      <a:pt x="405" y="7"/>
                      <a:pt x="369" y="1"/>
                      <a:pt x="3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4" name="Google Shape;2044;p10"/>
              <p:cNvSpPr/>
              <p:nvPr/>
            </p:nvSpPr>
            <p:spPr>
              <a:xfrm>
                <a:off x="894350" y="3160800"/>
                <a:ext cx="51050" cy="42075"/>
              </a:xfrm>
              <a:custGeom>
                <a:rect b="b" l="l" r="r" t="t"/>
                <a:pathLst>
                  <a:path extrusionOk="0" h="1683" w="2042">
                    <a:moveTo>
                      <a:pt x="1820" y="0"/>
                    </a:moveTo>
                    <a:cubicBezTo>
                      <a:pt x="1753" y="0"/>
                      <a:pt x="1674" y="86"/>
                      <a:pt x="1712" y="171"/>
                    </a:cubicBezTo>
                    <a:cubicBezTo>
                      <a:pt x="1890" y="514"/>
                      <a:pt x="1835" y="940"/>
                      <a:pt x="1588" y="1257"/>
                    </a:cubicBezTo>
                    <a:cubicBezTo>
                      <a:pt x="1448" y="1389"/>
                      <a:pt x="1263" y="1455"/>
                      <a:pt x="1077" y="1455"/>
                    </a:cubicBezTo>
                    <a:cubicBezTo>
                      <a:pt x="935" y="1455"/>
                      <a:pt x="792" y="1417"/>
                      <a:pt x="667" y="1339"/>
                    </a:cubicBezTo>
                    <a:cubicBezTo>
                      <a:pt x="461" y="1215"/>
                      <a:pt x="309" y="1037"/>
                      <a:pt x="213" y="817"/>
                    </a:cubicBezTo>
                    <a:cubicBezTo>
                      <a:pt x="196" y="778"/>
                      <a:pt x="167" y="763"/>
                      <a:pt x="137" y="763"/>
                    </a:cubicBezTo>
                    <a:cubicBezTo>
                      <a:pt x="71" y="763"/>
                      <a:pt x="1" y="841"/>
                      <a:pt x="48" y="927"/>
                    </a:cubicBezTo>
                    <a:cubicBezTo>
                      <a:pt x="227" y="1367"/>
                      <a:pt x="639" y="1655"/>
                      <a:pt x="1107" y="1683"/>
                    </a:cubicBezTo>
                    <a:cubicBezTo>
                      <a:pt x="1560" y="1655"/>
                      <a:pt x="1931" y="1325"/>
                      <a:pt x="2000" y="872"/>
                    </a:cubicBezTo>
                    <a:cubicBezTo>
                      <a:pt x="2041" y="597"/>
                      <a:pt x="2014" y="322"/>
                      <a:pt x="1890" y="61"/>
                    </a:cubicBezTo>
                    <a:cubicBezTo>
                      <a:pt x="1877" y="18"/>
                      <a:pt x="1850" y="0"/>
                      <a:pt x="18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5" name="Google Shape;2045;p10"/>
              <p:cNvSpPr/>
              <p:nvPr/>
            </p:nvSpPr>
            <p:spPr>
              <a:xfrm>
                <a:off x="1077000" y="3163675"/>
                <a:ext cx="52950" cy="38875"/>
              </a:xfrm>
              <a:custGeom>
                <a:rect b="b" l="l" r="r" t="t"/>
                <a:pathLst>
                  <a:path extrusionOk="0" h="1555" w="2118">
                    <a:moveTo>
                      <a:pt x="1383" y="0"/>
                    </a:moveTo>
                    <a:cubicBezTo>
                      <a:pt x="1170" y="0"/>
                      <a:pt x="932" y="69"/>
                      <a:pt x="715" y="207"/>
                    </a:cubicBezTo>
                    <a:cubicBezTo>
                      <a:pt x="248" y="496"/>
                      <a:pt x="0" y="990"/>
                      <a:pt x="207" y="1307"/>
                    </a:cubicBezTo>
                    <a:cubicBezTo>
                      <a:pt x="314" y="1472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6" y="1348"/>
                    </a:cubicBezTo>
                    <a:cubicBezTo>
                      <a:pt x="1897" y="1045"/>
                      <a:pt x="2117" y="564"/>
                      <a:pt x="1925" y="248"/>
                    </a:cubicBezTo>
                    <a:cubicBezTo>
                      <a:pt x="1817" y="83"/>
                      <a:pt x="1615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6" name="Google Shape;2046;p10"/>
              <p:cNvSpPr/>
              <p:nvPr/>
            </p:nvSpPr>
            <p:spPr>
              <a:xfrm>
                <a:off x="760475" y="3293875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8" y="1"/>
                    </a:moveTo>
                    <a:cubicBezTo>
                      <a:pt x="1200" y="1"/>
                      <a:pt x="962" y="70"/>
                      <a:pt x="729" y="209"/>
                    </a:cubicBezTo>
                    <a:cubicBezTo>
                      <a:pt x="248" y="498"/>
                      <a:pt x="1" y="965"/>
                      <a:pt x="207" y="1295"/>
                    </a:cubicBezTo>
                    <a:cubicBezTo>
                      <a:pt x="315" y="1460"/>
                      <a:pt x="516" y="1543"/>
                      <a:pt x="751" y="1543"/>
                    </a:cubicBezTo>
                    <a:cubicBezTo>
                      <a:pt x="966" y="1543"/>
                      <a:pt x="1207" y="1474"/>
                      <a:pt x="1430" y="1336"/>
                    </a:cubicBezTo>
                    <a:cubicBezTo>
                      <a:pt x="1898" y="1047"/>
                      <a:pt x="2118" y="566"/>
                      <a:pt x="1925" y="236"/>
                    </a:cubicBezTo>
                    <a:cubicBezTo>
                      <a:pt x="1819" y="80"/>
                      <a:pt x="1631" y="1"/>
                      <a:pt x="14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7" name="Google Shape;2047;p10"/>
              <p:cNvSpPr/>
              <p:nvPr/>
            </p:nvSpPr>
            <p:spPr>
              <a:xfrm>
                <a:off x="662875" y="3085875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8" y="1"/>
                    </a:moveTo>
                    <a:cubicBezTo>
                      <a:pt x="3001" y="1"/>
                      <a:pt x="1565" y="864"/>
                      <a:pt x="908" y="2329"/>
                    </a:cubicBezTo>
                    <a:cubicBezTo>
                      <a:pt x="1" y="4309"/>
                      <a:pt x="894" y="6659"/>
                      <a:pt x="2874" y="7553"/>
                    </a:cubicBezTo>
                    <a:cubicBezTo>
                      <a:pt x="3402" y="7790"/>
                      <a:pt x="3954" y="7902"/>
                      <a:pt x="4498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5" y="3594"/>
                      <a:pt x="8125" y="1243"/>
                      <a:pt x="6132" y="350"/>
                    </a:cubicBezTo>
                    <a:cubicBezTo>
                      <a:pt x="5604" y="113"/>
                      <a:pt x="5051" y="1"/>
                      <a:pt x="45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8" name="Google Shape;2048;p10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9" name="Google Shape;2049;p10"/>
              <p:cNvSpPr/>
              <p:nvPr/>
            </p:nvSpPr>
            <p:spPr>
              <a:xfrm>
                <a:off x="740550" y="3150450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1"/>
                    </a:moveTo>
                    <a:cubicBezTo>
                      <a:pt x="842" y="1"/>
                      <a:pt x="637" y="78"/>
                      <a:pt x="468" y="227"/>
                    </a:cubicBezTo>
                    <a:cubicBezTo>
                      <a:pt x="234" y="420"/>
                      <a:pt x="83" y="722"/>
                      <a:pt x="55" y="1025"/>
                    </a:cubicBezTo>
                    <a:cubicBezTo>
                      <a:pt x="0" y="1478"/>
                      <a:pt x="55" y="1946"/>
                      <a:pt x="207" y="2372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1" y="2527"/>
                      <a:pt x="468" y="2523"/>
                    </a:cubicBezTo>
                    <a:cubicBezTo>
                      <a:pt x="578" y="2495"/>
                      <a:pt x="647" y="2372"/>
                      <a:pt x="633" y="2262"/>
                    </a:cubicBezTo>
                    <a:cubicBezTo>
                      <a:pt x="495" y="1946"/>
                      <a:pt x="440" y="1616"/>
                      <a:pt x="454" y="1272"/>
                    </a:cubicBezTo>
                    <a:cubicBezTo>
                      <a:pt x="468" y="1135"/>
                      <a:pt x="495" y="997"/>
                      <a:pt x="537" y="873"/>
                    </a:cubicBezTo>
                    <a:cubicBezTo>
                      <a:pt x="550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0" y="516"/>
                    </a:lnTo>
                    <a:lnTo>
                      <a:pt x="894" y="461"/>
                    </a:lnTo>
                    <a:lnTo>
                      <a:pt x="976" y="433"/>
                    </a:lnTo>
                    <a:lnTo>
                      <a:pt x="1114" y="433"/>
                    </a:lnTo>
                    <a:cubicBezTo>
                      <a:pt x="1148" y="440"/>
                      <a:pt x="1141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5"/>
                      <a:pt x="2104" y="1313"/>
                      <a:pt x="2227" y="1629"/>
                    </a:cubicBezTo>
                    <a:cubicBezTo>
                      <a:pt x="2263" y="1723"/>
                      <a:pt x="2347" y="1787"/>
                      <a:pt x="2448" y="1787"/>
                    </a:cubicBezTo>
                    <a:cubicBezTo>
                      <a:pt x="2466" y="1787"/>
                      <a:pt x="2484" y="1785"/>
                      <a:pt x="2502" y="1781"/>
                    </a:cubicBezTo>
                    <a:cubicBezTo>
                      <a:pt x="2612" y="1753"/>
                      <a:pt x="2681" y="1629"/>
                      <a:pt x="2640" y="1506"/>
                    </a:cubicBezTo>
                    <a:cubicBezTo>
                      <a:pt x="2406" y="915"/>
                      <a:pt x="1966" y="200"/>
                      <a:pt x="1293" y="35"/>
                    </a:cubicBezTo>
                    <a:cubicBezTo>
                      <a:pt x="1213" y="12"/>
                      <a:pt x="1132" y="1"/>
                      <a:pt x="10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0" name="Google Shape;2050;p10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1" name="Google Shape;2051;p10"/>
              <p:cNvSpPr/>
              <p:nvPr/>
            </p:nvSpPr>
            <p:spPr>
              <a:xfrm>
                <a:off x="925100" y="2988525"/>
                <a:ext cx="207950" cy="197675"/>
              </a:xfrm>
              <a:custGeom>
                <a:rect b="b" l="l" r="r" t="t"/>
                <a:pathLst>
                  <a:path extrusionOk="0" h="7907" w="8318">
                    <a:moveTo>
                      <a:pt x="4142" y="1"/>
                    </a:moveTo>
                    <a:cubicBezTo>
                      <a:pt x="2146" y="1"/>
                      <a:pt x="440" y="1525"/>
                      <a:pt x="234" y="3543"/>
                    </a:cubicBezTo>
                    <a:cubicBezTo>
                      <a:pt x="0" y="5715"/>
                      <a:pt x="1595" y="7667"/>
                      <a:pt x="3767" y="7886"/>
                    </a:cubicBezTo>
                    <a:cubicBezTo>
                      <a:pt x="3902" y="7900"/>
                      <a:pt x="4035" y="7907"/>
                      <a:pt x="4168" y="7907"/>
                    </a:cubicBezTo>
                    <a:cubicBezTo>
                      <a:pt x="6162" y="7907"/>
                      <a:pt x="7891" y="6390"/>
                      <a:pt x="8097" y="4354"/>
                    </a:cubicBezTo>
                    <a:cubicBezTo>
                      <a:pt x="8317" y="2182"/>
                      <a:pt x="6736" y="243"/>
                      <a:pt x="4564" y="23"/>
                    </a:cubicBezTo>
                    <a:cubicBezTo>
                      <a:pt x="4422" y="8"/>
                      <a:pt x="4281" y="1"/>
                      <a:pt x="41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2" name="Google Shape;2052;p10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3" name="Google Shape;2053;p10"/>
              <p:cNvSpPr/>
              <p:nvPr/>
            </p:nvSpPr>
            <p:spPr>
              <a:xfrm>
                <a:off x="993150" y="3052075"/>
                <a:ext cx="66700" cy="61175"/>
              </a:xfrm>
              <a:custGeom>
                <a:rect b="b" l="l" r="r" t="t"/>
                <a:pathLst>
                  <a:path extrusionOk="0" h="2447" w="2668">
                    <a:moveTo>
                      <a:pt x="1102" y="1"/>
                    </a:moveTo>
                    <a:cubicBezTo>
                      <a:pt x="921" y="1"/>
                      <a:pt x="742" y="56"/>
                      <a:pt x="591" y="162"/>
                    </a:cubicBezTo>
                    <a:cubicBezTo>
                      <a:pt x="344" y="368"/>
                      <a:pt x="165" y="643"/>
                      <a:pt x="96" y="959"/>
                    </a:cubicBezTo>
                    <a:cubicBezTo>
                      <a:pt x="0" y="1399"/>
                      <a:pt x="14" y="1867"/>
                      <a:pt x="124" y="2293"/>
                    </a:cubicBezTo>
                    <a:cubicBezTo>
                      <a:pt x="146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6" y="2183"/>
                    </a:cubicBezTo>
                    <a:cubicBezTo>
                      <a:pt x="454" y="1867"/>
                      <a:pt x="440" y="1537"/>
                      <a:pt x="495" y="1220"/>
                    </a:cubicBezTo>
                    <a:cubicBezTo>
                      <a:pt x="509" y="987"/>
                      <a:pt x="605" y="753"/>
                      <a:pt x="770" y="574"/>
                    </a:cubicBezTo>
                    <a:cubicBezTo>
                      <a:pt x="863" y="482"/>
                      <a:pt x="987" y="435"/>
                      <a:pt x="1118" y="435"/>
                    </a:cubicBezTo>
                    <a:cubicBezTo>
                      <a:pt x="1162" y="435"/>
                      <a:pt x="1206" y="440"/>
                      <a:pt x="1251" y="451"/>
                    </a:cubicBezTo>
                    <a:cubicBezTo>
                      <a:pt x="1457" y="519"/>
                      <a:pt x="1636" y="657"/>
                      <a:pt x="1774" y="836"/>
                    </a:cubicBezTo>
                    <a:cubicBezTo>
                      <a:pt x="1980" y="1124"/>
                      <a:pt x="2131" y="1440"/>
                      <a:pt x="2213" y="1784"/>
                    </a:cubicBezTo>
                    <a:cubicBezTo>
                      <a:pt x="2240" y="1892"/>
                      <a:pt x="2320" y="1939"/>
                      <a:pt x="2403" y="1939"/>
                    </a:cubicBezTo>
                    <a:cubicBezTo>
                      <a:pt x="2532" y="1939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2" y="52"/>
                    </a:cubicBezTo>
                    <a:cubicBezTo>
                      <a:pt x="1304" y="18"/>
                      <a:pt x="1203" y="1"/>
                      <a:pt x="11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4" name="Google Shape;2054;p10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10"/>
              <p:cNvSpPr/>
              <p:nvPr/>
            </p:nvSpPr>
            <p:spPr>
              <a:xfrm>
                <a:off x="854175" y="3110525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0" y="1545"/>
                      <a:pt x="888" y="1548"/>
                      <a:pt x="883" y="1555"/>
                    </a:cubicBezTo>
                    <a:lnTo>
                      <a:pt x="883" y="1555"/>
                    </a:lnTo>
                    <a:cubicBezTo>
                      <a:pt x="889" y="1549"/>
                      <a:pt x="891" y="1545"/>
                      <a:pt x="891" y="1545"/>
                    </a:cubicBezTo>
                    <a:close/>
                    <a:moveTo>
                      <a:pt x="2998" y="1"/>
                    </a:moveTo>
                    <a:cubicBezTo>
                      <a:pt x="1916" y="1"/>
                      <a:pt x="836" y="420"/>
                      <a:pt x="226" y="1371"/>
                    </a:cubicBezTo>
                    <a:lnTo>
                      <a:pt x="74" y="1659"/>
                    </a:lnTo>
                    <a:cubicBezTo>
                      <a:pt x="0" y="1915"/>
                      <a:pt x="198" y="2082"/>
                      <a:pt x="396" y="2082"/>
                    </a:cubicBezTo>
                    <a:cubicBezTo>
                      <a:pt x="527" y="2082"/>
                      <a:pt x="657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5" y="1899"/>
                      <a:pt x="674" y="1899"/>
                    </a:cubicBezTo>
                    <a:cubicBezTo>
                      <a:pt x="672" y="1899"/>
                      <a:pt x="731" y="1776"/>
                      <a:pt x="762" y="1756"/>
                    </a:cubicBezTo>
                    <a:cubicBezTo>
                      <a:pt x="789" y="1687"/>
                      <a:pt x="830" y="1632"/>
                      <a:pt x="872" y="1577"/>
                    </a:cubicBezTo>
                    <a:cubicBezTo>
                      <a:pt x="876" y="1567"/>
                      <a:pt x="880" y="1560"/>
                      <a:pt x="883" y="1555"/>
                    </a:cubicBezTo>
                    <a:lnTo>
                      <a:pt x="883" y="1555"/>
                    </a:lnTo>
                    <a:cubicBezTo>
                      <a:pt x="878" y="1561"/>
                      <a:pt x="870" y="1569"/>
                      <a:pt x="858" y="1577"/>
                    </a:cubicBezTo>
                    <a:lnTo>
                      <a:pt x="913" y="1522"/>
                    </a:lnTo>
                    <a:lnTo>
                      <a:pt x="995" y="1412"/>
                    </a:lnTo>
                    <a:lnTo>
                      <a:pt x="1243" y="1206"/>
                    </a:lnTo>
                    <a:lnTo>
                      <a:pt x="1312" y="1151"/>
                    </a:lnTo>
                    <a:lnTo>
                      <a:pt x="1312" y="1151"/>
                    </a:lnTo>
                    <a:cubicBezTo>
                      <a:pt x="1298" y="1158"/>
                      <a:pt x="1291" y="1160"/>
                      <a:pt x="1289" y="1160"/>
                    </a:cubicBezTo>
                    <a:cubicBezTo>
                      <a:pt x="1281" y="1160"/>
                      <a:pt x="1315" y="1137"/>
                      <a:pt x="1325" y="1137"/>
                    </a:cubicBezTo>
                    <a:lnTo>
                      <a:pt x="1490" y="1013"/>
                    </a:lnTo>
                    <a:cubicBezTo>
                      <a:pt x="1724" y="862"/>
                      <a:pt x="1985" y="752"/>
                      <a:pt x="2246" y="697"/>
                    </a:cubicBezTo>
                    <a:cubicBezTo>
                      <a:pt x="2488" y="652"/>
                      <a:pt x="2731" y="631"/>
                      <a:pt x="2970" y="631"/>
                    </a:cubicBezTo>
                    <a:cubicBezTo>
                      <a:pt x="3166" y="631"/>
                      <a:pt x="3361" y="645"/>
                      <a:pt x="3552" y="670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5"/>
                      <a:pt x="3731" y="37"/>
                      <a:pt x="3552" y="37"/>
                    </a:cubicBezTo>
                    <a:cubicBezTo>
                      <a:pt x="3369" y="13"/>
                      <a:pt x="3183" y="1"/>
                      <a:pt x="29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6" name="Google Shape;2056;p10"/>
              <p:cNvSpPr/>
              <p:nvPr/>
            </p:nvSpPr>
            <p:spPr>
              <a:xfrm>
                <a:off x="774825" y="2978525"/>
                <a:ext cx="198400" cy="106975"/>
              </a:xfrm>
              <a:custGeom>
                <a:rect b="b" l="l" r="r" t="t"/>
                <a:pathLst>
                  <a:path extrusionOk="0" h="4279" w="7936">
                    <a:moveTo>
                      <a:pt x="4101" y="1496"/>
                    </a:moveTo>
                    <a:cubicBezTo>
                      <a:pt x="4238" y="1523"/>
                      <a:pt x="4362" y="1592"/>
                      <a:pt x="4458" y="1688"/>
                    </a:cubicBezTo>
                    <a:cubicBezTo>
                      <a:pt x="4681" y="1879"/>
                      <a:pt x="4855" y="2111"/>
                      <a:pt x="4973" y="2372"/>
                    </a:cubicBezTo>
                    <a:lnTo>
                      <a:pt x="4973" y="2372"/>
                    </a:lnTo>
                    <a:cubicBezTo>
                      <a:pt x="4793" y="2253"/>
                      <a:pt x="4620" y="2127"/>
                      <a:pt x="4458" y="1991"/>
                    </a:cubicBezTo>
                    <a:cubicBezTo>
                      <a:pt x="4307" y="1867"/>
                      <a:pt x="4087" y="1716"/>
                      <a:pt x="4018" y="1523"/>
                    </a:cubicBezTo>
                    <a:cubicBezTo>
                      <a:pt x="4032" y="1509"/>
                      <a:pt x="4073" y="1496"/>
                      <a:pt x="4101" y="1496"/>
                    </a:cubicBezTo>
                    <a:close/>
                    <a:moveTo>
                      <a:pt x="1926" y="1947"/>
                    </a:moveTo>
                    <a:cubicBezTo>
                      <a:pt x="2002" y="1947"/>
                      <a:pt x="2177" y="2188"/>
                      <a:pt x="2204" y="2293"/>
                    </a:cubicBezTo>
                    <a:cubicBezTo>
                      <a:pt x="2265" y="2404"/>
                      <a:pt x="2305" y="2526"/>
                      <a:pt x="2322" y="2659"/>
                    </a:cubicBezTo>
                    <a:lnTo>
                      <a:pt x="2322" y="2659"/>
                    </a:lnTo>
                    <a:cubicBezTo>
                      <a:pt x="2319" y="2656"/>
                      <a:pt x="2316" y="2653"/>
                      <a:pt x="2314" y="2650"/>
                    </a:cubicBezTo>
                    <a:cubicBezTo>
                      <a:pt x="2135" y="2499"/>
                      <a:pt x="1997" y="2320"/>
                      <a:pt x="1901" y="2114"/>
                    </a:cubicBezTo>
                    <a:cubicBezTo>
                      <a:pt x="1887" y="2046"/>
                      <a:pt x="1846" y="1963"/>
                      <a:pt x="1915" y="1949"/>
                    </a:cubicBezTo>
                    <a:cubicBezTo>
                      <a:pt x="1918" y="1948"/>
                      <a:pt x="1922" y="1947"/>
                      <a:pt x="1926" y="1947"/>
                    </a:cubicBezTo>
                    <a:close/>
                    <a:moveTo>
                      <a:pt x="5002" y="1"/>
                    </a:moveTo>
                    <a:cubicBezTo>
                      <a:pt x="4904" y="1"/>
                      <a:pt x="4844" y="142"/>
                      <a:pt x="4939" y="190"/>
                    </a:cubicBezTo>
                    <a:cubicBezTo>
                      <a:pt x="5269" y="341"/>
                      <a:pt x="5572" y="492"/>
                      <a:pt x="5874" y="671"/>
                    </a:cubicBezTo>
                    <a:cubicBezTo>
                      <a:pt x="6410" y="946"/>
                      <a:pt x="6891" y="1331"/>
                      <a:pt x="7304" y="1784"/>
                    </a:cubicBezTo>
                    <a:cubicBezTo>
                      <a:pt x="7455" y="1963"/>
                      <a:pt x="7551" y="2197"/>
                      <a:pt x="7537" y="2444"/>
                    </a:cubicBezTo>
                    <a:cubicBezTo>
                      <a:pt x="7496" y="2705"/>
                      <a:pt x="7331" y="2939"/>
                      <a:pt x="7097" y="3063"/>
                    </a:cubicBezTo>
                    <a:cubicBezTo>
                      <a:pt x="7005" y="3101"/>
                      <a:pt x="6907" y="3116"/>
                      <a:pt x="6806" y="3116"/>
                    </a:cubicBezTo>
                    <a:cubicBezTo>
                      <a:pt x="6622" y="3116"/>
                      <a:pt x="6433" y="3066"/>
                      <a:pt x="6273" y="3022"/>
                    </a:cubicBezTo>
                    <a:cubicBezTo>
                      <a:pt x="5929" y="2912"/>
                      <a:pt x="5613" y="2760"/>
                      <a:pt x="5310" y="2582"/>
                    </a:cubicBezTo>
                    <a:cubicBezTo>
                      <a:pt x="5309" y="2581"/>
                      <a:pt x="5308" y="2580"/>
                      <a:pt x="5306" y="2579"/>
                    </a:cubicBezTo>
                    <a:lnTo>
                      <a:pt x="5306" y="2579"/>
                    </a:lnTo>
                    <a:cubicBezTo>
                      <a:pt x="5216" y="2208"/>
                      <a:pt x="4937" y="1851"/>
                      <a:pt x="4650" y="1578"/>
                    </a:cubicBezTo>
                    <a:cubicBezTo>
                      <a:pt x="4519" y="1457"/>
                      <a:pt x="4291" y="1276"/>
                      <a:pt x="4087" y="1276"/>
                    </a:cubicBezTo>
                    <a:cubicBezTo>
                      <a:pt x="4013" y="1276"/>
                      <a:pt x="3943" y="1300"/>
                      <a:pt x="3881" y="1358"/>
                    </a:cubicBezTo>
                    <a:cubicBezTo>
                      <a:pt x="3633" y="1578"/>
                      <a:pt x="3881" y="1743"/>
                      <a:pt x="3991" y="1881"/>
                    </a:cubicBezTo>
                    <a:cubicBezTo>
                      <a:pt x="4323" y="2198"/>
                      <a:pt x="4687" y="2476"/>
                      <a:pt x="5078" y="2707"/>
                    </a:cubicBezTo>
                    <a:lnTo>
                      <a:pt x="5078" y="2707"/>
                    </a:lnTo>
                    <a:cubicBezTo>
                      <a:pt x="5106" y="3003"/>
                      <a:pt x="4981" y="3287"/>
                      <a:pt x="4733" y="3448"/>
                    </a:cubicBezTo>
                    <a:cubicBezTo>
                      <a:pt x="4571" y="3569"/>
                      <a:pt x="4377" y="3614"/>
                      <a:pt x="4180" y="3614"/>
                    </a:cubicBezTo>
                    <a:cubicBezTo>
                      <a:pt x="4041" y="3614"/>
                      <a:pt x="3901" y="3592"/>
                      <a:pt x="3771" y="3558"/>
                    </a:cubicBezTo>
                    <a:cubicBezTo>
                      <a:pt x="3339" y="3406"/>
                      <a:pt x="2941" y="3179"/>
                      <a:pt x="2590" y="2895"/>
                    </a:cubicBezTo>
                    <a:lnTo>
                      <a:pt x="2590" y="2895"/>
                    </a:lnTo>
                    <a:cubicBezTo>
                      <a:pt x="2564" y="2607"/>
                      <a:pt x="2484" y="2328"/>
                      <a:pt x="2369" y="2114"/>
                    </a:cubicBezTo>
                    <a:cubicBezTo>
                      <a:pt x="2295" y="1988"/>
                      <a:pt x="2099" y="1731"/>
                      <a:pt x="1900" y="1731"/>
                    </a:cubicBezTo>
                    <a:cubicBezTo>
                      <a:pt x="1840" y="1731"/>
                      <a:pt x="1780" y="1754"/>
                      <a:pt x="1722" y="1812"/>
                    </a:cubicBezTo>
                    <a:cubicBezTo>
                      <a:pt x="1489" y="2046"/>
                      <a:pt x="1915" y="2540"/>
                      <a:pt x="2094" y="2733"/>
                    </a:cubicBezTo>
                    <a:cubicBezTo>
                      <a:pt x="2172" y="2813"/>
                      <a:pt x="2263" y="2899"/>
                      <a:pt x="2363" y="2987"/>
                    </a:cubicBezTo>
                    <a:lnTo>
                      <a:pt x="2363" y="2987"/>
                    </a:lnTo>
                    <a:cubicBezTo>
                      <a:pt x="2373" y="3219"/>
                      <a:pt x="2337" y="3457"/>
                      <a:pt x="2259" y="3681"/>
                    </a:cubicBezTo>
                    <a:cubicBezTo>
                      <a:pt x="2150" y="3942"/>
                      <a:pt x="1980" y="4044"/>
                      <a:pt x="1783" y="4044"/>
                    </a:cubicBezTo>
                    <a:cubicBezTo>
                      <a:pt x="1233" y="4044"/>
                      <a:pt x="471" y="3253"/>
                      <a:pt x="238" y="2939"/>
                    </a:cubicBezTo>
                    <a:cubicBezTo>
                      <a:pt x="218" y="2911"/>
                      <a:pt x="188" y="2900"/>
                      <a:pt x="157" y="2900"/>
                    </a:cubicBezTo>
                    <a:cubicBezTo>
                      <a:pt x="81" y="2900"/>
                      <a:pt x="0" y="2971"/>
                      <a:pt x="59" y="3049"/>
                    </a:cubicBezTo>
                    <a:cubicBezTo>
                      <a:pt x="360" y="3446"/>
                      <a:pt x="1120" y="4278"/>
                      <a:pt x="1767" y="4278"/>
                    </a:cubicBezTo>
                    <a:cubicBezTo>
                      <a:pt x="1949" y="4278"/>
                      <a:pt x="2121" y="4212"/>
                      <a:pt x="2272" y="4053"/>
                    </a:cubicBezTo>
                    <a:cubicBezTo>
                      <a:pt x="2486" y="3839"/>
                      <a:pt x="2584" y="3516"/>
                      <a:pt x="2597" y="3178"/>
                    </a:cubicBezTo>
                    <a:lnTo>
                      <a:pt x="2597" y="3178"/>
                    </a:lnTo>
                    <a:cubicBezTo>
                      <a:pt x="3053" y="3529"/>
                      <a:pt x="3637" y="3851"/>
                      <a:pt x="4179" y="3851"/>
                    </a:cubicBezTo>
                    <a:cubicBezTo>
                      <a:pt x="4423" y="3851"/>
                      <a:pt x="4659" y="3785"/>
                      <a:pt x="4870" y="3626"/>
                    </a:cubicBezTo>
                    <a:cubicBezTo>
                      <a:pt x="5194" y="3389"/>
                      <a:pt x="5326" y="3121"/>
                      <a:pt x="5336" y="2851"/>
                    </a:cubicBezTo>
                    <a:lnTo>
                      <a:pt x="5336" y="2851"/>
                    </a:lnTo>
                    <a:cubicBezTo>
                      <a:pt x="5562" y="2969"/>
                      <a:pt x="5796" y="3072"/>
                      <a:pt x="6039" y="3159"/>
                    </a:cubicBezTo>
                    <a:cubicBezTo>
                      <a:pt x="6271" y="3250"/>
                      <a:pt x="6540" y="3333"/>
                      <a:pt x="6797" y="3333"/>
                    </a:cubicBezTo>
                    <a:cubicBezTo>
                      <a:pt x="6890" y="3333"/>
                      <a:pt x="6982" y="3322"/>
                      <a:pt x="7070" y="3296"/>
                    </a:cubicBezTo>
                    <a:cubicBezTo>
                      <a:pt x="7372" y="3186"/>
                      <a:pt x="7620" y="2953"/>
                      <a:pt x="7730" y="2650"/>
                    </a:cubicBezTo>
                    <a:cubicBezTo>
                      <a:pt x="7936" y="1991"/>
                      <a:pt x="7276" y="1399"/>
                      <a:pt x="6809" y="1056"/>
                    </a:cubicBezTo>
                    <a:cubicBezTo>
                      <a:pt x="6300" y="657"/>
                      <a:pt x="5750" y="327"/>
                      <a:pt x="5173" y="52"/>
                    </a:cubicBezTo>
                    <a:lnTo>
                      <a:pt x="5049" y="11"/>
                    </a:lnTo>
                    <a:cubicBezTo>
                      <a:pt x="5033" y="4"/>
                      <a:pt x="5017" y="1"/>
                      <a:pt x="50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7" name="Google Shape;2057;p10"/>
              <p:cNvSpPr/>
              <p:nvPr/>
            </p:nvSpPr>
            <p:spPr>
              <a:xfrm>
                <a:off x="805250" y="32154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0"/>
                    </a:moveTo>
                    <a:cubicBezTo>
                      <a:pt x="12026" y="0"/>
                      <a:pt x="11986" y="23"/>
                      <a:pt x="11970" y="75"/>
                    </a:cubicBezTo>
                    <a:cubicBezTo>
                      <a:pt x="11723" y="1958"/>
                      <a:pt x="10760" y="3677"/>
                      <a:pt x="9290" y="4886"/>
                    </a:cubicBezTo>
                    <a:cubicBezTo>
                      <a:pt x="7985" y="5960"/>
                      <a:pt x="6360" y="6530"/>
                      <a:pt x="4700" y="6530"/>
                    </a:cubicBezTo>
                    <a:cubicBezTo>
                      <a:pt x="4384" y="6530"/>
                      <a:pt x="4066" y="6509"/>
                      <a:pt x="3750" y="6467"/>
                    </a:cubicBezTo>
                    <a:cubicBezTo>
                      <a:pt x="2457" y="6302"/>
                      <a:pt x="1234" y="5794"/>
                      <a:pt x="203" y="4996"/>
                    </a:cubicBezTo>
                    <a:cubicBezTo>
                      <a:pt x="181" y="4981"/>
                      <a:pt x="159" y="4975"/>
                      <a:pt x="139" y="4975"/>
                    </a:cubicBezTo>
                    <a:cubicBezTo>
                      <a:pt x="51" y="4975"/>
                      <a:pt x="1" y="5105"/>
                      <a:pt x="79" y="5161"/>
                    </a:cubicBezTo>
                    <a:cubicBezTo>
                      <a:pt x="1460" y="6229"/>
                      <a:pt x="3083" y="6740"/>
                      <a:pt x="4689" y="6740"/>
                    </a:cubicBezTo>
                    <a:cubicBezTo>
                      <a:pt x="7178" y="6740"/>
                      <a:pt x="9626" y="5512"/>
                      <a:pt x="11063" y="3223"/>
                    </a:cubicBezTo>
                    <a:cubicBezTo>
                      <a:pt x="11654" y="2288"/>
                      <a:pt x="12039" y="1244"/>
                      <a:pt x="12204" y="144"/>
                    </a:cubicBezTo>
                    <a:cubicBezTo>
                      <a:pt x="12212" y="59"/>
                      <a:pt x="12137" y="0"/>
                      <a:pt x="12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8" name="Google Shape;2058;p10"/>
              <p:cNvSpPr/>
              <p:nvPr/>
            </p:nvSpPr>
            <p:spPr>
              <a:xfrm>
                <a:off x="456350" y="2750850"/>
                <a:ext cx="1017600" cy="927150"/>
              </a:xfrm>
              <a:custGeom>
                <a:rect b="b" l="l" r="r" t="t"/>
                <a:pathLst>
                  <a:path extrusionOk="0" h="37086" w="40704">
                    <a:moveTo>
                      <a:pt x="20347" y="1"/>
                    </a:moveTo>
                    <a:cubicBezTo>
                      <a:pt x="15602" y="1"/>
                      <a:pt x="10860" y="1812"/>
                      <a:pt x="7245" y="5434"/>
                    </a:cubicBezTo>
                    <a:cubicBezTo>
                      <a:pt x="0" y="12678"/>
                      <a:pt x="0" y="24418"/>
                      <a:pt x="7245" y="31662"/>
                    </a:cubicBezTo>
                    <a:cubicBezTo>
                      <a:pt x="10860" y="35278"/>
                      <a:pt x="15602" y="37085"/>
                      <a:pt x="20347" y="37085"/>
                    </a:cubicBezTo>
                    <a:cubicBezTo>
                      <a:pt x="25091" y="37085"/>
                      <a:pt x="29837" y="35278"/>
                      <a:pt x="33459" y="31662"/>
                    </a:cubicBezTo>
                    <a:cubicBezTo>
                      <a:pt x="40704" y="24418"/>
                      <a:pt x="40704" y="12678"/>
                      <a:pt x="33459" y="5434"/>
                    </a:cubicBezTo>
                    <a:cubicBezTo>
                      <a:pt x="29837" y="1812"/>
                      <a:pt x="25091" y="1"/>
                      <a:pt x="2034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10"/>
              <p:cNvSpPr/>
              <p:nvPr/>
            </p:nvSpPr>
            <p:spPr>
              <a:xfrm>
                <a:off x="475575" y="2768650"/>
                <a:ext cx="978800" cy="891725"/>
              </a:xfrm>
              <a:custGeom>
                <a:rect b="b" l="l" r="r" t="t"/>
                <a:pathLst>
                  <a:path extrusionOk="0" h="35669" w="39152">
                    <a:moveTo>
                      <a:pt x="19578" y="0"/>
                    </a:moveTo>
                    <a:cubicBezTo>
                      <a:pt x="15012" y="0"/>
                      <a:pt x="10448" y="1739"/>
                      <a:pt x="6970" y="5217"/>
                    </a:cubicBezTo>
                    <a:cubicBezTo>
                      <a:pt x="1" y="12186"/>
                      <a:pt x="1" y="23486"/>
                      <a:pt x="6970" y="30442"/>
                    </a:cubicBezTo>
                    <a:cubicBezTo>
                      <a:pt x="10448" y="33927"/>
                      <a:pt x="15012" y="35669"/>
                      <a:pt x="19578" y="35669"/>
                    </a:cubicBezTo>
                    <a:cubicBezTo>
                      <a:pt x="24143" y="35669"/>
                      <a:pt x="28711" y="33927"/>
                      <a:pt x="32195" y="30442"/>
                    </a:cubicBezTo>
                    <a:cubicBezTo>
                      <a:pt x="39151" y="23486"/>
                      <a:pt x="39151" y="12186"/>
                      <a:pt x="32195" y="5217"/>
                    </a:cubicBezTo>
                    <a:cubicBezTo>
                      <a:pt x="28711" y="1739"/>
                      <a:pt x="24143" y="0"/>
                      <a:pt x="195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10"/>
              <p:cNvSpPr/>
              <p:nvPr/>
            </p:nvSpPr>
            <p:spPr>
              <a:xfrm>
                <a:off x="539500" y="2789075"/>
                <a:ext cx="850600" cy="850600"/>
              </a:xfrm>
              <a:custGeom>
                <a:rect b="b" l="l" r="r" t="t"/>
                <a:pathLst>
                  <a:path extrusionOk="0" h="34024" w="34024">
                    <a:moveTo>
                      <a:pt x="17019" y="1"/>
                    </a:moveTo>
                    <a:cubicBezTo>
                      <a:pt x="7630" y="1"/>
                      <a:pt x="1" y="7617"/>
                      <a:pt x="1" y="17005"/>
                    </a:cubicBezTo>
                    <a:cubicBezTo>
                      <a:pt x="1" y="26408"/>
                      <a:pt x="7630" y="34024"/>
                      <a:pt x="17019" y="34024"/>
                    </a:cubicBezTo>
                    <a:cubicBezTo>
                      <a:pt x="26408" y="34024"/>
                      <a:pt x="34024" y="26408"/>
                      <a:pt x="34024" y="17005"/>
                    </a:cubicBezTo>
                    <a:cubicBezTo>
                      <a:pt x="34024" y="7617"/>
                      <a:pt x="26408" y="1"/>
                      <a:pt x="170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10"/>
              <p:cNvSpPr/>
              <p:nvPr/>
            </p:nvSpPr>
            <p:spPr>
              <a:xfrm>
                <a:off x="524725" y="2813150"/>
                <a:ext cx="880850" cy="802475"/>
              </a:xfrm>
              <a:custGeom>
                <a:rect b="b" l="l" r="r" t="t"/>
                <a:pathLst>
                  <a:path extrusionOk="0" h="32099" w="35234">
                    <a:moveTo>
                      <a:pt x="17617" y="0"/>
                    </a:moveTo>
                    <a:cubicBezTo>
                      <a:pt x="13510" y="0"/>
                      <a:pt x="9403" y="1567"/>
                      <a:pt x="6269" y="4702"/>
                    </a:cubicBezTo>
                    <a:cubicBezTo>
                      <a:pt x="1" y="10970"/>
                      <a:pt x="1" y="21142"/>
                      <a:pt x="6269" y="27397"/>
                    </a:cubicBezTo>
                    <a:cubicBezTo>
                      <a:pt x="9403" y="30531"/>
                      <a:pt x="13510" y="32098"/>
                      <a:pt x="17617" y="32098"/>
                    </a:cubicBezTo>
                    <a:cubicBezTo>
                      <a:pt x="21724" y="32098"/>
                      <a:pt x="25830" y="30531"/>
                      <a:pt x="28965" y="27397"/>
                    </a:cubicBezTo>
                    <a:cubicBezTo>
                      <a:pt x="35233" y="21142"/>
                      <a:pt x="35233" y="10970"/>
                      <a:pt x="28965" y="4702"/>
                    </a:cubicBezTo>
                    <a:cubicBezTo>
                      <a:pt x="25830" y="1567"/>
                      <a:pt x="21724" y="0"/>
                      <a:pt x="176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2" name="Google Shape;2062;p10"/>
              <p:cNvSpPr/>
              <p:nvPr/>
            </p:nvSpPr>
            <p:spPr>
              <a:xfrm>
                <a:off x="687625" y="3410550"/>
                <a:ext cx="94525" cy="94900"/>
              </a:xfrm>
              <a:custGeom>
                <a:rect b="b" l="l" r="r" t="t"/>
                <a:pathLst>
                  <a:path extrusionOk="0" h="3796" w="3781">
                    <a:moveTo>
                      <a:pt x="1977" y="0"/>
                    </a:moveTo>
                    <a:cubicBezTo>
                      <a:pt x="1742" y="0"/>
                      <a:pt x="1511" y="94"/>
                      <a:pt x="1348" y="257"/>
                    </a:cubicBezTo>
                    <a:cubicBezTo>
                      <a:pt x="1279" y="326"/>
                      <a:pt x="1224" y="408"/>
                      <a:pt x="1196" y="504"/>
                    </a:cubicBezTo>
                    <a:cubicBezTo>
                      <a:pt x="1155" y="628"/>
                      <a:pt x="1128" y="752"/>
                      <a:pt x="1128" y="875"/>
                    </a:cubicBezTo>
                    <a:cubicBezTo>
                      <a:pt x="1114" y="1027"/>
                      <a:pt x="1128" y="1164"/>
                      <a:pt x="1183" y="1288"/>
                    </a:cubicBezTo>
                    <a:lnTo>
                      <a:pt x="1279" y="1618"/>
                    </a:lnTo>
                    <a:cubicBezTo>
                      <a:pt x="1320" y="1728"/>
                      <a:pt x="1348" y="1810"/>
                      <a:pt x="1361" y="1879"/>
                    </a:cubicBezTo>
                    <a:cubicBezTo>
                      <a:pt x="1389" y="1948"/>
                      <a:pt x="1416" y="2016"/>
                      <a:pt x="1430" y="2085"/>
                    </a:cubicBezTo>
                    <a:lnTo>
                      <a:pt x="1485" y="2250"/>
                    </a:lnTo>
                    <a:cubicBezTo>
                      <a:pt x="1499" y="2291"/>
                      <a:pt x="1513" y="2333"/>
                      <a:pt x="1499" y="2374"/>
                    </a:cubicBezTo>
                    <a:lnTo>
                      <a:pt x="1499" y="2456"/>
                    </a:lnTo>
                    <a:lnTo>
                      <a:pt x="1458" y="2553"/>
                    </a:lnTo>
                    <a:cubicBezTo>
                      <a:pt x="1430" y="2580"/>
                      <a:pt x="1398" y="2595"/>
                      <a:pt x="1362" y="2595"/>
                    </a:cubicBezTo>
                    <a:cubicBezTo>
                      <a:pt x="1309" y="2595"/>
                      <a:pt x="1248" y="2563"/>
                      <a:pt x="1183" y="2498"/>
                    </a:cubicBezTo>
                    <a:cubicBezTo>
                      <a:pt x="1018" y="2333"/>
                      <a:pt x="894" y="2154"/>
                      <a:pt x="798" y="1948"/>
                    </a:cubicBezTo>
                    <a:cubicBezTo>
                      <a:pt x="715" y="1783"/>
                      <a:pt x="619" y="1632"/>
                      <a:pt x="509" y="1480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5"/>
                      <a:pt x="110" y="1480"/>
                    </a:cubicBezTo>
                    <a:cubicBezTo>
                      <a:pt x="56" y="1549"/>
                      <a:pt x="14" y="1618"/>
                      <a:pt x="14" y="1700"/>
                    </a:cubicBezTo>
                    <a:cubicBezTo>
                      <a:pt x="1" y="1810"/>
                      <a:pt x="1" y="1920"/>
                      <a:pt x="28" y="2030"/>
                    </a:cubicBezTo>
                    <a:cubicBezTo>
                      <a:pt x="42" y="2168"/>
                      <a:pt x="83" y="2291"/>
                      <a:pt x="124" y="2415"/>
                    </a:cubicBezTo>
                    <a:cubicBezTo>
                      <a:pt x="193" y="2566"/>
                      <a:pt x="275" y="2704"/>
                      <a:pt x="372" y="2841"/>
                    </a:cubicBezTo>
                    <a:cubicBezTo>
                      <a:pt x="482" y="2992"/>
                      <a:pt x="605" y="3130"/>
                      <a:pt x="729" y="3254"/>
                    </a:cubicBezTo>
                    <a:cubicBezTo>
                      <a:pt x="1114" y="3615"/>
                      <a:pt x="1468" y="3796"/>
                      <a:pt x="1790" y="3796"/>
                    </a:cubicBezTo>
                    <a:cubicBezTo>
                      <a:pt x="2043" y="3796"/>
                      <a:pt x="2277" y="3684"/>
                      <a:pt x="2489" y="3460"/>
                    </a:cubicBezTo>
                    <a:cubicBezTo>
                      <a:pt x="2612" y="3350"/>
                      <a:pt x="2695" y="3185"/>
                      <a:pt x="2709" y="3006"/>
                    </a:cubicBezTo>
                    <a:cubicBezTo>
                      <a:pt x="2709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9" y="2003"/>
                    </a:cubicBezTo>
                    <a:cubicBezTo>
                      <a:pt x="2461" y="1893"/>
                      <a:pt x="2434" y="1783"/>
                      <a:pt x="2379" y="1687"/>
                    </a:cubicBezTo>
                    <a:lnTo>
                      <a:pt x="2324" y="1453"/>
                    </a:lnTo>
                    <a:cubicBezTo>
                      <a:pt x="2310" y="1384"/>
                      <a:pt x="2296" y="1315"/>
                      <a:pt x="2310" y="1247"/>
                    </a:cubicBezTo>
                    <a:cubicBezTo>
                      <a:pt x="2310" y="1192"/>
                      <a:pt x="2337" y="1137"/>
                      <a:pt x="2379" y="1109"/>
                    </a:cubicBezTo>
                    <a:cubicBezTo>
                      <a:pt x="2432" y="1049"/>
                      <a:pt x="2492" y="1018"/>
                      <a:pt x="2556" y="1018"/>
                    </a:cubicBezTo>
                    <a:cubicBezTo>
                      <a:pt x="2622" y="1018"/>
                      <a:pt x="2693" y="1052"/>
                      <a:pt x="2764" y="1123"/>
                    </a:cubicBezTo>
                    <a:cubicBezTo>
                      <a:pt x="2874" y="1219"/>
                      <a:pt x="2956" y="1343"/>
                      <a:pt x="2997" y="1480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90" y="1989"/>
                      <a:pt x="3231" y="2085"/>
                      <a:pt x="3313" y="2154"/>
                    </a:cubicBezTo>
                    <a:cubicBezTo>
                      <a:pt x="3327" y="2181"/>
                      <a:pt x="3355" y="2209"/>
                      <a:pt x="3396" y="2209"/>
                    </a:cubicBezTo>
                    <a:cubicBezTo>
                      <a:pt x="3417" y="2216"/>
                      <a:pt x="3437" y="2219"/>
                      <a:pt x="3458" y="2219"/>
                    </a:cubicBezTo>
                    <a:cubicBezTo>
                      <a:pt x="3478" y="2219"/>
                      <a:pt x="3499" y="2216"/>
                      <a:pt x="3520" y="2209"/>
                    </a:cubicBezTo>
                    <a:cubicBezTo>
                      <a:pt x="3547" y="2209"/>
                      <a:pt x="3588" y="2168"/>
                      <a:pt x="3616" y="2140"/>
                    </a:cubicBezTo>
                    <a:cubicBezTo>
                      <a:pt x="3753" y="2003"/>
                      <a:pt x="3781" y="1769"/>
                      <a:pt x="3671" y="1467"/>
                    </a:cubicBezTo>
                    <a:cubicBezTo>
                      <a:pt x="3561" y="1123"/>
                      <a:pt x="3355" y="807"/>
                      <a:pt x="3093" y="559"/>
                    </a:cubicBezTo>
                    <a:cubicBezTo>
                      <a:pt x="2819" y="284"/>
                      <a:pt x="2475" y="92"/>
                      <a:pt x="2104" y="9"/>
                    </a:cubicBezTo>
                    <a:cubicBezTo>
                      <a:pt x="2062" y="3"/>
                      <a:pt x="2019" y="0"/>
                      <a:pt x="197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3" name="Google Shape;2063;p10"/>
              <p:cNvSpPr/>
              <p:nvPr/>
            </p:nvSpPr>
            <p:spPr>
              <a:xfrm>
                <a:off x="769425" y="3461850"/>
                <a:ext cx="96925" cy="99200"/>
              </a:xfrm>
              <a:custGeom>
                <a:rect b="b" l="l" r="r" t="t"/>
                <a:pathLst>
                  <a:path extrusionOk="0" h="3968" w="3877">
                    <a:moveTo>
                      <a:pt x="1448" y="0"/>
                    </a:moveTo>
                    <a:cubicBezTo>
                      <a:pt x="1391" y="0"/>
                      <a:pt x="1334" y="11"/>
                      <a:pt x="1279" y="33"/>
                    </a:cubicBezTo>
                    <a:cubicBezTo>
                      <a:pt x="1114" y="88"/>
                      <a:pt x="990" y="212"/>
                      <a:pt x="935" y="363"/>
                    </a:cubicBezTo>
                    <a:lnTo>
                      <a:pt x="248" y="1738"/>
                    </a:lnTo>
                    <a:cubicBezTo>
                      <a:pt x="41" y="2068"/>
                      <a:pt x="0" y="2466"/>
                      <a:pt x="124" y="2837"/>
                    </a:cubicBezTo>
                    <a:cubicBezTo>
                      <a:pt x="248" y="3167"/>
                      <a:pt x="523" y="3415"/>
                      <a:pt x="1031" y="3676"/>
                    </a:cubicBezTo>
                    <a:cubicBezTo>
                      <a:pt x="1424" y="3873"/>
                      <a:pt x="1755" y="3968"/>
                      <a:pt x="2024" y="3968"/>
                    </a:cubicBezTo>
                    <a:cubicBezTo>
                      <a:pt x="2112" y="3968"/>
                      <a:pt x="2194" y="3958"/>
                      <a:pt x="2268" y="3937"/>
                    </a:cubicBezTo>
                    <a:cubicBezTo>
                      <a:pt x="2585" y="3855"/>
                      <a:pt x="2832" y="3580"/>
                      <a:pt x="3066" y="3126"/>
                    </a:cubicBezTo>
                    <a:lnTo>
                      <a:pt x="3753" y="1765"/>
                    </a:lnTo>
                    <a:cubicBezTo>
                      <a:pt x="3849" y="1614"/>
                      <a:pt x="3877" y="1435"/>
                      <a:pt x="3835" y="1270"/>
                    </a:cubicBezTo>
                    <a:cubicBezTo>
                      <a:pt x="3767" y="1119"/>
                      <a:pt x="3643" y="1009"/>
                      <a:pt x="3492" y="940"/>
                    </a:cubicBezTo>
                    <a:lnTo>
                      <a:pt x="3286" y="858"/>
                    </a:lnTo>
                    <a:lnTo>
                      <a:pt x="3079" y="858"/>
                    </a:lnTo>
                    <a:cubicBezTo>
                      <a:pt x="2997" y="858"/>
                      <a:pt x="2928" y="899"/>
                      <a:pt x="2887" y="968"/>
                    </a:cubicBezTo>
                    <a:cubicBezTo>
                      <a:pt x="2818" y="1023"/>
                      <a:pt x="2763" y="1105"/>
                      <a:pt x="2722" y="1202"/>
                    </a:cubicBezTo>
                    <a:lnTo>
                      <a:pt x="1966" y="2700"/>
                    </a:lnTo>
                    <a:lnTo>
                      <a:pt x="1883" y="2851"/>
                    </a:lnTo>
                    <a:lnTo>
                      <a:pt x="1774" y="2934"/>
                    </a:lnTo>
                    <a:cubicBezTo>
                      <a:pt x="1732" y="2961"/>
                      <a:pt x="1677" y="2975"/>
                      <a:pt x="1622" y="2975"/>
                    </a:cubicBezTo>
                    <a:cubicBezTo>
                      <a:pt x="1554" y="2961"/>
                      <a:pt x="1471" y="2934"/>
                      <a:pt x="1416" y="2906"/>
                    </a:cubicBezTo>
                    <a:lnTo>
                      <a:pt x="1237" y="2783"/>
                    </a:lnTo>
                    <a:cubicBezTo>
                      <a:pt x="1210" y="2728"/>
                      <a:pt x="1182" y="2659"/>
                      <a:pt x="1196" y="2590"/>
                    </a:cubicBezTo>
                    <a:cubicBezTo>
                      <a:pt x="1196" y="2508"/>
                      <a:pt x="1224" y="2411"/>
                      <a:pt x="1265" y="2343"/>
                    </a:cubicBezTo>
                    <a:lnTo>
                      <a:pt x="2021" y="844"/>
                    </a:lnTo>
                    <a:cubicBezTo>
                      <a:pt x="2117" y="707"/>
                      <a:pt x="2131" y="528"/>
                      <a:pt x="2062" y="377"/>
                    </a:cubicBezTo>
                    <a:cubicBezTo>
                      <a:pt x="1993" y="239"/>
                      <a:pt x="1856" y="129"/>
                      <a:pt x="1705" y="74"/>
                    </a:cubicBezTo>
                    <a:cubicBezTo>
                      <a:pt x="1622" y="25"/>
                      <a:pt x="1535" y="0"/>
                      <a:pt x="14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4" name="Google Shape;2064;p10"/>
              <p:cNvSpPr/>
              <p:nvPr/>
            </p:nvSpPr>
            <p:spPr>
              <a:xfrm>
                <a:off x="868050" y="3497625"/>
                <a:ext cx="92475" cy="95625"/>
              </a:xfrm>
              <a:custGeom>
                <a:rect b="b" l="l" r="r" t="t"/>
                <a:pathLst>
                  <a:path extrusionOk="0" h="3825" w="3699">
                    <a:moveTo>
                      <a:pt x="984" y="1"/>
                    </a:moveTo>
                    <a:cubicBezTo>
                      <a:pt x="855" y="1"/>
                      <a:pt x="720" y="31"/>
                      <a:pt x="605" y="101"/>
                    </a:cubicBezTo>
                    <a:cubicBezTo>
                      <a:pt x="495" y="211"/>
                      <a:pt x="427" y="348"/>
                      <a:pt x="399" y="513"/>
                    </a:cubicBezTo>
                    <a:lnTo>
                      <a:pt x="42" y="2960"/>
                    </a:lnTo>
                    <a:cubicBezTo>
                      <a:pt x="0" y="3084"/>
                      <a:pt x="28" y="3207"/>
                      <a:pt x="97" y="3304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6" y="3472"/>
                      <a:pt x="459" y="3473"/>
                      <a:pt x="483" y="3473"/>
                    </a:cubicBezTo>
                    <a:cubicBezTo>
                      <a:pt x="560" y="3473"/>
                      <a:pt x="642" y="3455"/>
                      <a:pt x="715" y="3413"/>
                    </a:cubicBezTo>
                    <a:cubicBezTo>
                      <a:pt x="798" y="3331"/>
                      <a:pt x="853" y="3207"/>
                      <a:pt x="867" y="3084"/>
                    </a:cubicBezTo>
                    <a:lnTo>
                      <a:pt x="1031" y="1984"/>
                    </a:lnTo>
                    <a:lnTo>
                      <a:pt x="1815" y="3015"/>
                    </a:lnTo>
                    <a:lnTo>
                      <a:pt x="1952" y="3166"/>
                    </a:lnTo>
                    <a:lnTo>
                      <a:pt x="2076" y="3345"/>
                    </a:lnTo>
                    <a:lnTo>
                      <a:pt x="2200" y="3468"/>
                    </a:lnTo>
                    <a:lnTo>
                      <a:pt x="2310" y="3606"/>
                    </a:lnTo>
                    <a:lnTo>
                      <a:pt x="2434" y="3702"/>
                    </a:lnTo>
                    <a:lnTo>
                      <a:pt x="2557" y="3771"/>
                    </a:lnTo>
                    <a:lnTo>
                      <a:pt x="2695" y="3812"/>
                    </a:lnTo>
                    <a:cubicBezTo>
                      <a:pt x="2736" y="3820"/>
                      <a:pt x="2778" y="3825"/>
                      <a:pt x="2819" y="3825"/>
                    </a:cubicBezTo>
                    <a:cubicBezTo>
                      <a:pt x="2914" y="3825"/>
                      <a:pt x="3007" y="3801"/>
                      <a:pt x="3093" y="3743"/>
                    </a:cubicBezTo>
                    <a:cubicBezTo>
                      <a:pt x="3190" y="3661"/>
                      <a:pt x="3258" y="3551"/>
                      <a:pt x="3272" y="3413"/>
                    </a:cubicBezTo>
                    <a:lnTo>
                      <a:pt x="3671" y="857"/>
                    </a:lnTo>
                    <a:cubicBezTo>
                      <a:pt x="3698" y="733"/>
                      <a:pt x="3671" y="609"/>
                      <a:pt x="3616" y="513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7"/>
                      <a:pt x="3256" y="362"/>
                      <a:pt x="3220" y="362"/>
                    </a:cubicBezTo>
                    <a:cubicBezTo>
                      <a:pt x="3142" y="362"/>
                      <a:pt x="3063" y="384"/>
                      <a:pt x="2997" y="430"/>
                    </a:cubicBezTo>
                    <a:cubicBezTo>
                      <a:pt x="2915" y="499"/>
                      <a:pt x="2860" y="609"/>
                      <a:pt x="2846" y="733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3"/>
                      <a:pt x="1348" y="114"/>
                    </a:cubicBezTo>
                    <a:cubicBezTo>
                      <a:pt x="1265" y="59"/>
                      <a:pt x="1155" y="32"/>
                      <a:pt x="1059" y="4"/>
                    </a:cubicBezTo>
                    <a:cubicBezTo>
                      <a:pt x="1034" y="2"/>
                      <a:pt x="1010" y="1"/>
                      <a:pt x="9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5" name="Google Shape;2065;p10"/>
              <p:cNvSpPr/>
              <p:nvPr/>
            </p:nvSpPr>
            <p:spPr>
              <a:xfrm>
                <a:off x="974250" y="3496100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3" y="0"/>
                    </a:moveTo>
                    <a:cubicBezTo>
                      <a:pt x="2838" y="0"/>
                      <a:pt x="2793" y="8"/>
                      <a:pt x="2749" y="24"/>
                    </a:cubicBezTo>
                    <a:cubicBezTo>
                      <a:pt x="2653" y="38"/>
                      <a:pt x="2543" y="93"/>
                      <a:pt x="2488" y="175"/>
                    </a:cubicBezTo>
                    <a:cubicBezTo>
                      <a:pt x="2420" y="285"/>
                      <a:pt x="2406" y="395"/>
                      <a:pt x="2433" y="519"/>
                    </a:cubicBezTo>
                    <a:lnTo>
                      <a:pt x="2612" y="1619"/>
                    </a:lnTo>
                    <a:lnTo>
                      <a:pt x="1127" y="546"/>
                    </a:lnTo>
                    <a:cubicBezTo>
                      <a:pt x="1031" y="478"/>
                      <a:pt x="921" y="423"/>
                      <a:pt x="811" y="395"/>
                    </a:cubicBezTo>
                    <a:cubicBezTo>
                      <a:pt x="753" y="379"/>
                      <a:pt x="694" y="371"/>
                      <a:pt x="634" y="371"/>
                    </a:cubicBezTo>
                    <a:cubicBezTo>
                      <a:pt x="440" y="371"/>
                      <a:pt x="247" y="454"/>
                      <a:pt x="110" y="601"/>
                    </a:cubicBezTo>
                    <a:cubicBezTo>
                      <a:pt x="28" y="739"/>
                      <a:pt x="0" y="904"/>
                      <a:pt x="41" y="1055"/>
                    </a:cubicBezTo>
                    <a:lnTo>
                      <a:pt x="440" y="3488"/>
                    </a:lnTo>
                    <a:cubicBezTo>
                      <a:pt x="440" y="3626"/>
                      <a:pt x="509" y="3736"/>
                      <a:pt x="605" y="3818"/>
                    </a:cubicBezTo>
                    <a:cubicBezTo>
                      <a:pt x="689" y="3860"/>
                      <a:pt x="781" y="3878"/>
                      <a:pt x="869" y="3878"/>
                    </a:cubicBezTo>
                    <a:cubicBezTo>
                      <a:pt x="896" y="3878"/>
                      <a:pt x="923" y="3876"/>
                      <a:pt x="949" y="3873"/>
                    </a:cubicBezTo>
                    <a:cubicBezTo>
                      <a:pt x="1059" y="3859"/>
                      <a:pt x="1155" y="3804"/>
                      <a:pt x="1224" y="3736"/>
                    </a:cubicBezTo>
                    <a:cubicBezTo>
                      <a:pt x="1279" y="3626"/>
                      <a:pt x="1292" y="3488"/>
                      <a:pt x="1265" y="3378"/>
                    </a:cubicBezTo>
                    <a:lnTo>
                      <a:pt x="1086" y="2279"/>
                    </a:lnTo>
                    <a:lnTo>
                      <a:pt x="2158" y="2993"/>
                    </a:lnTo>
                    <a:lnTo>
                      <a:pt x="2323" y="3117"/>
                    </a:lnTo>
                    <a:lnTo>
                      <a:pt x="2502" y="3241"/>
                    </a:lnTo>
                    <a:lnTo>
                      <a:pt x="2653" y="3323"/>
                    </a:lnTo>
                    <a:lnTo>
                      <a:pt x="2804" y="3406"/>
                    </a:lnTo>
                    <a:lnTo>
                      <a:pt x="2942" y="3461"/>
                    </a:lnTo>
                    <a:lnTo>
                      <a:pt x="3093" y="3488"/>
                    </a:lnTo>
                    <a:lnTo>
                      <a:pt x="3244" y="3488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0" y="3172"/>
                      <a:pt x="3684" y="3048"/>
                      <a:pt x="3670" y="2925"/>
                    </a:cubicBezTo>
                    <a:lnTo>
                      <a:pt x="3244" y="382"/>
                    </a:lnTo>
                    <a:cubicBezTo>
                      <a:pt x="3231" y="258"/>
                      <a:pt x="3176" y="134"/>
                      <a:pt x="3079" y="52"/>
                    </a:cubicBezTo>
                    <a:cubicBezTo>
                      <a:pt x="3021" y="18"/>
                      <a:pt x="2953" y="0"/>
                      <a:pt x="288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6" name="Google Shape;2066;p10"/>
              <p:cNvSpPr/>
              <p:nvPr/>
            </p:nvSpPr>
            <p:spPr>
              <a:xfrm>
                <a:off x="1062900" y="3461475"/>
                <a:ext cx="79425" cy="94225"/>
              </a:xfrm>
              <a:custGeom>
                <a:rect b="b" l="l" r="r" t="t"/>
                <a:pathLst>
                  <a:path extrusionOk="0" h="3769" w="3177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2" y="186"/>
                      <a:pt x="1898" y="378"/>
                      <a:pt x="1857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2"/>
                      <a:pt x="643" y="945"/>
                      <a:pt x="566" y="945"/>
                    </a:cubicBezTo>
                    <a:cubicBezTo>
                      <a:pt x="489" y="945"/>
                      <a:pt x="413" y="962"/>
                      <a:pt x="344" y="997"/>
                    </a:cubicBezTo>
                    <a:cubicBezTo>
                      <a:pt x="221" y="1065"/>
                      <a:pt x="138" y="1175"/>
                      <a:pt x="83" y="1299"/>
                    </a:cubicBezTo>
                    <a:cubicBezTo>
                      <a:pt x="1" y="1464"/>
                      <a:pt x="1" y="1643"/>
                      <a:pt x="83" y="1808"/>
                    </a:cubicBezTo>
                    <a:cubicBezTo>
                      <a:pt x="179" y="1931"/>
                      <a:pt x="317" y="2028"/>
                      <a:pt x="468" y="2083"/>
                    </a:cubicBezTo>
                    <a:lnTo>
                      <a:pt x="1582" y="2564"/>
                    </a:lnTo>
                    <a:lnTo>
                      <a:pt x="1967" y="3292"/>
                    </a:lnTo>
                    <a:cubicBezTo>
                      <a:pt x="2035" y="3485"/>
                      <a:pt x="2173" y="3636"/>
                      <a:pt x="2338" y="3746"/>
                    </a:cubicBezTo>
                    <a:cubicBezTo>
                      <a:pt x="2392" y="3761"/>
                      <a:pt x="2450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2"/>
                      <a:pt x="3135" y="2990"/>
                      <a:pt x="3011" y="2729"/>
                    </a:cubicBezTo>
                    <a:lnTo>
                      <a:pt x="2668" y="2041"/>
                    </a:lnTo>
                    <a:lnTo>
                      <a:pt x="2915" y="914"/>
                    </a:lnTo>
                    <a:cubicBezTo>
                      <a:pt x="2956" y="777"/>
                      <a:pt x="2984" y="653"/>
                      <a:pt x="2984" y="529"/>
                    </a:cubicBezTo>
                    <a:cubicBezTo>
                      <a:pt x="2998" y="447"/>
                      <a:pt x="2984" y="364"/>
                      <a:pt x="2956" y="296"/>
                    </a:cubicBezTo>
                    <a:cubicBezTo>
                      <a:pt x="2860" y="158"/>
                      <a:pt x="2736" y="62"/>
                      <a:pt x="2585" y="34"/>
                    </a:cubicBezTo>
                    <a:cubicBezTo>
                      <a:pt x="2533" y="11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7" name="Google Shape;2067;p10"/>
              <p:cNvSpPr/>
              <p:nvPr/>
            </p:nvSpPr>
            <p:spPr>
              <a:xfrm>
                <a:off x="1167725" y="3386450"/>
                <a:ext cx="98650" cy="94450"/>
              </a:xfrm>
              <a:custGeom>
                <a:rect b="b" l="l" r="r" t="t"/>
                <a:pathLst>
                  <a:path extrusionOk="0" h="3778" w="3946">
                    <a:moveTo>
                      <a:pt x="1650" y="1028"/>
                    </a:moveTo>
                    <a:cubicBezTo>
                      <a:pt x="1760" y="1028"/>
                      <a:pt x="1870" y="1056"/>
                      <a:pt x="1980" y="1111"/>
                    </a:cubicBezTo>
                    <a:cubicBezTo>
                      <a:pt x="2117" y="1180"/>
                      <a:pt x="2269" y="1276"/>
                      <a:pt x="2392" y="1386"/>
                    </a:cubicBezTo>
                    <a:lnTo>
                      <a:pt x="2722" y="1688"/>
                    </a:lnTo>
                    <a:cubicBezTo>
                      <a:pt x="2791" y="1771"/>
                      <a:pt x="2846" y="1867"/>
                      <a:pt x="2887" y="1963"/>
                    </a:cubicBezTo>
                    <a:cubicBezTo>
                      <a:pt x="2929" y="2046"/>
                      <a:pt x="2956" y="2128"/>
                      <a:pt x="2956" y="2211"/>
                    </a:cubicBezTo>
                    <a:cubicBezTo>
                      <a:pt x="2956" y="2279"/>
                      <a:pt x="2942" y="2348"/>
                      <a:pt x="2901" y="2417"/>
                    </a:cubicBezTo>
                    <a:cubicBezTo>
                      <a:pt x="2874" y="2486"/>
                      <a:pt x="2832" y="2554"/>
                      <a:pt x="2791" y="2623"/>
                    </a:cubicBezTo>
                    <a:lnTo>
                      <a:pt x="1169" y="1276"/>
                    </a:lnTo>
                    <a:cubicBezTo>
                      <a:pt x="1238" y="1207"/>
                      <a:pt x="1306" y="1138"/>
                      <a:pt x="1389" y="1097"/>
                    </a:cubicBezTo>
                    <a:cubicBezTo>
                      <a:pt x="1471" y="1042"/>
                      <a:pt x="1554" y="1028"/>
                      <a:pt x="1650" y="1028"/>
                    </a:cubicBezTo>
                    <a:close/>
                    <a:moveTo>
                      <a:pt x="2087" y="0"/>
                    </a:moveTo>
                    <a:cubicBezTo>
                      <a:pt x="2029" y="0"/>
                      <a:pt x="1970" y="4"/>
                      <a:pt x="1911" y="11"/>
                    </a:cubicBezTo>
                    <a:cubicBezTo>
                      <a:pt x="1430" y="66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2" y="1853"/>
                      <a:pt x="344" y="2128"/>
                    </a:cubicBezTo>
                    <a:lnTo>
                      <a:pt x="1994" y="3503"/>
                    </a:lnTo>
                    <a:cubicBezTo>
                      <a:pt x="2131" y="3654"/>
                      <a:pt x="2324" y="3750"/>
                      <a:pt x="2530" y="3778"/>
                    </a:cubicBezTo>
                    <a:cubicBezTo>
                      <a:pt x="2695" y="3750"/>
                      <a:pt x="2846" y="3668"/>
                      <a:pt x="2942" y="3530"/>
                    </a:cubicBezTo>
                    <a:lnTo>
                      <a:pt x="3575" y="2747"/>
                    </a:lnTo>
                    <a:cubicBezTo>
                      <a:pt x="3712" y="2596"/>
                      <a:pt x="3808" y="2417"/>
                      <a:pt x="3877" y="2224"/>
                    </a:cubicBezTo>
                    <a:cubicBezTo>
                      <a:pt x="3932" y="2059"/>
                      <a:pt x="3946" y="1894"/>
                      <a:pt x="3932" y="1730"/>
                    </a:cubicBezTo>
                    <a:cubicBezTo>
                      <a:pt x="3918" y="1565"/>
                      <a:pt x="3877" y="1400"/>
                      <a:pt x="3822" y="1248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3"/>
                      <a:pt x="2462" y="0"/>
                      <a:pt x="208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8" name="Google Shape;2068;p10"/>
              <p:cNvSpPr/>
              <p:nvPr/>
            </p:nvSpPr>
            <p:spPr>
              <a:xfrm>
                <a:off x="1230275" y="33040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1"/>
                    </a:moveTo>
                    <a:cubicBezTo>
                      <a:pt x="1202" y="1021"/>
                      <a:pt x="1220" y="1023"/>
                      <a:pt x="1238" y="1026"/>
                    </a:cubicBezTo>
                    <a:cubicBezTo>
                      <a:pt x="1361" y="1026"/>
                      <a:pt x="1471" y="1054"/>
                      <a:pt x="1567" y="1109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1"/>
                      <a:pt x="976" y="1755"/>
                      <a:pt x="880" y="1617"/>
                    </a:cubicBezTo>
                    <a:cubicBezTo>
                      <a:pt x="839" y="1507"/>
                      <a:pt x="839" y="1370"/>
                      <a:pt x="880" y="1260"/>
                    </a:cubicBezTo>
                    <a:cubicBezTo>
                      <a:pt x="921" y="1191"/>
                      <a:pt x="963" y="1122"/>
                      <a:pt x="1018" y="1068"/>
                    </a:cubicBezTo>
                    <a:cubicBezTo>
                      <a:pt x="1069" y="1037"/>
                      <a:pt x="1128" y="1021"/>
                      <a:pt x="1184" y="1021"/>
                    </a:cubicBezTo>
                    <a:close/>
                    <a:moveTo>
                      <a:pt x="1557" y="1"/>
                    </a:moveTo>
                    <a:cubicBezTo>
                      <a:pt x="1430" y="1"/>
                      <a:pt x="1300" y="10"/>
                      <a:pt x="1169" y="37"/>
                    </a:cubicBezTo>
                    <a:cubicBezTo>
                      <a:pt x="1004" y="92"/>
                      <a:pt x="839" y="160"/>
                      <a:pt x="688" y="243"/>
                    </a:cubicBezTo>
                    <a:lnTo>
                      <a:pt x="330" y="559"/>
                    </a:lnTo>
                    <a:cubicBezTo>
                      <a:pt x="248" y="669"/>
                      <a:pt x="179" y="793"/>
                      <a:pt x="124" y="930"/>
                    </a:cubicBezTo>
                    <a:cubicBezTo>
                      <a:pt x="69" y="1040"/>
                      <a:pt x="42" y="1164"/>
                      <a:pt x="28" y="1274"/>
                    </a:cubicBezTo>
                    <a:cubicBezTo>
                      <a:pt x="0" y="1397"/>
                      <a:pt x="0" y="1535"/>
                      <a:pt x="0" y="1659"/>
                    </a:cubicBezTo>
                    <a:cubicBezTo>
                      <a:pt x="14" y="1796"/>
                      <a:pt x="42" y="1934"/>
                      <a:pt x="97" y="2071"/>
                    </a:cubicBezTo>
                    <a:cubicBezTo>
                      <a:pt x="152" y="2208"/>
                      <a:pt x="220" y="2360"/>
                      <a:pt x="317" y="2483"/>
                    </a:cubicBezTo>
                    <a:cubicBezTo>
                      <a:pt x="427" y="2621"/>
                      <a:pt x="550" y="2758"/>
                      <a:pt x="688" y="2855"/>
                    </a:cubicBezTo>
                    <a:cubicBezTo>
                      <a:pt x="866" y="2992"/>
                      <a:pt x="1059" y="3088"/>
                      <a:pt x="1265" y="3171"/>
                    </a:cubicBezTo>
                    <a:cubicBezTo>
                      <a:pt x="1499" y="3294"/>
                      <a:pt x="1705" y="3363"/>
                      <a:pt x="1884" y="3432"/>
                    </a:cubicBezTo>
                    <a:lnTo>
                      <a:pt x="2310" y="3542"/>
                    </a:lnTo>
                    <a:cubicBezTo>
                      <a:pt x="2380" y="3562"/>
                      <a:pt x="2458" y="3575"/>
                      <a:pt x="2538" y="3575"/>
                    </a:cubicBezTo>
                    <a:cubicBezTo>
                      <a:pt x="2567" y="3575"/>
                      <a:pt x="2596" y="3573"/>
                      <a:pt x="2626" y="3569"/>
                    </a:cubicBezTo>
                    <a:lnTo>
                      <a:pt x="2805" y="3473"/>
                    </a:lnTo>
                    <a:cubicBezTo>
                      <a:pt x="2860" y="3418"/>
                      <a:pt x="2915" y="3349"/>
                      <a:pt x="2942" y="3267"/>
                    </a:cubicBezTo>
                    <a:cubicBezTo>
                      <a:pt x="3025" y="3116"/>
                      <a:pt x="3038" y="2951"/>
                      <a:pt x="3011" y="2786"/>
                    </a:cubicBezTo>
                    <a:cubicBezTo>
                      <a:pt x="2956" y="2662"/>
                      <a:pt x="2846" y="2552"/>
                      <a:pt x="2708" y="2511"/>
                    </a:cubicBezTo>
                    <a:lnTo>
                      <a:pt x="2461" y="2401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2" y="1758"/>
                      <a:pt x="3195" y="1776"/>
                      <a:pt x="3269" y="1776"/>
                    </a:cubicBezTo>
                    <a:cubicBezTo>
                      <a:pt x="3326" y="1776"/>
                      <a:pt x="3383" y="1765"/>
                      <a:pt x="3437" y="1741"/>
                    </a:cubicBezTo>
                    <a:cubicBezTo>
                      <a:pt x="3588" y="1659"/>
                      <a:pt x="3698" y="1521"/>
                      <a:pt x="3753" y="1370"/>
                    </a:cubicBezTo>
                    <a:cubicBezTo>
                      <a:pt x="3808" y="1246"/>
                      <a:pt x="3822" y="1109"/>
                      <a:pt x="3767" y="985"/>
                    </a:cubicBezTo>
                    <a:cubicBezTo>
                      <a:pt x="3684" y="848"/>
                      <a:pt x="3561" y="724"/>
                      <a:pt x="3410" y="655"/>
                    </a:cubicBezTo>
                    <a:cubicBezTo>
                      <a:pt x="3121" y="476"/>
                      <a:pt x="2832" y="325"/>
                      <a:pt x="2516" y="215"/>
                    </a:cubicBezTo>
                    <a:cubicBezTo>
                      <a:pt x="2282" y="119"/>
                      <a:pt x="2035" y="50"/>
                      <a:pt x="1774" y="9"/>
                    </a:cubicBezTo>
                    <a:cubicBezTo>
                      <a:pt x="1703" y="4"/>
                      <a:pt x="1631" y="1"/>
                      <a:pt x="155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9" name="Google Shape;2069;p10"/>
              <p:cNvSpPr/>
              <p:nvPr/>
            </p:nvSpPr>
            <p:spPr>
              <a:xfrm>
                <a:off x="1250550" y="3212125"/>
                <a:ext cx="91100" cy="80450"/>
              </a:xfrm>
              <a:custGeom>
                <a:rect b="b" l="l" r="r" t="t"/>
                <a:pathLst>
                  <a:path extrusionOk="0" h="3218" w="3644">
                    <a:moveTo>
                      <a:pt x="866" y="1"/>
                    </a:moveTo>
                    <a:cubicBezTo>
                      <a:pt x="701" y="1"/>
                      <a:pt x="550" y="56"/>
                      <a:pt x="427" y="152"/>
                    </a:cubicBezTo>
                    <a:cubicBezTo>
                      <a:pt x="344" y="248"/>
                      <a:pt x="289" y="358"/>
                      <a:pt x="262" y="482"/>
                    </a:cubicBezTo>
                    <a:cubicBezTo>
                      <a:pt x="262" y="716"/>
                      <a:pt x="344" y="922"/>
                      <a:pt x="495" y="1087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7"/>
                      <a:pt x="28" y="2434"/>
                      <a:pt x="0" y="2585"/>
                    </a:cubicBezTo>
                    <a:cubicBezTo>
                      <a:pt x="0" y="2709"/>
                      <a:pt x="28" y="2846"/>
                      <a:pt x="110" y="2956"/>
                    </a:cubicBezTo>
                    <a:cubicBezTo>
                      <a:pt x="193" y="3108"/>
                      <a:pt x="344" y="3204"/>
                      <a:pt x="523" y="3218"/>
                    </a:cubicBezTo>
                    <a:cubicBezTo>
                      <a:pt x="688" y="3218"/>
                      <a:pt x="839" y="3163"/>
                      <a:pt x="963" y="3066"/>
                    </a:cubicBezTo>
                    <a:lnTo>
                      <a:pt x="1980" y="2393"/>
                    </a:lnTo>
                    <a:lnTo>
                      <a:pt x="2805" y="2489"/>
                    </a:lnTo>
                    <a:cubicBezTo>
                      <a:pt x="2871" y="2503"/>
                      <a:pt x="2939" y="2511"/>
                      <a:pt x="3007" y="2511"/>
                    </a:cubicBezTo>
                    <a:cubicBezTo>
                      <a:pt x="3136" y="2511"/>
                      <a:pt x="3265" y="2483"/>
                      <a:pt x="3382" y="2420"/>
                    </a:cubicBezTo>
                    <a:cubicBezTo>
                      <a:pt x="3520" y="2324"/>
                      <a:pt x="3602" y="2173"/>
                      <a:pt x="3616" y="2008"/>
                    </a:cubicBezTo>
                    <a:cubicBezTo>
                      <a:pt x="3643" y="1843"/>
                      <a:pt x="3602" y="1664"/>
                      <a:pt x="3492" y="1541"/>
                    </a:cubicBezTo>
                    <a:cubicBezTo>
                      <a:pt x="3327" y="1403"/>
                      <a:pt x="3135" y="1321"/>
                      <a:pt x="2928" y="1307"/>
                    </a:cubicBezTo>
                    <a:lnTo>
                      <a:pt x="2145" y="1224"/>
                    </a:lnTo>
                    <a:lnTo>
                      <a:pt x="1361" y="386"/>
                    </a:lnTo>
                    <a:cubicBezTo>
                      <a:pt x="1238" y="262"/>
                      <a:pt x="1155" y="152"/>
                      <a:pt x="1086" y="111"/>
                    </a:cubicBez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0" name="Google Shape;2070;p10"/>
              <p:cNvSpPr/>
              <p:nvPr/>
            </p:nvSpPr>
            <p:spPr>
              <a:xfrm>
                <a:off x="638850" y="2882925"/>
                <a:ext cx="600725" cy="578425"/>
              </a:xfrm>
              <a:custGeom>
                <a:rect b="b" l="l" r="r" t="t"/>
                <a:pathLst>
                  <a:path extrusionOk="0" h="23137" w="24029">
                    <a:moveTo>
                      <a:pt x="10642" y="1"/>
                    </a:moveTo>
                    <a:cubicBezTo>
                      <a:pt x="10599" y="1"/>
                      <a:pt x="10557" y="5"/>
                      <a:pt x="10516" y="13"/>
                    </a:cubicBezTo>
                    <a:cubicBezTo>
                      <a:pt x="9471" y="233"/>
                      <a:pt x="9196" y="3258"/>
                      <a:pt x="9196" y="3258"/>
                    </a:cubicBezTo>
                    <a:cubicBezTo>
                      <a:pt x="9196" y="3258"/>
                      <a:pt x="6958" y="1793"/>
                      <a:pt x="5921" y="1793"/>
                    </a:cubicBezTo>
                    <a:cubicBezTo>
                      <a:pt x="5769" y="1793"/>
                      <a:pt x="5643" y="1825"/>
                      <a:pt x="5553" y="1897"/>
                    </a:cubicBezTo>
                    <a:cubicBezTo>
                      <a:pt x="4852" y="2460"/>
                      <a:pt x="5429" y="5320"/>
                      <a:pt x="5429" y="5320"/>
                    </a:cubicBezTo>
                    <a:cubicBezTo>
                      <a:pt x="4041" y="4903"/>
                      <a:pt x="3162" y="4749"/>
                      <a:pt x="2587" y="4749"/>
                    </a:cubicBezTo>
                    <a:cubicBezTo>
                      <a:pt x="1851" y="4749"/>
                      <a:pt x="1613" y="5001"/>
                      <a:pt x="1443" y="5278"/>
                    </a:cubicBezTo>
                    <a:cubicBezTo>
                      <a:pt x="659" y="6681"/>
                      <a:pt x="3917" y="9334"/>
                      <a:pt x="3917" y="9334"/>
                    </a:cubicBezTo>
                    <a:cubicBezTo>
                      <a:pt x="3917" y="9334"/>
                      <a:pt x="3698" y="9321"/>
                      <a:pt x="3365" y="9321"/>
                    </a:cubicBezTo>
                    <a:cubicBezTo>
                      <a:pt x="2283" y="9321"/>
                      <a:pt x="0" y="9450"/>
                      <a:pt x="137" y="10543"/>
                    </a:cubicBezTo>
                    <a:cubicBezTo>
                      <a:pt x="329" y="11973"/>
                      <a:pt x="3491" y="13004"/>
                      <a:pt x="3491" y="13004"/>
                    </a:cubicBezTo>
                    <a:cubicBezTo>
                      <a:pt x="3491" y="13004"/>
                      <a:pt x="1223" y="14612"/>
                      <a:pt x="1443" y="15740"/>
                    </a:cubicBezTo>
                    <a:cubicBezTo>
                      <a:pt x="1660" y="16776"/>
                      <a:pt x="4571" y="16812"/>
                      <a:pt x="4971" y="16812"/>
                    </a:cubicBezTo>
                    <a:cubicBezTo>
                      <a:pt x="5001" y="16812"/>
                      <a:pt x="5017" y="16812"/>
                      <a:pt x="5017" y="16812"/>
                    </a:cubicBezTo>
                    <a:lnTo>
                      <a:pt x="5017" y="16812"/>
                    </a:lnTo>
                    <a:cubicBezTo>
                      <a:pt x="5017" y="16812"/>
                      <a:pt x="3271" y="18791"/>
                      <a:pt x="3684" y="19547"/>
                    </a:cubicBezTo>
                    <a:cubicBezTo>
                      <a:pt x="3812" y="19782"/>
                      <a:pt x="4205" y="19863"/>
                      <a:pt x="4687" y="19863"/>
                    </a:cubicBezTo>
                    <a:cubicBezTo>
                      <a:pt x="5756" y="19863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0" y="22489"/>
                    </a:cubicBezTo>
                    <a:cubicBezTo>
                      <a:pt x="8112" y="22561"/>
                      <a:pt x="8233" y="22593"/>
                      <a:pt x="8358" y="22593"/>
                    </a:cubicBezTo>
                    <a:cubicBezTo>
                      <a:pt x="9301" y="22593"/>
                      <a:pt x="10502" y="20771"/>
                      <a:pt x="10502" y="20771"/>
                    </a:cubicBezTo>
                    <a:cubicBezTo>
                      <a:pt x="10502" y="20771"/>
                      <a:pt x="11411" y="23137"/>
                      <a:pt x="12201" y="23137"/>
                    </a:cubicBezTo>
                    <a:cubicBezTo>
                      <a:pt x="12212" y="23137"/>
                      <a:pt x="12223" y="23136"/>
                      <a:pt x="12234" y="23135"/>
                    </a:cubicBezTo>
                    <a:cubicBezTo>
                      <a:pt x="13045" y="23066"/>
                      <a:pt x="13952" y="20702"/>
                      <a:pt x="13952" y="20702"/>
                    </a:cubicBezTo>
                    <a:cubicBezTo>
                      <a:pt x="13952" y="20702"/>
                      <a:pt x="15107" y="22538"/>
                      <a:pt x="15966" y="22538"/>
                    </a:cubicBezTo>
                    <a:cubicBezTo>
                      <a:pt x="16045" y="22538"/>
                      <a:pt x="16121" y="22522"/>
                      <a:pt x="16193" y="22489"/>
                    </a:cubicBezTo>
                    <a:cubicBezTo>
                      <a:pt x="17045" y="22090"/>
                      <a:pt x="17100" y="19272"/>
                      <a:pt x="17100" y="19272"/>
                    </a:cubicBezTo>
                    <a:cubicBezTo>
                      <a:pt x="17100" y="19272"/>
                      <a:pt x="18184" y="20347"/>
                      <a:pt x="19077" y="20347"/>
                    </a:cubicBezTo>
                    <a:cubicBezTo>
                      <a:pt x="19243" y="20347"/>
                      <a:pt x="19402" y="20309"/>
                      <a:pt x="19547" y="20221"/>
                    </a:cubicBezTo>
                    <a:cubicBezTo>
                      <a:pt x="20454" y="19657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7" y="17409"/>
                      <a:pt x="20356" y="17409"/>
                    </a:cubicBezTo>
                    <a:cubicBezTo>
                      <a:pt x="21367" y="17409"/>
                      <a:pt x="22840" y="17339"/>
                      <a:pt x="22956" y="16936"/>
                    </a:cubicBezTo>
                    <a:cubicBezTo>
                      <a:pt x="23149" y="16317"/>
                      <a:pt x="20743" y="14117"/>
                      <a:pt x="20743" y="14117"/>
                    </a:cubicBezTo>
                    <a:cubicBezTo>
                      <a:pt x="20743" y="14117"/>
                      <a:pt x="24029" y="12867"/>
                      <a:pt x="23850" y="12083"/>
                    </a:cubicBezTo>
                    <a:cubicBezTo>
                      <a:pt x="23685" y="11313"/>
                      <a:pt x="20537" y="10007"/>
                      <a:pt x="20537" y="10007"/>
                    </a:cubicBezTo>
                    <a:cubicBezTo>
                      <a:pt x="20537" y="10007"/>
                      <a:pt x="23135" y="7657"/>
                      <a:pt x="22736" y="7038"/>
                    </a:cubicBezTo>
                    <a:cubicBezTo>
                      <a:pt x="22503" y="6676"/>
                      <a:pt x="21444" y="6601"/>
                      <a:pt x="20604" y="6601"/>
                    </a:cubicBezTo>
                    <a:cubicBezTo>
                      <a:pt x="20006" y="6601"/>
                      <a:pt x="19520" y="6639"/>
                      <a:pt x="19520" y="6639"/>
                    </a:cubicBezTo>
                    <a:cubicBezTo>
                      <a:pt x="19520" y="6639"/>
                      <a:pt x="20661" y="3244"/>
                      <a:pt x="19946" y="2722"/>
                    </a:cubicBezTo>
                    <a:cubicBezTo>
                      <a:pt x="19827" y="2636"/>
                      <a:pt x="19643" y="2600"/>
                      <a:pt x="19417" y="2600"/>
                    </a:cubicBezTo>
                    <a:cubicBezTo>
                      <a:pt x="18309" y="2600"/>
                      <a:pt x="16220" y="3464"/>
                      <a:pt x="16220" y="3464"/>
                    </a:cubicBezTo>
                    <a:cubicBezTo>
                      <a:pt x="16220" y="3464"/>
                      <a:pt x="16427" y="825"/>
                      <a:pt x="15822" y="522"/>
                    </a:cubicBezTo>
                    <a:cubicBezTo>
                      <a:pt x="15786" y="504"/>
                      <a:pt x="15743" y="496"/>
                      <a:pt x="15695" y="496"/>
                    </a:cubicBezTo>
                    <a:cubicBezTo>
                      <a:pt x="14953" y="496"/>
                      <a:pt x="12894" y="2447"/>
                      <a:pt x="12894" y="2447"/>
                    </a:cubicBezTo>
                    <a:cubicBezTo>
                      <a:pt x="12894" y="2447"/>
                      <a:pt x="11664" y="1"/>
                      <a:pt x="10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1" name="Google Shape;2071;p10"/>
              <p:cNvSpPr/>
              <p:nvPr/>
            </p:nvSpPr>
            <p:spPr>
              <a:xfrm>
                <a:off x="717525" y="2956875"/>
                <a:ext cx="440950" cy="435625"/>
              </a:xfrm>
              <a:custGeom>
                <a:rect b="b" l="l" r="r" t="t"/>
                <a:pathLst>
                  <a:path extrusionOk="0" h="17425" w="17638">
                    <a:moveTo>
                      <a:pt x="8822" y="1"/>
                    </a:moveTo>
                    <a:cubicBezTo>
                      <a:pt x="8682" y="1"/>
                      <a:pt x="8541" y="4"/>
                      <a:pt x="8400" y="11"/>
                    </a:cubicBezTo>
                    <a:cubicBezTo>
                      <a:pt x="3657" y="245"/>
                      <a:pt x="0" y="4327"/>
                      <a:pt x="234" y="9139"/>
                    </a:cubicBezTo>
                    <a:cubicBezTo>
                      <a:pt x="461" y="13793"/>
                      <a:pt x="4271" y="17425"/>
                      <a:pt x="8828" y="17425"/>
                    </a:cubicBezTo>
                    <a:cubicBezTo>
                      <a:pt x="8969" y="17425"/>
                      <a:pt x="9110" y="17421"/>
                      <a:pt x="9252" y="17414"/>
                    </a:cubicBezTo>
                    <a:cubicBezTo>
                      <a:pt x="13981" y="17180"/>
                      <a:pt x="17637" y="13098"/>
                      <a:pt x="17404" y="8286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2" name="Google Shape;2072;p10"/>
              <p:cNvSpPr/>
              <p:nvPr/>
            </p:nvSpPr>
            <p:spPr>
              <a:xfrm>
                <a:off x="1046400" y="3134650"/>
                <a:ext cx="17850" cy="14875"/>
              </a:xfrm>
              <a:custGeom>
                <a:rect b="b" l="l" r="r" t="t"/>
                <a:pathLst>
                  <a:path extrusionOk="0" h="595" w="714">
                    <a:moveTo>
                      <a:pt x="369" y="0"/>
                    </a:moveTo>
                    <a:cubicBezTo>
                      <a:pt x="325" y="0"/>
                      <a:pt x="279" y="11"/>
                      <a:pt x="235" y="34"/>
                    </a:cubicBezTo>
                    <a:cubicBezTo>
                      <a:pt x="1" y="158"/>
                      <a:pt x="28" y="502"/>
                      <a:pt x="290" y="584"/>
                    </a:cubicBezTo>
                    <a:cubicBezTo>
                      <a:pt x="316" y="591"/>
                      <a:pt x="342" y="595"/>
                      <a:pt x="368" y="595"/>
                    </a:cubicBezTo>
                    <a:cubicBezTo>
                      <a:pt x="490" y="595"/>
                      <a:pt x="602" y="517"/>
                      <a:pt x="647" y="392"/>
                    </a:cubicBezTo>
                    <a:cubicBezTo>
                      <a:pt x="714" y="192"/>
                      <a:pt x="555" y="0"/>
                      <a:pt x="36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3" name="Google Shape;2073;p10"/>
              <p:cNvSpPr/>
              <p:nvPr/>
            </p:nvSpPr>
            <p:spPr>
              <a:xfrm>
                <a:off x="1069425" y="3120575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1" y="0"/>
                    </a:moveTo>
                    <a:cubicBezTo>
                      <a:pt x="253" y="0"/>
                      <a:pt x="154" y="48"/>
                      <a:pt x="97" y="158"/>
                    </a:cubicBezTo>
                    <a:cubicBezTo>
                      <a:pt x="1" y="351"/>
                      <a:pt x="235" y="505"/>
                      <a:pt x="428" y="505"/>
                    </a:cubicBezTo>
                    <a:cubicBezTo>
                      <a:pt x="537" y="505"/>
                      <a:pt x="632" y="455"/>
                      <a:pt x="647" y="336"/>
                    </a:cubicBezTo>
                    <a:cubicBezTo>
                      <a:pt x="673" y="131"/>
                      <a:pt x="512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4" name="Google Shape;2074;p10"/>
              <p:cNvSpPr/>
              <p:nvPr/>
            </p:nvSpPr>
            <p:spPr>
              <a:xfrm>
                <a:off x="1073550" y="3146225"/>
                <a:ext cx="15850" cy="14175"/>
              </a:xfrm>
              <a:custGeom>
                <a:rect b="b" l="l" r="r" t="t"/>
                <a:pathLst>
                  <a:path extrusionOk="0" h="567" w="634">
                    <a:moveTo>
                      <a:pt x="322" y="1"/>
                    </a:moveTo>
                    <a:cubicBezTo>
                      <a:pt x="199" y="1"/>
                      <a:pt x="90" y="79"/>
                      <a:pt x="56" y="204"/>
                    </a:cubicBezTo>
                    <a:cubicBezTo>
                      <a:pt x="1" y="355"/>
                      <a:pt x="83" y="520"/>
                      <a:pt x="248" y="561"/>
                    </a:cubicBezTo>
                    <a:cubicBezTo>
                      <a:pt x="268" y="565"/>
                      <a:pt x="287" y="566"/>
                      <a:pt x="306" y="566"/>
                    </a:cubicBezTo>
                    <a:cubicBezTo>
                      <a:pt x="437" y="566"/>
                      <a:pt x="558" y="487"/>
                      <a:pt x="606" y="355"/>
                    </a:cubicBezTo>
                    <a:cubicBezTo>
                      <a:pt x="633" y="204"/>
                      <a:pt x="551" y="53"/>
                      <a:pt x="400" y="11"/>
                    </a:cubicBezTo>
                    <a:cubicBezTo>
                      <a:pt x="373" y="4"/>
                      <a:pt x="347" y="1"/>
                      <a:pt x="32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5" name="Google Shape;2075;p10"/>
              <p:cNvSpPr/>
              <p:nvPr/>
            </p:nvSpPr>
            <p:spPr>
              <a:xfrm>
                <a:off x="780425" y="3172175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0"/>
                    </a:moveTo>
                    <a:cubicBezTo>
                      <a:pt x="149" y="0"/>
                      <a:pt x="0" y="190"/>
                      <a:pt x="83" y="389"/>
                    </a:cubicBezTo>
                    <a:cubicBezTo>
                      <a:pt x="131" y="499"/>
                      <a:pt x="237" y="554"/>
                      <a:pt x="342" y="554"/>
                    </a:cubicBezTo>
                    <a:cubicBezTo>
                      <a:pt x="447" y="554"/>
                      <a:pt x="550" y="499"/>
                      <a:pt x="591" y="389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6" y="6"/>
                      <a:pt x="372" y="0"/>
                      <a:pt x="33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6" name="Google Shape;2076;p10"/>
              <p:cNvSpPr/>
              <p:nvPr/>
            </p:nvSpPr>
            <p:spPr>
              <a:xfrm>
                <a:off x="805500" y="3158925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9" y="0"/>
                      <a:pt x="111" y="66"/>
                      <a:pt x="56" y="177"/>
                    </a:cubicBezTo>
                    <a:cubicBezTo>
                      <a:pt x="1" y="328"/>
                      <a:pt x="69" y="493"/>
                      <a:pt x="234" y="548"/>
                    </a:cubicBezTo>
                    <a:cubicBezTo>
                      <a:pt x="267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2" y="397"/>
                    </a:cubicBezTo>
                    <a:cubicBezTo>
                      <a:pt x="647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7" name="Google Shape;2077;p10"/>
              <p:cNvSpPr/>
              <p:nvPr/>
            </p:nvSpPr>
            <p:spPr>
              <a:xfrm>
                <a:off x="805500" y="3185550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0"/>
                    </a:moveTo>
                    <a:cubicBezTo>
                      <a:pt x="223" y="0"/>
                      <a:pt x="122" y="65"/>
                      <a:pt x="69" y="170"/>
                    </a:cubicBezTo>
                    <a:cubicBezTo>
                      <a:pt x="1" y="322"/>
                      <a:pt x="69" y="500"/>
                      <a:pt x="234" y="555"/>
                    </a:cubicBezTo>
                    <a:cubicBezTo>
                      <a:pt x="261" y="563"/>
                      <a:pt x="289" y="567"/>
                      <a:pt x="316" y="567"/>
                    </a:cubicBezTo>
                    <a:cubicBezTo>
                      <a:pt x="428" y="567"/>
                      <a:pt x="537" y="503"/>
                      <a:pt x="592" y="404"/>
                    </a:cubicBezTo>
                    <a:cubicBezTo>
                      <a:pt x="660" y="253"/>
                      <a:pt x="592" y="74"/>
                      <a:pt x="440" y="19"/>
                    </a:cubicBezTo>
                    <a:cubicBezTo>
                      <a:pt x="405" y="6"/>
                      <a:pt x="370" y="0"/>
                      <a:pt x="33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10"/>
              <p:cNvSpPr/>
              <p:nvPr/>
            </p:nvSpPr>
            <p:spPr>
              <a:xfrm>
                <a:off x="911550" y="3143625"/>
                <a:ext cx="51025" cy="42075"/>
              </a:xfrm>
              <a:custGeom>
                <a:rect b="b" l="l" r="r" t="t"/>
                <a:pathLst>
                  <a:path extrusionOk="0" h="1683" w="2041">
                    <a:moveTo>
                      <a:pt x="1823" y="0"/>
                    </a:moveTo>
                    <a:cubicBezTo>
                      <a:pt x="1752" y="0"/>
                      <a:pt x="1673" y="85"/>
                      <a:pt x="1711" y="170"/>
                    </a:cubicBezTo>
                    <a:cubicBezTo>
                      <a:pt x="1890" y="514"/>
                      <a:pt x="1835" y="940"/>
                      <a:pt x="1587" y="1256"/>
                    </a:cubicBezTo>
                    <a:cubicBezTo>
                      <a:pt x="1447" y="1389"/>
                      <a:pt x="1263" y="1455"/>
                      <a:pt x="1077" y="1455"/>
                    </a:cubicBezTo>
                    <a:cubicBezTo>
                      <a:pt x="934" y="1455"/>
                      <a:pt x="791" y="1416"/>
                      <a:pt x="666" y="1339"/>
                    </a:cubicBezTo>
                    <a:cubicBezTo>
                      <a:pt x="460" y="1215"/>
                      <a:pt x="309" y="1036"/>
                      <a:pt x="212" y="816"/>
                    </a:cubicBezTo>
                    <a:cubicBezTo>
                      <a:pt x="195" y="778"/>
                      <a:pt x="167" y="762"/>
                      <a:pt x="137" y="762"/>
                    </a:cubicBezTo>
                    <a:cubicBezTo>
                      <a:pt x="70" y="762"/>
                      <a:pt x="0" y="841"/>
                      <a:pt x="48" y="926"/>
                    </a:cubicBezTo>
                    <a:cubicBezTo>
                      <a:pt x="226" y="1366"/>
                      <a:pt x="639" y="1655"/>
                      <a:pt x="1106" y="1682"/>
                    </a:cubicBezTo>
                    <a:cubicBezTo>
                      <a:pt x="1560" y="1655"/>
                      <a:pt x="1931" y="1325"/>
                      <a:pt x="2000" y="871"/>
                    </a:cubicBezTo>
                    <a:cubicBezTo>
                      <a:pt x="2041" y="596"/>
                      <a:pt x="2013" y="322"/>
                      <a:pt x="1903" y="60"/>
                    </a:cubicBezTo>
                    <a:cubicBezTo>
                      <a:pt x="1886" y="18"/>
                      <a:pt x="1856" y="0"/>
                      <a:pt x="182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10"/>
              <p:cNvSpPr/>
              <p:nvPr/>
            </p:nvSpPr>
            <p:spPr>
              <a:xfrm>
                <a:off x="1094175" y="3146475"/>
                <a:ext cx="52950" cy="38900"/>
              </a:xfrm>
              <a:custGeom>
                <a:rect b="b" l="l" r="r" t="t"/>
                <a:pathLst>
                  <a:path extrusionOk="0" h="1556" w="2118">
                    <a:moveTo>
                      <a:pt x="1383" y="1"/>
                    </a:moveTo>
                    <a:cubicBezTo>
                      <a:pt x="1170" y="1"/>
                      <a:pt x="932" y="70"/>
                      <a:pt x="716" y="208"/>
                    </a:cubicBezTo>
                    <a:cubicBezTo>
                      <a:pt x="248" y="496"/>
                      <a:pt x="1" y="991"/>
                      <a:pt x="207" y="1307"/>
                    </a:cubicBezTo>
                    <a:cubicBezTo>
                      <a:pt x="315" y="1473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7" y="1349"/>
                    </a:cubicBezTo>
                    <a:cubicBezTo>
                      <a:pt x="1898" y="1046"/>
                      <a:pt x="2118" y="565"/>
                      <a:pt x="1925" y="249"/>
                    </a:cubicBezTo>
                    <a:cubicBezTo>
                      <a:pt x="1817" y="84"/>
                      <a:pt x="1616" y="1"/>
                      <a:pt x="13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0" name="Google Shape;2080;p10"/>
              <p:cNvSpPr/>
              <p:nvPr/>
            </p:nvSpPr>
            <p:spPr>
              <a:xfrm>
                <a:off x="777675" y="3276700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7" y="0"/>
                    </a:moveTo>
                    <a:cubicBezTo>
                      <a:pt x="1199" y="0"/>
                      <a:pt x="961" y="69"/>
                      <a:pt x="729" y="209"/>
                    </a:cubicBezTo>
                    <a:cubicBezTo>
                      <a:pt x="248" y="497"/>
                      <a:pt x="0" y="965"/>
                      <a:pt x="206" y="1294"/>
                    </a:cubicBezTo>
                    <a:cubicBezTo>
                      <a:pt x="314" y="1460"/>
                      <a:pt x="516" y="1542"/>
                      <a:pt x="751" y="1542"/>
                    </a:cubicBezTo>
                    <a:cubicBezTo>
                      <a:pt x="965" y="1542"/>
                      <a:pt x="1207" y="1473"/>
                      <a:pt x="1430" y="1336"/>
                    </a:cubicBezTo>
                    <a:cubicBezTo>
                      <a:pt x="1897" y="1047"/>
                      <a:pt x="2117" y="566"/>
                      <a:pt x="1925" y="236"/>
                    </a:cubicBezTo>
                    <a:cubicBezTo>
                      <a:pt x="1818" y="80"/>
                      <a:pt x="1630" y="0"/>
                      <a:pt x="1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10"/>
              <p:cNvSpPr/>
              <p:nvPr/>
            </p:nvSpPr>
            <p:spPr>
              <a:xfrm>
                <a:off x="680075" y="3068700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7" y="0"/>
                    </a:moveTo>
                    <a:cubicBezTo>
                      <a:pt x="3001" y="0"/>
                      <a:pt x="1564" y="864"/>
                      <a:pt x="907" y="2329"/>
                    </a:cubicBezTo>
                    <a:cubicBezTo>
                      <a:pt x="0" y="4322"/>
                      <a:pt x="894" y="6659"/>
                      <a:pt x="2873" y="7552"/>
                    </a:cubicBezTo>
                    <a:cubicBezTo>
                      <a:pt x="3401" y="7789"/>
                      <a:pt x="3954" y="7902"/>
                      <a:pt x="4497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4" y="3593"/>
                      <a:pt x="8124" y="1243"/>
                      <a:pt x="6131" y="349"/>
                    </a:cubicBezTo>
                    <a:cubicBezTo>
                      <a:pt x="5603" y="113"/>
                      <a:pt x="5050" y="0"/>
                      <a:pt x="45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10"/>
              <p:cNvSpPr/>
              <p:nvPr/>
            </p:nvSpPr>
            <p:spPr>
              <a:xfrm>
                <a:off x="706175" y="3084500"/>
                <a:ext cx="173925" cy="164975"/>
              </a:xfrm>
              <a:custGeom>
                <a:rect b="b" l="l" r="r" t="t"/>
                <a:pathLst>
                  <a:path extrusionOk="0" h="6599" w="6957">
                    <a:moveTo>
                      <a:pt x="3481" y="1"/>
                    </a:moveTo>
                    <a:cubicBezTo>
                      <a:pt x="1813" y="1"/>
                      <a:pt x="373" y="1252"/>
                      <a:pt x="193" y="2948"/>
                    </a:cubicBezTo>
                    <a:cubicBezTo>
                      <a:pt x="1" y="4762"/>
                      <a:pt x="1307" y="6384"/>
                      <a:pt x="3121" y="6577"/>
                    </a:cubicBezTo>
                    <a:cubicBezTo>
                      <a:pt x="3247" y="6591"/>
                      <a:pt x="3372" y="6598"/>
                      <a:pt x="3495" y="6598"/>
                    </a:cubicBezTo>
                    <a:cubicBezTo>
                      <a:pt x="5154" y="6598"/>
                      <a:pt x="6571" y="5339"/>
                      <a:pt x="6750" y="3663"/>
                    </a:cubicBezTo>
                    <a:cubicBezTo>
                      <a:pt x="6957" y="1848"/>
                      <a:pt x="5637" y="212"/>
                      <a:pt x="3836" y="20"/>
                    </a:cubicBezTo>
                    <a:cubicBezTo>
                      <a:pt x="3717" y="7"/>
                      <a:pt x="3599" y="1"/>
                      <a:pt x="348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3" name="Google Shape;2083;p10"/>
              <p:cNvSpPr/>
              <p:nvPr/>
            </p:nvSpPr>
            <p:spPr>
              <a:xfrm>
                <a:off x="757725" y="3133275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0"/>
                    </a:moveTo>
                    <a:cubicBezTo>
                      <a:pt x="843" y="0"/>
                      <a:pt x="637" y="78"/>
                      <a:pt x="468" y="227"/>
                    </a:cubicBezTo>
                    <a:cubicBezTo>
                      <a:pt x="235" y="419"/>
                      <a:pt x="83" y="722"/>
                      <a:pt x="56" y="1024"/>
                    </a:cubicBezTo>
                    <a:cubicBezTo>
                      <a:pt x="1" y="1478"/>
                      <a:pt x="56" y="1945"/>
                      <a:pt x="207" y="2371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2" y="2527"/>
                      <a:pt x="468" y="2523"/>
                    </a:cubicBezTo>
                    <a:cubicBezTo>
                      <a:pt x="578" y="2495"/>
                      <a:pt x="647" y="2371"/>
                      <a:pt x="633" y="2261"/>
                    </a:cubicBezTo>
                    <a:cubicBezTo>
                      <a:pt x="496" y="1945"/>
                      <a:pt x="441" y="1615"/>
                      <a:pt x="454" y="1272"/>
                    </a:cubicBezTo>
                    <a:cubicBezTo>
                      <a:pt x="468" y="1134"/>
                      <a:pt x="496" y="997"/>
                      <a:pt x="537" y="873"/>
                    </a:cubicBezTo>
                    <a:cubicBezTo>
                      <a:pt x="551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1" y="516"/>
                    </a:lnTo>
                    <a:lnTo>
                      <a:pt x="894" y="461"/>
                    </a:lnTo>
                    <a:lnTo>
                      <a:pt x="977" y="433"/>
                    </a:lnTo>
                    <a:lnTo>
                      <a:pt x="1114" y="433"/>
                    </a:lnTo>
                    <a:cubicBezTo>
                      <a:pt x="1149" y="440"/>
                      <a:pt x="1142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4"/>
                      <a:pt x="2104" y="1313"/>
                      <a:pt x="2228" y="1629"/>
                    </a:cubicBezTo>
                    <a:cubicBezTo>
                      <a:pt x="2263" y="1723"/>
                      <a:pt x="2348" y="1786"/>
                      <a:pt x="2448" y="1786"/>
                    </a:cubicBezTo>
                    <a:cubicBezTo>
                      <a:pt x="2466" y="1786"/>
                      <a:pt x="2484" y="1784"/>
                      <a:pt x="2503" y="1780"/>
                    </a:cubicBezTo>
                    <a:cubicBezTo>
                      <a:pt x="2613" y="1753"/>
                      <a:pt x="2681" y="1629"/>
                      <a:pt x="2640" y="1505"/>
                    </a:cubicBezTo>
                    <a:cubicBezTo>
                      <a:pt x="2406" y="914"/>
                      <a:pt x="1967" y="199"/>
                      <a:pt x="1293" y="34"/>
                    </a:cubicBezTo>
                    <a:cubicBezTo>
                      <a:pt x="1213" y="12"/>
                      <a:pt x="1132" y="0"/>
                      <a:pt x="10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4" name="Google Shape;2084;p10"/>
              <p:cNvSpPr/>
              <p:nvPr/>
            </p:nvSpPr>
            <p:spPr>
              <a:xfrm>
                <a:off x="942625" y="2971400"/>
                <a:ext cx="207600" cy="197625"/>
              </a:xfrm>
              <a:custGeom>
                <a:rect b="b" l="l" r="r" t="t"/>
                <a:pathLst>
                  <a:path extrusionOk="0" h="7905" w="8304">
                    <a:moveTo>
                      <a:pt x="4147" y="1"/>
                    </a:moveTo>
                    <a:cubicBezTo>
                      <a:pt x="2144" y="1"/>
                      <a:pt x="427" y="1517"/>
                      <a:pt x="220" y="3554"/>
                    </a:cubicBezTo>
                    <a:cubicBezTo>
                      <a:pt x="0" y="5726"/>
                      <a:pt x="1581" y="7664"/>
                      <a:pt x="3753" y="7884"/>
                    </a:cubicBezTo>
                    <a:cubicBezTo>
                      <a:pt x="3889" y="7898"/>
                      <a:pt x="4023" y="7905"/>
                      <a:pt x="4157" y="7905"/>
                    </a:cubicBezTo>
                    <a:cubicBezTo>
                      <a:pt x="6160" y="7905"/>
                      <a:pt x="7877" y="6388"/>
                      <a:pt x="8083" y="4351"/>
                    </a:cubicBezTo>
                    <a:cubicBezTo>
                      <a:pt x="8303" y="2179"/>
                      <a:pt x="6723" y="241"/>
                      <a:pt x="4551" y="21"/>
                    </a:cubicBezTo>
                    <a:cubicBezTo>
                      <a:pt x="4415" y="7"/>
                      <a:pt x="4281" y="1"/>
                      <a:pt x="414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5" name="Google Shape;2085;p10"/>
              <p:cNvSpPr/>
              <p:nvPr/>
            </p:nvSpPr>
            <p:spPr>
              <a:xfrm>
                <a:off x="959475" y="2986925"/>
                <a:ext cx="173225" cy="164875"/>
              </a:xfrm>
              <a:custGeom>
                <a:rect b="b" l="l" r="r" t="t"/>
                <a:pathLst>
                  <a:path extrusionOk="0" h="6595" w="6929">
                    <a:moveTo>
                      <a:pt x="3483" y="0"/>
                    </a:moveTo>
                    <a:cubicBezTo>
                      <a:pt x="3368" y="0"/>
                      <a:pt x="3251" y="6"/>
                      <a:pt x="3134" y="19"/>
                    </a:cubicBezTo>
                    <a:cubicBezTo>
                      <a:pt x="1320" y="197"/>
                      <a:pt x="0" y="1819"/>
                      <a:pt x="179" y="3634"/>
                    </a:cubicBezTo>
                    <a:cubicBezTo>
                      <a:pt x="359" y="5331"/>
                      <a:pt x="1788" y="6594"/>
                      <a:pt x="3445" y="6594"/>
                    </a:cubicBezTo>
                    <a:cubicBezTo>
                      <a:pt x="3561" y="6594"/>
                      <a:pt x="3677" y="6588"/>
                      <a:pt x="3794" y="6576"/>
                    </a:cubicBezTo>
                    <a:cubicBezTo>
                      <a:pt x="5609" y="6397"/>
                      <a:pt x="6928" y="4775"/>
                      <a:pt x="6750" y="2960"/>
                    </a:cubicBezTo>
                    <a:cubicBezTo>
                      <a:pt x="6582" y="1276"/>
                      <a:pt x="5152" y="0"/>
                      <a:pt x="348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6" name="Google Shape;2086;p10"/>
              <p:cNvSpPr/>
              <p:nvPr/>
            </p:nvSpPr>
            <p:spPr>
              <a:xfrm>
                <a:off x="1010325" y="3034900"/>
                <a:ext cx="66700" cy="61150"/>
              </a:xfrm>
              <a:custGeom>
                <a:rect b="b" l="l" r="r" t="t"/>
                <a:pathLst>
                  <a:path extrusionOk="0" h="2446" w="2668">
                    <a:moveTo>
                      <a:pt x="1103" y="1"/>
                    </a:moveTo>
                    <a:cubicBezTo>
                      <a:pt x="921" y="1"/>
                      <a:pt x="742" y="56"/>
                      <a:pt x="592" y="162"/>
                    </a:cubicBezTo>
                    <a:cubicBezTo>
                      <a:pt x="344" y="368"/>
                      <a:pt x="166" y="643"/>
                      <a:pt x="97" y="959"/>
                    </a:cubicBezTo>
                    <a:cubicBezTo>
                      <a:pt x="1" y="1399"/>
                      <a:pt x="14" y="1866"/>
                      <a:pt x="124" y="2292"/>
                    </a:cubicBezTo>
                    <a:cubicBezTo>
                      <a:pt x="147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7" y="2182"/>
                    </a:cubicBezTo>
                    <a:cubicBezTo>
                      <a:pt x="454" y="1866"/>
                      <a:pt x="440" y="1536"/>
                      <a:pt x="495" y="1220"/>
                    </a:cubicBezTo>
                    <a:cubicBezTo>
                      <a:pt x="509" y="986"/>
                      <a:pt x="605" y="753"/>
                      <a:pt x="770" y="574"/>
                    </a:cubicBezTo>
                    <a:cubicBezTo>
                      <a:pt x="863" y="481"/>
                      <a:pt x="987" y="435"/>
                      <a:pt x="1118" y="435"/>
                    </a:cubicBezTo>
                    <a:cubicBezTo>
                      <a:pt x="1162" y="435"/>
                      <a:pt x="1207" y="440"/>
                      <a:pt x="1251" y="450"/>
                    </a:cubicBezTo>
                    <a:cubicBezTo>
                      <a:pt x="1458" y="519"/>
                      <a:pt x="1636" y="657"/>
                      <a:pt x="1774" y="835"/>
                    </a:cubicBezTo>
                    <a:cubicBezTo>
                      <a:pt x="1980" y="1124"/>
                      <a:pt x="2131" y="1440"/>
                      <a:pt x="2214" y="1784"/>
                    </a:cubicBezTo>
                    <a:cubicBezTo>
                      <a:pt x="2241" y="1892"/>
                      <a:pt x="2321" y="1938"/>
                      <a:pt x="2404" y="1938"/>
                    </a:cubicBezTo>
                    <a:cubicBezTo>
                      <a:pt x="2532" y="1938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3" y="52"/>
                    </a:cubicBezTo>
                    <a:cubicBezTo>
                      <a:pt x="1305" y="17"/>
                      <a:pt x="1203" y="1"/>
                      <a:pt x="11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10"/>
              <p:cNvSpPr/>
              <p:nvPr/>
            </p:nvSpPr>
            <p:spPr>
              <a:xfrm>
                <a:off x="871350" y="3093350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1" y="1545"/>
                      <a:pt x="888" y="1548"/>
                      <a:pt x="884" y="1555"/>
                    </a:cubicBezTo>
                    <a:lnTo>
                      <a:pt x="884" y="1555"/>
                    </a:lnTo>
                    <a:cubicBezTo>
                      <a:pt x="889" y="1549"/>
                      <a:pt x="892" y="1545"/>
                      <a:pt x="891" y="1545"/>
                    </a:cubicBezTo>
                    <a:close/>
                    <a:moveTo>
                      <a:pt x="2998" y="0"/>
                    </a:moveTo>
                    <a:cubicBezTo>
                      <a:pt x="1917" y="0"/>
                      <a:pt x="836" y="420"/>
                      <a:pt x="226" y="1370"/>
                    </a:cubicBezTo>
                    <a:lnTo>
                      <a:pt x="75" y="1659"/>
                    </a:lnTo>
                    <a:cubicBezTo>
                      <a:pt x="0" y="1915"/>
                      <a:pt x="199" y="2082"/>
                      <a:pt x="396" y="2082"/>
                    </a:cubicBezTo>
                    <a:cubicBezTo>
                      <a:pt x="527" y="2082"/>
                      <a:pt x="658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6" y="1898"/>
                      <a:pt x="675" y="1898"/>
                    </a:cubicBezTo>
                    <a:cubicBezTo>
                      <a:pt x="672" y="1898"/>
                      <a:pt x="732" y="1775"/>
                      <a:pt x="762" y="1755"/>
                    </a:cubicBezTo>
                    <a:cubicBezTo>
                      <a:pt x="789" y="1686"/>
                      <a:pt x="831" y="1631"/>
                      <a:pt x="872" y="1576"/>
                    </a:cubicBezTo>
                    <a:cubicBezTo>
                      <a:pt x="877" y="1567"/>
                      <a:pt x="881" y="1560"/>
                      <a:pt x="884" y="1555"/>
                    </a:cubicBezTo>
                    <a:lnTo>
                      <a:pt x="884" y="1555"/>
                    </a:lnTo>
                    <a:cubicBezTo>
                      <a:pt x="878" y="1561"/>
                      <a:pt x="870" y="1569"/>
                      <a:pt x="858" y="1576"/>
                    </a:cubicBezTo>
                    <a:lnTo>
                      <a:pt x="913" y="1522"/>
                    </a:lnTo>
                    <a:lnTo>
                      <a:pt x="996" y="1412"/>
                    </a:lnTo>
                    <a:lnTo>
                      <a:pt x="1243" y="1205"/>
                    </a:lnTo>
                    <a:lnTo>
                      <a:pt x="1312" y="1150"/>
                    </a:lnTo>
                    <a:lnTo>
                      <a:pt x="1312" y="1150"/>
                    </a:lnTo>
                    <a:cubicBezTo>
                      <a:pt x="1298" y="1157"/>
                      <a:pt x="1291" y="1160"/>
                      <a:pt x="1289" y="1160"/>
                    </a:cubicBezTo>
                    <a:cubicBezTo>
                      <a:pt x="1282" y="1160"/>
                      <a:pt x="1315" y="1137"/>
                      <a:pt x="1326" y="1137"/>
                    </a:cubicBezTo>
                    <a:lnTo>
                      <a:pt x="1491" y="1013"/>
                    </a:lnTo>
                    <a:cubicBezTo>
                      <a:pt x="1724" y="862"/>
                      <a:pt x="1985" y="752"/>
                      <a:pt x="2247" y="697"/>
                    </a:cubicBezTo>
                    <a:cubicBezTo>
                      <a:pt x="2489" y="651"/>
                      <a:pt x="2731" y="631"/>
                      <a:pt x="2971" y="631"/>
                    </a:cubicBezTo>
                    <a:cubicBezTo>
                      <a:pt x="3167" y="631"/>
                      <a:pt x="3361" y="645"/>
                      <a:pt x="3553" y="669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4"/>
                      <a:pt x="3731" y="37"/>
                      <a:pt x="3553" y="37"/>
                    </a:cubicBezTo>
                    <a:cubicBezTo>
                      <a:pt x="3369" y="13"/>
                      <a:pt x="3184" y="0"/>
                      <a:pt x="299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8" name="Google Shape;2088;p10"/>
              <p:cNvSpPr/>
              <p:nvPr/>
            </p:nvSpPr>
            <p:spPr>
              <a:xfrm>
                <a:off x="792000" y="2961550"/>
                <a:ext cx="198425" cy="106775"/>
              </a:xfrm>
              <a:custGeom>
                <a:rect b="b" l="l" r="r" t="t"/>
                <a:pathLst>
                  <a:path extrusionOk="0" h="4271" w="7937">
                    <a:moveTo>
                      <a:pt x="4101" y="1487"/>
                    </a:moveTo>
                    <a:cubicBezTo>
                      <a:pt x="4238" y="1515"/>
                      <a:pt x="4362" y="1584"/>
                      <a:pt x="4458" y="1680"/>
                    </a:cubicBezTo>
                    <a:cubicBezTo>
                      <a:pt x="4681" y="1871"/>
                      <a:pt x="4855" y="2103"/>
                      <a:pt x="4973" y="2363"/>
                    </a:cubicBezTo>
                    <a:lnTo>
                      <a:pt x="4973" y="2363"/>
                    </a:lnTo>
                    <a:cubicBezTo>
                      <a:pt x="4793" y="2245"/>
                      <a:pt x="4620" y="2119"/>
                      <a:pt x="4458" y="1982"/>
                    </a:cubicBezTo>
                    <a:cubicBezTo>
                      <a:pt x="4307" y="1858"/>
                      <a:pt x="4087" y="1707"/>
                      <a:pt x="4018" y="1515"/>
                    </a:cubicBezTo>
                    <a:cubicBezTo>
                      <a:pt x="4032" y="1501"/>
                      <a:pt x="4073" y="1487"/>
                      <a:pt x="4101" y="1487"/>
                    </a:cubicBezTo>
                    <a:close/>
                    <a:moveTo>
                      <a:pt x="1926" y="1939"/>
                    </a:moveTo>
                    <a:cubicBezTo>
                      <a:pt x="2003" y="1939"/>
                      <a:pt x="2178" y="2180"/>
                      <a:pt x="2204" y="2285"/>
                    </a:cubicBezTo>
                    <a:cubicBezTo>
                      <a:pt x="2266" y="2395"/>
                      <a:pt x="2305" y="2517"/>
                      <a:pt x="2322" y="2650"/>
                    </a:cubicBezTo>
                    <a:lnTo>
                      <a:pt x="2322" y="2650"/>
                    </a:lnTo>
                    <a:cubicBezTo>
                      <a:pt x="2320" y="2648"/>
                      <a:pt x="2317" y="2645"/>
                      <a:pt x="2314" y="2642"/>
                    </a:cubicBezTo>
                    <a:cubicBezTo>
                      <a:pt x="2135" y="2491"/>
                      <a:pt x="1998" y="2312"/>
                      <a:pt x="1902" y="2106"/>
                    </a:cubicBezTo>
                    <a:cubicBezTo>
                      <a:pt x="1888" y="2037"/>
                      <a:pt x="1847" y="1955"/>
                      <a:pt x="1915" y="1941"/>
                    </a:cubicBezTo>
                    <a:cubicBezTo>
                      <a:pt x="1919" y="1940"/>
                      <a:pt x="1922" y="1939"/>
                      <a:pt x="1926" y="1939"/>
                    </a:cubicBezTo>
                    <a:close/>
                    <a:moveTo>
                      <a:pt x="4994" y="1"/>
                    </a:moveTo>
                    <a:cubicBezTo>
                      <a:pt x="4901" y="1"/>
                      <a:pt x="4847" y="135"/>
                      <a:pt x="4939" y="181"/>
                    </a:cubicBezTo>
                    <a:cubicBezTo>
                      <a:pt x="5269" y="333"/>
                      <a:pt x="5572" y="484"/>
                      <a:pt x="5874" y="663"/>
                    </a:cubicBezTo>
                    <a:cubicBezTo>
                      <a:pt x="6410" y="937"/>
                      <a:pt x="6892" y="1322"/>
                      <a:pt x="7304" y="1776"/>
                    </a:cubicBezTo>
                    <a:cubicBezTo>
                      <a:pt x="7455" y="1955"/>
                      <a:pt x="7551" y="2188"/>
                      <a:pt x="7538" y="2436"/>
                    </a:cubicBezTo>
                    <a:cubicBezTo>
                      <a:pt x="7496" y="2697"/>
                      <a:pt x="7331" y="2931"/>
                      <a:pt x="7098" y="3054"/>
                    </a:cubicBezTo>
                    <a:cubicBezTo>
                      <a:pt x="7006" y="3093"/>
                      <a:pt x="6907" y="3108"/>
                      <a:pt x="6807" y="3108"/>
                    </a:cubicBezTo>
                    <a:cubicBezTo>
                      <a:pt x="6622" y="3108"/>
                      <a:pt x="6433" y="3058"/>
                      <a:pt x="6273" y="3013"/>
                    </a:cubicBezTo>
                    <a:cubicBezTo>
                      <a:pt x="5929" y="2903"/>
                      <a:pt x="5613" y="2752"/>
                      <a:pt x="5311" y="2573"/>
                    </a:cubicBezTo>
                    <a:cubicBezTo>
                      <a:pt x="5309" y="2573"/>
                      <a:pt x="5308" y="2572"/>
                      <a:pt x="5307" y="2571"/>
                    </a:cubicBezTo>
                    <a:lnTo>
                      <a:pt x="5307" y="2571"/>
                    </a:lnTo>
                    <a:cubicBezTo>
                      <a:pt x="5217" y="2200"/>
                      <a:pt x="4937" y="1842"/>
                      <a:pt x="4651" y="1570"/>
                    </a:cubicBezTo>
                    <a:cubicBezTo>
                      <a:pt x="4520" y="1449"/>
                      <a:pt x="4292" y="1268"/>
                      <a:pt x="4087" y="1268"/>
                    </a:cubicBezTo>
                    <a:cubicBezTo>
                      <a:pt x="4014" y="1268"/>
                      <a:pt x="3943" y="1292"/>
                      <a:pt x="3881" y="1350"/>
                    </a:cubicBezTo>
                    <a:cubicBezTo>
                      <a:pt x="3634" y="1570"/>
                      <a:pt x="3881" y="1735"/>
                      <a:pt x="3991" y="1872"/>
                    </a:cubicBezTo>
                    <a:cubicBezTo>
                      <a:pt x="4324" y="2189"/>
                      <a:pt x="4687" y="2467"/>
                      <a:pt x="5078" y="2699"/>
                    </a:cubicBezTo>
                    <a:lnTo>
                      <a:pt x="5078" y="2699"/>
                    </a:lnTo>
                    <a:cubicBezTo>
                      <a:pt x="5106" y="2995"/>
                      <a:pt x="4981" y="3278"/>
                      <a:pt x="4733" y="3439"/>
                    </a:cubicBezTo>
                    <a:cubicBezTo>
                      <a:pt x="4572" y="3560"/>
                      <a:pt x="4377" y="3606"/>
                      <a:pt x="4180" y="3606"/>
                    </a:cubicBezTo>
                    <a:cubicBezTo>
                      <a:pt x="4041" y="3606"/>
                      <a:pt x="3902" y="3583"/>
                      <a:pt x="3771" y="3549"/>
                    </a:cubicBezTo>
                    <a:cubicBezTo>
                      <a:pt x="3339" y="3398"/>
                      <a:pt x="2941" y="3171"/>
                      <a:pt x="2590" y="2887"/>
                    </a:cubicBezTo>
                    <a:lnTo>
                      <a:pt x="2590" y="2887"/>
                    </a:lnTo>
                    <a:cubicBezTo>
                      <a:pt x="2564" y="2599"/>
                      <a:pt x="2484" y="2320"/>
                      <a:pt x="2369" y="2106"/>
                    </a:cubicBezTo>
                    <a:cubicBezTo>
                      <a:pt x="2295" y="1979"/>
                      <a:pt x="2099" y="1723"/>
                      <a:pt x="1901" y="1723"/>
                    </a:cubicBezTo>
                    <a:cubicBezTo>
                      <a:pt x="1841" y="1723"/>
                      <a:pt x="1780" y="1746"/>
                      <a:pt x="1723" y="1804"/>
                    </a:cubicBezTo>
                    <a:cubicBezTo>
                      <a:pt x="1489" y="2037"/>
                      <a:pt x="1915" y="2532"/>
                      <a:pt x="2094" y="2725"/>
                    </a:cubicBezTo>
                    <a:cubicBezTo>
                      <a:pt x="2172" y="2805"/>
                      <a:pt x="2263" y="2891"/>
                      <a:pt x="2364" y="2978"/>
                    </a:cubicBezTo>
                    <a:lnTo>
                      <a:pt x="2364" y="2978"/>
                    </a:lnTo>
                    <a:cubicBezTo>
                      <a:pt x="2373" y="3211"/>
                      <a:pt x="2337" y="3449"/>
                      <a:pt x="2259" y="3673"/>
                    </a:cubicBezTo>
                    <a:cubicBezTo>
                      <a:pt x="2150" y="3934"/>
                      <a:pt x="1980" y="4035"/>
                      <a:pt x="1783" y="4035"/>
                    </a:cubicBezTo>
                    <a:cubicBezTo>
                      <a:pt x="1233" y="4035"/>
                      <a:pt x="471" y="3245"/>
                      <a:pt x="238" y="2931"/>
                    </a:cubicBezTo>
                    <a:cubicBezTo>
                      <a:pt x="218" y="2903"/>
                      <a:pt x="188" y="2891"/>
                      <a:pt x="157" y="2891"/>
                    </a:cubicBezTo>
                    <a:cubicBezTo>
                      <a:pt x="81" y="2891"/>
                      <a:pt x="1" y="2962"/>
                      <a:pt x="59" y="3041"/>
                    </a:cubicBezTo>
                    <a:cubicBezTo>
                      <a:pt x="360" y="3438"/>
                      <a:pt x="1121" y="4270"/>
                      <a:pt x="1767" y="4270"/>
                    </a:cubicBezTo>
                    <a:cubicBezTo>
                      <a:pt x="1949" y="4270"/>
                      <a:pt x="2122" y="4204"/>
                      <a:pt x="2273" y="4044"/>
                    </a:cubicBezTo>
                    <a:cubicBezTo>
                      <a:pt x="2486" y="3831"/>
                      <a:pt x="2584" y="3508"/>
                      <a:pt x="2598" y="3170"/>
                    </a:cubicBezTo>
                    <a:lnTo>
                      <a:pt x="2598" y="3170"/>
                    </a:lnTo>
                    <a:cubicBezTo>
                      <a:pt x="3054" y="3520"/>
                      <a:pt x="3638" y="3842"/>
                      <a:pt x="4179" y="3842"/>
                    </a:cubicBezTo>
                    <a:cubicBezTo>
                      <a:pt x="4424" y="3842"/>
                      <a:pt x="4660" y="3776"/>
                      <a:pt x="4871" y="3618"/>
                    </a:cubicBezTo>
                    <a:cubicBezTo>
                      <a:pt x="5195" y="3380"/>
                      <a:pt x="5327" y="3113"/>
                      <a:pt x="5336" y="2843"/>
                    </a:cubicBezTo>
                    <a:lnTo>
                      <a:pt x="5336" y="2843"/>
                    </a:lnTo>
                    <a:cubicBezTo>
                      <a:pt x="5562" y="2961"/>
                      <a:pt x="5796" y="3064"/>
                      <a:pt x="6039" y="3151"/>
                    </a:cubicBezTo>
                    <a:cubicBezTo>
                      <a:pt x="6271" y="3241"/>
                      <a:pt x="6540" y="3325"/>
                      <a:pt x="6797" y="3325"/>
                    </a:cubicBezTo>
                    <a:cubicBezTo>
                      <a:pt x="6890" y="3325"/>
                      <a:pt x="6982" y="3314"/>
                      <a:pt x="7070" y="3288"/>
                    </a:cubicBezTo>
                    <a:cubicBezTo>
                      <a:pt x="7373" y="3178"/>
                      <a:pt x="7620" y="2944"/>
                      <a:pt x="7730" y="2642"/>
                    </a:cubicBezTo>
                    <a:cubicBezTo>
                      <a:pt x="7936" y="1982"/>
                      <a:pt x="7276" y="1391"/>
                      <a:pt x="6809" y="1047"/>
                    </a:cubicBezTo>
                    <a:cubicBezTo>
                      <a:pt x="6300" y="649"/>
                      <a:pt x="5751" y="319"/>
                      <a:pt x="5173" y="44"/>
                    </a:cubicBezTo>
                    <a:lnTo>
                      <a:pt x="5049" y="16"/>
                    </a:lnTo>
                    <a:cubicBezTo>
                      <a:pt x="5030" y="6"/>
                      <a:pt x="5011" y="1"/>
                      <a:pt x="49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9" name="Google Shape;2089;p10"/>
              <p:cNvSpPr/>
              <p:nvPr/>
            </p:nvSpPr>
            <p:spPr>
              <a:xfrm>
                <a:off x="822425" y="31982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1"/>
                    </a:moveTo>
                    <a:cubicBezTo>
                      <a:pt x="12026" y="1"/>
                      <a:pt x="11986" y="23"/>
                      <a:pt x="11970" y="76"/>
                    </a:cubicBezTo>
                    <a:cubicBezTo>
                      <a:pt x="11723" y="1959"/>
                      <a:pt x="10761" y="3677"/>
                      <a:pt x="9290" y="4887"/>
                    </a:cubicBezTo>
                    <a:cubicBezTo>
                      <a:pt x="7985" y="5961"/>
                      <a:pt x="6360" y="6530"/>
                      <a:pt x="4701" y="6530"/>
                    </a:cubicBezTo>
                    <a:cubicBezTo>
                      <a:pt x="4384" y="6530"/>
                      <a:pt x="4067" y="6510"/>
                      <a:pt x="3750" y="6468"/>
                    </a:cubicBezTo>
                    <a:cubicBezTo>
                      <a:pt x="2458" y="6303"/>
                      <a:pt x="1234" y="5794"/>
                      <a:pt x="203" y="4997"/>
                    </a:cubicBezTo>
                    <a:cubicBezTo>
                      <a:pt x="181" y="4982"/>
                      <a:pt x="159" y="4976"/>
                      <a:pt x="140" y="4976"/>
                    </a:cubicBezTo>
                    <a:cubicBezTo>
                      <a:pt x="51" y="4976"/>
                      <a:pt x="1" y="5106"/>
                      <a:pt x="80" y="5162"/>
                    </a:cubicBezTo>
                    <a:cubicBezTo>
                      <a:pt x="1460" y="6230"/>
                      <a:pt x="3083" y="6741"/>
                      <a:pt x="4690" y="6741"/>
                    </a:cubicBezTo>
                    <a:cubicBezTo>
                      <a:pt x="7179" y="6741"/>
                      <a:pt x="9626" y="5513"/>
                      <a:pt x="11063" y="3224"/>
                    </a:cubicBezTo>
                    <a:cubicBezTo>
                      <a:pt x="11654" y="2289"/>
                      <a:pt x="12039" y="1244"/>
                      <a:pt x="12204" y="145"/>
                    </a:cubicBezTo>
                    <a:cubicBezTo>
                      <a:pt x="12213" y="60"/>
                      <a:pt x="12137" y="1"/>
                      <a:pt x="12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090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1" name="Google Shape;2091;p11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2092" name="Google Shape;2092;p11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11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94" name="Google Shape;2094;p11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2095" name="Google Shape;2095;p11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6" name="Google Shape;2096;p11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7" name="Google Shape;2097;p11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8" name="Google Shape;2098;p11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9" name="Google Shape;2099;p11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0" name="Google Shape;2100;p11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1" name="Google Shape;2101;p11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11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11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4" name="Google Shape;2104;p11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5" name="Google Shape;2105;p11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11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7" name="Google Shape;2107;p11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11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11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0" name="Google Shape;2110;p11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1" name="Google Shape;2111;p11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2" name="Google Shape;2112;p11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3" name="Google Shape;2113;p11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4" name="Google Shape;2114;p11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11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6" name="Google Shape;2116;p11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7" name="Google Shape;2117;p11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8" name="Google Shape;2118;p11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9" name="Google Shape;2119;p11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0" name="Google Shape;2120;p11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11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2" name="Google Shape;2122;p11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23" name="Google Shape;2123;p11"/>
            <p:cNvSpPr/>
            <p:nvPr/>
          </p:nvSpPr>
          <p:spPr>
            <a:xfrm rot="10800000">
              <a:off x="-58575" y="-64124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4" name="Google Shape;2124;p11"/>
          <p:cNvSpPr txBox="1"/>
          <p:nvPr>
            <p:ph hasCustomPrompt="1" type="title"/>
          </p:nvPr>
        </p:nvSpPr>
        <p:spPr>
          <a:xfrm>
            <a:off x="1575825" y="1479775"/>
            <a:ext cx="5992500" cy="169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125" name="Google Shape;2125;p11"/>
          <p:cNvSpPr txBox="1"/>
          <p:nvPr>
            <p:ph idx="1" type="subTitle"/>
          </p:nvPr>
        </p:nvSpPr>
        <p:spPr>
          <a:xfrm>
            <a:off x="1575825" y="3179575"/>
            <a:ext cx="5992500" cy="3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2126" name="Google Shape;2126;p11"/>
          <p:cNvGrpSpPr/>
          <p:nvPr/>
        </p:nvGrpSpPr>
        <p:grpSpPr>
          <a:xfrm>
            <a:off x="-207827" y="833029"/>
            <a:ext cx="1399260" cy="979865"/>
            <a:chOff x="-161159" y="295866"/>
            <a:chExt cx="1819111" cy="1273876"/>
          </a:xfrm>
        </p:grpSpPr>
        <p:sp>
          <p:nvSpPr>
            <p:cNvPr id="2127" name="Google Shape;2127;p11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8" name="Google Shape;2128;p11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29" name="Google Shape;2129;p11"/>
          <p:cNvGrpSpPr/>
          <p:nvPr/>
        </p:nvGrpSpPr>
        <p:grpSpPr>
          <a:xfrm>
            <a:off x="7780325" y="833020"/>
            <a:ext cx="1678096" cy="720478"/>
            <a:chOff x="4112" y="1184095"/>
            <a:chExt cx="1391456" cy="597461"/>
          </a:xfrm>
        </p:grpSpPr>
        <p:sp>
          <p:nvSpPr>
            <p:cNvPr id="2130" name="Google Shape;2130;p11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1" name="Google Shape;2131;p11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2" name="Google Shape;2132;p11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3" name="Google Shape;2133;p11"/>
          <p:cNvGrpSpPr/>
          <p:nvPr/>
        </p:nvGrpSpPr>
        <p:grpSpPr>
          <a:xfrm>
            <a:off x="7268368" y="4460866"/>
            <a:ext cx="1257283" cy="1134760"/>
            <a:chOff x="900750" y="238525"/>
            <a:chExt cx="5772650" cy="5210100"/>
          </a:xfrm>
        </p:grpSpPr>
        <p:sp>
          <p:nvSpPr>
            <p:cNvPr id="2134" name="Google Shape;2134;p11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5" name="Google Shape;2135;p11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6" name="Google Shape;2136;p11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11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11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11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11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1" name="Google Shape;2141;p11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2" name="Google Shape;2142;p11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3" name="Google Shape;2143;p11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11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5" name="Google Shape;2145;p11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6" name="Google Shape;2146;p11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11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8" name="Google Shape;2148;p11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9" name="Google Shape;2149;p11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0" name="Google Shape;2150;p11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11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2" name="Google Shape;2152;p11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3" name="Google Shape;2153;p11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11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11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11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11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11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11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11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11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11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11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11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11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11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11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11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11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11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11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11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11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11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11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11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11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11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11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11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11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11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11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11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11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11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11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11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11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11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1" name="Google Shape;2191;p11"/>
          <p:cNvGrpSpPr/>
          <p:nvPr/>
        </p:nvGrpSpPr>
        <p:grpSpPr>
          <a:xfrm rot="5400000">
            <a:off x="7878258" y="3744725"/>
            <a:ext cx="1736854" cy="1727702"/>
            <a:chOff x="1152300" y="238125"/>
            <a:chExt cx="5261600" cy="5233875"/>
          </a:xfrm>
        </p:grpSpPr>
        <p:sp>
          <p:nvSpPr>
            <p:cNvPr id="2192" name="Google Shape;2192;p11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11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11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11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11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11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98" name="Google Shape;2198;p11"/>
          <p:cNvGrpSpPr/>
          <p:nvPr/>
        </p:nvGrpSpPr>
        <p:grpSpPr>
          <a:xfrm rot="-205523">
            <a:off x="685998" y="3106099"/>
            <a:ext cx="1501975" cy="1736857"/>
            <a:chOff x="1193225" y="909875"/>
            <a:chExt cx="1503200" cy="1738100"/>
          </a:xfrm>
        </p:grpSpPr>
        <p:grpSp>
          <p:nvGrpSpPr>
            <p:cNvPr id="2199" name="Google Shape;2199;p11"/>
            <p:cNvGrpSpPr/>
            <p:nvPr/>
          </p:nvGrpSpPr>
          <p:grpSpPr>
            <a:xfrm>
              <a:off x="1193225" y="909875"/>
              <a:ext cx="1503200" cy="1738100"/>
              <a:chOff x="2154325" y="909875"/>
              <a:chExt cx="1503200" cy="1738100"/>
            </a:xfrm>
          </p:grpSpPr>
          <p:sp>
            <p:nvSpPr>
              <p:cNvPr id="2200" name="Google Shape;2200;p11"/>
              <p:cNvSpPr/>
              <p:nvPr/>
            </p:nvSpPr>
            <p:spPr>
              <a:xfrm>
                <a:off x="2154325" y="1111925"/>
                <a:ext cx="1503200" cy="1453675"/>
              </a:xfrm>
              <a:custGeom>
                <a:rect b="b" l="l" r="r" t="t"/>
                <a:pathLst>
                  <a:path extrusionOk="0" h="58147" w="60128">
                    <a:moveTo>
                      <a:pt x="35540" y="38051"/>
                    </a:moveTo>
                    <a:lnTo>
                      <a:pt x="37573" y="39315"/>
                    </a:lnTo>
                    <a:lnTo>
                      <a:pt x="34412" y="39879"/>
                    </a:lnTo>
                    <a:lnTo>
                      <a:pt x="35540" y="38051"/>
                    </a:lnTo>
                    <a:close/>
                    <a:moveTo>
                      <a:pt x="25186" y="35676"/>
                    </a:moveTo>
                    <a:lnTo>
                      <a:pt x="25186" y="35676"/>
                    </a:lnTo>
                    <a:cubicBezTo>
                      <a:pt x="25579" y="36069"/>
                      <a:pt x="25972" y="36445"/>
                      <a:pt x="26399" y="36786"/>
                    </a:cubicBezTo>
                    <a:cubicBezTo>
                      <a:pt x="27680" y="37880"/>
                      <a:pt x="29184" y="38615"/>
                      <a:pt x="30671" y="39366"/>
                    </a:cubicBezTo>
                    <a:cubicBezTo>
                      <a:pt x="31132" y="39623"/>
                      <a:pt x="31610" y="39845"/>
                      <a:pt x="32106" y="40016"/>
                    </a:cubicBezTo>
                    <a:lnTo>
                      <a:pt x="32362" y="40101"/>
                    </a:lnTo>
                    <a:lnTo>
                      <a:pt x="32260" y="40272"/>
                    </a:lnTo>
                    <a:lnTo>
                      <a:pt x="27578" y="41109"/>
                    </a:lnTo>
                    <a:lnTo>
                      <a:pt x="25767" y="38153"/>
                    </a:lnTo>
                    <a:cubicBezTo>
                      <a:pt x="25784" y="38102"/>
                      <a:pt x="25801" y="38034"/>
                      <a:pt x="25801" y="37982"/>
                    </a:cubicBezTo>
                    <a:lnTo>
                      <a:pt x="25801" y="37504"/>
                    </a:lnTo>
                    <a:cubicBezTo>
                      <a:pt x="25801" y="37299"/>
                      <a:pt x="25630" y="37128"/>
                      <a:pt x="25425" y="37128"/>
                    </a:cubicBezTo>
                    <a:lnTo>
                      <a:pt x="25186" y="35676"/>
                    </a:lnTo>
                    <a:close/>
                    <a:moveTo>
                      <a:pt x="39812" y="40699"/>
                    </a:moveTo>
                    <a:lnTo>
                      <a:pt x="43314" y="42869"/>
                    </a:lnTo>
                    <a:lnTo>
                      <a:pt x="43075" y="43262"/>
                    </a:lnTo>
                    <a:lnTo>
                      <a:pt x="42870" y="43587"/>
                    </a:lnTo>
                    <a:lnTo>
                      <a:pt x="42887" y="43587"/>
                    </a:lnTo>
                    <a:cubicBezTo>
                      <a:pt x="42631" y="43963"/>
                      <a:pt x="42409" y="44356"/>
                      <a:pt x="42170" y="44731"/>
                    </a:cubicBezTo>
                    <a:lnTo>
                      <a:pt x="42135" y="44731"/>
                    </a:lnTo>
                    <a:lnTo>
                      <a:pt x="41947" y="45056"/>
                    </a:lnTo>
                    <a:lnTo>
                      <a:pt x="41760" y="45347"/>
                    </a:lnTo>
                    <a:lnTo>
                      <a:pt x="37590" y="42766"/>
                    </a:lnTo>
                    <a:cubicBezTo>
                      <a:pt x="38428" y="42186"/>
                      <a:pt x="39180" y="41502"/>
                      <a:pt x="39812" y="40699"/>
                    </a:cubicBezTo>
                    <a:close/>
                    <a:moveTo>
                      <a:pt x="30174" y="1"/>
                    </a:moveTo>
                    <a:cubicBezTo>
                      <a:pt x="30113" y="1"/>
                      <a:pt x="30050" y="6"/>
                      <a:pt x="29987" y="17"/>
                    </a:cubicBezTo>
                    <a:cubicBezTo>
                      <a:pt x="27903" y="359"/>
                      <a:pt x="25459" y="6441"/>
                      <a:pt x="25459" y="6441"/>
                    </a:cubicBezTo>
                    <a:lnTo>
                      <a:pt x="19838" y="6595"/>
                    </a:lnTo>
                    <a:lnTo>
                      <a:pt x="15771" y="5399"/>
                    </a:lnTo>
                    <a:cubicBezTo>
                      <a:pt x="15242" y="5689"/>
                      <a:pt x="14746" y="6065"/>
                      <a:pt x="14336" y="6510"/>
                    </a:cubicBezTo>
                    <a:lnTo>
                      <a:pt x="10458" y="6390"/>
                    </a:lnTo>
                    <a:cubicBezTo>
                      <a:pt x="10458" y="6390"/>
                      <a:pt x="8151" y="837"/>
                      <a:pt x="6049" y="495"/>
                    </a:cubicBezTo>
                    <a:cubicBezTo>
                      <a:pt x="5982" y="484"/>
                      <a:pt x="5916" y="479"/>
                      <a:pt x="5850" y="479"/>
                    </a:cubicBezTo>
                    <a:cubicBezTo>
                      <a:pt x="4171" y="479"/>
                      <a:pt x="2896" y="4027"/>
                      <a:pt x="2649" y="10439"/>
                    </a:cubicBezTo>
                    <a:cubicBezTo>
                      <a:pt x="1" y="13515"/>
                      <a:pt x="377" y="18179"/>
                      <a:pt x="3486" y="20794"/>
                    </a:cubicBezTo>
                    <a:cubicBezTo>
                      <a:pt x="3845" y="22092"/>
                      <a:pt x="4392" y="23339"/>
                      <a:pt x="5127" y="24484"/>
                    </a:cubicBezTo>
                    <a:lnTo>
                      <a:pt x="5178" y="24484"/>
                    </a:lnTo>
                    <a:lnTo>
                      <a:pt x="5212" y="24553"/>
                    </a:lnTo>
                    <a:cubicBezTo>
                      <a:pt x="5622" y="25646"/>
                      <a:pt x="7638" y="27748"/>
                      <a:pt x="9313" y="28670"/>
                    </a:cubicBezTo>
                    <a:cubicBezTo>
                      <a:pt x="10184" y="29149"/>
                      <a:pt x="11090" y="29559"/>
                      <a:pt x="12030" y="29866"/>
                    </a:cubicBezTo>
                    <a:cubicBezTo>
                      <a:pt x="13038" y="30174"/>
                      <a:pt x="14080" y="30362"/>
                      <a:pt x="15122" y="30430"/>
                    </a:cubicBezTo>
                    <a:lnTo>
                      <a:pt x="15310" y="30430"/>
                    </a:lnTo>
                    <a:cubicBezTo>
                      <a:pt x="15105" y="31028"/>
                      <a:pt x="14917" y="31678"/>
                      <a:pt x="14678" y="32429"/>
                    </a:cubicBezTo>
                    <a:cubicBezTo>
                      <a:pt x="10150" y="32224"/>
                      <a:pt x="9296" y="30635"/>
                      <a:pt x="7929" y="29354"/>
                    </a:cubicBezTo>
                    <a:cubicBezTo>
                      <a:pt x="6832" y="28325"/>
                      <a:pt x="6054" y="27396"/>
                      <a:pt x="5489" y="27396"/>
                    </a:cubicBezTo>
                    <a:cubicBezTo>
                      <a:pt x="5350" y="27396"/>
                      <a:pt x="5224" y="27452"/>
                      <a:pt x="5110" y="27577"/>
                    </a:cubicBezTo>
                    <a:cubicBezTo>
                      <a:pt x="4529" y="28226"/>
                      <a:pt x="5263" y="28978"/>
                      <a:pt x="5605" y="29371"/>
                    </a:cubicBezTo>
                    <a:cubicBezTo>
                      <a:pt x="5302" y="29054"/>
                      <a:pt x="4733" y="28450"/>
                      <a:pt x="4399" y="28450"/>
                    </a:cubicBezTo>
                    <a:cubicBezTo>
                      <a:pt x="4318" y="28450"/>
                      <a:pt x="4251" y="28485"/>
                      <a:pt x="4204" y="28568"/>
                    </a:cubicBezTo>
                    <a:cubicBezTo>
                      <a:pt x="3982" y="28995"/>
                      <a:pt x="4887" y="30379"/>
                      <a:pt x="4887" y="30379"/>
                    </a:cubicBezTo>
                    <a:cubicBezTo>
                      <a:pt x="4887" y="30379"/>
                      <a:pt x="4306" y="29656"/>
                      <a:pt x="3738" y="29656"/>
                    </a:cubicBezTo>
                    <a:cubicBezTo>
                      <a:pt x="3682" y="29656"/>
                      <a:pt x="3627" y="29663"/>
                      <a:pt x="3572" y="29678"/>
                    </a:cubicBezTo>
                    <a:cubicBezTo>
                      <a:pt x="2957" y="29849"/>
                      <a:pt x="2359" y="31199"/>
                      <a:pt x="7006" y="33660"/>
                    </a:cubicBezTo>
                    <a:cubicBezTo>
                      <a:pt x="8674" y="34527"/>
                      <a:pt x="10504" y="34979"/>
                      <a:pt x="12356" y="34979"/>
                    </a:cubicBezTo>
                    <a:cubicBezTo>
                      <a:pt x="12913" y="34979"/>
                      <a:pt x="13472" y="34939"/>
                      <a:pt x="14029" y="34856"/>
                    </a:cubicBezTo>
                    <a:lnTo>
                      <a:pt x="14029" y="34856"/>
                    </a:lnTo>
                    <a:cubicBezTo>
                      <a:pt x="13841" y="35590"/>
                      <a:pt x="13670" y="36342"/>
                      <a:pt x="13550" y="37060"/>
                    </a:cubicBezTo>
                    <a:lnTo>
                      <a:pt x="13396" y="37060"/>
                    </a:lnTo>
                    <a:cubicBezTo>
                      <a:pt x="13174" y="37077"/>
                      <a:pt x="13003" y="37248"/>
                      <a:pt x="12986" y="37470"/>
                    </a:cubicBezTo>
                    <a:lnTo>
                      <a:pt x="12986" y="37829"/>
                    </a:lnTo>
                    <a:lnTo>
                      <a:pt x="8954" y="42596"/>
                    </a:lnTo>
                    <a:lnTo>
                      <a:pt x="8937" y="42596"/>
                    </a:lnTo>
                    <a:lnTo>
                      <a:pt x="9467" y="43125"/>
                    </a:lnTo>
                    <a:cubicBezTo>
                      <a:pt x="10167" y="43775"/>
                      <a:pt x="10833" y="44321"/>
                      <a:pt x="11449" y="44817"/>
                    </a:cubicBezTo>
                    <a:cubicBezTo>
                      <a:pt x="9484" y="47516"/>
                      <a:pt x="4700" y="54231"/>
                      <a:pt x="5127" y="54881"/>
                    </a:cubicBezTo>
                    <a:cubicBezTo>
                      <a:pt x="5206" y="54998"/>
                      <a:pt x="5326" y="55046"/>
                      <a:pt x="5468" y="55046"/>
                    </a:cubicBezTo>
                    <a:cubicBezTo>
                      <a:pt x="6090" y="55046"/>
                      <a:pt x="7143" y="54129"/>
                      <a:pt x="7143" y="54129"/>
                    </a:cubicBezTo>
                    <a:lnTo>
                      <a:pt x="7143" y="54129"/>
                    </a:lnTo>
                    <a:cubicBezTo>
                      <a:pt x="7143" y="54129"/>
                      <a:pt x="5861" y="55564"/>
                      <a:pt x="6545" y="55855"/>
                    </a:cubicBezTo>
                    <a:cubicBezTo>
                      <a:pt x="6608" y="55883"/>
                      <a:pt x="6677" y="55896"/>
                      <a:pt x="6751" y="55896"/>
                    </a:cubicBezTo>
                    <a:cubicBezTo>
                      <a:pt x="7483" y="55896"/>
                      <a:pt x="8680" y="54642"/>
                      <a:pt x="8681" y="54641"/>
                    </a:cubicBezTo>
                    <a:lnTo>
                      <a:pt x="8681" y="54641"/>
                    </a:lnTo>
                    <a:cubicBezTo>
                      <a:pt x="8680" y="54642"/>
                      <a:pt x="7570" y="55837"/>
                      <a:pt x="8390" y="56025"/>
                    </a:cubicBezTo>
                    <a:cubicBezTo>
                      <a:pt x="8403" y="56029"/>
                      <a:pt x="8417" y="56030"/>
                      <a:pt x="8431" y="56030"/>
                    </a:cubicBezTo>
                    <a:cubicBezTo>
                      <a:pt x="9335" y="56030"/>
                      <a:pt x="12738" y="49710"/>
                      <a:pt x="14336" y="46850"/>
                    </a:cubicBezTo>
                    <a:lnTo>
                      <a:pt x="15549" y="47721"/>
                    </a:lnTo>
                    <a:cubicBezTo>
                      <a:pt x="15891" y="47961"/>
                      <a:pt x="16250" y="48166"/>
                      <a:pt x="16626" y="48337"/>
                    </a:cubicBezTo>
                    <a:cubicBezTo>
                      <a:pt x="16643" y="48337"/>
                      <a:pt x="16626" y="48320"/>
                      <a:pt x="16592" y="48285"/>
                    </a:cubicBezTo>
                    <a:lnTo>
                      <a:pt x="16626" y="48285"/>
                    </a:lnTo>
                    <a:lnTo>
                      <a:pt x="18266" y="46098"/>
                    </a:lnTo>
                    <a:cubicBezTo>
                      <a:pt x="18539" y="46611"/>
                      <a:pt x="18813" y="47123"/>
                      <a:pt x="19120" y="47636"/>
                    </a:cubicBezTo>
                    <a:lnTo>
                      <a:pt x="19684" y="48747"/>
                    </a:lnTo>
                    <a:cubicBezTo>
                      <a:pt x="19700" y="48786"/>
                      <a:pt x="19746" y="48800"/>
                      <a:pt x="19797" y="48800"/>
                    </a:cubicBezTo>
                    <a:cubicBezTo>
                      <a:pt x="19855" y="48800"/>
                      <a:pt x="19921" y="48782"/>
                      <a:pt x="19958" y="48764"/>
                    </a:cubicBezTo>
                    <a:lnTo>
                      <a:pt x="22367" y="47704"/>
                    </a:lnTo>
                    <a:cubicBezTo>
                      <a:pt x="24211" y="51596"/>
                      <a:pt x="26810" y="56762"/>
                      <a:pt x="27440" y="56762"/>
                    </a:cubicBezTo>
                    <a:cubicBezTo>
                      <a:pt x="27447" y="56762"/>
                      <a:pt x="27453" y="56761"/>
                      <a:pt x="27458" y="56760"/>
                    </a:cubicBezTo>
                    <a:cubicBezTo>
                      <a:pt x="28415" y="56589"/>
                      <a:pt x="28005" y="55257"/>
                      <a:pt x="28005" y="55257"/>
                    </a:cubicBezTo>
                    <a:lnTo>
                      <a:pt x="28005" y="55257"/>
                    </a:lnTo>
                    <a:cubicBezTo>
                      <a:pt x="28005" y="55257"/>
                      <a:pt x="28473" y="56561"/>
                      <a:pt x="29112" y="56561"/>
                    </a:cubicBezTo>
                    <a:cubicBezTo>
                      <a:pt x="29174" y="56561"/>
                      <a:pt x="29238" y="56548"/>
                      <a:pt x="29304" y="56521"/>
                    </a:cubicBezTo>
                    <a:cubicBezTo>
                      <a:pt x="30055" y="56213"/>
                      <a:pt x="29731" y="54710"/>
                      <a:pt x="29731" y="54710"/>
                    </a:cubicBezTo>
                    <a:lnTo>
                      <a:pt x="29731" y="54710"/>
                    </a:lnTo>
                    <a:cubicBezTo>
                      <a:pt x="29731" y="54710"/>
                      <a:pt x="30156" y="55943"/>
                      <a:pt x="30813" y="55943"/>
                    </a:cubicBezTo>
                    <a:cubicBezTo>
                      <a:pt x="30877" y="55943"/>
                      <a:pt x="30944" y="55932"/>
                      <a:pt x="31012" y="55906"/>
                    </a:cubicBezTo>
                    <a:cubicBezTo>
                      <a:pt x="31781" y="55598"/>
                      <a:pt x="28518" y="50079"/>
                      <a:pt x="25886" y="46167"/>
                    </a:cubicBezTo>
                    <a:lnTo>
                      <a:pt x="28774" y="44902"/>
                    </a:lnTo>
                    <a:lnTo>
                      <a:pt x="29714" y="44492"/>
                    </a:lnTo>
                    <a:cubicBezTo>
                      <a:pt x="30212" y="44540"/>
                      <a:pt x="30720" y="44566"/>
                      <a:pt x="31233" y="44566"/>
                    </a:cubicBezTo>
                    <a:cubicBezTo>
                      <a:pt x="33115" y="44566"/>
                      <a:pt x="35063" y="44211"/>
                      <a:pt x="36822" y="43245"/>
                    </a:cubicBezTo>
                    <a:lnTo>
                      <a:pt x="41349" y="46030"/>
                    </a:lnTo>
                    <a:lnTo>
                      <a:pt x="41315" y="46098"/>
                    </a:lnTo>
                    <a:lnTo>
                      <a:pt x="41298" y="46098"/>
                    </a:lnTo>
                    <a:lnTo>
                      <a:pt x="41093" y="46423"/>
                    </a:lnTo>
                    <a:cubicBezTo>
                      <a:pt x="40888" y="46782"/>
                      <a:pt x="40700" y="47089"/>
                      <a:pt x="40529" y="47329"/>
                    </a:cubicBezTo>
                    <a:lnTo>
                      <a:pt x="40307" y="47653"/>
                    </a:lnTo>
                    <a:lnTo>
                      <a:pt x="40324" y="47653"/>
                    </a:lnTo>
                    <a:lnTo>
                      <a:pt x="40290" y="47704"/>
                    </a:lnTo>
                    <a:cubicBezTo>
                      <a:pt x="39965" y="48132"/>
                      <a:pt x="39760" y="48644"/>
                      <a:pt x="39675" y="49174"/>
                    </a:cubicBezTo>
                    <a:cubicBezTo>
                      <a:pt x="39641" y="49311"/>
                      <a:pt x="39624" y="49464"/>
                      <a:pt x="39641" y="49601"/>
                    </a:cubicBezTo>
                    <a:cubicBezTo>
                      <a:pt x="39692" y="50114"/>
                      <a:pt x="39914" y="50592"/>
                      <a:pt x="40239" y="50968"/>
                    </a:cubicBezTo>
                    <a:cubicBezTo>
                      <a:pt x="40751" y="51583"/>
                      <a:pt x="49004" y="56897"/>
                      <a:pt x="50918" y="57871"/>
                    </a:cubicBezTo>
                    <a:cubicBezTo>
                      <a:pt x="51313" y="58068"/>
                      <a:pt x="51655" y="58147"/>
                      <a:pt x="51949" y="58147"/>
                    </a:cubicBezTo>
                    <a:cubicBezTo>
                      <a:pt x="52419" y="58147"/>
                      <a:pt x="52767" y="57948"/>
                      <a:pt x="53019" y="57717"/>
                    </a:cubicBezTo>
                    <a:lnTo>
                      <a:pt x="53036" y="57717"/>
                    </a:lnTo>
                    <a:cubicBezTo>
                      <a:pt x="53223" y="57837"/>
                      <a:pt x="53430" y="57894"/>
                      <a:pt x="53635" y="57894"/>
                    </a:cubicBezTo>
                    <a:cubicBezTo>
                      <a:pt x="54013" y="57894"/>
                      <a:pt x="54381" y="57701"/>
                      <a:pt x="54591" y="57358"/>
                    </a:cubicBezTo>
                    <a:cubicBezTo>
                      <a:pt x="54796" y="56999"/>
                      <a:pt x="54813" y="56555"/>
                      <a:pt x="54608" y="56196"/>
                    </a:cubicBezTo>
                    <a:cubicBezTo>
                      <a:pt x="55018" y="55564"/>
                      <a:pt x="55770" y="54453"/>
                      <a:pt x="56471" y="53377"/>
                    </a:cubicBezTo>
                    <a:lnTo>
                      <a:pt x="57137" y="52386"/>
                    </a:lnTo>
                    <a:cubicBezTo>
                      <a:pt x="57205" y="52284"/>
                      <a:pt x="57257" y="52181"/>
                      <a:pt x="57308" y="52078"/>
                    </a:cubicBezTo>
                    <a:lnTo>
                      <a:pt x="57325" y="52078"/>
                    </a:lnTo>
                    <a:cubicBezTo>
                      <a:pt x="57667" y="51549"/>
                      <a:pt x="57974" y="51070"/>
                      <a:pt x="58145" y="50780"/>
                    </a:cubicBezTo>
                    <a:lnTo>
                      <a:pt x="58179" y="50712"/>
                    </a:lnTo>
                    <a:lnTo>
                      <a:pt x="58231" y="50643"/>
                    </a:lnTo>
                    <a:cubicBezTo>
                      <a:pt x="58248" y="50626"/>
                      <a:pt x="58265" y="50592"/>
                      <a:pt x="58265" y="50558"/>
                    </a:cubicBezTo>
                    <a:lnTo>
                      <a:pt x="58333" y="50455"/>
                    </a:lnTo>
                    <a:cubicBezTo>
                      <a:pt x="58470" y="50199"/>
                      <a:pt x="58607" y="49891"/>
                      <a:pt x="58743" y="49584"/>
                    </a:cubicBezTo>
                    <a:cubicBezTo>
                      <a:pt x="58775" y="49587"/>
                      <a:pt x="58807" y="49588"/>
                      <a:pt x="58838" y="49588"/>
                    </a:cubicBezTo>
                    <a:cubicBezTo>
                      <a:pt x="59213" y="49588"/>
                      <a:pt x="59564" y="49402"/>
                      <a:pt x="59768" y="49071"/>
                    </a:cubicBezTo>
                    <a:cubicBezTo>
                      <a:pt x="60127" y="48542"/>
                      <a:pt x="59956" y="47807"/>
                      <a:pt x="59410" y="47482"/>
                    </a:cubicBezTo>
                    <a:lnTo>
                      <a:pt x="59341" y="47482"/>
                    </a:lnTo>
                    <a:lnTo>
                      <a:pt x="59341" y="47209"/>
                    </a:lnTo>
                    <a:cubicBezTo>
                      <a:pt x="59341" y="47158"/>
                      <a:pt x="59324" y="47106"/>
                      <a:pt x="59324" y="47055"/>
                    </a:cubicBezTo>
                    <a:cubicBezTo>
                      <a:pt x="59307" y="46987"/>
                      <a:pt x="59273" y="46918"/>
                      <a:pt x="59239" y="46850"/>
                    </a:cubicBezTo>
                    <a:cubicBezTo>
                      <a:pt x="58812" y="46115"/>
                      <a:pt x="53036" y="41929"/>
                      <a:pt x="50149" y="40289"/>
                    </a:cubicBezTo>
                    <a:cubicBezTo>
                      <a:pt x="48267" y="39214"/>
                      <a:pt x="47472" y="38917"/>
                      <a:pt x="46960" y="38917"/>
                    </a:cubicBezTo>
                    <a:cubicBezTo>
                      <a:pt x="46691" y="38917"/>
                      <a:pt x="46500" y="38999"/>
                      <a:pt x="46270" y="39093"/>
                    </a:cubicBezTo>
                    <a:lnTo>
                      <a:pt x="46253" y="39093"/>
                    </a:lnTo>
                    <a:lnTo>
                      <a:pt x="46031" y="39178"/>
                    </a:lnTo>
                    <a:lnTo>
                      <a:pt x="45877" y="39281"/>
                    </a:lnTo>
                    <a:cubicBezTo>
                      <a:pt x="45536" y="39640"/>
                      <a:pt x="45211" y="40033"/>
                      <a:pt x="44938" y="40460"/>
                    </a:cubicBezTo>
                    <a:lnTo>
                      <a:pt x="44920" y="40460"/>
                    </a:lnTo>
                    <a:lnTo>
                      <a:pt x="44698" y="40784"/>
                    </a:lnTo>
                    <a:lnTo>
                      <a:pt x="43998" y="41827"/>
                    </a:lnTo>
                    <a:lnTo>
                      <a:pt x="43810" y="42151"/>
                    </a:lnTo>
                    <a:lnTo>
                      <a:pt x="43742" y="42237"/>
                    </a:lnTo>
                    <a:lnTo>
                      <a:pt x="40290" y="40101"/>
                    </a:lnTo>
                    <a:cubicBezTo>
                      <a:pt x="40563" y="39674"/>
                      <a:pt x="40837" y="39230"/>
                      <a:pt x="41093" y="38734"/>
                    </a:cubicBezTo>
                    <a:lnTo>
                      <a:pt x="41093" y="38734"/>
                    </a:lnTo>
                    <a:lnTo>
                      <a:pt x="38769" y="39144"/>
                    </a:lnTo>
                    <a:lnTo>
                      <a:pt x="35967" y="37401"/>
                    </a:lnTo>
                    <a:lnTo>
                      <a:pt x="36224" y="36974"/>
                    </a:lnTo>
                    <a:cubicBezTo>
                      <a:pt x="36394" y="36701"/>
                      <a:pt x="36309" y="36342"/>
                      <a:pt x="36036" y="36171"/>
                    </a:cubicBezTo>
                    <a:lnTo>
                      <a:pt x="35677" y="35932"/>
                    </a:lnTo>
                    <a:cubicBezTo>
                      <a:pt x="35575" y="35872"/>
                      <a:pt x="35465" y="35844"/>
                      <a:pt x="35357" y="35844"/>
                    </a:cubicBezTo>
                    <a:cubicBezTo>
                      <a:pt x="35156" y="35844"/>
                      <a:pt x="34962" y="35942"/>
                      <a:pt x="34840" y="36120"/>
                    </a:cubicBezTo>
                    <a:lnTo>
                      <a:pt x="34361" y="36889"/>
                    </a:lnTo>
                    <a:lnTo>
                      <a:pt x="34019" y="36769"/>
                    </a:lnTo>
                    <a:lnTo>
                      <a:pt x="32003" y="35778"/>
                    </a:lnTo>
                    <a:cubicBezTo>
                      <a:pt x="29543" y="34633"/>
                      <a:pt x="25852" y="32617"/>
                      <a:pt x="24349" y="30225"/>
                    </a:cubicBezTo>
                    <a:lnTo>
                      <a:pt x="24263" y="29747"/>
                    </a:lnTo>
                    <a:cubicBezTo>
                      <a:pt x="25374" y="29337"/>
                      <a:pt x="26416" y="28807"/>
                      <a:pt x="27407" y="28175"/>
                    </a:cubicBezTo>
                    <a:cubicBezTo>
                      <a:pt x="29184" y="27064"/>
                      <a:pt x="31029" y="25253"/>
                      <a:pt x="31662" y="23117"/>
                    </a:cubicBezTo>
                    <a:cubicBezTo>
                      <a:pt x="31667" y="23097"/>
                      <a:pt x="31664" y="23088"/>
                      <a:pt x="31656" y="23088"/>
                    </a:cubicBezTo>
                    <a:cubicBezTo>
                      <a:pt x="31636" y="23088"/>
                      <a:pt x="31580" y="23145"/>
                      <a:pt x="31508" y="23254"/>
                    </a:cubicBezTo>
                    <a:cubicBezTo>
                      <a:pt x="31850" y="22553"/>
                      <a:pt x="32140" y="21836"/>
                      <a:pt x="32362" y="21084"/>
                    </a:cubicBezTo>
                    <a:cubicBezTo>
                      <a:pt x="36138" y="18453"/>
                      <a:pt x="36582" y="13036"/>
                      <a:pt x="33251" y="9841"/>
                    </a:cubicBezTo>
                    <a:cubicBezTo>
                      <a:pt x="32987" y="3668"/>
                      <a:pt x="31804" y="1"/>
                      <a:pt x="30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1" name="Google Shape;2201;p11"/>
              <p:cNvSpPr/>
              <p:nvPr/>
            </p:nvSpPr>
            <p:spPr>
              <a:xfrm>
                <a:off x="2311950" y="909875"/>
                <a:ext cx="108950" cy="181725"/>
              </a:xfrm>
              <a:custGeom>
                <a:rect b="b" l="l" r="r" t="t"/>
                <a:pathLst>
                  <a:path extrusionOk="0" h="7269" w="4358">
                    <a:moveTo>
                      <a:pt x="2813" y="0"/>
                    </a:moveTo>
                    <a:cubicBezTo>
                      <a:pt x="2714" y="0"/>
                      <a:pt x="2603" y="12"/>
                      <a:pt x="2478" y="34"/>
                    </a:cubicBezTo>
                    <a:cubicBezTo>
                      <a:pt x="1009" y="342"/>
                      <a:pt x="325" y="1845"/>
                      <a:pt x="496" y="2785"/>
                    </a:cubicBezTo>
                    <a:cubicBezTo>
                      <a:pt x="787" y="4323"/>
                      <a:pt x="3401" y="3844"/>
                      <a:pt x="3674" y="5314"/>
                    </a:cubicBezTo>
                    <a:cubicBezTo>
                      <a:pt x="3845" y="6134"/>
                      <a:pt x="3110" y="6732"/>
                      <a:pt x="2359" y="6869"/>
                    </a:cubicBezTo>
                    <a:cubicBezTo>
                      <a:pt x="2260" y="6888"/>
                      <a:pt x="2163" y="6898"/>
                      <a:pt x="2069" y="6898"/>
                    </a:cubicBezTo>
                    <a:cubicBezTo>
                      <a:pt x="1428" y="6898"/>
                      <a:pt x="910" y="6465"/>
                      <a:pt x="821" y="5929"/>
                    </a:cubicBezTo>
                    <a:cubicBezTo>
                      <a:pt x="735" y="5502"/>
                      <a:pt x="821" y="5057"/>
                      <a:pt x="1043" y="4699"/>
                    </a:cubicBezTo>
                    <a:lnTo>
                      <a:pt x="1043" y="4699"/>
                    </a:lnTo>
                    <a:cubicBezTo>
                      <a:pt x="582" y="4784"/>
                      <a:pt x="1" y="5160"/>
                      <a:pt x="171" y="6066"/>
                    </a:cubicBezTo>
                    <a:cubicBezTo>
                      <a:pt x="317" y="6822"/>
                      <a:pt x="1057" y="7269"/>
                      <a:pt x="1854" y="7269"/>
                    </a:cubicBezTo>
                    <a:cubicBezTo>
                      <a:pt x="1993" y="7269"/>
                      <a:pt x="2134" y="7255"/>
                      <a:pt x="2273" y="7227"/>
                    </a:cubicBezTo>
                    <a:cubicBezTo>
                      <a:pt x="3315" y="7022"/>
                      <a:pt x="4358" y="6151"/>
                      <a:pt x="4118" y="4972"/>
                    </a:cubicBezTo>
                    <a:cubicBezTo>
                      <a:pt x="3777" y="3246"/>
                      <a:pt x="1248" y="3776"/>
                      <a:pt x="1009" y="2495"/>
                    </a:cubicBezTo>
                    <a:cubicBezTo>
                      <a:pt x="855" y="1794"/>
                      <a:pt x="1436" y="461"/>
                      <a:pt x="2495" y="256"/>
                    </a:cubicBezTo>
                    <a:cubicBezTo>
                      <a:pt x="2575" y="242"/>
                      <a:pt x="2644" y="235"/>
                      <a:pt x="2703" y="235"/>
                    </a:cubicBezTo>
                    <a:cubicBezTo>
                      <a:pt x="2934" y="235"/>
                      <a:pt x="3018" y="339"/>
                      <a:pt x="3059" y="530"/>
                    </a:cubicBezTo>
                    <a:cubicBezTo>
                      <a:pt x="3093" y="769"/>
                      <a:pt x="2820" y="1931"/>
                      <a:pt x="2905" y="2409"/>
                    </a:cubicBezTo>
                    <a:cubicBezTo>
                      <a:pt x="2959" y="2699"/>
                      <a:pt x="2999" y="2753"/>
                      <a:pt x="3072" y="2753"/>
                    </a:cubicBezTo>
                    <a:cubicBezTo>
                      <a:pt x="3116" y="2753"/>
                      <a:pt x="3171" y="2734"/>
                      <a:pt x="3247" y="2734"/>
                    </a:cubicBezTo>
                    <a:cubicBezTo>
                      <a:pt x="3435" y="2238"/>
                      <a:pt x="3674" y="1333"/>
                      <a:pt x="3555" y="718"/>
                    </a:cubicBezTo>
                    <a:cubicBezTo>
                      <a:pt x="3444" y="218"/>
                      <a:pt x="3242" y="0"/>
                      <a:pt x="28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2" name="Google Shape;2202;p11"/>
              <p:cNvSpPr/>
              <p:nvPr/>
            </p:nvSpPr>
            <p:spPr>
              <a:xfrm>
                <a:off x="2426425" y="970875"/>
                <a:ext cx="155100" cy="94150"/>
              </a:xfrm>
              <a:custGeom>
                <a:rect b="b" l="l" r="r" t="t"/>
                <a:pathLst>
                  <a:path extrusionOk="0" h="3766" w="6204">
                    <a:moveTo>
                      <a:pt x="4874" y="292"/>
                    </a:moveTo>
                    <a:cubicBezTo>
                      <a:pt x="5001" y="292"/>
                      <a:pt x="5060" y="372"/>
                      <a:pt x="5075" y="482"/>
                    </a:cubicBezTo>
                    <a:cubicBezTo>
                      <a:pt x="5144" y="1233"/>
                      <a:pt x="4187" y="1780"/>
                      <a:pt x="3589" y="2071"/>
                    </a:cubicBezTo>
                    <a:cubicBezTo>
                      <a:pt x="3726" y="1233"/>
                      <a:pt x="4289" y="328"/>
                      <a:pt x="4836" y="294"/>
                    </a:cubicBezTo>
                    <a:cubicBezTo>
                      <a:pt x="4849" y="292"/>
                      <a:pt x="4862" y="292"/>
                      <a:pt x="4874" y="292"/>
                    </a:cubicBezTo>
                    <a:close/>
                    <a:moveTo>
                      <a:pt x="2068" y="413"/>
                    </a:moveTo>
                    <a:cubicBezTo>
                      <a:pt x="2222" y="413"/>
                      <a:pt x="2256" y="482"/>
                      <a:pt x="2273" y="618"/>
                    </a:cubicBezTo>
                    <a:cubicBezTo>
                      <a:pt x="2342" y="1353"/>
                      <a:pt x="1299" y="2071"/>
                      <a:pt x="701" y="2344"/>
                    </a:cubicBezTo>
                    <a:cubicBezTo>
                      <a:pt x="855" y="1507"/>
                      <a:pt x="1504" y="482"/>
                      <a:pt x="2068" y="413"/>
                    </a:cubicBezTo>
                    <a:close/>
                    <a:moveTo>
                      <a:pt x="4891" y="1"/>
                    </a:moveTo>
                    <a:cubicBezTo>
                      <a:pt x="4867" y="1"/>
                      <a:pt x="4843" y="2"/>
                      <a:pt x="4819" y="3"/>
                    </a:cubicBezTo>
                    <a:cubicBezTo>
                      <a:pt x="3931" y="106"/>
                      <a:pt x="3093" y="1233"/>
                      <a:pt x="2991" y="2207"/>
                    </a:cubicBezTo>
                    <a:cubicBezTo>
                      <a:pt x="2871" y="3198"/>
                      <a:pt x="2000" y="3438"/>
                      <a:pt x="1402" y="3489"/>
                    </a:cubicBezTo>
                    <a:cubicBezTo>
                      <a:pt x="1354" y="3494"/>
                      <a:pt x="1309" y="3497"/>
                      <a:pt x="1267" y="3497"/>
                    </a:cubicBezTo>
                    <a:cubicBezTo>
                      <a:pt x="785" y="3497"/>
                      <a:pt x="680" y="3154"/>
                      <a:pt x="633" y="2840"/>
                    </a:cubicBezTo>
                    <a:cubicBezTo>
                      <a:pt x="633" y="2720"/>
                      <a:pt x="633" y="2617"/>
                      <a:pt x="650" y="2515"/>
                    </a:cubicBezTo>
                    <a:cubicBezTo>
                      <a:pt x="1624" y="2327"/>
                      <a:pt x="2735" y="1507"/>
                      <a:pt x="2649" y="635"/>
                    </a:cubicBezTo>
                    <a:cubicBezTo>
                      <a:pt x="2649" y="356"/>
                      <a:pt x="2421" y="140"/>
                      <a:pt x="2172" y="140"/>
                    </a:cubicBezTo>
                    <a:cubicBezTo>
                      <a:pt x="2132" y="140"/>
                      <a:pt x="2091" y="145"/>
                      <a:pt x="2051" y="157"/>
                    </a:cubicBezTo>
                    <a:cubicBezTo>
                      <a:pt x="1026" y="242"/>
                      <a:pt x="1" y="1831"/>
                      <a:pt x="86" y="2857"/>
                    </a:cubicBezTo>
                    <a:cubicBezTo>
                      <a:pt x="116" y="3371"/>
                      <a:pt x="549" y="3765"/>
                      <a:pt x="1051" y="3765"/>
                    </a:cubicBezTo>
                    <a:cubicBezTo>
                      <a:pt x="1116" y="3765"/>
                      <a:pt x="1182" y="3759"/>
                      <a:pt x="1248" y="3745"/>
                    </a:cubicBezTo>
                    <a:cubicBezTo>
                      <a:pt x="1914" y="3694"/>
                      <a:pt x="2564" y="3233"/>
                      <a:pt x="2991" y="2532"/>
                    </a:cubicBezTo>
                    <a:lnTo>
                      <a:pt x="2991" y="2583"/>
                    </a:lnTo>
                    <a:cubicBezTo>
                      <a:pt x="2991" y="3102"/>
                      <a:pt x="3413" y="3525"/>
                      <a:pt x="3929" y="3525"/>
                    </a:cubicBezTo>
                    <a:cubicBezTo>
                      <a:pt x="3991" y="3525"/>
                      <a:pt x="4054" y="3519"/>
                      <a:pt x="4119" y="3506"/>
                    </a:cubicBezTo>
                    <a:cubicBezTo>
                      <a:pt x="4973" y="3455"/>
                      <a:pt x="5844" y="2635"/>
                      <a:pt x="6203" y="1575"/>
                    </a:cubicBezTo>
                    <a:lnTo>
                      <a:pt x="6101" y="1490"/>
                    </a:lnTo>
                    <a:cubicBezTo>
                      <a:pt x="5742" y="2361"/>
                      <a:pt x="5007" y="3198"/>
                      <a:pt x="4272" y="3267"/>
                    </a:cubicBezTo>
                    <a:cubicBezTo>
                      <a:pt x="4231" y="3270"/>
                      <a:pt x="4191" y="3271"/>
                      <a:pt x="4154" y="3271"/>
                    </a:cubicBezTo>
                    <a:cubicBezTo>
                      <a:pt x="3524" y="3271"/>
                      <a:pt x="3554" y="2872"/>
                      <a:pt x="3538" y="2549"/>
                    </a:cubicBezTo>
                    <a:cubicBezTo>
                      <a:pt x="3520" y="2447"/>
                      <a:pt x="3520" y="2344"/>
                      <a:pt x="3538" y="2224"/>
                    </a:cubicBezTo>
                    <a:cubicBezTo>
                      <a:pt x="4529" y="2037"/>
                      <a:pt x="5502" y="1353"/>
                      <a:pt x="5417" y="482"/>
                    </a:cubicBezTo>
                    <a:cubicBezTo>
                      <a:pt x="5386" y="92"/>
                      <a:pt x="5141" y="1"/>
                      <a:pt x="48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3" name="Google Shape;2203;p11"/>
              <p:cNvSpPr/>
              <p:nvPr/>
            </p:nvSpPr>
            <p:spPr>
              <a:xfrm>
                <a:off x="2627200" y="976325"/>
                <a:ext cx="280225" cy="128350"/>
              </a:xfrm>
              <a:custGeom>
                <a:rect b="b" l="l" r="r" t="t"/>
                <a:pathLst>
                  <a:path extrusionOk="0" h="5134" w="11209">
                    <a:moveTo>
                      <a:pt x="5881" y="344"/>
                    </a:moveTo>
                    <a:cubicBezTo>
                      <a:pt x="5914" y="344"/>
                      <a:pt x="5947" y="346"/>
                      <a:pt x="5980" y="349"/>
                    </a:cubicBezTo>
                    <a:cubicBezTo>
                      <a:pt x="5827" y="571"/>
                      <a:pt x="5724" y="845"/>
                      <a:pt x="5724" y="1118"/>
                    </a:cubicBezTo>
                    <a:cubicBezTo>
                      <a:pt x="5690" y="1289"/>
                      <a:pt x="5690" y="1443"/>
                      <a:pt x="5724" y="1613"/>
                    </a:cubicBezTo>
                    <a:cubicBezTo>
                      <a:pt x="5343" y="2293"/>
                      <a:pt x="4754" y="2811"/>
                      <a:pt x="4360" y="2811"/>
                    </a:cubicBezTo>
                    <a:cubicBezTo>
                      <a:pt x="4347" y="2811"/>
                      <a:pt x="4335" y="2811"/>
                      <a:pt x="4323" y="2810"/>
                    </a:cubicBezTo>
                    <a:cubicBezTo>
                      <a:pt x="3947" y="2758"/>
                      <a:pt x="4033" y="2587"/>
                      <a:pt x="4050" y="2331"/>
                    </a:cubicBezTo>
                    <a:cubicBezTo>
                      <a:pt x="4132" y="1704"/>
                      <a:pt x="4948" y="344"/>
                      <a:pt x="5881" y="344"/>
                    </a:cubicBezTo>
                    <a:close/>
                    <a:moveTo>
                      <a:pt x="1658" y="3356"/>
                    </a:moveTo>
                    <a:cubicBezTo>
                      <a:pt x="1145" y="4467"/>
                      <a:pt x="684" y="4860"/>
                      <a:pt x="513" y="4860"/>
                    </a:cubicBezTo>
                    <a:cubicBezTo>
                      <a:pt x="359" y="4843"/>
                      <a:pt x="257" y="4723"/>
                      <a:pt x="291" y="4586"/>
                    </a:cubicBezTo>
                    <a:cubicBezTo>
                      <a:pt x="308" y="4006"/>
                      <a:pt x="940" y="3698"/>
                      <a:pt x="1658" y="3356"/>
                    </a:cubicBezTo>
                    <a:close/>
                    <a:moveTo>
                      <a:pt x="5789" y="0"/>
                    </a:moveTo>
                    <a:cubicBezTo>
                      <a:pt x="4934" y="0"/>
                      <a:pt x="4015" y="987"/>
                      <a:pt x="3657" y="1819"/>
                    </a:cubicBezTo>
                    <a:cubicBezTo>
                      <a:pt x="3366" y="2297"/>
                      <a:pt x="2905" y="2656"/>
                      <a:pt x="2375" y="2844"/>
                    </a:cubicBezTo>
                    <a:cubicBezTo>
                      <a:pt x="2734" y="2075"/>
                      <a:pt x="2990" y="1272"/>
                      <a:pt x="3178" y="452"/>
                    </a:cubicBezTo>
                    <a:lnTo>
                      <a:pt x="2973" y="417"/>
                    </a:lnTo>
                    <a:cubicBezTo>
                      <a:pt x="2965" y="417"/>
                      <a:pt x="2957" y="417"/>
                      <a:pt x="2949" y="417"/>
                    </a:cubicBezTo>
                    <a:cubicBezTo>
                      <a:pt x="2693" y="417"/>
                      <a:pt x="2579" y="679"/>
                      <a:pt x="2529" y="845"/>
                    </a:cubicBezTo>
                    <a:cubicBezTo>
                      <a:pt x="2495" y="1015"/>
                      <a:pt x="2461" y="1101"/>
                      <a:pt x="2426" y="1220"/>
                    </a:cubicBezTo>
                    <a:cubicBezTo>
                      <a:pt x="2040" y="1775"/>
                      <a:pt x="1570" y="2297"/>
                      <a:pt x="1246" y="2297"/>
                    </a:cubicBezTo>
                    <a:cubicBezTo>
                      <a:pt x="1241" y="2297"/>
                      <a:pt x="1236" y="2297"/>
                      <a:pt x="1230" y="2297"/>
                    </a:cubicBezTo>
                    <a:cubicBezTo>
                      <a:pt x="906" y="2280"/>
                      <a:pt x="906" y="2143"/>
                      <a:pt x="923" y="1938"/>
                    </a:cubicBezTo>
                    <a:cubicBezTo>
                      <a:pt x="957" y="1716"/>
                      <a:pt x="1350" y="537"/>
                      <a:pt x="1572" y="264"/>
                    </a:cubicBezTo>
                    <a:cubicBezTo>
                      <a:pt x="1709" y="81"/>
                      <a:pt x="1527" y="51"/>
                      <a:pt x="1365" y="51"/>
                    </a:cubicBezTo>
                    <a:cubicBezTo>
                      <a:pt x="1284" y="51"/>
                      <a:pt x="1208" y="59"/>
                      <a:pt x="1179" y="59"/>
                    </a:cubicBezTo>
                    <a:cubicBezTo>
                      <a:pt x="1094" y="59"/>
                      <a:pt x="376" y="1272"/>
                      <a:pt x="359" y="1904"/>
                    </a:cubicBezTo>
                    <a:cubicBezTo>
                      <a:pt x="325" y="2297"/>
                      <a:pt x="632" y="2639"/>
                      <a:pt x="1008" y="2639"/>
                    </a:cubicBezTo>
                    <a:cubicBezTo>
                      <a:pt x="1017" y="2639"/>
                      <a:pt x="1026" y="2639"/>
                      <a:pt x="1034" y="2639"/>
                    </a:cubicBezTo>
                    <a:cubicBezTo>
                      <a:pt x="1503" y="2639"/>
                      <a:pt x="1938" y="2183"/>
                      <a:pt x="2341" y="1579"/>
                    </a:cubicBezTo>
                    <a:lnTo>
                      <a:pt x="2341" y="1579"/>
                    </a:lnTo>
                    <a:cubicBezTo>
                      <a:pt x="2153" y="2211"/>
                      <a:pt x="1948" y="2741"/>
                      <a:pt x="1777" y="3151"/>
                    </a:cubicBezTo>
                    <a:cubicBezTo>
                      <a:pt x="872" y="3561"/>
                      <a:pt x="34" y="3920"/>
                      <a:pt x="17" y="4638"/>
                    </a:cubicBezTo>
                    <a:cubicBezTo>
                      <a:pt x="0" y="4962"/>
                      <a:pt x="257" y="5116"/>
                      <a:pt x="530" y="5133"/>
                    </a:cubicBezTo>
                    <a:cubicBezTo>
                      <a:pt x="535" y="5133"/>
                      <a:pt x="540" y="5133"/>
                      <a:pt x="545" y="5133"/>
                    </a:cubicBezTo>
                    <a:cubicBezTo>
                      <a:pt x="1139" y="5133"/>
                      <a:pt x="1764" y="4167"/>
                      <a:pt x="2256" y="3083"/>
                    </a:cubicBezTo>
                    <a:cubicBezTo>
                      <a:pt x="2734" y="2912"/>
                      <a:pt x="3161" y="2622"/>
                      <a:pt x="3520" y="2263"/>
                    </a:cubicBezTo>
                    <a:lnTo>
                      <a:pt x="3520" y="2314"/>
                    </a:lnTo>
                    <a:cubicBezTo>
                      <a:pt x="3469" y="2758"/>
                      <a:pt x="3691" y="3100"/>
                      <a:pt x="4118" y="3151"/>
                    </a:cubicBezTo>
                    <a:cubicBezTo>
                      <a:pt x="4132" y="3152"/>
                      <a:pt x="4146" y="3153"/>
                      <a:pt x="4161" y="3153"/>
                    </a:cubicBezTo>
                    <a:cubicBezTo>
                      <a:pt x="4596" y="3153"/>
                      <a:pt x="5347" y="2664"/>
                      <a:pt x="5810" y="1887"/>
                    </a:cubicBezTo>
                    <a:cubicBezTo>
                      <a:pt x="5878" y="2246"/>
                      <a:pt x="6185" y="2536"/>
                      <a:pt x="6544" y="2587"/>
                    </a:cubicBezTo>
                    <a:cubicBezTo>
                      <a:pt x="6570" y="2589"/>
                      <a:pt x="6595" y="2591"/>
                      <a:pt x="6620" y="2591"/>
                    </a:cubicBezTo>
                    <a:cubicBezTo>
                      <a:pt x="6799" y="2591"/>
                      <a:pt x="6973" y="2536"/>
                      <a:pt x="7108" y="2417"/>
                    </a:cubicBezTo>
                    <a:lnTo>
                      <a:pt x="7108" y="2417"/>
                    </a:lnTo>
                    <a:cubicBezTo>
                      <a:pt x="7091" y="2468"/>
                      <a:pt x="7074" y="2519"/>
                      <a:pt x="7057" y="2570"/>
                    </a:cubicBezTo>
                    <a:cubicBezTo>
                      <a:pt x="6971" y="3015"/>
                      <a:pt x="7142" y="3459"/>
                      <a:pt x="7535" y="3544"/>
                    </a:cubicBezTo>
                    <a:cubicBezTo>
                      <a:pt x="7568" y="3552"/>
                      <a:pt x="7601" y="3555"/>
                      <a:pt x="7636" y="3555"/>
                    </a:cubicBezTo>
                    <a:cubicBezTo>
                      <a:pt x="7999" y="3555"/>
                      <a:pt x="8461" y="3161"/>
                      <a:pt x="8851" y="2724"/>
                    </a:cubicBezTo>
                    <a:lnTo>
                      <a:pt x="8851" y="2724"/>
                    </a:lnTo>
                    <a:cubicBezTo>
                      <a:pt x="8800" y="2844"/>
                      <a:pt x="8748" y="2980"/>
                      <a:pt x="8731" y="3117"/>
                    </a:cubicBezTo>
                    <a:cubicBezTo>
                      <a:pt x="8595" y="3476"/>
                      <a:pt x="8834" y="3835"/>
                      <a:pt x="9193" y="3869"/>
                    </a:cubicBezTo>
                    <a:cubicBezTo>
                      <a:pt x="9246" y="3878"/>
                      <a:pt x="9302" y="3883"/>
                      <a:pt x="9360" y="3883"/>
                    </a:cubicBezTo>
                    <a:cubicBezTo>
                      <a:pt x="9944" y="3883"/>
                      <a:pt x="10711" y="3416"/>
                      <a:pt x="11209" y="2639"/>
                    </a:cubicBezTo>
                    <a:lnTo>
                      <a:pt x="11123" y="2553"/>
                    </a:lnTo>
                    <a:cubicBezTo>
                      <a:pt x="10561" y="3292"/>
                      <a:pt x="9863" y="3668"/>
                      <a:pt x="9498" y="3668"/>
                    </a:cubicBezTo>
                    <a:cubicBezTo>
                      <a:pt x="9474" y="3668"/>
                      <a:pt x="9452" y="3667"/>
                      <a:pt x="9432" y="3664"/>
                    </a:cubicBezTo>
                    <a:cubicBezTo>
                      <a:pt x="9090" y="3595"/>
                      <a:pt x="9176" y="3459"/>
                      <a:pt x="9193" y="3254"/>
                    </a:cubicBezTo>
                    <a:cubicBezTo>
                      <a:pt x="9329" y="2673"/>
                      <a:pt x="10098" y="1716"/>
                      <a:pt x="10115" y="1613"/>
                    </a:cubicBezTo>
                    <a:cubicBezTo>
                      <a:pt x="10132" y="1494"/>
                      <a:pt x="9842" y="1357"/>
                      <a:pt x="9756" y="1306"/>
                    </a:cubicBezTo>
                    <a:cubicBezTo>
                      <a:pt x="9311" y="1867"/>
                      <a:pt x="8371" y="3242"/>
                      <a:pt x="7814" y="3242"/>
                    </a:cubicBezTo>
                    <a:cubicBezTo>
                      <a:pt x="7795" y="3242"/>
                      <a:pt x="7776" y="3240"/>
                      <a:pt x="7757" y="3237"/>
                    </a:cubicBezTo>
                    <a:cubicBezTo>
                      <a:pt x="7228" y="3117"/>
                      <a:pt x="7552" y="2758"/>
                      <a:pt x="7569" y="2622"/>
                    </a:cubicBezTo>
                    <a:cubicBezTo>
                      <a:pt x="7689" y="2041"/>
                      <a:pt x="8236" y="1272"/>
                      <a:pt x="8475" y="1015"/>
                    </a:cubicBezTo>
                    <a:cubicBezTo>
                      <a:pt x="8424" y="896"/>
                      <a:pt x="8321" y="810"/>
                      <a:pt x="8185" y="776"/>
                    </a:cubicBezTo>
                    <a:cubicBezTo>
                      <a:pt x="8180" y="775"/>
                      <a:pt x="8176" y="775"/>
                      <a:pt x="8171" y="775"/>
                    </a:cubicBezTo>
                    <a:cubicBezTo>
                      <a:pt x="7974" y="775"/>
                      <a:pt x="7511" y="1457"/>
                      <a:pt x="7228" y="2058"/>
                    </a:cubicBezTo>
                    <a:cubicBezTo>
                      <a:pt x="7045" y="2301"/>
                      <a:pt x="6877" y="2422"/>
                      <a:pt x="6697" y="2422"/>
                    </a:cubicBezTo>
                    <a:cubicBezTo>
                      <a:pt x="6675" y="2422"/>
                      <a:pt x="6652" y="2420"/>
                      <a:pt x="6630" y="2417"/>
                    </a:cubicBezTo>
                    <a:cubicBezTo>
                      <a:pt x="6442" y="2399"/>
                      <a:pt x="6049" y="2075"/>
                      <a:pt x="6100" y="1631"/>
                    </a:cubicBezTo>
                    <a:cubicBezTo>
                      <a:pt x="6134" y="1186"/>
                      <a:pt x="6544" y="793"/>
                      <a:pt x="6561" y="588"/>
                    </a:cubicBezTo>
                    <a:cubicBezTo>
                      <a:pt x="6596" y="366"/>
                      <a:pt x="6527" y="247"/>
                      <a:pt x="6305" y="229"/>
                    </a:cubicBezTo>
                    <a:lnTo>
                      <a:pt x="6254" y="229"/>
                    </a:lnTo>
                    <a:cubicBezTo>
                      <a:pt x="6203" y="110"/>
                      <a:pt x="6117" y="24"/>
                      <a:pt x="5912" y="7"/>
                    </a:cubicBezTo>
                    <a:cubicBezTo>
                      <a:pt x="5871" y="3"/>
                      <a:pt x="5830" y="0"/>
                      <a:pt x="57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4" name="Google Shape;2204;p11"/>
              <p:cNvSpPr/>
              <p:nvPr/>
            </p:nvSpPr>
            <p:spPr>
              <a:xfrm>
                <a:off x="2378150" y="2467225"/>
                <a:ext cx="144375" cy="180750"/>
              </a:xfrm>
              <a:custGeom>
                <a:rect b="b" l="l" r="r" t="t"/>
                <a:pathLst>
                  <a:path extrusionOk="0" h="7230" w="5775">
                    <a:moveTo>
                      <a:pt x="4905" y="207"/>
                    </a:moveTo>
                    <a:cubicBezTo>
                      <a:pt x="5093" y="207"/>
                      <a:pt x="5264" y="327"/>
                      <a:pt x="5264" y="669"/>
                    </a:cubicBezTo>
                    <a:cubicBezTo>
                      <a:pt x="5264" y="1369"/>
                      <a:pt x="4580" y="2770"/>
                      <a:pt x="3487" y="2804"/>
                    </a:cubicBezTo>
                    <a:cubicBezTo>
                      <a:pt x="3948" y="1420"/>
                      <a:pt x="4358" y="224"/>
                      <a:pt x="4905" y="207"/>
                    </a:cubicBezTo>
                    <a:close/>
                    <a:moveTo>
                      <a:pt x="531" y="5965"/>
                    </a:moveTo>
                    <a:cubicBezTo>
                      <a:pt x="889" y="6000"/>
                      <a:pt x="1231" y="6085"/>
                      <a:pt x="1539" y="6239"/>
                    </a:cubicBezTo>
                    <a:cubicBezTo>
                      <a:pt x="1385" y="6478"/>
                      <a:pt x="1129" y="6632"/>
                      <a:pt x="855" y="6649"/>
                    </a:cubicBezTo>
                    <a:cubicBezTo>
                      <a:pt x="548" y="6649"/>
                      <a:pt x="291" y="6427"/>
                      <a:pt x="240" y="6136"/>
                    </a:cubicBezTo>
                    <a:cubicBezTo>
                      <a:pt x="240" y="6034"/>
                      <a:pt x="309" y="5965"/>
                      <a:pt x="531" y="5965"/>
                    </a:cubicBezTo>
                    <a:close/>
                    <a:moveTo>
                      <a:pt x="4926" y="0"/>
                    </a:moveTo>
                    <a:cubicBezTo>
                      <a:pt x="4908" y="0"/>
                      <a:pt x="4889" y="1"/>
                      <a:pt x="4871" y="2"/>
                    </a:cubicBezTo>
                    <a:cubicBezTo>
                      <a:pt x="3948" y="2"/>
                      <a:pt x="3401" y="1250"/>
                      <a:pt x="2923" y="2668"/>
                    </a:cubicBezTo>
                    <a:cubicBezTo>
                      <a:pt x="2615" y="2480"/>
                      <a:pt x="2427" y="2121"/>
                      <a:pt x="2427" y="1762"/>
                    </a:cubicBezTo>
                    <a:cubicBezTo>
                      <a:pt x="2427" y="1557"/>
                      <a:pt x="2461" y="1369"/>
                      <a:pt x="2547" y="1198"/>
                    </a:cubicBezTo>
                    <a:cubicBezTo>
                      <a:pt x="2205" y="1198"/>
                      <a:pt x="1983" y="1591"/>
                      <a:pt x="1983" y="1899"/>
                    </a:cubicBezTo>
                    <a:cubicBezTo>
                      <a:pt x="1983" y="2223"/>
                      <a:pt x="2325" y="2668"/>
                      <a:pt x="2854" y="2873"/>
                    </a:cubicBezTo>
                    <a:cubicBezTo>
                      <a:pt x="2496" y="3983"/>
                      <a:pt x="2171" y="5196"/>
                      <a:pt x="1744" y="5914"/>
                    </a:cubicBezTo>
                    <a:cubicBezTo>
                      <a:pt x="1402" y="5812"/>
                      <a:pt x="1026" y="5760"/>
                      <a:pt x="667" y="5743"/>
                    </a:cubicBezTo>
                    <a:cubicBezTo>
                      <a:pt x="172" y="5743"/>
                      <a:pt x="1" y="5914"/>
                      <a:pt x="1" y="6136"/>
                    </a:cubicBezTo>
                    <a:cubicBezTo>
                      <a:pt x="51" y="6570"/>
                      <a:pt x="427" y="6906"/>
                      <a:pt x="858" y="6906"/>
                    </a:cubicBezTo>
                    <a:cubicBezTo>
                      <a:pt x="868" y="6906"/>
                      <a:pt x="879" y="6905"/>
                      <a:pt x="889" y="6905"/>
                    </a:cubicBezTo>
                    <a:cubicBezTo>
                      <a:pt x="1282" y="6888"/>
                      <a:pt x="1641" y="6700"/>
                      <a:pt x="1880" y="6392"/>
                    </a:cubicBezTo>
                    <a:cubicBezTo>
                      <a:pt x="2684" y="6734"/>
                      <a:pt x="3572" y="7230"/>
                      <a:pt x="4204" y="7230"/>
                    </a:cubicBezTo>
                    <a:cubicBezTo>
                      <a:pt x="4853" y="7230"/>
                      <a:pt x="4956" y="7008"/>
                      <a:pt x="5144" y="6461"/>
                    </a:cubicBezTo>
                    <a:lnTo>
                      <a:pt x="5144" y="6461"/>
                    </a:lnTo>
                    <a:cubicBezTo>
                      <a:pt x="4980" y="6550"/>
                      <a:pt x="4803" y="6601"/>
                      <a:pt x="4613" y="6601"/>
                    </a:cubicBezTo>
                    <a:cubicBezTo>
                      <a:pt x="4585" y="6601"/>
                      <a:pt x="4557" y="6600"/>
                      <a:pt x="4529" y="6598"/>
                    </a:cubicBezTo>
                    <a:cubicBezTo>
                      <a:pt x="3862" y="6598"/>
                      <a:pt x="2974" y="6307"/>
                      <a:pt x="2154" y="6051"/>
                    </a:cubicBezTo>
                    <a:cubicBezTo>
                      <a:pt x="2666" y="5265"/>
                      <a:pt x="3077" y="4052"/>
                      <a:pt x="3435" y="2975"/>
                    </a:cubicBezTo>
                    <a:lnTo>
                      <a:pt x="3589" y="2975"/>
                    </a:lnTo>
                    <a:cubicBezTo>
                      <a:pt x="3600" y="2975"/>
                      <a:pt x="3610" y="2975"/>
                      <a:pt x="3621" y="2975"/>
                    </a:cubicBezTo>
                    <a:cubicBezTo>
                      <a:pt x="4768" y="2975"/>
                      <a:pt x="5708" y="2059"/>
                      <a:pt x="5725" y="908"/>
                    </a:cubicBezTo>
                    <a:cubicBezTo>
                      <a:pt x="5774" y="415"/>
                      <a:pt x="5396" y="0"/>
                      <a:pt x="49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5" name="Google Shape;2205;p11"/>
              <p:cNvSpPr/>
              <p:nvPr/>
            </p:nvSpPr>
            <p:spPr>
              <a:xfrm>
                <a:off x="2514850" y="2494550"/>
                <a:ext cx="327225" cy="144025"/>
              </a:xfrm>
              <a:custGeom>
                <a:rect b="b" l="l" r="r" t="t"/>
                <a:pathLst>
                  <a:path extrusionOk="0" h="5761" w="13089">
                    <a:moveTo>
                      <a:pt x="8817" y="2395"/>
                    </a:moveTo>
                    <a:cubicBezTo>
                      <a:pt x="8971" y="2395"/>
                      <a:pt x="8988" y="2480"/>
                      <a:pt x="8988" y="2600"/>
                    </a:cubicBezTo>
                    <a:cubicBezTo>
                      <a:pt x="8988" y="3369"/>
                      <a:pt x="7860" y="4018"/>
                      <a:pt x="7228" y="4223"/>
                    </a:cubicBezTo>
                    <a:cubicBezTo>
                      <a:pt x="7450" y="3369"/>
                      <a:pt x="8253" y="2395"/>
                      <a:pt x="8817" y="2395"/>
                    </a:cubicBezTo>
                    <a:close/>
                    <a:moveTo>
                      <a:pt x="6267" y="1"/>
                    </a:moveTo>
                    <a:cubicBezTo>
                      <a:pt x="6257" y="1"/>
                      <a:pt x="6247" y="1"/>
                      <a:pt x="6237" y="3"/>
                    </a:cubicBezTo>
                    <a:cubicBezTo>
                      <a:pt x="5878" y="3"/>
                      <a:pt x="5195" y="1216"/>
                      <a:pt x="4699" y="2514"/>
                    </a:cubicBezTo>
                    <a:lnTo>
                      <a:pt x="4289" y="2480"/>
                    </a:lnTo>
                    <a:lnTo>
                      <a:pt x="4289" y="2651"/>
                    </a:lnTo>
                    <a:lnTo>
                      <a:pt x="4614" y="2719"/>
                    </a:lnTo>
                    <a:cubicBezTo>
                      <a:pt x="4443" y="3147"/>
                      <a:pt x="4306" y="3591"/>
                      <a:pt x="4204" y="4052"/>
                    </a:cubicBezTo>
                    <a:cubicBezTo>
                      <a:pt x="3691" y="4889"/>
                      <a:pt x="3179" y="5317"/>
                      <a:pt x="2871" y="5317"/>
                    </a:cubicBezTo>
                    <a:cubicBezTo>
                      <a:pt x="2546" y="5317"/>
                      <a:pt x="2564" y="5077"/>
                      <a:pt x="2564" y="4907"/>
                    </a:cubicBezTo>
                    <a:cubicBezTo>
                      <a:pt x="2564" y="4736"/>
                      <a:pt x="3093" y="3864"/>
                      <a:pt x="3093" y="3676"/>
                    </a:cubicBezTo>
                    <a:cubicBezTo>
                      <a:pt x="3093" y="3488"/>
                      <a:pt x="2837" y="3454"/>
                      <a:pt x="2734" y="3437"/>
                    </a:cubicBezTo>
                    <a:cubicBezTo>
                      <a:pt x="2290" y="4103"/>
                      <a:pt x="1419" y="5402"/>
                      <a:pt x="855" y="5402"/>
                    </a:cubicBezTo>
                    <a:cubicBezTo>
                      <a:pt x="684" y="5402"/>
                      <a:pt x="599" y="5299"/>
                      <a:pt x="599" y="5043"/>
                    </a:cubicBezTo>
                    <a:cubicBezTo>
                      <a:pt x="599" y="4189"/>
                      <a:pt x="1607" y="2514"/>
                      <a:pt x="2461" y="2514"/>
                    </a:cubicBezTo>
                    <a:cubicBezTo>
                      <a:pt x="2786" y="2514"/>
                      <a:pt x="2888" y="2754"/>
                      <a:pt x="2888" y="3010"/>
                    </a:cubicBezTo>
                    <a:cubicBezTo>
                      <a:pt x="2888" y="3112"/>
                      <a:pt x="2871" y="3232"/>
                      <a:pt x="2837" y="3335"/>
                    </a:cubicBezTo>
                    <a:cubicBezTo>
                      <a:pt x="3093" y="3335"/>
                      <a:pt x="3298" y="3249"/>
                      <a:pt x="3298" y="2942"/>
                    </a:cubicBezTo>
                    <a:cubicBezTo>
                      <a:pt x="3298" y="2651"/>
                      <a:pt x="2922" y="2258"/>
                      <a:pt x="2478" y="2258"/>
                    </a:cubicBezTo>
                    <a:cubicBezTo>
                      <a:pt x="1299" y="2258"/>
                      <a:pt x="1" y="3950"/>
                      <a:pt x="1" y="5026"/>
                    </a:cubicBezTo>
                    <a:cubicBezTo>
                      <a:pt x="1" y="5522"/>
                      <a:pt x="274" y="5761"/>
                      <a:pt x="667" y="5761"/>
                    </a:cubicBezTo>
                    <a:cubicBezTo>
                      <a:pt x="1043" y="5761"/>
                      <a:pt x="1504" y="5419"/>
                      <a:pt x="2017" y="4719"/>
                    </a:cubicBezTo>
                    <a:lnTo>
                      <a:pt x="2017" y="4719"/>
                    </a:lnTo>
                    <a:cubicBezTo>
                      <a:pt x="2000" y="4804"/>
                      <a:pt x="1983" y="4889"/>
                      <a:pt x="1983" y="4975"/>
                    </a:cubicBezTo>
                    <a:cubicBezTo>
                      <a:pt x="1966" y="5324"/>
                      <a:pt x="2241" y="5625"/>
                      <a:pt x="2602" y="5625"/>
                    </a:cubicBezTo>
                    <a:cubicBezTo>
                      <a:pt x="2612" y="5625"/>
                      <a:pt x="2622" y="5625"/>
                      <a:pt x="2632" y="5624"/>
                    </a:cubicBezTo>
                    <a:cubicBezTo>
                      <a:pt x="3144" y="5624"/>
                      <a:pt x="3725" y="5197"/>
                      <a:pt x="4118" y="4531"/>
                    </a:cubicBezTo>
                    <a:lnTo>
                      <a:pt x="4118" y="4531"/>
                    </a:lnTo>
                    <a:cubicBezTo>
                      <a:pt x="4101" y="4633"/>
                      <a:pt x="4101" y="4753"/>
                      <a:pt x="4101" y="4872"/>
                    </a:cubicBezTo>
                    <a:cubicBezTo>
                      <a:pt x="4101" y="5470"/>
                      <a:pt x="4375" y="5744"/>
                      <a:pt x="4887" y="5744"/>
                    </a:cubicBezTo>
                    <a:cubicBezTo>
                      <a:pt x="5400" y="5744"/>
                      <a:pt x="6135" y="5334"/>
                      <a:pt x="6579" y="4701"/>
                    </a:cubicBezTo>
                    <a:cubicBezTo>
                      <a:pt x="6579" y="5282"/>
                      <a:pt x="6938" y="5744"/>
                      <a:pt x="7672" y="5744"/>
                    </a:cubicBezTo>
                    <a:cubicBezTo>
                      <a:pt x="8390" y="5744"/>
                      <a:pt x="9244" y="5214"/>
                      <a:pt x="9757" y="4360"/>
                    </a:cubicBezTo>
                    <a:cubicBezTo>
                      <a:pt x="10064" y="3813"/>
                      <a:pt x="10338" y="3232"/>
                      <a:pt x="10577" y="2651"/>
                    </a:cubicBezTo>
                    <a:cubicBezTo>
                      <a:pt x="10782" y="2805"/>
                      <a:pt x="11072" y="2925"/>
                      <a:pt x="11072" y="3335"/>
                    </a:cubicBezTo>
                    <a:cubicBezTo>
                      <a:pt x="11072" y="3745"/>
                      <a:pt x="10577" y="4462"/>
                      <a:pt x="10577" y="4992"/>
                    </a:cubicBezTo>
                    <a:cubicBezTo>
                      <a:pt x="10577" y="5539"/>
                      <a:pt x="10833" y="5573"/>
                      <a:pt x="11243" y="5573"/>
                    </a:cubicBezTo>
                    <a:cubicBezTo>
                      <a:pt x="11978" y="5573"/>
                      <a:pt x="12747" y="4770"/>
                      <a:pt x="13089" y="4018"/>
                    </a:cubicBezTo>
                    <a:lnTo>
                      <a:pt x="12986" y="3933"/>
                    </a:lnTo>
                    <a:cubicBezTo>
                      <a:pt x="12747" y="4445"/>
                      <a:pt x="12029" y="5248"/>
                      <a:pt x="11465" y="5248"/>
                    </a:cubicBezTo>
                    <a:cubicBezTo>
                      <a:pt x="11329" y="5248"/>
                      <a:pt x="11192" y="5214"/>
                      <a:pt x="11192" y="4975"/>
                    </a:cubicBezTo>
                    <a:cubicBezTo>
                      <a:pt x="11192" y="4736"/>
                      <a:pt x="11636" y="4018"/>
                      <a:pt x="11636" y="3488"/>
                    </a:cubicBezTo>
                    <a:cubicBezTo>
                      <a:pt x="11636" y="2942"/>
                      <a:pt x="10731" y="2566"/>
                      <a:pt x="10731" y="2224"/>
                    </a:cubicBezTo>
                    <a:cubicBezTo>
                      <a:pt x="10765" y="2121"/>
                      <a:pt x="10799" y="2002"/>
                      <a:pt x="10833" y="1899"/>
                    </a:cubicBezTo>
                    <a:cubicBezTo>
                      <a:pt x="10833" y="1831"/>
                      <a:pt x="10833" y="1694"/>
                      <a:pt x="10697" y="1694"/>
                    </a:cubicBezTo>
                    <a:cubicBezTo>
                      <a:pt x="10457" y="1797"/>
                      <a:pt x="10304" y="2019"/>
                      <a:pt x="10321" y="2292"/>
                    </a:cubicBezTo>
                    <a:cubicBezTo>
                      <a:pt x="10304" y="2361"/>
                      <a:pt x="10355" y="2446"/>
                      <a:pt x="10423" y="2497"/>
                    </a:cubicBezTo>
                    <a:cubicBezTo>
                      <a:pt x="10252" y="3010"/>
                      <a:pt x="10030" y="3505"/>
                      <a:pt x="9808" y="4001"/>
                    </a:cubicBezTo>
                    <a:cubicBezTo>
                      <a:pt x="9364" y="4804"/>
                      <a:pt x="8595" y="5470"/>
                      <a:pt x="7843" y="5470"/>
                    </a:cubicBezTo>
                    <a:cubicBezTo>
                      <a:pt x="7091" y="5470"/>
                      <a:pt x="7143" y="5077"/>
                      <a:pt x="7143" y="4719"/>
                    </a:cubicBezTo>
                    <a:cubicBezTo>
                      <a:pt x="7143" y="4616"/>
                      <a:pt x="7160" y="4496"/>
                      <a:pt x="7177" y="4394"/>
                    </a:cubicBezTo>
                    <a:cubicBezTo>
                      <a:pt x="8202" y="4308"/>
                      <a:pt x="9398" y="3591"/>
                      <a:pt x="9398" y="2668"/>
                    </a:cubicBezTo>
                    <a:cubicBezTo>
                      <a:pt x="9446" y="2362"/>
                      <a:pt x="9191" y="2101"/>
                      <a:pt x="8889" y="2101"/>
                    </a:cubicBezTo>
                    <a:cubicBezTo>
                      <a:pt x="8871" y="2101"/>
                      <a:pt x="8853" y="2102"/>
                      <a:pt x="8834" y="2104"/>
                    </a:cubicBezTo>
                    <a:cubicBezTo>
                      <a:pt x="7911" y="2104"/>
                      <a:pt x="6835" y="3317"/>
                      <a:pt x="6630" y="4326"/>
                    </a:cubicBezTo>
                    <a:cubicBezTo>
                      <a:pt x="6203" y="5009"/>
                      <a:pt x="5656" y="5419"/>
                      <a:pt x="5144" y="5419"/>
                    </a:cubicBezTo>
                    <a:cubicBezTo>
                      <a:pt x="4631" y="5419"/>
                      <a:pt x="4665" y="5231"/>
                      <a:pt x="4665" y="4701"/>
                    </a:cubicBezTo>
                    <a:cubicBezTo>
                      <a:pt x="4699" y="4018"/>
                      <a:pt x="4853" y="3369"/>
                      <a:pt x="5144" y="2754"/>
                    </a:cubicBezTo>
                    <a:lnTo>
                      <a:pt x="5280" y="2754"/>
                    </a:lnTo>
                    <a:cubicBezTo>
                      <a:pt x="5690" y="2754"/>
                      <a:pt x="6203" y="2702"/>
                      <a:pt x="6852" y="2651"/>
                    </a:cubicBezTo>
                    <a:lnTo>
                      <a:pt x="6852" y="2497"/>
                    </a:lnTo>
                    <a:cubicBezTo>
                      <a:pt x="6408" y="2532"/>
                      <a:pt x="5964" y="2532"/>
                      <a:pt x="5571" y="2532"/>
                    </a:cubicBezTo>
                    <a:lnTo>
                      <a:pt x="5229" y="2532"/>
                    </a:lnTo>
                    <a:cubicBezTo>
                      <a:pt x="5776" y="1455"/>
                      <a:pt x="6425" y="515"/>
                      <a:pt x="6425" y="191"/>
                    </a:cubicBezTo>
                    <a:cubicBezTo>
                      <a:pt x="6441" y="81"/>
                      <a:pt x="6371" y="1"/>
                      <a:pt x="62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06" name="Google Shape;2206;p11"/>
            <p:cNvGrpSpPr/>
            <p:nvPr/>
          </p:nvGrpSpPr>
          <p:grpSpPr>
            <a:xfrm>
              <a:off x="1203475" y="909988"/>
              <a:ext cx="1482700" cy="1737875"/>
              <a:chOff x="232125" y="910100"/>
              <a:chExt cx="1482700" cy="1737875"/>
            </a:xfrm>
          </p:grpSpPr>
          <p:sp>
            <p:nvSpPr>
              <p:cNvPr id="2207" name="Google Shape;2207;p11"/>
              <p:cNvSpPr/>
              <p:nvPr/>
            </p:nvSpPr>
            <p:spPr>
              <a:xfrm>
                <a:off x="330375" y="2205000"/>
                <a:ext cx="262725" cy="308925"/>
              </a:xfrm>
              <a:custGeom>
                <a:rect b="b" l="l" r="r" t="t"/>
                <a:pathLst>
                  <a:path extrusionOk="0" h="12357" w="10509">
                    <a:moveTo>
                      <a:pt x="7724" y="0"/>
                    </a:moveTo>
                    <a:cubicBezTo>
                      <a:pt x="7724" y="0"/>
                      <a:pt x="1" y="10406"/>
                      <a:pt x="564" y="11192"/>
                    </a:cubicBezTo>
                    <a:cubicBezTo>
                      <a:pt x="676" y="11352"/>
                      <a:pt x="825" y="11415"/>
                      <a:pt x="991" y="11415"/>
                    </a:cubicBezTo>
                    <a:cubicBezTo>
                      <a:pt x="1642" y="11415"/>
                      <a:pt x="2563" y="10440"/>
                      <a:pt x="2564" y="10440"/>
                    </a:cubicBezTo>
                    <a:lnTo>
                      <a:pt x="2564" y="10440"/>
                    </a:lnTo>
                    <a:cubicBezTo>
                      <a:pt x="2563" y="10440"/>
                      <a:pt x="1282" y="11875"/>
                      <a:pt x="1966" y="12183"/>
                    </a:cubicBezTo>
                    <a:cubicBezTo>
                      <a:pt x="2026" y="12208"/>
                      <a:pt x="2092" y="12220"/>
                      <a:pt x="2163" y="12220"/>
                    </a:cubicBezTo>
                    <a:cubicBezTo>
                      <a:pt x="2893" y="12220"/>
                      <a:pt x="4101" y="10970"/>
                      <a:pt x="4101" y="10970"/>
                    </a:cubicBezTo>
                    <a:lnTo>
                      <a:pt x="4101" y="10970"/>
                    </a:lnTo>
                    <a:cubicBezTo>
                      <a:pt x="4101" y="10970"/>
                      <a:pt x="2991" y="12166"/>
                      <a:pt x="3828" y="12354"/>
                    </a:cubicBezTo>
                    <a:cubicBezTo>
                      <a:pt x="3835" y="12355"/>
                      <a:pt x="3843" y="12356"/>
                      <a:pt x="3851" y="12356"/>
                    </a:cubicBezTo>
                    <a:cubicBezTo>
                      <a:pt x="4766" y="12356"/>
                      <a:pt x="10509" y="1777"/>
                      <a:pt x="10509" y="1777"/>
                    </a:cubicBezTo>
                    <a:lnTo>
                      <a:pt x="7724" y="0"/>
                    </a:ln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8" name="Google Shape;2208;p11"/>
              <p:cNvSpPr/>
              <p:nvPr/>
            </p:nvSpPr>
            <p:spPr>
              <a:xfrm>
                <a:off x="726350" y="2166125"/>
                <a:ext cx="302450" cy="364850"/>
              </a:xfrm>
              <a:custGeom>
                <a:rect b="b" l="l" r="r" t="t"/>
                <a:pathLst>
                  <a:path extrusionOk="0" h="14594" w="12098">
                    <a:moveTo>
                      <a:pt x="2700" y="0"/>
                    </a:moveTo>
                    <a:lnTo>
                      <a:pt x="1" y="1367"/>
                    </a:lnTo>
                    <a:cubicBezTo>
                      <a:pt x="1" y="1367"/>
                      <a:pt x="6023" y="14594"/>
                      <a:pt x="7022" y="14594"/>
                    </a:cubicBezTo>
                    <a:cubicBezTo>
                      <a:pt x="7028" y="14594"/>
                      <a:pt x="7034" y="14593"/>
                      <a:pt x="7040" y="14592"/>
                    </a:cubicBezTo>
                    <a:cubicBezTo>
                      <a:pt x="7980" y="14421"/>
                      <a:pt x="7604" y="13089"/>
                      <a:pt x="7604" y="13089"/>
                    </a:cubicBezTo>
                    <a:lnTo>
                      <a:pt x="7604" y="13089"/>
                    </a:lnTo>
                    <a:cubicBezTo>
                      <a:pt x="7604" y="13089"/>
                      <a:pt x="8058" y="14393"/>
                      <a:pt x="8707" y="14393"/>
                    </a:cubicBezTo>
                    <a:cubicBezTo>
                      <a:pt x="8770" y="14393"/>
                      <a:pt x="8835" y="14380"/>
                      <a:pt x="8902" y="14353"/>
                    </a:cubicBezTo>
                    <a:cubicBezTo>
                      <a:pt x="9654" y="14045"/>
                      <a:pt x="9330" y="12542"/>
                      <a:pt x="9330" y="12542"/>
                    </a:cubicBezTo>
                    <a:lnTo>
                      <a:pt x="9330" y="12542"/>
                    </a:lnTo>
                    <a:cubicBezTo>
                      <a:pt x="9330" y="12542"/>
                      <a:pt x="9755" y="13775"/>
                      <a:pt x="10412" y="13775"/>
                    </a:cubicBezTo>
                    <a:cubicBezTo>
                      <a:pt x="10476" y="13775"/>
                      <a:pt x="10543" y="13764"/>
                      <a:pt x="10611" y="13738"/>
                    </a:cubicBezTo>
                    <a:cubicBezTo>
                      <a:pt x="12098" y="13140"/>
                      <a:pt x="2700" y="0"/>
                      <a:pt x="2700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9" name="Google Shape;2209;p11"/>
              <p:cNvSpPr/>
              <p:nvPr/>
            </p:nvSpPr>
            <p:spPr>
              <a:xfrm>
                <a:off x="274850" y="1797725"/>
                <a:ext cx="462625" cy="189775"/>
              </a:xfrm>
              <a:custGeom>
                <a:rect b="b" l="l" r="r" t="t"/>
                <a:pathLst>
                  <a:path extrusionOk="0" h="7591" w="18505">
                    <a:moveTo>
                      <a:pt x="3168" y="0"/>
                    </a:moveTo>
                    <a:cubicBezTo>
                      <a:pt x="3024" y="0"/>
                      <a:pt x="2893" y="61"/>
                      <a:pt x="2768" y="196"/>
                    </a:cubicBezTo>
                    <a:cubicBezTo>
                      <a:pt x="2327" y="663"/>
                      <a:pt x="2891" y="1548"/>
                      <a:pt x="3216" y="1980"/>
                    </a:cubicBezTo>
                    <a:lnTo>
                      <a:pt x="3216" y="1980"/>
                    </a:lnTo>
                    <a:cubicBezTo>
                      <a:pt x="2925" y="1634"/>
                      <a:pt x="2387" y="1051"/>
                      <a:pt x="2060" y="1051"/>
                    </a:cubicBezTo>
                    <a:cubicBezTo>
                      <a:pt x="1979" y="1051"/>
                      <a:pt x="1911" y="1087"/>
                      <a:pt x="1863" y="1170"/>
                    </a:cubicBezTo>
                    <a:cubicBezTo>
                      <a:pt x="1538" y="1751"/>
                      <a:pt x="2546" y="2998"/>
                      <a:pt x="2546" y="2998"/>
                    </a:cubicBezTo>
                    <a:cubicBezTo>
                      <a:pt x="2546" y="2998"/>
                      <a:pt x="1935" y="2259"/>
                      <a:pt x="1386" y="2259"/>
                    </a:cubicBezTo>
                    <a:cubicBezTo>
                      <a:pt x="1334" y="2259"/>
                      <a:pt x="1282" y="2266"/>
                      <a:pt x="1231" y="2281"/>
                    </a:cubicBezTo>
                    <a:cubicBezTo>
                      <a:pt x="633" y="2451"/>
                      <a:pt x="0" y="3801"/>
                      <a:pt x="4665" y="6279"/>
                    </a:cubicBezTo>
                    <a:cubicBezTo>
                      <a:pt x="6563" y="7291"/>
                      <a:pt x="8427" y="7590"/>
                      <a:pt x="9968" y="7590"/>
                    </a:cubicBezTo>
                    <a:cubicBezTo>
                      <a:pt x="12200" y="7590"/>
                      <a:pt x="13755" y="6962"/>
                      <a:pt x="13755" y="6962"/>
                    </a:cubicBezTo>
                    <a:cubicBezTo>
                      <a:pt x="13755" y="6962"/>
                      <a:pt x="18505" y="5100"/>
                      <a:pt x="13208" y="5066"/>
                    </a:cubicBezTo>
                    <a:cubicBezTo>
                      <a:pt x="7911" y="5014"/>
                      <a:pt x="7023" y="3340"/>
                      <a:pt x="5588" y="1973"/>
                    </a:cubicBezTo>
                    <a:cubicBezTo>
                      <a:pt x="4437" y="890"/>
                      <a:pt x="3715" y="0"/>
                      <a:pt x="3168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0" name="Google Shape;2210;p11"/>
              <p:cNvSpPr/>
              <p:nvPr/>
            </p:nvSpPr>
            <p:spPr>
              <a:xfrm>
                <a:off x="336775" y="1847400"/>
                <a:ext cx="63500" cy="56050"/>
              </a:xfrm>
              <a:custGeom>
                <a:rect b="b" l="l" r="r" t="t"/>
                <a:pathLst>
                  <a:path extrusionOk="0" h="2242" w="2540">
                    <a:moveTo>
                      <a:pt x="1812" y="1"/>
                    </a:moveTo>
                    <a:cubicBezTo>
                      <a:pt x="1485" y="1"/>
                      <a:pt x="1079" y="117"/>
                      <a:pt x="719" y="328"/>
                    </a:cubicBezTo>
                    <a:cubicBezTo>
                      <a:pt x="1" y="721"/>
                      <a:pt x="719" y="2224"/>
                      <a:pt x="719" y="2224"/>
                    </a:cubicBezTo>
                    <a:cubicBezTo>
                      <a:pt x="741" y="2236"/>
                      <a:pt x="767" y="2242"/>
                      <a:pt x="797" y="2242"/>
                    </a:cubicBezTo>
                    <a:cubicBezTo>
                      <a:pt x="1272" y="2242"/>
                      <a:pt x="2540" y="746"/>
                      <a:pt x="2427" y="328"/>
                    </a:cubicBezTo>
                    <a:cubicBezTo>
                      <a:pt x="2361" y="104"/>
                      <a:pt x="2121" y="1"/>
                      <a:pt x="1812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1" name="Google Shape;2211;p11"/>
              <p:cNvSpPr/>
              <p:nvPr/>
            </p:nvSpPr>
            <p:spPr>
              <a:xfrm>
                <a:off x="729350" y="2052475"/>
                <a:ext cx="543775" cy="200525"/>
              </a:xfrm>
              <a:custGeom>
                <a:rect b="b" l="l" r="r" t="t"/>
                <a:pathLst>
                  <a:path extrusionOk="0" h="8021" w="21751">
                    <a:moveTo>
                      <a:pt x="16853" y="3991"/>
                    </a:moveTo>
                    <a:lnTo>
                      <a:pt x="16853" y="3991"/>
                    </a:lnTo>
                    <a:cubicBezTo>
                      <a:pt x="16838" y="4003"/>
                      <a:pt x="16824" y="4014"/>
                      <a:pt x="16811" y="4022"/>
                    </a:cubicBezTo>
                    <a:lnTo>
                      <a:pt x="16811" y="4022"/>
                    </a:lnTo>
                    <a:lnTo>
                      <a:pt x="16853" y="3991"/>
                    </a:lnTo>
                    <a:close/>
                    <a:moveTo>
                      <a:pt x="15032" y="5072"/>
                    </a:moveTo>
                    <a:cubicBezTo>
                      <a:pt x="15033" y="5072"/>
                      <a:pt x="15012" y="5082"/>
                      <a:pt x="14951" y="5110"/>
                    </a:cubicBezTo>
                    <a:cubicBezTo>
                      <a:pt x="14937" y="5115"/>
                      <a:pt x="14924" y="5120"/>
                      <a:pt x="14911" y="5125"/>
                    </a:cubicBezTo>
                    <a:lnTo>
                      <a:pt x="14911" y="5125"/>
                    </a:lnTo>
                    <a:cubicBezTo>
                      <a:pt x="14948" y="5110"/>
                      <a:pt x="15031" y="5072"/>
                      <a:pt x="15032" y="5072"/>
                    </a:cubicBezTo>
                    <a:close/>
                    <a:moveTo>
                      <a:pt x="20547" y="1"/>
                    </a:moveTo>
                    <a:cubicBezTo>
                      <a:pt x="20178" y="1"/>
                      <a:pt x="19831" y="179"/>
                      <a:pt x="19649" y="531"/>
                    </a:cubicBezTo>
                    <a:cubicBezTo>
                      <a:pt x="19393" y="1027"/>
                      <a:pt x="19085" y="1522"/>
                      <a:pt x="18778" y="1984"/>
                    </a:cubicBezTo>
                    <a:lnTo>
                      <a:pt x="18539" y="2308"/>
                    </a:lnTo>
                    <a:lnTo>
                      <a:pt x="18436" y="2411"/>
                    </a:lnTo>
                    <a:cubicBezTo>
                      <a:pt x="18265" y="2616"/>
                      <a:pt x="18094" y="2821"/>
                      <a:pt x="17924" y="3009"/>
                    </a:cubicBezTo>
                    <a:cubicBezTo>
                      <a:pt x="17599" y="3350"/>
                      <a:pt x="17240" y="3675"/>
                      <a:pt x="16881" y="3966"/>
                    </a:cubicBezTo>
                    <a:cubicBezTo>
                      <a:pt x="16881" y="3966"/>
                      <a:pt x="16881" y="3966"/>
                      <a:pt x="16880" y="3967"/>
                    </a:cubicBezTo>
                    <a:lnTo>
                      <a:pt x="16880" y="3967"/>
                    </a:lnTo>
                    <a:cubicBezTo>
                      <a:pt x="16895" y="3956"/>
                      <a:pt x="16913" y="3945"/>
                      <a:pt x="16933" y="3931"/>
                    </a:cubicBezTo>
                    <a:lnTo>
                      <a:pt x="16933" y="3931"/>
                    </a:lnTo>
                    <a:lnTo>
                      <a:pt x="16853" y="3991"/>
                    </a:lnTo>
                    <a:lnTo>
                      <a:pt x="16853" y="3991"/>
                    </a:lnTo>
                    <a:cubicBezTo>
                      <a:pt x="16862" y="3983"/>
                      <a:pt x="16872" y="3975"/>
                      <a:pt x="16880" y="3967"/>
                    </a:cubicBezTo>
                    <a:lnTo>
                      <a:pt x="16880" y="3967"/>
                    </a:lnTo>
                    <a:cubicBezTo>
                      <a:pt x="16803" y="4019"/>
                      <a:pt x="16780" y="4039"/>
                      <a:pt x="16784" y="4039"/>
                    </a:cubicBezTo>
                    <a:cubicBezTo>
                      <a:pt x="16786" y="4039"/>
                      <a:pt x="16797" y="4032"/>
                      <a:pt x="16811" y="4022"/>
                    </a:cubicBezTo>
                    <a:lnTo>
                      <a:pt x="16811" y="4022"/>
                    </a:lnTo>
                    <a:lnTo>
                      <a:pt x="16796" y="4034"/>
                    </a:lnTo>
                    <a:lnTo>
                      <a:pt x="16505" y="4256"/>
                    </a:lnTo>
                    <a:lnTo>
                      <a:pt x="15942" y="4615"/>
                    </a:lnTo>
                    <a:lnTo>
                      <a:pt x="15344" y="4905"/>
                    </a:lnTo>
                    <a:lnTo>
                      <a:pt x="15104" y="5042"/>
                    </a:lnTo>
                    <a:lnTo>
                      <a:pt x="14934" y="5110"/>
                    </a:lnTo>
                    <a:cubicBezTo>
                      <a:pt x="14905" y="5125"/>
                      <a:pt x="14893" y="5131"/>
                      <a:pt x="14893" y="5132"/>
                    </a:cubicBezTo>
                    <a:lnTo>
                      <a:pt x="14893" y="5132"/>
                    </a:lnTo>
                    <a:cubicBezTo>
                      <a:pt x="14502" y="5277"/>
                      <a:pt x="14111" y="5406"/>
                      <a:pt x="13703" y="5503"/>
                    </a:cubicBezTo>
                    <a:lnTo>
                      <a:pt x="12490" y="5760"/>
                    </a:lnTo>
                    <a:lnTo>
                      <a:pt x="12459" y="5760"/>
                    </a:lnTo>
                    <a:cubicBezTo>
                      <a:pt x="12466" y="5758"/>
                      <a:pt x="12465" y="5757"/>
                      <a:pt x="12455" y="5757"/>
                    </a:cubicBezTo>
                    <a:cubicBezTo>
                      <a:pt x="12447" y="5757"/>
                      <a:pt x="12431" y="5758"/>
                      <a:pt x="12405" y="5760"/>
                    </a:cubicBezTo>
                    <a:lnTo>
                      <a:pt x="12114" y="5760"/>
                    </a:lnTo>
                    <a:lnTo>
                      <a:pt x="11465" y="5828"/>
                    </a:lnTo>
                    <a:cubicBezTo>
                      <a:pt x="11253" y="5837"/>
                      <a:pt x="11041" y="5841"/>
                      <a:pt x="10830" y="5841"/>
                    </a:cubicBezTo>
                    <a:cubicBezTo>
                      <a:pt x="10222" y="5841"/>
                      <a:pt x="9617" y="5806"/>
                      <a:pt x="9022" y="5743"/>
                    </a:cubicBezTo>
                    <a:lnTo>
                      <a:pt x="8646" y="5743"/>
                    </a:lnTo>
                    <a:lnTo>
                      <a:pt x="8048" y="5657"/>
                    </a:lnTo>
                    <a:cubicBezTo>
                      <a:pt x="7672" y="5606"/>
                      <a:pt x="7296" y="5520"/>
                      <a:pt x="6920" y="5418"/>
                    </a:cubicBezTo>
                    <a:cubicBezTo>
                      <a:pt x="5656" y="5144"/>
                      <a:pt x="4425" y="4752"/>
                      <a:pt x="3229" y="4273"/>
                    </a:cubicBezTo>
                    <a:lnTo>
                      <a:pt x="2926" y="4159"/>
                    </a:lnTo>
                    <a:lnTo>
                      <a:pt x="2926" y="4159"/>
                    </a:lnTo>
                    <a:lnTo>
                      <a:pt x="2888" y="4136"/>
                    </a:lnTo>
                    <a:lnTo>
                      <a:pt x="2717" y="4085"/>
                    </a:lnTo>
                    <a:lnTo>
                      <a:pt x="2187" y="3829"/>
                    </a:lnTo>
                    <a:lnTo>
                      <a:pt x="1709" y="3590"/>
                    </a:lnTo>
                    <a:cubicBezTo>
                      <a:pt x="1539" y="3493"/>
                      <a:pt x="1356" y="3448"/>
                      <a:pt x="1176" y="3448"/>
                    </a:cubicBezTo>
                    <a:cubicBezTo>
                      <a:pt x="813" y="3448"/>
                      <a:pt x="462" y="3634"/>
                      <a:pt x="256" y="3966"/>
                    </a:cubicBezTo>
                    <a:cubicBezTo>
                      <a:pt x="0" y="4478"/>
                      <a:pt x="103" y="5162"/>
                      <a:pt x="649" y="5452"/>
                    </a:cubicBezTo>
                    <a:cubicBezTo>
                      <a:pt x="2341" y="6306"/>
                      <a:pt x="4135" y="6973"/>
                      <a:pt x="5980" y="7417"/>
                    </a:cubicBezTo>
                    <a:cubicBezTo>
                      <a:pt x="7491" y="7791"/>
                      <a:pt x="9070" y="8021"/>
                      <a:pt x="10642" y="8021"/>
                    </a:cubicBezTo>
                    <a:cubicBezTo>
                      <a:pt x="12662" y="8021"/>
                      <a:pt x="14670" y="7641"/>
                      <a:pt x="16505" y="6699"/>
                    </a:cubicBezTo>
                    <a:cubicBezTo>
                      <a:pt x="18692" y="5623"/>
                      <a:pt x="20384" y="3726"/>
                      <a:pt x="21495" y="1591"/>
                    </a:cubicBezTo>
                    <a:cubicBezTo>
                      <a:pt x="21751" y="1112"/>
                      <a:pt x="21631" y="429"/>
                      <a:pt x="21102" y="138"/>
                    </a:cubicBezTo>
                    <a:cubicBezTo>
                      <a:pt x="20924" y="46"/>
                      <a:pt x="20733" y="1"/>
                      <a:pt x="20547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2" name="Google Shape;2212;p11"/>
              <p:cNvSpPr/>
              <p:nvPr/>
            </p:nvSpPr>
            <p:spPr>
              <a:xfrm>
                <a:off x="552075" y="1787625"/>
                <a:ext cx="301600" cy="273450"/>
              </a:xfrm>
              <a:custGeom>
                <a:rect b="b" l="l" r="r" t="t"/>
                <a:pathLst>
                  <a:path extrusionOk="0" h="10938" w="12064">
                    <a:moveTo>
                      <a:pt x="5402" y="0"/>
                    </a:moveTo>
                    <a:cubicBezTo>
                      <a:pt x="4352" y="0"/>
                      <a:pt x="3427" y="263"/>
                      <a:pt x="2956" y="1027"/>
                    </a:cubicBezTo>
                    <a:cubicBezTo>
                      <a:pt x="1436" y="3453"/>
                      <a:pt x="0" y="10698"/>
                      <a:pt x="0" y="10698"/>
                    </a:cubicBezTo>
                    <a:lnTo>
                      <a:pt x="1299" y="10937"/>
                    </a:lnTo>
                    <a:lnTo>
                      <a:pt x="12063" y="10715"/>
                    </a:lnTo>
                    <a:lnTo>
                      <a:pt x="10611" y="1266"/>
                    </a:lnTo>
                    <a:cubicBezTo>
                      <a:pt x="10611" y="1266"/>
                      <a:pt x="7707" y="0"/>
                      <a:pt x="5402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3" name="Google Shape;2213;p11"/>
              <p:cNvSpPr/>
              <p:nvPr/>
            </p:nvSpPr>
            <p:spPr>
              <a:xfrm>
                <a:off x="543775" y="1815400"/>
                <a:ext cx="78725" cy="268925"/>
              </a:xfrm>
              <a:custGeom>
                <a:rect b="b" l="l" r="r" t="t"/>
                <a:pathLst>
                  <a:path extrusionOk="0" h="10757" w="3149">
                    <a:moveTo>
                      <a:pt x="3052" y="1"/>
                    </a:moveTo>
                    <a:cubicBezTo>
                      <a:pt x="2971" y="1"/>
                      <a:pt x="2857" y="44"/>
                      <a:pt x="2827" y="104"/>
                    </a:cubicBezTo>
                    <a:cubicBezTo>
                      <a:pt x="1921" y="2513"/>
                      <a:pt x="1170" y="4974"/>
                      <a:pt x="606" y="7468"/>
                    </a:cubicBezTo>
                    <a:cubicBezTo>
                      <a:pt x="349" y="8528"/>
                      <a:pt x="144" y="9604"/>
                      <a:pt x="8" y="10681"/>
                    </a:cubicBezTo>
                    <a:cubicBezTo>
                      <a:pt x="0" y="10734"/>
                      <a:pt x="60" y="10756"/>
                      <a:pt x="129" y="10756"/>
                    </a:cubicBezTo>
                    <a:cubicBezTo>
                      <a:pt x="215" y="10756"/>
                      <a:pt x="315" y="10721"/>
                      <a:pt x="315" y="10663"/>
                    </a:cubicBezTo>
                    <a:cubicBezTo>
                      <a:pt x="760" y="7298"/>
                      <a:pt x="1751" y="4017"/>
                      <a:pt x="2861" y="839"/>
                    </a:cubicBezTo>
                    <a:lnTo>
                      <a:pt x="3135" y="70"/>
                    </a:lnTo>
                    <a:cubicBezTo>
                      <a:pt x="3148" y="21"/>
                      <a:pt x="3108" y="1"/>
                      <a:pt x="305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4" name="Google Shape;2214;p11"/>
              <p:cNvSpPr/>
              <p:nvPr/>
            </p:nvSpPr>
            <p:spPr>
              <a:xfrm>
                <a:off x="276700" y="1110675"/>
                <a:ext cx="776750" cy="758775"/>
              </a:xfrm>
              <a:custGeom>
                <a:rect b="b" l="l" r="r" t="t"/>
                <a:pathLst>
                  <a:path extrusionOk="0" h="30351" w="31070">
                    <a:moveTo>
                      <a:pt x="27753" y="1"/>
                    </a:moveTo>
                    <a:cubicBezTo>
                      <a:pt x="27693" y="1"/>
                      <a:pt x="27633" y="6"/>
                      <a:pt x="27572" y="16"/>
                    </a:cubicBezTo>
                    <a:cubicBezTo>
                      <a:pt x="25470" y="357"/>
                      <a:pt x="23044" y="6440"/>
                      <a:pt x="23044" y="6440"/>
                    </a:cubicBezTo>
                    <a:lnTo>
                      <a:pt x="15697" y="6645"/>
                    </a:lnTo>
                    <a:lnTo>
                      <a:pt x="8025" y="6440"/>
                    </a:lnTo>
                    <a:cubicBezTo>
                      <a:pt x="8025" y="6440"/>
                      <a:pt x="5719" y="887"/>
                      <a:pt x="3634" y="545"/>
                    </a:cubicBezTo>
                    <a:cubicBezTo>
                      <a:pt x="3567" y="534"/>
                      <a:pt x="3500" y="529"/>
                      <a:pt x="3434" y="529"/>
                    </a:cubicBezTo>
                    <a:cubicBezTo>
                      <a:pt x="1436" y="529"/>
                      <a:pt x="1" y="5519"/>
                      <a:pt x="183" y="14368"/>
                    </a:cubicBezTo>
                    <a:cubicBezTo>
                      <a:pt x="388" y="23509"/>
                      <a:pt x="3754" y="27371"/>
                      <a:pt x="9290" y="29558"/>
                    </a:cubicBezTo>
                    <a:cubicBezTo>
                      <a:pt x="10692" y="30107"/>
                      <a:pt x="12497" y="30350"/>
                      <a:pt x="14457" y="30350"/>
                    </a:cubicBezTo>
                    <a:cubicBezTo>
                      <a:pt x="14815" y="30350"/>
                      <a:pt x="15177" y="30342"/>
                      <a:pt x="15543" y="30326"/>
                    </a:cubicBezTo>
                    <a:cubicBezTo>
                      <a:pt x="17918" y="30207"/>
                      <a:pt x="20122" y="30207"/>
                      <a:pt x="21780" y="29558"/>
                    </a:cubicBezTo>
                    <a:cubicBezTo>
                      <a:pt x="27333" y="27371"/>
                      <a:pt x="30682" y="23526"/>
                      <a:pt x="30887" y="14368"/>
                    </a:cubicBezTo>
                    <a:cubicBezTo>
                      <a:pt x="31069" y="5477"/>
                      <a:pt x="29738" y="1"/>
                      <a:pt x="27753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5" name="Google Shape;2215;p11"/>
              <p:cNvSpPr/>
              <p:nvPr/>
            </p:nvSpPr>
            <p:spPr>
              <a:xfrm>
                <a:off x="344675" y="1688175"/>
                <a:ext cx="662900" cy="186725"/>
              </a:xfrm>
              <a:custGeom>
                <a:rect b="b" l="l" r="r" t="t"/>
                <a:pathLst>
                  <a:path extrusionOk="0" h="7469" w="26516">
                    <a:moveTo>
                      <a:pt x="26507" y="1"/>
                    </a:moveTo>
                    <a:cubicBezTo>
                      <a:pt x="26393" y="1"/>
                      <a:pt x="24737" y="2739"/>
                      <a:pt x="22324" y="4493"/>
                    </a:cubicBezTo>
                    <a:cubicBezTo>
                      <a:pt x="20872" y="5569"/>
                      <a:pt x="19214" y="6321"/>
                      <a:pt x="17455" y="6714"/>
                    </a:cubicBezTo>
                    <a:cubicBezTo>
                      <a:pt x="16429" y="6919"/>
                      <a:pt x="15387" y="7021"/>
                      <a:pt x="14345" y="7039"/>
                    </a:cubicBezTo>
                    <a:cubicBezTo>
                      <a:pt x="13862" y="7039"/>
                      <a:pt x="13378" y="7001"/>
                      <a:pt x="12895" y="7001"/>
                    </a:cubicBezTo>
                    <a:cubicBezTo>
                      <a:pt x="12814" y="7001"/>
                      <a:pt x="12734" y="7002"/>
                      <a:pt x="12653" y="7004"/>
                    </a:cubicBezTo>
                    <a:lnTo>
                      <a:pt x="10996" y="7004"/>
                    </a:lnTo>
                    <a:cubicBezTo>
                      <a:pt x="9937" y="6987"/>
                      <a:pt x="8911" y="6851"/>
                      <a:pt x="7886" y="6611"/>
                    </a:cubicBezTo>
                    <a:cubicBezTo>
                      <a:pt x="6998" y="6372"/>
                      <a:pt x="6161" y="5894"/>
                      <a:pt x="5289" y="5552"/>
                    </a:cubicBezTo>
                    <a:cubicBezTo>
                      <a:pt x="2651" y="4530"/>
                      <a:pt x="12" y="1422"/>
                      <a:pt x="0" y="1422"/>
                    </a:cubicBezTo>
                    <a:cubicBezTo>
                      <a:pt x="0" y="1422"/>
                      <a:pt x="3" y="1426"/>
                      <a:pt x="10" y="1434"/>
                    </a:cubicBezTo>
                    <a:lnTo>
                      <a:pt x="78" y="1537"/>
                    </a:lnTo>
                    <a:cubicBezTo>
                      <a:pt x="488" y="2630"/>
                      <a:pt x="2487" y="4749"/>
                      <a:pt x="4179" y="5672"/>
                    </a:cubicBezTo>
                    <a:cubicBezTo>
                      <a:pt x="5033" y="6150"/>
                      <a:pt x="5956" y="6543"/>
                      <a:pt x="6895" y="6868"/>
                    </a:cubicBezTo>
                    <a:cubicBezTo>
                      <a:pt x="7886" y="7158"/>
                      <a:pt x="8929" y="7346"/>
                      <a:pt x="9988" y="7414"/>
                    </a:cubicBezTo>
                    <a:cubicBezTo>
                      <a:pt x="10503" y="7452"/>
                      <a:pt x="11021" y="7460"/>
                      <a:pt x="11541" y="7460"/>
                    </a:cubicBezTo>
                    <a:cubicBezTo>
                      <a:pt x="11930" y="7460"/>
                      <a:pt x="12320" y="7455"/>
                      <a:pt x="12710" y="7455"/>
                    </a:cubicBezTo>
                    <a:cubicBezTo>
                      <a:pt x="12993" y="7455"/>
                      <a:pt x="13276" y="7458"/>
                      <a:pt x="13559" y="7466"/>
                    </a:cubicBezTo>
                    <a:cubicBezTo>
                      <a:pt x="13670" y="7467"/>
                      <a:pt x="13780" y="7468"/>
                      <a:pt x="13891" y="7468"/>
                    </a:cubicBezTo>
                    <a:cubicBezTo>
                      <a:pt x="14908" y="7468"/>
                      <a:pt x="15923" y="7396"/>
                      <a:pt x="16925" y="7226"/>
                    </a:cubicBezTo>
                    <a:cubicBezTo>
                      <a:pt x="18839" y="6885"/>
                      <a:pt x="20650" y="6150"/>
                      <a:pt x="22273" y="5091"/>
                    </a:cubicBezTo>
                    <a:cubicBezTo>
                      <a:pt x="24033" y="3980"/>
                      <a:pt x="25895" y="2169"/>
                      <a:pt x="26510" y="33"/>
                    </a:cubicBezTo>
                    <a:cubicBezTo>
                      <a:pt x="26515" y="11"/>
                      <a:pt x="26514" y="1"/>
                      <a:pt x="26507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6" name="Google Shape;2216;p11"/>
              <p:cNvSpPr/>
              <p:nvPr/>
            </p:nvSpPr>
            <p:spPr>
              <a:xfrm>
                <a:off x="603325" y="1596400"/>
                <a:ext cx="10700" cy="10600"/>
              </a:xfrm>
              <a:custGeom>
                <a:rect b="b" l="l" r="r" t="t"/>
                <a:pathLst>
                  <a:path extrusionOk="0" h="424" w="428">
                    <a:moveTo>
                      <a:pt x="214" y="1"/>
                    </a:moveTo>
                    <a:cubicBezTo>
                      <a:pt x="108" y="1"/>
                      <a:pt x="1" y="73"/>
                      <a:pt x="1" y="219"/>
                    </a:cubicBezTo>
                    <a:cubicBezTo>
                      <a:pt x="1" y="355"/>
                      <a:pt x="108" y="424"/>
                      <a:pt x="214" y="424"/>
                    </a:cubicBezTo>
                    <a:cubicBezTo>
                      <a:pt x="321" y="424"/>
                      <a:pt x="428" y="355"/>
                      <a:pt x="428" y="219"/>
                    </a:cubicBezTo>
                    <a:cubicBezTo>
                      <a:pt x="428" y="73"/>
                      <a:pt x="321" y="1"/>
                      <a:pt x="21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7" name="Google Shape;2217;p11"/>
              <p:cNvSpPr/>
              <p:nvPr/>
            </p:nvSpPr>
            <p:spPr>
              <a:xfrm>
                <a:off x="587950" y="1582200"/>
                <a:ext cx="11125" cy="10700"/>
              </a:xfrm>
              <a:custGeom>
                <a:rect b="b" l="l" r="r" t="t"/>
                <a:pathLst>
                  <a:path extrusionOk="0" h="428" w="445">
                    <a:moveTo>
                      <a:pt x="223" y="1"/>
                    </a:moveTo>
                    <a:cubicBezTo>
                      <a:pt x="120" y="1"/>
                      <a:pt x="18" y="86"/>
                      <a:pt x="18" y="206"/>
                    </a:cubicBezTo>
                    <a:cubicBezTo>
                      <a:pt x="1" y="325"/>
                      <a:pt x="103" y="428"/>
                      <a:pt x="223" y="428"/>
                    </a:cubicBezTo>
                    <a:cubicBezTo>
                      <a:pt x="342" y="428"/>
                      <a:pt x="445" y="325"/>
                      <a:pt x="445" y="206"/>
                    </a:cubicBezTo>
                    <a:cubicBezTo>
                      <a:pt x="428" y="86"/>
                      <a:pt x="342" y="1"/>
                      <a:pt x="22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8" name="Google Shape;2218;p11"/>
              <p:cNvSpPr/>
              <p:nvPr/>
            </p:nvSpPr>
            <p:spPr>
              <a:xfrm>
                <a:off x="582825" y="1601800"/>
                <a:ext cx="10700" cy="10325"/>
              </a:xfrm>
              <a:custGeom>
                <a:rect b="b" l="l" r="r" t="t"/>
                <a:pathLst>
                  <a:path extrusionOk="0" h="413" w="428">
                    <a:moveTo>
                      <a:pt x="192" y="0"/>
                    </a:moveTo>
                    <a:cubicBezTo>
                      <a:pt x="86" y="0"/>
                      <a:pt x="1" y="81"/>
                      <a:pt x="1" y="191"/>
                    </a:cubicBezTo>
                    <a:cubicBezTo>
                      <a:pt x="1" y="310"/>
                      <a:pt x="103" y="413"/>
                      <a:pt x="223" y="413"/>
                    </a:cubicBezTo>
                    <a:cubicBezTo>
                      <a:pt x="342" y="413"/>
                      <a:pt x="428" y="310"/>
                      <a:pt x="428" y="191"/>
                    </a:cubicBezTo>
                    <a:cubicBezTo>
                      <a:pt x="428" y="88"/>
                      <a:pt x="325" y="3"/>
                      <a:pt x="223" y="3"/>
                    </a:cubicBezTo>
                    <a:cubicBezTo>
                      <a:pt x="212" y="1"/>
                      <a:pt x="202" y="0"/>
                      <a:pt x="19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9" name="Google Shape;2219;p11"/>
              <p:cNvSpPr/>
              <p:nvPr/>
            </p:nvSpPr>
            <p:spPr>
              <a:xfrm>
                <a:off x="757950" y="1593950"/>
                <a:ext cx="12050" cy="10925"/>
              </a:xfrm>
              <a:custGeom>
                <a:rect b="b" l="l" r="r" t="t"/>
                <a:pathLst>
                  <a:path extrusionOk="0" h="437" w="482">
                    <a:moveTo>
                      <a:pt x="240" y="0"/>
                    </a:moveTo>
                    <a:cubicBezTo>
                      <a:pt x="144" y="0"/>
                      <a:pt x="50" y="58"/>
                      <a:pt x="35" y="180"/>
                    </a:cubicBezTo>
                    <a:cubicBezTo>
                      <a:pt x="1" y="317"/>
                      <a:pt x="103" y="436"/>
                      <a:pt x="223" y="436"/>
                    </a:cubicBezTo>
                    <a:cubicBezTo>
                      <a:pt x="343" y="436"/>
                      <a:pt x="428" y="351"/>
                      <a:pt x="462" y="248"/>
                    </a:cubicBezTo>
                    <a:cubicBezTo>
                      <a:pt x="481" y="88"/>
                      <a:pt x="359" y="0"/>
                      <a:pt x="24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0" name="Google Shape;2220;p11"/>
              <p:cNvSpPr/>
              <p:nvPr/>
            </p:nvSpPr>
            <p:spPr>
              <a:xfrm>
                <a:off x="743650" y="1578275"/>
                <a:ext cx="13050" cy="10675"/>
              </a:xfrm>
              <a:custGeom>
                <a:rect b="b" l="l" r="r" t="t"/>
                <a:pathLst>
                  <a:path extrusionOk="0" h="427" w="522">
                    <a:moveTo>
                      <a:pt x="289" y="0"/>
                    </a:moveTo>
                    <a:cubicBezTo>
                      <a:pt x="110" y="0"/>
                      <a:pt x="1" y="186"/>
                      <a:pt x="112" y="328"/>
                    </a:cubicBezTo>
                    <a:cubicBezTo>
                      <a:pt x="159" y="396"/>
                      <a:pt x="225" y="426"/>
                      <a:pt x="290" y="426"/>
                    </a:cubicBezTo>
                    <a:cubicBezTo>
                      <a:pt x="389" y="426"/>
                      <a:pt x="484" y="356"/>
                      <a:pt x="505" y="243"/>
                    </a:cubicBezTo>
                    <a:cubicBezTo>
                      <a:pt x="522" y="123"/>
                      <a:pt x="436" y="4"/>
                      <a:pt x="334" y="4"/>
                    </a:cubicBezTo>
                    <a:cubicBezTo>
                      <a:pt x="318" y="1"/>
                      <a:pt x="303" y="0"/>
                      <a:pt x="28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1" name="Google Shape;2221;p11"/>
              <p:cNvSpPr/>
              <p:nvPr/>
            </p:nvSpPr>
            <p:spPr>
              <a:xfrm>
                <a:off x="737025" y="1597100"/>
                <a:ext cx="11575" cy="10100"/>
              </a:xfrm>
              <a:custGeom>
                <a:rect b="b" l="l" r="r" t="t"/>
                <a:pathLst>
                  <a:path extrusionOk="0" h="404" w="463">
                    <a:moveTo>
                      <a:pt x="238" y="0"/>
                    </a:moveTo>
                    <a:cubicBezTo>
                      <a:pt x="134" y="0"/>
                      <a:pt x="50" y="66"/>
                      <a:pt x="35" y="173"/>
                    </a:cubicBezTo>
                    <a:cubicBezTo>
                      <a:pt x="1" y="276"/>
                      <a:pt x="86" y="396"/>
                      <a:pt x="206" y="396"/>
                    </a:cubicBezTo>
                    <a:cubicBezTo>
                      <a:pt x="224" y="401"/>
                      <a:pt x="242" y="403"/>
                      <a:pt x="260" y="403"/>
                    </a:cubicBezTo>
                    <a:cubicBezTo>
                      <a:pt x="359" y="403"/>
                      <a:pt x="448" y="326"/>
                      <a:pt x="462" y="225"/>
                    </a:cubicBezTo>
                    <a:cubicBezTo>
                      <a:pt x="462" y="105"/>
                      <a:pt x="394" y="3"/>
                      <a:pt x="274" y="3"/>
                    </a:cubicBezTo>
                    <a:cubicBezTo>
                      <a:pt x="262" y="1"/>
                      <a:pt x="250" y="0"/>
                      <a:pt x="23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2" name="Google Shape;2222;p11"/>
              <p:cNvSpPr/>
              <p:nvPr/>
            </p:nvSpPr>
            <p:spPr>
              <a:xfrm>
                <a:off x="532000" y="1242525"/>
                <a:ext cx="243800" cy="171300"/>
              </a:xfrm>
              <a:custGeom>
                <a:rect b="b" l="l" r="r" t="t"/>
                <a:pathLst>
                  <a:path extrusionOk="0" h="6852" w="9752">
                    <a:moveTo>
                      <a:pt x="4403" y="2634"/>
                    </a:moveTo>
                    <a:cubicBezTo>
                      <a:pt x="4427" y="2634"/>
                      <a:pt x="4448" y="2643"/>
                      <a:pt x="4460" y="2704"/>
                    </a:cubicBezTo>
                    <a:cubicBezTo>
                      <a:pt x="4477" y="2789"/>
                      <a:pt x="4238" y="3114"/>
                      <a:pt x="4101" y="3216"/>
                    </a:cubicBezTo>
                    <a:cubicBezTo>
                      <a:pt x="3892" y="3363"/>
                      <a:pt x="3673" y="3491"/>
                      <a:pt x="3447" y="3602"/>
                    </a:cubicBezTo>
                    <a:lnTo>
                      <a:pt x="3447" y="3602"/>
                    </a:lnTo>
                    <a:cubicBezTo>
                      <a:pt x="3635" y="3288"/>
                      <a:pt x="3858" y="2991"/>
                      <a:pt x="4101" y="2789"/>
                    </a:cubicBezTo>
                    <a:cubicBezTo>
                      <a:pt x="4169" y="2721"/>
                      <a:pt x="4272" y="2670"/>
                      <a:pt x="4374" y="2635"/>
                    </a:cubicBezTo>
                    <a:cubicBezTo>
                      <a:pt x="4384" y="2635"/>
                      <a:pt x="4394" y="2634"/>
                      <a:pt x="4403" y="2634"/>
                    </a:cubicBezTo>
                    <a:close/>
                    <a:moveTo>
                      <a:pt x="3131" y="1"/>
                    </a:moveTo>
                    <a:cubicBezTo>
                      <a:pt x="3103" y="1"/>
                      <a:pt x="3073" y="7"/>
                      <a:pt x="3042" y="21"/>
                    </a:cubicBezTo>
                    <a:cubicBezTo>
                      <a:pt x="2563" y="260"/>
                      <a:pt x="2119" y="585"/>
                      <a:pt x="1743" y="961"/>
                    </a:cubicBezTo>
                    <a:cubicBezTo>
                      <a:pt x="1282" y="1371"/>
                      <a:pt x="906" y="1849"/>
                      <a:pt x="598" y="2396"/>
                    </a:cubicBezTo>
                    <a:cubicBezTo>
                      <a:pt x="188" y="3080"/>
                      <a:pt x="0" y="4207"/>
                      <a:pt x="1025" y="4412"/>
                    </a:cubicBezTo>
                    <a:cubicBezTo>
                      <a:pt x="1239" y="4459"/>
                      <a:pt x="1448" y="4480"/>
                      <a:pt x="1651" y="4480"/>
                    </a:cubicBezTo>
                    <a:cubicBezTo>
                      <a:pt x="1998" y="4480"/>
                      <a:pt x="2331" y="4420"/>
                      <a:pt x="2649" y="4323"/>
                    </a:cubicBezTo>
                    <a:lnTo>
                      <a:pt x="2649" y="4323"/>
                    </a:lnTo>
                    <a:cubicBezTo>
                      <a:pt x="2444" y="4871"/>
                      <a:pt x="2356" y="5460"/>
                      <a:pt x="2529" y="6001"/>
                    </a:cubicBezTo>
                    <a:cubicBezTo>
                      <a:pt x="2727" y="6624"/>
                      <a:pt x="3104" y="6851"/>
                      <a:pt x="3549" y="6851"/>
                    </a:cubicBezTo>
                    <a:cubicBezTo>
                      <a:pt x="4448" y="6851"/>
                      <a:pt x="5626" y="5929"/>
                      <a:pt x="6186" y="5472"/>
                    </a:cubicBezTo>
                    <a:cubicBezTo>
                      <a:pt x="7399" y="4464"/>
                      <a:pt x="8526" y="3353"/>
                      <a:pt x="9569" y="2174"/>
                    </a:cubicBezTo>
                    <a:lnTo>
                      <a:pt x="9620" y="2106"/>
                    </a:lnTo>
                    <a:cubicBezTo>
                      <a:pt x="9751" y="1961"/>
                      <a:pt x="9620" y="1776"/>
                      <a:pt x="9482" y="1776"/>
                    </a:cubicBezTo>
                    <a:cubicBezTo>
                      <a:pt x="9441" y="1776"/>
                      <a:pt x="9399" y="1793"/>
                      <a:pt x="9364" y="1832"/>
                    </a:cubicBezTo>
                    <a:cubicBezTo>
                      <a:pt x="8646" y="2670"/>
                      <a:pt x="7860" y="3455"/>
                      <a:pt x="7040" y="4224"/>
                    </a:cubicBezTo>
                    <a:cubicBezTo>
                      <a:pt x="6425" y="4805"/>
                      <a:pt x="5758" y="5335"/>
                      <a:pt x="5075" y="5830"/>
                    </a:cubicBezTo>
                    <a:cubicBezTo>
                      <a:pt x="4671" y="6089"/>
                      <a:pt x="4083" y="6501"/>
                      <a:pt x="3543" y="6501"/>
                    </a:cubicBezTo>
                    <a:cubicBezTo>
                      <a:pt x="3512" y="6501"/>
                      <a:pt x="3482" y="6500"/>
                      <a:pt x="3452" y="6497"/>
                    </a:cubicBezTo>
                    <a:cubicBezTo>
                      <a:pt x="2905" y="6428"/>
                      <a:pt x="2768" y="5335"/>
                      <a:pt x="2905" y="4839"/>
                    </a:cubicBezTo>
                    <a:cubicBezTo>
                      <a:pt x="2949" y="4664"/>
                      <a:pt x="3041" y="4409"/>
                      <a:pt x="3169" y="4132"/>
                    </a:cubicBezTo>
                    <a:lnTo>
                      <a:pt x="3169" y="4132"/>
                    </a:lnTo>
                    <a:cubicBezTo>
                      <a:pt x="3360" y="4050"/>
                      <a:pt x="3546" y="3959"/>
                      <a:pt x="3725" y="3866"/>
                    </a:cubicBezTo>
                    <a:cubicBezTo>
                      <a:pt x="4152" y="3678"/>
                      <a:pt x="5263" y="3011"/>
                      <a:pt x="4716" y="2413"/>
                    </a:cubicBezTo>
                    <a:cubicBezTo>
                      <a:pt x="4603" y="2293"/>
                      <a:pt x="4482" y="2243"/>
                      <a:pt x="4361" y="2243"/>
                    </a:cubicBezTo>
                    <a:cubicBezTo>
                      <a:pt x="3877" y="2243"/>
                      <a:pt x="3369" y="3029"/>
                      <a:pt x="3178" y="3302"/>
                    </a:cubicBezTo>
                    <a:cubicBezTo>
                      <a:pt x="3068" y="3469"/>
                      <a:pt x="2960" y="3651"/>
                      <a:pt x="2863" y="3842"/>
                    </a:cubicBezTo>
                    <a:lnTo>
                      <a:pt x="2863" y="3842"/>
                    </a:lnTo>
                    <a:cubicBezTo>
                      <a:pt x="2523" y="3957"/>
                      <a:pt x="2170" y="4033"/>
                      <a:pt x="1811" y="4071"/>
                    </a:cubicBezTo>
                    <a:cubicBezTo>
                      <a:pt x="1695" y="4077"/>
                      <a:pt x="1564" y="4087"/>
                      <a:pt x="1431" y="4087"/>
                    </a:cubicBezTo>
                    <a:cubicBezTo>
                      <a:pt x="1193" y="4087"/>
                      <a:pt x="951" y="4053"/>
                      <a:pt x="786" y="3900"/>
                    </a:cubicBezTo>
                    <a:cubicBezTo>
                      <a:pt x="530" y="3678"/>
                      <a:pt x="650" y="3063"/>
                      <a:pt x="803" y="2755"/>
                    </a:cubicBezTo>
                    <a:cubicBezTo>
                      <a:pt x="1094" y="2208"/>
                      <a:pt x="1470" y="1713"/>
                      <a:pt x="1931" y="1303"/>
                    </a:cubicBezTo>
                    <a:cubicBezTo>
                      <a:pt x="2307" y="910"/>
                      <a:pt x="2751" y="585"/>
                      <a:pt x="3247" y="346"/>
                    </a:cubicBezTo>
                    <a:cubicBezTo>
                      <a:pt x="3423" y="243"/>
                      <a:pt x="3308" y="1"/>
                      <a:pt x="313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3" name="Google Shape;2223;p11"/>
              <p:cNvSpPr/>
              <p:nvPr/>
            </p:nvSpPr>
            <p:spPr>
              <a:xfrm>
                <a:off x="333025" y="1183500"/>
                <a:ext cx="101625" cy="119400"/>
              </a:xfrm>
              <a:custGeom>
                <a:rect b="b" l="l" r="r" t="t"/>
                <a:pathLst>
                  <a:path extrusionOk="0" h="4776" w="4065">
                    <a:moveTo>
                      <a:pt x="1210" y="0"/>
                    </a:moveTo>
                    <a:cubicBezTo>
                      <a:pt x="1181" y="0"/>
                      <a:pt x="1153" y="3"/>
                      <a:pt x="1125" y="7"/>
                    </a:cubicBezTo>
                    <a:cubicBezTo>
                      <a:pt x="151" y="161"/>
                      <a:pt x="14" y="4415"/>
                      <a:pt x="14" y="4415"/>
                    </a:cubicBezTo>
                    <a:cubicBezTo>
                      <a:pt x="1" y="4643"/>
                      <a:pt x="647" y="4776"/>
                      <a:pt x="1410" y="4776"/>
                    </a:cubicBezTo>
                    <a:cubicBezTo>
                      <a:pt x="2596" y="4776"/>
                      <a:pt x="4064" y="4454"/>
                      <a:pt x="3773" y="3664"/>
                    </a:cubicBezTo>
                    <a:cubicBezTo>
                      <a:pt x="3292" y="2403"/>
                      <a:pt x="2152" y="0"/>
                      <a:pt x="1210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4" name="Google Shape;2224;p11"/>
              <p:cNvSpPr/>
              <p:nvPr/>
            </p:nvSpPr>
            <p:spPr>
              <a:xfrm>
                <a:off x="908275" y="1165700"/>
                <a:ext cx="99550" cy="121375"/>
              </a:xfrm>
              <a:custGeom>
                <a:rect b="b" l="l" r="r" t="t"/>
                <a:pathLst>
                  <a:path extrusionOk="0" h="4855" w="3982">
                    <a:moveTo>
                      <a:pt x="2113" y="1"/>
                    </a:moveTo>
                    <a:cubicBezTo>
                      <a:pt x="1130" y="1"/>
                      <a:pt x="105" y="4034"/>
                      <a:pt x="105" y="4034"/>
                    </a:cubicBezTo>
                    <a:cubicBezTo>
                      <a:pt x="1" y="4387"/>
                      <a:pt x="1497" y="4855"/>
                      <a:pt x="2647" y="4855"/>
                    </a:cubicBezTo>
                    <a:cubicBezTo>
                      <a:pt x="3386" y="4855"/>
                      <a:pt x="3982" y="4661"/>
                      <a:pt x="3915" y="4119"/>
                    </a:cubicBezTo>
                    <a:cubicBezTo>
                      <a:pt x="3744" y="2735"/>
                      <a:pt x="3112" y="53"/>
                      <a:pt x="2138" y="2"/>
                    </a:cubicBezTo>
                    <a:cubicBezTo>
                      <a:pt x="2130" y="1"/>
                      <a:pt x="2122" y="1"/>
                      <a:pt x="2113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5" name="Google Shape;2225;p11"/>
              <p:cNvSpPr/>
              <p:nvPr/>
            </p:nvSpPr>
            <p:spPr>
              <a:xfrm>
                <a:off x="641350" y="1612025"/>
                <a:ext cx="67075" cy="57275"/>
              </a:xfrm>
              <a:custGeom>
                <a:rect b="b" l="l" r="r" t="t"/>
                <a:pathLst>
                  <a:path extrusionOk="0" h="2291" w="2683">
                    <a:moveTo>
                      <a:pt x="1232" y="1"/>
                    </a:moveTo>
                    <a:cubicBezTo>
                      <a:pt x="1184" y="1"/>
                      <a:pt x="1120" y="99"/>
                      <a:pt x="957" y="362"/>
                    </a:cubicBezTo>
                    <a:cubicBezTo>
                      <a:pt x="598" y="943"/>
                      <a:pt x="291" y="362"/>
                      <a:pt x="137" y="960"/>
                    </a:cubicBezTo>
                    <a:cubicBezTo>
                      <a:pt x="0" y="1558"/>
                      <a:pt x="769" y="2071"/>
                      <a:pt x="769" y="2071"/>
                    </a:cubicBezTo>
                    <a:cubicBezTo>
                      <a:pt x="911" y="2231"/>
                      <a:pt x="1080" y="2290"/>
                      <a:pt x="1253" y="2290"/>
                    </a:cubicBezTo>
                    <a:cubicBezTo>
                      <a:pt x="1579" y="2290"/>
                      <a:pt x="1918" y="2080"/>
                      <a:pt x="2119" y="1934"/>
                    </a:cubicBezTo>
                    <a:cubicBezTo>
                      <a:pt x="2410" y="1729"/>
                      <a:pt x="2683" y="960"/>
                      <a:pt x="2410" y="875"/>
                    </a:cubicBezTo>
                    <a:cubicBezTo>
                      <a:pt x="2051" y="773"/>
                      <a:pt x="1726" y="585"/>
                      <a:pt x="1470" y="311"/>
                    </a:cubicBezTo>
                    <a:cubicBezTo>
                      <a:pt x="1320" y="143"/>
                      <a:pt x="1288" y="1"/>
                      <a:pt x="1232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6" name="Google Shape;2226;p11"/>
              <p:cNvSpPr/>
              <p:nvPr/>
            </p:nvSpPr>
            <p:spPr>
              <a:xfrm>
                <a:off x="647750" y="1648925"/>
                <a:ext cx="55050" cy="22950"/>
              </a:xfrm>
              <a:custGeom>
                <a:rect b="b" l="l" r="r" t="t"/>
                <a:pathLst>
                  <a:path extrusionOk="0" h="918" w="2202">
                    <a:moveTo>
                      <a:pt x="2043" y="1"/>
                    </a:moveTo>
                    <a:cubicBezTo>
                      <a:pt x="1989" y="1"/>
                      <a:pt x="1935" y="31"/>
                      <a:pt x="1914" y="100"/>
                    </a:cubicBezTo>
                    <a:cubicBezTo>
                      <a:pt x="1863" y="288"/>
                      <a:pt x="1726" y="441"/>
                      <a:pt x="1556" y="527"/>
                    </a:cubicBezTo>
                    <a:cubicBezTo>
                      <a:pt x="1426" y="613"/>
                      <a:pt x="1275" y="659"/>
                      <a:pt x="1122" y="659"/>
                    </a:cubicBezTo>
                    <a:cubicBezTo>
                      <a:pt x="1033" y="659"/>
                      <a:pt x="943" y="644"/>
                      <a:pt x="855" y="612"/>
                    </a:cubicBezTo>
                    <a:cubicBezTo>
                      <a:pt x="667" y="561"/>
                      <a:pt x="496" y="441"/>
                      <a:pt x="377" y="288"/>
                    </a:cubicBezTo>
                    <a:lnTo>
                      <a:pt x="274" y="151"/>
                    </a:lnTo>
                    <a:lnTo>
                      <a:pt x="274" y="100"/>
                    </a:lnTo>
                    <a:cubicBezTo>
                      <a:pt x="261" y="46"/>
                      <a:pt x="206" y="3"/>
                      <a:pt x="150" y="3"/>
                    </a:cubicBezTo>
                    <a:cubicBezTo>
                      <a:pt x="134" y="3"/>
                      <a:pt x="118" y="7"/>
                      <a:pt x="103" y="14"/>
                    </a:cubicBezTo>
                    <a:cubicBezTo>
                      <a:pt x="35" y="14"/>
                      <a:pt x="1" y="100"/>
                      <a:pt x="18" y="168"/>
                    </a:cubicBezTo>
                    <a:lnTo>
                      <a:pt x="1" y="168"/>
                    </a:lnTo>
                    <a:cubicBezTo>
                      <a:pt x="154" y="527"/>
                      <a:pt x="462" y="800"/>
                      <a:pt x="855" y="886"/>
                    </a:cubicBezTo>
                    <a:cubicBezTo>
                      <a:pt x="937" y="907"/>
                      <a:pt x="1023" y="918"/>
                      <a:pt x="1111" y="918"/>
                    </a:cubicBezTo>
                    <a:cubicBezTo>
                      <a:pt x="1572" y="918"/>
                      <a:pt x="2070" y="627"/>
                      <a:pt x="2171" y="168"/>
                    </a:cubicBezTo>
                    <a:cubicBezTo>
                      <a:pt x="2201" y="66"/>
                      <a:pt x="2122" y="1"/>
                      <a:pt x="204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7" name="Google Shape;2227;p11"/>
              <p:cNvSpPr/>
              <p:nvPr/>
            </p:nvSpPr>
            <p:spPr>
              <a:xfrm>
                <a:off x="624700" y="1562425"/>
                <a:ext cx="89300" cy="44150"/>
              </a:xfrm>
              <a:custGeom>
                <a:rect b="b" l="l" r="r" t="t"/>
                <a:pathLst>
                  <a:path extrusionOk="0" h="1766" w="3572">
                    <a:moveTo>
                      <a:pt x="2038" y="1"/>
                    </a:moveTo>
                    <a:cubicBezTo>
                      <a:pt x="1223" y="1"/>
                      <a:pt x="354" y="124"/>
                      <a:pt x="239" y="399"/>
                    </a:cubicBezTo>
                    <a:cubicBezTo>
                      <a:pt x="0" y="928"/>
                      <a:pt x="1982" y="1766"/>
                      <a:pt x="1982" y="1766"/>
                    </a:cubicBezTo>
                    <a:cubicBezTo>
                      <a:pt x="1982" y="1766"/>
                      <a:pt x="3571" y="672"/>
                      <a:pt x="3520" y="296"/>
                    </a:cubicBezTo>
                    <a:cubicBezTo>
                      <a:pt x="3503" y="107"/>
                      <a:pt x="2794" y="1"/>
                      <a:pt x="203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8" name="Google Shape;2228;p11"/>
              <p:cNvSpPr/>
              <p:nvPr/>
            </p:nvSpPr>
            <p:spPr>
              <a:xfrm>
                <a:off x="614000" y="1596725"/>
                <a:ext cx="61550" cy="40025"/>
              </a:xfrm>
              <a:custGeom>
                <a:rect b="b" l="l" r="r" t="t"/>
                <a:pathLst>
                  <a:path extrusionOk="0" h="1601" w="2462">
                    <a:moveTo>
                      <a:pt x="2316" y="1"/>
                    </a:moveTo>
                    <a:cubicBezTo>
                      <a:pt x="2256" y="1"/>
                      <a:pt x="2196" y="35"/>
                      <a:pt x="2171" y="103"/>
                    </a:cubicBezTo>
                    <a:cubicBezTo>
                      <a:pt x="2205" y="581"/>
                      <a:pt x="1949" y="1026"/>
                      <a:pt x="1522" y="1248"/>
                    </a:cubicBezTo>
                    <a:cubicBezTo>
                      <a:pt x="1385" y="1309"/>
                      <a:pt x="1242" y="1338"/>
                      <a:pt x="1103" y="1338"/>
                    </a:cubicBezTo>
                    <a:cubicBezTo>
                      <a:pt x="770" y="1338"/>
                      <a:pt x="455" y="1173"/>
                      <a:pt x="274" y="872"/>
                    </a:cubicBezTo>
                    <a:cubicBezTo>
                      <a:pt x="246" y="821"/>
                      <a:pt x="203" y="800"/>
                      <a:pt x="162" y="800"/>
                    </a:cubicBezTo>
                    <a:cubicBezTo>
                      <a:pt x="78" y="800"/>
                      <a:pt x="0" y="888"/>
                      <a:pt x="69" y="992"/>
                    </a:cubicBezTo>
                    <a:cubicBezTo>
                      <a:pt x="306" y="1377"/>
                      <a:pt x="714" y="1600"/>
                      <a:pt x="1144" y="1600"/>
                    </a:cubicBezTo>
                    <a:cubicBezTo>
                      <a:pt x="1304" y="1600"/>
                      <a:pt x="1466" y="1569"/>
                      <a:pt x="1624" y="1504"/>
                    </a:cubicBezTo>
                    <a:cubicBezTo>
                      <a:pt x="2154" y="1265"/>
                      <a:pt x="2444" y="667"/>
                      <a:pt x="2461" y="103"/>
                    </a:cubicBezTo>
                    <a:cubicBezTo>
                      <a:pt x="2436" y="35"/>
                      <a:pt x="2376" y="1"/>
                      <a:pt x="231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9" name="Google Shape;2229;p11"/>
              <p:cNvSpPr/>
              <p:nvPr/>
            </p:nvSpPr>
            <p:spPr>
              <a:xfrm>
                <a:off x="668250" y="1596075"/>
                <a:ext cx="61975" cy="40675"/>
              </a:xfrm>
              <a:custGeom>
                <a:rect b="b" l="l" r="r" t="t"/>
                <a:pathLst>
                  <a:path extrusionOk="0" h="1627" w="2479">
                    <a:moveTo>
                      <a:pt x="163" y="1"/>
                    </a:moveTo>
                    <a:cubicBezTo>
                      <a:pt x="99" y="1"/>
                      <a:pt x="35" y="44"/>
                      <a:pt x="35" y="129"/>
                    </a:cubicBezTo>
                    <a:cubicBezTo>
                      <a:pt x="1" y="710"/>
                      <a:pt x="325" y="1274"/>
                      <a:pt x="872" y="1530"/>
                    </a:cubicBezTo>
                    <a:cubicBezTo>
                      <a:pt x="1025" y="1595"/>
                      <a:pt x="1185" y="1626"/>
                      <a:pt x="1342" y="1626"/>
                    </a:cubicBezTo>
                    <a:cubicBezTo>
                      <a:pt x="1765" y="1626"/>
                      <a:pt x="2174" y="1403"/>
                      <a:pt x="2410" y="1018"/>
                    </a:cubicBezTo>
                    <a:cubicBezTo>
                      <a:pt x="2479" y="914"/>
                      <a:pt x="2394" y="826"/>
                      <a:pt x="2304" y="826"/>
                    </a:cubicBezTo>
                    <a:cubicBezTo>
                      <a:pt x="2261" y="826"/>
                      <a:pt x="2216" y="847"/>
                      <a:pt x="2188" y="898"/>
                    </a:cubicBezTo>
                    <a:cubicBezTo>
                      <a:pt x="2007" y="1199"/>
                      <a:pt x="1692" y="1364"/>
                      <a:pt x="1366" y="1364"/>
                    </a:cubicBezTo>
                    <a:cubicBezTo>
                      <a:pt x="1228" y="1364"/>
                      <a:pt x="1089" y="1335"/>
                      <a:pt x="958" y="1274"/>
                    </a:cubicBezTo>
                    <a:cubicBezTo>
                      <a:pt x="531" y="1035"/>
                      <a:pt x="274" y="590"/>
                      <a:pt x="291" y="129"/>
                    </a:cubicBezTo>
                    <a:cubicBezTo>
                      <a:pt x="291" y="44"/>
                      <a:pt x="227" y="1"/>
                      <a:pt x="16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0" name="Google Shape;2230;p11"/>
              <p:cNvSpPr/>
              <p:nvPr/>
            </p:nvSpPr>
            <p:spPr>
              <a:xfrm>
                <a:off x="232125" y="1308875"/>
                <a:ext cx="377650" cy="365200"/>
              </a:xfrm>
              <a:custGeom>
                <a:rect b="b" l="l" r="r" t="t"/>
                <a:pathLst>
                  <a:path extrusionOk="0" h="14608" w="15106">
                    <a:moveTo>
                      <a:pt x="7561" y="1"/>
                    </a:moveTo>
                    <a:cubicBezTo>
                      <a:pt x="7406" y="1"/>
                      <a:pt x="7249" y="5"/>
                      <a:pt x="7092" y="16"/>
                    </a:cubicBezTo>
                    <a:cubicBezTo>
                      <a:pt x="3059" y="272"/>
                      <a:pt x="1" y="3757"/>
                      <a:pt x="274" y="7773"/>
                    </a:cubicBezTo>
                    <a:cubicBezTo>
                      <a:pt x="520" y="11637"/>
                      <a:pt x="3716" y="14607"/>
                      <a:pt x="7531" y="14607"/>
                    </a:cubicBezTo>
                    <a:cubicBezTo>
                      <a:pt x="7696" y="14607"/>
                      <a:pt x="7863" y="14601"/>
                      <a:pt x="8031" y="14590"/>
                    </a:cubicBezTo>
                    <a:cubicBezTo>
                      <a:pt x="12047" y="14334"/>
                      <a:pt x="15105" y="10865"/>
                      <a:pt x="14849" y="6833"/>
                    </a:cubicBezTo>
                    <a:cubicBezTo>
                      <a:pt x="14602" y="2975"/>
                      <a:pt x="11375" y="1"/>
                      <a:pt x="7561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1" name="Google Shape;2231;p11"/>
              <p:cNvSpPr/>
              <p:nvPr/>
            </p:nvSpPr>
            <p:spPr>
              <a:xfrm>
                <a:off x="260750" y="1338850"/>
                <a:ext cx="319550" cy="304400"/>
              </a:xfrm>
              <a:custGeom>
                <a:rect b="b" l="l" r="r" t="t"/>
                <a:pathLst>
                  <a:path extrusionOk="0" h="12176" w="12782">
                    <a:moveTo>
                      <a:pt x="6395" y="1"/>
                    </a:moveTo>
                    <a:cubicBezTo>
                      <a:pt x="3309" y="1"/>
                      <a:pt x="646" y="2348"/>
                      <a:pt x="325" y="5480"/>
                    </a:cubicBezTo>
                    <a:cubicBezTo>
                      <a:pt x="1" y="8829"/>
                      <a:pt x="2444" y="11819"/>
                      <a:pt x="5793" y="12144"/>
                    </a:cubicBezTo>
                    <a:cubicBezTo>
                      <a:pt x="6002" y="12165"/>
                      <a:pt x="6209" y="12176"/>
                      <a:pt x="6415" y="12176"/>
                    </a:cubicBezTo>
                    <a:cubicBezTo>
                      <a:pt x="9489" y="12176"/>
                      <a:pt x="12135" y="9832"/>
                      <a:pt x="12439" y="6693"/>
                    </a:cubicBezTo>
                    <a:cubicBezTo>
                      <a:pt x="12781" y="3344"/>
                      <a:pt x="10338" y="371"/>
                      <a:pt x="6989" y="30"/>
                    </a:cubicBezTo>
                    <a:cubicBezTo>
                      <a:pt x="6789" y="10"/>
                      <a:pt x="6591" y="1"/>
                      <a:pt x="6395" y="1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2" name="Google Shape;2232;p11"/>
              <p:cNvSpPr/>
              <p:nvPr/>
            </p:nvSpPr>
            <p:spPr>
              <a:xfrm>
                <a:off x="355150" y="1428525"/>
                <a:ext cx="113225" cy="94850"/>
              </a:xfrm>
              <a:custGeom>
                <a:rect b="b" l="l" r="r" t="t"/>
                <a:pathLst>
                  <a:path extrusionOk="0" h="3794" w="4529">
                    <a:moveTo>
                      <a:pt x="2270" y="0"/>
                    </a:moveTo>
                    <a:cubicBezTo>
                      <a:pt x="2056" y="0"/>
                      <a:pt x="1842" y="44"/>
                      <a:pt x="1641" y="133"/>
                    </a:cubicBezTo>
                    <a:cubicBezTo>
                      <a:pt x="1162" y="372"/>
                      <a:pt x="770" y="783"/>
                      <a:pt x="547" y="1278"/>
                    </a:cubicBezTo>
                    <a:cubicBezTo>
                      <a:pt x="189" y="1979"/>
                      <a:pt x="1" y="2782"/>
                      <a:pt x="18" y="3585"/>
                    </a:cubicBezTo>
                    <a:cubicBezTo>
                      <a:pt x="52" y="3713"/>
                      <a:pt x="167" y="3777"/>
                      <a:pt x="283" y="3777"/>
                    </a:cubicBezTo>
                    <a:cubicBezTo>
                      <a:pt x="398" y="3777"/>
                      <a:pt x="513" y="3713"/>
                      <a:pt x="547" y="3585"/>
                    </a:cubicBezTo>
                    <a:cubicBezTo>
                      <a:pt x="547" y="2970"/>
                      <a:pt x="667" y="2372"/>
                      <a:pt x="872" y="1808"/>
                    </a:cubicBezTo>
                    <a:cubicBezTo>
                      <a:pt x="1060" y="1398"/>
                      <a:pt x="1316" y="953"/>
                      <a:pt x="1709" y="714"/>
                    </a:cubicBezTo>
                    <a:cubicBezTo>
                      <a:pt x="1897" y="595"/>
                      <a:pt x="2081" y="543"/>
                      <a:pt x="2256" y="543"/>
                    </a:cubicBezTo>
                    <a:cubicBezTo>
                      <a:pt x="2834" y="543"/>
                      <a:pt x="3327" y="1100"/>
                      <a:pt x="3589" y="1637"/>
                    </a:cubicBezTo>
                    <a:cubicBezTo>
                      <a:pt x="3862" y="2252"/>
                      <a:pt x="3999" y="2918"/>
                      <a:pt x="3965" y="3602"/>
                    </a:cubicBezTo>
                    <a:cubicBezTo>
                      <a:pt x="4007" y="3730"/>
                      <a:pt x="4123" y="3794"/>
                      <a:pt x="4238" y="3794"/>
                    </a:cubicBezTo>
                    <a:cubicBezTo>
                      <a:pt x="4353" y="3794"/>
                      <a:pt x="4469" y="3730"/>
                      <a:pt x="4511" y="3602"/>
                    </a:cubicBezTo>
                    <a:cubicBezTo>
                      <a:pt x="4528" y="2423"/>
                      <a:pt x="4187" y="885"/>
                      <a:pt x="3076" y="219"/>
                    </a:cubicBezTo>
                    <a:cubicBezTo>
                      <a:pt x="2825" y="74"/>
                      <a:pt x="2547" y="0"/>
                      <a:pt x="227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3" name="Google Shape;2233;p11"/>
              <p:cNvSpPr/>
              <p:nvPr/>
            </p:nvSpPr>
            <p:spPr>
              <a:xfrm>
                <a:off x="260750" y="1338850"/>
                <a:ext cx="319550" cy="304400"/>
              </a:xfrm>
              <a:custGeom>
                <a:rect b="b" l="l" r="r" t="t"/>
                <a:pathLst>
                  <a:path extrusionOk="0" h="12176" w="12782">
                    <a:moveTo>
                      <a:pt x="6395" y="1"/>
                    </a:moveTo>
                    <a:cubicBezTo>
                      <a:pt x="3309" y="1"/>
                      <a:pt x="646" y="2348"/>
                      <a:pt x="325" y="5480"/>
                    </a:cubicBezTo>
                    <a:cubicBezTo>
                      <a:pt x="1" y="8829"/>
                      <a:pt x="2444" y="11819"/>
                      <a:pt x="5793" y="12144"/>
                    </a:cubicBezTo>
                    <a:cubicBezTo>
                      <a:pt x="6002" y="12165"/>
                      <a:pt x="6209" y="12176"/>
                      <a:pt x="6415" y="12176"/>
                    </a:cubicBezTo>
                    <a:cubicBezTo>
                      <a:pt x="9489" y="12176"/>
                      <a:pt x="12135" y="9832"/>
                      <a:pt x="12439" y="6693"/>
                    </a:cubicBezTo>
                    <a:cubicBezTo>
                      <a:pt x="12781" y="3344"/>
                      <a:pt x="10338" y="371"/>
                      <a:pt x="6989" y="30"/>
                    </a:cubicBezTo>
                    <a:cubicBezTo>
                      <a:pt x="6789" y="10"/>
                      <a:pt x="6591" y="1"/>
                      <a:pt x="6395" y="1"/>
                    </a:cubicBezTo>
                    <a:close/>
                  </a:path>
                </a:pathLst>
              </a:custGeom>
              <a:solidFill>
                <a:srgbClr val="FBC3FF">
                  <a:alpha val="55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4" name="Google Shape;2234;p11"/>
              <p:cNvSpPr/>
              <p:nvPr/>
            </p:nvSpPr>
            <p:spPr>
              <a:xfrm>
                <a:off x="713100" y="1305350"/>
                <a:ext cx="415650" cy="365350"/>
              </a:xfrm>
              <a:custGeom>
                <a:rect b="b" l="l" r="r" t="t"/>
                <a:pathLst>
                  <a:path extrusionOk="0" h="14614" w="16626">
                    <a:moveTo>
                      <a:pt x="8313" y="1"/>
                    </a:moveTo>
                    <a:cubicBezTo>
                      <a:pt x="6898" y="1"/>
                      <a:pt x="5466" y="411"/>
                      <a:pt x="4204" y="1267"/>
                    </a:cubicBezTo>
                    <a:cubicBezTo>
                      <a:pt x="872" y="3540"/>
                      <a:pt x="1" y="8085"/>
                      <a:pt x="2273" y="11416"/>
                    </a:cubicBezTo>
                    <a:cubicBezTo>
                      <a:pt x="3689" y="13493"/>
                      <a:pt x="5988" y="14613"/>
                      <a:pt x="8325" y="14613"/>
                    </a:cubicBezTo>
                    <a:cubicBezTo>
                      <a:pt x="9739" y="14613"/>
                      <a:pt x="11167" y="14203"/>
                      <a:pt x="12423" y="13347"/>
                    </a:cubicBezTo>
                    <a:cubicBezTo>
                      <a:pt x="15754" y="11075"/>
                      <a:pt x="16626" y="6530"/>
                      <a:pt x="14353" y="3198"/>
                    </a:cubicBezTo>
                    <a:cubicBezTo>
                      <a:pt x="12948" y="1122"/>
                      <a:pt x="10653" y="1"/>
                      <a:pt x="8313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5" name="Google Shape;2235;p11"/>
              <p:cNvSpPr/>
              <p:nvPr/>
            </p:nvSpPr>
            <p:spPr>
              <a:xfrm>
                <a:off x="746850" y="1334775"/>
                <a:ext cx="347725" cy="304475"/>
              </a:xfrm>
              <a:custGeom>
                <a:rect b="b" l="l" r="r" t="t"/>
                <a:pathLst>
                  <a:path extrusionOk="0" h="12179" w="13909">
                    <a:moveTo>
                      <a:pt x="6966" y="0"/>
                    </a:moveTo>
                    <a:cubicBezTo>
                      <a:pt x="4819" y="0"/>
                      <a:pt x="2734" y="1139"/>
                      <a:pt x="1624" y="3149"/>
                    </a:cubicBezTo>
                    <a:cubicBezTo>
                      <a:pt x="1" y="6087"/>
                      <a:pt x="1077" y="9795"/>
                      <a:pt x="4016" y="11418"/>
                    </a:cubicBezTo>
                    <a:cubicBezTo>
                      <a:pt x="4948" y="11933"/>
                      <a:pt x="5958" y="12178"/>
                      <a:pt x="6954" y="12178"/>
                    </a:cubicBezTo>
                    <a:cubicBezTo>
                      <a:pt x="9098" y="12178"/>
                      <a:pt x="11178" y="11044"/>
                      <a:pt x="12286" y="9026"/>
                    </a:cubicBezTo>
                    <a:cubicBezTo>
                      <a:pt x="13909" y="6087"/>
                      <a:pt x="12832" y="2380"/>
                      <a:pt x="9894" y="756"/>
                    </a:cubicBezTo>
                    <a:cubicBezTo>
                      <a:pt x="8965" y="243"/>
                      <a:pt x="7959" y="0"/>
                      <a:pt x="6966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6" name="Google Shape;2236;p11"/>
              <p:cNvSpPr/>
              <p:nvPr/>
            </p:nvSpPr>
            <p:spPr>
              <a:xfrm>
                <a:off x="852800" y="1423650"/>
                <a:ext cx="115350" cy="102200"/>
              </a:xfrm>
              <a:custGeom>
                <a:rect b="b" l="l" r="r" t="t"/>
                <a:pathLst>
                  <a:path extrusionOk="0" h="4088" w="4614">
                    <a:moveTo>
                      <a:pt x="2477" y="1"/>
                    </a:moveTo>
                    <a:cubicBezTo>
                      <a:pt x="2327" y="1"/>
                      <a:pt x="2178" y="24"/>
                      <a:pt x="2033" y="72"/>
                    </a:cubicBezTo>
                    <a:cubicBezTo>
                      <a:pt x="1504" y="277"/>
                      <a:pt x="1077" y="653"/>
                      <a:pt x="786" y="1131"/>
                    </a:cubicBezTo>
                    <a:cubicBezTo>
                      <a:pt x="359" y="1798"/>
                      <a:pt x="86" y="2549"/>
                      <a:pt x="0" y="3353"/>
                    </a:cubicBezTo>
                    <a:cubicBezTo>
                      <a:pt x="17" y="3489"/>
                      <a:pt x="137" y="3592"/>
                      <a:pt x="273" y="3609"/>
                    </a:cubicBezTo>
                    <a:cubicBezTo>
                      <a:pt x="410" y="3609"/>
                      <a:pt x="530" y="3489"/>
                      <a:pt x="530" y="3353"/>
                    </a:cubicBezTo>
                    <a:cubicBezTo>
                      <a:pt x="649" y="2362"/>
                      <a:pt x="1077" y="1080"/>
                      <a:pt x="2050" y="653"/>
                    </a:cubicBezTo>
                    <a:cubicBezTo>
                      <a:pt x="2228" y="574"/>
                      <a:pt x="2391" y="539"/>
                      <a:pt x="2540" y="539"/>
                    </a:cubicBezTo>
                    <a:cubicBezTo>
                      <a:pt x="3194" y="539"/>
                      <a:pt x="3581" y="1216"/>
                      <a:pt x="3776" y="1815"/>
                    </a:cubicBezTo>
                    <a:cubicBezTo>
                      <a:pt x="3964" y="2464"/>
                      <a:pt x="4032" y="3147"/>
                      <a:pt x="3947" y="3814"/>
                    </a:cubicBezTo>
                    <a:cubicBezTo>
                      <a:pt x="3930" y="3968"/>
                      <a:pt x="4050" y="4087"/>
                      <a:pt x="4203" y="4087"/>
                    </a:cubicBezTo>
                    <a:cubicBezTo>
                      <a:pt x="4357" y="4087"/>
                      <a:pt x="4477" y="3968"/>
                      <a:pt x="4477" y="3814"/>
                    </a:cubicBezTo>
                    <a:cubicBezTo>
                      <a:pt x="4613" y="2635"/>
                      <a:pt x="4442" y="1080"/>
                      <a:pt x="3417" y="311"/>
                    </a:cubicBezTo>
                    <a:cubicBezTo>
                      <a:pt x="3136" y="112"/>
                      <a:pt x="2806" y="1"/>
                      <a:pt x="247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7" name="Google Shape;2237;p11"/>
              <p:cNvSpPr/>
              <p:nvPr/>
            </p:nvSpPr>
            <p:spPr>
              <a:xfrm>
                <a:off x="747275" y="1333900"/>
                <a:ext cx="347725" cy="304400"/>
              </a:xfrm>
              <a:custGeom>
                <a:rect b="b" l="l" r="r" t="t"/>
                <a:pathLst>
                  <a:path extrusionOk="0" h="12176" w="13909">
                    <a:moveTo>
                      <a:pt x="6966" y="1"/>
                    </a:moveTo>
                    <a:cubicBezTo>
                      <a:pt x="4819" y="1"/>
                      <a:pt x="2734" y="1140"/>
                      <a:pt x="1624" y="3149"/>
                    </a:cubicBezTo>
                    <a:cubicBezTo>
                      <a:pt x="1" y="6088"/>
                      <a:pt x="1060" y="9796"/>
                      <a:pt x="4016" y="11419"/>
                    </a:cubicBezTo>
                    <a:cubicBezTo>
                      <a:pt x="4945" y="11932"/>
                      <a:pt x="5951" y="12176"/>
                      <a:pt x="6944" y="12176"/>
                    </a:cubicBezTo>
                    <a:cubicBezTo>
                      <a:pt x="9091" y="12176"/>
                      <a:pt x="11176" y="11037"/>
                      <a:pt x="12286" y="9027"/>
                    </a:cubicBezTo>
                    <a:cubicBezTo>
                      <a:pt x="13909" y="6088"/>
                      <a:pt x="12833" y="2381"/>
                      <a:pt x="9894" y="757"/>
                    </a:cubicBezTo>
                    <a:cubicBezTo>
                      <a:pt x="8965" y="244"/>
                      <a:pt x="7959" y="1"/>
                      <a:pt x="6966" y="1"/>
                    </a:cubicBezTo>
                    <a:close/>
                  </a:path>
                </a:pathLst>
              </a:custGeom>
              <a:solidFill>
                <a:srgbClr val="FBC3FF">
                  <a:alpha val="55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8" name="Google Shape;2238;p11"/>
              <p:cNvSpPr/>
              <p:nvPr/>
            </p:nvSpPr>
            <p:spPr>
              <a:xfrm>
                <a:off x="578200" y="1457225"/>
                <a:ext cx="188425" cy="50550"/>
              </a:xfrm>
              <a:custGeom>
                <a:rect b="b" l="l" r="r" t="t"/>
                <a:pathLst>
                  <a:path extrusionOk="0" h="2022" w="7537">
                    <a:moveTo>
                      <a:pt x="3795" y="1"/>
                    </a:moveTo>
                    <a:cubicBezTo>
                      <a:pt x="3527" y="1"/>
                      <a:pt x="3258" y="20"/>
                      <a:pt x="2988" y="62"/>
                    </a:cubicBezTo>
                    <a:cubicBezTo>
                      <a:pt x="2168" y="164"/>
                      <a:pt x="1382" y="489"/>
                      <a:pt x="715" y="984"/>
                    </a:cubicBezTo>
                    <a:cubicBezTo>
                      <a:pt x="544" y="1087"/>
                      <a:pt x="408" y="1206"/>
                      <a:pt x="288" y="1343"/>
                    </a:cubicBezTo>
                    <a:cubicBezTo>
                      <a:pt x="1" y="1617"/>
                      <a:pt x="272" y="2021"/>
                      <a:pt x="569" y="2021"/>
                    </a:cubicBezTo>
                    <a:cubicBezTo>
                      <a:pt x="660" y="2021"/>
                      <a:pt x="754" y="1983"/>
                      <a:pt x="835" y="1890"/>
                    </a:cubicBezTo>
                    <a:lnTo>
                      <a:pt x="1091" y="1685"/>
                    </a:lnTo>
                    <a:lnTo>
                      <a:pt x="1159" y="1634"/>
                    </a:lnTo>
                    <a:lnTo>
                      <a:pt x="1330" y="1514"/>
                    </a:lnTo>
                    <a:lnTo>
                      <a:pt x="1758" y="1275"/>
                    </a:lnTo>
                    <a:cubicBezTo>
                      <a:pt x="2391" y="958"/>
                      <a:pt x="3095" y="784"/>
                      <a:pt x="3808" y="784"/>
                    </a:cubicBezTo>
                    <a:cubicBezTo>
                      <a:pt x="4018" y="784"/>
                      <a:pt x="4230" y="799"/>
                      <a:pt x="4440" y="831"/>
                    </a:cubicBezTo>
                    <a:cubicBezTo>
                      <a:pt x="5260" y="950"/>
                      <a:pt x="6029" y="1224"/>
                      <a:pt x="6747" y="1617"/>
                    </a:cubicBezTo>
                    <a:cubicBezTo>
                      <a:pt x="6814" y="1651"/>
                      <a:pt x="6879" y="1667"/>
                      <a:pt x="6941" y="1667"/>
                    </a:cubicBezTo>
                    <a:cubicBezTo>
                      <a:pt x="7304" y="1667"/>
                      <a:pt x="7537" y="1135"/>
                      <a:pt x="7157" y="916"/>
                    </a:cubicBezTo>
                    <a:cubicBezTo>
                      <a:pt x="6114" y="374"/>
                      <a:pt x="4969" y="1"/>
                      <a:pt x="3795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9" name="Google Shape;2239;p11"/>
              <p:cNvSpPr/>
              <p:nvPr/>
            </p:nvSpPr>
            <p:spPr>
              <a:xfrm>
                <a:off x="1043300" y="2116575"/>
                <a:ext cx="264000" cy="174300"/>
              </a:xfrm>
              <a:custGeom>
                <a:rect b="b" l="l" r="r" t="t"/>
                <a:pathLst>
                  <a:path extrusionOk="0" h="6972" w="10560">
                    <a:moveTo>
                      <a:pt x="428" y="0"/>
                    </a:moveTo>
                    <a:lnTo>
                      <a:pt x="1" y="684"/>
                    </a:lnTo>
                    <a:lnTo>
                      <a:pt x="10133" y="6972"/>
                    </a:lnTo>
                    <a:lnTo>
                      <a:pt x="10560" y="6271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0" name="Google Shape;2240;p11"/>
              <p:cNvSpPr/>
              <p:nvPr/>
            </p:nvSpPr>
            <p:spPr>
              <a:xfrm>
                <a:off x="1092850" y="2037550"/>
                <a:ext cx="263575" cy="173875"/>
              </a:xfrm>
              <a:custGeom>
                <a:rect b="b" l="l" r="r" t="t"/>
                <a:pathLst>
                  <a:path extrusionOk="0" h="6955" w="10543">
                    <a:moveTo>
                      <a:pt x="428" y="1"/>
                    </a:moveTo>
                    <a:lnTo>
                      <a:pt x="1" y="684"/>
                    </a:lnTo>
                    <a:lnTo>
                      <a:pt x="10116" y="6955"/>
                    </a:lnTo>
                    <a:lnTo>
                      <a:pt x="10543" y="6271"/>
                    </a:lnTo>
                    <a:lnTo>
                      <a:pt x="428" y="1"/>
                    </a:ln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1" name="Google Shape;2241;p11"/>
              <p:cNvSpPr/>
              <p:nvPr/>
            </p:nvSpPr>
            <p:spPr>
              <a:xfrm>
                <a:off x="1009975" y="2005475"/>
                <a:ext cx="116225" cy="153050"/>
              </a:xfrm>
              <a:custGeom>
                <a:rect b="b" l="l" r="r" t="t"/>
                <a:pathLst>
                  <a:path extrusionOk="0" h="6122" w="4649">
                    <a:moveTo>
                      <a:pt x="3606" y="0"/>
                    </a:moveTo>
                    <a:cubicBezTo>
                      <a:pt x="3405" y="0"/>
                      <a:pt x="3205" y="102"/>
                      <a:pt x="3093" y="293"/>
                    </a:cubicBezTo>
                    <a:lnTo>
                      <a:pt x="172" y="4991"/>
                    </a:lnTo>
                    <a:cubicBezTo>
                      <a:pt x="1" y="5265"/>
                      <a:pt x="86" y="5641"/>
                      <a:pt x="377" y="5811"/>
                    </a:cubicBezTo>
                    <a:lnTo>
                      <a:pt x="736" y="6033"/>
                    </a:lnTo>
                    <a:cubicBezTo>
                      <a:pt x="831" y="6093"/>
                      <a:pt x="939" y="6122"/>
                      <a:pt x="1047" y="6122"/>
                    </a:cubicBezTo>
                    <a:cubicBezTo>
                      <a:pt x="1247" y="6122"/>
                      <a:pt x="1445" y="6023"/>
                      <a:pt x="1556" y="5846"/>
                    </a:cubicBezTo>
                    <a:lnTo>
                      <a:pt x="4477" y="1147"/>
                    </a:lnTo>
                    <a:cubicBezTo>
                      <a:pt x="4648" y="856"/>
                      <a:pt x="4563" y="498"/>
                      <a:pt x="4272" y="310"/>
                    </a:cubicBezTo>
                    <a:lnTo>
                      <a:pt x="3914" y="87"/>
                    </a:lnTo>
                    <a:cubicBezTo>
                      <a:pt x="3819" y="28"/>
                      <a:pt x="3713" y="0"/>
                      <a:pt x="3606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2" name="Google Shape;2242;p11"/>
              <p:cNvSpPr/>
              <p:nvPr/>
            </p:nvSpPr>
            <p:spPr>
              <a:xfrm>
                <a:off x="1196225" y="2083775"/>
                <a:ext cx="511325" cy="481725"/>
              </a:xfrm>
              <a:custGeom>
                <a:rect b="b" l="l" r="r" t="t"/>
                <a:pathLst>
                  <a:path extrusionOk="0" h="19269" w="20453">
                    <a:moveTo>
                      <a:pt x="7704" y="0"/>
                    </a:moveTo>
                    <a:cubicBezTo>
                      <a:pt x="7363" y="0"/>
                      <a:pt x="7122" y="109"/>
                      <a:pt x="6835" y="236"/>
                    </a:cubicBezTo>
                    <a:cubicBezTo>
                      <a:pt x="6066" y="578"/>
                      <a:pt x="2170" y="7173"/>
                      <a:pt x="1077" y="8830"/>
                    </a:cubicBezTo>
                    <a:cubicBezTo>
                      <a:pt x="0" y="10471"/>
                      <a:pt x="530" y="11479"/>
                      <a:pt x="1043" y="12094"/>
                    </a:cubicBezTo>
                    <a:cubicBezTo>
                      <a:pt x="1555" y="12709"/>
                      <a:pt x="9791" y="18040"/>
                      <a:pt x="11722" y="18997"/>
                    </a:cubicBezTo>
                    <a:cubicBezTo>
                      <a:pt x="12110" y="19191"/>
                      <a:pt x="12447" y="19268"/>
                      <a:pt x="12739" y="19268"/>
                    </a:cubicBezTo>
                    <a:cubicBezTo>
                      <a:pt x="13884" y="19268"/>
                      <a:pt x="14319" y="18074"/>
                      <a:pt x="14319" y="18074"/>
                    </a:cubicBezTo>
                    <a:lnTo>
                      <a:pt x="15053" y="17903"/>
                    </a:lnTo>
                    <a:cubicBezTo>
                      <a:pt x="15053" y="17903"/>
                      <a:pt x="18539" y="12624"/>
                      <a:pt x="19069" y="11667"/>
                    </a:cubicBezTo>
                    <a:cubicBezTo>
                      <a:pt x="19598" y="10710"/>
                      <a:pt x="20453" y="8625"/>
                      <a:pt x="20025" y="7908"/>
                    </a:cubicBezTo>
                    <a:cubicBezTo>
                      <a:pt x="19598" y="7173"/>
                      <a:pt x="13857" y="3021"/>
                      <a:pt x="10953" y="1347"/>
                    </a:cubicBezTo>
                    <a:cubicBezTo>
                      <a:pt x="9131" y="307"/>
                      <a:pt x="8277" y="0"/>
                      <a:pt x="77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3" name="Google Shape;2243;p11"/>
              <p:cNvSpPr/>
              <p:nvPr/>
            </p:nvSpPr>
            <p:spPr>
              <a:xfrm>
                <a:off x="1206900" y="2341250"/>
                <a:ext cx="338325" cy="216175"/>
              </a:xfrm>
              <a:custGeom>
                <a:rect b="b" l="l" r="r" t="t"/>
                <a:pathLst>
                  <a:path extrusionOk="0" h="8647" w="13533">
                    <a:moveTo>
                      <a:pt x="35" y="1"/>
                    </a:moveTo>
                    <a:cubicBezTo>
                      <a:pt x="1" y="138"/>
                      <a:pt x="1" y="291"/>
                      <a:pt x="18" y="428"/>
                    </a:cubicBezTo>
                    <a:lnTo>
                      <a:pt x="616" y="787"/>
                    </a:lnTo>
                    <a:lnTo>
                      <a:pt x="2393" y="1897"/>
                    </a:lnTo>
                    <a:lnTo>
                      <a:pt x="4563" y="3247"/>
                    </a:lnTo>
                    <a:lnTo>
                      <a:pt x="6938" y="4717"/>
                    </a:lnTo>
                    <a:lnTo>
                      <a:pt x="9347" y="6220"/>
                    </a:lnTo>
                    <a:lnTo>
                      <a:pt x="11585" y="7604"/>
                    </a:lnTo>
                    <a:lnTo>
                      <a:pt x="13259" y="8646"/>
                    </a:lnTo>
                    <a:cubicBezTo>
                      <a:pt x="13362" y="8561"/>
                      <a:pt x="13447" y="8476"/>
                      <a:pt x="13533" y="8373"/>
                    </a:cubicBezTo>
                    <a:lnTo>
                      <a:pt x="12268" y="7604"/>
                    </a:lnTo>
                    <a:lnTo>
                      <a:pt x="10116" y="6254"/>
                    </a:lnTo>
                    <a:lnTo>
                      <a:pt x="7724" y="4785"/>
                    </a:lnTo>
                    <a:cubicBezTo>
                      <a:pt x="6938" y="4272"/>
                      <a:pt x="6117" y="3777"/>
                      <a:pt x="5314" y="3281"/>
                    </a:cubicBezTo>
                    <a:lnTo>
                      <a:pt x="3093" y="1897"/>
                    </a:lnTo>
                    <a:lnTo>
                      <a:pt x="1197" y="718"/>
                    </a:lnTo>
                    <a:lnTo>
                      <a:pt x="3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4" name="Google Shape;2244;p11"/>
              <p:cNvSpPr/>
              <p:nvPr/>
            </p:nvSpPr>
            <p:spPr>
              <a:xfrm>
                <a:off x="1223550" y="2295550"/>
                <a:ext cx="356275" cy="232825"/>
              </a:xfrm>
              <a:custGeom>
                <a:rect b="b" l="l" r="r" t="t"/>
                <a:pathLst>
                  <a:path extrusionOk="0" h="9313" w="14251">
                    <a:moveTo>
                      <a:pt x="223" y="1"/>
                    </a:moveTo>
                    <a:lnTo>
                      <a:pt x="1" y="308"/>
                    </a:lnTo>
                    <a:lnTo>
                      <a:pt x="770" y="804"/>
                    </a:lnTo>
                    <a:lnTo>
                      <a:pt x="2530" y="1914"/>
                    </a:lnTo>
                    <a:lnTo>
                      <a:pt x="4665" y="3298"/>
                    </a:lnTo>
                    <a:cubicBezTo>
                      <a:pt x="5451" y="3794"/>
                      <a:pt x="6237" y="4289"/>
                      <a:pt x="7006" y="4802"/>
                    </a:cubicBezTo>
                    <a:lnTo>
                      <a:pt x="9381" y="6322"/>
                    </a:lnTo>
                    <a:lnTo>
                      <a:pt x="11585" y="7724"/>
                    </a:lnTo>
                    <a:lnTo>
                      <a:pt x="13465" y="8920"/>
                    </a:lnTo>
                    <a:lnTo>
                      <a:pt x="14046" y="9313"/>
                    </a:lnTo>
                    <a:cubicBezTo>
                      <a:pt x="14097" y="9193"/>
                      <a:pt x="14165" y="9073"/>
                      <a:pt x="14251" y="8988"/>
                    </a:cubicBezTo>
                    <a:lnTo>
                      <a:pt x="14046" y="8851"/>
                    </a:lnTo>
                    <a:lnTo>
                      <a:pt x="12286" y="7724"/>
                    </a:lnTo>
                    <a:lnTo>
                      <a:pt x="10150" y="6357"/>
                    </a:lnTo>
                    <a:lnTo>
                      <a:pt x="7809" y="4870"/>
                    </a:lnTo>
                    <a:lnTo>
                      <a:pt x="5434" y="3349"/>
                    </a:lnTo>
                    <a:lnTo>
                      <a:pt x="3230" y="1914"/>
                    </a:lnTo>
                    <a:lnTo>
                      <a:pt x="1351" y="718"/>
                    </a:lnTo>
                    <a:lnTo>
                      <a:pt x="22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5" name="Google Shape;2245;p11"/>
              <p:cNvSpPr/>
              <p:nvPr/>
            </p:nvSpPr>
            <p:spPr>
              <a:xfrm>
                <a:off x="1288050" y="2193025"/>
                <a:ext cx="361400" cy="228575"/>
              </a:xfrm>
              <a:custGeom>
                <a:rect b="b" l="l" r="r" t="t"/>
                <a:pathLst>
                  <a:path extrusionOk="0" h="9143" w="14456">
                    <a:moveTo>
                      <a:pt x="206" y="1"/>
                    </a:moveTo>
                    <a:lnTo>
                      <a:pt x="1" y="308"/>
                    </a:lnTo>
                    <a:lnTo>
                      <a:pt x="804" y="821"/>
                    </a:lnTo>
                    <a:lnTo>
                      <a:pt x="2649" y="1966"/>
                    </a:lnTo>
                    <a:lnTo>
                      <a:pt x="4888" y="3350"/>
                    </a:lnTo>
                    <a:lnTo>
                      <a:pt x="7348" y="4870"/>
                    </a:lnTo>
                    <a:lnTo>
                      <a:pt x="9826" y="6408"/>
                    </a:lnTo>
                    <a:lnTo>
                      <a:pt x="12149" y="7826"/>
                    </a:lnTo>
                    <a:lnTo>
                      <a:pt x="14097" y="9022"/>
                    </a:lnTo>
                    <a:lnTo>
                      <a:pt x="14268" y="9142"/>
                    </a:lnTo>
                    <a:lnTo>
                      <a:pt x="14456" y="8817"/>
                    </a:lnTo>
                    <a:lnTo>
                      <a:pt x="12850" y="7826"/>
                    </a:lnTo>
                    <a:lnTo>
                      <a:pt x="10611" y="6442"/>
                    </a:lnTo>
                    <a:lnTo>
                      <a:pt x="8151" y="4922"/>
                    </a:lnTo>
                    <a:lnTo>
                      <a:pt x="5674" y="3384"/>
                    </a:lnTo>
                    <a:lnTo>
                      <a:pt x="3367" y="1949"/>
                    </a:lnTo>
                    <a:lnTo>
                      <a:pt x="1402" y="770"/>
                    </a:lnTo>
                    <a:lnTo>
                      <a:pt x="20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6" name="Google Shape;2246;p11"/>
              <p:cNvSpPr/>
              <p:nvPr/>
            </p:nvSpPr>
            <p:spPr>
              <a:xfrm>
                <a:off x="1363250" y="2087525"/>
                <a:ext cx="336625" cy="210625"/>
              </a:xfrm>
              <a:custGeom>
                <a:rect b="b" l="l" r="r" t="t"/>
                <a:pathLst>
                  <a:path extrusionOk="0" h="8425" w="13465">
                    <a:moveTo>
                      <a:pt x="359" y="1"/>
                    </a:moveTo>
                    <a:lnTo>
                      <a:pt x="137" y="86"/>
                    </a:lnTo>
                    <a:lnTo>
                      <a:pt x="0" y="206"/>
                    </a:lnTo>
                    <a:lnTo>
                      <a:pt x="974" y="821"/>
                    </a:lnTo>
                    <a:lnTo>
                      <a:pt x="2836" y="1948"/>
                    </a:lnTo>
                    <a:lnTo>
                      <a:pt x="5058" y="3298"/>
                    </a:lnTo>
                    <a:lnTo>
                      <a:pt x="7518" y="4819"/>
                    </a:lnTo>
                    <a:lnTo>
                      <a:pt x="9996" y="6305"/>
                    </a:lnTo>
                    <a:lnTo>
                      <a:pt x="12302" y="7724"/>
                    </a:lnTo>
                    <a:lnTo>
                      <a:pt x="13447" y="8424"/>
                    </a:lnTo>
                    <a:cubicBezTo>
                      <a:pt x="13464" y="8270"/>
                      <a:pt x="13464" y="8117"/>
                      <a:pt x="13430" y="7980"/>
                    </a:cubicBezTo>
                    <a:lnTo>
                      <a:pt x="13003" y="7724"/>
                    </a:lnTo>
                    <a:cubicBezTo>
                      <a:pt x="12285" y="7245"/>
                      <a:pt x="11533" y="6801"/>
                      <a:pt x="10782" y="6357"/>
                    </a:cubicBezTo>
                    <a:lnTo>
                      <a:pt x="8321" y="4853"/>
                    </a:lnTo>
                    <a:lnTo>
                      <a:pt x="5844" y="3332"/>
                    </a:lnTo>
                    <a:lnTo>
                      <a:pt x="3537" y="1931"/>
                    </a:lnTo>
                    <a:cubicBezTo>
                      <a:pt x="2888" y="1538"/>
                      <a:pt x="2238" y="1145"/>
                      <a:pt x="1606" y="735"/>
                    </a:cubicBezTo>
                    <a:lnTo>
                      <a:pt x="3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7" name="Google Shape;2247;p11"/>
              <p:cNvSpPr/>
              <p:nvPr/>
            </p:nvSpPr>
            <p:spPr>
              <a:xfrm>
                <a:off x="1311550" y="2156300"/>
                <a:ext cx="363100" cy="224275"/>
              </a:xfrm>
              <a:custGeom>
                <a:rect b="b" l="l" r="r" t="t"/>
                <a:pathLst>
                  <a:path extrusionOk="0" h="8971" w="14524">
                    <a:moveTo>
                      <a:pt x="189" y="0"/>
                    </a:moveTo>
                    <a:lnTo>
                      <a:pt x="1" y="325"/>
                    </a:lnTo>
                    <a:lnTo>
                      <a:pt x="958" y="923"/>
                    </a:lnTo>
                    <a:cubicBezTo>
                      <a:pt x="1556" y="1282"/>
                      <a:pt x="2154" y="1658"/>
                      <a:pt x="2769" y="2000"/>
                    </a:cubicBezTo>
                    <a:lnTo>
                      <a:pt x="4973" y="3349"/>
                    </a:lnTo>
                    <a:lnTo>
                      <a:pt x="7382" y="4802"/>
                    </a:lnTo>
                    <a:lnTo>
                      <a:pt x="9825" y="6271"/>
                    </a:lnTo>
                    <a:lnTo>
                      <a:pt x="12098" y="7638"/>
                    </a:lnTo>
                    <a:lnTo>
                      <a:pt x="14011" y="8783"/>
                    </a:lnTo>
                    <a:lnTo>
                      <a:pt x="14319" y="8971"/>
                    </a:lnTo>
                    <a:lnTo>
                      <a:pt x="14456" y="8766"/>
                    </a:lnTo>
                    <a:lnTo>
                      <a:pt x="14524" y="8663"/>
                    </a:lnTo>
                    <a:lnTo>
                      <a:pt x="12815" y="7621"/>
                    </a:lnTo>
                    <a:cubicBezTo>
                      <a:pt x="12064" y="7194"/>
                      <a:pt x="11329" y="6732"/>
                      <a:pt x="10611" y="6288"/>
                    </a:cubicBezTo>
                    <a:lnTo>
                      <a:pt x="8168" y="4836"/>
                    </a:lnTo>
                    <a:lnTo>
                      <a:pt x="5742" y="3366"/>
                    </a:lnTo>
                    <a:lnTo>
                      <a:pt x="3469" y="2000"/>
                    </a:lnTo>
                    <a:lnTo>
                      <a:pt x="1556" y="838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8" name="Google Shape;2248;p11"/>
              <p:cNvSpPr/>
              <p:nvPr/>
            </p:nvSpPr>
            <p:spPr>
              <a:xfrm>
                <a:off x="1333775" y="2122550"/>
                <a:ext cx="356275" cy="224275"/>
              </a:xfrm>
              <a:custGeom>
                <a:rect b="b" l="l" r="r" t="t"/>
                <a:pathLst>
                  <a:path extrusionOk="0" h="8971" w="14251">
                    <a:moveTo>
                      <a:pt x="222" y="1"/>
                    </a:moveTo>
                    <a:cubicBezTo>
                      <a:pt x="154" y="103"/>
                      <a:pt x="86" y="206"/>
                      <a:pt x="0" y="308"/>
                    </a:cubicBezTo>
                    <a:lnTo>
                      <a:pt x="1008" y="906"/>
                    </a:lnTo>
                    <a:lnTo>
                      <a:pt x="2888" y="2068"/>
                    </a:lnTo>
                    <a:lnTo>
                      <a:pt x="5160" y="3469"/>
                    </a:lnTo>
                    <a:lnTo>
                      <a:pt x="7689" y="5007"/>
                    </a:lnTo>
                    <a:lnTo>
                      <a:pt x="10235" y="6579"/>
                    </a:lnTo>
                    <a:lnTo>
                      <a:pt x="12576" y="8031"/>
                    </a:lnTo>
                    <a:lnTo>
                      <a:pt x="14113" y="8971"/>
                    </a:lnTo>
                    <a:lnTo>
                      <a:pt x="14250" y="8595"/>
                    </a:lnTo>
                    <a:lnTo>
                      <a:pt x="13310" y="8031"/>
                    </a:lnTo>
                    <a:lnTo>
                      <a:pt x="11021" y="6613"/>
                    </a:lnTo>
                    <a:lnTo>
                      <a:pt x="8509" y="5075"/>
                    </a:lnTo>
                    <a:lnTo>
                      <a:pt x="5980" y="3520"/>
                    </a:lnTo>
                    <a:lnTo>
                      <a:pt x="3605" y="2068"/>
                    </a:lnTo>
                    <a:lnTo>
                      <a:pt x="1606" y="855"/>
                    </a:lnTo>
                    <a:lnTo>
                      <a:pt x="22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9" name="Google Shape;2249;p11"/>
              <p:cNvSpPr/>
              <p:nvPr/>
            </p:nvSpPr>
            <p:spPr>
              <a:xfrm>
                <a:off x="1243625" y="2264375"/>
                <a:ext cx="357575" cy="231100"/>
              </a:xfrm>
              <a:custGeom>
                <a:rect b="b" l="l" r="r" t="t"/>
                <a:pathLst>
                  <a:path extrusionOk="0" h="9244" w="14303">
                    <a:moveTo>
                      <a:pt x="189" y="0"/>
                    </a:moveTo>
                    <a:lnTo>
                      <a:pt x="1" y="325"/>
                    </a:lnTo>
                    <a:lnTo>
                      <a:pt x="958" y="940"/>
                    </a:lnTo>
                    <a:lnTo>
                      <a:pt x="2735" y="2051"/>
                    </a:lnTo>
                    <a:lnTo>
                      <a:pt x="4888" y="3418"/>
                    </a:lnTo>
                    <a:lnTo>
                      <a:pt x="7263" y="4904"/>
                    </a:lnTo>
                    <a:lnTo>
                      <a:pt x="9655" y="6425"/>
                    </a:lnTo>
                    <a:lnTo>
                      <a:pt x="11876" y="7843"/>
                    </a:lnTo>
                    <a:lnTo>
                      <a:pt x="13772" y="9039"/>
                    </a:lnTo>
                    <a:lnTo>
                      <a:pt x="14097" y="9244"/>
                    </a:lnTo>
                    <a:lnTo>
                      <a:pt x="14302" y="8919"/>
                    </a:lnTo>
                    <a:lnTo>
                      <a:pt x="12576" y="7843"/>
                    </a:lnTo>
                    <a:lnTo>
                      <a:pt x="10424" y="6476"/>
                    </a:lnTo>
                    <a:lnTo>
                      <a:pt x="8049" y="4972"/>
                    </a:lnTo>
                    <a:lnTo>
                      <a:pt x="5657" y="3469"/>
                    </a:lnTo>
                    <a:lnTo>
                      <a:pt x="3435" y="2051"/>
                    </a:lnTo>
                    <a:lnTo>
                      <a:pt x="1556" y="855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0" name="Google Shape;2250;p11"/>
              <p:cNvSpPr/>
              <p:nvPr/>
            </p:nvSpPr>
            <p:spPr>
              <a:xfrm>
                <a:off x="1265000" y="2230200"/>
                <a:ext cx="363100" cy="224275"/>
              </a:xfrm>
              <a:custGeom>
                <a:rect b="b" l="l" r="r" t="t"/>
                <a:pathLst>
                  <a:path extrusionOk="0" h="8971" w="14524">
                    <a:moveTo>
                      <a:pt x="188" y="0"/>
                    </a:moveTo>
                    <a:lnTo>
                      <a:pt x="0" y="325"/>
                    </a:lnTo>
                    <a:lnTo>
                      <a:pt x="769" y="769"/>
                    </a:lnTo>
                    <a:lnTo>
                      <a:pt x="2546" y="1846"/>
                    </a:lnTo>
                    <a:lnTo>
                      <a:pt x="4716" y="3161"/>
                    </a:lnTo>
                    <a:lnTo>
                      <a:pt x="7091" y="4597"/>
                    </a:lnTo>
                    <a:lnTo>
                      <a:pt x="9500" y="6049"/>
                    </a:lnTo>
                    <a:lnTo>
                      <a:pt x="11721" y="7399"/>
                    </a:lnTo>
                    <a:lnTo>
                      <a:pt x="13618" y="8544"/>
                    </a:lnTo>
                    <a:lnTo>
                      <a:pt x="14319" y="8971"/>
                    </a:lnTo>
                    <a:lnTo>
                      <a:pt x="14524" y="8646"/>
                    </a:lnTo>
                    <a:lnTo>
                      <a:pt x="14216" y="8458"/>
                    </a:lnTo>
                    <a:lnTo>
                      <a:pt x="12422" y="7399"/>
                    </a:lnTo>
                    <a:lnTo>
                      <a:pt x="10252" y="6066"/>
                    </a:lnTo>
                    <a:lnTo>
                      <a:pt x="7877" y="4631"/>
                    </a:lnTo>
                    <a:lnTo>
                      <a:pt x="5485" y="3178"/>
                    </a:lnTo>
                    <a:lnTo>
                      <a:pt x="3247" y="1846"/>
                    </a:lnTo>
                    <a:lnTo>
                      <a:pt x="1350" y="684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1" name="Google Shape;2251;p11"/>
              <p:cNvSpPr/>
              <p:nvPr/>
            </p:nvSpPr>
            <p:spPr>
              <a:xfrm>
                <a:off x="1520775" y="2503425"/>
                <a:ext cx="72725" cy="56875"/>
              </a:xfrm>
              <a:custGeom>
                <a:rect b="b" l="l" r="r" t="t"/>
                <a:pathLst>
                  <a:path extrusionOk="0" h="2275" w="2909">
                    <a:moveTo>
                      <a:pt x="1451" y="0"/>
                    </a:moveTo>
                    <a:cubicBezTo>
                      <a:pt x="1068" y="0"/>
                      <a:pt x="693" y="193"/>
                      <a:pt x="482" y="536"/>
                    </a:cubicBezTo>
                    <a:cubicBezTo>
                      <a:pt x="1" y="1313"/>
                      <a:pt x="593" y="2274"/>
                      <a:pt x="1450" y="2274"/>
                    </a:cubicBezTo>
                    <a:cubicBezTo>
                      <a:pt x="1535" y="2274"/>
                      <a:pt x="1623" y="2265"/>
                      <a:pt x="1713" y="2245"/>
                    </a:cubicBezTo>
                    <a:cubicBezTo>
                      <a:pt x="2686" y="2006"/>
                      <a:pt x="2909" y="707"/>
                      <a:pt x="2054" y="177"/>
                    </a:cubicBezTo>
                    <a:cubicBezTo>
                      <a:pt x="1868" y="57"/>
                      <a:pt x="1658" y="0"/>
                      <a:pt x="145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2" name="Google Shape;2252;p11"/>
              <p:cNvSpPr/>
              <p:nvPr/>
            </p:nvSpPr>
            <p:spPr>
              <a:xfrm>
                <a:off x="1539425" y="2518725"/>
                <a:ext cx="32300" cy="25775"/>
              </a:xfrm>
              <a:custGeom>
                <a:rect b="b" l="l" r="r" t="t"/>
                <a:pathLst>
                  <a:path extrusionOk="0" h="1031" w="1292">
                    <a:moveTo>
                      <a:pt x="706" y="1"/>
                    </a:moveTo>
                    <a:cubicBezTo>
                      <a:pt x="525" y="1"/>
                      <a:pt x="350" y="92"/>
                      <a:pt x="249" y="249"/>
                    </a:cubicBezTo>
                    <a:cubicBezTo>
                      <a:pt x="0" y="652"/>
                      <a:pt x="351" y="1030"/>
                      <a:pt x="710" y="1030"/>
                    </a:cubicBezTo>
                    <a:cubicBezTo>
                      <a:pt x="868" y="1030"/>
                      <a:pt x="1028" y="956"/>
                      <a:pt x="1137" y="779"/>
                    </a:cubicBezTo>
                    <a:cubicBezTo>
                      <a:pt x="1291" y="556"/>
                      <a:pt x="1223" y="232"/>
                      <a:pt x="984" y="78"/>
                    </a:cubicBezTo>
                    <a:cubicBezTo>
                      <a:pt x="896" y="25"/>
                      <a:pt x="800" y="1"/>
                      <a:pt x="706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3" name="Google Shape;2253;p11"/>
              <p:cNvSpPr/>
              <p:nvPr/>
            </p:nvSpPr>
            <p:spPr>
              <a:xfrm>
                <a:off x="1658400" y="2294700"/>
                <a:ext cx="56425" cy="56825"/>
              </a:xfrm>
              <a:custGeom>
                <a:rect b="b" l="l" r="r" t="t"/>
                <a:pathLst>
                  <a:path extrusionOk="0" h="2273" w="2257">
                    <a:moveTo>
                      <a:pt x="1128" y="0"/>
                    </a:moveTo>
                    <a:cubicBezTo>
                      <a:pt x="513" y="0"/>
                      <a:pt x="1" y="513"/>
                      <a:pt x="1" y="1145"/>
                    </a:cubicBezTo>
                    <a:cubicBezTo>
                      <a:pt x="1" y="1760"/>
                      <a:pt x="513" y="2273"/>
                      <a:pt x="1128" y="2273"/>
                    </a:cubicBezTo>
                    <a:cubicBezTo>
                      <a:pt x="1761" y="2273"/>
                      <a:pt x="2256" y="1760"/>
                      <a:pt x="2256" y="1145"/>
                    </a:cubicBezTo>
                    <a:cubicBezTo>
                      <a:pt x="2256" y="513"/>
                      <a:pt x="1761" y="0"/>
                      <a:pt x="112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4" name="Google Shape;2254;p11"/>
              <p:cNvSpPr/>
              <p:nvPr/>
            </p:nvSpPr>
            <p:spPr>
              <a:xfrm>
                <a:off x="1671650" y="2310050"/>
                <a:ext cx="29925" cy="25625"/>
              </a:xfrm>
              <a:custGeom>
                <a:rect b="b" l="l" r="r" t="t"/>
                <a:pathLst>
                  <a:path extrusionOk="0" h="1025" w="1197">
                    <a:moveTo>
                      <a:pt x="593" y="0"/>
                    </a:moveTo>
                    <a:cubicBezTo>
                      <a:pt x="423" y="0"/>
                      <a:pt x="255" y="84"/>
                      <a:pt x="154" y="241"/>
                    </a:cubicBezTo>
                    <a:cubicBezTo>
                      <a:pt x="0" y="480"/>
                      <a:pt x="69" y="805"/>
                      <a:pt x="325" y="941"/>
                    </a:cubicBezTo>
                    <a:cubicBezTo>
                      <a:pt x="413" y="998"/>
                      <a:pt x="510" y="1024"/>
                      <a:pt x="605" y="1024"/>
                    </a:cubicBezTo>
                    <a:cubicBezTo>
                      <a:pt x="769" y="1024"/>
                      <a:pt x="928" y="945"/>
                      <a:pt x="1026" y="805"/>
                    </a:cubicBezTo>
                    <a:cubicBezTo>
                      <a:pt x="1196" y="548"/>
                      <a:pt x="1111" y="224"/>
                      <a:pt x="855" y="70"/>
                    </a:cubicBezTo>
                    <a:cubicBezTo>
                      <a:pt x="773" y="23"/>
                      <a:pt x="682" y="0"/>
                      <a:pt x="593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5" name="Google Shape;2255;p11"/>
              <p:cNvSpPr/>
              <p:nvPr/>
            </p:nvSpPr>
            <p:spPr>
              <a:xfrm>
                <a:off x="775475" y="1858575"/>
                <a:ext cx="325525" cy="254900"/>
              </a:xfrm>
              <a:custGeom>
                <a:rect b="b" l="l" r="r" t="t"/>
                <a:pathLst>
                  <a:path extrusionOk="0" h="10196" w="13021">
                    <a:moveTo>
                      <a:pt x="1760" y="0"/>
                    </a:moveTo>
                    <a:lnTo>
                      <a:pt x="0" y="2153"/>
                    </a:lnTo>
                    <a:cubicBezTo>
                      <a:pt x="0" y="2153"/>
                      <a:pt x="2649" y="6305"/>
                      <a:pt x="6117" y="8185"/>
                    </a:cubicBezTo>
                    <a:cubicBezTo>
                      <a:pt x="8820" y="9642"/>
                      <a:pt x="9981" y="10195"/>
                      <a:pt x="10566" y="10195"/>
                    </a:cubicBezTo>
                    <a:cubicBezTo>
                      <a:pt x="10736" y="10195"/>
                      <a:pt x="10857" y="10149"/>
                      <a:pt x="10953" y="10064"/>
                    </a:cubicBezTo>
                    <a:cubicBezTo>
                      <a:pt x="11380" y="9671"/>
                      <a:pt x="10440" y="8783"/>
                      <a:pt x="10440" y="8783"/>
                    </a:cubicBezTo>
                    <a:lnTo>
                      <a:pt x="10440" y="8783"/>
                    </a:lnTo>
                    <a:cubicBezTo>
                      <a:pt x="10440" y="8783"/>
                      <a:pt x="11185" y="9279"/>
                      <a:pt x="11661" y="9279"/>
                    </a:cubicBezTo>
                    <a:cubicBezTo>
                      <a:pt x="11758" y="9279"/>
                      <a:pt x="11843" y="9259"/>
                      <a:pt x="11910" y="9210"/>
                    </a:cubicBezTo>
                    <a:cubicBezTo>
                      <a:pt x="12285" y="8902"/>
                      <a:pt x="11226" y="7706"/>
                      <a:pt x="11226" y="7706"/>
                    </a:cubicBezTo>
                    <a:lnTo>
                      <a:pt x="11226" y="7706"/>
                    </a:lnTo>
                    <a:cubicBezTo>
                      <a:pt x="11226" y="7706"/>
                      <a:pt x="11761" y="8124"/>
                      <a:pt x="12207" y="8124"/>
                    </a:cubicBezTo>
                    <a:cubicBezTo>
                      <a:pt x="12352" y="8124"/>
                      <a:pt x="12488" y="8080"/>
                      <a:pt x="12593" y="7963"/>
                    </a:cubicBezTo>
                    <a:cubicBezTo>
                      <a:pt x="13020" y="7501"/>
                      <a:pt x="12183" y="7074"/>
                      <a:pt x="9620" y="5878"/>
                    </a:cubicBezTo>
                    <a:cubicBezTo>
                      <a:pt x="7057" y="4665"/>
                      <a:pt x="3127" y="2529"/>
                      <a:pt x="1760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6" name="Google Shape;2256;p11"/>
              <p:cNvSpPr/>
              <p:nvPr/>
            </p:nvSpPr>
            <p:spPr>
              <a:xfrm>
                <a:off x="775425" y="1912325"/>
                <a:ext cx="335825" cy="204275"/>
              </a:xfrm>
              <a:custGeom>
                <a:rect b="b" l="l" r="r" t="t"/>
                <a:pathLst>
                  <a:path extrusionOk="0" h="8171" w="13433">
                    <a:moveTo>
                      <a:pt x="1" y="0"/>
                    </a:moveTo>
                    <a:cubicBezTo>
                      <a:pt x="0" y="0"/>
                      <a:pt x="1" y="1"/>
                      <a:pt x="2" y="3"/>
                    </a:cubicBezTo>
                    <a:cubicBezTo>
                      <a:pt x="1062" y="1814"/>
                      <a:pt x="2429" y="3421"/>
                      <a:pt x="4035" y="4770"/>
                    </a:cubicBezTo>
                    <a:cubicBezTo>
                      <a:pt x="5316" y="5864"/>
                      <a:pt x="6803" y="6616"/>
                      <a:pt x="8306" y="7350"/>
                    </a:cubicBezTo>
                    <a:cubicBezTo>
                      <a:pt x="8768" y="7607"/>
                      <a:pt x="9246" y="7829"/>
                      <a:pt x="9725" y="8000"/>
                    </a:cubicBezTo>
                    <a:cubicBezTo>
                      <a:pt x="9998" y="8102"/>
                      <a:pt x="10288" y="8170"/>
                      <a:pt x="10562" y="8170"/>
                    </a:cubicBezTo>
                    <a:cubicBezTo>
                      <a:pt x="10818" y="8153"/>
                      <a:pt x="11160" y="8017"/>
                      <a:pt x="11245" y="7743"/>
                    </a:cubicBezTo>
                    <a:cubicBezTo>
                      <a:pt x="11279" y="7538"/>
                      <a:pt x="11228" y="7333"/>
                      <a:pt x="11126" y="7162"/>
                    </a:cubicBezTo>
                    <a:lnTo>
                      <a:pt x="11126" y="7162"/>
                    </a:lnTo>
                    <a:cubicBezTo>
                      <a:pt x="11294" y="7224"/>
                      <a:pt x="11466" y="7264"/>
                      <a:pt x="11623" y="7264"/>
                    </a:cubicBezTo>
                    <a:cubicBezTo>
                      <a:pt x="11816" y="7264"/>
                      <a:pt x="11986" y="7203"/>
                      <a:pt x="12100" y="7043"/>
                    </a:cubicBezTo>
                    <a:cubicBezTo>
                      <a:pt x="12322" y="6735"/>
                      <a:pt x="12100" y="6394"/>
                      <a:pt x="11860" y="6052"/>
                    </a:cubicBezTo>
                    <a:lnTo>
                      <a:pt x="11860" y="6052"/>
                    </a:lnTo>
                    <a:cubicBezTo>
                      <a:pt x="11946" y="6070"/>
                      <a:pt x="12032" y="6080"/>
                      <a:pt x="12116" y="6080"/>
                    </a:cubicBezTo>
                    <a:cubicBezTo>
                      <a:pt x="12267" y="6080"/>
                      <a:pt x="12412" y="6049"/>
                      <a:pt x="12544" y="5983"/>
                    </a:cubicBezTo>
                    <a:cubicBezTo>
                      <a:pt x="13432" y="5539"/>
                      <a:pt x="12151" y="4839"/>
                      <a:pt x="11655" y="4702"/>
                    </a:cubicBezTo>
                    <a:cubicBezTo>
                      <a:pt x="11654" y="4702"/>
                      <a:pt x="11653" y="4702"/>
                      <a:pt x="11652" y="4702"/>
                    </a:cubicBezTo>
                    <a:cubicBezTo>
                      <a:pt x="11563" y="4702"/>
                      <a:pt x="12897" y="5525"/>
                      <a:pt x="12390" y="5847"/>
                    </a:cubicBezTo>
                    <a:cubicBezTo>
                      <a:pt x="12271" y="5916"/>
                      <a:pt x="12167" y="5943"/>
                      <a:pt x="12075" y="5943"/>
                    </a:cubicBezTo>
                    <a:cubicBezTo>
                      <a:pt x="11754" y="5943"/>
                      <a:pt x="11571" y="5611"/>
                      <a:pt x="11399" y="5505"/>
                    </a:cubicBezTo>
                    <a:cubicBezTo>
                      <a:pt x="11340" y="5461"/>
                      <a:pt x="11277" y="5444"/>
                      <a:pt x="11220" y="5444"/>
                    </a:cubicBezTo>
                    <a:cubicBezTo>
                      <a:pt x="11077" y="5444"/>
                      <a:pt x="10967" y="5551"/>
                      <a:pt x="11040" y="5625"/>
                    </a:cubicBezTo>
                    <a:cubicBezTo>
                      <a:pt x="11143" y="5727"/>
                      <a:pt x="11724" y="6376"/>
                      <a:pt x="11792" y="6821"/>
                    </a:cubicBezTo>
                    <a:cubicBezTo>
                      <a:pt x="11811" y="6988"/>
                      <a:pt x="11748" y="7044"/>
                      <a:pt x="11652" y="7044"/>
                    </a:cubicBezTo>
                    <a:cubicBezTo>
                      <a:pt x="11493" y="7044"/>
                      <a:pt x="11243" y="6891"/>
                      <a:pt x="11126" y="6838"/>
                    </a:cubicBezTo>
                    <a:cubicBezTo>
                      <a:pt x="10938" y="6752"/>
                      <a:pt x="10750" y="6650"/>
                      <a:pt x="10596" y="6547"/>
                    </a:cubicBezTo>
                    <a:cubicBezTo>
                      <a:pt x="10583" y="6534"/>
                      <a:pt x="10560" y="6529"/>
                      <a:pt x="10532" y="6529"/>
                    </a:cubicBezTo>
                    <a:cubicBezTo>
                      <a:pt x="10409" y="6529"/>
                      <a:pt x="10188" y="6635"/>
                      <a:pt x="10271" y="6718"/>
                    </a:cubicBezTo>
                    <a:cubicBezTo>
                      <a:pt x="10374" y="6821"/>
                      <a:pt x="10903" y="7350"/>
                      <a:pt x="10869" y="7726"/>
                    </a:cubicBezTo>
                    <a:cubicBezTo>
                      <a:pt x="10841" y="7923"/>
                      <a:pt x="10792" y="7971"/>
                      <a:pt x="10726" y="7971"/>
                    </a:cubicBezTo>
                    <a:cubicBezTo>
                      <a:pt x="10671" y="7971"/>
                      <a:pt x="10605" y="7939"/>
                      <a:pt x="10528" y="7931"/>
                    </a:cubicBezTo>
                    <a:cubicBezTo>
                      <a:pt x="10203" y="7880"/>
                      <a:pt x="9895" y="7777"/>
                      <a:pt x="9605" y="7624"/>
                    </a:cubicBezTo>
                    <a:cubicBezTo>
                      <a:pt x="9092" y="7419"/>
                      <a:pt x="8580" y="7162"/>
                      <a:pt x="8084" y="6906"/>
                    </a:cubicBezTo>
                    <a:cubicBezTo>
                      <a:pt x="6683" y="6171"/>
                      <a:pt x="5316" y="5454"/>
                      <a:pt x="4137" y="4412"/>
                    </a:cubicBezTo>
                    <a:cubicBezTo>
                      <a:pt x="2978" y="3387"/>
                      <a:pt x="19" y="0"/>
                      <a:pt x="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7" name="Google Shape;2257;p11"/>
              <p:cNvSpPr/>
              <p:nvPr/>
            </p:nvSpPr>
            <p:spPr>
              <a:xfrm>
                <a:off x="439300" y="2052925"/>
                <a:ext cx="518600" cy="275975"/>
              </a:xfrm>
              <a:custGeom>
                <a:rect b="b" l="l" r="r" t="t"/>
                <a:pathLst>
                  <a:path extrusionOk="0" h="11039" w="20744">
                    <a:moveTo>
                      <a:pt x="4272" y="1"/>
                    </a:moveTo>
                    <a:lnTo>
                      <a:pt x="1" y="5007"/>
                    </a:lnTo>
                    <a:lnTo>
                      <a:pt x="7689" y="10697"/>
                    </a:lnTo>
                    <a:lnTo>
                      <a:pt x="9466" y="8356"/>
                    </a:lnTo>
                    <a:lnTo>
                      <a:pt x="10936" y="11038"/>
                    </a:lnTo>
                    <a:lnTo>
                      <a:pt x="20743" y="6852"/>
                    </a:lnTo>
                    <a:lnTo>
                      <a:pt x="16574" y="103"/>
                    </a:lnTo>
                    <a:lnTo>
                      <a:pt x="4272" y="1"/>
                    </a:ln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8" name="Google Shape;2258;p11"/>
              <p:cNvSpPr/>
              <p:nvPr/>
            </p:nvSpPr>
            <p:spPr>
              <a:xfrm>
                <a:off x="540975" y="2039675"/>
                <a:ext cx="319950" cy="31225"/>
              </a:xfrm>
              <a:custGeom>
                <a:rect b="b" l="l" r="r" t="t"/>
                <a:pathLst>
                  <a:path extrusionOk="0" h="1249" w="12798">
                    <a:moveTo>
                      <a:pt x="410" y="1"/>
                    </a:moveTo>
                    <a:cubicBezTo>
                      <a:pt x="171" y="1"/>
                      <a:pt x="0" y="172"/>
                      <a:pt x="0" y="394"/>
                    </a:cubicBezTo>
                    <a:lnTo>
                      <a:pt x="0" y="855"/>
                    </a:lnTo>
                    <a:cubicBezTo>
                      <a:pt x="0" y="1077"/>
                      <a:pt x="171" y="1248"/>
                      <a:pt x="410" y="1248"/>
                    </a:cubicBezTo>
                    <a:lnTo>
                      <a:pt x="12388" y="1248"/>
                    </a:lnTo>
                    <a:cubicBezTo>
                      <a:pt x="12610" y="1248"/>
                      <a:pt x="12798" y="1077"/>
                      <a:pt x="12798" y="855"/>
                    </a:cubicBezTo>
                    <a:lnTo>
                      <a:pt x="12798" y="394"/>
                    </a:lnTo>
                    <a:cubicBezTo>
                      <a:pt x="12798" y="172"/>
                      <a:pt x="12610" y="1"/>
                      <a:pt x="12388" y="1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9" name="Google Shape;2259;p11"/>
              <p:cNvSpPr/>
              <p:nvPr/>
            </p:nvSpPr>
            <p:spPr>
              <a:xfrm>
                <a:off x="593500" y="2120000"/>
                <a:ext cx="367025" cy="211950"/>
              </a:xfrm>
              <a:custGeom>
                <a:rect b="b" l="l" r="r" t="t"/>
                <a:pathLst>
                  <a:path extrusionOk="0" h="8478" w="14681">
                    <a:moveTo>
                      <a:pt x="1" y="0"/>
                    </a:moveTo>
                    <a:lnTo>
                      <a:pt x="1" y="34"/>
                    </a:lnTo>
                    <a:cubicBezTo>
                      <a:pt x="1333" y="2495"/>
                      <a:pt x="2683" y="4921"/>
                      <a:pt x="4033" y="7381"/>
                    </a:cubicBezTo>
                    <a:lnTo>
                      <a:pt x="4580" y="8424"/>
                    </a:lnTo>
                    <a:cubicBezTo>
                      <a:pt x="4604" y="8463"/>
                      <a:pt x="4653" y="8477"/>
                      <a:pt x="4705" y="8477"/>
                    </a:cubicBezTo>
                    <a:cubicBezTo>
                      <a:pt x="4764" y="8477"/>
                      <a:pt x="4826" y="8459"/>
                      <a:pt x="4853" y="8441"/>
                    </a:cubicBezTo>
                    <a:lnTo>
                      <a:pt x="13687" y="4579"/>
                    </a:lnTo>
                    <a:lnTo>
                      <a:pt x="14627" y="4169"/>
                    </a:lnTo>
                    <a:cubicBezTo>
                      <a:pt x="14681" y="4144"/>
                      <a:pt x="14671" y="4131"/>
                      <a:pt x="14612" y="4131"/>
                    </a:cubicBezTo>
                    <a:cubicBezTo>
                      <a:pt x="14430" y="4131"/>
                      <a:pt x="13785" y="4253"/>
                      <a:pt x="13140" y="4511"/>
                    </a:cubicBezTo>
                    <a:cubicBezTo>
                      <a:pt x="10150" y="5707"/>
                      <a:pt x="8886" y="6476"/>
                      <a:pt x="5947" y="7757"/>
                    </a:cubicBezTo>
                    <a:lnTo>
                      <a:pt x="4923" y="8198"/>
                    </a:lnTo>
                    <a:lnTo>
                      <a:pt x="4923" y="8198"/>
                    </a:lnTo>
                    <a:cubicBezTo>
                      <a:pt x="4291" y="7052"/>
                      <a:pt x="3357" y="5031"/>
                      <a:pt x="2359" y="3383"/>
                    </a:cubicBezTo>
                    <a:cubicBezTo>
                      <a:pt x="1658" y="2204"/>
                      <a:pt x="872" y="1077"/>
                      <a:pt x="1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0" name="Google Shape;2260;p11"/>
              <p:cNvSpPr/>
              <p:nvPr/>
            </p:nvSpPr>
            <p:spPr>
              <a:xfrm>
                <a:off x="439300" y="2177650"/>
                <a:ext cx="194225" cy="144025"/>
              </a:xfrm>
              <a:custGeom>
                <a:rect b="b" l="l" r="r" t="t"/>
                <a:pathLst>
                  <a:path extrusionOk="0" h="5761" w="7769">
                    <a:moveTo>
                      <a:pt x="1" y="1"/>
                    </a:moveTo>
                    <a:lnTo>
                      <a:pt x="547" y="548"/>
                    </a:lnTo>
                    <a:cubicBezTo>
                      <a:pt x="2700" y="2547"/>
                      <a:pt x="4323" y="3452"/>
                      <a:pt x="6630" y="5127"/>
                    </a:cubicBezTo>
                    <a:cubicBezTo>
                      <a:pt x="6972" y="5366"/>
                      <a:pt x="7314" y="5571"/>
                      <a:pt x="7689" y="5759"/>
                    </a:cubicBezTo>
                    <a:cubicBezTo>
                      <a:pt x="7693" y="5760"/>
                      <a:pt x="7696" y="5760"/>
                      <a:pt x="7698" y="5760"/>
                    </a:cubicBezTo>
                    <a:cubicBezTo>
                      <a:pt x="7768" y="5760"/>
                      <a:pt x="7120" y="5242"/>
                      <a:pt x="6955" y="5092"/>
                    </a:cubicBezTo>
                    <a:cubicBezTo>
                      <a:pt x="4751" y="3298"/>
                      <a:pt x="3367" y="2342"/>
                      <a:pt x="1077" y="650"/>
                    </a:cubicBezTo>
                    <a:cubicBezTo>
                      <a:pt x="735" y="411"/>
                      <a:pt x="377" y="189"/>
                      <a:pt x="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1" name="Google Shape;2261;p11"/>
              <p:cNvSpPr/>
              <p:nvPr/>
            </p:nvSpPr>
            <p:spPr>
              <a:xfrm>
                <a:off x="372675" y="910100"/>
                <a:ext cx="110225" cy="182050"/>
              </a:xfrm>
              <a:custGeom>
                <a:rect b="b" l="l" r="r" t="t"/>
                <a:pathLst>
                  <a:path extrusionOk="0" h="7282" w="4409">
                    <a:moveTo>
                      <a:pt x="2785" y="0"/>
                    </a:moveTo>
                    <a:cubicBezTo>
                      <a:pt x="2706" y="0"/>
                      <a:pt x="2621" y="8"/>
                      <a:pt x="2529" y="25"/>
                    </a:cubicBezTo>
                    <a:cubicBezTo>
                      <a:pt x="1042" y="333"/>
                      <a:pt x="359" y="1853"/>
                      <a:pt x="530" y="2793"/>
                    </a:cubicBezTo>
                    <a:cubicBezTo>
                      <a:pt x="837" y="4331"/>
                      <a:pt x="3434" y="3835"/>
                      <a:pt x="3725" y="5305"/>
                    </a:cubicBezTo>
                    <a:cubicBezTo>
                      <a:pt x="3896" y="6125"/>
                      <a:pt x="3298" y="6689"/>
                      <a:pt x="2392" y="6860"/>
                    </a:cubicBezTo>
                    <a:cubicBezTo>
                      <a:pt x="2266" y="6883"/>
                      <a:pt x="2148" y="6895"/>
                      <a:pt x="2037" y="6895"/>
                    </a:cubicBezTo>
                    <a:cubicBezTo>
                      <a:pt x="1348" y="6895"/>
                      <a:pt x="943" y="6464"/>
                      <a:pt x="854" y="5920"/>
                    </a:cubicBezTo>
                    <a:cubicBezTo>
                      <a:pt x="769" y="5493"/>
                      <a:pt x="854" y="5048"/>
                      <a:pt x="1094" y="4690"/>
                    </a:cubicBezTo>
                    <a:lnTo>
                      <a:pt x="1094" y="4690"/>
                    </a:lnTo>
                    <a:cubicBezTo>
                      <a:pt x="615" y="4775"/>
                      <a:pt x="0" y="5031"/>
                      <a:pt x="222" y="6057"/>
                    </a:cubicBezTo>
                    <a:cubicBezTo>
                      <a:pt x="389" y="6888"/>
                      <a:pt x="971" y="7281"/>
                      <a:pt x="1742" y="7281"/>
                    </a:cubicBezTo>
                    <a:cubicBezTo>
                      <a:pt x="1921" y="7281"/>
                      <a:pt x="2110" y="7260"/>
                      <a:pt x="2307" y="7218"/>
                    </a:cubicBezTo>
                    <a:cubicBezTo>
                      <a:pt x="3349" y="7013"/>
                      <a:pt x="4408" y="6142"/>
                      <a:pt x="4169" y="4963"/>
                    </a:cubicBezTo>
                    <a:cubicBezTo>
                      <a:pt x="3827" y="3237"/>
                      <a:pt x="1282" y="3767"/>
                      <a:pt x="1042" y="2486"/>
                    </a:cubicBezTo>
                    <a:cubicBezTo>
                      <a:pt x="906" y="1785"/>
                      <a:pt x="1470" y="452"/>
                      <a:pt x="2546" y="247"/>
                    </a:cubicBezTo>
                    <a:cubicBezTo>
                      <a:pt x="2712" y="217"/>
                      <a:pt x="2819" y="170"/>
                      <a:pt x="2894" y="170"/>
                    </a:cubicBezTo>
                    <a:cubicBezTo>
                      <a:pt x="2989" y="170"/>
                      <a:pt x="3036" y="244"/>
                      <a:pt x="3093" y="521"/>
                    </a:cubicBezTo>
                    <a:cubicBezTo>
                      <a:pt x="3212" y="1016"/>
                      <a:pt x="2905" y="2212"/>
                      <a:pt x="2956" y="2400"/>
                    </a:cubicBezTo>
                    <a:cubicBezTo>
                      <a:pt x="2990" y="2588"/>
                      <a:pt x="3076" y="2725"/>
                      <a:pt x="3298" y="2725"/>
                    </a:cubicBezTo>
                    <a:cubicBezTo>
                      <a:pt x="3486" y="2229"/>
                      <a:pt x="3674" y="1204"/>
                      <a:pt x="3588" y="709"/>
                    </a:cubicBezTo>
                    <a:cubicBezTo>
                      <a:pt x="3515" y="298"/>
                      <a:pt x="3265" y="0"/>
                      <a:pt x="278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2" name="Google Shape;2262;p11"/>
              <p:cNvSpPr/>
              <p:nvPr/>
            </p:nvSpPr>
            <p:spPr>
              <a:xfrm>
                <a:off x="489275" y="971175"/>
                <a:ext cx="154650" cy="93725"/>
              </a:xfrm>
              <a:custGeom>
                <a:rect b="b" l="l" r="r" t="t"/>
                <a:pathLst>
                  <a:path extrusionOk="0" h="3749" w="6186">
                    <a:moveTo>
                      <a:pt x="4836" y="280"/>
                    </a:moveTo>
                    <a:cubicBezTo>
                      <a:pt x="4950" y="280"/>
                      <a:pt x="5008" y="360"/>
                      <a:pt x="5024" y="470"/>
                    </a:cubicBezTo>
                    <a:cubicBezTo>
                      <a:pt x="5092" y="1221"/>
                      <a:pt x="4136" y="1768"/>
                      <a:pt x="3538" y="2059"/>
                    </a:cubicBezTo>
                    <a:cubicBezTo>
                      <a:pt x="3691" y="1221"/>
                      <a:pt x="4238" y="316"/>
                      <a:pt x="4802" y="282"/>
                    </a:cubicBezTo>
                    <a:cubicBezTo>
                      <a:pt x="4814" y="280"/>
                      <a:pt x="4825" y="280"/>
                      <a:pt x="4836" y="280"/>
                    </a:cubicBezTo>
                    <a:close/>
                    <a:moveTo>
                      <a:pt x="2017" y="401"/>
                    </a:moveTo>
                    <a:cubicBezTo>
                      <a:pt x="2171" y="401"/>
                      <a:pt x="2222" y="470"/>
                      <a:pt x="2239" y="606"/>
                    </a:cubicBezTo>
                    <a:cubicBezTo>
                      <a:pt x="2307" y="1341"/>
                      <a:pt x="1248" y="2059"/>
                      <a:pt x="650" y="2332"/>
                    </a:cubicBezTo>
                    <a:cubicBezTo>
                      <a:pt x="804" y="1495"/>
                      <a:pt x="1470" y="470"/>
                      <a:pt x="2017" y="401"/>
                    </a:cubicBezTo>
                    <a:close/>
                    <a:moveTo>
                      <a:pt x="4917" y="1"/>
                    </a:moveTo>
                    <a:cubicBezTo>
                      <a:pt x="4879" y="1"/>
                      <a:pt x="4841" y="3"/>
                      <a:pt x="4802" y="8"/>
                    </a:cubicBezTo>
                    <a:cubicBezTo>
                      <a:pt x="3896" y="94"/>
                      <a:pt x="3350" y="1546"/>
                      <a:pt x="2957" y="2195"/>
                    </a:cubicBezTo>
                    <a:cubicBezTo>
                      <a:pt x="2581" y="2862"/>
                      <a:pt x="1914" y="3443"/>
                      <a:pt x="1385" y="3477"/>
                    </a:cubicBezTo>
                    <a:cubicBezTo>
                      <a:pt x="1350" y="3480"/>
                      <a:pt x="1318" y="3482"/>
                      <a:pt x="1286" y="3482"/>
                    </a:cubicBezTo>
                    <a:cubicBezTo>
                      <a:pt x="829" y="3482"/>
                      <a:pt x="648" y="3147"/>
                      <a:pt x="616" y="2828"/>
                    </a:cubicBezTo>
                    <a:cubicBezTo>
                      <a:pt x="616" y="2708"/>
                      <a:pt x="616" y="2605"/>
                      <a:pt x="633" y="2503"/>
                    </a:cubicBezTo>
                    <a:cubicBezTo>
                      <a:pt x="1590" y="2315"/>
                      <a:pt x="2700" y="1495"/>
                      <a:pt x="2649" y="623"/>
                    </a:cubicBezTo>
                    <a:cubicBezTo>
                      <a:pt x="2649" y="344"/>
                      <a:pt x="2421" y="128"/>
                      <a:pt x="2172" y="128"/>
                    </a:cubicBezTo>
                    <a:cubicBezTo>
                      <a:pt x="2132" y="128"/>
                      <a:pt x="2091" y="133"/>
                      <a:pt x="2051" y="145"/>
                    </a:cubicBezTo>
                    <a:cubicBezTo>
                      <a:pt x="1026" y="230"/>
                      <a:pt x="1" y="1819"/>
                      <a:pt x="86" y="2845"/>
                    </a:cubicBezTo>
                    <a:cubicBezTo>
                      <a:pt x="117" y="3365"/>
                      <a:pt x="546" y="3749"/>
                      <a:pt x="1053" y="3749"/>
                    </a:cubicBezTo>
                    <a:cubicBezTo>
                      <a:pt x="1111" y="3749"/>
                      <a:pt x="1171" y="3744"/>
                      <a:pt x="1231" y="3733"/>
                    </a:cubicBezTo>
                    <a:cubicBezTo>
                      <a:pt x="1897" y="3682"/>
                      <a:pt x="2529" y="3221"/>
                      <a:pt x="2957" y="2520"/>
                    </a:cubicBezTo>
                    <a:lnTo>
                      <a:pt x="2957" y="2571"/>
                    </a:lnTo>
                    <a:cubicBezTo>
                      <a:pt x="2957" y="3090"/>
                      <a:pt x="3392" y="3513"/>
                      <a:pt x="3911" y="3513"/>
                    </a:cubicBezTo>
                    <a:cubicBezTo>
                      <a:pt x="3973" y="3513"/>
                      <a:pt x="4037" y="3507"/>
                      <a:pt x="4101" y="3494"/>
                    </a:cubicBezTo>
                    <a:cubicBezTo>
                      <a:pt x="4956" y="3443"/>
                      <a:pt x="5827" y="2623"/>
                      <a:pt x="6186" y="1563"/>
                    </a:cubicBezTo>
                    <a:lnTo>
                      <a:pt x="6083" y="1478"/>
                    </a:lnTo>
                    <a:cubicBezTo>
                      <a:pt x="5725" y="2349"/>
                      <a:pt x="4785" y="3203"/>
                      <a:pt x="4238" y="3255"/>
                    </a:cubicBezTo>
                    <a:cubicBezTo>
                      <a:pt x="4217" y="3256"/>
                      <a:pt x="4197" y="3257"/>
                      <a:pt x="4177" y="3257"/>
                    </a:cubicBezTo>
                    <a:cubicBezTo>
                      <a:pt x="3695" y="3257"/>
                      <a:pt x="3537" y="2865"/>
                      <a:pt x="3520" y="2537"/>
                    </a:cubicBezTo>
                    <a:cubicBezTo>
                      <a:pt x="3503" y="2435"/>
                      <a:pt x="3503" y="2332"/>
                      <a:pt x="3520" y="2230"/>
                    </a:cubicBezTo>
                    <a:cubicBezTo>
                      <a:pt x="4494" y="2025"/>
                      <a:pt x="5485" y="1341"/>
                      <a:pt x="5400" y="470"/>
                    </a:cubicBezTo>
                    <a:cubicBezTo>
                      <a:pt x="5356" y="103"/>
                      <a:pt x="5148" y="1"/>
                      <a:pt x="49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3" name="Google Shape;2263;p11"/>
              <p:cNvSpPr/>
              <p:nvPr/>
            </p:nvSpPr>
            <p:spPr>
              <a:xfrm>
                <a:off x="687050" y="977750"/>
                <a:ext cx="101275" cy="126925"/>
              </a:xfrm>
              <a:custGeom>
                <a:rect b="b" l="l" r="r" t="t"/>
                <a:pathLst>
                  <a:path extrusionOk="0" h="5077" w="4051">
                    <a:moveTo>
                      <a:pt x="1743" y="3299"/>
                    </a:moveTo>
                    <a:lnTo>
                      <a:pt x="1743" y="3299"/>
                    </a:lnTo>
                    <a:cubicBezTo>
                      <a:pt x="1231" y="4410"/>
                      <a:pt x="752" y="4803"/>
                      <a:pt x="582" y="4803"/>
                    </a:cubicBezTo>
                    <a:cubicBezTo>
                      <a:pt x="445" y="4786"/>
                      <a:pt x="342" y="4666"/>
                      <a:pt x="377" y="4512"/>
                    </a:cubicBezTo>
                    <a:cubicBezTo>
                      <a:pt x="394" y="3949"/>
                      <a:pt x="1009" y="3641"/>
                      <a:pt x="1743" y="3299"/>
                    </a:cubicBezTo>
                    <a:close/>
                    <a:moveTo>
                      <a:pt x="1238" y="1"/>
                    </a:moveTo>
                    <a:cubicBezTo>
                      <a:pt x="993" y="1"/>
                      <a:pt x="428" y="1223"/>
                      <a:pt x="411" y="1847"/>
                    </a:cubicBezTo>
                    <a:cubicBezTo>
                      <a:pt x="377" y="2240"/>
                      <a:pt x="684" y="2582"/>
                      <a:pt x="1077" y="2582"/>
                    </a:cubicBezTo>
                    <a:cubicBezTo>
                      <a:pt x="1085" y="2582"/>
                      <a:pt x="1094" y="2582"/>
                      <a:pt x="1102" y="2582"/>
                    </a:cubicBezTo>
                    <a:cubicBezTo>
                      <a:pt x="1555" y="2582"/>
                      <a:pt x="2007" y="2127"/>
                      <a:pt x="2393" y="1539"/>
                    </a:cubicBezTo>
                    <a:lnTo>
                      <a:pt x="2393" y="1539"/>
                    </a:lnTo>
                    <a:cubicBezTo>
                      <a:pt x="2205" y="2154"/>
                      <a:pt x="2017" y="2684"/>
                      <a:pt x="1846" y="3094"/>
                    </a:cubicBezTo>
                    <a:cubicBezTo>
                      <a:pt x="940" y="3504"/>
                      <a:pt x="120" y="3863"/>
                      <a:pt x="86" y="4581"/>
                    </a:cubicBezTo>
                    <a:cubicBezTo>
                      <a:pt x="69" y="4905"/>
                      <a:pt x="1" y="5059"/>
                      <a:pt x="599" y="5076"/>
                    </a:cubicBezTo>
                    <a:cubicBezTo>
                      <a:pt x="604" y="5076"/>
                      <a:pt x="609" y="5076"/>
                      <a:pt x="614" y="5076"/>
                    </a:cubicBezTo>
                    <a:cubicBezTo>
                      <a:pt x="1208" y="5076"/>
                      <a:pt x="1850" y="4110"/>
                      <a:pt x="2341" y="3026"/>
                    </a:cubicBezTo>
                    <a:cubicBezTo>
                      <a:pt x="2991" y="2753"/>
                      <a:pt x="3760" y="2274"/>
                      <a:pt x="4050" y="1471"/>
                    </a:cubicBezTo>
                    <a:lnTo>
                      <a:pt x="3930" y="1386"/>
                    </a:lnTo>
                    <a:cubicBezTo>
                      <a:pt x="3640" y="2035"/>
                      <a:pt x="3110" y="2547"/>
                      <a:pt x="2444" y="2787"/>
                    </a:cubicBezTo>
                    <a:cubicBezTo>
                      <a:pt x="2786" y="2018"/>
                      <a:pt x="3059" y="1215"/>
                      <a:pt x="3230" y="395"/>
                    </a:cubicBezTo>
                    <a:lnTo>
                      <a:pt x="3042" y="360"/>
                    </a:lnTo>
                    <a:cubicBezTo>
                      <a:pt x="3035" y="360"/>
                      <a:pt x="3027" y="360"/>
                      <a:pt x="3020" y="360"/>
                    </a:cubicBezTo>
                    <a:cubicBezTo>
                      <a:pt x="2761" y="360"/>
                      <a:pt x="2631" y="655"/>
                      <a:pt x="2598" y="788"/>
                    </a:cubicBezTo>
                    <a:cubicBezTo>
                      <a:pt x="2546" y="907"/>
                      <a:pt x="2529" y="1044"/>
                      <a:pt x="2478" y="1163"/>
                    </a:cubicBezTo>
                    <a:cubicBezTo>
                      <a:pt x="2102" y="1727"/>
                      <a:pt x="1521" y="2240"/>
                      <a:pt x="1282" y="2240"/>
                    </a:cubicBezTo>
                    <a:cubicBezTo>
                      <a:pt x="1214" y="2240"/>
                      <a:pt x="1158" y="2250"/>
                      <a:pt x="1115" y="2250"/>
                    </a:cubicBezTo>
                    <a:cubicBezTo>
                      <a:pt x="1017" y="2250"/>
                      <a:pt x="980" y="2200"/>
                      <a:pt x="992" y="1881"/>
                    </a:cubicBezTo>
                    <a:cubicBezTo>
                      <a:pt x="1009" y="1403"/>
                      <a:pt x="1624" y="309"/>
                      <a:pt x="1624" y="207"/>
                    </a:cubicBezTo>
                    <a:cubicBezTo>
                      <a:pt x="1624" y="104"/>
                      <a:pt x="1487" y="19"/>
                      <a:pt x="1248" y="2"/>
                    </a:cubicBezTo>
                    <a:cubicBezTo>
                      <a:pt x="1245" y="1"/>
                      <a:pt x="1241" y="1"/>
                      <a:pt x="123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4" name="Google Shape;2264;p11"/>
              <p:cNvSpPr/>
              <p:nvPr/>
            </p:nvSpPr>
            <p:spPr>
              <a:xfrm>
                <a:off x="775475" y="976325"/>
                <a:ext cx="100400" cy="78950"/>
              </a:xfrm>
              <a:custGeom>
                <a:rect b="b" l="l" r="r" t="t"/>
                <a:pathLst>
                  <a:path extrusionOk="0" h="3158" w="4016">
                    <a:moveTo>
                      <a:pt x="2414" y="344"/>
                    </a:moveTo>
                    <a:cubicBezTo>
                      <a:pt x="2447" y="344"/>
                      <a:pt x="2479" y="346"/>
                      <a:pt x="2512" y="349"/>
                    </a:cubicBezTo>
                    <a:cubicBezTo>
                      <a:pt x="2358" y="571"/>
                      <a:pt x="2273" y="845"/>
                      <a:pt x="2256" y="1118"/>
                    </a:cubicBezTo>
                    <a:cubicBezTo>
                      <a:pt x="2239" y="1289"/>
                      <a:pt x="2239" y="1443"/>
                      <a:pt x="2256" y="1613"/>
                    </a:cubicBezTo>
                    <a:cubicBezTo>
                      <a:pt x="1886" y="2303"/>
                      <a:pt x="1086" y="2810"/>
                      <a:pt x="882" y="2810"/>
                    </a:cubicBezTo>
                    <a:cubicBezTo>
                      <a:pt x="878" y="2810"/>
                      <a:pt x="875" y="2810"/>
                      <a:pt x="872" y="2810"/>
                    </a:cubicBezTo>
                    <a:cubicBezTo>
                      <a:pt x="684" y="2792"/>
                      <a:pt x="564" y="2587"/>
                      <a:pt x="598" y="2331"/>
                    </a:cubicBezTo>
                    <a:cubicBezTo>
                      <a:pt x="681" y="1704"/>
                      <a:pt x="1497" y="344"/>
                      <a:pt x="2414" y="344"/>
                    </a:cubicBezTo>
                    <a:close/>
                    <a:moveTo>
                      <a:pt x="2312" y="1"/>
                    </a:moveTo>
                    <a:cubicBezTo>
                      <a:pt x="1309" y="1"/>
                      <a:pt x="133" y="1458"/>
                      <a:pt x="35" y="2314"/>
                    </a:cubicBezTo>
                    <a:cubicBezTo>
                      <a:pt x="0" y="2758"/>
                      <a:pt x="18" y="3083"/>
                      <a:pt x="633" y="3151"/>
                    </a:cubicBezTo>
                    <a:cubicBezTo>
                      <a:pt x="669" y="3155"/>
                      <a:pt x="706" y="3157"/>
                      <a:pt x="743" y="3157"/>
                    </a:cubicBezTo>
                    <a:cubicBezTo>
                      <a:pt x="1319" y="3157"/>
                      <a:pt x="1874" y="2658"/>
                      <a:pt x="2324" y="1887"/>
                    </a:cubicBezTo>
                    <a:cubicBezTo>
                      <a:pt x="2410" y="2246"/>
                      <a:pt x="2700" y="2536"/>
                      <a:pt x="3076" y="2587"/>
                    </a:cubicBezTo>
                    <a:cubicBezTo>
                      <a:pt x="3102" y="2591"/>
                      <a:pt x="3128" y="2592"/>
                      <a:pt x="3155" y="2592"/>
                    </a:cubicBezTo>
                    <a:cubicBezTo>
                      <a:pt x="3414" y="2592"/>
                      <a:pt x="3722" y="2435"/>
                      <a:pt x="4016" y="1955"/>
                    </a:cubicBezTo>
                    <a:lnTo>
                      <a:pt x="3896" y="1853"/>
                    </a:lnTo>
                    <a:cubicBezTo>
                      <a:pt x="3638" y="2273"/>
                      <a:pt x="3471" y="2418"/>
                      <a:pt x="3208" y="2418"/>
                    </a:cubicBezTo>
                    <a:cubicBezTo>
                      <a:pt x="3192" y="2418"/>
                      <a:pt x="3177" y="2417"/>
                      <a:pt x="3161" y="2417"/>
                    </a:cubicBezTo>
                    <a:cubicBezTo>
                      <a:pt x="2854" y="2399"/>
                      <a:pt x="2563" y="2075"/>
                      <a:pt x="2615" y="1631"/>
                    </a:cubicBezTo>
                    <a:cubicBezTo>
                      <a:pt x="2683" y="1186"/>
                      <a:pt x="3093" y="691"/>
                      <a:pt x="3093" y="588"/>
                    </a:cubicBezTo>
                    <a:cubicBezTo>
                      <a:pt x="3093" y="486"/>
                      <a:pt x="3042" y="247"/>
                      <a:pt x="2837" y="229"/>
                    </a:cubicBezTo>
                    <a:lnTo>
                      <a:pt x="2768" y="229"/>
                    </a:lnTo>
                    <a:cubicBezTo>
                      <a:pt x="2734" y="110"/>
                      <a:pt x="2649" y="24"/>
                      <a:pt x="2427" y="7"/>
                    </a:cubicBezTo>
                    <a:cubicBezTo>
                      <a:pt x="2389" y="3"/>
                      <a:pt x="2350" y="1"/>
                      <a:pt x="231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5" name="Google Shape;2265;p11"/>
              <p:cNvSpPr/>
              <p:nvPr/>
            </p:nvSpPr>
            <p:spPr>
              <a:xfrm>
                <a:off x="863050" y="995700"/>
                <a:ext cx="105525" cy="77700"/>
              </a:xfrm>
              <a:custGeom>
                <a:rect b="b" l="l" r="r" t="t"/>
                <a:pathLst>
                  <a:path extrusionOk="0" h="3108" w="4221">
                    <a:moveTo>
                      <a:pt x="1204" y="1"/>
                    </a:moveTo>
                    <a:cubicBezTo>
                      <a:pt x="938" y="1"/>
                      <a:pt x="153" y="1356"/>
                      <a:pt x="86" y="1795"/>
                    </a:cubicBezTo>
                    <a:cubicBezTo>
                      <a:pt x="0" y="2240"/>
                      <a:pt x="120" y="2684"/>
                      <a:pt x="547" y="2769"/>
                    </a:cubicBezTo>
                    <a:cubicBezTo>
                      <a:pt x="590" y="2780"/>
                      <a:pt x="634" y="2785"/>
                      <a:pt x="678" y="2785"/>
                    </a:cubicBezTo>
                    <a:cubicBezTo>
                      <a:pt x="1070" y="2785"/>
                      <a:pt x="1496" y="2394"/>
                      <a:pt x="1880" y="1949"/>
                    </a:cubicBezTo>
                    <a:lnTo>
                      <a:pt x="1880" y="1949"/>
                    </a:lnTo>
                    <a:cubicBezTo>
                      <a:pt x="1811" y="2069"/>
                      <a:pt x="1760" y="2205"/>
                      <a:pt x="1743" y="2342"/>
                    </a:cubicBezTo>
                    <a:cubicBezTo>
                      <a:pt x="1606" y="2701"/>
                      <a:pt x="1845" y="3060"/>
                      <a:pt x="2221" y="3094"/>
                    </a:cubicBezTo>
                    <a:cubicBezTo>
                      <a:pt x="2275" y="3103"/>
                      <a:pt x="2331" y="3108"/>
                      <a:pt x="2388" y="3108"/>
                    </a:cubicBezTo>
                    <a:cubicBezTo>
                      <a:pt x="2973" y="3108"/>
                      <a:pt x="3738" y="2641"/>
                      <a:pt x="4220" y="1864"/>
                    </a:cubicBezTo>
                    <a:lnTo>
                      <a:pt x="4135" y="1778"/>
                    </a:lnTo>
                    <a:cubicBezTo>
                      <a:pt x="3563" y="2530"/>
                      <a:pt x="2741" y="2891"/>
                      <a:pt x="2476" y="2891"/>
                    </a:cubicBezTo>
                    <a:cubicBezTo>
                      <a:pt x="2464" y="2891"/>
                      <a:pt x="2453" y="2890"/>
                      <a:pt x="2443" y="2889"/>
                    </a:cubicBezTo>
                    <a:cubicBezTo>
                      <a:pt x="2238" y="2838"/>
                      <a:pt x="2187" y="2701"/>
                      <a:pt x="2221" y="2479"/>
                    </a:cubicBezTo>
                    <a:cubicBezTo>
                      <a:pt x="2341" y="1898"/>
                      <a:pt x="3110" y="941"/>
                      <a:pt x="3127" y="838"/>
                    </a:cubicBezTo>
                    <a:cubicBezTo>
                      <a:pt x="3161" y="702"/>
                      <a:pt x="2854" y="582"/>
                      <a:pt x="2768" y="531"/>
                    </a:cubicBezTo>
                    <a:cubicBezTo>
                      <a:pt x="2329" y="1105"/>
                      <a:pt x="1090" y="2462"/>
                      <a:pt x="797" y="2462"/>
                    </a:cubicBezTo>
                    <a:cubicBezTo>
                      <a:pt x="793" y="2462"/>
                      <a:pt x="789" y="2462"/>
                      <a:pt x="786" y="2462"/>
                    </a:cubicBezTo>
                    <a:cubicBezTo>
                      <a:pt x="496" y="2410"/>
                      <a:pt x="564" y="1983"/>
                      <a:pt x="581" y="1847"/>
                    </a:cubicBezTo>
                    <a:cubicBezTo>
                      <a:pt x="701" y="1266"/>
                      <a:pt x="1247" y="497"/>
                      <a:pt x="1487" y="240"/>
                    </a:cubicBezTo>
                    <a:cubicBezTo>
                      <a:pt x="1435" y="121"/>
                      <a:pt x="1333" y="35"/>
                      <a:pt x="1213" y="1"/>
                    </a:cubicBezTo>
                    <a:cubicBezTo>
                      <a:pt x="1210" y="1"/>
                      <a:pt x="1207" y="1"/>
                      <a:pt x="120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6" name="Google Shape;2266;p11"/>
              <p:cNvSpPr/>
              <p:nvPr/>
            </p:nvSpPr>
            <p:spPr>
              <a:xfrm>
                <a:off x="439725" y="2467225"/>
                <a:ext cx="144775" cy="180750"/>
              </a:xfrm>
              <a:custGeom>
                <a:rect b="b" l="l" r="r" t="t"/>
                <a:pathLst>
                  <a:path extrusionOk="0" h="7230" w="5791">
                    <a:moveTo>
                      <a:pt x="4922" y="207"/>
                    </a:moveTo>
                    <a:cubicBezTo>
                      <a:pt x="5092" y="207"/>
                      <a:pt x="5263" y="327"/>
                      <a:pt x="5263" y="669"/>
                    </a:cubicBezTo>
                    <a:cubicBezTo>
                      <a:pt x="5263" y="1369"/>
                      <a:pt x="4580" y="2770"/>
                      <a:pt x="3486" y="2804"/>
                    </a:cubicBezTo>
                    <a:cubicBezTo>
                      <a:pt x="3965" y="1420"/>
                      <a:pt x="4375" y="224"/>
                      <a:pt x="4922" y="207"/>
                    </a:cubicBezTo>
                    <a:close/>
                    <a:moveTo>
                      <a:pt x="547" y="5965"/>
                    </a:moveTo>
                    <a:cubicBezTo>
                      <a:pt x="889" y="6000"/>
                      <a:pt x="1231" y="6085"/>
                      <a:pt x="1556" y="6239"/>
                    </a:cubicBezTo>
                    <a:cubicBezTo>
                      <a:pt x="1402" y="6478"/>
                      <a:pt x="1145" y="6632"/>
                      <a:pt x="872" y="6649"/>
                    </a:cubicBezTo>
                    <a:cubicBezTo>
                      <a:pt x="565" y="6649"/>
                      <a:pt x="291" y="6427"/>
                      <a:pt x="240" y="6136"/>
                    </a:cubicBezTo>
                    <a:cubicBezTo>
                      <a:pt x="240" y="6034"/>
                      <a:pt x="308" y="5965"/>
                      <a:pt x="547" y="5965"/>
                    </a:cubicBezTo>
                    <a:close/>
                    <a:moveTo>
                      <a:pt x="4943" y="0"/>
                    </a:moveTo>
                    <a:cubicBezTo>
                      <a:pt x="4925" y="0"/>
                      <a:pt x="4906" y="1"/>
                      <a:pt x="4887" y="2"/>
                    </a:cubicBezTo>
                    <a:cubicBezTo>
                      <a:pt x="3965" y="2"/>
                      <a:pt x="3401" y="1250"/>
                      <a:pt x="2940" y="2668"/>
                    </a:cubicBezTo>
                    <a:cubicBezTo>
                      <a:pt x="2615" y="2480"/>
                      <a:pt x="2427" y="2121"/>
                      <a:pt x="2444" y="1762"/>
                    </a:cubicBezTo>
                    <a:cubicBezTo>
                      <a:pt x="2427" y="1557"/>
                      <a:pt x="2478" y="1369"/>
                      <a:pt x="2547" y="1198"/>
                    </a:cubicBezTo>
                    <a:cubicBezTo>
                      <a:pt x="2205" y="1198"/>
                      <a:pt x="2000" y="1506"/>
                      <a:pt x="2000" y="1899"/>
                    </a:cubicBezTo>
                    <a:cubicBezTo>
                      <a:pt x="2000" y="2309"/>
                      <a:pt x="2342" y="2668"/>
                      <a:pt x="2871" y="2873"/>
                    </a:cubicBezTo>
                    <a:cubicBezTo>
                      <a:pt x="2512" y="3983"/>
                      <a:pt x="2188" y="5196"/>
                      <a:pt x="1761" y="5914"/>
                    </a:cubicBezTo>
                    <a:cubicBezTo>
                      <a:pt x="1402" y="5812"/>
                      <a:pt x="1043" y="5760"/>
                      <a:pt x="667" y="5743"/>
                    </a:cubicBezTo>
                    <a:cubicBezTo>
                      <a:pt x="172" y="5743"/>
                      <a:pt x="1" y="5914"/>
                      <a:pt x="1" y="6136"/>
                    </a:cubicBezTo>
                    <a:cubicBezTo>
                      <a:pt x="67" y="6570"/>
                      <a:pt x="427" y="6906"/>
                      <a:pt x="873" y="6906"/>
                    </a:cubicBezTo>
                    <a:cubicBezTo>
                      <a:pt x="884" y="6906"/>
                      <a:pt x="895" y="6905"/>
                      <a:pt x="906" y="6905"/>
                    </a:cubicBezTo>
                    <a:cubicBezTo>
                      <a:pt x="1299" y="6888"/>
                      <a:pt x="1658" y="6700"/>
                      <a:pt x="1880" y="6392"/>
                    </a:cubicBezTo>
                    <a:cubicBezTo>
                      <a:pt x="2700" y="6734"/>
                      <a:pt x="3794" y="7230"/>
                      <a:pt x="4221" y="7230"/>
                    </a:cubicBezTo>
                    <a:cubicBezTo>
                      <a:pt x="4648" y="7230"/>
                      <a:pt x="4956" y="7008"/>
                      <a:pt x="5161" y="6461"/>
                    </a:cubicBezTo>
                    <a:lnTo>
                      <a:pt x="5161" y="6461"/>
                    </a:lnTo>
                    <a:cubicBezTo>
                      <a:pt x="4997" y="6550"/>
                      <a:pt x="4807" y="6601"/>
                      <a:pt x="4613" y="6601"/>
                    </a:cubicBezTo>
                    <a:cubicBezTo>
                      <a:pt x="4585" y="6601"/>
                      <a:pt x="4557" y="6600"/>
                      <a:pt x="4529" y="6598"/>
                    </a:cubicBezTo>
                    <a:cubicBezTo>
                      <a:pt x="3879" y="6598"/>
                      <a:pt x="2974" y="6307"/>
                      <a:pt x="2171" y="6051"/>
                    </a:cubicBezTo>
                    <a:cubicBezTo>
                      <a:pt x="2683" y="5265"/>
                      <a:pt x="3076" y="4069"/>
                      <a:pt x="3452" y="2975"/>
                    </a:cubicBezTo>
                    <a:lnTo>
                      <a:pt x="3589" y="2975"/>
                    </a:lnTo>
                    <a:cubicBezTo>
                      <a:pt x="3600" y="2975"/>
                      <a:pt x="3610" y="2975"/>
                      <a:pt x="3621" y="2975"/>
                    </a:cubicBezTo>
                    <a:cubicBezTo>
                      <a:pt x="4785" y="2975"/>
                      <a:pt x="5725" y="2059"/>
                      <a:pt x="5725" y="908"/>
                    </a:cubicBezTo>
                    <a:cubicBezTo>
                      <a:pt x="5790" y="415"/>
                      <a:pt x="5413" y="0"/>
                      <a:pt x="49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7" name="Google Shape;2267;p11"/>
              <p:cNvSpPr/>
              <p:nvPr/>
            </p:nvSpPr>
            <p:spPr>
              <a:xfrm>
                <a:off x="576850" y="2551000"/>
                <a:ext cx="109800" cy="87575"/>
              </a:xfrm>
              <a:custGeom>
                <a:rect b="b" l="l" r="r" t="t"/>
                <a:pathLst>
                  <a:path extrusionOk="0" h="3503" w="4392">
                    <a:moveTo>
                      <a:pt x="2478" y="0"/>
                    </a:moveTo>
                    <a:cubicBezTo>
                      <a:pt x="1299" y="0"/>
                      <a:pt x="0" y="1692"/>
                      <a:pt x="0" y="2768"/>
                    </a:cubicBezTo>
                    <a:cubicBezTo>
                      <a:pt x="0" y="3264"/>
                      <a:pt x="222" y="3503"/>
                      <a:pt x="650" y="3503"/>
                    </a:cubicBezTo>
                    <a:cubicBezTo>
                      <a:pt x="1077" y="3503"/>
                      <a:pt x="1487" y="3161"/>
                      <a:pt x="1999" y="2461"/>
                    </a:cubicBezTo>
                    <a:lnTo>
                      <a:pt x="1999" y="2461"/>
                    </a:lnTo>
                    <a:cubicBezTo>
                      <a:pt x="1982" y="2546"/>
                      <a:pt x="1982" y="2631"/>
                      <a:pt x="1982" y="2717"/>
                    </a:cubicBezTo>
                    <a:cubicBezTo>
                      <a:pt x="1949" y="3066"/>
                      <a:pt x="2240" y="3367"/>
                      <a:pt x="2586" y="3367"/>
                    </a:cubicBezTo>
                    <a:cubicBezTo>
                      <a:pt x="2596" y="3367"/>
                      <a:pt x="2605" y="3367"/>
                      <a:pt x="2615" y="3366"/>
                    </a:cubicBezTo>
                    <a:cubicBezTo>
                      <a:pt x="3247" y="3366"/>
                      <a:pt x="4016" y="2700"/>
                      <a:pt x="4392" y="1726"/>
                    </a:cubicBezTo>
                    <a:lnTo>
                      <a:pt x="4306" y="1623"/>
                    </a:lnTo>
                    <a:cubicBezTo>
                      <a:pt x="3759" y="2580"/>
                      <a:pt x="3076" y="3059"/>
                      <a:pt x="2854" y="3059"/>
                    </a:cubicBezTo>
                    <a:cubicBezTo>
                      <a:pt x="2839" y="3059"/>
                      <a:pt x="2824" y="3059"/>
                      <a:pt x="2810" y="3059"/>
                    </a:cubicBezTo>
                    <a:cubicBezTo>
                      <a:pt x="2637" y="3059"/>
                      <a:pt x="2563" y="3044"/>
                      <a:pt x="2563" y="2649"/>
                    </a:cubicBezTo>
                    <a:cubicBezTo>
                      <a:pt x="2563" y="2221"/>
                      <a:pt x="3093" y="1606"/>
                      <a:pt x="3093" y="1418"/>
                    </a:cubicBezTo>
                    <a:cubicBezTo>
                      <a:pt x="3093" y="1282"/>
                      <a:pt x="2837" y="1196"/>
                      <a:pt x="2734" y="1179"/>
                    </a:cubicBezTo>
                    <a:cubicBezTo>
                      <a:pt x="2273" y="1845"/>
                      <a:pt x="1401" y="3144"/>
                      <a:pt x="855" y="3144"/>
                    </a:cubicBezTo>
                    <a:cubicBezTo>
                      <a:pt x="684" y="3144"/>
                      <a:pt x="598" y="3041"/>
                      <a:pt x="598" y="2785"/>
                    </a:cubicBezTo>
                    <a:cubicBezTo>
                      <a:pt x="598" y="1931"/>
                      <a:pt x="1589" y="256"/>
                      <a:pt x="2444" y="256"/>
                    </a:cubicBezTo>
                    <a:cubicBezTo>
                      <a:pt x="2768" y="256"/>
                      <a:pt x="2871" y="496"/>
                      <a:pt x="2871" y="752"/>
                    </a:cubicBezTo>
                    <a:cubicBezTo>
                      <a:pt x="2871" y="854"/>
                      <a:pt x="2854" y="974"/>
                      <a:pt x="2837" y="1077"/>
                    </a:cubicBezTo>
                    <a:cubicBezTo>
                      <a:pt x="2856" y="1077"/>
                      <a:pt x="2876" y="1077"/>
                      <a:pt x="2895" y="1077"/>
                    </a:cubicBezTo>
                    <a:cubicBezTo>
                      <a:pt x="3121" y="1077"/>
                      <a:pt x="3281" y="1062"/>
                      <a:pt x="3281" y="684"/>
                    </a:cubicBezTo>
                    <a:cubicBezTo>
                      <a:pt x="3281" y="291"/>
                      <a:pt x="2922" y="0"/>
                      <a:pt x="247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8" name="Google Shape;2268;p11"/>
              <p:cNvSpPr/>
              <p:nvPr/>
            </p:nvSpPr>
            <p:spPr>
              <a:xfrm>
                <a:off x="679375" y="2494550"/>
                <a:ext cx="71350" cy="143600"/>
              </a:xfrm>
              <a:custGeom>
                <a:rect b="b" l="l" r="r" t="t"/>
                <a:pathLst>
                  <a:path extrusionOk="0" h="5744" w="2854">
                    <a:moveTo>
                      <a:pt x="2162" y="1"/>
                    </a:moveTo>
                    <a:cubicBezTo>
                      <a:pt x="2153" y="1"/>
                      <a:pt x="2145" y="1"/>
                      <a:pt x="2136" y="3"/>
                    </a:cubicBezTo>
                    <a:cubicBezTo>
                      <a:pt x="1760" y="3"/>
                      <a:pt x="1077" y="1216"/>
                      <a:pt x="598" y="2514"/>
                    </a:cubicBezTo>
                    <a:lnTo>
                      <a:pt x="188" y="2480"/>
                    </a:lnTo>
                    <a:lnTo>
                      <a:pt x="188" y="2651"/>
                    </a:lnTo>
                    <a:lnTo>
                      <a:pt x="513" y="2702"/>
                    </a:lnTo>
                    <a:cubicBezTo>
                      <a:pt x="205" y="3523"/>
                      <a:pt x="0" y="4274"/>
                      <a:pt x="0" y="4872"/>
                    </a:cubicBezTo>
                    <a:cubicBezTo>
                      <a:pt x="0" y="5470"/>
                      <a:pt x="273" y="5744"/>
                      <a:pt x="786" y="5744"/>
                    </a:cubicBezTo>
                    <a:cubicBezTo>
                      <a:pt x="1640" y="5744"/>
                      <a:pt x="2426" y="4992"/>
                      <a:pt x="2853" y="4001"/>
                    </a:cubicBezTo>
                    <a:lnTo>
                      <a:pt x="2751" y="3881"/>
                    </a:lnTo>
                    <a:cubicBezTo>
                      <a:pt x="2307" y="4821"/>
                      <a:pt x="1384" y="5419"/>
                      <a:pt x="1042" y="5419"/>
                    </a:cubicBezTo>
                    <a:cubicBezTo>
                      <a:pt x="701" y="5419"/>
                      <a:pt x="547" y="5231"/>
                      <a:pt x="547" y="4701"/>
                    </a:cubicBezTo>
                    <a:cubicBezTo>
                      <a:pt x="581" y="4018"/>
                      <a:pt x="752" y="3369"/>
                      <a:pt x="1042" y="2754"/>
                    </a:cubicBezTo>
                    <a:lnTo>
                      <a:pt x="1162" y="2754"/>
                    </a:lnTo>
                    <a:cubicBezTo>
                      <a:pt x="1572" y="2754"/>
                      <a:pt x="2085" y="2719"/>
                      <a:pt x="2751" y="2651"/>
                    </a:cubicBezTo>
                    <a:lnTo>
                      <a:pt x="2751" y="2497"/>
                    </a:lnTo>
                    <a:cubicBezTo>
                      <a:pt x="2307" y="2532"/>
                      <a:pt x="1845" y="2532"/>
                      <a:pt x="1469" y="2532"/>
                    </a:cubicBezTo>
                    <a:lnTo>
                      <a:pt x="1128" y="2532"/>
                    </a:lnTo>
                    <a:cubicBezTo>
                      <a:pt x="1657" y="1455"/>
                      <a:pt x="2324" y="515"/>
                      <a:pt x="2324" y="191"/>
                    </a:cubicBezTo>
                    <a:cubicBezTo>
                      <a:pt x="2339" y="81"/>
                      <a:pt x="2255" y="1"/>
                      <a:pt x="216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9" name="Google Shape;2269;p11"/>
              <p:cNvSpPr/>
              <p:nvPr/>
            </p:nvSpPr>
            <p:spPr>
              <a:xfrm>
                <a:off x="740450" y="2547425"/>
                <a:ext cx="85025" cy="90725"/>
              </a:xfrm>
              <a:custGeom>
                <a:rect b="b" l="l" r="r" t="t"/>
                <a:pathLst>
                  <a:path extrusionOk="0" h="3629" w="3401">
                    <a:moveTo>
                      <a:pt x="2273" y="280"/>
                    </a:moveTo>
                    <a:cubicBezTo>
                      <a:pt x="2427" y="280"/>
                      <a:pt x="2444" y="365"/>
                      <a:pt x="2444" y="485"/>
                    </a:cubicBezTo>
                    <a:cubicBezTo>
                      <a:pt x="2444" y="1254"/>
                      <a:pt x="1316" y="1903"/>
                      <a:pt x="667" y="2108"/>
                    </a:cubicBezTo>
                    <a:cubicBezTo>
                      <a:pt x="906" y="1254"/>
                      <a:pt x="1692" y="280"/>
                      <a:pt x="2273" y="280"/>
                    </a:cubicBezTo>
                    <a:close/>
                    <a:moveTo>
                      <a:pt x="2368" y="0"/>
                    </a:moveTo>
                    <a:cubicBezTo>
                      <a:pt x="2343" y="0"/>
                      <a:pt x="2316" y="2"/>
                      <a:pt x="2290" y="6"/>
                    </a:cubicBezTo>
                    <a:cubicBezTo>
                      <a:pt x="1231" y="6"/>
                      <a:pt x="0" y="1510"/>
                      <a:pt x="0" y="2586"/>
                    </a:cubicBezTo>
                    <a:cubicBezTo>
                      <a:pt x="0" y="3167"/>
                      <a:pt x="240" y="3629"/>
                      <a:pt x="1111" y="3629"/>
                    </a:cubicBezTo>
                    <a:cubicBezTo>
                      <a:pt x="1999" y="3629"/>
                      <a:pt x="2939" y="2928"/>
                      <a:pt x="3401" y="1852"/>
                    </a:cubicBezTo>
                    <a:lnTo>
                      <a:pt x="3298" y="1766"/>
                    </a:lnTo>
                    <a:cubicBezTo>
                      <a:pt x="2854" y="2655"/>
                      <a:pt x="1846" y="3355"/>
                      <a:pt x="1282" y="3355"/>
                    </a:cubicBezTo>
                    <a:cubicBezTo>
                      <a:pt x="735" y="3355"/>
                      <a:pt x="581" y="2962"/>
                      <a:pt x="581" y="2604"/>
                    </a:cubicBezTo>
                    <a:cubicBezTo>
                      <a:pt x="581" y="2501"/>
                      <a:pt x="598" y="2381"/>
                      <a:pt x="633" y="2279"/>
                    </a:cubicBezTo>
                    <a:cubicBezTo>
                      <a:pt x="1658" y="2193"/>
                      <a:pt x="2854" y="1476"/>
                      <a:pt x="2854" y="553"/>
                    </a:cubicBezTo>
                    <a:cubicBezTo>
                      <a:pt x="2885" y="255"/>
                      <a:pt x="2657" y="0"/>
                      <a:pt x="23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0" name="Google Shape;2270;p11"/>
              <p:cNvSpPr/>
              <p:nvPr/>
            </p:nvSpPr>
            <p:spPr>
              <a:xfrm>
                <a:off x="819050" y="2536475"/>
                <a:ext cx="85025" cy="97400"/>
              </a:xfrm>
              <a:custGeom>
                <a:rect b="b" l="l" r="r" t="t"/>
                <a:pathLst>
                  <a:path extrusionOk="0" h="3896" w="3401">
                    <a:moveTo>
                      <a:pt x="1008" y="0"/>
                    </a:moveTo>
                    <a:cubicBezTo>
                      <a:pt x="769" y="120"/>
                      <a:pt x="615" y="342"/>
                      <a:pt x="615" y="598"/>
                    </a:cubicBezTo>
                    <a:cubicBezTo>
                      <a:pt x="615" y="684"/>
                      <a:pt x="650" y="769"/>
                      <a:pt x="735" y="820"/>
                    </a:cubicBezTo>
                    <a:cubicBezTo>
                      <a:pt x="445" y="1589"/>
                      <a:pt x="154" y="2204"/>
                      <a:pt x="0" y="2529"/>
                    </a:cubicBezTo>
                    <a:lnTo>
                      <a:pt x="69" y="2683"/>
                    </a:lnTo>
                    <a:cubicBezTo>
                      <a:pt x="376" y="2136"/>
                      <a:pt x="650" y="1555"/>
                      <a:pt x="872" y="974"/>
                    </a:cubicBezTo>
                    <a:cubicBezTo>
                      <a:pt x="1094" y="1111"/>
                      <a:pt x="1367" y="1179"/>
                      <a:pt x="1367" y="1658"/>
                    </a:cubicBezTo>
                    <a:cubicBezTo>
                      <a:pt x="1367" y="2119"/>
                      <a:pt x="872" y="2973"/>
                      <a:pt x="872" y="3315"/>
                    </a:cubicBezTo>
                    <a:cubicBezTo>
                      <a:pt x="872" y="3657"/>
                      <a:pt x="1128" y="3896"/>
                      <a:pt x="1538" y="3896"/>
                    </a:cubicBezTo>
                    <a:cubicBezTo>
                      <a:pt x="2290" y="3896"/>
                      <a:pt x="3059" y="3076"/>
                      <a:pt x="3400" y="2341"/>
                    </a:cubicBezTo>
                    <a:lnTo>
                      <a:pt x="3281" y="2256"/>
                    </a:lnTo>
                    <a:cubicBezTo>
                      <a:pt x="3059" y="2768"/>
                      <a:pt x="2324" y="3571"/>
                      <a:pt x="1777" y="3571"/>
                    </a:cubicBezTo>
                    <a:cubicBezTo>
                      <a:pt x="1728" y="3571"/>
                      <a:pt x="1682" y="3580"/>
                      <a:pt x="1642" y="3580"/>
                    </a:cubicBezTo>
                    <a:cubicBezTo>
                      <a:pt x="1559" y="3580"/>
                      <a:pt x="1504" y="3541"/>
                      <a:pt x="1504" y="3298"/>
                    </a:cubicBezTo>
                    <a:cubicBezTo>
                      <a:pt x="1504" y="2939"/>
                      <a:pt x="1948" y="2563"/>
                      <a:pt x="1948" y="1794"/>
                    </a:cubicBezTo>
                    <a:cubicBezTo>
                      <a:pt x="1948" y="1025"/>
                      <a:pt x="1025" y="889"/>
                      <a:pt x="1025" y="547"/>
                    </a:cubicBezTo>
                    <a:cubicBezTo>
                      <a:pt x="1060" y="444"/>
                      <a:pt x="1111" y="325"/>
                      <a:pt x="1128" y="222"/>
                    </a:cubicBezTo>
                    <a:cubicBezTo>
                      <a:pt x="1128" y="154"/>
                      <a:pt x="1128" y="0"/>
                      <a:pt x="100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71" name="Google Shape;2271;p11"/>
          <p:cNvGrpSpPr/>
          <p:nvPr/>
        </p:nvGrpSpPr>
        <p:grpSpPr>
          <a:xfrm>
            <a:off x="1458349" y="239698"/>
            <a:ext cx="780187" cy="979828"/>
            <a:chOff x="5426338" y="1225650"/>
            <a:chExt cx="901325" cy="1132225"/>
          </a:xfrm>
        </p:grpSpPr>
        <p:sp>
          <p:nvSpPr>
            <p:cNvPr id="2272" name="Google Shape;2272;p11"/>
            <p:cNvSpPr/>
            <p:nvPr/>
          </p:nvSpPr>
          <p:spPr>
            <a:xfrm>
              <a:off x="5426975" y="1225650"/>
              <a:ext cx="900050" cy="1132225"/>
            </a:xfrm>
            <a:custGeom>
              <a:rect b="b" l="l" r="r" t="t"/>
              <a:pathLst>
                <a:path extrusionOk="0" h="45289" w="36002">
                  <a:moveTo>
                    <a:pt x="11772" y="1"/>
                  </a:moveTo>
                  <a:cubicBezTo>
                    <a:pt x="11706" y="1"/>
                    <a:pt x="11638" y="4"/>
                    <a:pt x="11568" y="13"/>
                  </a:cubicBezTo>
                  <a:cubicBezTo>
                    <a:pt x="10731" y="132"/>
                    <a:pt x="10133" y="918"/>
                    <a:pt x="10253" y="1756"/>
                  </a:cubicBezTo>
                  <a:cubicBezTo>
                    <a:pt x="10338" y="2473"/>
                    <a:pt x="10919" y="3020"/>
                    <a:pt x="11637" y="3088"/>
                  </a:cubicBezTo>
                  <a:cubicBezTo>
                    <a:pt x="9706" y="6437"/>
                    <a:pt x="1" y="23489"/>
                    <a:pt x="514" y="24531"/>
                  </a:cubicBezTo>
                  <a:cubicBezTo>
                    <a:pt x="971" y="25461"/>
                    <a:pt x="1333" y="26187"/>
                    <a:pt x="3129" y="26187"/>
                  </a:cubicBezTo>
                  <a:cubicBezTo>
                    <a:pt x="3346" y="26187"/>
                    <a:pt x="3584" y="26177"/>
                    <a:pt x="3845" y="26155"/>
                  </a:cubicBezTo>
                  <a:cubicBezTo>
                    <a:pt x="5588" y="26001"/>
                    <a:pt x="6955" y="24053"/>
                    <a:pt x="7604" y="22977"/>
                  </a:cubicBezTo>
                  <a:cubicBezTo>
                    <a:pt x="7980" y="23540"/>
                    <a:pt x="8732" y="24053"/>
                    <a:pt x="9911" y="24292"/>
                  </a:cubicBezTo>
                  <a:cubicBezTo>
                    <a:pt x="10077" y="24325"/>
                    <a:pt x="10243" y="24340"/>
                    <a:pt x="10409" y="24340"/>
                  </a:cubicBezTo>
                  <a:cubicBezTo>
                    <a:pt x="12058" y="24340"/>
                    <a:pt x="13656" y="22822"/>
                    <a:pt x="13858" y="21798"/>
                  </a:cubicBezTo>
                  <a:cubicBezTo>
                    <a:pt x="13875" y="21695"/>
                    <a:pt x="13858" y="21405"/>
                    <a:pt x="13858" y="20977"/>
                  </a:cubicBezTo>
                  <a:lnTo>
                    <a:pt x="13858" y="20977"/>
                  </a:lnTo>
                  <a:cubicBezTo>
                    <a:pt x="14610" y="21336"/>
                    <a:pt x="15977" y="21883"/>
                    <a:pt x="17173" y="21917"/>
                  </a:cubicBezTo>
                  <a:lnTo>
                    <a:pt x="25477" y="44556"/>
                  </a:lnTo>
                  <a:cubicBezTo>
                    <a:pt x="25628" y="45012"/>
                    <a:pt x="26047" y="45289"/>
                    <a:pt x="26500" y="45289"/>
                  </a:cubicBezTo>
                  <a:cubicBezTo>
                    <a:pt x="26608" y="45289"/>
                    <a:pt x="26718" y="45273"/>
                    <a:pt x="26826" y="45240"/>
                  </a:cubicBezTo>
                  <a:lnTo>
                    <a:pt x="27510" y="45035"/>
                  </a:lnTo>
                  <a:cubicBezTo>
                    <a:pt x="28108" y="44830"/>
                    <a:pt x="28415" y="44163"/>
                    <a:pt x="28193" y="43583"/>
                  </a:cubicBezTo>
                  <a:lnTo>
                    <a:pt x="19274" y="21200"/>
                  </a:lnTo>
                  <a:cubicBezTo>
                    <a:pt x="20094" y="20585"/>
                    <a:pt x="20761" y="19781"/>
                    <a:pt x="21205" y="18859"/>
                  </a:cubicBezTo>
                  <a:cubicBezTo>
                    <a:pt x="21828" y="19243"/>
                    <a:pt x="23502" y="19947"/>
                    <a:pt x="24843" y="19947"/>
                  </a:cubicBezTo>
                  <a:cubicBezTo>
                    <a:pt x="25229" y="19947"/>
                    <a:pt x="25588" y="19889"/>
                    <a:pt x="25887" y="19747"/>
                  </a:cubicBezTo>
                  <a:cubicBezTo>
                    <a:pt x="27202" y="19098"/>
                    <a:pt x="28552" y="17834"/>
                    <a:pt x="29065" y="16757"/>
                  </a:cubicBezTo>
                  <a:cubicBezTo>
                    <a:pt x="29783" y="17200"/>
                    <a:pt x="30610" y="17433"/>
                    <a:pt x="31453" y="17433"/>
                  </a:cubicBezTo>
                  <a:cubicBezTo>
                    <a:pt x="31813" y="17433"/>
                    <a:pt x="32175" y="17391"/>
                    <a:pt x="32533" y="17304"/>
                  </a:cubicBezTo>
                  <a:cubicBezTo>
                    <a:pt x="35028" y="16706"/>
                    <a:pt x="36002" y="14485"/>
                    <a:pt x="35985" y="13340"/>
                  </a:cubicBezTo>
                  <a:cubicBezTo>
                    <a:pt x="35967" y="12178"/>
                    <a:pt x="16677" y="4438"/>
                    <a:pt x="12679" y="2815"/>
                  </a:cubicBezTo>
                  <a:cubicBezTo>
                    <a:pt x="13904" y="1900"/>
                    <a:pt x="13224" y="1"/>
                    <a:pt x="1177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73" name="Google Shape;2273;p11"/>
            <p:cNvGrpSpPr/>
            <p:nvPr/>
          </p:nvGrpSpPr>
          <p:grpSpPr>
            <a:xfrm>
              <a:off x="5426338" y="1225650"/>
              <a:ext cx="901325" cy="1132225"/>
              <a:chOff x="4572025" y="1225650"/>
              <a:chExt cx="901325" cy="1132225"/>
            </a:xfrm>
          </p:grpSpPr>
          <p:sp>
            <p:nvSpPr>
              <p:cNvPr id="2274" name="Google Shape;2274;p11"/>
              <p:cNvSpPr/>
              <p:nvPr/>
            </p:nvSpPr>
            <p:spPr>
              <a:xfrm>
                <a:off x="4990225" y="1711400"/>
                <a:ext cx="293475" cy="646475"/>
              </a:xfrm>
              <a:custGeom>
                <a:rect b="b" l="l" r="r" t="t"/>
                <a:pathLst>
                  <a:path extrusionOk="0" h="25859" w="11739">
                    <a:moveTo>
                      <a:pt x="1163" y="0"/>
                    </a:moveTo>
                    <a:cubicBezTo>
                      <a:pt x="845" y="0"/>
                      <a:pt x="527" y="135"/>
                      <a:pt x="308" y="420"/>
                    </a:cubicBezTo>
                    <a:cubicBezTo>
                      <a:pt x="69" y="727"/>
                      <a:pt x="0" y="1120"/>
                      <a:pt x="137" y="1496"/>
                    </a:cubicBezTo>
                    <a:lnTo>
                      <a:pt x="8800" y="25126"/>
                    </a:lnTo>
                    <a:cubicBezTo>
                      <a:pt x="8951" y="25582"/>
                      <a:pt x="9370" y="25859"/>
                      <a:pt x="9823" y="25859"/>
                    </a:cubicBezTo>
                    <a:cubicBezTo>
                      <a:pt x="9931" y="25859"/>
                      <a:pt x="10041" y="25843"/>
                      <a:pt x="10149" y="25810"/>
                    </a:cubicBezTo>
                    <a:lnTo>
                      <a:pt x="10833" y="25605"/>
                    </a:lnTo>
                    <a:cubicBezTo>
                      <a:pt x="11431" y="25400"/>
                      <a:pt x="11738" y="24733"/>
                      <a:pt x="11516" y="24153"/>
                    </a:cubicBezTo>
                    <a:lnTo>
                      <a:pt x="2187" y="693"/>
                    </a:lnTo>
                    <a:cubicBezTo>
                      <a:pt x="2011" y="243"/>
                      <a:pt x="1588" y="0"/>
                      <a:pt x="1163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11"/>
              <p:cNvSpPr/>
              <p:nvPr/>
            </p:nvSpPr>
            <p:spPr>
              <a:xfrm>
                <a:off x="4572025" y="1288325"/>
                <a:ext cx="901325" cy="592100"/>
              </a:xfrm>
              <a:custGeom>
                <a:rect b="b" l="l" r="r" t="t"/>
                <a:pathLst>
                  <a:path extrusionOk="0" h="23684" w="36053">
                    <a:moveTo>
                      <a:pt x="12012" y="0"/>
                    </a:moveTo>
                    <a:cubicBezTo>
                      <a:pt x="12012" y="0"/>
                      <a:pt x="1" y="20863"/>
                      <a:pt x="565" y="22024"/>
                    </a:cubicBezTo>
                    <a:cubicBezTo>
                      <a:pt x="1046" y="23033"/>
                      <a:pt x="1382" y="23684"/>
                      <a:pt x="3116" y="23684"/>
                    </a:cubicBezTo>
                    <a:cubicBezTo>
                      <a:pt x="3349" y="23684"/>
                      <a:pt x="3608" y="23672"/>
                      <a:pt x="3896" y="23648"/>
                    </a:cubicBezTo>
                    <a:cubicBezTo>
                      <a:pt x="6306" y="23425"/>
                      <a:pt x="8014" y="19752"/>
                      <a:pt x="8014" y="19752"/>
                    </a:cubicBezTo>
                    <a:lnTo>
                      <a:pt x="13328" y="18197"/>
                    </a:lnTo>
                    <a:cubicBezTo>
                      <a:pt x="13328" y="18197"/>
                      <a:pt x="15564" y="19401"/>
                      <a:pt x="17343" y="19401"/>
                    </a:cubicBezTo>
                    <a:cubicBezTo>
                      <a:pt x="17424" y="19401"/>
                      <a:pt x="17504" y="19398"/>
                      <a:pt x="17583" y="19393"/>
                    </a:cubicBezTo>
                    <a:cubicBezTo>
                      <a:pt x="19394" y="19256"/>
                      <a:pt x="21290" y="16933"/>
                      <a:pt x="21495" y="15634"/>
                    </a:cubicBezTo>
                    <a:cubicBezTo>
                      <a:pt x="21683" y="14336"/>
                      <a:pt x="28535" y="13823"/>
                      <a:pt x="28535" y="13823"/>
                    </a:cubicBezTo>
                    <a:cubicBezTo>
                      <a:pt x="29363" y="14549"/>
                      <a:pt x="30409" y="14933"/>
                      <a:pt x="31475" y="14933"/>
                    </a:cubicBezTo>
                    <a:cubicBezTo>
                      <a:pt x="31839" y="14933"/>
                      <a:pt x="32206" y="14888"/>
                      <a:pt x="32567" y="14797"/>
                    </a:cubicBezTo>
                    <a:cubicBezTo>
                      <a:pt x="35079" y="14199"/>
                      <a:pt x="36053" y="11978"/>
                      <a:pt x="36036" y="10833"/>
                    </a:cubicBezTo>
                    <a:cubicBezTo>
                      <a:pt x="36019" y="9671"/>
                      <a:pt x="12012" y="0"/>
                      <a:pt x="12012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6" name="Google Shape;2276;p11"/>
              <p:cNvSpPr/>
              <p:nvPr/>
            </p:nvSpPr>
            <p:spPr>
              <a:xfrm>
                <a:off x="4750150" y="1303275"/>
                <a:ext cx="175175" cy="530900"/>
              </a:xfrm>
              <a:custGeom>
                <a:rect b="b" l="l" r="r" t="t"/>
                <a:pathLst>
                  <a:path extrusionOk="0" h="21236" w="7007">
                    <a:moveTo>
                      <a:pt x="4973" y="0"/>
                    </a:moveTo>
                    <a:cubicBezTo>
                      <a:pt x="4973" y="0"/>
                      <a:pt x="1" y="17890"/>
                      <a:pt x="120" y="18863"/>
                    </a:cubicBezTo>
                    <a:cubicBezTo>
                      <a:pt x="240" y="19820"/>
                      <a:pt x="992" y="20828"/>
                      <a:pt x="2837" y="21187"/>
                    </a:cubicBezTo>
                    <a:cubicBezTo>
                      <a:pt x="3004" y="21220"/>
                      <a:pt x="3172" y="21235"/>
                      <a:pt x="3339" y="21235"/>
                    </a:cubicBezTo>
                    <a:cubicBezTo>
                      <a:pt x="5001" y="21235"/>
                      <a:pt x="6598" y="19717"/>
                      <a:pt x="6784" y="18693"/>
                    </a:cubicBezTo>
                    <a:cubicBezTo>
                      <a:pt x="7006" y="17565"/>
                      <a:pt x="4973" y="0"/>
                      <a:pt x="4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7" name="Google Shape;2277;p11"/>
              <p:cNvSpPr/>
              <p:nvPr/>
            </p:nvSpPr>
            <p:spPr>
              <a:xfrm>
                <a:off x="4889400" y="1301550"/>
                <a:ext cx="416075" cy="422775"/>
              </a:xfrm>
              <a:custGeom>
                <a:rect b="b" l="l" r="r" t="t"/>
                <a:pathLst>
                  <a:path extrusionOk="0" h="16911" w="16643">
                    <a:moveTo>
                      <a:pt x="1" y="1"/>
                    </a:moveTo>
                    <a:cubicBezTo>
                      <a:pt x="1" y="2"/>
                      <a:pt x="7775" y="15293"/>
                      <a:pt x="8459" y="15754"/>
                    </a:cubicBezTo>
                    <a:cubicBezTo>
                      <a:pt x="8997" y="16105"/>
                      <a:pt x="10798" y="16911"/>
                      <a:pt x="12215" y="16911"/>
                    </a:cubicBezTo>
                    <a:cubicBezTo>
                      <a:pt x="12596" y="16911"/>
                      <a:pt x="12949" y="16853"/>
                      <a:pt x="13243" y="16711"/>
                    </a:cubicBezTo>
                    <a:cubicBezTo>
                      <a:pt x="14627" y="16045"/>
                      <a:pt x="16643" y="14148"/>
                      <a:pt x="16592" y="13055"/>
                    </a:cubicBezTo>
                    <a:cubicBezTo>
                      <a:pt x="16557" y="1196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8" name="Google Shape;2278;p11"/>
              <p:cNvSpPr/>
              <p:nvPr/>
            </p:nvSpPr>
            <p:spPr>
              <a:xfrm>
                <a:off x="4826625" y="1225650"/>
                <a:ext cx="85025" cy="81075"/>
              </a:xfrm>
              <a:custGeom>
                <a:rect b="b" l="l" r="r" t="t"/>
                <a:pathLst>
                  <a:path extrusionOk="0" h="3243" w="3401">
                    <a:moveTo>
                      <a:pt x="1631" y="1"/>
                    </a:moveTo>
                    <a:cubicBezTo>
                      <a:pt x="1566" y="1"/>
                      <a:pt x="1501" y="5"/>
                      <a:pt x="1435" y="13"/>
                    </a:cubicBezTo>
                    <a:cubicBezTo>
                      <a:pt x="598" y="132"/>
                      <a:pt x="0" y="918"/>
                      <a:pt x="120" y="1756"/>
                    </a:cubicBezTo>
                    <a:cubicBezTo>
                      <a:pt x="151" y="2599"/>
                      <a:pt x="839" y="3242"/>
                      <a:pt x="1649" y="3242"/>
                    </a:cubicBezTo>
                    <a:cubicBezTo>
                      <a:pt x="1725" y="3242"/>
                      <a:pt x="1802" y="3237"/>
                      <a:pt x="1880" y="3225"/>
                    </a:cubicBezTo>
                    <a:cubicBezTo>
                      <a:pt x="2802" y="3105"/>
                      <a:pt x="3400" y="2234"/>
                      <a:pt x="3195" y="1328"/>
                    </a:cubicBezTo>
                    <a:cubicBezTo>
                      <a:pt x="3069" y="555"/>
                      <a:pt x="2404" y="1"/>
                      <a:pt x="163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79" name="Google Shape;2279;p11"/>
          <p:cNvGrpSpPr/>
          <p:nvPr/>
        </p:nvGrpSpPr>
        <p:grpSpPr>
          <a:xfrm rot="682556">
            <a:off x="2824955" y="509296"/>
            <a:ext cx="360400" cy="478714"/>
            <a:chOff x="1355025" y="4042175"/>
            <a:chExt cx="682875" cy="907525"/>
          </a:xfrm>
        </p:grpSpPr>
        <p:sp>
          <p:nvSpPr>
            <p:cNvPr id="2280" name="Google Shape;2280;p11"/>
            <p:cNvSpPr/>
            <p:nvPr/>
          </p:nvSpPr>
          <p:spPr>
            <a:xfrm>
              <a:off x="1387500" y="4074513"/>
              <a:ext cx="617925" cy="842850"/>
            </a:xfrm>
            <a:custGeom>
              <a:rect b="b" l="l" r="r" t="t"/>
              <a:pathLst>
                <a:path extrusionOk="0" h="33714" w="24717">
                  <a:moveTo>
                    <a:pt x="20730" y="15024"/>
                  </a:moveTo>
                  <a:cubicBezTo>
                    <a:pt x="20882" y="15024"/>
                    <a:pt x="21033" y="15025"/>
                    <a:pt x="21184" y="15030"/>
                  </a:cubicBezTo>
                  <a:lnTo>
                    <a:pt x="21514" y="15030"/>
                  </a:lnTo>
                  <a:lnTo>
                    <a:pt x="21706" y="15071"/>
                  </a:lnTo>
                  <a:lnTo>
                    <a:pt x="21995" y="15167"/>
                  </a:lnTo>
                  <a:lnTo>
                    <a:pt x="22009" y="15167"/>
                  </a:lnTo>
                  <a:lnTo>
                    <a:pt x="22215" y="15277"/>
                  </a:lnTo>
                  <a:lnTo>
                    <a:pt x="22476" y="15442"/>
                  </a:lnTo>
                  <a:lnTo>
                    <a:pt x="22614" y="15566"/>
                  </a:lnTo>
                  <a:cubicBezTo>
                    <a:pt x="22696" y="15635"/>
                    <a:pt x="22765" y="15703"/>
                    <a:pt x="22834" y="15786"/>
                  </a:cubicBezTo>
                  <a:lnTo>
                    <a:pt x="22861" y="15786"/>
                  </a:lnTo>
                  <a:lnTo>
                    <a:pt x="22971" y="15978"/>
                  </a:lnTo>
                  <a:lnTo>
                    <a:pt x="23136" y="16240"/>
                  </a:lnTo>
                  <a:cubicBezTo>
                    <a:pt x="23136" y="16253"/>
                    <a:pt x="23136" y="16267"/>
                    <a:pt x="23150" y="16267"/>
                  </a:cubicBezTo>
                  <a:lnTo>
                    <a:pt x="23205" y="16418"/>
                  </a:lnTo>
                  <a:cubicBezTo>
                    <a:pt x="23232" y="16515"/>
                    <a:pt x="23246" y="16611"/>
                    <a:pt x="23274" y="16721"/>
                  </a:cubicBezTo>
                  <a:cubicBezTo>
                    <a:pt x="23274" y="16734"/>
                    <a:pt x="23287" y="16776"/>
                    <a:pt x="23287" y="16803"/>
                  </a:cubicBezTo>
                  <a:cubicBezTo>
                    <a:pt x="23287" y="16799"/>
                    <a:pt x="23287" y="16797"/>
                    <a:pt x="23288" y="16797"/>
                  </a:cubicBezTo>
                  <a:cubicBezTo>
                    <a:pt x="23290" y="16797"/>
                    <a:pt x="23301" y="16956"/>
                    <a:pt x="23301" y="16968"/>
                  </a:cubicBezTo>
                  <a:lnTo>
                    <a:pt x="23301" y="23553"/>
                  </a:lnTo>
                  <a:cubicBezTo>
                    <a:pt x="23301" y="23828"/>
                    <a:pt x="23315" y="24075"/>
                    <a:pt x="23301" y="24295"/>
                  </a:cubicBezTo>
                  <a:cubicBezTo>
                    <a:pt x="23301" y="24350"/>
                    <a:pt x="23301" y="24391"/>
                    <a:pt x="23287" y="24446"/>
                  </a:cubicBezTo>
                  <a:lnTo>
                    <a:pt x="23287" y="24515"/>
                  </a:lnTo>
                  <a:cubicBezTo>
                    <a:pt x="23260" y="24625"/>
                    <a:pt x="23232" y="24721"/>
                    <a:pt x="23191" y="24817"/>
                  </a:cubicBezTo>
                  <a:lnTo>
                    <a:pt x="23150" y="24982"/>
                  </a:lnTo>
                  <a:lnTo>
                    <a:pt x="23122" y="24982"/>
                  </a:lnTo>
                  <a:cubicBezTo>
                    <a:pt x="23095" y="25065"/>
                    <a:pt x="23026" y="25161"/>
                    <a:pt x="22971" y="25271"/>
                  </a:cubicBezTo>
                  <a:lnTo>
                    <a:pt x="22875" y="25422"/>
                  </a:lnTo>
                  <a:lnTo>
                    <a:pt x="22847" y="25422"/>
                  </a:lnTo>
                  <a:lnTo>
                    <a:pt x="22641" y="25642"/>
                  </a:lnTo>
                  <a:lnTo>
                    <a:pt x="22531" y="25752"/>
                  </a:lnTo>
                  <a:cubicBezTo>
                    <a:pt x="22531" y="25766"/>
                    <a:pt x="22518" y="25766"/>
                    <a:pt x="22504" y="25766"/>
                  </a:cubicBezTo>
                  <a:lnTo>
                    <a:pt x="22215" y="25945"/>
                  </a:lnTo>
                  <a:lnTo>
                    <a:pt x="22023" y="26041"/>
                  </a:lnTo>
                  <a:lnTo>
                    <a:pt x="21734" y="26151"/>
                  </a:lnTo>
                  <a:lnTo>
                    <a:pt x="21583" y="26178"/>
                  </a:lnTo>
                  <a:lnTo>
                    <a:pt x="19631" y="26178"/>
                  </a:lnTo>
                  <a:lnTo>
                    <a:pt x="19631" y="15030"/>
                  </a:lnTo>
                  <a:lnTo>
                    <a:pt x="19809" y="15030"/>
                  </a:lnTo>
                  <a:cubicBezTo>
                    <a:pt x="20121" y="15030"/>
                    <a:pt x="20427" y="15024"/>
                    <a:pt x="20730" y="15024"/>
                  </a:cubicBezTo>
                  <a:close/>
                  <a:moveTo>
                    <a:pt x="16981" y="0"/>
                  </a:moveTo>
                  <a:cubicBezTo>
                    <a:pt x="16656" y="0"/>
                    <a:pt x="16356" y="153"/>
                    <a:pt x="16222" y="459"/>
                  </a:cubicBezTo>
                  <a:lnTo>
                    <a:pt x="15864" y="1270"/>
                  </a:lnTo>
                  <a:cubicBezTo>
                    <a:pt x="15864" y="1283"/>
                    <a:pt x="15850" y="1297"/>
                    <a:pt x="15850" y="1325"/>
                  </a:cubicBezTo>
                  <a:lnTo>
                    <a:pt x="15795" y="1283"/>
                  </a:lnTo>
                  <a:cubicBezTo>
                    <a:pt x="15713" y="1503"/>
                    <a:pt x="15603" y="1737"/>
                    <a:pt x="15507" y="1971"/>
                  </a:cubicBezTo>
                  <a:cubicBezTo>
                    <a:pt x="15470" y="2054"/>
                    <a:pt x="15461" y="2081"/>
                    <a:pt x="15465" y="2081"/>
                  </a:cubicBezTo>
                  <a:cubicBezTo>
                    <a:pt x="15473" y="2081"/>
                    <a:pt x="15529" y="1984"/>
                    <a:pt x="15534" y="1984"/>
                  </a:cubicBezTo>
                  <a:cubicBezTo>
                    <a:pt x="15534" y="1984"/>
                    <a:pt x="15534" y="1984"/>
                    <a:pt x="15534" y="1984"/>
                  </a:cubicBezTo>
                  <a:cubicBezTo>
                    <a:pt x="15328" y="2466"/>
                    <a:pt x="15122" y="2933"/>
                    <a:pt x="14902" y="3414"/>
                  </a:cubicBezTo>
                  <a:cubicBezTo>
                    <a:pt x="14847" y="3565"/>
                    <a:pt x="14778" y="3703"/>
                    <a:pt x="14709" y="3840"/>
                  </a:cubicBezTo>
                  <a:lnTo>
                    <a:pt x="14682" y="3813"/>
                  </a:lnTo>
                  <a:lnTo>
                    <a:pt x="14366" y="4500"/>
                  </a:lnTo>
                  <a:cubicBezTo>
                    <a:pt x="14380" y="4514"/>
                    <a:pt x="14407" y="4514"/>
                    <a:pt x="14407" y="4528"/>
                  </a:cubicBezTo>
                  <a:cubicBezTo>
                    <a:pt x="14160" y="5091"/>
                    <a:pt x="13898" y="5655"/>
                    <a:pt x="13651" y="6218"/>
                  </a:cubicBezTo>
                  <a:lnTo>
                    <a:pt x="13610" y="6218"/>
                  </a:lnTo>
                  <a:cubicBezTo>
                    <a:pt x="13541" y="6370"/>
                    <a:pt x="13472" y="6507"/>
                    <a:pt x="13417" y="6644"/>
                  </a:cubicBezTo>
                  <a:lnTo>
                    <a:pt x="3960" y="6644"/>
                  </a:lnTo>
                  <a:cubicBezTo>
                    <a:pt x="3094" y="6644"/>
                    <a:pt x="2351" y="7277"/>
                    <a:pt x="2255" y="8143"/>
                  </a:cubicBezTo>
                  <a:cubicBezTo>
                    <a:pt x="2228" y="8432"/>
                    <a:pt x="2228" y="8720"/>
                    <a:pt x="2241" y="9023"/>
                  </a:cubicBezTo>
                  <a:cubicBezTo>
                    <a:pt x="2214" y="9325"/>
                    <a:pt x="2228" y="9627"/>
                    <a:pt x="2269" y="9930"/>
                  </a:cubicBezTo>
                  <a:cubicBezTo>
                    <a:pt x="2338" y="10246"/>
                    <a:pt x="2489" y="10521"/>
                    <a:pt x="2722" y="10755"/>
                  </a:cubicBezTo>
                  <a:cubicBezTo>
                    <a:pt x="2379" y="10823"/>
                    <a:pt x="2063" y="10947"/>
                    <a:pt x="1774" y="11112"/>
                  </a:cubicBezTo>
                  <a:cubicBezTo>
                    <a:pt x="743" y="11731"/>
                    <a:pt x="111" y="12817"/>
                    <a:pt x="69" y="14013"/>
                  </a:cubicBezTo>
                  <a:cubicBezTo>
                    <a:pt x="42" y="14617"/>
                    <a:pt x="56" y="15222"/>
                    <a:pt x="56" y="15813"/>
                  </a:cubicBezTo>
                  <a:lnTo>
                    <a:pt x="56" y="28804"/>
                  </a:lnTo>
                  <a:cubicBezTo>
                    <a:pt x="56" y="29532"/>
                    <a:pt x="1" y="30289"/>
                    <a:pt x="138" y="30990"/>
                  </a:cubicBezTo>
                  <a:cubicBezTo>
                    <a:pt x="413" y="32158"/>
                    <a:pt x="1265" y="33107"/>
                    <a:pt x="2393" y="33519"/>
                  </a:cubicBezTo>
                  <a:cubicBezTo>
                    <a:pt x="2802" y="33655"/>
                    <a:pt x="3233" y="33713"/>
                    <a:pt x="3677" y="33713"/>
                  </a:cubicBezTo>
                  <a:cubicBezTo>
                    <a:pt x="3725" y="33713"/>
                    <a:pt x="3774" y="33713"/>
                    <a:pt x="3822" y="33711"/>
                  </a:cubicBezTo>
                  <a:lnTo>
                    <a:pt x="16153" y="33711"/>
                  </a:lnTo>
                  <a:cubicBezTo>
                    <a:pt x="17349" y="33711"/>
                    <a:pt x="18462" y="33093"/>
                    <a:pt x="19108" y="32076"/>
                  </a:cubicBezTo>
                  <a:cubicBezTo>
                    <a:pt x="19452" y="31485"/>
                    <a:pt x="19631" y="30811"/>
                    <a:pt x="19631" y="30137"/>
                  </a:cubicBezTo>
                  <a:lnTo>
                    <a:pt x="19631" y="27690"/>
                  </a:lnTo>
                  <a:lnTo>
                    <a:pt x="21184" y="27690"/>
                  </a:lnTo>
                  <a:cubicBezTo>
                    <a:pt x="23136" y="27663"/>
                    <a:pt x="24717" y="26068"/>
                    <a:pt x="24717" y="24116"/>
                  </a:cubicBezTo>
                  <a:lnTo>
                    <a:pt x="24717" y="17642"/>
                  </a:lnTo>
                  <a:cubicBezTo>
                    <a:pt x="24717" y="17284"/>
                    <a:pt x="24703" y="16927"/>
                    <a:pt x="24662" y="16583"/>
                  </a:cubicBezTo>
                  <a:cubicBezTo>
                    <a:pt x="24483" y="15525"/>
                    <a:pt x="23851" y="14604"/>
                    <a:pt x="22916" y="14081"/>
                  </a:cubicBezTo>
                  <a:cubicBezTo>
                    <a:pt x="22270" y="13710"/>
                    <a:pt x="21542" y="13628"/>
                    <a:pt x="20813" y="13628"/>
                  </a:cubicBezTo>
                  <a:lnTo>
                    <a:pt x="19590" y="13628"/>
                  </a:lnTo>
                  <a:cubicBezTo>
                    <a:pt x="19480" y="12968"/>
                    <a:pt x="19205" y="12349"/>
                    <a:pt x="18778" y="11841"/>
                  </a:cubicBezTo>
                  <a:cubicBezTo>
                    <a:pt x="18311" y="11291"/>
                    <a:pt x="17679" y="10906"/>
                    <a:pt x="16978" y="10755"/>
                  </a:cubicBezTo>
                  <a:cubicBezTo>
                    <a:pt x="17046" y="10672"/>
                    <a:pt x="17115" y="10590"/>
                    <a:pt x="17170" y="10507"/>
                  </a:cubicBezTo>
                  <a:cubicBezTo>
                    <a:pt x="17376" y="10177"/>
                    <a:pt x="17486" y="9792"/>
                    <a:pt x="17459" y="9394"/>
                  </a:cubicBezTo>
                  <a:cubicBezTo>
                    <a:pt x="17459" y="8638"/>
                    <a:pt x="17569" y="7827"/>
                    <a:pt x="17046" y="7236"/>
                  </a:cubicBezTo>
                  <a:cubicBezTo>
                    <a:pt x="16560" y="6657"/>
                    <a:pt x="16124" y="6644"/>
                    <a:pt x="15581" y="6644"/>
                  </a:cubicBezTo>
                  <a:cubicBezTo>
                    <a:pt x="15557" y="6644"/>
                    <a:pt x="15532" y="6644"/>
                    <a:pt x="15507" y="6644"/>
                  </a:cubicBezTo>
                  <a:lnTo>
                    <a:pt x="16015" y="5490"/>
                  </a:lnTo>
                  <a:lnTo>
                    <a:pt x="16070" y="5490"/>
                  </a:lnTo>
                  <a:lnTo>
                    <a:pt x="16235" y="5077"/>
                  </a:lnTo>
                  <a:cubicBezTo>
                    <a:pt x="16290" y="4995"/>
                    <a:pt x="16332" y="4912"/>
                    <a:pt x="16359" y="4830"/>
                  </a:cubicBezTo>
                  <a:lnTo>
                    <a:pt x="16332" y="4789"/>
                  </a:lnTo>
                  <a:cubicBezTo>
                    <a:pt x="16620" y="4115"/>
                    <a:pt x="16923" y="3455"/>
                    <a:pt x="17225" y="2768"/>
                  </a:cubicBezTo>
                  <a:lnTo>
                    <a:pt x="17266" y="2768"/>
                  </a:lnTo>
                  <a:lnTo>
                    <a:pt x="17583" y="2094"/>
                  </a:lnTo>
                  <a:lnTo>
                    <a:pt x="17528" y="2094"/>
                  </a:lnTo>
                  <a:lnTo>
                    <a:pt x="17802" y="1462"/>
                  </a:lnTo>
                  <a:lnTo>
                    <a:pt x="17844" y="1407"/>
                  </a:lnTo>
                  <a:cubicBezTo>
                    <a:pt x="18022" y="953"/>
                    <a:pt x="17981" y="390"/>
                    <a:pt x="17500" y="129"/>
                  </a:cubicBezTo>
                  <a:cubicBezTo>
                    <a:pt x="17333" y="43"/>
                    <a:pt x="17154" y="0"/>
                    <a:pt x="1698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81" name="Google Shape;2281;p11"/>
            <p:cNvGrpSpPr/>
            <p:nvPr/>
          </p:nvGrpSpPr>
          <p:grpSpPr>
            <a:xfrm>
              <a:off x="1355025" y="4042175"/>
              <a:ext cx="682875" cy="907525"/>
              <a:chOff x="746400" y="4043750"/>
              <a:chExt cx="682875" cy="907525"/>
            </a:xfrm>
          </p:grpSpPr>
          <p:sp>
            <p:nvSpPr>
              <p:cNvPr id="2282" name="Google Shape;2282;p1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11"/>
              <p:cNvSpPr/>
              <p:nvPr/>
            </p:nvSpPr>
            <p:spPr>
              <a:xfrm>
                <a:off x="1020300" y="4226925"/>
                <a:ext cx="65325" cy="65025"/>
              </a:xfrm>
              <a:custGeom>
                <a:rect b="b" l="l" r="r" t="t"/>
                <a:pathLst>
                  <a:path extrusionOk="0" h="2601" w="2613">
                    <a:moveTo>
                      <a:pt x="1323" y="0"/>
                    </a:moveTo>
                    <a:cubicBezTo>
                      <a:pt x="1308" y="0"/>
                      <a:pt x="1284" y="3"/>
                      <a:pt x="1306" y="3"/>
                    </a:cubicBezTo>
                    <a:cubicBezTo>
                      <a:pt x="1314" y="3"/>
                      <a:pt x="1323" y="3"/>
                      <a:pt x="1331" y="3"/>
                    </a:cubicBezTo>
                    <a:lnTo>
                      <a:pt x="1331" y="3"/>
                    </a:lnTo>
                    <a:cubicBezTo>
                      <a:pt x="1336" y="1"/>
                      <a:pt x="1331" y="0"/>
                      <a:pt x="1323" y="0"/>
                    </a:cubicBezTo>
                    <a:close/>
                    <a:moveTo>
                      <a:pt x="1306" y="3"/>
                    </a:moveTo>
                    <a:cubicBezTo>
                      <a:pt x="1195" y="3"/>
                      <a:pt x="1086" y="18"/>
                      <a:pt x="983" y="48"/>
                    </a:cubicBezTo>
                    <a:lnTo>
                      <a:pt x="983" y="48"/>
                    </a:lnTo>
                    <a:cubicBezTo>
                      <a:pt x="959" y="54"/>
                      <a:pt x="937" y="61"/>
                      <a:pt x="915" y="70"/>
                    </a:cubicBezTo>
                    <a:lnTo>
                      <a:pt x="915" y="70"/>
                    </a:lnTo>
                    <a:cubicBezTo>
                      <a:pt x="826" y="101"/>
                      <a:pt x="740" y="143"/>
                      <a:pt x="660" y="195"/>
                    </a:cubicBezTo>
                    <a:cubicBezTo>
                      <a:pt x="509" y="264"/>
                      <a:pt x="385" y="374"/>
                      <a:pt x="303" y="511"/>
                    </a:cubicBezTo>
                    <a:cubicBezTo>
                      <a:pt x="179" y="635"/>
                      <a:pt x="96" y="800"/>
                      <a:pt x="69" y="965"/>
                    </a:cubicBezTo>
                    <a:cubicBezTo>
                      <a:pt x="14" y="1130"/>
                      <a:pt x="0" y="1308"/>
                      <a:pt x="41" y="1473"/>
                    </a:cubicBezTo>
                    <a:cubicBezTo>
                      <a:pt x="55" y="1638"/>
                      <a:pt x="110" y="1803"/>
                      <a:pt x="193" y="1941"/>
                    </a:cubicBezTo>
                    <a:lnTo>
                      <a:pt x="399" y="2216"/>
                    </a:lnTo>
                    <a:cubicBezTo>
                      <a:pt x="564" y="2367"/>
                      <a:pt x="756" y="2477"/>
                      <a:pt x="962" y="2546"/>
                    </a:cubicBezTo>
                    <a:lnTo>
                      <a:pt x="1306" y="2601"/>
                    </a:lnTo>
                    <a:cubicBezTo>
                      <a:pt x="1369" y="2597"/>
                      <a:pt x="1430" y="2589"/>
                      <a:pt x="1491" y="2578"/>
                    </a:cubicBezTo>
                    <a:lnTo>
                      <a:pt x="1491" y="2578"/>
                    </a:lnTo>
                    <a:cubicBezTo>
                      <a:pt x="1579" y="2569"/>
                      <a:pt x="1664" y="2545"/>
                      <a:pt x="1740" y="2510"/>
                    </a:cubicBezTo>
                    <a:lnTo>
                      <a:pt x="1740" y="2510"/>
                    </a:lnTo>
                    <a:cubicBezTo>
                      <a:pt x="1817" y="2481"/>
                      <a:pt x="1892" y="2447"/>
                      <a:pt x="1966" y="2408"/>
                    </a:cubicBezTo>
                    <a:lnTo>
                      <a:pt x="1966" y="2408"/>
                    </a:lnTo>
                    <a:lnTo>
                      <a:pt x="1951" y="2412"/>
                    </a:lnTo>
                    <a:lnTo>
                      <a:pt x="1951" y="2412"/>
                    </a:lnTo>
                    <a:cubicBezTo>
                      <a:pt x="1955" y="2410"/>
                      <a:pt x="1960" y="2407"/>
                      <a:pt x="1964" y="2405"/>
                    </a:cubicBezTo>
                    <a:lnTo>
                      <a:pt x="1964" y="2405"/>
                    </a:lnTo>
                    <a:lnTo>
                      <a:pt x="1966" y="2408"/>
                    </a:lnTo>
                    <a:cubicBezTo>
                      <a:pt x="2072" y="2345"/>
                      <a:pt x="2170" y="2265"/>
                      <a:pt x="2253" y="2169"/>
                    </a:cubicBezTo>
                    <a:lnTo>
                      <a:pt x="2253" y="2169"/>
                    </a:lnTo>
                    <a:cubicBezTo>
                      <a:pt x="2336" y="2094"/>
                      <a:pt x="2402" y="2009"/>
                      <a:pt x="2446" y="1911"/>
                    </a:cubicBezTo>
                    <a:lnTo>
                      <a:pt x="2446" y="1911"/>
                    </a:lnTo>
                    <a:cubicBezTo>
                      <a:pt x="2497" y="1827"/>
                      <a:pt x="2539" y="1735"/>
                      <a:pt x="2571" y="1638"/>
                    </a:cubicBezTo>
                    <a:cubicBezTo>
                      <a:pt x="2612" y="1460"/>
                      <a:pt x="2612" y="1281"/>
                      <a:pt x="2585" y="1116"/>
                    </a:cubicBezTo>
                    <a:cubicBezTo>
                      <a:pt x="2571" y="951"/>
                      <a:pt x="2516" y="786"/>
                      <a:pt x="2433" y="649"/>
                    </a:cubicBezTo>
                    <a:lnTo>
                      <a:pt x="2419" y="629"/>
                    </a:lnTo>
                    <a:lnTo>
                      <a:pt x="2419" y="629"/>
                    </a:lnTo>
                    <a:cubicBezTo>
                      <a:pt x="2379" y="565"/>
                      <a:pt x="2332" y="504"/>
                      <a:pt x="2281" y="446"/>
                    </a:cubicBezTo>
                    <a:lnTo>
                      <a:pt x="2281" y="446"/>
                    </a:lnTo>
                    <a:lnTo>
                      <a:pt x="2227" y="374"/>
                    </a:lnTo>
                    <a:cubicBezTo>
                      <a:pt x="2062" y="222"/>
                      <a:pt x="1870" y="112"/>
                      <a:pt x="1650" y="44"/>
                    </a:cubicBezTo>
                    <a:lnTo>
                      <a:pt x="1586" y="36"/>
                    </a:lnTo>
                    <a:lnTo>
                      <a:pt x="1586" y="36"/>
                    </a:lnTo>
                    <a:cubicBezTo>
                      <a:pt x="1503" y="16"/>
                      <a:pt x="1418" y="5"/>
                      <a:pt x="1331" y="3"/>
                    </a:cubicBezTo>
                    <a:lnTo>
                      <a:pt x="1331" y="3"/>
                    </a:lnTo>
                    <a:cubicBezTo>
                      <a:pt x="1330" y="3"/>
                      <a:pt x="1327" y="4"/>
                      <a:pt x="1324" y="5"/>
                    </a:cubicBezTo>
                    <a:lnTo>
                      <a:pt x="1324" y="5"/>
                    </a:lnTo>
                    <a:lnTo>
                      <a:pt x="1306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1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11"/>
              <p:cNvSpPr/>
              <p:nvPr/>
            </p:nvSpPr>
            <p:spPr>
              <a:xfrm>
                <a:off x="1020625" y="4226800"/>
                <a:ext cx="64925" cy="64800"/>
              </a:xfrm>
              <a:custGeom>
                <a:rect b="b" l="l" r="r" t="t"/>
                <a:pathLst>
                  <a:path extrusionOk="0" h="2592" w="2597">
                    <a:moveTo>
                      <a:pt x="1298" y="1"/>
                    </a:moveTo>
                    <a:cubicBezTo>
                      <a:pt x="1210" y="1"/>
                      <a:pt x="1120" y="13"/>
                      <a:pt x="1030" y="37"/>
                    </a:cubicBezTo>
                    <a:lnTo>
                      <a:pt x="1030" y="37"/>
                    </a:lnTo>
                    <a:cubicBezTo>
                      <a:pt x="987" y="47"/>
                      <a:pt x="944" y="60"/>
                      <a:pt x="902" y="75"/>
                    </a:cubicBezTo>
                    <a:lnTo>
                      <a:pt x="902" y="75"/>
                    </a:lnTo>
                    <a:cubicBezTo>
                      <a:pt x="682" y="132"/>
                      <a:pt x="737" y="136"/>
                      <a:pt x="647" y="200"/>
                    </a:cubicBezTo>
                    <a:cubicBezTo>
                      <a:pt x="558" y="240"/>
                      <a:pt x="479" y="295"/>
                      <a:pt x="412" y="361"/>
                    </a:cubicBezTo>
                    <a:lnTo>
                      <a:pt x="412" y="361"/>
                    </a:lnTo>
                    <a:lnTo>
                      <a:pt x="386" y="379"/>
                    </a:lnTo>
                    <a:cubicBezTo>
                      <a:pt x="297" y="468"/>
                      <a:pt x="229" y="564"/>
                      <a:pt x="178" y="667"/>
                    </a:cubicBezTo>
                    <a:lnTo>
                      <a:pt x="178" y="667"/>
                    </a:lnTo>
                    <a:cubicBezTo>
                      <a:pt x="129" y="747"/>
                      <a:pt x="90" y="834"/>
                      <a:pt x="64" y="926"/>
                    </a:cubicBezTo>
                    <a:lnTo>
                      <a:pt x="64" y="926"/>
                    </a:lnTo>
                    <a:cubicBezTo>
                      <a:pt x="42" y="990"/>
                      <a:pt x="28" y="1058"/>
                      <a:pt x="28" y="1121"/>
                    </a:cubicBezTo>
                    <a:cubicBezTo>
                      <a:pt x="17" y="1169"/>
                      <a:pt x="10" y="1216"/>
                      <a:pt x="7" y="1263"/>
                    </a:cubicBezTo>
                    <a:lnTo>
                      <a:pt x="7" y="1263"/>
                    </a:lnTo>
                    <a:lnTo>
                      <a:pt x="1" y="1300"/>
                    </a:lnTo>
                    <a:cubicBezTo>
                      <a:pt x="1" y="1367"/>
                      <a:pt x="8" y="1436"/>
                      <a:pt x="21" y="1505"/>
                    </a:cubicBezTo>
                    <a:lnTo>
                      <a:pt x="21" y="1505"/>
                    </a:lnTo>
                    <a:cubicBezTo>
                      <a:pt x="30" y="1551"/>
                      <a:pt x="42" y="1597"/>
                      <a:pt x="56" y="1643"/>
                    </a:cubicBezTo>
                    <a:lnTo>
                      <a:pt x="147" y="1865"/>
                    </a:lnTo>
                    <a:lnTo>
                      <a:pt x="147" y="1865"/>
                    </a:lnTo>
                    <a:cubicBezTo>
                      <a:pt x="151" y="1878"/>
                      <a:pt x="157" y="1890"/>
                      <a:pt x="162" y="1903"/>
                    </a:cubicBezTo>
                    <a:lnTo>
                      <a:pt x="162" y="1903"/>
                    </a:lnTo>
                    <a:lnTo>
                      <a:pt x="180" y="1946"/>
                    </a:lnTo>
                    <a:lnTo>
                      <a:pt x="190" y="1959"/>
                    </a:lnTo>
                    <a:lnTo>
                      <a:pt x="190" y="1959"/>
                    </a:lnTo>
                    <a:cubicBezTo>
                      <a:pt x="215" y="2004"/>
                      <a:pt x="244" y="2045"/>
                      <a:pt x="276" y="2083"/>
                    </a:cubicBezTo>
                    <a:cubicBezTo>
                      <a:pt x="303" y="2114"/>
                      <a:pt x="332" y="2145"/>
                      <a:pt x="361" y="2175"/>
                    </a:cubicBezTo>
                    <a:lnTo>
                      <a:pt x="361" y="2175"/>
                    </a:lnTo>
                    <a:lnTo>
                      <a:pt x="386" y="2207"/>
                    </a:lnTo>
                    <a:cubicBezTo>
                      <a:pt x="496" y="2331"/>
                      <a:pt x="633" y="2427"/>
                      <a:pt x="798" y="2482"/>
                    </a:cubicBezTo>
                    <a:cubicBezTo>
                      <a:pt x="836" y="2503"/>
                      <a:pt x="876" y="2521"/>
                      <a:pt x="917" y="2536"/>
                    </a:cubicBezTo>
                    <a:lnTo>
                      <a:pt x="917" y="2536"/>
                    </a:lnTo>
                    <a:lnTo>
                      <a:pt x="949" y="2551"/>
                    </a:lnTo>
                    <a:cubicBezTo>
                      <a:pt x="949" y="2551"/>
                      <a:pt x="949" y="2551"/>
                      <a:pt x="949" y="2551"/>
                    </a:cubicBezTo>
                    <a:lnTo>
                      <a:pt x="949" y="2551"/>
                    </a:lnTo>
                    <a:cubicBezTo>
                      <a:pt x="969" y="2556"/>
                      <a:pt x="989" y="2560"/>
                      <a:pt x="1009" y="2564"/>
                    </a:cubicBezTo>
                    <a:lnTo>
                      <a:pt x="1009" y="2564"/>
                    </a:lnTo>
                    <a:cubicBezTo>
                      <a:pt x="1061" y="2577"/>
                      <a:pt x="1114" y="2585"/>
                      <a:pt x="1167" y="2586"/>
                    </a:cubicBezTo>
                    <a:lnTo>
                      <a:pt x="1167" y="2586"/>
                    </a:lnTo>
                    <a:cubicBezTo>
                      <a:pt x="1173" y="2587"/>
                      <a:pt x="1178" y="2587"/>
                      <a:pt x="1183" y="2587"/>
                    </a:cubicBezTo>
                    <a:lnTo>
                      <a:pt x="1183" y="2587"/>
                    </a:lnTo>
                    <a:cubicBezTo>
                      <a:pt x="1222" y="2590"/>
                      <a:pt x="1260" y="2592"/>
                      <a:pt x="1298" y="2592"/>
                    </a:cubicBezTo>
                    <a:cubicBezTo>
                      <a:pt x="1413" y="2592"/>
                      <a:pt x="1527" y="2578"/>
                      <a:pt x="1637" y="2551"/>
                    </a:cubicBezTo>
                    <a:lnTo>
                      <a:pt x="1636" y="2548"/>
                    </a:lnTo>
                    <a:lnTo>
                      <a:pt x="1636" y="2548"/>
                    </a:lnTo>
                    <a:cubicBezTo>
                      <a:pt x="1641" y="2547"/>
                      <a:pt x="1646" y="2545"/>
                      <a:pt x="1651" y="2544"/>
                    </a:cubicBezTo>
                    <a:lnTo>
                      <a:pt x="1651" y="2544"/>
                    </a:lnTo>
                    <a:cubicBezTo>
                      <a:pt x="1759" y="2520"/>
                      <a:pt x="1865" y="2475"/>
                      <a:pt x="1953" y="2413"/>
                    </a:cubicBezTo>
                    <a:lnTo>
                      <a:pt x="1953" y="2413"/>
                    </a:lnTo>
                    <a:cubicBezTo>
                      <a:pt x="1953" y="2413"/>
                      <a:pt x="1953" y="2413"/>
                      <a:pt x="1953" y="2413"/>
                    </a:cubicBezTo>
                    <a:cubicBezTo>
                      <a:pt x="2090" y="2331"/>
                      <a:pt x="2214" y="2221"/>
                      <a:pt x="2310" y="2083"/>
                    </a:cubicBezTo>
                    <a:cubicBezTo>
                      <a:pt x="2378" y="2015"/>
                      <a:pt x="2430" y="1939"/>
                      <a:pt x="2467" y="1856"/>
                    </a:cubicBezTo>
                    <a:lnTo>
                      <a:pt x="2467" y="1856"/>
                    </a:lnTo>
                    <a:cubicBezTo>
                      <a:pt x="2503" y="1789"/>
                      <a:pt x="2533" y="1718"/>
                      <a:pt x="2558" y="1643"/>
                    </a:cubicBezTo>
                    <a:cubicBezTo>
                      <a:pt x="2588" y="1513"/>
                      <a:pt x="2596" y="1382"/>
                      <a:pt x="2588" y="1257"/>
                    </a:cubicBezTo>
                    <a:lnTo>
                      <a:pt x="2588" y="1257"/>
                    </a:lnTo>
                    <a:cubicBezTo>
                      <a:pt x="2592" y="1101"/>
                      <a:pt x="2556" y="946"/>
                      <a:pt x="2498" y="811"/>
                    </a:cubicBezTo>
                    <a:lnTo>
                      <a:pt x="2498" y="811"/>
                    </a:lnTo>
                    <a:cubicBezTo>
                      <a:pt x="2476" y="756"/>
                      <a:pt x="2450" y="703"/>
                      <a:pt x="2420" y="654"/>
                    </a:cubicBezTo>
                    <a:lnTo>
                      <a:pt x="2408" y="637"/>
                    </a:lnTo>
                    <a:lnTo>
                      <a:pt x="2408" y="637"/>
                    </a:lnTo>
                    <a:cubicBezTo>
                      <a:pt x="2389" y="608"/>
                      <a:pt x="2369" y="581"/>
                      <a:pt x="2346" y="555"/>
                    </a:cubicBezTo>
                    <a:lnTo>
                      <a:pt x="2346" y="555"/>
                    </a:lnTo>
                    <a:lnTo>
                      <a:pt x="2214" y="379"/>
                    </a:lnTo>
                    <a:cubicBezTo>
                      <a:pt x="2049" y="227"/>
                      <a:pt x="1857" y="117"/>
                      <a:pt x="1637" y="63"/>
                    </a:cubicBezTo>
                    <a:cubicBezTo>
                      <a:pt x="1527" y="21"/>
                      <a:pt x="1413" y="1"/>
                      <a:pt x="12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1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11"/>
              <p:cNvSpPr/>
              <p:nvPr/>
            </p:nvSpPr>
            <p:spPr>
              <a:xfrm>
                <a:off x="1020625" y="4226925"/>
                <a:ext cx="64925" cy="64550"/>
              </a:xfrm>
              <a:custGeom>
                <a:rect b="b" l="l" r="r" t="t"/>
                <a:pathLst>
                  <a:path extrusionOk="0" h="2582" w="2597">
                    <a:moveTo>
                      <a:pt x="1364" y="1"/>
                    </a:moveTo>
                    <a:cubicBezTo>
                      <a:pt x="1342" y="1"/>
                      <a:pt x="1319" y="1"/>
                      <a:pt x="1297" y="3"/>
                    </a:cubicBezTo>
                    <a:lnTo>
                      <a:pt x="1297" y="3"/>
                    </a:lnTo>
                    <a:lnTo>
                      <a:pt x="1293" y="3"/>
                    </a:lnTo>
                    <a:lnTo>
                      <a:pt x="1293" y="3"/>
                    </a:lnTo>
                    <a:lnTo>
                      <a:pt x="1293" y="3"/>
                    </a:lnTo>
                    <a:cubicBezTo>
                      <a:pt x="1293" y="3"/>
                      <a:pt x="1293" y="3"/>
                      <a:pt x="1293" y="3"/>
                    </a:cubicBezTo>
                    <a:lnTo>
                      <a:pt x="1293" y="3"/>
                    </a:lnTo>
                    <a:lnTo>
                      <a:pt x="1293" y="3"/>
                    </a:lnTo>
                    <a:cubicBezTo>
                      <a:pt x="1193" y="3"/>
                      <a:pt x="1095" y="15"/>
                      <a:pt x="1000" y="40"/>
                    </a:cubicBezTo>
                    <a:lnTo>
                      <a:pt x="1000" y="40"/>
                    </a:lnTo>
                    <a:cubicBezTo>
                      <a:pt x="871" y="59"/>
                      <a:pt x="751" y="108"/>
                      <a:pt x="647" y="181"/>
                    </a:cubicBezTo>
                    <a:cubicBezTo>
                      <a:pt x="557" y="230"/>
                      <a:pt x="477" y="289"/>
                      <a:pt x="409" y="358"/>
                    </a:cubicBezTo>
                    <a:lnTo>
                      <a:pt x="409" y="358"/>
                    </a:lnTo>
                    <a:lnTo>
                      <a:pt x="386" y="374"/>
                    </a:lnTo>
                    <a:cubicBezTo>
                      <a:pt x="298" y="462"/>
                      <a:pt x="231" y="556"/>
                      <a:pt x="180" y="658"/>
                    </a:cubicBezTo>
                    <a:lnTo>
                      <a:pt x="180" y="658"/>
                    </a:lnTo>
                    <a:cubicBezTo>
                      <a:pt x="124" y="747"/>
                      <a:pt x="82" y="842"/>
                      <a:pt x="56" y="937"/>
                    </a:cubicBezTo>
                    <a:lnTo>
                      <a:pt x="1" y="1281"/>
                    </a:lnTo>
                    <a:cubicBezTo>
                      <a:pt x="4" y="1332"/>
                      <a:pt x="9" y="1383"/>
                      <a:pt x="16" y="1433"/>
                    </a:cubicBezTo>
                    <a:lnTo>
                      <a:pt x="16" y="1433"/>
                    </a:lnTo>
                    <a:cubicBezTo>
                      <a:pt x="22" y="1501"/>
                      <a:pt x="35" y="1570"/>
                      <a:pt x="56" y="1638"/>
                    </a:cubicBezTo>
                    <a:lnTo>
                      <a:pt x="66" y="1663"/>
                    </a:lnTo>
                    <a:lnTo>
                      <a:pt x="66" y="1663"/>
                    </a:lnTo>
                    <a:cubicBezTo>
                      <a:pt x="94" y="1758"/>
                      <a:pt x="132" y="1851"/>
                      <a:pt x="180" y="1941"/>
                    </a:cubicBezTo>
                    <a:lnTo>
                      <a:pt x="386" y="2202"/>
                    </a:lnTo>
                    <a:cubicBezTo>
                      <a:pt x="386" y="2202"/>
                      <a:pt x="386" y="2202"/>
                      <a:pt x="386" y="2202"/>
                    </a:cubicBezTo>
                    <a:lnTo>
                      <a:pt x="386" y="2202"/>
                    </a:lnTo>
                    <a:cubicBezTo>
                      <a:pt x="483" y="2311"/>
                      <a:pt x="601" y="2399"/>
                      <a:pt x="741" y="2456"/>
                    </a:cubicBezTo>
                    <a:lnTo>
                      <a:pt x="741" y="2456"/>
                    </a:lnTo>
                    <a:cubicBezTo>
                      <a:pt x="809" y="2492"/>
                      <a:pt x="878" y="2522"/>
                      <a:pt x="949" y="2546"/>
                    </a:cubicBezTo>
                    <a:lnTo>
                      <a:pt x="950" y="2542"/>
                    </a:lnTo>
                    <a:lnTo>
                      <a:pt x="950" y="2542"/>
                    </a:lnTo>
                    <a:cubicBezTo>
                      <a:pt x="1028" y="2568"/>
                      <a:pt x="1109" y="2582"/>
                      <a:pt x="1188" y="2582"/>
                    </a:cubicBezTo>
                    <a:cubicBezTo>
                      <a:pt x="1224" y="2582"/>
                      <a:pt x="1259" y="2579"/>
                      <a:pt x="1293" y="2573"/>
                    </a:cubicBezTo>
                    <a:cubicBezTo>
                      <a:pt x="1330" y="2579"/>
                      <a:pt x="1368" y="2582"/>
                      <a:pt x="1405" y="2582"/>
                    </a:cubicBezTo>
                    <a:cubicBezTo>
                      <a:pt x="1545" y="2582"/>
                      <a:pt x="1682" y="2542"/>
                      <a:pt x="1802" y="2477"/>
                    </a:cubicBezTo>
                    <a:cubicBezTo>
                      <a:pt x="1854" y="2458"/>
                      <a:pt x="1904" y="2434"/>
                      <a:pt x="1952" y="2406"/>
                    </a:cubicBezTo>
                    <a:lnTo>
                      <a:pt x="1952" y="2406"/>
                    </a:lnTo>
                    <a:lnTo>
                      <a:pt x="1953" y="2408"/>
                    </a:lnTo>
                    <a:cubicBezTo>
                      <a:pt x="2001" y="2379"/>
                      <a:pt x="2048" y="2347"/>
                      <a:pt x="2093" y="2311"/>
                    </a:cubicBezTo>
                    <a:lnTo>
                      <a:pt x="2093" y="2311"/>
                    </a:lnTo>
                    <a:cubicBezTo>
                      <a:pt x="2135" y="2277"/>
                      <a:pt x="2175" y="2241"/>
                      <a:pt x="2214" y="2202"/>
                    </a:cubicBezTo>
                    <a:lnTo>
                      <a:pt x="2247" y="2160"/>
                    </a:lnTo>
                    <a:lnTo>
                      <a:pt x="2247" y="2160"/>
                    </a:lnTo>
                    <a:cubicBezTo>
                      <a:pt x="2264" y="2140"/>
                      <a:pt x="2281" y="2119"/>
                      <a:pt x="2296" y="2098"/>
                    </a:cubicBezTo>
                    <a:lnTo>
                      <a:pt x="2296" y="2098"/>
                    </a:lnTo>
                    <a:lnTo>
                      <a:pt x="2326" y="2060"/>
                    </a:lnTo>
                    <a:lnTo>
                      <a:pt x="2326" y="2060"/>
                    </a:lnTo>
                    <a:cubicBezTo>
                      <a:pt x="2342" y="2041"/>
                      <a:pt x="2357" y="2022"/>
                      <a:pt x="2372" y="2002"/>
                    </a:cubicBezTo>
                    <a:lnTo>
                      <a:pt x="2372" y="2002"/>
                    </a:lnTo>
                    <a:lnTo>
                      <a:pt x="2420" y="1941"/>
                    </a:lnTo>
                    <a:cubicBezTo>
                      <a:pt x="2448" y="1891"/>
                      <a:pt x="2472" y="1839"/>
                      <a:pt x="2493" y="1787"/>
                    </a:cubicBezTo>
                    <a:lnTo>
                      <a:pt x="2493" y="1787"/>
                    </a:lnTo>
                    <a:cubicBezTo>
                      <a:pt x="2510" y="1746"/>
                      <a:pt x="2524" y="1703"/>
                      <a:pt x="2536" y="1658"/>
                    </a:cubicBezTo>
                    <a:lnTo>
                      <a:pt x="2536" y="1658"/>
                    </a:lnTo>
                    <a:cubicBezTo>
                      <a:pt x="2539" y="1645"/>
                      <a:pt x="2542" y="1633"/>
                      <a:pt x="2545" y="1620"/>
                    </a:cubicBezTo>
                    <a:lnTo>
                      <a:pt x="2545" y="1620"/>
                    </a:lnTo>
                    <a:cubicBezTo>
                      <a:pt x="2574" y="1534"/>
                      <a:pt x="2587" y="1443"/>
                      <a:pt x="2589" y="1353"/>
                    </a:cubicBezTo>
                    <a:lnTo>
                      <a:pt x="2589" y="1353"/>
                    </a:lnTo>
                    <a:cubicBezTo>
                      <a:pt x="2596" y="1274"/>
                      <a:pt x="2590" y="1192"/>
                      <a:pt x="2572" y="1116"/>
                    </a:cubicBezTo>
                    <a:lnTo>
                      <a:pt x="2572" y="1116"/>
                    </a:lnTo>
                    <a:cubicBezTo>
                      <a:pt x="2572" y="1116"/>
                      <a:pt x="2572" y="1116"/>
                      <a:pt x="2572" y="1116"/>
                    </a:cubicBezTo>
                    <a:cubicBezTo>
                      <a:pt x="2558" y="951"/>
                      <a:pt x="2503" y="786"/>
                      <a:pt x="2420" y="649"/>
                    </a:cubicBezTo>
                    <a:lnTo>
                      <a:pt x="2214" y="374"/>
                    </a:lnTo>
                    <a:cubicBezTo>
                      <a:pt x="2049" y="222"/>
                      <a:pt x="1857" y="112"/>
                      <a:pt x="1637" y="44"/>
                    </a:cubicBezTo>
                    <a:cubicBezTo>
                      <a:pt x="1548" y="14"/>
                      <a:pt x="1456" y="1"/>
                      <a:pt x="13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11"/>
              <p:cNvSpPr/>
              <p:nvPr/>
            </p:nvSpPr>
            <p:spPr>
              <a:xfrm>
                <a:off x="778700" y="4074950"/>
                <a:ext cx="617925" cy="842875"/>
              </a:xfrm>
              <a:custGeom>
                <a:rect b="b" l="l" r="r" t="t"/>
                <a:pathLst>
                  <a:path extrusionOk="0" h="33715" w="24717">
                    <a:moveTo>
                      <a:pt x="15685" y="7346"/>
                    </a:moveTo>
                    <a:cubicBezTo>
                      <a:pt x="16221" y="7346"/>
                      <a:pt x="16716" y="7690"/>
                      <a:pt x="16744" y="8267"/>
                    </a:cubicBezTo>
                    <a:cubicBezTo>
                      <a:pt x="16757" y="8515"/>
                      <a:pt x="16744" y="8790"/>
                      <a:pt x="16744" y="9065"/>
                    </a:cubicBezTo>
                    <a:cubicBezTo>
                      <a:pt x="16771" y="9326"/>
                      <a:pt x="16757" y="9601"/>
                      <a:pt x="16716" y="9862"/>
                    </a:cubicBezTo>
                    <a:cubicBezTo>
                      <a:pt x="16579" y="10274"/>
                      <a:pt x="16194" y="10549"/>
                      <a:pt x="15768" y="10563"/>
                    </a:cubicBezTo>
                    <a:lnTo>
                      <a:pt x="13747" y="10563"/>
                    </a:lnTo>
                    <a:lnTo>
                      <a:pt x="14159" y="9642"/>
                    </a:lnTo>
                    <a:lnTo>
                      <a:pt x="14201" y="9669"/>
                    </a:lnTo>
                    <a:lnTo>
                      <a:pt x="14517" y="8968"/>
                    </a:lnTo>
                    <a:lnTo>
                      <a:pt x="14462" y="8968"/>
                    </a:lnTo>
                    <a:lnTo>
                      <a:pt x="14572" y="8748"/>
                    </a:lnTo>
                    <a:cubicBezTo>
                      <a:pt x="15328" y="8680"/>
                      <a:pt x="16153" y="8583"/>
                      <a:pt x="16084" y="8501"/>
                    </a:cubicBezTo>
                    <a:cubicBezTo>
                      <a:pt x="16015" y="8418"/>
                      <a:pt x="15259" y="8363"/>
                      <a:pt x="14737" y="8350"/>
                    </a:cubicBezTo>
                    <a:cubicBezTo>
                      <a:pt x="14874" y="8075"/>
                      <a:pt x="14998" y="7786"/>
                      <a:pt x="15122" y="7484"/>
                    </a:cubicBezTo>
                    <a:lnTo>
                      <a:pt x="15163" y="7484"/>
                    </a:lnTo>
                    <a:cubicBezTo>
                      <a:pt x="15190" y="7442"/>
                      <a:pt x="15218" y="7401"/>
                      <a:pt x="15232" y="7346"/>
                    </a:cubicBezTo>
                    <a:close/>
                    <a:moveTo>
                      <a:pt x="4077" y="7346"/>
                    </a:moveTo>
                    <a:cubicBezTo>
                      <a:pt x="4111" y="7346"/>
                      <a:pt x="4145" y="7346"/>
                      <a:pt x="4179" y="7346"/>
                    </a:cubicBezTo>
                    <a:lnTo>
                      <a:pt x="13156" y="7346"/>
                    </a:lnTo>
                    <a:cubicBezTo>
                      <a:pt x="13087" y="7484"/>
                      <a:pt x="13018" y="7621"/>
                      <a:pt x="12963" y="7759"/>
                    </a:cubicBezTo>
                    <a:lnTo>
                      <a:pt x="12922" y="7759"/>
                    </a:lnTo>
                    <a:lnTo>
                      <a:pt x="12688" y="8281"/>
                    </a:lnTo>
                    <a:lnTo>
                      <a:pt x="11589" y="8240"/>
                    </a:lnTo>
                    <a:lnTo>
                      <a:pt x="6186" y="8240"/>
                    </a:lnTo>
                    <a:lnTo>
                      <a:pt x="4812" y="8295"/>
                    </a:lnTo>
                    <a:cubicBezTo>
                      <a:pt x="4578" y="8295"/>
                      <a:pt x="5471" y="8707"/>
                      <a:pt x="7877" y="8803"/>
                    </a:cubicBezTo>
                    <a:cubicBezTo>
                      <a:pt x="8728" y="8834"/>
                      <a:pt x="9579" y="8843"/>
                      <a:pt x="10433" y="8843"/>
                    </a:cubicBezTo>
                    <a:cubicBezTo>
                      <a:pt x="11123" y="8843"/>
                      <a:pt x="11815" y="8837"/>
                      <a:pt x="12510" y="8831"/>
                    </a:cubicBezTo>
                    <a:lnTo>
                      <a:pt x="12510" y="8831"/>
                    </a:lnTo>
                    <a:lnTo>
                      <a:pt x="12249" y="9408"/>
                    </a:lnTo>
                    <a:cubicBezTo>
                      <a:pt x="11153" y="9417"/>
                      <a:pt x="10009" y="9436"/>
                      <a:pt x="8910" y="9436"/>
                    </a:cubicBezTo>
                    <a:cubicBezTo>
                      <a:pt x="8244" y="9436"/>
                      <a:pt x="7595" y="9429"/>
                      <a:pt x="6984" y="9408"/>
                    </a:cubicBezTo>
                    <a:cubicBezTo>
                      <a:pt x="6869" y="9405"/>
                      <a:pt x="6742" y="9403"/>
                      <a:pt x="6615" y="9403"/>
                    </a:cubicBezTo>
                    <a:cubicBezTo>
                      <a:pt x="6174" y="9403"/>
                      <a:pt x="5722" y="9424"/>
                      <a:pt x="5733" y="9477"/>
                    </a:cubicBezTo>
                    <a:cubicBezTo>
                      <a:pt x="5745" y="9537"/>
                      <a:pt x="8497" y="9961"/>
                      <a:pt x="10388" y="9961"/>
                    </a:cubicBezTo>
                    <a:cubicBezTo>
                      <a:pt x="10669" y="9961"/>
                      <a:pt x="10931" y="9952"/>
                      <a:pt x="11163" y="9931"/>
                    </a:cubicBezTo>
                    <a:lnTo>
                      <a:pt x="12056" y="9807"/>
                    </a:lnTo>
                    <a:lnTo>
                      <a:pt x="12056" y="9807"/>
                    </a:lnTo>
                    <a:cubicBezTo>
                      <a:pt x="11987" y="9972"/>
                      <a:pt x="11919" y="10151"/>
                      <a:pt x="11836" y="10315"/>
                    </a:cubicBezTo>
                    <a:lnTo>
                      <a:pt x="11795" y="10315"/>
                    </a:lnTo>
                    <a:lnTo>
                      <a:pt x="11699" y="10549"/>
                    </a:lnTo>
                    <a:lnTo>
                      <a:pt x="11657" y="10618"/>
                    </a:lnTo>
                    <a:lnTo>
                      <a:pt x="10035" y="10618"/>
                    </a:lnTo>
                    <a:cubicBezTo>
                      <a:pt x="8670" y="10618"/>
                      <a:pt x="7310" y="10630"/>
                      <a:pt x="5957" y="10630"/>
                    </a:cubicBezTo>
                    <a:cubicBezTo>
                      <a:pt x="5281" y="10630"/>
                      <a:pt x="4605" y="10627"/>
                      <a:pt x="3932" y="10618"/>
                    </a:cubicBezTo>
                    <a:cubicBezTo>
                      <a:pt x="3629" y="10604"/>
                      <a:pt x="3341" y="10467"/>
                      <a:pt x="3135" y="10233"/>
                    </a:cubicBezTo>
                    <a:cubicBezTo>
                      <a:pt x="2983" y="9999"/>
                      <a:pt x="2901" y="9697"/>
                      <a:pt x="2928" y="9408"/>
                    </a:cubicBezTo>
                    <a:cubicBezTo>
                      <a:pt x="2928" y="8762"/>
                      <a:pt x="2777" y="7937"/>
                      <a:pt x="3327" y="7539"/>
                    </a:cubicBezTo>
                    <a:cubicBezTo>
                      <a:pt x="3570" y="7357"/>
                      <a:pt x="3823" y="7346"/>
                      <a:pt x="4077" y="7346"/>
                    </a:cubicBezTo>
                    <a:close/>
                    <a:moveTo>
                      <a:pt x="15330" y="14178"/>
                    </a:moveTo>
                    <a:cubicBezTo>
                      <a:pt x="15338" y="14178"/>
                      <a:pt x="15347" y="14178"/>
                      <a:pt x="15355" y="14178"/>
                    </a:cubicBezTo>
                    <a:cubicBezTo>
                      <a:pt x="15726" y="14178"/>
                      <a:pt x="16043" y="14439"/>
                      <a:pt x="16111" y="14811"/>
                    </a:cubicBezTo>
                    <a:cubicBezTo>
                      <a:pt x="15921" y="14789"/>
                      <a:pt x="15728" y="14778"/>
                      <a:pt x="15535" y="14778"/>
                    </a:cubicBezTo>
                    <a:cubicBezTo>
                      <a:pt x="15227" y="14778"/>
                      <a:pt x="14917" y="14806"/>
                      <a:pt x="14613" y="14866"/>
                    </a:cubicBezTo>
                    <a:cubicBezTo>
                      <a:pt x="14640" y="14476"/>
                      <a:pt x="14956" y="14178"/>
                      <a:pt x="15330" y="14178"/>
                    </a:cubicBezTo>
                    <a:close/>
                    <a:moveTo>
                      <a:pt x="16147" y="11580"/>
                    </a:moveTo>
                    <a:cubicBezTo>
                      <a:pt x="17568" y="11580"/>
                      <a:pt x="18709" y="12751"/>
                      <a:pt x="18696" y="14178"/>
                    </a:cubicBezTo>
                    <a:lnTo>
                      <a:pt x="18696" y="16007"/>
                    </a:lnTo>
                    <a:cubicBezTo>
                      <a:pt x="18187" y="15374"/>
                      <a:pt x="17321" y="14962"/>
                      <a:pt x="16304" y="14824"/>
                    </a:cubicBezTo>
                    <a:cubicBezTo>
                      <a:pt x="16249" y="14343"/>
                      <a:pt x="15836" y="13986"/>
                      <a:pt x="15355" y="13986"/>
                    </a:cubicBezTo>
                    <a:cubicBezTo>
                      <a:pt x="14847" y="13986"/>
                      <a:pt x="14434" y="14384"/>
                      <a:pt x="14434" y="14893"/>
                    </a:cubicBezTo>
                    <a:cubicBezTo>
                      <a:pt x="14036" y="14962"/>
                      <a:pt x="13664" y="15058"/>
                      <a:pt x="13293" y="15209"/>
                    </a:cubicBezTo>
                    <a:cubicBezTo>
                      <a:pt x="12606" y="15457"/>
                      <a:pt x="11987" y="15663"/>
                      <a:pt x="11410" y="15828"/>
                    </a:cubicBezTo>
                    <a:lnTo>
                      <a:pt x="11822" y="14893"/>
                    </a:lnTo>
                    <a:lnTo>
                      <a:pt x="11850" y="14893"/>
                    </a:lnTo>
                    <a:lnTo>
                      <a:pt x="12166" y="14219"/>
                    </a:lnTo>
                    <a:lnTo>
                      <a:pt x="12111" y="14219"/>
                    </a:lnTo>
                    <a:lnTo>
                      <a:pt x="12895" y="12474"/>
                    </a:lnTo>
                    <a:lnTo>
                      <a:pt x="13211" y="11773"/>
                    </a:lnTo>
                    <a:lnTo>
                      <a:pt x="13266" y="11786"/>
                    </a:lnTo>
                    <a:cubicBezTo>
                      <a:pt x="13280" y="11718"/>
                      <a:pt x="13307" y="11649"/>
                      <a:pt x="13348" y="11580"/>
                    </a:cubicBezTo>
                    <a:lnTo>
                      <a:pt x="16098" y="11580"/>
                    </a:lnTo>
                    <a:cubicBezTo>
                      <a:pt x="16114" y="11580"/>
                      <a:pt x="16131" y="11580"/>
                      <a:pt x="16147" y="11580"/>
                    </a:cubicBezTo>
                    <a:close/>
                    <a:moveTo>
                      <a:pt x="3942" y="11570"/>
                    </a:moveTo>
                    <a:cubicBezTo>
                      <a:pt x="4218" y="11570"/>
                      <a:pt x="4495" y="11580"/>
                      <a:pt x="4770" y="11580"/>
                    </a:cubicBezTo>
                    <a:lnTo>
                      <a:pt x="11259" y="11580"/>
                    </a:lnTo>
                    <a:cubicBezTo>
                      <a:pt x="11011" y="12130"/>
                      <a:pt x="10764" y="12694"/>
                      <a:pt x="10503" y="13257"/>
                    </a:cubicBezTo>
                    <a:lnTo>
                      <a:pt x="10475" y="13230"/>
                    </a:lnTo>
                    <a:lnTo>
                      <a:pt x="10159" y="13917"/>
                    </a:lnTo>
                    <a:lnTo>
                      <a:pt x="10200" y="13945"/>
                    </a:lnTo>
                    <a:lnTo>
                      <a:pt x="9843" y="14769"/>
                    </a:lnTo>
                    <a:lnTo>
                      <a:pt x="9252" y="16062"/>
                    </a:lnTo>
                    <a:lnTo>
                      <a:pt x="9018" y="16062"/>
                    </a:lnTo>
                    <a:cubicBezTo>
                      <a:pt x="8684" y="15049"/>
                      <a:pt x="7760" y="14458"/>
                      <a:pt x="6808" y="14458"/>
                    </a:cubicBezTo>
                    <a:cubicBezTo>
                      <a:pt x="6312" y="14458"/>
                      <a:pt x="5808" y="14618"/>
                      <a:pt x="5375" y="14962"/>
                    </a:cubicBezTo>
                    <a:cubicBezTo>
                      <a:pt x="5021" y="14842"/>
                      <a:pt x="4685" y="14789"/>
                      <a:pt x="4367" y="14789"/>
                    </a:cubicBezTo>
                    <a:cubicBezTo>
                      <a:pt x="2711" y="14789"/>
                      <a:pt x="1555" y="16225"/>
                      <a:pt x="990" y="17148"/>
                    </a:cubicBezTo>
                    <a:lnTo>
                      <a:pt x="990" y="14123"/>
                    </a:lnTo>
                    <a:cubicBezTo>
                      <a:pt x="990" y="13257"/>
                      <a:pt x="1430" y="12446"/>
                      <a:pt x="2159" y="11965"/>
                    </a:cubicBezTo>
                    <a:cubicBezTo>
                      <a:pt x="2711" y="11622"/>
                      <a:pt x="3322" y="11570"/>
                      <a:pt x="3942" y="11570"/>
                    </a:cubicBezTo>
                    <a:close/>
                    <a:moveTo>
                      <a:pt x="20724" y="15024"/>
                    </a:moveTo>
                    <a:cubicBezTo>
                      <a:pt x="20875" y="15024"/>
                      <a:pt x="21028" y="15026"/>
                      <a:pt x="21184" y="15031"/>
                    </a:cubicBezTo>
                    <a:lnTo>
                      <a:pt x="21514" y="15031"/>
                    </a:lnTo>
                    <a:lnTo>
                      <a:pt x="21692" y="15072"/>
                    </a:lnTo>
                    <a:lnTo>
                      <a:pt x="21995" y="15168"/>
                    </a:lnTo>
                    <a:lnTo>
                      <a:pt x="22009" y="15168"/>
                    </a:lnTo>
                    <a:lnTo>
                      <a:pt x="22215" y="15278"/>
                    </a:lnTo>
                    <a:lnTo>
                      <a:pt x="22462" y="15443"/>
                    </a:lnTo>
                    <a:lnTo>
                      <a:pt x="22600" y="15567"/>
                    </a:lnTo>
                    <a:cubicBezTo>
                      <a:pt x="22682" y="15635"/>
                      <a:pt x="22765" y="15704"/>
                      <a:pt x="22833" y="15787"/>
                    </a:cubicBezTo>
                    <a:lnTo>
                      <a:pt x="22847" y="15787"/>
                    </a:lnTo>
                    <a:lnTo>
                      <a:pt x="22971" y="15979"/>
                    </a:lnTo>
                    <a:lnTo>
                      <a:pt x="23122" y="16240"/>
                    </a:lnTo>
                    <a:cubicBezTo>
                      <a:pt x="23122" y="16254"/>
                      <a:pt x="23122" y="16268"/>
                      <a:pt x="23136" y="16268"/>
                    </a:cubicBezTo>
                    <a:lnTo>
                      <a:pt x="23191" y="16419"/>
                    </a:lnTo>
                    <a:cubicBezTo>
                      <a:pt x="23218" y="16515"/>
                      <a:pt x="23246" y="16611"/>
                      <a:pt x="23260" y="16721"/>
                    </a:cubicBezTo>
                    <a:cubicBezTo>
                      <a:pt x="23273" y="16735"/>
                      <a:pt x="23273" y="16776"/>
                      <a:pt x="23273" y="16804"/>
                    </a:cubicBezTo>
                    <a:cubicBezTo>
                      <a:pt x="23273" y="16800"/>
                      <a:pt x="23274" y="16798"/>
                      <a:pt x="23274" y="16798"/>
                    </a:cubicBezTo>
                    <a:cubicBezTo>
                      <a:pt x="23278" y="16798"/>
                      <a:pt x="23301" y="16956"/>
                      <a:pt x="23301" y="16969"/>
                    </a:cubicBezTo>
                    <a:lnTo>
                      <a:pt x="23301" y="23553"/>
                    </a:lnTo>
                    <a:cubicBezTo>
                      <a:pt x="23287" y="23828"/>
                      <a:pt x="23315" y="24076"/>
                      <a:pt x="23301" y="24296"/>
                    </a:cubicBezTo>
                    <a:cubicBezTo>
                      <a:pt x="23301" y="24351"/>
                      <a:pt x="23287" y="24392"/>
                      <a:pt x="23273" y="24447"/>
                    </a:cubicBezTo>
                    <a:lnTo>
                      <a:pt x="23273" y="24516"/>
                    </a:lnTo>
                    <a:cubicBezTo>
                      <a:pt x="23260" y="24626"/>
                      <a:pt x="23232" y="24722"/>
                      <a:pt x="23191" y="24818"/>
                    </a:cubicBezTo>
                    <a:lnTo>
                      <a:pt x="23136" y="24983"/>
                    </a:lnTo>
                    <a:lnTo>
                      <a:pt x="23122" y="24983"/>
                    </a:lnTo>
                    <a:cubicBezTo>
                      <a:pt x="23095" y="25066"/>
                      <a:pt x="23012" y="25162"/>
                      <a:pt x="22971" y="25272"/>
                    </a:cubicBezTo>
                    <a:lnTo>
                      <a:pt x="22861" y="25423"/>
                    </a:lnTo>
                    <a:lnTo>
                      <a:pt x="22847" y="25423"/>
                    </a:lnTo>
                    <a:lnTo>
                      <a:pt x="22641" y="25643"/>
                    </a:lnTo>
                    <a:lnTo>
                      <a:pt x="22517" y="25753"/>
                    </a:lnTo>
                    <a:cubicBezTo>
                      <a:pt x="22517" y="25767"/>
                      <a:pt x="22517" y="25767"/>
                      <a:pt x="22503" y="25767"/>
                    </a:cubicBezTo>
                    <a:lnTo>
                      <a:pt x="22215" y="25945"/>
                    </a:lnTo>
                    <a:lnTo>
                      <a:pt x="22022" y="26042"/>
                    </a:lnTo>
                    <a:lnTo>
                      <a:pt x="21734" y="26151"/>
                    </a:lnTo>
                    <a:lnTo>
                      <a:pt x="21569" y="26179"/>
                    </a:lnTo>
                    <a:lnTo>
                      <a:pt x="19617" y="26179"/>
                    </a:lnTo>
                    <a:lnTo>
                      <a:pt x="19617" y="15031"/>
                    </a:lnTo>
                    <a:lnTo>
                      <a:pt x="19809" y="15031"/>
                    </a:lnTo>
                    <a:cubicBezTo>
                      <a:pt x="20121" y="15031"/>
                      <a:pt x="20420" y="15024"/>
                      <a:pt x="20724" y="15024"/>
                    </a:cubicBezTo>
                    <a:close/>
                    <a:moveTo>
                      <a:pt x="16967" y="1"/>
                    </a:moveTo>
                    <a:cubicBezTo>
                      <a:pt x="16642" y="1"/>
                      <a:pt x="16342" y="154"/>
                      <a:pt x="16208" y="459"/>
                    </a:cubicBezTo>
                    <a:lnTo>
                      <a:pt x="15850" y="1270"/>
                    </a:lnTo>
                    <a:lnTo>
                      <a:pt x="15850" y="1325"/>
                    </a:lnTo>
                    <a:lnTo>
                      <a:pt x="15795" y="1284"/>
                    </a:lnTo>
                    <a:cubicBezTo>
                      <a:pt x="15713" y="1504"/>
                      <a:pt x="15616" y="1738"/>
                      <a:pt x="15506" y="1971"/>
                    </a:cubicBezTo>
                    <a:cubicBezTo>
                      <a:pt x="15474" y="2055"/>
                      <a:pt x="15468" y="2082"/>
                      <a:pt x="15475" y="2082"/>
                    </a:cubicBezTo>
                    <a:cubicBezTo>
                      <a:pt x="15487" y="2082"/>
                      <a:pt x="15543" y="1984"/>
                      <a:pt x="15547" y="1984"/>
                    </a:cubicBezTo>
                    <a:cubicBezTo>
                      <a:pt x="15548" y="1984"/>
                      <a:pt x="15548" y="1985"/>
                      <a:pt x="15548" y="1985"/>
                    </a:cubicBezTo>
                    <a:cubicBezTo>
                      <a:pt x="15342" y="2466"/>
                      <a:pt x="15135" y="2934"/>
                      <a:pt x="14902" y="3415"/>
                    </a:cubicBezTo>
                    <a:cubicBezTo>
                      <a:pt x="14847" y="3566"/>
                      <a:pt x="14792" y="3703"/>
                      <a:pt x="14723" y="3841"/>
                    </a:cubicBezTo>
                    <a:lnTo>
                      <a:pt x="14682" y="3813"/>
                    </a:lnTo>
                    <a:lnTo>
                      <a:pt x="14379" y="4501"/>
                    </a:lnTo>
                    <a:cubicBezTo>
                      <a:pt x="14393" y="4514"/>
                      <a:pt x="14407" y="4514"/>
                      <a:pt x="14407" y="4528"/>
                    </a:cubicBezTo>
                    <a:cubicBezTo>
                      <a:pt x="14173" y="5092"/>
                      <a:pt x="13912" y="5655"/>
                      <a:pt x="13651" y="6219"/>
                    </a:cubicBezTo>
                    <a:lnTo>
                      <a:pt x="13609" y="6219"/>
                    </a:lnTo>
                    <a:cubicBezTo>
                      <a:pt x="13541" y="6370"/>
                      <a:pt x="13472" y="6508"/>
                      <a:pt x="13417" y="6645"/>
                    </a:cubicBezTo>
                    <a:lnTo>
                      <a:pt x="3946" y="6645"/>
                    </a:lnTo>
                    <a:cubicBezTo>
                      <a:pt x="3080" y="6645"/>
                      <a:pt x="2351" y="7277"/>
                      <a:pt x="2241" y="8144"/>
                    </a:cubicBezTo>
                    <a:cubicBezTo>
                      <a:pt x="2227" y="8432"/>
                      <a:pt x="2214" y="8721"/>
                      <a:pt x="2227" y="9023"/>
                    </a:cubicBezTo>
                    <a:cubicBezTo>
                      <a:pt x="2214" y="9326"/>
                      <a:pt x="2227" y="9628"/>
                      <a:pt x="2269" y="9931"/>
                    </a:cubicBezTo>
                    <a:cubicBezTo>
                      <a:pt x="2324" y="10247"/>
                      <a:pt x="2475" y="10522"/>
                      <a:pt x="2708" y="10755"/>
                    </a:cubicBezTo>
                    <a:cubicBezTo>
                      <a:pt x="2379" y="10824"/>
                      <a:pt x="2062" y="10948"/>
                      <a:pt x="1760" y="11113"/>
                    </a:cubicBezTo>
                    <a:cubicBezTo>
                      <a:pt x="743" y="11731"/>
                      <a:pt x="97" y="12817"/>
                      <a:pt x="55" y="14013"/>
                    </a:cubicBezTo>
                    <a:cubicBezTo>
                      <a:pt x="28" y="14618"/>
                      <a:pt x="42" y="15223"/>
                      <a:pt x="42" y="15814"/>
                    </a:cubicBezTo>
                    <a:lnTo>
                      <a:pt x="42" y="28805"/>
                    </a:lnTo>
                    <a:cubicBezTo>
                      <a:pt x="42" y="29533"/>
                      <a:pt x="0" y="30289"/>
                      <a:pt x="138" y="30990"/>
                    </a:cubicBezTo>
                    <a:cubicBezTo>
                      <a:pt x="413" y="32159"/>
                      <a:pt x="1251" y="33107"/>
                      <a:pt x="2379" y="33520"/>
                    </a:cubicBezTo>
                    <a:cubicBezTo>
                      <a:pt x="2800" y="33656"/>
                      <a:pt x="3233" y="33714"/>
                      <a:pt x="3667" y="33714"/>
                    </a:cubicBezTo>
                    <a:cubicBezTo>
                      <a:pt x="3714" y="33714"/>
                      <a:pt x="3761" y="33713"/>
                      <a:pt x="3808" y="33712"/>
                    </a:cubicBezTo>
                    <a:lnTo>
                      <a:pt x="16153" y="33712"/>
                    </a:lnTo>
                    <a:cubicBezTo>
                      <a:pt x="17349" y="33712"/>
                      <a:pt x="18462" y="33094"/>
                      <a:pt x="19108" y="32076"/>
                    </a:cubicBezTo>
                    <a:cubicBezTo>
                      <a:pt x="19452" y="31485"/>
                      <a:pt x="19630" y="30812"/>
                      <a:pt x="19617" y="30138"/>
                    </a:cubicBezTo>
                    <a:lnTo>
                      <a:pt x="19617" y="27691"/>
                    </a:lnTo>
                    <a:lnTo>
                      <a:pt x="21184" y="27691"/>
                    </a:lnTo>
                    <a:cubicBezTo>
                      <a:pt x="23136" y="27664"/>
                      <a:pt x="24703" y="26069"/>
                      <a:pt x="24703" y="24117"/>
                    </a:cubicBezTo>
                    <a:lnTo>
                      <a:pt x="24703" y="17642"/>
                    </a:lnTo>
                    <a:cubicBezTo>
                      <a:pt x="24717" y="17285"/>
                      <a:pt x="24689" y="16928"/>
                      <a:pt x="24648" y="16584"/>
                    </a:cubicBezTo>
                    <a:cubicBezTo>
                      <a:pt x="24483" y="15525"/>
                      <a:pt x="23837" y="14604"/>
                      <a:pt x="22916" y="14082"/>
                    </a:cubicBezTo>
                    <a:cubicBezTo>
                      <a:pt x="22256" y="13711"/>
                      <a:pt x="21541" y="13628"/>
                      <a:pt x="20799" y="13628"/>
                    </a:cubicBezTo>
                    <a:lnTo>
                      <a:pt x="19589" y="13628"/>
                    </a:lnTo>
                    <a:cubicBezTo>
                      <a:pt x="19479" y="12969"/>
                      <a:pt x="19204" y="12350"/>
                      <a:pt x="18778" y="11841"/>
                    </a:cubicBezTo>
                    <a:cubicBezTo>
                      <a:pt x="18297" y="11291"/>
                      <a:pt x="17665" y="10907"/>
                      <a:pt x="16977" y="10755"/>
                    </a:cubicBezTo>
                    <a:cubicBezTo>
                      <a:pt x="17032" y="10673"/>
                      <a:pt x="17101" y="10590"/>
                      <a:pt x="17156" y="10508"/>
                    </a:cubicBezTo>
                    <a:cubicBezTo>
                      <a:pt x="17376" y="10178"/>
                      <a:pt x="17472" y="9793"/>
                      <a:pt x="17445" y="9394"/>
                    </a:cubicBezTo>
                    <a:cubicBezTo>
                      <a:pt x="17445" y="8638"/>
                      <a:pt x="17555" y="7827"/>
                      <a:pt x="17032" y="7236"/>
                    </a:cubicBezTo>
                    <a:cubicBezTo>
                      <a:pt x="16546" y="6658"/>
                      <a:pt x="16110" y="6645"/>
                      <a:pt x="15567" y="6645"/>
                    </a:cubicBezTo>
                    <a:cubicBezTo>
                      <a:pt x="15543" y="6645"/>
                      <a:pt x="15518" y="6645"/>
                      <a:pt x="15493" y="6645"/>
                    </a:cubicBezTo>
                    <a:lnTo>
                      <a:pt x="16001" y="5490"/>
                    </a:lnTo>
                    <a:lnTo>
                      <a:pt x="16056" y="5490"/>
                    </a:lnTo>
                    <a:lnTo>
                      <a:pt x="16235" y="5078"/>
                    </a:lnTo>
                    <a:cubicBezTo>
                      <a:pt x="16276" y="4996"/>
                      <a:pt x="16318" y="4913"/>
                      <a:pt x="16345" y="4831"/>
                    </a:cubicBezTo>
                    <a:lnTo>
                      <a:pt x="16318" y="4789"/>
                    </a:lnTo>
                    <a:cubicBezTo>
                      <a:pt x="16606" y="4116"/>
                      <a:pt x="16922" y="3456"/>
                      <a:pt x="17211" y="2769"/>
                    </a:cubicBezTo>
                    <a:lnTo>
                      <a:pt x="17266" y="2769"/>
                    </a:lnTo>
                    <a:lnTo>
                      <a:pt x="17568" y="2095"/>
                    </a:lnTo>
                    <a:lnTo>
                      <a:pt x="17527" y="2095"/>
                    </a:lnTo>
                    <a:lnTo>
                      <a:pt x="17788" y="1463"/>
                    </a:lnTo>
                    <a:lnTo>
                      <a:pt x="17830" y="1408"/>
                    </a:lnTo>
                    <a:cubicBezTo>
                      <a:pt x="18022" y="954"/>
                      <a:pt x="17967" y="390"/>
                      <a:pt x="17486" y="129"/>
                    </a:cubicBezTo>
                    <a:cubicBezTo>
                      <a:pt x="17319" y="44"/>
                      <a:pt x="17140" y="1"/>
                      <a:pt x="169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11"/>
              <p:cNvSpPr/>
              <p:nvPr/>
            </p:nvSpPr>
            <p:spPr>
              <a:xfrm>
                <a:off x="746400" y="4043750"/>
                <a:ext cx="682875" cy="907525"/>
              </a:xfrm>
              <a:custGeom>
                <a:rect b="b" l="l" r="r" t="t"/>
                <a:pathLst>
                  <a:path extrusionOk="0" h="36301" w="27315">
                    <a:moveTo>
                      <a:pt x="17898" y="2120"/>
                    </a:moveTo>
                    <a:cubicBezTo>
                      <a:pt x="17906" y="2135"/>
                      <a:pt x="17913" y="2151"/>
                      <a:pt x="17919" y="2166"/>
                    </a:cubicBezTo>
                    <a:lnTo>
                      <a:pt x="17919" y="2166"/>
                    </a:lnTo>
                    <a:cubicBezTo>
                      <a:pt x="17919" y="2166"/>
                      <a:pt x="17919" y="2167"/>
                      <a:pt x="17919" y="2167"/>
                    </a:cubicBezTo>
                    <a:lnTo>
                      <a:pt x="17919" y="2167"/>
                    </a:lnTo>
                    <a:lnTo>
                      <a:pt x="17898" y="2120"/>
                    </a:lnTo>
                    <a:close/>
                    <a:moveTo>
                      <a:pt x="17994" y="2339"/>
                    </a:moveTo>
                    <a:cubicBezTo>
                      <a:pt x="17998" y="2345"/>
                      <a:pt x="18001" y="2351"/>
                      <a:pt x="18005" y="2357"/>
                    </a:cubicBezTo>
                    <a:lnTo>
                      <a:pt x="18005" y="2357"/>
                    </a:lnTo>
                    <a:cubicBezTo>
                      <a:pt x="18003" y="2354"/>
                      <a:pt x="18000" y="2352"/>
                      <a:pt x="17998" y="2349"/>
                    </a:cubicBezTo>
                    <a:lnTo>
                      <a:pt x="17998" y="2349"/>
                    </a:lnTo>
                    <a:lnTo>
                      <a:pt x="17994" y="2339"/>
                    </a:lnTo>
                    <a:close/>
                    <a:moveTo>
                      <a:pt x="18464" y="2490"/>
                    </a:moveTo>
                    <a:lnTo>
                      <a:pt x="18464" y="2490"/>
                    </a:lnTo>
                    <a:cubicBezTo>
                      <a:pt x="18464" y="2490"/>
                      <a:pt x="18463" y="2491"/>
                      <a:pt x="18463" y="2491"/>
                    </a:cubicBezTo>
                    <a:lnTo>
                      <a:pt x="18463" y="2491"/>
                    </a:lnTo>
                    <a:lnTo>
                      <a:pt x="18438" y="2502"/>
                    </a:lnTo>
                    <a:lnTo>
                      <a:pt x="18438" y="2502"/>
                    </a:lnTo>
                    <a:cubicBezTo>
                      <a:pt x="18445" y="2498"/>
                      <a:pt x="18454" y="2494"/>
                      <a:pt x="18464" y="2490"/>
                    </a:cubicBezTo>
                    <a:close/>
                    <a:moveTo>
                      <a:pt x="18221" y="2558"/>
                    </a:moveTo>
                    <a:cubicBezTo>
                      <a:pt x="18223" y="2559"/>
                      <a:pt x="18224" y="2560"/>
                      <a:pt x="18225" y="2561"/>
                    </a:cubicBezTo>
                    <a:lnTo>
                      <a:pt x="18225" y="2561"/>
                    </a:lnTo>
                    <a:lnTo>
                      <a:pt x="18210" y="2563"/>
                    </a:lnTo>
                    <a:lnTo>
                      <a:pt x="18210" y="2563"/>
                    </a:lnTo>
                    <a:cubicBezTo>
                      <a:pt x="18209" y="2562"/>
                      <a:pt x="18208" y="2561"/>
                      <a:pt x="18206" y="2560"/>
                    </a:cubicBezTo>
                    <a:lnTo>
                      <a:pt x="18206" y="2560"/>
                    </a:lnTo>
                    <a:cubicBezTo>
                      <a:pt x="18211" y="2559"/>
                      <a:pt x="18216" y="2558"/>
                      <a:pt x="18221" y="2558"/>
                    </a:cubicBezTo>
                    <a:close/>
                    <a:moveTo>
                      <a:pt x="16840" y="9130"/>
                    </a:moveTo>
                    <a:cubicBezTo>
                      <a:pt x="16886" y="9134"/>
                      <a:pt x="16932" y="9139"/>
                      <a:pt x="16977" y="9147"/>
                    </a:cubicBezTo>
                    <a:lnTo>
                      <a:pt x="16977" y="9147"/>
                    </a:lnTo>
                    <a:lnTo>
                      <a:pt x="16840" y="9130"/>
                    </a:lnTo>
                    <a:close/>
                    <a:moveTo>
                      <a:pt x="5196" y="9144"/>
                    </a:moveTo>
                    <a:lnTo>
                      <a:pt x="5142" y="9169"/>
                    </a:lnTo>
                    <a:lnTo>
                      <a:pt x="5142" y="9169"/>
                    </a:lnTo>
                    <a:cubicBezTo>
                      <a:pt x="5160" y="9160"/>
                      <a:pt x="5178" y="9152"/>
                      <a:pt x="5196" y="9144"/>
                    </a:cubicBezTo>
                    <a:close/>
                    <a:moveTo>
                      <a:pt x="17147" y="9126"/>
                    </a:moveTo>
                    <a:cubicBezTo>
                      <a:pt x="17148" y="9126"/>
                      <a:pt x="17182" y="9150"/>
                      <a:pt x="17221" y="9177"/>
                    </a:cubicBezTo>
                    <a:lnTo>
                      <a:pt x="17221" y="9177"/>
                    </a:lnTo>
                    <a:cubicBezTo>
                      <a:pt x="17218" y="9176"/>
                      <a:pt x="17214" y="9174"/>
                      <a:pt x="17211" y="9172"/>
                    </a:cubicBezTo>
                    <a:cubicBezTo>
                      <a:pt x="17164" y="9139"/>
                      <a:pt x="17146" y="9126"/>
                      <a:pt x="17147" y="9126"/>
                    </a:cubicBezTo>
                    <a:close/>
                    <a:moveTo>
                      <a:pt x="17294" y="9193"/>
                    </a:moveTo>
                    <a:cubicBezTo>
                      <a:pt x="17294" y="9193"/>
                      <a:pt x="17298" y="9198"/>
                      <a:pt x="17306" y="9209"/>
                    </a:cubicBezTo>
                    <a:lnTo>
                      <a:pt x="17306" y="9209"/>
                    </a:lnTo>
                    <a:cubicBezTo>
                      <a:pt x="17298" y="9198"/>
                      <a:pt x="17294" y="9193"/>
                      <a:pt x="17294" y="9193"/>
                    </a:cubicBezTo>
                    <a:close/>
                    <a:moveTo>
                      <a:pt x="5031" y="9213"/>
                    </a:moveTo>
                    <a:cubicBezTo>
                      <a:pt x="5034" y="9213"/>
                      <a:pt x="5027" y="9218"/>
                      <a:pt x="5015" y="9226"/>
                    </a:cubicBezTo>
                    <a:lnTo>
                      <a:pt x="5015" y="9226"/>
                    </a:lnTo>
                    <a:lnTo>
                      <a:pt x="5010" y="9229"/>
                    </a:lnTo>
                    <a:lnTo>
                      <a:pt x="5010" y="9229"/>
                    </a:lnTo>
                    <a:lnTo>
                      <a:pt x="5031" y="9213"/>
                    </a:lnTo>
                    <a:close/>
                    <a:moveTo>
                      <a:pt x="4969" y="9247"/>
                    </a:moveTo>
                    <a:cubicBezTo>
                      <a:pt x="4970" y="9247"/>
                      <a:pt x="4970" y="9247"/>
                      <a:pt x="4970" y="9247"/>
                    </a:cubicBezTo>
                    <a:lnTo>
                      <a:pt x="4970" y="9247"/>
                    </a:lnTo>
                    <a:lnTo>
                      <a:pt x="4955" y="9254"/>
                    </a:lnTo>
                    <a:lnTo>
                      <a:pt x="4955" y="9254"/>
                    </a:lnTo>
                    <a:cubicBezTo>
                      <a:pt x="4961" y="9249"/>
                      <a:pt x="4966" y="9247"/>
                      <a:pt x="4969" y="9247"/>
                    </a:cubicBezTo>
                    <a:close/>
                    <a:moveTo>
                      <a:pt x="4973" y="9251"/>
                    </a:moveTo>
                    <a:lnTo>
                      <a:pt x="4973" y="9251"/>
                    </a:lnTo>
                    <a:cubicBezTo>
                      <a:pt x="4973" y="9252"/>
                      <a:pt x="4973" y="9254"/>
                      <a:pt x="4972" y="9256"/>
                    </a:cubicBezTo>
                    <a:lnTo>
                      <a:pt x="4972" y="9256"/>
                    </a:lnTo>
                    <a:cubicBezTo>
                      <a:pt x="4954" y="9268"/>
                      <a:pt x="4934" y="9281"/>
                      <a:pt x="4916" y="9293"/>
                    </a:cubicBezTo>
                    <a:lnTo>
                      <a:pt x="4916" y="9293"/>
                    </a:lnTo>
                    <a:cubicBezTo>
                      <a:pt x="4927" y="9279"/>
                      <a:pt x="4937" y="9269"/>
                      <a:pt x="4946" y="9261"/>
                    </a:cubicBezTo>
                    <a:lnTo>
                      <a:pt x="4946" y="9261"/>
                    </a:lnTo>
                    <a:cubicBezTo>
                      <a:pt x="4955" y="9258"/>
                      <a:pt x="4964" y="9254"/>
                      <a:pt x="4973" y="9251"/>
                    </a:cubicBezTo>
                    <a:close/>
                    <a:moveTo>
                      <a:pt x="4921" y="9295"/>
                    </a:moveTo>
                    <a:cubicBezTo>
                      <a:pt x="4907" y="9317"/>
                      <a:pt x="4893" y="9338"/>
                      <a:pt x="4876" y="9358"/>
                    </a:cubicBezTo>
                    <a:lnTo>
                      <a:pt x="4876" y="9358"/>
                    </a:lnTo>
                    <a:cubicBezTo>
                      <a:pt x="4882" y="9346"/>
                      <a:pt x="4888" y="9335"/>
                      <a:pt x="4894" y="9323"/>
                    </a:cubicBezTo>
                    <a:cubicBezTo>
                      <a:pt x="4899" y="9316"/>
                      <a:pt x="4903" y="9310"/>
                      <a:pt x="4907" y="9304"/>
                    </a:cubicBezTo>
                    <a:lnTo>
                      <a:pt x="4907" y="9304"/>
                    </a:lnTo>
                    <a:cubicBezTo>
                      <a:pt x="4912" y="9301"/>
                      <a:pt x="4916" y="9298"/>
                      <a:pt x="4921" y="9295"/>
                    </a:cubicBezTo>
                    <a:close/>
                    <a:moveTo>
                      <a:pt x="4825" y="10986"/>
                    </a:moveTo>
                    <a:lnTo>
                      <a:pt x="4825" y="10986"/>
                    </a:lnTo>
                    <a:cubicBezTo>
                      <a:pt x="4832" y="10995"/>
                      <a:pt x="4838" y="11003"/>
                      <a:pt x="4844" y="11012"/>
                    </a:cubicBezTo>
                    <a:lnTo>
                      <a:pt x="4844" y="11012"/>
                    </a:lnTo>
                    <a:lnTo>
                      <a:pt x="4852" y="11029"/>
                    </a:lnTo>
                    <a:lnTo>
                      <a:pt x="4852" y="11029"/>
                    </a:lnTo>
                    <a:cubicBezTo>
                      <a:pt x="4841" y="11017"/>
                      <a:pt x="4831" y="11003"/>
                      <a:pt x="4825" y="10986"/>
                    </a:cubicBezTo>
                    <a:close/>
                    <a:moveTo>
                      <a:pt x="17357" y="11070"/>
                    </a:moveTo>
                    <a:lnTo>
                      <a:pt x="17357" y="11070"/>
                    </a:lnTo>
                    <a:cubicBezTo>
                      <a:pt x="17349" y="11081"/>
                      <a:pt x="17345" y="11086"/>
                      <a:pt x="17345" y="11086"/>
                    </a:cubicBezTo>
                    <a:cubicBezTo>
                      <a:pt x="17345" y="11086"/>
                      <a:pt x="17349" y="11081"/>
                      <a:pt x="17357" y="11070"/>
                    </a:cubicBezTo>
                    <a:close/>
                    <a:moveTo>
                      <a:pt x="4931" y="11129"/>
                    </a:moveTo>
                    <a:cubicBezTo>
                      <a:pt x="4940" y="11141"/>
                      <a:pt x="4945" y="11147"/>
                      <a:pt x="4945" y="11147"/>
                    </a:cubicBezTo>
                    <a:cubicBezTo>
                      <a:pt x="4944" y="11147"/>
                      <a:pt x="4940" y="11141"/>
                      <a:pt x="4931" y="11129"/>
                    </a:cubicBezTo>
                    <a:close/>
                    <a:moveTo>
                      <a:pt x="4069" y="13309"/>
                    </a:moveTo>
                    <a:lnTo>
                      <a:pt x="4011" y="13332"/>
                    </a:lnTo>
                    <a:lnTo>
                      <a:pt x="4011" y="13332"/>
                    </a:lnTo>
                    <a:cubicBezTo>
                      <a:pt x="4030" y="13324"/>
                      <a:pt x="4050" y="13317"/>
                      <a:pt x="4069" y="13309"/>
                    </a:cubicBezTo>
                    <a:close/>
                    <a:moveTo>
                      <a:pt x="4005" y="13334"/>
                    </a:moveTo>
                    <a:lnTo>
                      <a:pt x="3753" y="13433"/>
                    </a:lnTo>
                    <a:cubicBezTo>
                      <a:pt x="3837" y="13397"/>
                      <a:pt x="3920" y="13364"/>
                      <a:pt x="4005" y="13334"/>
                    </a:cubicBezTo>
                    <a:close/>
                    <a:moveTo>
                      <a:pt x="3547" y="13557"/>
                    </a:moveTo>
                    <a:lnTo>
                      <a:pt x="3547" y="13557"/>
                    </a:lnTo>
                    <a:cubicBezTo>
                      <a:pt x="3547" y="13559"/>
                      <a:pt x="3545" y="13563"/>
                      <a:pt x="3541" y="13567"/>
                    </a:cubicBezTo>
                    <a:lnTo>
                      <a:pt x="3541" y="13567"/>
                    </a:lnTo>
                    <a:cubicBezTo>
                      <a:pt x="3543" y="13564"/>
                      <a:pt x="3545" y="13560"/>
                      <a:pt x="3547" y="13557"/>
                    </a:cubicBezTo>
                    <a:close/>
                    <a:moveTo>
                      <a:pt x="3461" y="13636"/>
                    </a:moveTo>
                    <a:lnTo>
                      <a:pt x="3461" y="13636"/>
                    </a:lnTo>
                    <a:cubicBezTo>
                      <a:pt x="3427" y="13661"/>
                      <a:pt x="3396" y="13683"/>
                      <a:pt x="3395" y="13683"/>
                    </a:cubicBezTo>
                    <a:cubicBezTo>
                      <a:pt x="3395" y="13683"/>
                      <a:pt x="3406" y="13674"/>
                      <a:pt x="3437" y="13653"/>
                    </a:cubicBezTo>
                    <a:cubicBezTo>
                      <a:pt x="3445" y="13647"/>
                      <a:pt x="3453" y="13641"/>
                      <a:pt x="3461" y="13636"/>
                    </a:cubicBezTo>
                    <a:close/>
                    <a:moveTo>
                      <a:pt x="2864" y="14388"/>
                    </a:moveTo>
                    <a:lnTo>
                      <a:pt x="2722" y="14684"/>
                    </a:lnTo>
                    <a:cubicBezTo>
                      <a:pt x="2765" y="14584"/>
                      <a:pt x="2811" y="14484"/>
                      <a:pt x="2864" y="14388"/>
                    </a:cubicBezTo>
                    <a:close/>
                    <a:moveTo>
                      <a:pt x="23232" y="16251"/>
                    </a:moveTo>
                    <a:lnTo>
                      <a:pt x="23232" y="16251"/>
                    </a:lnTo>
                    <a:cubicBezTo>
                      <a:pt x="23304" y="16280"/>
                      <a:pt x="23375" y="16312"/>
                      <a:pt x="23443" y="16347"/>
                    </a:cubicBezTo>
                    <a:lnTo>
                      <a:pt x="23443" y="16347"/>
                    </a:lnTo>
                    <a:lnTo>
                      <a:pt x="23232" y="16251"/>
                    </a:lnTo>
                    <a:close/>
                    <a:moveTo>
                      <a:pt x="24579" y="26121"/>
                    </a:moveTo>
                    <a:cubicBezTo>
                      <a:pt x="24556" y="26180"/>
                      <a:pt x="24531" y="26236"/>
                      <a:pt x="24505" y="26291"/>
                    </a:cubicBezTo>
                    <a:lnTo>
                      <a:pt x="24505" y="26291"/>
                    </a:lnTo>
                    <a:lnTo>
                      <a:pt x="24579" y="26121"/>
                    </a:lnTo>
                    <a:close/>
                    <a:moveTo>
                      <a:pt x="24492" y="26322"/>
                    </a:moveTo>
                    <a:lnTo>
                      <a:pt x="24492" y="26322"/>
                    </a:lnTo>
                    <a:cubicBezTo>
                      <a:pt x="24476" y="26360"/>
                      <a:pt x="24459" y="26399"/>
                      <a:pt x="24442" y="26437"/>
                    </a:cubicBezTo>
                    <a:lnTo>
                      <a:pt x="24492" y="26322"/>
                    </a:lnTo>
                    <a:close/>
                    <a:moveTo>
                      <a:pt x="23479" y="27399"/>
                    </a:moveTo>
                    <a:lnTo>
                      <a:pt x="23479" y="27399"/>
                    </a:lnTo>
                    <a:cubicBezTo>
                      <a:pt x="23453" y="27412"/>
                      <a:pt x="23425" y="27425"/>
                      <a:pt x="23398" y="27436"/>
                    </a:cubicBezTo>
                    <a:lnTo>
                      <a:pt x="23398" y="27436"/>
                    </a:lnTo>
                    <a:lnTo>
                      <a:pt x="23479" y="27399"/>
                    </a:lnTo>
                    <a:close/>
                    <a:moveTo>
                      <a:pt x="2736" y="32197"/>
                    </a:moveTo>
                    <a:lnTo>
                      <a:pt x="2797" y="32332"/>
                    </a:lnTo>
                    <a:lnTo>
                      <a:pt x="2797" y="32332"/>
                    </a:lnTo>
                    <a:cubicBezTo>
                      <a:pt x="2775" y="32287"/>
                      <a:pt x="2755" y="32242"/>
                      <a:pt x="2736" y="32197"/>
                    </a:cubicBezTo>
                    <a:close/>
                    <a:moveTo>
                      <a:pt x="2989" y="32713"/>
                    </a:moveTo>
                    <a:lnTo>
                      <a:pt x="2989" y="32713"/>
                    </a:lnTo>
                    <a:cubicBezTo>
                      <a:pt x="2989" y="32713"/>
                      <a:pt x="2994" y="32719"/>
                      <a:pt x="3008" y="32736"/>
                    </a:cubicBezTo>
                    <a:lnTo>
                      <a:pt x="3008" y="32736"/>
                    </a:lnTo>
                    <a:cubicBezTo>
                      <a:pt x="2997" y="32722"/>
                      <a:pt x="2989" y="32713"/>
                      <a:pt x="2989" y="32713"/>
                    </a:cubicBezTo>
                    <a:close/>
                    <a:moveTo>
                      <a:pt x="19214" y="32767"/>
                    </a:moveTo>
                    <a:cubicBezTo>
                      <a:pt x="19122" y="32865"/>
                      <a:pt x="19096" y="32900"/>
                      <a:pt x="19101" y="32900"/>
                    </a:cubicBezTo>
                    <a:cubicBezTo>
                      <a:pt x="19106" y="32900"/>
                      <a:pt x="19155" y="32851"/>
                      <a:pt x="19190" y="32802"/>
                    </a:cubicBezTo>
                    <a:cubicBezTo>
                      <a:pt x="19198" y="32790"/>
                      <a:pt x="19206" y="32779"/>
                      <a:pt x="19214" y="32767"/>
                    </a:cubicBezTo>
                    <a:close/>
                    <a:moveTo>
                      <a:pt x="15760" y="8631"/>
                    </a:moveTo>
                    <a:cubicBezTo>
                      <a:pt x="15994" y="8959"/>
                      <a:pt x="16378" y="9159"/>
                      <a:pt x="16785" y="9172"/>
                    </a:cubicBezTo>
                    <a:lnTo>
                      <a:pt x="17099" y="9172"/>
                    </a:lnTo>
                    <a:cubicBezTo>
                      <a:pt x="17149" y="9184"/>
                      <a:pt x="17199" y="9198"/>
                      <a:pt x="17248" y="9213"/>
                    </a:cubicBezTo>
                    <a:lnTo>
                      <a:pt x="17248" y="9213"/>
                    </a:lnTo>
                    <a:lnTo>
                      <a:pt x="17321" y="9254"/>
                    </a:lnTo>
                    <a:lnTo>
                      <a:pt x="17354" y="9287"/>
                    </a:lnTo>
                    <a:lnTo>
                      <a:pt x="17354" y="9287"/>
                    </a:lnTo>
                    <a:lnTo>
                      <a:pt x="17388" y="9345"/>
                    </a:lnTo>
                    <a:lnTo>
                      <a:pt x="17388" y="9345"/>
                    </a:lnTo>
                    <a:cubicBezTo>
                      <a:pt x="17420" y="9455"/>
                      <a:pt x="17444" y="9569"/>
                      <a:pt x="17462" y="9683"/>
                    </a:cubicBezTo>
                    <a:lnTo>
                      <a:pt x="17462" y="9683"/>
                    </a:lnTo>
                    <a:cubicBezTo>
                      <a:pt x="17481" y="10068"/>
                      <a:pt x="17476" y="10458"/>
                      <a:pt x="17438" y="10843"/>
                    </a:cubicBezTo>
                    <a:lnTo>
                      <a:pt x="17438" y="10843"/>
                    </a:lnTo>
                    <a:cubicBezTo>
                      <a:pt x="17425" y="10896"/>
                      <a:pt x="17410" y="10950"/>
                      <a:pt x="17394" y="11003"/>
                    </a:cubicBezTo>
                    <a:lnTo>
                      <a:pt x="17394" y="11003"/>
                    </a:lnTo>
                    <a:lnTo>
                      <a:pt x="17393" y="11005"/>
                    </a:lnTo>
                    <a:lnTo>
                      <a:pt x="17393" y="11005"/>
                    </a:lnTo>
                    <a:lnTo>
                      <a:pt x="17348" y="11055"/>
                    </a:lnTo>
                    <a:cubicBezTo>
                      <a:pt x="16702" y="11728"/>
                      <a:pt x="16963" y="12966"/>
                      <a:pt x="17926" y="13199"/>
                    </a:cubicBezTo>
                    <a:lnTo>
                      <a:pt x="18434" y="13378"/>
                    </a:lnTo>
                    <a:lnTo>
                      <a:pt x="18132" y="13241"/>
                    </a:lnTo>
                    <a:lnTo>
                      <a:pt x="18132" y="13241"/>
                    </a:lnTo>
                    <a:cubicBezTo>
                      <a:pt x="18324" y="13309"/>
                      <a:pt x="18503" y="13406"/>
                      <a:pt x="18682" y="13529"/>
                    </a:cubicBezTo>
                    <a:lnTo>
                      <a:pt x="18781" y="13591"/>
                    </a:lnTo>
                    <a:lnTo>
                      <a:pt x="18781" y="13591"/>
                    </a:lnTo>
                    <a:lnTo>
                      <a:pt x="18970" y="13749"/>
                    </a:lnTo>
                    <a:lnTo>
                      <a:pt x="19131" y="13921"/>
                    </a:lnTo>
                    <a:lnTo>
                      <a:pt x="19131" y="13921"/>
                    </a:lnTo>
                    <a:lnTo>
                      <a:pt x="19190" y="14010"/>
                    </a:lnTo>
                    <a:cubicBezTo>
                      <a:pt x="19287" y="14160"/>
                      <a:pt x="19375" y="14319"/>
                      <a:pt x="19455" y="14479"/>
                    </a:cubicBezTo>
                    <a:lnTo>
                      <a:pt x="19455" y="14479"/>
                    </a:lnTo>
                    <a:cubicBezTo>
                      <a:pt x="19540" y="14708"/>
                      <a:pt x="19600" y="14939"/>
                      <a:pt x="19644" y="15179"/>
                    </a:cubicBezTo>
                    <a:cubicBezTo>
                      <a:pt x="19699" y="15454"/>
                      <a:pt x="19864" y="15687"/>
                      <a:pt x="20084" y="15852"/>
                    </a:cubicBezTo>
                    <a:cubicBezTo>
                      <a:pt x="20318" y="16017"/>
                      <a:pt x="20593" y="16114"/>
                      <a:pt x="20881" y="16127"/>
                    </a:cubicBezTo>
                    <a:cubicBezTo>
                      <a:pt x="21099" y="16119"/>
                      <a:pt x="21318" y="16114"/>
                      <a:pt x="21538" y="16114"/>
                    </a:cubicBezTo>
                    <a:cubicBezTo>
                      <a:pt x="21951" y="16114"/>
                      <a:pt x="22368" y="16130"/>
                      <a:pt x="22786" y="16165"/>
                    </a:cubicBezTo>
                    <a:lnTo>
                      <a:pt x="22786" y="16165"/>
                    </a:lnTo>
                    <a:cubicBezTo>
                      <a:pt x="23024" y="16208"/>
                      <a:pt x="23255" y="16274"/>
                      <a:pt x="23477" y="16365"/>
                    </a:cubicBezTo>
                    <a:lnTo>
                      <a:pt x="23477" y="16365"/>
                    </a:lnTo>
                    <a:cubicBezTo>
                      <a:pt x="23586" y="16422"/>
                      <a:pt x="23691" y="16486"/>
                      <a:pt x="23791" y="16555"/>
                    </a:cubicBezTo>
                    <a:lnTo>
                      <a:pt x="23791" y="16555"/>
                    </a:lnTo>
                    <a:lnTo>
                      <a:pt x="23837" y="16595"/>
                    </a:lnTo>
                    <a:cubicBezTo>
                      <a:pt x="23919" y="16650"/>
                      <a:pt x="24002" y="16732"/>
                      <a:pt x="24070" y="16815"/>
                    </a:cubicBezTo>
                    <a:lnTo>
                      <a:pt x="24238" y="16994"/>
                    </a:lnTo>
                    <a:lnTo>
                      <a:pt x="24238" y="16994"/>
                    </a:lnTo>
                    <a:lnTo>
                      <a:pt x="24277" y="17048"/>
                    </a:lnTo>
                    <a:cubicBezTo>
                      <a:pt x="24378" y="17207"/>
                      <a:pt x="24462" y="17365"/>
                      <a:pt x="24549" y="17524"/>
                    </a:cubicBezTo>
                    <a:lnTo>
                      <a:pt x="24549" y="17524"/>
                    </a:lnTo>
                    <a:cubicBezTo>
                      <a:pt x="24608" y="17702"/>
                      <a:pt x="24651" y="17887"/>
                      <a:pt x="24681" y="18078"/>
                    </a:cubicBezTo>
                    <a:lnTo>
                      <a:pt x="24681" y="18078"/>
                    </a:lnTo>
                    <a:lnTo>
                      <a:pt x="24703" y="18244"/>
                    </a:lnTo>
                    <a:lnTo>
                      <a:pt x="24648" y="17914"/>
                    </a:lnTo>
                    <a:lnTo>
                      <a:pt x="24648" y="17914"/>
                    </a:lnTo>
                    <a:cubicBezTo>
                      <a:pt x="24717" y="18574"/>
                      <a:pt x="24730" y="19248"/>
                      <a:pt x="24703" y="19921"/>
                    </a:cubicBezTo>
                    <a:lnTo>
                      <a:pt x="24703" y="24018"/>
                    </a:lnTo>
                    <a:cubicBezTo>
                      <a:pt x="24729" y="24589"/>
                      <a:pt x="24718" y="25160"/>
                      <a:pt x="24682" y="25731"/>
                    </a:cubicBezTo>
                    <a:lnTo>
                      <a:pt x="24682" y="25731"/>
                    </a:lnTo>
                    <a:cubicBezTo>
                      <a:pt x="24636" y="25926"/>
                      <a:pt x="24576" y="26117"/>
                      <a:pt x="24500" y="26302"/>
                    </a:cubicBezTo>
                    <a:lnTo>
                      <a:pt x="24500" y="26302"/>
                    </a:lnTo>
                    <a:cubicBezTo>
                      <a:pt x="24436" y="26437"/>
                      <a:pt x="24363" y="26564"/>
                      <a:pt x="24277" y="26698"/>
                    </a:cubicBezTo>
                    <a:lnTo>
                      <a:pt x="24222" y="26767"/>
                    </a:lnTo>
                    <a:lnTo>
                      <a:pt x="24222" y="26767"/>
                    </a:lnTo>
                    <a:lnTo>
                      <a:pt x="24029" y="26960"/>
                    </a:lnTo>
                    <a:cubicBezTo>
                      <a:pt x="23987" y="27010"/>
                      <a:pt x="23945" y="27061"/>
                      <a:pt x="23900" y="27108"/>
                    </a:cubicBezTo>
                    <a:lnTo>
                      <a:pt x="23900" y="27108"/>
                    </a:lnTo>
                    <a:cubicBezTo>
                      <a:pt x="23867" y="27135"/>
                      <a:pt x="23802" y="27197"/>
                      <a:pt x="23782" y="27207"/>
                    </a:cubicBezTo>
                    <a:cubicBezTo>
                      <a:pt x="23631" y="27304"/>
                      <a:pt x="23473" y="27392"/>
                      <a:pt x="23312" y="27472"/>
                    </a:cubicBezTo>
                    <a:lnTo>
                      <a:pt x="23312" y="27472"/>
                    </a:lnTo>
                    <a:cubicBezTo>
                      <a:pt x="23116" y="27548"/>
                      <a:pt x="22910" y="27601"/>
                      <a:pt x="22696" y="27630"/>
                    </a:cubicBezTo>
                    <a:lnTo>
                      <a:pt x="22696" y="27630"/>
                    </a:lnTo>
                    <a:cubicBezTo>
                      <a:pt x="22397" y="27645"/>
                      <a:pt x="22098" y="27652"/>
                      <a:pt x="21798" y="27652"/>
                    </a:cubicBezTo>
                    <a:cubicBezTo>
                      <a:pt x="21502" y="27652"/>
                      <a:pt x="21205" y="27646"/>
                      <a:pt x="20909" y="27633"/>
                    </a:cubicBezTo>
                    <a:cubicBezTo>
                      <a:pt x="20208" y="27661"/>
                      <a:pt x="19644" y="28224"/>
                      <a:pt x="19617" y="28925"/>
                    </a:cubicBezTo>
                    <a:lnTo>
                      <a:pt x="19617" y="30451"/>
                    </a:lnTo>
                    <a:cubicBezTo>
                      <a:pt x="19641" y="30902"/>
                      <a:pt x="19633" y="31352"/>
                      <a:pt x="19602" y="31793"/>
                    </a:cubicBezTo>
                    <a:lnTo>
                      <a:pt x="19602" y="31793"/>
                    </a:lnTo>
                    <a:cubicBezTo>
                      <a:pt x="19560" y="32009"/>
                      <a:pt x="19496" y="32218"/>
                      <a:pt x="19422" y="32421"/>
                    </a:cubicBezTo>
                    <a:lnTo>
                      <a:pt x="19422" y="32421"/>
                    </a:lnTo>
                    <a:cubicBezTo>
                      <a:pt x="19358" y="32541"/>
                      <a:pt x="19289" y="32657"/>
                      <a:pt x="19214" y="32767"/>
                    </a:cubicBezTo>
                    <a:lnTo>
                      <a:pt x="19214" y="32767"/>
                    </a:lnTo>
                    <a:cubicBezTo>
                      <a:pt x="19228" y="32753"/>
                      <a:pt x="19243" y="32737"/>
                      <a:pt x="19259" y="32719"/>
                    </a:cubicBezTo>
                    <a:lnTo>
                      <a:pt x="19259" y="32719"/>
                    </a:lnTo>
                    <a:lnTo>
                      <a:pt x="19177" y="32829"/>
                    </a:lnTo>
                    <a:lnTo>
                      <a:pt x="18943" y="33063"/>
                    </a:lnTo>
                    <a:lnTo>
                      <a:pt x="18784" y="33202"/>
                    </a:lnTo>
                    <a:lnTo>
                      <a:pt x="18784" y="33202"/>
                    </a:lnTo>
                    <a:lnTo>
                      <a:pt x="18709" y="33256"/>
                    </a:lnTo>
                    <a:cubicBezTo>
                      <a:pt x="18582" y="33344"/>
                      <a:pt x="18454" y="33418"/>
                      <a:pt x="18321" y="33488"/>
                    </a:cubicBezTo>
                    <a:lnTo>
                      <a:pt x="18321" y="33488"/>
                    </a:lnTo>
                    <a:cubicBezTo>
                      <a:pt x="18128" y="33554"/>
                      <a:pt x="17930" y="33612"/>
                      <a:pt x="17731" y="33651"/>
                    </a:cubicBezTo>
                    <a:lnTo>
                      <a:pt x="17731" y="33651"/>
                    </a:lnTo>
                    <a:cubicBezTo>
                      <a:pt x="17498" y="33665"/>
                      <a:pt x="17262" y="33673"/>
                      <a:pt x="17028" y="33673"/>
                    </a:cubicBezTo>
                    <a:cubicBezTo>
                      <a:pt x="16923" y="33673"/>
                      <a:pt x="16819" y="33672"/>
                      <a:pt x="16716" y="33668"/>
                    </a:cubicBezTo>
                    <a:lnTo>
                      <a:pt x="5774" y="33668"/>
                    </a:lnTo>
                    <a:cubicBezTo>
                      <a:pt x="5641" y="33672"/>
                      <a:pt x="5509" y="33673"/>
                      <a:pt x="5376" y="33673"/>
                    </a:cubicBezTo>
                    <a:cubicBezTo>
                      <a:pt x="5089" y="33673"/>
                      <a:pt x="4801" y="33665"/>
                      <a:pt x="4514" y="33652"/>
                    </a:cubicBezTo>
                    <a:lnTo>
                      <a:pt x="4514" y="33652"/>
                    </a:lnTo>
                    <a:cubicBezTo>
                      <a:pt x="4352" y="33626"/>
                      <a:pt x="4187" y="33581"/>
                      <a:pt x="4029" y="33527"/>
                    </a:cubicBezTo>
                    <a:lnTo>
                      <a:pt x="4029" y="33527"/>
                    </a:lnTo>
                    <a:cubicBezTo>
                      <a:pt x="3869" y="33449"/>
                      <a:pt x="3717" y="33368"/>
                      <a:pt x="3574" y="33269"/>
                    </a:cubicBezTo>
                    <a:lnTo>
                      <a:pt x="3455" y="33190"/>
                    </a:lnTo>
                    <a:lnTo>
                      <a:pt x="3455" y="33190"/>
                    </a:lnTo>
                    <a:cubicBezTo>
                      <a:pt x="3400" y="33142"/>
                      <a:pt x="3346" y="33092"/>
                      <a:pt x="3299" y="33036"/>
                    </a:cubicBezTo>
                    <a:cubicBezTo>
                      <a:pt x="3233" y="32981"/>
                      <a:pt x="3167" y="32926"/>
                      <a:pt x="3115" y="32864"/>
                    </a:cubicBezTo>
                    <a:lnTo>
                      <a:pt x="3115" y="32864"/>
                    </a:lnTo>
                    <a:cubicBezTo>
                      <a:pt x="3101" y="32842"/>
                      <a:pt x="3071" y="32800"/>
                      <a:pt x="3052" y="32774"/>
                    </a:cubicBezTo>
                    <a:cubicBezTo>
                      <a:pt x="2974" y="32662"/>
                      <a:pt x="2902" y="32539"/>
                      <a:pt x="2839" y="32415"/>
                    </a:cubicBezTo>
                    <a:lnTo>
                      <a:pt x="2839" y="32415"/>
                    </a:lnTo>
                    <a:cubicBezTo>
                      <a:pt x="2754" y="32204"/>
                      <a:pt x="2692" y="31985"/>
                      <a:pt x="2651" y="31766"/>
                    </a:cubicBezTo>
                    <a:lnTo>
                      <a:pt x="2651" y="31766"/>
                    </a:lnTo>
                    <a:cubicBezTo>
                      <a:pt x="2615" y="31302"/>
                      <a:pt x="2626" y="30846"/>
                      <a:pt x="2626" y="30369"/>
                    </a:cubicBezTo>
                    <a:lnTo>
                      <a:pt x="2626" y="28705"/>
                    </a:lnTo>
                    <a:lnTo>
                      <a:pt x="2626" y="18615"/>
                    </a:lnTo>
                    <a:cubicBezTo>
                      <a:pt x="2626" y="17997"/>
                      <a:pt x="2640" y="17378"/>
                      <a:pt x="2626" y="16746"/>
                    </a:cubicBezTo>
                    <a:cubicBezTo>
                      <a:pt x="2600" y="16181"/>
                      <a:pt x="2610" y="15617"/>
                      <a:pt x="2657" y="15063"/>
                    </a:cubicBezTo>
                    <a:lnTo>
                      <a:pt x="2657" y="15063"/>
                    </a:lnTo>
                    <a:cubicBezTo>
                      <a:pt x="2708" y="14831"/>
                      <a:pt x="2777" y="14604"/>
                      <a:pt x="2869" y="14378"/>
                    </a:cubicBezTo>
                    <a:lnTo>
                      <a:pt x="2869" y="14378"/>
                    </a:lnTo>
                    <a:cubicBezTo>
                      <a:pt x="2916" y="14292"/>
                      <a:pt x="2967" y="14210"/>
                      <a:pt x="3024" y="14134"/>
                    </a:cubicBezTo>
                    <a:lnTo>
                      <a:pt x="3107" y="14010"/>
                    </a:lnTo>
                    <a:cubicBezTo>
                      <a:pt x="3114" y="13997"/>
                      <a:pt x="3119" y="13987"/>
                      <a:pt x="3123" y="13979"/>
                    </a:cubicBezTo>
                    <a:lnTo>
                      <a:pt x="3123" y="13979"/>
                    </a:lnTo>
                    <a:cubicBezTo>
                      <a:pt x="3156" y="13941"/>
                      <a:pt x="3192" y="13905"/>
                      <a:pt x="3231" y="13873"/>
                    </a:cubicBezTo>
                    <a:cubicBezTo>
                      <a:pt x="3286" y="13790"/>
                      <a:pt x="3354" y="13722"/>
                      <a:pt x="3437" y="13667"/>
                    </a:cubicBezTo>
                    <a:cubicBezTo>
                      <a:pt x="3468" y="13646"/>
                      <a:pt x="3499" y="13625"/>
                      <a:pt x="3524" y="13593"/>
                    </a:cubicBezTo>
                    <a:lnTo>
                      <a:pt x="3524" y="13593"/>
                    </a:lnTo>
                    <a:cubicBezTo>
                      <a:pt x="3676" y="13492"/>
                      <a:pt x="3840" y="13402"/>
                      <a:pt x="4007" y="13334"/>
                    </a:cubicBezTo>
                    <a:lnTo>
                      <a:pt x="4007" y="13334"/>
                    </a:lnTo>
                    <a:cubicBezTo>
                      <a:pt x="4116" y="13296"/>
                      <a:pt x="4228" y="13264"/>
                      <a:pt x="4344" y="13241"/>
                    </a:cubicBezTo>
                    <a:cubicBezTo>
                      <a:pt x="5306" y="12993"/>
                      <a:pt x="5568" y="11756"/>
                      <a:pt x="4908" y="11069"/>
                    </a:cubicBezTo>
                    <a:cubicBezTo>
                      <a:pt x="4899" y="11064"/>
                      <a:pt x="4889" y="11059"/>
                      <a:pt x="4879" y="11052"/>
                    </a:cubicBezTo>
                    <a:lnTo>
                      <a:pt x="4879" y="11052"/>
                    </a:lnTo>
                    <a:cubicBezTo>
                      <a:pt x="4873" y="11042"/>
                      <a:pt x="4867" y="11032"/>
                      <a:pt x="4861" y="11021"/>
                    </a:cubicBezTo>
                    <a:lnTo>
                      <a:pt x="4861" y="11021"/>
                    </a:lnTo>
                    <a:cubicBezTo>
                      <a:pt x="4844" y="10971"/>
                      <a:pt x="4827" y="10919"/>
                      <a:pt x="4812" y="10867"/>
                    </a:cubicBezTo>
                    <a:lnTo>
                      <a:pt x="4812" y="10867"/>
                    </a:lnTo>
                    <a:cubicBezTo>
                      <a:pt x="4798" y="10650"/>
                      <a:pt x="4800" y="10440"/>
                      <a:pt x="4811" y="10230"/>
                    </a:cubicBezTo>
                    <a:cubicBezTo>
                      <a:pt x="4800" y="10000"/>
                      <a:pt x="4798" y="9760"/>
                      <a:pt x="4814" y="9526"/>
                    </a:cubicBezTo>
                    <a:lnTo>
                      <a:pt x="4814" y="9526"/>
                    </a:lnTo>
                    <a:cubicBezTo>
                      <a:pt x="4822" y="9494"/>
                      <a:pt x="4831" y="9462"/>
                      <a:pt x="4841" y="9430"/>
                    </a:cubicBezTo>
                    <a:lnTo>
                      <a:pt x="4841" y="9430"/>
                    </a:lnTo>
                    <a:cubicBezTo>
                      <a:pt x="4851" y="9408"/>
                      <a:pt x="4862" y="9387"/>
                      <a:pt x="4873" y="9365"/>
                    </a:cubicBezTo>
                    <a:lnTo>
                      <a:pt x="4873" y="9365"/>
                    </a:lnTo>
                    <a:cubicBezTo>
                      <a:pt x="4869" y="9369"/>
                      <a:pt x="4864" y="9373"/>
                      <a:pt x="4860" y="9377"/>
                    </a:cubicBezTo>
                    <a:lnTo>
                      <a:pt x="4860" y="9377"/>
                    </a:lnTo>
                    <a:cubicBezTo>
                      <a:pt x="4865" y="9371"/>
                      <a:pt x="4871" y="9364"/>
                      <a:pt x="4876" y="9358"/>
                    </a:cubicBezTo>
                    <a:lnTo>
                      <a:pt x="4876" y="9358"/>
                    </a:lnTo>
                    <a:cubicBezTo>
                      <a:pt x="4875" y="9360"/>
                      <a:pt x="4874" y="9363"/>
                      <a:pt x="4873" y="9365"/>
                    </a:cubicBezTo>
                    <a:lnTo>
                      <a:pt x="4873" y="9365"/>
                    </a:lnTo>
                    <a:cubicBezTo>
                      <a:pt x="4926" y="9318"/>
                      <a:pt x="4955" y="9285"/>
                      <a:pt x="4967" y="9266"/>
                    </a:cubicBezTo>
                    <a:lnTo>
                      <a:pt x="4967" y="9266"/>
                    </a:lnTo>
                    <a:cubicBezTo>
                      <a:pt x="4951" y="9276"/>
                      <a:pt x="4936" y="9286"/>
                      <a:pt x="4921" y="9295"/>
                    </a:cubicBezTo>
                    <a:lnTo>
                      <a:pt x="4971" y="9258"/>
                    </a:lnTo>
                    <a:lnTo>
                      <a:pt x="4971" y="9258"/>
                    </a:lnTo>
                    <a:cubicBezTo>
                      <a:pt x="4970" y="9261"/>
                      <a:pt x="4968" y="9263"/>
                      <a:pt x="4967" y="9266"/>
                    </a:cubicBezTo>
                    <a:lnTo>
                      <a:pt x="4967" y="9266"/>
                    </a:lnTo>
                    <a:cubicBezTo>
                      <a:pt x="4985" y="9255"/>
                      <a:pt x="5004" y="9243"/>
                      <a:pt x="5023" y="9232"/>
                    </a:cubicBezTo>
                    <a:lnTo>
                      <a:pt x="5023" y="9232"/>
                    </a:lnTo>
                    <a:cubicBezTo>
                      <a:pt x="5066" y="9217"/>
                      <a:pt x="5110" y="9202"/>
                      <a:pt x="5154" y="9188"/>
                    </a:cubicBezTo>
                    <a:lnTo>
                      <a:pt x="5154" y="9188"/>
                    </a:lnTo>
                    <a:cubicBezTo>
                      <a:pt x="5337" y="9177"/>
                      <a:pt x="5521" y="9170"/>
                      <a:pt x="5704" y="9170"/>
                    </a:cubicBezTo>
                    <a:cubicBezTo>
                      <a:pt x="5851" y="9170"/>
                      <a:pt x="5998" y="9175"/>
                      <a:pt x="6145" y="9185"/>
                    </a:cubicBezTo>
                    <a:lnTo>
                      <a:pt x="14709" y="9185"/>
                    </a:lnTo>
                    <a:cubicBezTo>
                      <a:pt x="15089" y="9185"/>
                      <a:pt x="15550" y="8976"/>
                      <a:pt x="15760" y="8631"/>
                    </a:cubicBezTo>
                    <a:close/>
                    <a:moveTo>
                      <a:pt x="18283" y="1"/>
                    </a:moveTo>
                    <a:cubicBezTo>
                      <a:pt x="17899" y="1"/>
                      <a:pt x="17516" y="94"/>
                      <a:pt x="17170" y="278"/>
                    </a:cubicBezTo>
                    <a:cubicBezTo>
                      <a:pt x="16597" y="607"/>
                      <a:pt x="16359" y="1152"/>
                      <a:pt x="16111" y="1712"/>
                    </a:cubicBezTo>
                    <a:lnTo>
                      <a:pt x="16111" y="1712"/>
                    </a:lnTo>
                    <a:cubicBezTo>
                      <a:pt x="16054" y="1776"/>
                      <a:pt x="16006" y="1848"/>
                      <a:pt x="15974" y="1927"/>
                    </a:cubicBezTo>
                    <a:lnTo>
                      <a:pt x="15671" y="2601"/>
                    </a:lnTo>
                    <a:cubicBezTo>
                      <a:pt x="15598" y="2768"/>
                      <a:pt x="15533" y="2936"/>
                      <a:pt x="15507" y="3108"/>
                    </a:cubicBezTo>
                    <a:lnTo>
                      <a:pt x="15507" y="3108"/>
                    </a:lnTo>
                    <a:cubicBezTo>
                      <a:pt x="15337" y="3487"/>
                      <a:pt x="15165" y="3866"/>
                      <a:pt x="14983" y="4245"/>
                    </a:cubicBezTo>
                    <a:lnTo>
                      <a:pt x="14983" y="4245"/>
                    </a:lnTo>
                    <a:cubicBezTo>
                      <a:pt x="14928" y="4309"/>
                      <a:pt x="14882" y="4379"/>
                      <a:pt x="14846" y="4456"/>
                    </a:cubicBezTo>
                    <a:lnTo>
                      <a:pt x="14530" y="5144"/>
                    </a:lnTo>
                    <a:cubicBezTo>
                      <a:pt x="14460" y="5312"/>
                      <a:pt x="14401" y="5480"/>
                      <a:pt x="14376" y="5649"/>
                    </a:cubicBezTo>
                    <a:lnTo>
                      <a:pt x="14376" y="5649"/>
                    </a:lnTo>
                    <a:lnTo>
                      <a:pt x="13922" y="6656"/>
                    </a:lnTo>
                    <a:lnTo>
                      <a:pt x="6379" y="6656"/>
                    </a:lnTo>
                    <a:cubicBezTo>
                      <a:pt x="6226" y="6649"/>
                      <a:pt x="6072" y="6645"/>
                      <a:pt x="5918" y="6645"/>
                    </a:cubicBezTo>
                    <a:cubicBezTo>
                      <a:pt x="5477" y="6645"/>
                      <a:pt x="5033" y="6674"/>
                      <a:pt x="4605" y="6725"/>
                    </a:cubicBezTo>
                    <a:cubicBezTo>
                      <a:pt x="3492" y="6958"/>
                      <a:pt x="2598" y="7797"/>
                      <a:pt x="2310" y="8910"/>
                    </a:cubicBezTo>
                    <a:cubicBezTo>
                      <a:pt x="2172" y="9529"/>
                      <a:pt x="2213" y="10216"/>
                      <a:pt x="2227" y="10849"/>
                    </a:cubicBezTo>
                    <a:cubicBezTo>
                      <a:pt x="2230" y="11032"/>
                      <a:pt x="2249" y="11213"/>
                      <a:pt x="2284" y="11392"/>
                    </a:cubicBezTo>
                    <a:lnTo>
                      <a:pt x="2284" y="11392"/>
                    </a:lnTo>
                    <a:cubicBezTo>
                      <a:pt x="1270" y="12037"/>
                      <a:pt x="518" y="13051"/>
                      <a:pt x="206" y="14258"/>
                    </a:cubicBezTo>
                    <a:cubicBezTo>
                      <a:pt x="0" y="15083"/>
                      <a:pt x="55" y="15949"/>
                      <a:pt x="55" y="16801"/>
                    </a:cubicBezTo>
                    <a:lnTo>
                      <a:pt x="55" y="19358"/>
                    </a:lnTo>
                    <a:lnTo>
                      <a:pt x="55" y="29736"/>
                    </a:lnTo>
                    <a:cubicBezTo>
                      <a:pt x="55" y="30630"/>
                      <a:pt x="14" y="31523"/>
                      <a:pt x="151" y="32417"/>
                    </a:cubicBezTo>
                    <a:cubicBezTo>
                      <a:pt x="289" y="33214"/>
                      <a:pt x="646" y="33970"/>
                      <a:pt x="1182" y="34603"/>
                    </a:cubicBezTo>
                    <a:cubicBezTo>
                      <a:pt x="1677" y="35180"/>
                      <a:pt x="2296" y="35634"/>
                      <a:pt x="2997" y="35922"/>
                    </a:cubicBezTo>
                    <a:cubicBezTo>
                      <a:pt x="3877" y="36294"/>
                      <a:pt x="4784" y="36294"/>
                      <a:pt x="5719" y="36294"/>
                    </a:cubicBezTo>
                    <a:lnTo>
                      <a:pt x="16029" y="36294"/>
                    </a:lnTo>
                    <a:cubicBezTo>
                      <a:pt x="16334" y="36294"/>
                      <a:pt x="16640" y="36301"/>
                      <a:pt x="16948" y="36301"/>
                    </a:cubicBezTo>
                    <a:cubicBezTo>
                      <a:pt x="17485" y="36301"/>
                      <a:pt x="18024" y="36279"/>
                      <a:pt x="18558" y="36156"/>
                    </a:cubicBezTo>
                    <a:cubicBezTo>
                      <a:pt x="19355" y="35964"/>
                      <a:pt x="20098" y="35565"/>
                      <a:pt x="20703" y="35015"/>
                    </a:cubicBezTo>
                    <a:cubicBezTo>
                      <a:pt x="21335" y="34424"/>
                      <a:pt x="21802" y="33668"/>
                      <a:pt x="22022" y="32829"/>
                    </a:cubicBezTo>
                    <a:cubicBezTo>
                      <a:pt x="22264" y="31971"/>
                      <a:pt x="22204" y="31100"/>
                      <a:pt x="22201" y="30228"/>
                    </a:cubicBezTo>
                    <a:lnTo>
                      <a:pt x="22201" y="30228"/>
                    </a:lnTo>
                    <a:cubicBezTo>
                      <a:pt x="22823" y="30220"/>
                      <a:pt x="23440" y="30167"/>
                      <a:pt x="24015" y="29956"/>
                    </a:cubicBezTo>
                    <a:cubicBezTo>
                      <a:pt x="25005" y="29585"/>
                      <a:pt x="25871" y="28912"/>
                      <a:pt x="26476" y="28046"/>
                    </a:cubicBezTo>
                    <a:cubicBezTo>
                      <a:pt x="27026" y="27207"/>
                      <a:pt x="27301" y="26231"/>
                      <a:pt x="27287" y="25228"/>
                    </a:cubicBezTo>
                    <a:lnTo>
                      <a:pt x="27287" y="19798"/>
                    </a:lnTo>
                    <a:cubicBezTo>
                      <a:pt x="27315" y="19138"/>
                      <a:pt x="27287" y="18478"/>
                      <a:pt x="27232" y="17832"/>
                    </a:cubicBezTo>
                    <a:cubicBezTo>
                      <a:pt x="27223" y="17770"/>
                      <a:pt x="27214" y="17711"/>
                      <a:pt x="27203" y="17654"/>
                    </a:cubicBezTo>
                    <a:lnTo>
                      <a:pt x="27203" y="17654"/>
                    </a:lnTo>
                    <a:cubicBezTo>
                      <a:pt x="27198" y="17598"/>
                      <a:pt x="27189" y="17543"/>
                      <a:pt x="27177" y="17488"/>
                    </a:cubicBezTo>
                    <a:cubicBezTo>
                      <a:pt x="26971" y="16155"/>
                      <a:pt x="26077" y="14973"/>
                      <a:pt x="24978" y="14285"/>
                    </a:cubicBezTo>
                    <a:cubicBezTo>
                      <a:pt x="24123" y="13751"/>
                      <a:pt x="22971" y="13624"/>
                      <a:pt x="21841" y="13594"/>
                    </a:cubicBezTo>
                    <a:lnTo>
                      <a:pt x="21841" y="13594"/>
                    </a:lnTo>
                    <a:cubicBezTo>
                      <a:pt x="21472" y="12660"/>
                      <a:pt x="20814" y="11871"/>
                      <a:pt x="19972" y="11339"/>
                    </a:cubicBezTo>
                    <a:lnTo>
                      <a:pt x="19972" y="11339"/>
                    </a:lnTo>
                    <a:cubicBezTo>
                      <a:pt x="20009" y="11147"/>
                      <a:pt x="20029" y="10950"/>
                      <a:pt x="20029" y="10752"/>
                    </a:cubicBezTo>
                    <a:cubicBezTo>
                      <a:pt x="20070" y="10148"/>
                      <a:pt x="20029" y="9556"/>
                      <a:pt x="19946" y="8979"/>
                    </a:cubicBezTo>
                    <a:cubicBezTo>
                      <a:pt x="19809" y="8223"/>
                      <a:pt x="19369" y="7563"/>
                      <a:pt x="18723" y="7137"/>
                    </a:cubicBezTo>
                    <a:cubicBezTo>
                      <a:pt x="18686" y="7109"/>
                      <a:pt x="18647" y="7082"/>
                      <a:pt x="18608" y="7057"/>
                    </a:cubicBezTo>
                    <a:lnTo>
                      <a:pt x="18608" y="7057"/>
                    </a:lnTo>
                    <a:lnTo>
                      <a:pt x="18764" y="6725"/>
                    </a:lnTo>
                    <a:cubicBezTo>
                      <a:pt x="18828" y="6571"/>
                      <a:pt x="18883" y="6420"/>
                      <a:pt x="18914" y="6268"/>
                    </a:cubicBezTo>
                    <a:lnTo>
                      <a:pt x="18914" y="6268"/>
                    </a:lnTo>
                    <a:cubicBezTo>
                      <a:pt x="19128" y="5802"/>
                      <a:pt x="19335" y="5331"/>
                      <a:pt x="19535" y="4866"/>
                    </a:cubicBezTo>
                    <a:lnTo>
                      <a:pt x="19535" y="4866"/>
                    </a:lnTo>
                    <a:cubicBezTo>
                      <a:pt x="19585" y="4808"/>
                      <a:pt x="19631" y="4745"/>
                      <a:pt x="19672" y="4676"/>
                    </a:cubicBezTo>
                    <a:cubicBezTo>
                      <a:pt x="19782" y="4456"/>
                      <a:pt x="19878" y="4237"/>
                      <a:pt x="19960" y="4017"/>
                    </a:cubicBezTo>
                    <a:cubicBezTo>
                      <a:pt x="19987" y="3951"/>
                      <a:pt x="20019" y="3864"/>
                      <a:pt x="20046" y="3763"/>
                    </a:cubicBezTo>
                    <a:lnTo>
                      <a:pt x="20046" y="3763"/>
                    </a:lnTo>
                    <a:cubicBezTo>
                      <a:pt x="20283" y="3241"/>
                      <a:pt x="20534" y="2711"/>
                      <a:pt x="20510" y="2120"/>
                    </a:cubicBezTo>
                    <a:cubicBezTo>
                      <a:pt x="20496" y="1432"/>
                      <a:pt x="20070" y="580"/>
                      <a:pt x="19342" y="250"/>
                    </a:cubicBezTo>
                    <a:cubicBezTo>
                      <a:pt x="19008" y="83"/>
                      <a:pt x="18645" y="1"/>
                      <a:pt x="182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0" name="Google Shape;2290;p11"/>
              <p:cNvSpPr/>
              <p:nvPr/>
            </p:nvSpPr>
            <p:spPr>
              <a:xfrm>
                <a:off x="1111500" y="4397425"/>
                <a:ext cx="102650" cy="81550"/>
              </a:xfrm>
              <a:custGeom>
                <a:rect b="b" l="l" r="r" t="t"/>
                <a:pathLst>
                  <a:path extrusionOk="0" h="3262" w="4106">
                    <a:moveTo>
                      <a:pt x="1755" y="3190"/>
                    </a:moveTo>
                    <a:lnTo>
                      <a:pt x="1683" y="3201"/>
                    </a:lnTo>
                    <a:lnTo>
                      <a:pt x="1683" y="3201"/>
                    </a:lnTo>
                    <a:cubicBezTo>
                      <a:pt x="1695" y="3198"/>
                      <a:pt x="1707" y="3194"/>
                      <a:pt x="1719" y="3190"/>
                    </a:cubicBezTo>
                    <a:close/>
                    <a:moveTo>
                      <a:pt x="2016" y="1"/>
                    </a:moveTo>
                    <a:cubicBezTo>
                      <a:pt x="1700" y="15"/>
                      <a:pt x="1383" y="83"/>
                      <a:pt x="1095" y="221"/>
                    </a:cubicBezTo>
                    <a:cubicBezTo>
                      <a:pt x="737" y="413"/>
                      <a:pt x="449" y="716"/>
                      <a:pt x="256" y="1059"/>
                    </a:cubicBezTo>
                    <a:cubicBezTo>
                      <a:pt x="191" y="1190"/>
                      <a:pt x="126" y="1333"/>
                      <a:pt x="96" y="1476"/>
                    </a:cubicBezTo>
                    <a:lnTo>
                      <a:pt x="96" y="1476"/>
                    </a:lnTo>
                    <a:cubicBezTo>
                      <a:pt x="62" y="1562"/>
                      <a:pt x="41" y="1654"/>
                      <a:pt x="37" y="1750"/>
                    </a:cubicBezTo>
                    <a:lnTo>
                      <a:pt x="37" y="1750"/>
                    </a:lnTo>
                    <a:cubicBezTo>
                      <a:pt x="31" y="1785"/>
                      <a:pt x="26" y="1820"/>
                      <a:pt x="22" y="1856"/>
                    </a:cubicBezTo>
                    <a:lnTo>
                      <a:pt x="22" y="1856"/>
                    </a:lnTo>
                    <a:cubicBezTo>
                      <a:pt x="13" y="1906"/>
                      <a:pt x="8" y="1956"/>
                      <a:pt x="7" y="2007"/>
                    </a:cubicBezTo>
                    <a:lnTo>
                      <a:pt x="7" y="2007"/>
                    </a:lnTo>
                    <a:cubicBezTo>
                      <a:pt x="0" y="2151"/>
                      <a:pt x="34" y="2303"/>
                      <a:pt x="99" y="2437"/>
                    </a:cubicBezTo>
                    <a:lnTo>
                      <a:pt x="99" y="2437"/>
                    </a:lnTo>
                    <a:cubicBezTo>
                      <a:pt x="109" y="2460"/>
                      <a:pt x="119" y="2484"/>
                      <a:pt x="130" y="2506"/>
                    </a:cubicBezTo>
                    <a:lnTo>
                      <a:pt x="130" y="2506"/>
                    </a:lnTo>
                    <a:cubicBezTo>
                      <a:pt x="186" y="2658"/>
                      <a:pt x="278" y="2785"/>
                      <a:pt x="394" y="2888"/>
                    </a:cubicBezTo>
                    <a:cubicBezTo>
                      <a:pt x="504" y="3011"/>
                      <a:pt x="641" y="3108"/>
                      <a:pt x="806" y="3149"/>
                    </a:cubicBezTo>
                    <a:cubicBezTo>
                      <a:pt x="938" y="3221"/>
                      <a:pt x="1091" y="3261"/>
                      <a:pt x="1238" y="3261"/>
                    </a:cubicBezTo>
                    <a:cubicBezTo>
                      <a:pt x="1259" y="3261"/>
                      <a:pt x="1280" y="3260"/>
                      <a:pt x="1301" y="3259"/>
                    </a:cubicBezTo>
                    <a:cubicBezTo>
                      <a:pt x="1413" y="3259"/>
                      <a:pt x="1524" y="3244"/>
                      <a:pt x="1631" y="3216"/>
                    </a:cubicBezTo>
                    <a:lnTo>
                      <a:pt x="1631" y="3216"/>
                    </a:lnTo>
                    <a:cubicBezTo>
                      <a:pt x="1824" y="3195"/>
                      <a:pt x="2019" y="3184"/>
                      <a:pt x="2215" y="3184"/>
                    </a:cubicBezTo>
                    <a:cubicBezTo>
                      <a:pt x="2409" y="3184"/>
                      <a:pt x="2604" y="3195"/>
                      <a:pt x="2799" y="3218"/>
                    </a:cubicBezTo>
                    <a:cubicBezTo>
                      <a:pt x="3019" y="3204"/>
                      <a:pt x="3239" y="3149"/>
                      <a:pt x="3432" y="3039"/>
                    </a:cubicBezTo>
                    <a:cubicBezTo>
                      <a:pt x="3583" y="2956"/>
                      <a:pt x="3707" y="2833"/>
                      <a:pt x="3817" y="2695"/>
                    </a:cubicBezTo>
                    <a:cubicBezTo>
                      <a:pt x="3927" y="2571"/>
                      <a:pt x="3995" y="2434"/>
                      <a:pt x="4037" y="2269"/>
                    </a:cubicBezTo>
                    <a:cubicBezTo>
                      <a:pt x="4105" y="2049"/>
                      <a:pt x="4105" y="1802"/>
                      <a:pt x="4037" y="1582"/>
                    </a:cubicBezTo>
                    <a:cubicBezTo>
                      <a:pt x="3995" y="1375"/>
                      <a:pt x="3927" y="1183"/>
                      <a:pt x="3817" y="1018"/>
                    </a:cubicBezTo>
                    <a:cubicBezTo>
                      <a:pt x="3707" y="839"/>
                      <a:pt x="3583" y="674"/>
                      <a:pt x="3432" y="537"/>
                    </a:cubicBezTo>
                    <a:cubicBezTo>
                      <a:pt x="3198" y="331"/>
                      <a:pt x="2923" y="180"/>
                      <a:pt x="2634" y="83"/>
                    </a:cubicBezTo>
                    <a:lnTo>
                      <a:pt x="2318" y="15"/>
                    </a:lnTo>
                    <a:cubicBezTo>
                      <a:pt x="2222" y="1"/>
                      <a:pt x="2112" y="1"/>
                      <a:pt x="20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1" name="Google Shape;2291;p11"/>
              <p:cNvSpPr/>
              <p:nvPr/>
            </p:nvSpPr>
            <p:spPr>
              <a:xfrm>
                <a:off x="1088350" y="4226725"/>
                <a:ext cx="141950" cy="145000"/>
              </a:xfrm>
              <a:custGeom>
                <a:rect b="b" l="l" r="r" t="t"/>
                <a:pathLst>
                  <a:path extrusionOk="0" h="5800" w="5678">
                    <a:moveTo>
                      <a:pt x="3052" y="2347"/>
                    </a:moveTo>
                    <a:cubicBezTo>
                      <a:pt x="3052" y="2348"/>
                      <a:pt x="3052" y="2348"/>
                      <a:pt x="3052" y="2348"/>
                    </a:cubicBez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7"/>
                    </a:lnTo>
                    <a:close/>
                    <a:moveTo>
                      <a:pt x="3126" y="0"/>
                    </a:moveTo>
                    <a:cubicBezTo>
                      <a:pt x="3032" y="0"/>
                      <a:pt x="2938" y="4"/>
                      <a:pt x="2846" y="11"/>
                    </a:cubicBezTo>
                    <a:cubicBezTo>
                      <a:pt x="2440" y="11"/>
                      <a:pt x="1941" y="237"/>
                      <a:pt x="1742" y="624"/>
                    </a:cubicBezTo>
                    <a:lnTo>
                      <a:pt x="1742" y="624"/>
                    </a:lnTo>
                    <a:cubicBezTo>
                      <a:pt x="1699" y="673"/>
                      <a:pt x="1659" y="725"/>
                      <a:pt x="1622" y="780"/>
                    </a:cubicBezTo>
                    <a:cubicBezTo>
                      <a:pt x="1485" y="1069"/>
                      <a:pt x="1375" y="1371"/>
                      <a:pt x="1237" y="1646"/>
                    </a:cubicBezTo>
                    <a:cubicBezTo>
                      <a:pt x="1212" y="1690"/>
                      <a:pt x="1190" y="1736"/>
                      <a:pt x="1170" y="1783"/>
                    </a:cubicBezTo>
                    <a:lnTo>
                      <a:pt x="1170" y="1783"/>
                    </a:lnTo>
                    <a:cubicBezTo>
                      <a:pt x="1126" y="1837"/>
                      <a:pt x="1088" y="1896"/>
                      <a:pt x="1059" y="1963"/>
                    </a:cubicBezTo>
                    <a:cubicBezTo>
                      <a:pt x="1045" y="2045"/>
                      <a:pt x="1004" y="2114"/>
                      <a:pt x="976" y="2196"/>
                    </a:cubicBezTo>
                    <a:cubicBezTo>
                      <a:pt x="904" y="2325"/>
                      <a:pt x="855" y="2465"/>
                      <a:pt x="830" y="2611"/>
                    </a:cubicBezTo>
                    <a:lnTo>
                      <a:pt x="830" y="2611"/>
                    </a:lnTo>
                    <a:lnTo>
                      <a:pt x="812" y="2650"/>
                    </a:lnTo>
                    <a:lnTo>
                      <a:pt x="812" y="2650"/>
                    </a:lnTo>
                    <a:cubicBezTo>
                      <a:pt x="648" y="2832"/>
                      <a:pt x="537" y="3063"/>
                      <a:pt x="497" y="3311"/>
                    </a:cubicBezTo>
                    <a:lnTo>
                      <a:pt x="497" y="3311"/>
                    </a:lnTo>
                    <a:lnTo>
                      <a:pt x="247" y="3860"/>
                    </a:lnTo>
                    <a:cubicBezTo>
                      <a:pt x="0" y="4244"/>
                      <a:pt x="0" y="4753"/>
                      <a:pt x="247" y="5152"/>
                    </a:cubicBezTo>
                    <a:cubicBezTo>
                      <a:pt x="481" y="5537"/>
                      <a:pt x="894" y="5784"/>
                      <a:pt x="1361" y="5798"/>
                    </a:cubicBezTo>
                    <a:lnTo>
                      <a:pt x="3120" y="5798"/>
                    </a:lnTo>
                    <a:cubicBezTo>
                      <a:pt x="3153" y="5799"/>
                      <a:pt x="3185" y="5800"/>
                      <a:pt x="3217" y="5800"/>
                    </a:cubicBezTo>
                    <a:cubicBezTo>
                      <a:pt x="3572" y="5800"/>
                      <a:pt x="3934" y="5730"/>
                      <a:pt x="4261" y="5592"/>
                    </a:cubicBezTo>
                    <a:cubicBezTo>
                      <a:pt x="4619" y="5454"/>
                      <a:pt x="4935" y="5207"/>
                      <a:pt x="5169" y="4891"/>
                    </a:cubicBezTo>
                    <a:cubicBezTo>
                      <a:pt x="5457" y="4519"/>
                      <a:pt x="5622" y="4080"/>
                      <a:pt x="5650" y="3612"/>
                    </a:cubicBezTo>
                    <a:cubicBezTo>
                      <a:pt x="5664" y="3337"/>
                      <a:pt x="5650" y="3062"/>
                      <a:pt x="5650" y="2787"/>
                    </a:cubicBezTo>
                    <a:cubicBezTo>
                      <a:pt x="5677" y="2416"/>
                      <a:pt x="5650" y="2059"/>
                      <a:pt x="5581" y="1688"/>
                    </a:cubicBezTo>
                    <a:cubicBezTo>
                      <a:pt x="5485" y="1316"/>
                      <a:pt x="5279" y="973"/>
                      <a:pt x="5004" y="698"/>
                    </a:cubicBezTo>
                    <a:cubicBezTo>
                      <a:pt x="4715" y="409"/>
                      <a:pt x="4358" y="203"/>
                      <a:pt x="3973" y="93"/>
                    </a:cubicBezTo>
                    <a:cubicBezTo>
                      <a:pt x="3694" y="31"/>
                      <a:pt x="3408" y="0"/>
                      <a:pt x="3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2" name="Google Shape;2292;p11"/>
              <p:cNvSpPr/>
              <p:nvPr/>
            </p:nvSpPr>
            <p:spPr>
              <a:xfrm>
                <a:off x="1029925" y="4332050"/>
                <a:ext cx="252600" cy="175400"/>
              </a:xfrm>
              <a:custGeom>
                <a:rect b="b" l="l" r="r" t="t"/>
                <a:pathLst>
                  <a:path extrusionOk="0" h="7016" w="10104">
                    <a:moveTo>
                      <a:pt x="6713" y="2735"/>
                    </a:moveTo>
                    <a:lnTo>
                      <a:pt x="6713" y="2735"/>
                    </a:lnTo>
                    <a:cubicBezTo>
                      <a:pt x="6716" y="2737"/>
                      <a:pt x="6719" y="2738"/>
                      <a:pt x="6722" y="2740"/>
                    </a:cubicBezTo>
                    <a:lnTo>
                      <a:pt x="6713" y="2735"/>
                    </a:lnTo>
                    <a:close/>
                    <a:moveTo>
                      <a:pt x="4436" y="2588"/>
                    </a:moveTo>
                    <a:cubicBezTo>
                      <a:pt x="4263" y="2662"/>
                      <a:pt x="4099" y="2758"/>
                      <a:pt x="3947" y="2875"/>
                    </a:cubicBezTo>
                    <a:lnTo>
                      <a:pt x="3947" y="2875"/>
                    </a:lnTo>
                    <a:cubicBezTo>
                      <a:pt x="3990" y="2779"/>
                      <a:pt x="4033" y="2684"/>
                      <a:pt x="4076" y="2588"/>
                    </a:cubicBezTo>
                    <a:close/>
                    <a:moveTo>
                      <a:pt x="7025" y="3001"/>
                    </a:moveTo>
                    <a:cubicBezTo>
                      <a:pt x="7025" y="3001"/>
                      <a:pt x="7063" y="3032"/>
                      <a:pt x="7083" y="3059"/>
                    </a:cubicBezTo>
                    <a:lnTo>
                      <a:pt x="7083" y="3059"/>
                    </a:lnTo>
                    <a:lnTo>
                      <a:pt x="7025" y="3001"/>
                    </a:lnTo>
                    <a:close/>
                    <a:moveTo>
                      <a:pt x="6153" y="2584"/>
                    </a:moveTo>
                    <a:cubicBezTo>
                      <a:pt x="6193" y="2586"/>
                      <a:pt x="6234" y="2589"/>
                      <a:pt x="6274" y="2592"/>
                    </a:cubicBezTo>
                    <a:lnTo>
                      <a:pt x="6274" y="2592"/>
                    </a:lnTo>
                    <a:cubicBezTo>
                      <a:pt x="6358" y="2612"/>
                      <a:pt x="6442" y="2636"/>
                      <a:pt x="6526" y="2664"/>
                    </a:cubicBezTo>
                    <a:lnTo>
                      <a:pt x="6526" y="2664"/>
                    </a:lnTo>
                    <a:lnTo>
                      <a:pt x="6832" y="2822"/>
                    </a:lnTo>
                    <a:lnTo>
                      <a:pt x="6853" y="2837"/>
                    </a:lnTo>
                    <a:lnTo>
                      <a:pt x="6853" y="2837"/>
                    </a:lnTo>
                    <a:cubicBezTo>
                      <a:pt x="6892" y="2875"/>
                      <a:pt x="6931" y="2921"/>
                      <a:pt x="6970" y="2959"/>
                    </a:cubicBezTo>
                    <a:lnTo>
                      <a:pt x="7089" y="3069"/>
                    </a:lnTo>
                    <a:lnTo>
                      <a:pt x="7089" y="3069"/>
                    </a:lnTo>
                    <a:cubicBezTo>
                      <a:pt x="7092" y="3074"/>
                      <a:pt x="7093" y="3079"/>
                      <a:pt x="7093" y="3083"/>
                    </a:cubicBezTo>
                    <a:cubicBezTo>
                      <a:pt x="7154" y="3170"/>
                      <a:pt x="7204" y="3262"/>
                      <a:pt x="7253" y="3356"/>
                    </a:cubicBezTo>
                    <a:lnTo>
                      <a:pt x="7253" y="3356"/>
                    </a:lnTo>
                    <a:cubicBezTo>
                      <a:pt x="7262" y="3382"/>
                      <a:pt x="7270" y="3408"/>
                      <a:pt x="7278" y="3434"/>
                    </a:cubicBezTo>
                    <a:lnTo>
                      <a:pt x="7278" y="3434"/>
                    </a:lnTo>
                    <a:cubicBezTo>
                      <a:pt x="7247" y="3427"/>
                      <a:pt x="7217" y="3419"/>
                      <a:pt x="7187" y="3412"/>
                    </a:cubicBezTo>
                    <a:lnTo>
                      <a:pt x="7187" y="3412"/>
                    </a:lnTo>
                    <a:cubicBezTo>
                      <a:pt x="6938" y="3045"/>
                      <a:pt x="6567" y="2756"/>
                      <a:pt x="6153" y="2584"/>
                    </a:cubicBezTo>
                    <a:close/>
                    <a:moveTo>
                      <a:pt x="5650" y="4760"/>
                    </a:moveTo>
                    <a:cubicBezTo>
                      <a:pt x="5651" y="4760"/>
                      <a:pt x="5650" y="4763"/>
                      <a:pt x="5645" y="4768"/>
                    </a:cubicBezTo>
                    <a:lnTo>
                      <a:pt x="5645" y="4768"/>
                    </a:lnTo>
                    <a:cubicBezTo>
                      <a:pt x="5645" y="4767"/>
                      <a:pt x="5645" y="4767"/>
                      <a:pt x="5646" y="4766"/>
                    </a:cubicBezTo>
                    <a:lnTo>
                      <a:pt x="5646" y="4766"/>
                    </a:lnTo>
                    <a:cubicBezTo>
                      <a:pt x="5647" y="4764"/>
                      <a:pt x="5648" y="4762"/>
                      <a:pt x="5650" y="4760"/>
                    </a:cubicBezTo>
                    <a:close/>
                    <a:moveTo>
                      <a:pt x="4976" y="4760"/>
                    </a:moveTo>
                    <a:lnTo>
                      <a:pt x="4976" y="4760"/>
                    </a:lnTo>
                    <a:cubicBezTo>
                      <a:pt x="4978" y="4764"/>
                      <a:pt x="4980" y="4768"/>
                      <a:pt x="4982" y="4772"/>
                    </a:cubicBezTo>
                    <a:lnTo>
                      <a:pt x="4982" y="4772"/>
                    </a:lnTo>
                    <a:cubicBezTo>
                      <a:pt x="4984" y="4780"/>
                      <a:pt x="4986" y="4787"/>
                      <a:pt x="4988" y="4795"/>
                    </a:cubicBezTo>
                    <a:lnTo>
                      <a:pt x="4988" y="4795"/>
                    </a:lnTo>
                    <a:cubicBezTo>
                      <a:pt x="4984" y="4784"/>
                      <a:pt x="4980" y="4773"/>
                      <a:pt x="4976" y="4760"/>
                    </a:cubicBezTo>
                    <a:close/>
                    <a:moveTo>
                      <a:pt x="5902" y="1"/>
                    </a:moveTo>
                    <a:cubicBezTo>
                      <a:pt x="5845" y="1"/>
                      <a:pt x="5789" y="2"/>
                      <a:pt x="5732" y="4"/>
                    </a:cubicBezTo>
                    <a:lnTo>
                      <a:pt x="3299" y="4"/>
                    </a:lnTo>
                    <a:cubicBezTo>
                      <a:pt x="2908" y="4"/>
                      <a:pt x="2418" y="202"/>
                      <a:pt x="2228" y="574"/>
                    </a:cubicBezTo>
                    <a:lnTo>
                      <a:pt x="2228" y="574"/>
                    </a:lnTo>
                    <a:cubicBezTo>
                      <a:pt x="2153" y="645"/>
                      <a:pt x="2091" y="725"/>
                      <a:pt x="2048" y="815"/>
                    </a:cubicBezTo>
                    <a:lnTo>
                      <a:pt x="962" y="3276"/>
                    </a:lnTo>
                    <a:cubicBezTo>
                      <a:pt x="886" y="3415"/>
                      <a:pt x="833" y="3564"/>
                      <a:pt x="807" y="3717"/>
                    </a:cubicBezTo>
                    <a:lnTo>
                      <a:pt x="807" y="3717"/>
                    </a:lnTo>
                    <a:cubicBezTo>
                      <a:pt x="743" y="3788"/>
                      <a:pt x="689" y="3870"/>
                      <a:pt x="646" y="3963"/>
                    </a:cubicBezTo>
                    <a:lnTo>
                      <a:pt x="234" y="4884"/>
                    </a:lnTo>
                    <a:cubicBezTo>
                      <a:pt x="14" y="5379"/>
                      <a:pt x="0" y="5860"/>
                      <a:pt x="344" y="6314"/>
                    </a:cubicBezTo>
                    <a:cubicBezTo>
                      <a:pt x="592" y="6637"/>
                      <a:pt x="975" y="6825"/>
                      <a:pt x="1374" y="6825"/>
                    </a:cubicBezTo>
                    <a:cubicBezTo>
                      <a:pt x="1484" y="6825"/>
                      <a:pt x="1595" y="6811"/>
                      <a:pt x="1705" y="6781"/>
                    </a:cubicBezTo>
                    <a:cubicBezTo>
                      <a:pt x="2708" y="6520"/>
                      <a:pt x="3670" y="6039"/>
                      <a:pt x="4729" y="5846"/>
                    </a:cubicBezTo>
                    <a:cubicBezTo>
                      <a:pt x="4959" y="5786"/>
                      <a:pt x="5168" y="5650"/>
                      <a:pt x="5318" y="5459"/>
                    </a:cubicBezTo>
                    <a:lnTo>
                      <a:pt x="5318" y="5459"/>
                    </a:lnTo>
                    <a:cubicBezTo>
                      <a:pt x="5477" y="5617"/>
                      <a:pt x="5682" y="5729"/>
                      <a:pt x="5911" y="5778"/>
                    </a:cubicBezTo>
                    <a:cubicBezTo>
                      <a:pt x="6248" y="5824"/>
                      <a:pt x="6585" y="5910"/>
                      <a:pt x="6914" y="6027"/>
                    </a:cubicBezTo>
                    <a:lnTo>
                      <a:pt x="6914" y="6027"/>
                    </a:lnTo>
                    <a:cubicBezTo>
                      <a:pt x="7083" y="6108"/>
                      <a:pt x="7251" y="6205"/>
                      <a:pt x="7411" y="6310"/>
                    </a:cubicBezTo>
                    <a:lnTo>
                      <a:pt x="7411" y="6310"/>
                    </a:lnTo>
                    <a:cubicBezTo>
                      <a:pt x="7439" y="6340"/>
                      <a:pt x="7470" y="6364"/>
                      <a:pt x="7506" y="6382"/>
                    </a:cubicBezTo>
                    <a:lnTo>
                      <a:pt x="7726" y="6644"/>
                    </a:lnTo>
                    <a:cubicBezTo>
                      <a:pt x="7877" y="6809"/>
                      <a:pt x="8083" y="6918"/>
                      <a:pt x="8303" y="6987"/>
                    </a:cubicBezTo>
                    <a:cubicBezTo>
                      <a:pt x="8397" y="7006"/>
                      <a:pt x="8493" y="7015"/>
                      <a:pt x="8590" y="7015"/>
                    </a:cubicBezTo>
                    <a:cubicBezTo>
                      <a:pt x="8774" y="7015"/>
                      <a:pt x="8961" y="6982"/>
                      <a:pt x="9142" y="6918"/>
                    </a:cubicBezTo>
                    <a:cubicBezTo>
                      <a:pt x="9609" y="6699"/>
                      <a:pt x="9925" y="6245"/>
                      <a:pt x="9925" y="5723"/>
                    </a:cubicBezTo>
                    <a:cubicBezTo>
                      <a:pt x="9925" y="4389"/>
                      <a:pt x="10104" y="2891"/>
                      <a:pt x="9293" y="1736"/>
                    </a:cubicBezTo>
                    <a:cubicBezTo>
                      <a:pt x="8935" y="1186"/>
                      <a:pt x="8427" y="746"/>
                      <a:pt x="7849" y="430"/>
                    </a:cubicBezTo>
                    <a:cubicBezTo>
                      <a:pt x="7241" y="151"/>
                      <a:pt x="6573" y="1"/>
                      <a:pt x="59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3" name="Google Shape;2293;p11"/>
              <p:cNvSpPr/>
              <p:nvPr/>
            </p:nvSpPr>
            <p:spPr>
              <a:xfrm>
                <a:off x="818550" y="4228700"/>
                <a:ext cx="323075" cy="142975"/>
              </a:xfrm>
              <a:custGeom>
                <a:rect b="b" l="l" r="r" t="t"/>
                <a:pathLst>
                  <a:path extrusionOk="0" h="5719" w="12923">
                    <a:moveTo>
                      <a:pt x="2636" y="3432"/>
                    </a:moveTo>
                    <a:lnTo>
                      <a:pt x="2682" y="3533"/>
                    </a:lnTo>
                    <a:cubicBezTo>
                      <a:pt x="2663" y="3501"/>
                      <a:pt x="2648" y="3467"/>
                      <a:pt x="2636" y="3432"/>
                    </a:cubicBezTo>
                    <a:close/>
                    <a:moveTo>
                      <a:pt x="2639" y="3534"/>
                    </a:moveTo>
                    <a:lnTo>
                      <a:pt x="2640" y="3547"/>
                    </a:lnTo>
                    <a:cubicBezTo>
                      <a:pt x="2640" y="3542"/>
                      <a:pt x="2639" y="3538"/>
                      <a:pt x="2639" y="3534"/>
                    </a:cubicBezTo>
                    <a:close/>
                    <a:moveTo>
                      <a:pt x="2640" y="0"/>
                    </a:moveTo>
                    <a:cubicBezTo>
                      <a:pt x="2252" y="0"/>
                      <a:pt x="1863" y="21"/>
                      <a:pt x="1508" y="145"/>
                    </a:cubicBezTo>
                    <a:lnTo>
                      <a:pt x="1508" y="145"/>
                    </a:lnTo>
                    <a:cubicBezTo>
                      <a:pt x="1252" y="203"/>
                      <a:pt x="1018" y="324"/>
                      <a:pt x="826" y="495"/>
                    </a:cubicBezTo>
                    <a:cubicBezTo>
                      <a:pt x="97" y="1059"/>
                      <a:pt x="1" y="2062"/>
                      <a:pt x="28" y="2901"/>
                    </a:cubicBezTo>
                    <a:cubicBezTo>
                      <a:pt x="42" y="3313"/>
                      <a:pt x="28" y="3753"/>
                      <a:pt x="166" y="4152"/>
                    </a:cubicBezTo>
                    <a:cubicBezTo>
                      <a:pt x="386" y="4784"/>
                      <a:pt x="853" y="5279"/>
                      <a:pt x="1458" y="5526"/>
                    </a:cubicBezTo>
                    <a:cubicBezTo>
                      <a:pt x="1895" y="5708"/>
                      <a:pt x="2374" y="5719"/>
                      <a:pt x="2859" y="5719"/>
                    </a:cubicBezTo>
                    <a:cubicBezTo>
                      <a:pt x="2923" y="5719"/>
                      <a:pt x="2988" y="5719"/>
                      <a:pt x="3053" y="5719"/>
                    </a:cubicBezTo>
                    <a:lnTo>
                      <a:pt x="10063" y="5719"/>
                    </a:lnTo>
                    <a:cubicBezTo>
                      <a:pt x="10476" y="5719"/>
                      <a:pt x="11012" y="5471"/>
                      <a:pt x="11191" y="5059"/>
                    </a:cubicBezTo>
                    <a:lnTo>
                      <a:pt x="11207" y="5017"/>
                    </a:lnTo>
                    <a:lnTo>
                      <a:pt x="11207" y="5017"/>
                    </a:lnTo>
                    <a:cubicBezTo>
                      <a:pt x="11263" y="4955"/>
                      <a:pt x="11313" y="4886"/>
                      <a:pt x="11356" y="4812"/>
                    </a:cubicBezTo>
                    <a:lnTo>
                      <a:pt x="11576" y="4289"/>
                    </a:lnTo>
                    <a:cubicBezTo>
                      <a:pt x="11608" y="4222"/>
                      <a:pt x="11637" y="4154"/>
                      <a:pt x="11660" y="4087"/>
                    </a:cubicBezTo>
                    <a:lnTo>
                      <a:pt x="11660" y="4087"/>
                    </a:lnTo>
                    <a:cubicBezTo>
                      <a:pt x="11703" y="4035"/>
                      <a:pt x="11739" y="3978"/>
                      <a:pt x="11768" y="3918"/>
                    </a:cubicBezTo>
                    <a:lnTo>
                      <a:pt x="12029" y="3327"/>
                    </a:lnTo>
                    <a:cubicBezTo>
                      <a:pt x="12086" y="3188"/>
                      <a:pt x="12131" y="3049"/>
                      <a:pt x="12159" y="2911"/>
                    </a:cubicBezTo>
                    <a:lnTo>
                      <a:pt x="12159" y="2911"/>
                    </a:lnTo>
                    <a:cubicBezTo>
                      <a:pt x="12171" y="2890"/>
                      <a:pt x="12183" y="2868"/>
                      <a:pt x="12194" y="2846"/>
                    </a:cubicBezTo>
                    <a:cubicBezTo>
                      <a:pt x="12249" y="2752"/>
                      <a:pt x="12299" y="2654"/>
                      <a:pt x="12345" y="2551"/>
                    </a:cubicBezTo>
                    <a:lnTo>
                      <a:pt x="12345" y="2551"/>
                    </a:lnTo>
                    <a:cubicBezTo>
                      <a:pt x="12397" y="2490"/>
                      <a:pt x="12439" y="2424"/>
                      <a:pt x="12469" y="2351"/>
                    </a:cubicBezTo>
                    <a:cubicBezTo>
                      <a:pt x="12538" y="2213"/>
                      <a:pt x="12607" y="2076"/>
                      <a:pt x="12662" y="1939"/>
                    </a:cubicBezTo>
                    <a:cubicBezTo>
                      <a:pt x="12868" y="1485"/>
                      <a:pt x="12923" y="1059"/>
                      <a:pt x="12662" y="633"/>
                    </a:cubicBezTo>
                    <a:cubicBezTo>
                      <a:pt x="12428" y="234"/>
                      <a:pt x="12015" y="0"/>
                      <a:pt x="11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4" name="Google Shape;2294;p11"/>
              <p:cNvSpPr/>
              <p:nvPr/>
            </p:nvSpPr>
            <p:spPr>
              <a:xfrm>
                <a:off x="770800" y="4331175"/>
                <a:ext cx="323400" cy="204225"/>
              </a:xfrm>
              <a:custGeom>
                <a:rect b="b" l="l" r="r" t="t"/>
                <a:pathLst>
                  <a:path extrusionOk="0" h="8169" w="12936">
                    <a:moveTo>
                      <a:pt x="3918" y="2596"/>
                    </a:moveTo>
                    <a:lnTo>
                      <a:pt x="3844" y="2605"/>
                    </a:lnTo>
                    <a:lnTo>
                      <a:pt x="3844" y="2605"/>
                    </a:lnTo>
                    <a:cubicBezTo>
                      <a:pt x="3869" y="2601"/>
                      <a:pt x="3893" y="2598"/>
                      <a:pt x="3918" y="2596"/>
                    </a:cubicBezTo>
                    <a:close/>
                    <a:moveTo>
                      <a:pt x="2873" y="3077"/>
                    </a:moveTo>
                    <a:cubicBezTo>
                      <a:pt x="2837" y="3117"/>
                      <a:pt x="2805" y="3163"/>
                      <a:pt x="2807" y="3163"/>
                    </a:cubicBezTo>
                    <a:cubicBezTo>
                      <a:pt x="2809" y="3163"/>
                      <a:pt x="2827" y="3140"/>
                      <a:pt x="2873" y="3077"/>
                    </a:cubicBezTo>
                    <a:close/>
                    <a:moveTo>
                      <a:pt x="4629" y="2598"/>
                    </a:moveTo>
                    <a:cubicBezTo>
                      <a:pt x="4882" y="2598"/>
                      <a:pt x="5135" y="2606"/>
                      <a:pt x="5389" y="2623"/>
                    </a:cubicBezTo>
                    <a:lnTo>
                      <a:pt x="9539" y="2623"/>
                    </a:lnTo>
                    <a:lnTo>
                      <a:pt x="9362" y="3008"/>
                    </a:lnTo>
                    <a:cubicBezTo>
                      <a:pt x="9295" y="3161"/>
                      <a:pt x="9239" y="3320"/>
                      <a:pt x="9210" y="3482"/>
                    </a:cubicBezTo>
                    <a:lnTo>
                      <a:pt x="9210" y="3482"/>
                    </a:lnTo>
                    <a:cubicBezTo>
                      <a:pt x="9197" y="3510"/>
                      <a:pt x="9184" y="3539"/>
                      <a:pt x="9171" y="3568"/>
                    </a:cubicBezTo>
                    <a:lnTo>
                      <a:pt x="9171" y="3568"/>
                    </a:lnTo>
                    <a:cubicBezTo>
                      <a:pt x="8905" y="3382"/>
                      <a:pt x="8614" y="3230"/>
                      <a:pt x="8303" y="3118"/>
                    </a:cubicBezTo>
                    <a:cubicBezTo>
                      <a:pt x="7917" y="2978"/>
                      <a:pt x="7516" y="2909"/>
                      <a:pt x="7116" y="2909"/>
                    </a:cubicBezTo>
                    <a:cubicBezTo>
                      <a:pt x="6549" y="2909"/>
                      <a:pt x="5985" y="3048"/>
                      <a:pt x="5475" y="3320"/>
                    </a:cubicBezTo>
                    <a:lnTo>
                      <a:pt x="5475" y="3320"/>
                    </a:lnTo>
                    <a:cubicBezTo>
                      <a:pt x="5215" y="3272"/>
                      <a:pt x="4953" y="3248"/>
                      <a:pt x="4692" y="3248"/>
                    </a:cubicBezTo>
                    <a:cubicBezTo>
                      <a:pt x="3964" y="3248"/>
                      <a:pt x="3243" y="3432"/>
                      <a:pt x="2599" y="3787"/>
                    </a:cubicBezTo>
                    <a:lnTo>
                      <a:pt x="2599" y="3787"/>
                    </a:lnTo>
                    <a:cubicBezTo>
                      <a:pt x="2599" y="3751"/>
                      <a:pt x="2600" y="3716"/>
                      <a:pt x="2602" y="3680"/>
                    </a:cubicBezTo>
                    <a:lnTo>
                      <a:pt x="2602" y="3680"/>
                    </a:lnTo>
                    <a:cubicBezTo>
                      <a:pt x="2627" y="3578"/>
                      <a:pt x="2657" y="3477"/>
                      <a:pt x="2691" y="3378"/>
                    </a:cubicBezTo>
                    <a:lnTo>
                      <a:pt x="2691" y="3378"/>
                    </a:lnTo>
                    <a:lnTo>
                      <a:pt x="2818" y="3132"/>
                    </a:lnTo>
                    <a:lnTo>
                      <a:pt x="2942" y="2981"/>
                    </a:lnTo>
                    <a:lnTo>
                      <a:pt x="2942" y="2981"/>
                    </a:lnTo>
                    <a:cubicBezTo>
                      <a:pt x="2914" y="3020"/>
                      <a:pt x="2891" y="3052"/>
                      <a:pt x="2873" y="3077"/>
                    </a:cubicBezTo>
                    <a:lnTo>
                      <a:pt x="2873" y="3077"/>
                    </a:lnTo>
                    <a:cubicBezTo>
                      <a:pt x="2887" y="3061"/>
                      <a:pt x="2901" y="3047"/>
                      <a:pt x="2914" y="3036"/>
                    </a:cubicBezTo>
                    <a:lnTo>
                      <a:pt x="3036" y="2904"/>
                    </a:lnTo>
                    <a:lnTo>
                      <a:pt x="3036" y="2904"/>
                    </a:lnTo>
                    <a:cubicBezTo>
                      <a:pt x="3133" y="2837"/>
                      <a:pt x="3229" y="2777"/>
                      <a:pt x="3331" y="2723"/>
                    </a:cubicBezTo>
                    <a:lnTo>
                      <a:pt x="3331" y="2723"/>
                    </a:lnTo>
                    <a:cubicBezTo>
                      <a:pt x="3450" y="2685"/>
                      <a:pt x="3572" y="2653"/>
                      <a:pt x="3694" y="2629"/>
                    </a:cubicBezTo>
                    <a:lnTo>
                      <a:pt x="3694" y="2629"/>
                    </a:lnTo>
                    <a:cubicBezTo>
                      <a:pt x="4005" y="2610"/>
                      <a:pt x="4317" y="2598"/>
                      <a:pt x="4629" y="2598"/>
                    </a:cubicBezTo>
                    <a:close/>
                    <a:moveTo>
                      <a:pt x="7093" y="5469"/>
                    </a:moveTo>
                    <a:lnTo>
                      <a:pt x="7093" y="5469"/>
                    </a:lnTo>
                    <a:cubicBezTo>
                      <a:pt x="7107" y="5470"/>
                      <a:pt x="7120" y="5471"/>
                      <a:pt x="7134" y="5472"/>
                    </a:cubicBezTo>
                    <a:lnTo>
                      <a:pt x="7134" y="5472"/>
                    </a:lnTo>
                    <a:lnTo>
                      <a:pt x="7093" y="5469"/>
                    </a:lnTo>
                    <a:close/>
                    <a:moveTo>
                      <a:pt x="6598" y="5604"/>
                    </a:moveTo>
                    <a:lnTo>
                      <a:pt x="6557" y="5620"/>
                    </a:lnTo>
                    <a:cubicBezTo>
                      <a:pt x="6571" y="5615"/>
                      <a:pt x="6584" y="5609"/>
                      <a:pt x="6598" y="5604"/>
                    </a:cubicBezTo>
                    <a:close/>
                    <a:moveTo>
                      <a:pt x="4619" y="5799"/>
                    </a:moveTo>
                    <a:lnTo>
                      <a:pt x="4579" y="5804"/>
                    </a:lnTo>
                    <a:lnTo>
                      <a:pt x="4579" y="5804"/>
                    </a:lnTo>
                    <a:cubicBezTo>
                      <a:pt x="4593" y="5802"/>
                      <a:pt x="4606" y="5800"/>
                      <a:pt x="4619" y="5799"/>
                    </a:cubicBezTo>
                    <a:close/>
                    <a:moveTo>
                      <a:pt x="4702" y="5799"/>
                    </a:moveTo>
                    <a:lnTo>
                      <a:pt x="4702" y="5799"/>
                    </a:lnTo>
                    <a:cubicBezTo>
                      <a:pt x="4725" y="5801"/>
                      <a:pt x="4749" y="5804"/>
                      <a:pt x="4773" y="5807"/>
                    </a:cubicBezTo>
                    <a:lnTo>
                      <a:pt x="4773" y="5807"/>
                    </a:lnTo>
                    <a:lnTo>
                      <a:pt x="4702" y="5799"/>
                    </a:lnTo>
                    <a:close/>
                    <a:moveTo>
                      <a:pt x="3920" y="5986"/>
                    </a:moveTo>
                    <a:lnTo>
                      <a:pt x="3877" y="6005"/>
                    </a:lnTo>
                    <a:cubicBezTo>
                      <a:pt x="3891" y="5999"/>
                      <a:pt x="3905" y="5992"/>
                      <a:pt x="3920" y="5986"/>
                    </a:cubicBezTo>
                    <a:close/>
                    <a:moveTo>
                      <a:pt x="8028" y="5964"/>
                    </a:moveTo>
                    <a:cubicBezTo>
                      <a:pt x="8048" y="6004"/>
                      <a:pt x="8069" y="6045"/>
                      <a:pt x="8084" y="6091"/>
                    </a:cubicBezTo>
                    <a:lnTo>
                      <a:pt x="8084" y="6091"/>
                    </a:lnTo>
                    <a:lnTo>
                      <a:pt x="8028" y="5964"/>
                    </a:lnTo>
                    <a:close/>
                    <a:moveTo>
                      <a:pt x="2775" y="6990"/>
                    </a:moveTo>
                    <a:lnTo>
                      <a:pt x="2775" y="6990"/>
                    </a:lnTo>
                    <a:cubicBezTo>
                      <a:pt x="2736" y="7038"/>
                      <a:pt x="2689" y="7095"/>
                      <a:pt x="2687" y="7095"/>
                    </a:cubicBezTo>
                    <a:cubicBezTo>
                      <a:pt x="2686" y="7095"/>
                      <a:pt x="2692" y="7086"/>
                      <a:pt x="2708" y="7063"/>
                    </a:cubicBezTo>
                    <a:lnTo>
                      <a:pt x="2775" y="6990"/>
                    </a:lnTo>
                    <a:close/>
                    <a:moveTo>
                      <a:pt x="4695" y="1"/>
                    </a:moveTo>
                    <a:cubicBezTo>
                      <a:pt x="4425" y="1"/>
                      <a:pt x="4156" y="7"/>
                      <a:pt x="3890" y="25"/>
                    </a:cubicBezTo>
                    <a:cubicBezTo>
                      <a:pt x="3079" y="66"/>
                      <a:pt x="1925" y="383"/>
                      <a:pt x="1182" y="1084"/>
                    </a:cubicBezTo>
                    <a:cubicBezTo>
                      <a:pt x="440" y="1812"/>
                      <a:pt x="28" y="2816"/>
                      <a:pt x="14" y="3861"/>
                    </a:cubicBezTo>
                    <a:cubicBezTo>
                      <a:pt x="14" y="3870"/>
                      <a:pt x="14" y="3880"/>
                      <a:pt x="14" y="3889"/>
                    </a:cubicBezTo>
                    <a:lnTo>
                      <a:pt x="14" y="3889"/>
                    </a:lnTo>
                    <a:cubicBezTo>
                      <a:pt x="0" y="4888"/>
                      <a:pt x="14" y="5886"/>
                      <a:pt x="14" y="6871"/>
                    </a:cubicBezTo>
                    <a:cubicBezTo>
                      <a:pt x="28" y="7462"/>
                      <a:pt x="413" y="7971"/>
                      <a:pt x="962" y="8136"/>
                    </a:cubicBezTo>
                    <a:cubicBezTo>
                      <a:pt x="1062" y="8158"/>
                      <a:pt x="1163" y="8168"/>
                      <a:pt x="1263" y="8168"/>
                    </a:cubicBezTo>
                    <a:cubicBezTo>
                      <a:pt x="1727" y="8168"/>
                      <a:pt x="2171" y="7938"/>
                      <a:pt x="2420" y="7531"/>
                    </a:cubicBezTo>
                    <a:cubicBezTo>
                      <a:pt x="2530" y="7338"/>
                      <a:pt x="2653" y="7160"/>
                      <a:pt x="2777" y="6995"/>
                    </a:cubicBezTo>
                    <a:cubicBezTo>
                      <a:pt x="2791" y="6977"/>
                      <a:pt x="2801" y="6963"/>
                      <a:pt x="2809" y="6953"/>
                    </a:cubicBezTo>
                    <a:lnTo>
                      <a:pt x="2809" y="6953"/>
                    </a:lnTo>
                    <a:lnTo>
                      <a:pt x="2846" y="6912"/>
                    </a:lnTo>
                    <a:lnTo>
                      <a:pt x="3093" y="6637"/>
                    </a:lnTo>
                    <a:lnTo>
                      <a:pt x="3382" y="6362"/>
                    </a:lnTo>
                    <a:lnTo>
                      <a:pt x="3500" y="6255"/>
                    </a:lnTo>
                    <a:lnTo>
                      <a:pt x="3500" y="6255"/>
                    </a:lnTo>
                    <a:cubicBezTo>
                      <a:pt x="3676" y="6133"/>
                      <a:pt x="3860" y="6027"/>
                      <a:pt x="4045" y="5936"/>
                    </a:cubicBezTo>
                    <a:lnTo>
                      <a:pt x="4045" y="5936"/>
                    </a:lnTo>
                    <a:cubicBezTo>
                      <a:pt x="4176" y="5888"/>
                      <a:pt x="4306" y="5852"/>
                      <a:pt x="4437" y="5827"/>
                    </a:cubicBezTo>
                    <a:lnTo>
                      <a:pt x="4437" y="5827"/>
                    </a:lnTo>
                    <a:cubicBezTo>
                      <a:pt x="4513" y="5822"/>
                      <a:pt x="4590" y="5819"/>
                      <a:pt x="4665" y="5819"/>
                    </a:cubicBezTo>
                    <a:cubicBezTo>
                      <a:pt x="4734" y="5819"/>
                      <a:pt x="4803" y="5821"/>
                      <a:pt x="4870" y="5825"/>
                    </a:cubicBezTo>
                    <a:lnTo>
                      <a:pt x="4870" y="5825"/>
                    </a:lnTo>
                    <a:cubicBezTo>
                      <a:pt x="5115" y="5878"/>
                      <a:pt x="5371" y="5980"/>
                      <a:pt x="5621" y="5980"/>
                    </a:cubicBezTo>
                    <a:cubicBezTo>
                      <a:pt x="5644" y="5980"/>
                      <a:pt x="5668" y="5979"/>
                      <a:pt x="5691" y="5977"/>
                    </a:cubicBezTo>
                    <a:cubicBezTo>
                      <a:pt x="5980" y="5977"/>
                      <a:pt x="6269" y="5868"/>
                      <a:pt x="6516" y="5689"/>
                    </a:cubicBezTo>
                    <a:cubicBezTo>
                      <a:pt x="6596" y="5639"/>
                      <a:pt x="6684" y="5589"/>
                      <a:pt x="6773" y="5544"/>
                    </a:cubicBezTo>
                    <a:lnTo>
                      <a:pt x="6773" y="5544"/>
                    </a:lnTo>
                    <a:cubicBezTo>
                      <a:pt x="6843" y="5522"/>
                      <a:pt x="6914" y="5504"/>
                      <a:pt x="6984" y="5489"/>
                    </a:cubicBezTo>
                    <a:lnTo>
                      <a:pt x="6984" y="5489"/>
                    </a:lnTo>
                    <a:cubicBezTo>
                      <a:pt x="7036" y="5487"/>
                      <a:pt x="7088" y="5486"/>
                      <a:pt x="7140" y="5486"/>
                    </a:cubicBezTo>
                    <a:cubicBezTo>
                      <a:pt x="7177" y="5486"/>
                      <a:pt x="7214" y="5487"/>
                      <a:pt x="7250" y="5487"/>
                    </a:cubicBezTo>
                    <a:lnTo>
                      <a:pt x="7250" y="5487"/>
                    </a:lnTo>
                    <a:cubicBezTo>
                      <a:pt x="7329" y="5501"/>
                      <a:pt x="7407" y="5520"/>
                      <a:pt x="7484" y="5545"/>
                    </a:cubicBezTo>
                    <a:lnTo>
                      <a:pt x="7484" y="5545"/>
                    </a:lnTo>
                    <a:lnTo>
                      <a:pt x="7696" y="5659"/>
                    </a:lnTo>
                    <a:lnTo>
                      <a:pt x="7696" y="5659"/>
                    </a:lnTo>
                    <a:cubicBezTo>
                      <a:pt x="7697" y="5660"/>
                      <a:pt x="7698" y="5661"/>
                      <a:pt x="7698" y="5661"/>
                    </a:cubicBezTo>
                    <a:lnTo>
                      <a:pt x="7849" y="5799"/>
                    </a:lnTo>
                    <a:cubicBezTo>
                      <a:pt x="7904" y="5826"/>
                      <a:pt x="7959" y="5881"/>
                      <a:pt x="7987" y="5936"/>
                    </a:cubicBezTo>
                    <a:cubicBezTo>
                      <a:pt x="7988" y="5937"/>
                      <a:pt x="7988" y="5938"/>
                      <a:pt x="7989" y="5939"/>
                    </a:cubicBezTo>
                    <a:lnTo>
                      <a:pt x="7989" y="5939"/>
                    </a:lnTo>
                    <a:lnTo>
                      <a:pt x="8100" y="6154"/>
                    </a:lnTo>
                    <a:lnTo>
                      <a:pt x="8100" y="6154"/>
                    </a:lnTo>
                    <a:cubicBezTo>
                      <a:pt x="8269" y="6697"/>
                      <a:pt x="8761" y="7064"/>
                      <a:pt x="9334" y="7077"/>
                    </a:cubicBezTo>
                    <a:lnTo>
                      <a:pt x="9568" y="7077"/>
                    </a:lnTo>
                    <a:cubicBezTo>
                      <a:pt x="9581" y="7078"/>
                      <a:pt x="9594" y="7078"/>
                      <a:pt x="9607" y="7078"/>
                    </a:cubicBezTo>
                    <a:cubicBezTo>
                      <a:pt x="10059" y="7078"/>
                      <a:pt x="10467" y="6846"/>
                      <a:pt x="10681" y="6445"/>
                    </a:cubicBezTo>
                    <a:lnTo>
                      <a:pt x="11630" y="4328"/>
                    </a:lnTo>
                    <a:cubicBezTo>
                      <a:pt x="11691" y="4186"/>
                      <a:pt x="11747" y="4042"/>
                      <a:pt x="11781" y="3895"/>
                    </a:cubicBezTo>
                    <a:lnTo>
                      <a:pt x="11781" y="3895"/>
                    </a:lnTo>
                    <a:lnTo>
                      <a:pt x="11782" y="3892"/>
                    </a:lnTo>
                    <a:lnTo>
                      <a:pt x="11782" y="3892"/>
                    </a:lnTo>
                    <a:cubicBezTo>
                      <a:pt x="11849" y="3822"/>
                      <a:pt x="11905" y="3742"/>
                      <a:pt x="11946" y="3654"/>
                    </a:cubicBezTo>
                    <a:lnTo>
                      <a:pt x="12702" y="1950"/>
                    </a:lnTo>
                    <a:cubicBezTo>
                      <a:pt x="12894" y="1524"/>
                      <a:pt x="12936" y="1084"/>
                      <a:pt x="12702" y="658"/>
                    </a:cubicBezTo>
                    <a:cubicBezTo>
                      <a:pt x="12455" y="273"/>
                      <a:pt x="12042" y="25"/>
                      <a:pt x="11589" y="25"/>
                    </a:cubicBezTo>
                    <a:lnTo>
                      <a:pt x="6324" y="25"/>
                    </a:lnTo>
                    <a:cubicBezTo>
                      <a:pt x="5783" y="25"/>
                      <a:pt x="5236" y="1"/>
                      <a:pt x="46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11"/>
              <p:cNvSpPr/>
              <p:nvPr/>
            </p:nvSpPr>
            <p:spPr>
              <a:xfrm>
                <a:off x="1307250" y="4429225"/>
                <a:ext cx="68075" cy="65325"/>
              </a:xfrm>
              <a:custGeom>
                <a:rect b="b" l="l" r="r" t="t"/>
                <a:pathLst>
                  <a:path extrusionOk="0" h="2613" w="2723">
                    <a:moveTo>
                      <a:pt x="1360" y="1"/>
                    </a:moveTo>
                    <a:cubicBezTo>
                      <a:pt x="1223" y="1"/>
                      <a:pt x="1088" y="18"/>
                      <a:pt x="977" y="48"/>
                    </a:cubicBezTo>
                    <a:cubicBezTo>
                      <a:pt x="660" y="145"/>
                      <a:pt x="399" y="351"/>
                      <a:pt x="221" y="640"/>
                    </a:cubicBezTo>
                    <a:cubicBezTo>
                      <a:pt x="221" y="640"/>
                      <a:pt x="221" y="640"/>
                      <a:pt x="221" y="640"/>
                    </a:cubicBezTo>
                    <a:lnTo>
                      <a:pt x="221" y="640"/>
                    </a:lnTo>
                    <a:cubicBezTo>
                      <a:pt x="42" y="942"/>
                      <a:pt x="1" y="1299"/>
                      <a:pt x="83" y="1629"/>
                    </a:cubicBezTo>
                    <a:cubicBezTo>
                      <a:pt x="131" y="1769"/>
                      <a:pt x="201" y="1900"/>
                      <a:pt x="288" y="2018"/>
                    </a:cubicBezTo>
                    <a:lnTo>
                      <a:pt x="288" y="2018"/>
                    </a:lnTo>
                    <a:cubicBezTo>
                      <a:pt x="391" y="2166"/>
                      <a:pt x="526" y="2300"/>
                      <a:pt x="688" y="2413"/>
                    </a:cubicBezTo>
                    <a:lnTo>
                      <a:pt x="690" y="2414"/>
                    </a:lnTo>
                    <a:lnTo>
                      <a:pt x="690" y="2414"/>
                    </a:lnTo>
                    <a:cubicBezTo>
                      <a:pt x="695" y="2427"/>
                      <a:pt x="708" y="2430"/>
                      <a:pt x="729" y="2440"/>
                    </a:cubicBezTo>
                    <a:cubicBezTo>
                      <a:pt x="914" y="2557"/>
                      <a:pt x="1134" y="2613"/>
                      <a:pt x="1356" y="2613"/>
                    </a:cubicBezTo>
                    <a:cubicBezTo>
                      <a:pt x="1814" y="2613"/>
                      <a:pt x="2285" y="2380"/>
                      <a:pt x="2489" y="1973"/>
                    </a:cubicBezTo>
                    <a:cubicBezTo>
                      <a:pt x="2667" y="1671"/>
                      <a:pt x="2722" y="1313"/>
                      <a:pt x="2626" y="983"/>
                    </a:cubicBezTo>
                    <a:cubicBezTo>
                      <a:pt x="2516" y="667"/>
                      <a:pt x="2310" y="392"/>
                      <a:pt x="2035" y="200"/>
                    </a:cubicBezTo>
                    <a:lnTo>
                      <a:pt x="1980" y="172"/>
                    </a:lnTo>
                    <a:lnTo>
                      <a:pt x="1980" y="172"/>
                    </a:lnTo>
                    <a:lnTo>
                      <a:pt x="1980" y="172"/>
                    </a:lnTo>
                    <a:cubicBezTo>
                      <a:pt x="1833" y="51"/>
                      <a:pt x="1593" y="1"/>
                      <a:pt x="13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11"/>
              <p:cNvSpPr/>
              <p:nvPr/>
            </p:nvSpPr>
            <p:spPr>
              <a:xfrm>
                <a:off x="1295200" y="4421850"/>
                <a:ext cx="70150" cy="65100"/>
              </a:xfrm>
              <a:custGeom>
                <a:rect b="b" l="l" r="r" t="t"/>
                <a:pathLst>
                  <a:path extrusionOk="0" h="2604" w="2806">
                    <a:moveTo>
                      <a:pt x="1363" y="1"/>
                    </a:moveTo>
                    <a:cubicBezTo>
                      <a:pt x="849" y="1"/>
                      <a:pt x="314" y="361"/>
                      <a:pt x="145" y="830"/>
                    </a:cubicBezTo>
                    <a:lnTo>
                      <a:pt x="145" y="830"/>
                    </a:lnTo>
                    <a:cubicBezTo>
                      <a:pt x="1" y="1175"/>
                      <a:pt x="2" y="1584"/>
                      <a:pt x="221" y="1966"/>
                    </a:cubicBezTo>
                    <a:cubicBezTo>
                      <a:pt x="302" y="2081"/>
                      <a:pt x="398" y="2185"/>
                      <a:pt x="505" y="2273"/>
                    </a:cubicBezTo>
                    <a:lnTo>
                      <a:pt x="505" y="2273"/>
                    </a:lnTo>
                    <a:cubicBezTo>
                      <a:pt x="645" y="2395"/>
                      <a:pt x="814" y="2489"/>
                      <a:pt x="1005" y="2543"/>
                    </a:cubicBezTo>
                    <a:lnTo>
                      <a:pt x="1060" y="2543"/>
                    </a:lnTo>
                    <a:cubicBezTo>
                      <a:pt x="1171" y="2584"/>
                      <a:pt x="1285" y="2603"/>
                      <a:pt x="1399" y="2603"/>
                    </a:cubicBezTo>
                    <a:cubicBezTo>
                      <a:pt x="1889" y="2603"/>
                      <a:pt x="2371" y="2250"/>
                      <a:pt x="2572" y="1814"/>
                    </a:cubicBezTo>
                    <a:cubicBezTo>
                      <a:pt x="2806" y="1265"/>
                      <a:pt x="2613" y="481"/>
                      <a:pt x="2036" y="192"/>
                    </a:cubicBezTo>
                    <a:lnTo>
                      <a:pt x="1744" y="76"/>
                    </a:lnTo>
                    <a:lnTo>
                      <a:pt x="1744" y="76"/>
                    </a:lnTo>
                    <a:lnTo>
                      <a:pt x="1747" y="69"/>
                    </a:lnTo>
                    <a:lnTo>
                      <a:pt x="1727" y="69"/>
                    </a:lnTo>
                    <a:lnTo>
                      <a:pt x="1692" y="55"/>
                    </a:lnTo>
                    <a:cubicBezTo>
                      <a:pt x="1586" y="18"/>
                      <a:pt x="1475" y="1"/>
                      <a:pt x="13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7" name="Google Shape;2297;p11"/>
              <p:cNvSpPr/>
              <p:nvPr/>
            </p:nvSpPr>
            <p:spPr>
              <a:xfrm>
                <a:off x="1236800" y="4418175"/>
                <a:ext cx="157775" cy="346475"/>
              </a:xfrm>
              <a:custGeom>
                <a:rect b="b" l="l" r="r" t="t"/>
                <a:pathLst>
                  <a:path extrusionOk="0" h="13859" w="6311">
                    <a:moveTo>
                      <a:pt x="3286" y="2676"/>
                    </a:moveTo>
                    <a:lnTo>
                      <a:pt x="3286" y="2676"/>
                    </a:lnTo>
                    <a:cubicBezTo>
                      <a:pt x="3290" y="2682"/>
                      <a:pt x="3295" y="2688"/>
                      <a:pt x="3300" y="2694"/>
                    </a:cubicBezTo>
                    <a:lnTo>
                      <a:pt x="3300" y="2694"/>
                    </a:lnTo>
                    <a:cubicBezTo>
                      <a:pt x="3294" y="2687"/>
                      <a:pt x="3289" y="2681"/>
                      <a:pt x="3286" y="2676"/>
                    </a:cubicBezTo>
                    <a:close/>
                    <a:moveTo>
                      <a:pt x="3396" y="2777"/>
                    </a:moveTo>
                    <a:cubicBezTo>
                      <a:pt x="3401" y="2780"/>
                      <a:pt x="3405" y="2783"/>
                      <a:pt x="3410" y="2786"/>
                    </a:cubicBezTo>
                    <a:cubicBezTo>
                      <a:pt x="3433" y="2802"/>
                      <a:pt x="3451" y="2815"/>
                      <a:pt x="3463" y="2824"/>
                    </a:cubicBezTo>
                    <a:lnTo>
                      <a:pt x="3463" y="2824"/>
                    </a:lnTo>
                    <a:cubicBezTo>
                      <a:pt x="3464" y="2825"/>
                      <a:pt x="3465" y="2826"/>
                      <a:pt x="3466" y="2828"/>
                    </a:cubicBezTo>
                    <a:lnTo>
                      <a:pt x="3466" y="2828"/>
                    </a:lnTo>
                    <a:cubicBezTo>
                      <a:pt x="3448" y="2816"/>
                      <a:pt x="3423" y="2797"/>
                      <a:pt x="3396" y="2777"/>
                    </a:cubicBezTo>
                    <a:close/>
                    <a:moveTo>
                      <a:pt x="3485" y="2840"/>
                    </a:moveTo>
                    <a:cubicBezTo>
                      <a:pt x="3488" y="2842"/>
                      <a:pt x="3489" y="2843"/>
                      <a:pt x="3489" y="2843"/>
                    </a:cubicBezTo>
                    <a:cubicBezTo>
                      <a:pt x="3489" y="2843"/>
                      <a:pt x="3488" y="2842"/>
                      <a:pt x="3487" y="2842"/>
                    </a:cubicBezTo>
                    <a:lnTo>
                      <a:pt x="3487" y="2842"/>
                    </a:lnTo>
                    <a:cubicBezTo>
                      <a:pt x="3487" y="2841"/>
                      <a:pt x="3486" y="2840"/>
                      <a:pt x="3485" y="2840"/>
                    </a:cubicBezTo>
                    <a:close/>
                    <a:moveTo>
                      <a:pt x="3684" y="10605"/>
                    </a:moveTo>
                    <a:cubicBezTo>
                      <a:pt x="3684" y="10622"/>
                      <a:pt x="3683" y="10638"/>
                      <a:pt x="3682" y="10654"/>
                    </a:cubicBezTo>
                    <a:lnTo>
                      <a:pt x="3682" y="10654"/>
                    </a:lnTo>
                    <a:cubicBezTo>
                      <a:pt x="3680" y="10657"/>
                      <a:pt x="3679" y="10660"/>
                      <a:pt x="3678" y="10663"/>
                    </a:cubicBezTo>
                    <a:lnTo>
                      <a:pt x="3678" y="10663"/>
                    </a:lnTo>
                    <a:lnTo>
                      <a:pt x="3684" y="10605"/>
                    </a:lnTo>
                    <a:close/>
                    <a:moveTo>
                      <a:pt x="3681" y="10665"/>
                    </a:moveTo>
                    <a:lnTo>
                      <a:pt x="3681" y="10665"/>
                    </a:lnTo>
                    <a:cubicBezTo>
                      <a:pt x="3679" y="10682"/>
                      <a:pt x="3676" y="10699"/>
                      <a:pt x="3671" y="10718"/>
                    </a:cubicBezTo>
                    <a:lnTo>
                      <a:pt x="3676" y="10677"/>
                    </a:lnTo>
                    <a:lnTo>
                      <a:pt x="3681" y="10665"/>
                    </a:lnTo>
                    <a:close/>
                    <a:moveTo>
                      <a:pt x="3061" y="11261"/>
                    </a:moveTo>
                    <a:lnTo>
                      <a:pt x="3061" y="11261"/>
                    </a:lnTo>
                    <a:cubicBezTo>
                      <a:pt x="3061" y="11261"/>
                      <a:pt x="3061" y="11261"/>
                      <a:pt x="3061" y="11261"/>
                    </a:cubicBezTo>
                    <a:lnTo>
                      <a:pt x="3061" y="11261"/>
                    </a:lnTo>
                    <a:cubicBezTo>
                      <a:pt x="3048" y="11262"/>
                      <a:pt x="3035" y="11263"/>
                      <a:pt x="3022" y="11264"/>
                    </a:cubicBezTo>
                    <a:lnTo>
                      <a:pt x="3022" y="11264"/>
                    </a:lnTo>
                    <a:lnTo>
                      <a:pt x="3061" y="11261"/>
                    </a:lnTo>
                    <a:close/>
                    <a:moveTo>
                      <a:pt x="2585" y="2581"/>
                    </a:moveTo>
                    <a:cubicBezTo>
                      <a:pt x="2716" y="2585"/>
                      <a:pt x="2848" y="2590"/>
                      <a:pt x="2979" y="2597"/>
                    </a:cubicBezTo>
                    <a:lnTo>
                      <a:pt x="2979" y="2597"/>
                    </a:lnTo>
                    <a:lnTo>
                      <a:pt x="3173" y="2647"/>
                    </a:lnTo>
                    <a:lnTo>
                      <a:pt x="3173" y="2647"/>
                    </a:lnTo>
                    <a:cubicBezTo>
                      <a:pt x="3231" y="2676"/>
                      <a:pt x="3287" y="2708"/>
                      <a:pt x="3342" y="2743"/>
                    </a:cubicBezTo>
                    <a:lnTo>
                      <a:pt x="3342" y="2743"/>
                    </a:lnTo>
                    <a:cubicBezTo>
                      <a:pt x="3367" y="2768"/>
                      <a:pt x="3393" y="2791"/>
                      <a:pt x="3423" y="2814"/>
                    </a:cubicBezTo>
                    <a:lnTo>
                      <a:pt x="3511" y="2901"/>
                    </a:lnTo>
                    <a:lnTo>
                      <a:pt x="3511" y="2901"/>
                    </a:lnTo>
                    <a:lnTo>
                      <a:pt x="3629" y="3106"/>
                    </a:lnTo>
                    <a:lnTo>
                      <a:pt x="3629" y="3106"/>
                    </a:lnTo>
                    <a:cubicBezTo>
                      <a:pt x="3649" y="3165"/>
                      <a:pt x="3666" y="3226"/>
                      <a:pt x="3681" y="3287"/>
                    </a:cubicBezTo>
                    <a:lnTo>
                      <a:pt x="3681" y="3287"/>
                    </a:lnTo>
                    <a:cubicBezTo>
                      <a:pt x="3734" y="4398"/>
                      <a:pt x="3685" y="5542"/>
                      <a:pt x="3685" y="6649"/>
                    </a:cubicBezTo>
                    <a:cubicBezTo>
                      <a:pt x="3685" y="7801"/>
                      <a:pt x="3738" y="9219"/>
                      <a:pt x="3687" y="10510"/>
                    </a:cubicBezTo>
                    <a:lnTo>
                      <a:pt x="3687" y="10510"/>
                    </a:lnTo>
                    <a:cubicBezTo>
                      <a:pt x="3687" y="10512"/>
                      <a:pt x="3687" y="10513"/>
                      <a:pt x="3687" y="10515"/>
                    </a:cubicBezTo>
                    <a:lnTo>
                      <a:pt x="3687" y="10515"/>
                    </a:lnTo>
                    <a:cubicBezTo>
                      <a:pt x="3668" y="10601"/>
                      <a:pt x="3645" y="10684"/>
                      <a:pt x="3620" y="10770"/>
                    </a:cubicBezTo>
                    <a:lnTo>
                      <a:pt x="3620" y="10770"/>
                    </a:lnTo>
                    <a:cubicBezTo>
                      <a:pt x="3583" y="10835"/>
                      <a:pt x="3545" y="10900"/>
                      <a:pt x="3506" y="10965"/>
                    </a:cubicBezTo>
                    <a:lnTo>
                      <a:pt x="3506" y="10965"/>
                    </a:lnTo>
                    <a:cubicBezTo>
                      <a:pt x="3450" y="11010"/>
                      <a:pt x="3404" y="11054"/>
                      <a:pt x="3359" y="11105"/>
                    </a:cubicBezTo>
                    <a:lnTo>
                      <a:pt x="3359" y="11105"/>
                    </a:lnTo>
                    <a:cubicBezTo>
                      <a:pt x="3315" y="11139"/>
                      <a:pt x="3266" y="11166"/>
                      <a:pt x="3217" y="11185"/>
                    </a:cubicBezTo>
                    <a:cubicBezTo>
                      <a:pt x="3195" y="11195"/>
                      <a:pt x="3173" y="11204"/>
                      <a:pt x="3151" y="11215"/>
                    </a:cubicBezTo>
                    <a:lnTo>
                      <a:pt x="3151" y="11215"/>
                    </a:lnTo>
                    <a:cubicBezTo>
                      <a:pt x="3068" y="11240"/>
                      <a:pt x="2985" y="11259"/>
                      <a:pt x="2898" y="11272"/>
                    </a:cubicBezTo>
                    <a:lnTo>
                      <a:pt x="2898" y="11272"/>
                    </a:lnTo>
                    <a:cubicBezTo>
                      <a:pt x="2794" y="11277"/>
                      <a:pt x="2690" y="11280"/>
                      <a:pt x="2585" y="11281"/>
                    </a:cubicBezTo>
                    <a:lnTo>
                      <a:pt x="2585" y="11281"/>
                    </a:lnTo>
                    <a:lnTo>
                      <a:pt x="2585" y="2581"/>
                    </a:lnTo>
                    <a:close/>
                    <a:moveTo>
                      <a:pt x="2827" y="11280"/>
                    </a:moveTo>
                    <a:cubicBezTo>
                      <a:pt x="2820" y="11280"/>
                      <a:pt x="2812" y="11281"/>
                      <a:pt x="2805" y="11282"/>
                    </a:cubicBezTo>
                    <a:lnTo>
                      <a:pt x="2827" y="11280"/>
                    </a:lnTo>
                    <a:close/>
                    <a:moveTo>
                      <a:pt x="2256" y="0"/>
                    </a:moveTo>
                    <a:cubicBezTo>
                      <a:pt x="1936" y="0"/>
                      <a:pt x="1613" y="9"/>
                      <a:pt x="1293" y="9"/>
                    </a:cubicBezTo>
                    <a:cubicBezTo>
                      <a:pt x="592" y="23"/>
                      <a:pt x="14" y="600"/>
                      <a:pt x="1" y="1302"/>
                    </a:cubicBezTo>
                    <a:lnTo>
                      <a:pt x="1" y="12560"/>
                    </a:lnTo>
                    <a:cubicBezTo>
                      <a:pt x="28" y="13261"/>
                      <a:pt x="592" y="13825"/>
                      <a:pt x="1293" y="13852"/>
                    </a:cubicBezTo>
                    <a:cubicBezTo>
                      <a:pt x="1668" y="13852"/>
                      <a:pt x="2044" y="13858"/>
                      <a:pt x="2424" y="13858"/>
                    </a:cubicBezTo>
                    <a:cubicBezTo>
                      <a:pt x="2614" y="13858"/>
                      <a:pt x="2805" y="13857"/>
                      <a:pt x="2997" y="13852"/>
                    </a:cubicBezTo>
                    <a:cubicBezTo>
                      <a:pt x="3245" y="13825"/>
                      <a:pt x="3492" y="13783"/>
                      <a:pt x="3740" y="13728"/>
                    </a:cubicBezTo>
                    <a:cubicBezTo>
                      <a:pt x="3946" y="13673"/>
                      <a:pt x="4152" y="13605"/>
                      <a:pt x="4331" y="13508"/>
                    </a:cubicBezTo>
                    <a:cubicBezTo>
                      <a:pt x="4515" y="13364"/>
                      <a:pt x="4606" y="13295"/>
                      <a:pt x="4609" y="13295"/>
                    </a:cubicBezTo>
                    <a:cubicBezTo>
                      <a:pt x="4611" y="13295"/>
                      <a:pt x="4568" y="13330"/>
                      <a:pt x="4482" y="13398"/>
                    </a:cubicBezTo>
                    <a:lnTo>
                      <a:pt x="4386" y="13467"/>
                    </a:lnTo>
                    <a:lnTo>
                      <a:pt x="4468" y="13426"/>
                    </a:lnTo>
                    <a:cubicBezTo>
                      <a:pt x="5486" y="12911"/>
                      <a:pt x="6105" y="11888"/>
                      <a:pt x="6236" y="10789"/>
                    </a:cubicBezTo>
                    <a:lnTo>
                      <a:pt x="6236" y="10789"/>
                    </a:lnTo>
                    <a:cubicBezTo>
                      <a:pt x="6249" y="10716"/>
                      <a:pt x="6255" y="10642"/>
                      <a:pt x="6255" y="10567"/>
                    </a:cubicBezTo>
                    <a:lnTo>
                      <a:pt x="6255" y="10567"/>
                    </a:lnTo>
                    <a:cubicBezTo>
                      <a:pt x="6255" y="10567"/>
                      <a:pt x="6255" y="10567"/>
                      <a:pt x="6255" y="10567"/>
                    </a:cubicBezTo>
                    <a:cubicBezTo>
                      <a:pt x="6257" y="10541"/>
                      <a:pt x="6258" y="10515"/>
                      <a:pt x="6258" y="10489"/>
                    </a:cubicBezTo>
                    <a:lnTo>
                      <a:pt x="6258" y="10489"/>
                    </a:lnTo>
                    <a:cubicBezTo>
                      <a:pt x="6308" y="9209"/>
                      <a:pt x="6255" y="7929"/>
                      <a:pt x="6255" y="6649"/>
                    </a:cubicBezTo>
                    <a:cubicBezTo>
                      <a:pt x="6255" y="5343"/>
                      <a:pt x="6310" y="4271"/>
                      <a:pt x="6241" y="3102"/>
                    </a:cubicBezTo>
                    <a:lnTo>
                      <a:pt x="6227" y="3104"/>
                    </a:lnTo>
                    <a:lnTo>
                      <a:pt x="6227" y="3104"/>
                    </a:lnTo>
                    <a:cubicBezTo>
                      <a:pt x="6229" y="2994"/>
                      <a:pt x="6220" y="2879"/>
                      <a:pt x="6201" y="2762"/>
                    </a:cubicBezTo>
                    <a:lnTo>
                      <a:pt x="6201" y="2762"/>
                    </a:lnTo>
                    <a:lnTo>
                      <a:pt x="6214" y="2759"/>
                    </a:lnTo>
                    <a:lnTo>
                      <a:pt x="6200" y="2759"/>
                    </a:lnTo>
                    <a:cubicBezTo>
                      <a:pt x="5994" y="1700"/>
                      <a:pt x="5293" y="807"/>
                      <a:pt x="4317" y="339"/>
                    </a:cubicBezTo>
                    <a:cubicBezTo>
                      <a:pt x="3664" y="46"/>
                      <a:pt x="2964" y="0"/>
                      <a:pt x="22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8" name="Google Shape;2298;p11"/>
              <p:cNvSpPr/>
              <p:nvPr/>
            </p:nvSpPr>
            <p:spPr>
              <a:xfrm>
                <a:off x="968400" y="4385675"/>
                <a:ext cx="51100" cy="47025"/>
              </a:xfrm>
              <a:custGeom>
                <a:rect b="b" l="l" r="r" t="t"/>
                <a:pathLst>
                  <a:path extrusionOk="0" h="1881" w="2044">
                    <a:moveTo>
                      <a:pt x="1493" y="0"/>
                    </a:moveTo>
                    <a:cubicBezTo>
                      <a:pt x="1377" y="0"/>
                      <a:pt x="1230" y="34"/>
                      <a:pt x="1045" y="113"/>
                    </a:cubicBezTo>
                    <a:cubicBezTo>
                      <a:pt x="0" y="553"/>
                      <a:pt x="248" y="1337"/>
                      <a:pt x="248" y="1337"/>
                    </a:cubicBezTo>
                    <a:cubicBezTo>
                      <a:pt x="330" y="1461"/>
                      <a:pt x="427" y="1584"/>
                      <a:pt x="550" y="1694"/>
                    </a:cubicBezTo>
                    <a:cubicBezTo>
                      <a:pt x="706" y="1820"/>
                      <a:pt x="872" y="1880"/>
                      <a:pt x="1032" y="1880"/>
                    </a:cubicBezTo>
                    <a:cubicBezTo>
                      <a:pt x="1379" y="1880"/>
                      <a:pt x="1697" y="1597"/>
                      <a:pt x="1829" y="1089"/>
                    </a:cubicBezTo>
                    <a:cubicBezTo>
                      <a:pt x="1908" y="760"/>
                      <a:pt x="2044" y="0"/>
                      <a:pt x="1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9" name="Google Shape;2299;p11"/>
              <p:cNvSpPr/>
              <p:nvPr/>
            </p:nvSpPr>
            <p:spPr>
              <a:xfrm>
                <a:off x="941600" y="4354225"/>
                <a:ext cx="106550" cy="110250"/>
              </a:xfrm>
              <a:custGeom>
                <a:rect b="b" l="l" r="r" t="t"/>
                <a:pathLst>
                  <a:path extrusionOk="0" h="4410" w="4262">
                    <a:moveTo>
                      <a:pt x="2310" y="1811"/>
                    </a:moveTo>
                    <a:lnTo>
                      <a:pt x="2409" y="1937"/>
                    </a:lnTo>
                    <a:lnTo>
                      <a:pt x="2409" y="1937"/>
                    </a:lnTo>
                    <a:cubicBezTo>
                      <a:pt x="2409" y="1937"/>
                      <a:pt x="2409" y="1937"/>
                      <a:pt x="2408" y="1937"/>
                    </a:cubicBezTo>
                    <a:lnTo>
                      <a:pt x="2408" y="1937"/>
                    </a:lnTo>
                    <a:cubicBezTo>
                      <a:pt x="2407" y="1936"/>
                      <a:pt x="2406" y="1935"/>
                      <a:pt x="2405" y="1934"/>
                    </a:cubicBezTo>
                    <a:lnTo>
                      <a:pt x="2405" y="1934"/>
                    </a:lnTo>
                    <a:cubicBezTo>
                      <a:pt x="2372" y="1896"/>
                      <a:pt x="2341" y="1855"/>
                      <a:pt x="2310" y="1811"/>
                    </a:cubicBezTo>
                    <a:close/>
                    <a:moveTo>
                      <a:pt x="2439" y="1952"/>
                    </a:moveTo>
                    <a:lnTo>
                      <a:pt x="2502" y="1976"/>
                    </a:lnTo>
                    <a:cubicBezTo>
                      <a:pt x="2480" y="1969"/>
                      <a:pt x="2459" y="1961"/>
                      <a:pt x="2439" y="1952"/>
                    </a:cubicBezTo>
                    <a:close/>
                    <a:moveTo>
                      <a:pt x="2479" y="2001"/>
                    </a:moveTo>
                    <a:lnTo>
                      <a:pt x="2557" y="2059"/>
                    </a:lnTo>
                    <a:lnTo>
                      <a:pt x="2530" y="2059"/>
                    </a:lnTo>
                    <a:cubicBezTo>
                      <a:pt x="2513" y="2038"/>
                      <a:pt x="2496" y="2019"/>
                      <a:pt x="2479" y="2001"/>
                    </a:cubicBezTo>
                    <a:close/>
                    <a:moveTo>
                      <a:pt x="2543" y="2207"/>
                    </a:moveTo>
                    <a:lnTo>
                      <a:pt x="2545" y="2211"/>
                    </a:lnTo>
                    <a:lnTo>
                      <a:pt x="2545" y="2211"/>
                    </a:lnTo>
                    <a:lnTo>
                      <a:pt x="2549" y="2242"/>
                    </a:lnTo>
                    <a:lnTo>
                      <a:pt x="2549" y="2242"/>
                    </a:lnTo>
                    <a:cubicBezTo>
                      <a:pt x="2545" y="2231"/>
                      <a:pt x="2544" y="2220"/>
                      <a:pt x="2543" y="2207"/>
                    </a:cubicBezTo>
                    <a:close/>
                    <a:moveTo>
                      <a:pt x="2550" y="0"/>
                    </a:moveTo>
                    <a:cubicBezTo>
                      <a:pt x="2396" y="0"/>
                      <a:pt x="2241" y="17"/>
                      <a:pt x="2090" y="52"/>
                    </a:cubicBezTo>
                    <a:cubicBezTo>
                      <a:pt x="1842" y="107"/>
                      <a:pt x="1622" y="203"/>
                      <a:pt x="1402" y="327"/>
                    </a:cubicBezTo>
                    <a:cubicBezTo>
                      <a:pt x="1169" y="423"/>
                      <a:pt x="962" y="560"/>
                      <a:pt x="784" y="739"/>
                    </a:cubicBezTo>
                    <a:cubicBezTo>
                      <a:pt x="619" y="877"/>
                      <a:pt x="468" y="1041"/>
                      <a:pt x="358" y="1234"/>
                    </a:cubicBezTo>
                    <a:cubicBezTo>
                      <a:pt x="248" y="1399"/>
                      <a:pt x="165" y="1591"/>
                      <a:pt x="110" y="1784"/>
                    </a:cubicBezTo>
                    <a:cubicBezTo>
                      <a:pt x="55" y="1976"/>
                      <a:pt x="14" y="2169"/>
                      <a:pt x="0" y="2361"/>
                    </a:cubicBezTo>
                    <a:lnTo>
                      <a:pt x="0" y="2540"/>
                    </a:lnTo>
                    <a:cubicBezTo>
                      <a:pt x="28" y="2677"/>
                      <a:pt x="41" y="2815"/>
                      <a:pt x="83" y="2952"/>
                    </a:cubicBezTo>
                    <a:cubicBezTo>
                      <a:pt x="179" y="3227"/>
                      <a:pt x="330" y="3475"/>
                      <a:pt x="523" y="3695"/>
                    </a:cubicBezTo>
                    <a:cubicBezTo>
                      <a:pt x="578" y="3750"/>
                      <a:pt x="646" y="3818"/>
                      <a:pt x="715" y="3873"/>
                    </a:cubicBezTo>
                    <a:cubicBezTo>
                      <a:pt x="805" y="3974"/>
                      <a:pt x="913" y="4048"/>
                      <a:pt x="1039" y="4101"/>
                    </a:cubicBezTo>
                    <a:lnTo>
                      <a:pt x="1039" y="4101"/>
                    </a:lnTo>
                    <a:cubicBezTo>
                      <a:pt x="1203" y="4203"/>
                      <a:pt x="1381" y="4284"/>
                      <a:pt x="1567" y="4341"/>
                    </a:cubicBezTo>
                    <a:cubicBezTo>
                      <a:pt x="1732" y="4382"/>
                      <a:pt x="1884" y="4409"/>
                      <a:pt x="2048" y="4409"/>
                    </a:cubicBezTo>
                    <a:cubicBezTo>
                      <a:pt x="2213" y="4409"/>
                      <a:pt x="2378" y="4409"/>
                      <a:pt x="2530" y="4368"/>
                    </a:cubicBezTo>
                    <a:lnTo>
                      <a:pt x="2695" y="4327"/>
                    </a:lnTo>
                    <a:cubicBezTo>
                      <a:pt x="2846" y="4286"/>
                      <a:pt x="2997" y="4217"/>
                      <a:pt x="3134" y="4134"/>
                    </a:cubicBezTo>
                    <a:cubicBezTo>
                      <a:pt x="3409" y="3942"/>
                      <a:pt x="3643" y="3708"/>
                      <a:pt x="3822" y="3433"/>
                    </a:cubicBezTo>
                    <a:cubicBezTo>
                      <a:pt x="3863" y="3378"/>
                      <a:pt x="3891" y="3323"/>
                      <a:pt x="3904" y="3255"/>
                    </a:cubicBezTo>
                    <a:cubicBezTo>
                      <a:pt x="4000" y="3103"/>
                      <a:pt x="4069" y="2939"/>
                      <a:pt x="4110" y="2760"/>
                    </a:cubicBezTo>
                    <a:cubicBezTo>
                      <a:pt x="4152" y="2677"/>
                      <a:pt x="4165" y="2609"/>
                      <a:pt x="4165" y="2526"/>
                    </a:cubicBezTo>
                    <a:cubicBezTo>
                      <a:pt x="4234" y="2265"/>
                      <a:pt x="4262" y="1990"/>
                      <a:pt x="4248" y="1729"/>
                    </a:cubicBezTo>
                    <a:cubicBezTo>
                      <a:pt x="4262" y="1536"/>
                      <a:pt x="4234" y="1344"/>
                      <a:pt x="4165" y="1165"/>
                    </a:cubicBezTo>
                    <a:cubicBezTo>
                      <a:pt x="4124" y="1028"/>
                      <a:pt x="4069" y="904"/>
                      <a:pt x="4014" y="780"/>
                    </a:cubicBezTo>
                    <a:lnTo>
                      <a:pt x="3973" y="739"/>
                    </a:lnTo>
                    <a:cubicBezTo>
                      <a:pt x="3904" y="629"/>
                      <a:pt x="3836" y="533"/>
                      <a:pt x="3753" y="437"/>
                    </a:cubicBezTo>
                    <a:lnTo>
                      <a:pt x="3409" y="203"/>
                    </a:lnTo>
                    <a:cubicBezTo>
                      <a:pt x="3299" y="134"/>
                      <a:pt x="3189" y="79"/>
                      <a:pt x="3066" y="52"/>
                    </a:cubicBezTo>
                    <a:lnTo>
                      <a:pt x="3011" y="52"/>
                    </a:lnTo>
                    <a:cubicBezTo>
                      <a:pt x="2860" y="17"/>
                      <a:pt x="2705" y="0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0" name="Google Shape;2300;p11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1" name="Google Shape;2301;p11"/>
              <p:cNvSpPr/>
              <p:nvPr/>
            </p:nvSpPr>
            <p:spPr>
              <a:xfrm>
                <a:off x="850175" y="4077300"/>
                <a:ext cx="377375" cy="783950"/>
              </a:xfrm>
              <a:custGeom>
                <a:rect b="b" l="l" r="r" t="t"/>
                <a:pathLst>
                  <a:path extrusionOk="0" h="31358" w="15095">
                    <a:moveTo>
                      <a:pt x="14108" y="1"/>
                    </a:moveTo>
                    <a:cubicBezTo>
                      <a:pt x="13813" y="1"/>
                      <a:pt x="13542" y="139"/>
                      <a:pt x="13417" y="434"/>
                    </a:cubicBezTo>
                    <a:lnTo>
                      <a:pt x="13060" y="1217"/>
                    </a:lnTo>
                    <a:lnTo>
                      <a:pt x="12098" y="3376"/>
                    </a:lnTo>
                    <a:lnTo>
                      <a:pt x="10668" y="6565"/>
                    </a:lnTo>
                    <a:lnTo>
                      <a:pt x="8936" y="10469"/>
                    </a:lnTo>
                    <a:lnTo>
                      <a:pt x="7025" y="14717"/>
                    </a:lnTo>
                    <a:lnTo>
                      <a:pt x="5128" y="19033"/>
                    </a:lnTo>
                    <a:lnTo>
                      <a:pt x="3314" y="23047"/>
                    </a:lnTo>
                    <a:lnTo>
                      <a:pt x="1815" y="26429"/>
                    </a:lnTo>
                    <a:lnTo>
                      <a:pt x="729" y="28876"/>
                    </a:lnTo>
                    <a:lnTo>
                      <a:pt x="207" y="30030"/>
                    </a:lnTo>
                    <a:lnTo>
                      <a:pt x="179" y="30071"/>
                    </a:lnTo>
                    <a:cubicBezTo>
                      <a:pt x="1" y="30484"/>
                      <a:pt x="56" y="31020"/>
                      <a:pt x="482" y="31240"/>
                    </a:cubicBezTo>
                    <a:cubicBezTo>
                      <a:pt x="637" y="31317"/>
                      <a:pt x="805" y="31357"/>
                      <a:pt x="967" y="31357"/>
                    </a:cubicBezTo>
                    <a:cubicBezTo>
                      <a:pt x="1265" y="31357"/>
                      <a:pt x="1539" y="31222"/>
                      <a:pt x="1664" y="30938"/>
                    </a:cubicBezTo>
                    <a:lnTo>
                      <a:pt x="2035" y="30140"/>
                    </a:lnTo>
                    <a:lnTo>
                      <a:pt x="2970" y="27996"/>
                    </a:lnTo>
                    <a:lnTo>
                      <a:pt x="4400" y="24807"/>
                    </a:lnTo>
                    <a:lnTo>
                      <a:pt x="6159" y="20903"/>
                    </a:lnTo>
                    <a:lnTo>
                      <a:pt x="8042" y="16655"/>
                    </a:lnTo>
                    <a:lnTo>
                      <a:pt x="9967" y="12352"/>
                    </a:lnTo>
                    <a:lnTo>
                      <a:pt x="11754" y="8324"/>
                    </a:lnTo>
                    <a:lnTo>
                      <a:pt x="13266" y="4929"/>
                    </a:lnTo>
                    <a:lnTo>
                      <a:pt x="14366" y="2496"/>
                    </a:lnTo>
                    <a:lnTo>
                      <a:pt x="14888" y="1341"/>
                    </a:lnTo>
                    <a:cubicBezTo>
                      <a:pt x="14888" y="1327"/>
                      <a:pt x="14902" y="1314"/>
                      <a:pt x="14902" y="1286"/>
                    </a:cubicBezTo>
                    <a:cubicBezTo>
                      <a:pt x="15094" y="874"/>
                      <a:pt x="15039" y="351"/>
                      <a:pt x="14586" y="118"/>
                    </a:cubicBezTo>
                    <a:cubicBezTo>
                      <a:pt x="14432" y="41"/>
                      <a:pt x="14266" y="1"/>
                      <a:pt x="14108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2" name="Google Shape;2302;p11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3" name="Google Shape;2303;p11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4" name="Google Shape;2304;p11"/>
              <p:cNvSpPr/>
              <p:nvPr/>
            </p:nvSpPr>
            <p:spPr>
              <a:xfrm>
                <a:off x="1050525" y="45593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5" name="Google Shape;2305;p11"/>
              <p:cNvSpPr/>
              <p:nvPr/>
            </p:nvSpPr>
            <p:spPr>
              <a:xfrm>
                <a:off x="1050525" y="4558950"/>
                <a:ext cx="725" cy="375"/>
              </a:xfrm>
              <a:custGeom>
                <a:rect b="b" l="l" r="r" t="t"/>
                <a:pathLst>
                  <a:path extrusionOk="0" h="15" w="29">
                    <a:moveTo>
                      <a:pt x="28" y="1"/>
                    </a:moveTo>
                    <a:cubicBezTo>
                      <a:pt x="1" y="1"/>
                      <a:pt x="28" y="1"/>
                      <a:pt x="28" y="14"/>
                    </a:cubicBezTo>
                    <a:lnTo>
                      <a:pt x="28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6" name="Google Shape;2306;p1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7" name="Google Shape;2307;p11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8" name="Google Shape;2308;p1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9" name="Google Shape;2309;p11"/>
              <p:cNvSpPr/>
              <p:nvPr/>
            </p:nvSpPr>
            <p:spPr>
              <a:xfrm>
                <a:off x="907575" y="45868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0" name="Google Shape;2310;p1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1" name="Google Shape;2311;p1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2" name="Google Shape;2312;p11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3" name="Google Shape;2313;p1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4" name="Google Shape;2314;p11"/>
              <p:cNvSpPr/>
              <p:nvPr/>
            </p:nvSpPr>
            <p:spPr>
              <a:xfrm>
                <a:off x="1111025" y="4230400"/>
                <a:ext cx="54650" cy="31650"/>
              </a:xfrm>
              <a:custGeom>
                <a:rect b="b" l="l" r="r" t="t"/>
                <a:pathLst>
                  <a:path extrusionOk="0" h="1266" w="2186">
                    <a:moveTo>
                      <a:pt x="316" y="1"/>
                    </a:moveTo>
                    <a:lnTo>
                      <a:pt x="0" y="675"/>
                    </a:lnTo>
                    <a:lnTo>
                      <a:pt x="660" y="908"/>
                    </a:lnTo>
                    <a:cubicBezTo>
                      <a:pt x="1045" y="1032"/>
                      <a:pt x="1457" y="1169"/>
                      <a:pt x="1870" y="1266"/>
                    </a:cubicBezTo>
                    <a:lnTo>
                      <a:pt x="2186" y="578"/>
                    </a:lnTo>
                    <a:lnTo>
                      <a:pt x="2007" y="537"/>
                    </a:lnTo>
                    <a:cubicBezTo>
                      <a:pt x="1444" y="372"/>
                      <a:pt x="880" y="207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5" name="Google Shape;2315;p11"/>
              <p:cNvSpPr/>
              <p:nvPr/>
            </p:nvSpPr>
            <p:spPr>
              <a:xfrm>
                <a:off x="1166000" y="4107025"/>
                <a:ext cx="51925" cy="37500"/>
              </a:xfrm>
              <a:custGeom>
                <a:rect b="b" l="l" r="r" t="t"/>
                <a:pathLst>
                  <a:path extrusionOk="0" h="1500" w="2077">
                    <a:moveTo>
                      <a:pt x="289" y="1"/>
                    </a:moveTo>
                    <a:cubicBezTo>
                      <a:pt x="207" y="248"/>
                      <a:pt x="111" y="468"/>
                      <a:pt x="1" y="702"/>
                    </a:cubicBezTo>
                    <a:cubicBezTo>
                      <a:pt x="564" y="1004"/>
                      <a:pt x="1142" y="1252"/>
                      <a:pt x="1719" y="1499"/>
                    </a:cubicBezTo>
                    <a:lnTo>
                      <a:pt x="1774" y="1499"/>
                    </a:lnTo>
                    <a:lnTo>
                      <a:pt x="2076" y="826"/>
                    </a:lnTo>
                    <a:cubicBezTo>
                      <a:pt x="1458" y="606"/>
                      <a:pt x="867" y="331"/>
                      <a:pt x="28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6" name="Google Shape;2316;p11"/>
              <p:cNvSpPr/>
              <p:nvPr/>
            </p:nvSpPr>
            <p:spPr>
              <a:xfrm>
                <a:off x="946050" y="459985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702"/>
                    </a:lnTo>
                    <a:cubicBezTo>
                      <a:pt x="675" y="812"/>
                      <a:pt x="1348" y="894"/>
                      <a:pt x="2035" y="949"/>
                    </a:cubicBezTo>
                    <a:lnTo>
                      <a:pt x="2352" y="207"/>
                    </a:lnTo>
                    <a:lnTo>
                      <a:pt x="2104" y="207"/>
                    </a:lnTo>
                    <a:cubicBezTo>
                      <a:pt x="1499" y="152"/>
                      <a:pt x="908" y="83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7" name="Google Shape;2317;p11"/>
              <p:cNvSpPr/>
              <p:nvPr/>
            </p:nvSpPr>
            <p:spPr>
              <a:xfrm>
                <a:off x="892800" y="4719100"/>
                <a:ext cx="56375" cy="27875"/>
              </a:xfrm>
              <a:custGeom>
                <a:rect b="b" l="l" r="r" t="t"/>
                <a:pathLst>
                  <a:path extrusionOk="0" h="1115" w="2255">
                    <a:moveTo>
                      <a:pt x="303" y="1"/>
                    </a:moveTo>
                    <a:lnTo>
                      <a:pt x="0" y="674"/>
                    </a:lnTo>
                    <a:cubicBezTo>
                      <a:pt x="413" y="798"/>
                      <a:pt x="825" y="880"/>
                      <a:pt x="1251" y="977"/>
                    </a:cubicBezTo>
                    <a:lnTo>
                      <a:pt x="1938" y="1114"/>
                    </a:lnTo>
                    <a:lnTo>
                      <a:pt x="2255" y="427"/>
                    </a:lnTo>
                    <a:cubicBezTo>
                      <a:pt x="1622" y="317"/>
                      <a:pt x="949" y="179"/>
                      <a:pt x="303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8" name="Google Shape;2318;p11"/>
              <p:cNvSpPr/>
              <p:nvPr/>
            </p:nvSpPr>
            <p:spPr>
              <a:xfrm>
                <a:off x="1093825" y="4268550"/>
                <a:ext cx="47800" cy="48150"/>
              </a:xfrm>
              <a:custGeom>
                <a:rect b="b" l="l" r="r" t="t"/>
                <a:pathLst>
                  <a:path extrusionOk="0" h="1926" w="1912">
                    <a:moveTo>
                      <a:pt x="317" y="1"/>
                    </a:moveTo>
                    <a:lnTo>
                      <a:pt x="1" y="688"/>
                    </a:lnTo>
                    <a:lnTo>
                      <a:pt x="1156" y="1568"/>
                    </a:lnTo>
                    <a:lnTo>
                      <a:pt x="1596" y="1925"/>
                    </a:lnTo>
                    <a:lnTo>
                      <a:pt x="1912" y="1224"/>
                    </a:lnTo>
                    <a:lnTo>
                      <a:pt x="1431" y="867"/>
                    </a:ln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9" name="Google Shape;2319;p11"/>
              <p:cNvSpPr/>
              <p:nvPr/>
            </p:nvSpPr>
            <p:spPr>
              <a:xfrm>
                <a:off x="1137475" y="4170625"/>
                <a:ext cx="50200" cy="42275"/>
              </a:xfrm>
              <a:custGeom>
                <a:rect b="b" l="l" r="r" t="t"/>
                <a:pathLst>
                  <a:path extrusionOk="0" h="1691" w="2008">
                    <a:moveTo>
                      <a:pt x="317" y="0"/>
                    </a:moveTo>
                    <a:lnTo>
                      <a:pt x="1" y="687"/>
                    </a:lnTo>
                    <a:cubicBezTo>
                      <a:pt x="551" y="1072"/>
                      <a:pt x="1114" y="1402"/>
                      <a:pt x="1705" y="1691"/>
                    </a:cubicBezTo>
                    <a:lnTo>
                      <a:pt x="1884" y="1279"/>
                    </a:lnTo>
                    <a:cubicBezTo>
                      <a:pt x="1925" y="1182"/>
                      <a:pt x="1967" y="1100"/>
                      <a:pt x="2008" y="1017"/>
                    </a:cubicBezTo>
                    <a:cubicBezTo>
                      <a:pt x="1417" y="715"/>
                      <a:pt x="853" y="385"/>
                      <a:pt x="317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0" name="Google Shape;2320;p11"/>
              <p:cNvSpPr/>
              <p:nvPr/>
            </p:nvSpPr>
            <p:spPr>
              <a:xfrm>
                <a:off x="1000700" y="4477850"/>
                <a:ext cx="57075" cy="26475"/>
              </a:xfrm>
              <a:custGeom>
                <a:rect b="b" l="l" r="r" t="t"/>
                <a:pathLst>
                  <a:path extrusionOk="0" h="1059" w="2283">
                    <a:moveTo>
                      <a:pt x="303" y="1"/>
                    </a:moveTo>
                    <a:lnTo>
                      <a:pt x="1" y="688"/>
                    </a:lnTo>
                    <a:lnTo>
                      <a:pt x="1252" y="922"/>
                    </a:lnTo>
                    <a:lnTo>
                      <a:pt x="1980" y="1059"/>
                    </a:lnTo>
                    <a:lnTo>
                      <a:pt x="2283" y="372"/>
                    </a:ln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1" name="Google Shape;2321;p11"/>
              <p:cNvSpPr/>
              <p:nvPr/>
            </p:nvSpPr>
            <p:spPr>
              <a:xfrm>
                <a:off x="1032675" y="4405675"/>
                <a:ext cx="50200" cy="41950"/>
              </a:xfrm>
              <a:custGeom>
                <a:rect b="b" l="l" r="r" t="t"/>
                <a:pathLst>
                  <a:path extrusionOk="0" h="1678" w="2008">
                    <a:moveTo>
                      <a:pt x="316" y="1"/>
                    </a:moveTo>
                    <a:lnTo>
                      <a:pt x="0" y="688"/>
                    </a:lnTo>
                    <a:cubicBezTo>
                      <a:pt x="536" y="1045"/>
                      <a:pt x="1100" y="1375"/>
                      <a:pt x="1677" y="1678"/>
                    </a:cubicBezTo>
                    <a:lnTo>
                      <a:pt x="1691" y="1678"/>
                    </a:lnTo>
                    <a:lnTo>
                      <a:pt x="2007" y="1018"/>
                    </a:lnTo>
                    <a:cubicBezTo>
                      <a:pt x="1416" y="702"/>
                      <a:pt x="866" y="358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2" name="Google Shape;2322;p11"/>
              <p:cNvSpPr/>
              <p:nvPr/>
            </p:nvSpPr>
            <p:spPr>
              <a:xfrm>
                <a:off x="1066000" y="4331800"/>
                <a:ext cx="51575" cy="37825"/>
              </a:xfrm>
              <a:custGeom>
                <a:rect b="b" l="l" r="r" t="t"/>
                <a:pathLst>
                  <a:path extrusionOk="0" h="1513" w="2063">
                    <a:moveTo>
                      <a:pt x="303" y="0"/>
                    </a:moveTo>
                    <a:lnTo>
                      <a:pt x="207" y="220"/>
                    </a:lnTo>
                    <a:lnTo>
                      <a:pt x="0" y="674"/>
                    </a:lnTo>
                    <a:lnTo>
                      <a:pt x="1774" y="1512"/>
                    </a:lnTo>
                    <a:cubicBezTo>
                      <a:pt x="1856" y="1292"/>
                      <a:pt x="1953" y="1059"/>
                      <a:pt x="2062" y="839"/>
                    </a:cubicBez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3" name="Google Shape;2323;p11"/>
              <p:cNvSpPr/>
              <p:nvPr/>
            </p:nvSpPr>
            <p:spPr>
              <a:xfrm>
                <a:off x="867350" y="477580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688"/>
                    </a:lnTo>
                    <a:lnTo>
                      <a:pt x="551" y="798"/>
                    </a:lnTo>
                    <a:cubicBezTo>
                      <a:pt x="1046" y="894"/>
                      <a:pt x="1541" y="936"/>
                      <a:pt x="2035" y="949"/>
                    </a:cubicBezTo>
                    <a:lnTo>
                      <a:pt x="2352" y="207"/>
                    </a:lnTo>
                    <a:lnTo>
                      <a:pt x="2352" y="207"/>
                    </a:lnTo>
                    <a:cubicBezTo>
                      <a:pt x="2281" y="209"/>
                      <a:pt x="2210" y="210"/>
                      <a:pt x="2139" y="210"/>
                    </a:cubicBezTo>
                    <a:cubicBezTo>
                      <a:pt x="1798" y="210"/>
                      <a:pt x="1458" y="184"/>
                      <a:pt x="1128" y="138"/>
                    </a:cubicBez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4" name="Google Shape;2324;p11"/>
              <p:cNvSpPr/>
              <p:nvPr/>
            </p:nvSpPr>
            <p:spPr>
              <a:xfrm>
                <a:off x="923725" y="4650025"/>
                <a:ext cx="57750" cy="26150"/>
              </a:xfrm>
              <a:custGeom>
                <a:rect b="b" l="l" r="r" t="t"/>
                <a:pathLst>
                  <a:path extrusionOk="0" h="1046" w="2310">
                    <a:moveTo>
                      <a:pt x="317" y="1"/>
                    </a:moveTo>
                    <a:lnTo>
                      <a:pt x="0" y="688"/>
                    </a:lnTo>
                    <a:lnTo>
                      <a:pt x="701" y="839"/>
                    </a:lnTo>
                    <a:cubicBezTo>
                      <a:pt x="1114" y="935"/>
                      <a:pt x="1554" y="990"/>
                      <a:pt x="1980" y="1045"/>
                    </a:cubicBezTo>
                    <a:cubicBezTo>
                      <a:pt x="2076" y="812"/>
                      <a:pt x="2186" y="564"/>
                      <a:pt x="2310" y="330"/>
                    </a:cubicBezTo>
                    <a:cubicBezTo>
                      <a:pt x="1623" y="289"/>
                      <a:pt x="963" y="179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5" name="Google Shape;2325;p11"/>
              <p:cNvSpPr/>
              <p:nvPr/>
            </p:nvSpPr>
            <p:spPr>
              <a:xfrm>
                <a:off x="974575" y="4536625"/>
                <a:ext cx="53650" cy="33700"/>
              </a:xfrm>
              <a:custGeom>
                <a:rect b="b" l="l" r="r" t="t"/>
                <a:pathLst>
                  <a:path extrusionOk="0" h="1348" w="2146">
                    <a:moveTo>
                      <a:pt x="303" y="0"/>
                    </a:moveTo>
                    <a:lnTo>
                      <a:pt x="28" y="591"/>
                    </a:lnTo>
                    <a:lnTo>
                      <a:pt x="1" y="687"/>
                    </a:lnTo>
                    <a:lnTo>
                      <a:pt x="1719" y="1306"/>
                    </a:lnTo>
                    <a:lnTo>
                      <a:pt x="1829" y="1347"/>
                    </a:lnTo>
                    <a:lnTo>
                      <a:pt x="2145" y="660"/>
                    </a:lnTo>
                    <a:lnTo>
                      <a:pt x="1527" y="46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6" name="Google Shape;2326;p11"/>
              <p:cNvSpPr/>
              <p:nvPr/>
            </p:nvSpPr>
            <p:spPr>
              <a:xfrm>
                <a:off x="865975" y="4797125"/>
                <a:ext cx="83550" cy="83175"/>
              </a:xfrm>
              <a:custGeom>
                <a:rect b="b" l="l" r="r" t="t"/>
                <a:pathLst>
                  <a:path extrusionOk="0" h="3327" w="3342">
                    <a:moveTo>
                      <a:pt x="1678" y="0"/>
                    </a:moveTo>
                    <a:cubicBezTo>
                      <a:pt x="757" y="0"/>
                      <a:pt x="1" y="742"/>
                      <a:pt x="1" y="1663"/>
                    </a:cubicBezTo>
                    <a:cubicBezTo>
                      <a:pt x="1" y="2584"/>
                      <a:pt x="757" y="3327"/>
                      <a:pt x="1678" y="3327"/>
                    </a:cubicBezTo>
                    <a:cubicBezTo>
                      <a:pt x="2599" y="3327"/>
                      <a:pt x="3341" y="2584"/>
                      <a:pt x="3341" y="1663"/>
                    </a:cubicBezTo>
                    <a:cubicBezTo>
                      <a:pt x="3341" y="742"/>
                      <a:pt x="2599" y="0"/>
                      <a:pt x="16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7" name="Google Shape;2327;p11"/>
              <p:cNvSpPr/>
              <p:nvPr/>
            </p:nvSpPr>
            <p:spPr>
              <a:xfrm>
                <a:off x="842275" y="4789550"/>
                <a:ext cx="114475" cy="98200"/>
              </a:xfrm>
              <a:custGeom>
                <a:rect b="b" l="l" r="r" t="t"/>
                <a:pathLst>
                  <a:path extrusionOk="0" h="3928" w="4579">
                    <a:moveTo>
                      <a:pt x="2606" y="296"/>
                    </a:moveTo>
                    <a:cubicBezTo>
                      <a:pt x="3463" y="296"/>
                      <a:pt x="4289" y="961"/>
                      <a:pt x="4289" y="1966"/>
                    </a:cubicBezTo>
                    <a:cubicBezTo>
                      <a:pt x="4289" y="2887"/>
                      <a:pt x="3547" y="3630"/>
                      <a:pt x="2626" y="3630"/>
                    </a:cubicBezTo>
                    <a:cubicBezTo>
                      <a:pt x="1141" y="3630"/>
                      <a:pt x="399" y="1829"/>
                      <a:pt x="1444" y="784"/>
                    </a:cubicBezTo>
                    <a:cubicBezTo>
                      <a:pt x="1781" y="447"/>
                      <a:pt x="2197" y="296"/>
                      <a:pt x="2606" y="296"/>
                    </a:cubicBezTo>
                    <a:close/>
                    <a:moveTo>
                      <a:pt x="2626" y="1"/>
                    </a:moveTo>
                    <a:cubicBezTo>
                      <a:pt x="880" y="1"/>
                      <a:pt x="0" y="2118"/>
                      <a:pt x="1238" y="3355"/>
                    </a:cubicBezTo>
                    <a:cubicBezTo>
                      <a:pt x="1637" y="3750"/>
                      <a:pt x="2127" y="3927"/>
                      <a:pt x="2607" y="3927"/>
                    </a:cubicBezTo>
                    <a:cubicBezTo>
                      <a:pt x="3614" y="3927"/>
                      <a:pt x="4578" y="3148"/>
                      <a:pt x="4578" y="1966"/>
                    </a:cubicBezTo>
                    <a:cubicBezTo>
                      <a:pt x="4578" y="880"/>
                      <a:pt x="3698" y="1"/>
                      <a:pt x="26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8" name="Google Shape;2328;p11"/>
              <p:cNvSpPr/>
              <p:nvPr/>
            </p:nvSpPr>
            <p:spPr>
              <a:xfrm>
                <a:off x="901375" y="4833875"/>
                <a:ext cx="11725" cy="9650"/>
              </a:xfrm>
              <a:custGeom>
                <a:rect b="b" l="l" r="r" t="t"/>
                <a:pathLst>
                  <a:path extrusionOk="0" h="386" w="469">
                    <a:moveTo>
                      <a:pt x="262" y="1"/>
                    </a:moveTo>
                    <a:cubicBezTo>
                      <a:pt x="1" y="1"/>
                      <a:pt x="1" y="386"/>
                      <a:pt x="262" y="386"/>
                    </a:cubicBezTo>
                    <a:cubicBezTo>
                      <a:pt x="372" y="386"/>
                      <a:pt x="455" y="303"/>
                      <a:pt x="468" y="193"/>
                    </a:cubicBezTo>
                    <a:cubicBezTo>
                      <a:pt x="455" y="83"/>
                      <a:pt x="372" y="1"/>
                      <a:pt x="26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9" name="Google Shape;2329;p11"/>
              <p:cNvSpPr/>
              <p:nvPr/>
            </p:nvSpPr>
            <p:spPr>
              <a:xfrm>
                <a:off x="889100" y="4802575"/>
                <a:ext cx="18850" cy="28250"/>
              </a:xfrm>
              <a:custGeom>
                <a:rect b="b" l="l" r="r" t="t"/>
                <a:pathLst>
                  <a:path extrusionOk="0" h="1130" w="754">
                    <a:moveTo>
                      <a:pt x="414" y="0"/>
                    </a:moveTo>
                    <a:cubicBezTo>
                      <a:pt x="140" y="0"/>
                      <a:pt x="1" y="309"/>
                      <a:pt x="11" y="401"/>
                    </a:cubicBezTo>
                    <a:cubicBezTo>
                      <a:pt x="25" y="511"/>
                      <a:pt x="671" y="1129"/>
                      <a:pt x="671" y="1129"/>
                    </a:cubicBezTo>
                    <a:lnTo>
                      <a:pt x="753" y="139"/>
                    </a:lnTo>
                    <a:cubicBezTo>
                      <a:pt x="624" y="39"/>
                      <a:pt x="510" y="0"/>
                      <a:pt x="4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0" name="Google Shape;2330;p11"/>
              <p:cNvSpPr/>
              <p:nvPr/>
            </p:nvSpPr>
            <p:spPr>
              <a:xfrm>
                <a:off x="868725" y="4816025"/>
                <a:ext cx="32675" cy="18750"/>
              </a:xfrm>
              <a:custGeom>
                <a:rect b="b" l="l" r="r" t="t"/>
                <a:pathLst>
                  <a:path extrusionOk="0" h="750" w="1307">
                    <a:moveTo>
                      <a:pt x="633" y="0"/>
                    </a:moveTo>
                    <a:cubicBezTo>
                      <a:pt x="1" y="110"/>
                      <a:pt x="248" y="646"/>
                      <a:pt x="331" y="715"/>
                    </a:cubicBezTo>
                    <a:cubicBezTo>
                      <a:pt x="363" y="741"/>
                      <a:pt x="514" y="750"/>
                      <a:pt x="689" y="750"/>
                    </a:cubicBezTo>
                    <a:cubicBezTo>
                      <a:pt x="969" y="750"/>
                      <a:pt x="1307" y="729"/>
                      <a:pt x="1307" y="729"/>
                    </a:cubicBezTo>
                    <a:lnTo>
                      <a:pt x="6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1" name="Google Shape;2331;p11"/>
              <p:cNvSpPr/>
              <p:nvPr/>
            </p:nvSpPr>
            <p:spPr>
              <a:xfrm>
                <a:off x="866950" y="4840075"/>
                <a:ext cx="33075" cy="17900"/>
              </a:xfrm>
              <a:custGeom>
                <a:rect b="b" l="l" r="r" t="t"/>
                <a:pathLst>
                  <a:path extrusionOk="0" h="716" w="1323">
                    <a:moveTo>
                      <a:pt x="333" y="0"/>
                    </a:moveTo>
                    <a:lnTo>
                      <a:pt x="333" y="0"/>
                    </a:lnTo>
                    <a:cubicBezTo>
                      <a:pt x="0" y="507"/>
                      <a:pt x="493" y="716"/>
                      <a:pt x="624" y="716"/>
                    </a:cubicBezTo>
                    <a:cubicBezTo>
                      <a:pt x="628" y="716"/>
                      <a:pt x="632" y="716"/>
                      <a:pt x="636" y="715"/>
                    </a:cubicBezTo>
                    <a:cubicBezTo>
                      <a:pt x="759" y="701"/>
                      <a:pt x="1323" y="14"/>
                      <a:pt x="1323" y="14"/>
                    </a:cubicBez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2" name="Google Shape;2332;p11"/>
              <p:cNvSpPr/>
              <p:nvPr/>
            </p:nvSpPr>
            <p:spPr>
              <a:xfrm>
                <a:off x="889350" y="4845225"/>
                <a:ext cx="20300" cy="27725"/>
              </a:xfrm>
              <a:custGeom>
                <a:rect b="b" l="l" r="r" t="t"/>
                <a:pathLst>
                  <a:path extrusionOk="0" h="1109" w="812">
                    <a:moveTo>
                      <a:pt x="674" y="1"/>
                    </a:moveTo>
                    <a:lnTo>
                      <a:pt x="1" y="715"/>
                    </a:lnTo>
                    <a:cubicBezTo>
                      <a:pt x="76" y="1022"/>
                      <a:pt x="241" y="1109"/>
                      <a:pt x="398" y="1109"/>
                    </a:cubicBezTo>
                    <a:cubicBezTo>
                      <a:pt x="558" y="1109"/>
                      <a:pt x="708" y="1018"/>
                      <a:pt x="743" y="977"/>
                    </a:cubicBezTo>
                    <a:cubicBezTo>
                      <a:pt x="812" y="894"/>
                      <a:pt x="674" y="1"/>
                      <a:pt x="67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3" name="Google Shape;2333;p11"/>
              <p:cNvSpPr/>
              <p:nvPr/>
            </p:nvSpPr>
            <p:spPr>
              <a:xfrm>
                <a:off x="913075" y="4842475"/>
                <a:ext cx="23950" cy="23750"/>
              </a:xfrm>
              <a:custGeom>
                <a:rect b="b" l="l" r="r" t="t"/>
                <a:pathLst>
                  <a:path extrusionOk="0" h="950" w="958">
                    <a:moveTo>
                      <a:pt x="0" y="1"/>
                    </a:moveTo>
                    <a:lnTo>
                      <a:pt x="344" y="935"/>
                    </a:lnTo>
                    <a:cubicBezTo>
                      <a:pt x="399" y="945"/>
                      <a:pt x="448" y="950"/>
                      <a:pt x="493" y="950"/>
                    </a:cubicBezTo>
                    <a:cubicBezTo>
                      <a:pt x="958" y="950"/>
                      <a:pt x="931" y="473"/>
                      <a:pt x="894" y="386"/>
                    </a:cubicBezTo>
                    <a:cubicBezTo>
                      <a:pt x="839" y="27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4" name="Google Shape;2334;p11"/>
              <p:cNvSpPr/>
              <p:nvPr/>
            </p:nvSpPr>
            <p:spPr>
              <a:xfrm>
                <a:off x="911700" y="4805075"/>
                <a:ext cx="19950" cy="26425"/>
              </a:xfrm>
              <a:custGeom>
                <a:rect b="b" l="l" r="r" t="t"/>
                <a:pathLst>
                  <a:path extrusionOk="0" h="1057" w="798">
                    <a:moveTo>
                      <a:pt x="388" y="1"/>
                    </a:moveTo>
                    <a:cubicBezTo>
                      <a:pt x="261" y="1"/>
                      <a:pt x="145" y="54"/>
                      <a:pt x="110" y="94"/>
                    </a:cubicBezTo>
                    <a:cubicBezTo>
                      <a:pt x="14" y="177"/>
                      <a:pt x="0" y="1057"/>
                      <a:pt x="0" y="1057"/>
                    </a:cubicBezTo>
                    <a:lnTo>
                      <a:pt x="798" y="466"/>
                    </a:lnTo>
                    <a:cubicBezTo>
                      <a:pt x="758" y="100"/>
                      <a:pt x="562" y="1"/>
                      <a:pt x="38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5" name="Google Shape;2335;p11"/>
              <p:cNvSpPr/>
              <p:nvPr/>
            </p:nvSpPr>
            <p:spPr>
              <a:xfrm>
                <a:off x="915125" y="4821500"/>
                <a:ext cx="35425" cy="18950"/>
              </a:xfrm>
              <a:custGeom>
                <a:rect b="b" l="l" r="r" t="t"/>
                <a:pathLst>
                  <a:path extrusionOk="0" h="758" w="1417">
                    <a:moveTo>
                      <a:pt x="807" y="1"/>
                    </a:moveTo>
                    <a:cubicBezTo>
                      <a:pt x="672" y="1"/>
                      <a:pt x="1" y="551"/>
                      <a:pt x="1" y="551"/>
                    </a:cubicBezTo>
                    <a:lnTo>
                      <a:pt x="963" y="757"/>
                    </a:lnTo>
                    <a:cubicBezTo>
                      <a:pt x="1417" y="290"/>
                      <a:pt x="922" y="15"/>
                      <a:pt x="812" y="1"/>
                    </a:cubicBezTo>
                    <a:cubicBezTo>
                      <a:pt x="810" y="1"/>
                      <a:pt x="809" y="1"/>
                      <a:pt x="8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6" name="Google Shape;2336;p11"/>
              <p:cNvSpPr/>
              <p:nvPr/>
            </p:nvSpPr>
            <p:spPr>
              <a:xfrm>
                <a:off x="819925" y="4633425"/>
                <a:ext cx="117225" cy="106775"/>
              </a:xfrm>
              <a:custGeom>
                <a:rect b="b" l="l" r="r" t="t"/>
                <a:pathLst>
                  <a:path extrusionOk="0" h="4271" w="4689">
                    <a:moveTo>
                      <a:pt x="2339" y="1"/>
                    </a:moveTo>
                    <a:cubicBezTo>
                      <a:pt x="1376" y="1"/>
                      <a:pt x="497" y="665"/>
                      <a:pt x="262" y="1641"/>
                    </a:cubicBezTo>
                    <a:cubicBezTo>
                      <a:pt x="1" y="2795"/>
                      <a:pt x="702" y="3936"/>
                      <a:pt x="1857" y="4211"/>
                    </a:cubicBezTo>
                    <a:cubicBezTo>
                      <a:pt x="2022" y="4251"/>
                      <a:pt x="2187" y="4270"/>
                      <a:pt x="2350" y="4270"/>
                    </a:cubicBezTo>
                    <a:cubicBezTo>
                      <a:pt x="3310" y="4270"/>
                      <a:pt x="4178" y="3606"/>
                      <a:pt x="4414" y="2630"/>
                    </a:cubicBezTo>
                    <a:cubicBezTo>
                      <a:pt x="4689" y="1476"/>
                      <a:pt x="3974" y="335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7" name="Google Shape;2337;p11"/>
              <p:cNvSpPr/>
              <p:nvPr/>
            </p:nvSpPr>
            <p:spPr>
              <a:xfrm>
                <a:off x="794150" y="4627000"/>
                <a:ext cx="146775" cy="125450"/>
              </a:xfrm>
              <a:custGeom>
                <a:rect b="b" l="l" r="r" t="t"/>
                <a:pathLst>
                  <a:path extrusionOk="0" h="5018" w="5871">
                    <a:moveTo>
                      <a:pt x="3347" y="352"/>
                    </a:moveTo>
                    <a:cubicBezTo>
                      <a:pt x="4452" y="352"/>
                      <a:pt x="5513" y="1211"/>
                      <a:pt x="5513" y="2502"/>
                    </a:cubicBezTo>
                    <a:cubicBezTo>
                      <a:pt x="5513" y="3685"/>
                      <a:pt x="4551" y="4647"/>
                      <a:pt x="3369" y="4647"/>
                    </a:cubicBezTo>
                    <a:cubicBezTo>
                      <a:pt x="1444" y="4647"/>
                      <a:pt x="496" y="2337"/>
                      <a:pt x="1843" y="990"/>
                    </a:cubicBezTo>
                    <a:cubicBezTo>
                      <a:pt x="2279" y="549"/>
                      <a:pt x="2818" y="352"/>
                      <a:pt x="3347" y="352"/>
                    </a:cubicBezTo>
                    <a:close/>
                    <a:moveTo>
                      <a:pt x="3369" y="1"/>
                    </a:moveTo>
                    <a:cubicBezTo>
                      <a:pt x="1128" y="1"/>
                      <a:pt x="1" y="2695"/>
                      <a:pt x="1582" y="4276"/>
                    </a:cubicBezTo>
                    <a:cubicBezTo>
                      <a:pt x="2094" y="4788"/>
                      <a:pt x="2724" y="5017"/>
                      <a:pt x="3342" y="5017"/>
                    </a:cubicBezTo>
                    <a:cubicBezTo>
                      <a:pt x="4633" y="5017"/>
                      <a:pt x="5871" y="4017"/>
                      <a:pt x="5871" y="2502"/>
                    </a:cubicBezTo>
                    <a:cubicBezTo>
                      <a:pt x="5857" y="1114"/>
                      <a:pt x="4744" y="1"/>
                      <a:pt x="336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8" name="Google Shape;2338;p11"/>
              <p:cNvSpPr/>
              <p:nvPr/>
            </p:nvSpPr>
            <p:spPr>
              <a:xfrm>
                <a:off x="872175" y="4683700"/>
                <a:ext cx="12050" cy="11725"/>
              </a:xfrm>
              <a:custGeom>
                <a:rect b="b" l="l" r="r" t="t"/>
                <a:pathLst>
                  <a:path extrusionOk="0" h="469" w="482">
                    <a:moveTo>
                      <a:pt x="248" y="1"/>
                    </a:moveTo>
                    <a:cubicBezTo>
                      <a:pt x="110" y="1"/>
                      <a:pt x="0" y="97"/>
                      <a:pt x="0" y="234"/>
                    </a:cubicBezTo>
                    <a:cubicBezTo>
                      <a:pt x="0" y="372"/>
                      <a:pt x="110" y="468"/>
                      <a:pt x="248" y="468"/>
                    </a:cubicBezTo>
                    <a:cubicBezTo>
                      <a:pt x="372" y="468"/>
                      <a:pt x="482" y="372"/>
                      <a:pt x="482" y="234"/>
                    </a:cubicBezTo>
                    <a:cubicBezTo>
                      <a:pt x="482" y="97"/>
                      <a:pt x="372" y="1"/>
                      <a:pt x="24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9" name="Google Shape;2339;p11"/>
              <p:cNvSpPr/>
              <p:nvPr/>
            </p:nvSpPr>
            <p:spPr>
              <a:xfrm>
                <a:off x="855000" y="4643600"/>
                <a:ext cx="23375" cy="36000"/>
              </a:xfrm>
              <a:custGeom>
                <a:rect b="b" l="l" r="r" t="t"/>
                <a:pathLst>
                  <a:path extrusionOk="0" h="1440" w="935">
                    <a:moveTo>
                      <a:pt x="499" y="0"/>
                    </a:moveTo>
                    <a:cubicBezTo>
                      <a:pt x="157" y="0"/>
                      <a:pt x="0" y="383"/>
                      <a:pt x="0" y="505"/>
                    </a:cubicBezTo>
                    <a:cubicBezTo>
                      <a:pt x="0" y="656"/>
                      <a:pt x="825" y="1440"/>
                      <a:pt x="825" y="1440"/>
                    </a:cubicBezTo>
                    <a:lnTo>
                      <a:pt x="935" y="175"/>
                    </a:lnTo>
                    <a:cubicBezTo>
                      <a:pt x="765" y="49"/>
                      <a:pt x="620" y="0"/>
                      <a:pt x="49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0" name="Google Shape;2340;p11"/>
              <p:cNvSpPr/>
              <p:nvPr/>
            </p:nvSpPr>
            <p:spPr>
              <a:xfrm>
                <a:off x="828175" y="4660675"/>
                <a:ext cx="41625" cy="24075"/>
              </a:xfrm>
              <a:custGeom>
                <a:rect b="b" l="l" r="r" t="t"/>
                <a:pathLst>
                  <a:path extrusionOk="0" h="963" w="1665">
                    <a:moveTo>
                      <a:pt x="812" y="1"/>
                    </a:moveTo>
                    <a:cubicBezTo>
                      <a:pt x="1" y="138"/>
                      <a:pt x="276" y="825"/>
                      <a:pt x="400" y="922"/>
                    </a:cubicBezTo>
                    <a:cubicBezTo>
                      <a:pt x="446" y="953"/>
                      <a:pt x="635" y="962"/>
                      <a:pt x="854" y="962"/>
                    </a:cubicBezTo>
                    <a:cubicBezTo>
                      <a:pt x="1219" y="962"/>
                      <a:pt x="1664" y="935"/>
                      <a:pt x="1664" y="935"/>
                    </a:cubicBezTo>
                    <a:lnTo>
                      <a:pt x="812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1" name="Google Shape;2341;p11"/>
              <p:cNvSpPr/>
              <p:nvPr/>
            </p:nvSpPr>
            <p:spPr>
              <a:xfrm>
                <a:off x="825975" y="4691275"/>
                <a:ext cx="42450" cy="22750"/>
              </a:xfrm>
              <a:custGeom>
                <a:rect b="b" l="l" r="r" t="t"/>
                <a:pathLst>
                  <a:path extrusionOk="0" h="910" w="1698">
                    <a:moveTo>
                      <a:pt x="419" y="0"/>
                    </a:moveTo>
                    <a:cubicBezTo>
                      <a:pt x="1" y="654"/>
                      <a:pt x="614" y="909"/>
                      <a:pt x="793" y="909"/>
                    </a:cubicBezTo>
                    <a:cubicBezTo>
                      <a:pt x="803" y="909"/>
                      <a:pt x="811" y="909"/>
                      <a:pt x="817" y="907"/>
                    </a:cubicBezTo>
                    <a:cubicBezTo>
                      <a:pt x="955" y="894"/>
                      <a:pt x="1697" y="14"/>
                      <a:pt x="1697" y="14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2" name="Google Shape;2342;p11"/>
              <p:cNvSpPr/>
              <p:nvPr/>
            </p:nvSpPr>
            <p:spPr>
              <a:xfrm>
                <a:off x="854650" y="4698150"/>
                <a:ext cx="25800" cy="35700"/>
              </a:xfrm>
              <a:custGeom>
                <a:rect b="b" l="l" r="r" t="t"/>
                <a:pathLst>
                  <a:path extrusionOk="0" h="1428" w="1032">
                    <a:moveTo>
                      <a:pt x="880" y="0"/>
                    </a:moveTo>
                    <a:lnTo>
                      <a:pt x="0" y="935"/>
                    </a:lnTo>
                    <a:cubicBezTo>
                      <a:pt x="103" y="1317"/>
                      <a:pt x="313" y="1428"/>
                      <a:pt x="511" y="1428"/>
                    </a:cubicBezTo>
                    <a:cubicBezTo>
                      <a:pt x="712" y="1428"/>
                      <a:pt x="900" y="1313"/>
                      <a:pt x="949" y="1251"/>
                    </a:cubicBezTo>
                    <a:cubicBezTo>
                      <a:pt x="1031" y="1141"/>
                      <a:pt x="880" y="0"/>
                      <a:pt x="88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3" name="Google Shape;2343;p11"/>
              <p:cNvSpPr/>
              <p:nvPr/>
            </p:nvSpPr>
            <p:spPr>
              <a:xfrm>
                <a:off x="884550" y="4694350"/>
                <a:ext cx="30875" cy="30525"/>
              </a:xfrm>
              <a:custGeom>
                <a:rect b="b" l="l" r="r" t="t"/>
                <a:pathLst>
                  <a:path extrusionOk="0" h="1221" w="1235">
                    <a:moveTo>
                      <a:pt x="0" y="1"/>
                    </a:moveTo>
                    <a:lnTo>
                      <a:pt x="454" y="1197"/>
                    </a:lnTo>
                    <a:cubicBezTo>
                      <a:pt x="533" y="1213"/>
                      <a:pt x="604" y="1221"/>
                      <a:pt x="667" y="1221"/>
                    </a:cubicBezTo>
                    <a:cubicBezTo>
                      <a:pt x="1234" y="1221"/>
                      <a:pt x="1217" y="619"/>
                      <a:pt x="1155" y="496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4" name="Google Shape;2344;p11"/>
              <p:cNvSpPr/>
              <p:nvPr/>
            </p:nvSpPr>
            <p:spPr>
              <a:xfrm>
                <a:off x="882825" y="4646375"/>
                <a:ext cx="25450" cy="34250"/>
              </a:xfrm>
              <a:custGeom>
                <a:rect b="b" l="l" r="r" t="t"/>
                <a:pathLst>
                  <a:path extrusionOk="0" h="1370" w="1018">
                    <a:moveTo>
                      <a:pt x="497" y="1"/>
                    </a:moveTo>
                    <a:cubicBezTo>
                      <a:pt x="334" y="1"/>
                      <a:pt x="184" y="67"/>
                      <a:pt x="138" y="119"/>
                    </a:cubicBezTo>
                    <a:cubicBezTo>
                      <a:pt x="42" y="229"/>
                      <a:pt x="1" y="1370"/>
                      <a:pt x="1" y="1370"/>
                    </a:cubicBezTo>
                    <a:lnTo>
                      <a:pt x="1018" y="600"/>
                    </a:lnTo>
                    <a:cubicBezTo>
                      <a:pt x="978" y="129"/>
                      <a:pt x="724" y="1"/>
                      <a:pt x="49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5" name="Google Shape;2345;p11"/>
              <p:cNvSpPr/>
              <p:nvPr/>
            </p:nvSpPr>
            <p:spPr>
              <a:xfrm>
                <a:off x="887650" y="4667550"/>
                <a:ext cx="44700" cy="24075"/>
              </a:xfrm>
              <a:custGeom>
                <a:rect b="b" l="l" r="r" t="t"/>
                <a:pathLst>
                  <a:path extrusionOk="0" h="963" w="1788">
                    <a:moveTo>
                      <a:pt x="1027" y="0"/>
                    </a:moveTo>
                    <a:cubicBezTo>
                      <a:pt x="863" y="0"/>
                      <a:pt x="0" y="715"/>
                      <a:pt x="0" y="715"/>
                    </a:cubicBezTo>
                    <a:lnTo>
                      <a:pt x="1237" y="963"/>
                    </a:lnTo>
                    <a:cubicBezTo>
                      <a:pt x="1787" y="386"/>
                      <a:pt x="1182" y="28"/>
                      <a:pt x="1031" y="1"/>
                    </a:cubicBezTo>
                    <a:cubicBezTo>
                      <a:pt x="1030" y="0"/>
                      <a:pt x="1028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6" name="Google Shape;2346;p11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7" name="Google Shape;2347;p11"/>
              <p:cNvSpPr/>
              <p:nvPr/>
            </p:nvSpPr>
            <p:spPr>
              <a:xfrm>
                <a:off x="930250" y="4641100"/>
                <a:ext cx="166700" cy="166700"/>
              </a:xfrm>
              <a:custGeom>
                <a:rect b="b" l="l" r="r" t="t"/>
                <a:pathLst>
                  <a:path extrusionOk="0" h="6668" w="6668">
                    <a:moveTo>
                      <a:pt x="3327" y="0"/>
                    </a:moveTo>
                    <a:cubicBezTo>
                      <a:pt x="1485" y="0"/>
                      <a:pt x="1" y="1485"/>
                      <a:pt x="1" y="3327"/>
                    </a:cubicBezTo>
                    <a:cubicBezTo>
                      <a:pt x="1" y="5169"/>
                      <a:pt x="1485" y="6667"/>
                      <a:pt x="3327" y="6667"/>
                    </a:cubicBezTo>
                    <a:cubicBezTo>
                      <a:pt x="5169" y="6667"/>
                      <a:pt x="6668" y="5169"/>
                      <a:pt x="6668" y="3327"/>
                    </a:cubicBezTo>
                    <a:cubicBezTo>
                      <a:pt x="6668" y="1485"/>
                      <a:pt x="5169" y="0"/>
                      <a:pt x="3327" y="0"/>
                    </a:cubicBezTo>
                    <a:close/>
                  </a:path>
                </a:pathLst>
              </a:custGeom>
              <a:solidFill>
                <a:srgbClr val="FFFB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8" name="Google Shape;2348;p11"/>
              <p:cNvSpPr/>
              <p:nvPr/>
            </p:nvSpPr>
            <p:spPr>
              <a:xfrm>
                <a:off x="882475" y="4626325"/>
                <a:ext cx="228925" cy="196150"/>
              </a:xfrm>
              <a:custGeom>
                <a:rect b="b" l="l" r="r" t="t"/>
                <a:pathLst>
                  <a:path extrusionOk="0" h="7846" w="9157">
                    <a:moveTo>
                      <a:pt x="5226" y="581"/>
                    </a:moveTo>
                    <a:cubicBezTo>
                      <a:pt x="6938" y="581"/>
                      <a:pt x="8579" y="1910"/>
                      <a:pt x="8579" y="3918"/>
                    </a:cubicBezTo>
                    <a:cubicBezTo>
                      <a:pt x="8579" y="5760"/>
                      <a:pt x="7080" y="7258"/>
                      <a:pt x="5238" y="7258"/>
                    </a:cubicBezTo>
                    <a:cubicBezTo>
                      <a:pt x="2269" y="7258"/>
                      <a:pt x="784" y="3670"/>
                      <a:pt x="2888" y="1567"/>
                    </a:cubicBezTo>
                    <a:cubicBezTo>
                      <a:pt x="3569" y="886"/>
                      <a:pt x="4406" y="581"/>
                      <a:pt x="5226" y="581"/>
                    </a:cubicBezTo>
                    <a:close/>
                    <a:moveTo>
                      <a:pt x="5238" y="0"/>
                    </a:moveTo>
                    <a:cubicBezTo>
                      <a:pt x="1747" y="0"/>
                      <a:pt x="1" y="4220"/>
                      <a:pt x="2475" y="6695"/>
                    </a:cubicBezTo>
                    <a:cubicBezTo>
                      <a:pt x="3270" y="7489"/>
                      <a:pt x="4248" y="7845"/>
                      <a:pt x="5209" y="7845"/>
                    </a:cubicBezTo>
                    <a:cubicBezTo>
                      <a:pt x="7222" y="7845"/>
                      <a:pt x="9156" y="6282"/>
                      <a:pt x="9156" y="3918"/>
                    </a:cubicBezTo>
                    <a:cubicBezTo>
                      <a:pt x="9156" y="1760"/>
                      <a:pt x="7410" y="0"/>
                      <a:pt x="52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9" name="Google Shape;2349;p11"/>
              <p:cNvSpPr/>
              <p:nvPr/>
            </p:nvSpPr>
            <p:spPr>
              <a:xfrm>
                <a:off x="1002925" y="4715750"/>
                <a:ext cx="21700" cy="18150"/>
              </a:xfrm>
              <a:custGeom>
                <a:rect b="b" l="l" r="r" t="t"/>
                <a:pathLst>
                  <a:path extrusionOk="0" h="726" w="868">
                    <a:moveTo>
                      <a:pt x="434" y="1"/>
                    </a:moveTo>
                    <a:cubicBezTo>
                      <a:pt x="218" y="1"/>
                      <a:pt x="1" y="114"/>
                      <a:pt x="49" y="341"/>
                    </a:cubicBezTo>
                    <a:cubicBezTo>
                      <a:pt x="49" y="547"/>
                      <a:pt x="214" y="726"/>
                      <a:pt x="420" y="726"/>
                    </a:cubicBezTo>
                    <a:cubicBezTo>
                      <a:pt x="640" y="726"/>
                      <a:pt x="819" y="561"/>
                      <a:pt x="819" y="341"/>
                    </a:cubicBezTo>
                    <a:cubicBezTo>
                      <a:pt x="867" y="114"/>
                      <a:pt x="651" y="1"/>
                      <a:pt x="4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0" name="Google Shape;2350;p11"/>
              <p:cNvSpPr/>
              <p:nvPr/>
            </p:nvSpPr>
            <p:spPr>
              <a:xfrm>
                <a:off x="976400" y="4652725"/>
                <a:ext cx="37050" cy="56100"/>
              </a:xfrm>
              <a:custGeom>
                <a:rect b="b" l="l" r="r" t="t"/>
                <a:pathLst>
                  <a:path extrusionOk="0" h="2244" w="1482">
                    <a:moveTo>
                      <a:pt x="793" y="0"/>
                    </a:moveTo>
                    <a:cubicBezTo>
                      <a:pt x="257" y="0"/>
                      <a:pt x="0" y="590"/>
                      <a:pt x="10" y="772"/>
                    </a:cubicBezTo>
                    <a:cubicBezTo>
                      <a:pt x="24" y="1006"/>
                      <a:pt x="1303" y="2243"/>
                      <a:pt x="1303" y="2243"/>
                    </a:cubicBezTo>
                    <a:lnTo>
                      <a:pt x="1481" y="277"/>
                    </a:lnTo>
                    <a:cubicBezTo>
                      <a:pt x="1215" y="77"/>
                      <a:pt x="986" y="0"/>
                      <a:pt x="79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1" name="Google Shape;2351;p11"/>
              <p:cNvSpPr/>
              <p:nvPr/>
            </p:nvSpPr>
            <p:spPr>
              <a:xfrm>
                <a:off x="935750" y="4678900"/>
                <a:ext cx="64625" cy="37750"/>
              </a:xfrm>
              <a:custGeom>
                <a:rect b="b" l="l" r="r" t="t"/>
                <a:pathLst>
                  <a:path extrusionOk="0" h="1510" w="2585">
                    <a:moveTo>
                      <a:pt x="1238" y="0"/>
                    </a:moveTo>
                    <a:cubicBezTo>
                      <a:pt x="1" y="234"/>
                      <a:pt x="427" y="1265"/>
                      <a:pt x="619" y="1430"/>
                    </a:cubicBezTo>
                    <a:cubicBezTo>
                      <a:pt x="698" y="1491"/>
                      <a:pt x="1038" y="1510"/>
                      <a:pt x="1415" y="1510"/>
                    </a:cubicBezTo>
                    <a:cubicBezTo>
                      <a:pt x="1962" y="1510"/>
                      <a:pt x="2585" y="1471"/>
                      <a:pt x="2585" y="1471"/>
                    </a:cubicBezTo>
                    <a:lnTo>
                      <a:pt x="123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2" name="Google Shape;2352;p11"/>
              <p:cNvSpPr/>
              <p:nvPr/>
            </p:nvSpPr>
            <p:spPr>
              <a:xfrm>
                <a:off x="931500" y="4727000"/>
                <a:ext cx="66125" cy="35800"/>
              </a:xfrm>
              <a:custGeom>
                <a:rect b="b" l="l" r="r" t="t"/>
                <a:pathLst>
                  <a:path extrusionOk="0" h="1432" w="2645">
                    <a:moveTo>
                      <a:pt x="665" y="1"/>
                    </a:moveTo>
                    <a:lnTo>
                      <a:pt x="665" y="1"/>
                    </a:lnTo>
                    <a:cubicBezTo>
                      <a:pt x="0" y="1025"/>
                      <a:pt x="971" y="1432"/>
                      <a:pt x="1245" y="1432"/>
                    </a:cubicBezTo>
                    <a:cubicBezTo>
                      <a:pt x="1254" y="1432"/>
                      <a:pt x="1263" y="1431"/>
                      <a:pt x="1270" y="1430"/>
                    </a:cubicBezTo>
                    <a:cubicBezTo>
                      <a:pt x="1518" y="1389"/>
                      <a:pt x="2645" y="28"/>
                      <a:pt x="2645" y="28"/>
                    </a:cubicBez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3" name="Google Shape;2353;p11"/>
              <p:cNvSpPr/>
              <p:nvPr/>
            </p:nvSpPr>
            <p:spPr>
              <a:xfrm>
                <a:off x="976300" y="4737650"/>
                <a:ext cx="40225" cy="55400"/>
              </a:xfrm>
              <a:custGeom>
                <a:rect b="b" l="l" r="r" t="t"/>
                <a:pathLst>
                  <a:path extrusionOk="0" h="2216" w="1609">
                    <a:moveTo>
                      <a:pt x="1375" y="1"/>
                    </a:moveTo>
                    <a:lnTo>
                      <a:pt x="1" y="1431"/>
                    </a:lnTo>
                    <a:cubicBezTo>
                      <a:pt x="158" y="2039"/>
                      <a:pt x="489" y="2216"/>
                      <a:pt x="799" y="2216"/>
                    </a:cubicBezTo>
                    <a:cubicBezTo>
                      <a:pt x="1111" y="2216"/>
                      <a:pt x="1402" y="2036"/>
                      <a:pt x="1472" y="1939"/>
                    </a:cubicBezTo>
                    <a:cubicBezTo>
                      <a:pt x="1609" y="1760"/>
                      <a:pt x="1375" y="1"/>
                      <a:pt x="13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4" name="Google Shape;2354;p11"/>
              <p:cNvSpPr/>
              <p:nvPr/>
            </p:nvSpPr>
            <p:spPr>
              <a:xfrm>
                <a:off x="1023375" y="4731825"/>
                <a:ext cx="48400" cy="46975"/>
              </a:xfrm>
              <a:custGeom>
                <a:rect b="b" l="l" r="r" t="t"/>
                <a:pathLst>
                  <a:path extrusionOk="0" h="1879" w="1936">
                    <a:moveTo>
                      <a:pt x="1" y="0"/>
                    </a:moveTo>
                    <a:lnTo>
                      <a:pt x="688" y="1842"/>
                    </a:lnTo>
                    <a:cubicBezTo>
                      <a:pt x="813" y="1867"/>
                      <a:pt x="926" y="1878"/>
                      <a:pt x="1027" y="1878"/>
                    </a:cubicBezTo>
                    <a:cubicBezTo>
                      <a:pt x="1935" y="1878"/>
                      <a:pt x="1913" y="968"/>
                      <a:pt x="1802" y="770"/>
                    </a:cubicBezTo>
                    <a:cubicBezTo>
                      <a:pt x="1692" y="55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11"/>
              <p:cNvSpPr/>
              <p:nvPr/>
            </p:nvSpPr>
            <p:spPr>
              <a:xfrm>
                <a:off x="1020975" y="4656975"/>
                <a:ext cx="39200" cy="53225"/>
              </a:xfrm>
              <a:custGeom>
                <a:rect b="b" l="l" r="r" t="t"/>
                <a:pathLst>
                  <a:path extrusionOk="0" h="2129" w="1568">
                    <a:moveTo>
                      <a:pt x="750" y="0"/>
                    </a:moveTo>
                    <a:cubicBezTo>
                      <a:pt x="494" y="0"/>
                      <a:pt x="262" y="101"/>
                      <a:pt x="193" y="176"/>
                    </a:cubicBezTo>
                    <a:cubicBezTo>
                      <a:pt x="42" y="341"/>
                      <a:pt x="1" y="2128"/>
                      <a:pt x="1" y="2128"/>
                    </a:cubicBezTo>
                    <a:lnTo>
                      <a:pt x="1568" y="932"/>
                    </a:lnTo>
                    <a:cubicBezTo>
                      <a:pt x="1504" y="196"/>
                      <a:pt x="1105" y="0"/>
                      <a:pt x="75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11"/>
              <p:cNvSpPr/>
              <p:nvPr/>
            </p:nvSpPr>
            <p:spPr>
              <a:xfrm>
                <a:off x="1027850" y="4689550"/>
                <a:ext cx="70475" cy="38175"/>
              </a:xfrm>
              <a:custGeom>
                <a:rect b="b" l="l" r="r" t="t"/>
                <a:pathLst>
                  <a:path extrusionOk="0" h="1527" w="2819">
                    <a:moveTo>
                      <a:pt x="1605" y="0"/>
                    </a:moveTo>
                    <a:cubicBezTo>
                      <a:pt x="1358" y="0"/>
                      <a:pt x="1" y="1100"/>
                      <a:pt x="1" y="1100"/>
                    </a:cubicBezTo>
                    <a:lnTo>
                      <a:pt x="1939" y="1526"/>
                    </a:lnTo>
                    <a:cubicBezTo>
                      <a:pt x="2819" y="619"/>
                      <a:pt x="1856" y="14"/>
                      <a:pt x="1609" y="0"/>
                    </a:cubicBezTo>
                    <a:cubicBezTo>
                      <a:pt x="1608" y="0"/>
                      <a:pt x="1606" y="0"/>
                      <a:pt x="160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7" name="Google Shape;2357;p11"/>
              <p:cNvSpPr/>
              <p:nvPr/>
            </p:nvSpPr>
            <p:spPr>
              <a:xfrm>
                <a:off x="899675" y="4444850"/>
                <a:ext cx="99000" cy="98675"/>
              </a:xfrm>
              <a:custGeom>
                <a:rect b="b" l="l" r="r" t="t"/>
                <a:pathLst>
                  <a:path extrusionOk="0" h="3947" w="3960">
                    <a:moveTo>
                      <a:pt x="1980" y="1"/>
                    </a:moveTo>
                    <a:cubicBezTo>
                      <a:pt x="880" y="1"/>
                      <a:pt x="0" y="881"/>
                      <a:pt x="0" y="1967"/>
                    </a:cubicBezTo>
                    <a:cubicBezTo>
                      <a:pt x="0" y="3066"/>
                      <a:pt x="880" y="3946"/>
                      <a:pt x="1980" y="3946"/>
                    </a:cubicBezTo>
                    <a:cubicBezTo>
                      <a:pt x="3066" y="3946"/>
                      <a:pt x="3959" y="3066"/>
                      <a:pt x="3959" y="1967"/>
                    </a:cubicBezTo>
                    <a:cubicBezTo>
                      <a:pt x="3959" y="881"/>
                      <a:pt x="3066" y="1"/>
                      <a:pt x="1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8" name="Google Shape;2358;p11"/>
              <p:cNvSpPr/>
              <p:nvPr/>
            </p:nvSpPr>
            <p:spPr>
              <a:xfrm>
                <a:off x="871475" y="4436275"/>
                <a:ext cx="135775" cy="116050"/>
              </a:xfrm>
              <a:custGeom>
                <a:rect b="b" l="l" r="r" t="t"/>
                <a:pathLst>
                  <a:path extrusionOk="0" h="4642" w="5431">
                    <a:moveTo>
                      <a:pt x="3108" y="344"/>
                    </a:moveTo>
                    <a:cubicBezTo>
                      <a:pt x="4194" y="344"/>
                      <a:pt x="5073" y="1224"/>
                      <a:pt x="5073" y="2310"/>
                    </a:cubicBezTo>
                    <a:cubicBezTo>
                      <a:pt x="5073" y="3409"/>
                      <a:pt x="4194" y="4289"/>
                      <a:pt x="3108" y="4289"/>
                    </a:cubicBezTo>
                    <a:cubicBezTo>
                      <a:pt x="2008" y="4289"/>
                      <a:pt x="1128" y="3409"/>
                      <a:pt x="1128" y="2310"/>
                    </a:cubicBezTo>
                    <a:cubicBezTo>
                      <a:pt x="1128" y="1224"/>
                      <a:pt x="2008" y="344"/>
                      <a:pt x="3108" y="344"/>
                    </a:cubicBezTo>
                    <a:close/>
                    <a:moveTo>
                      <a:pt x="3108" y="0"/>
                    </a:moveTo>
                    <a:cubicBezTo>
                      <a:pt x="1032" y="0"/>
                      <a:pt x="1" y="2488"/>
                      <a:pt x="1458" y="3959"/>
                    </a:cubicBezTo>
                    <a:cubicBezTo>
                      <a:pt x="1933" y="4430"/>
                      <a:pt x="2516" y="4641"/>
                      <a:pt x="3088" y="4641"/>
                    </a:cubicBezTo>
                    <a:cubicBezTo>
                      <a:pt x="4284" y="4641"/>
                      <a:pt x="5431" y="3715"/>
                      <a:pt x="5431" y="2310"/>
                    </a:cubicBezTo>
                    <a:cubicBezTo>
                      <a:pt x="5431" y="1031"/>
                      <a:pt x="4386" y="0"/>
                      <a:pt x="310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9" name="Google Shape;2359;p11"/>
              <p:cNvSpPr/>
              <p:nvPr/>
            </p:nvSpPr>
            <p:spPr>
              <a:xfrm>
                <a:off x="942975" y="4488475"/>
                <a:ext cx="12050" cy="11750"/>
              </a:xfrm>
              <a:custGeom>
                <a:rect b="b" l="l" r="r" t="t"/>
                <a:pathLst>
                  <a:path extrusionOk="0" h="470" w="482">
                    <a:moveTo>
                      <a:pt x="224" y="0"/>
                    </a:moveTo>
                    <a:cubicBezTo>
                      <a:pt x="98" y="0"/>
                      <a:pt x="0" y="105"/>
                      <a:pt x="0" y="222"/>
                    </a:cubicBezTo>
                    <a:cubicBezTo>
                      <a:pt x="0" y="359"/>
                      <a:pt x="110" y="469"/>
                      <a:pt x="248" y="469"/>
                    </a:cubicBezTo>
                    <a:cubicBezTo>
                      <a:pt x="371" y="469"/>
                      <a:pt x="481" y="359"/>
                      <a:pt x="468" y="222"/>
                    </a:cubicBezTo>
                    <a:cubicBezTo>
                      <a:pt x="468" y="98"/>
                      <a:pt x="371" y="2"/>
                      <a:pt x="248" y="2"/>
                    </a:cubicBezTo>
                    <a:cubicBezTo>
                      <a:pt x="240" y="1"/>
                      <a:pt x="232" y="0"/>
                      <a:pt x="22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0" name="Google Shape;2360;p11"/>
              <p:cNvSpPr/>
              <p:nvPr/>
            </p:nvSpPr>
            <p:spPr>
              <a:xfrm>
                <a:off x="927150" y="4451425"/>
                <a:ext cx="22025" cy="33675"/>
              </a:xfrm>
              <a:custGeom>
                <a:rect b="b" l="l" r="r" t="t"/>
                <a:pathLst>
                  <a:path extrusionOk="0" h="1347" w="881">
                    <a:moveTo>
                      <a:pt x="474" y="0"/>
                    </a:moveTo>
                    <a:cubicBezTo>
                      <a:pt x="151" y="0"/>
                      <a:pt x="1" y="365"/>
                      <a:pt x="1" y="466"/>
                    </a:cubicBezTo>
                    <a:cubicBezTo>
                      <a:pt x="1" y="604"/>
                      <a:pt x="771" y="1346"/>
                      <a:pt x="771" y="1346"/>
                    </a:cubicBezTo>
                    <a:lnTo>
                      <a:pt x="881" y="164"/>
                    </a:lnTo>
                    <a:cubicBezTo>
                      <a:pt x="723" y="46"/>
                      <a:pt x="588" y="0"/>
                      <a:pt x="47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1" name="Google Shape;2361;p11"/>
              <p:cNvSpPr/>
              <p:nvPr/>
            </p:nvSpPr>
            <p:spPr>
              <a:xfrm>
                <a:off x="902750" y="4467550"/>
                <a:ext cx="38175" cy="22000"/>
              </a:xfrm>
              <a:custGeom>
                <a:rect b="b" l="l" r="r" t="t"/>
                <a:pathLst>
                  <a:path extrusionOk="0" h="880" w="1527">
                    <a:moveTo>
                      <a:pt x="743" y="0"/>
                    </a:moveTo>
                    <a:cubicBezTo>
                      <a:pt x="1" y="138"/>
                      <a:pt x="276" y="756"/>
                      <a:pt x="372" y="839"/>
                    </a:cubicBezTo>
                    <a:cubicBezTo>
                      <a:pt x="413" y="870"/>
                      <a:pt x="586" y="879"/>
                      <a:pt x="786" y="879"/>
                    </a:cubicBezTo>
                    <a:cubicBezTo>
                      <a:pt x="1119" y="879"/>
                      <a:pt x="1527" y="852"/>
                      <a:pt x="1527" y="852"/>
                    </a:cubicBez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11"/>
              <p:cNvSpPr/>
              <p:nvPr/>
            </p:nvSpPr>
            <p:spPr>
              <a:xfrm>
                <a:off x="900275" y="4495725"/>
                <a:ext cx="39275" cy="21350"/>
              </a:xfrm>
              <a:custGeom>
                <a:rect b="b" l="l" r="r" t="t"/>
                <a:pathLst>
                  <a:path extrusionOk="0" h="854" w="1571">
                    <a:moveTo>
                      <a:pt x="389" y="0"/>
                    </a:moveTo>
                    <a:lnTo>
                      <a:pt x="389" y="0"/>
                    </a:lnTo>
                    <a:cubicBezTo>
                      <a:pt x="0" y="603"/>
                      <a:pt x="603" y="853"/>
                      <a:pt x="762" y="853"/>
                    </a:cubicBezTo>
                    <a:cubicBezTo>
                      <a:pt x="766" y="853"/>
                      <a:pt x="770" y="853"/>
                      <a:pt x="773" y="853"/>
                    </a:cubicBezTo>
                    <a:cubicBezTo>
                      <a:pt x="911" y="825"/>
                      <a:pt x="1571" y="28"/>
                      <a:pt x="1571" y="28"/>
                    </a:cubicBez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11"/>
              <p:cNvSpPr/>
              <p:nvPr/>
            </p:nvSpPr>
            <p:spPr>
              <a:xfrm>
                <a:off x="926825" y="4501900"/>
                <a:ext cx="24075" cy="33150"/>
              </a:xfrm>
              <a:custGeom>
                <a:rect b="b" l="l" r="r" t="t"/>
                <a:pathLst>
                  <a:path extrusionOk="0" h="1326" w="963">
                    <a:moveTo>
                      <a:pt x="811" y="1"/>
                    </a:moveTo>
                    <a:lnTo>
                      <a:pt x="0" y="853"/>
                    </a:lnTo>
                    <a:cubicBezTo>
                      <a:pt x="104" y="1220"/>
                      <a:pt x="302" y="1326"/>
                      <a:pt x="486" y="1326"/>
                    </a:cubicBezTo>
                    <a:cubicBezTo>
                      <a:pt x="666" y="1326"/>
                      <a:pt x="832" y="1224"/>
                      <a:pt x="880" y="1169"/>
                    </a:cubicBezTo>
                    <a:cubicBezTo>
                      <a:pt x="962" y="1046"/>
                      <a:pt x="811" y="1"/>
                      <a:pt x="81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11"/>
              <p:cNvSpPr/>
              <p:nvPr/>
            </p:nvSpPr>
            <p:spPr>
              <a:xfrm>
                <a:off x="954650" y="4498825"/>
                <a:ext cx="28875" cy="27975"/>
              </a:xfrm>
              <a:custGeom>
                <a:rect b="b" l="l" r="r" t="t"/>
                <a:pathLst>
                  <a:path extrusionOk="0" h="1119" w="1155">
                    <a:moveTo>
                      <a:pt x="1" y="0"/>
                    </a:moveTo>
                    <a:lnTo>
                      <a:pt x="413" y="1100"/>
                    </a:lnTo>
                    <a:cubicBezTo>
                      <a:pt x="481" y="1112"/>
                      <a:pt x="543" y="1118"/>
                      <a:pt x="599" y="1118"/>
                    </a:cubicBezTo>
                    <a:cubicBezTo>
                      <a:pt x="1155" y="1118"/>
                      <a:pt x="1149" y="554"/>
                      <a:pt x="1087" y="454"/>
                    </a:cubicBezTo>
                    <a:cubicBezTo>
                      <a:pt x="1018" y="3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11"/>
              <p:cNvSpPr/>
              <p:nvPr/>
            </p:nvSpPr>
            <p:spPr>
              <a:xfrm>
                <a:off x="953275" y="4454225"/>
                <a:ext cx="23400" cy="31200"/>
              </a:xfrm>
              <a:custGeom>
                <a:rect b="b" l="l" r="r" t="t"/>
                <a:pathLst>
                  <a:path extrusionOk="0" h="1248" w="936">
                    <a:moveTo>
                      <a:pt x="459" y="0"/>
                    </a:moveTo>
                    <a:cubicBezTo>
                      <a:pt x="309" y="0"/>
                      <a:pt x="170" y="61"/>
                      <a:pt x="124" y="107"/>
                    </a:cubicBezTo>
                    <a:cubicBezTo>
                      <a:pt x="28" y="203"/>
                      <a:pt x="1" y="1248"/>
                      <a:pt x="1" y="1248"/>
                    </a:cubicBezTo>
                    <a:lnTo>
                      <a:pt x="935" y="547"/>
                    </a:lnTo>
                    <a:cubicBezTo>
                      <a:pt x="896" y="116"/>
                      <a:pt x="666" y="0"/>
                      <a:pt x="45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11"/>
              <p:cNvSpPr/>
              <p:nvPr/>
            </p:nvSpPr>
            <p:spPr>
              <a:xfrm>
                <a:off x="957400" y="4473375"/>
                <a:ext cx="41950" cy="23050"/>
              </a:xfrm>
              <a:custGeom>
                <a:rect b="b" l="l" r="r" t="t"/>
                <a:pathLst>
                  <a:path extrusionOk="0" h="922" w="1678">
                    <a:moveTo>
                      <a:pt x="963" y="1"/>
                    </a:moveTo>
                    <a:cubicBezTo>
                      <a:pt x="825" y="1"/>
                      <a:pt x="1" y="661"/>
                      <a:pt x="1" y="661"/>
                    </a:cubicBezTo>
                    <a:lnTo>
                      <a:pt x="1142" y="922"/>
                    </a:lnTo>
                    <a:cubicBezTo>
                      <a:pt x="1678" y="372"/>
                      <a:pt x="1100" y="1"/>
                      <a:pt x="96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11"/>
              <p:cNvSpPr/>
              <p:nvPr/>
            </p:nvSpPr>
            <p:spPr>
              <a:xfrm>
                <a:off x="1122025" y="4465150"/>
                <a:ext cx="106200" cy="98950"/>
              </a:xfrm>
              <a:custGeom>
                <a:rect b="b" l="l" r="r" t="t"/>
                <a:pathLst>
                  <a:path extrusionOk="0" h="3958" w="4248">
                    <a:moveTo>
                      <a:pt x="2124" y="1"/>
                    </a:moveTo>
                    <a:cubicBezTo>
                      <a:pt x="1168" y="1"/>
                      <a:pt x="340" y="698"/>
                      <a:pt x="179" y="1663"/>
                    </a:cubicBezTo>
                    <a:cubicBezTo>
                      <a:pt x="0" y="2735"/>
                      <a:pt x="729" y="3753"/>
                      <a:pt x="1815" y="3931"/>
                    </a:cubicBezTo>
                    <a:cubicBezTo>
                      <a:pt x="1922" y="3949"/>
                      <a:pt x="2029" y="3958"/>
                      <a:pt x="2135" y="3958"/>
                    </a:cubicBezTo>
                    <a:cubicBezTo>
                      <a:pt x="3082" y="3958"/>
                      <a:pt x="3922" y="3260"/>
                      <a:pt x="4083" y="2296"/>
                    </a:cubicBezTo>
                    <a:cubicBezTo>
                      <a:pt x="4248" y="1223"/>
                      <a:pt x="3519" y="206"/>
                      <a:pt x="2447" y="27"/>
                    </a:cubicBezTo>
                    <a:cubicBezTo>
                      <a:pt x="2338" y="9"/>
                      <a:pt x="2230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11"/>
              <p:cNvSpPr/>
              <p:nvPr/>
            </p:nvSpPr>
            <p:spPr>
              <a:xfrm>
                <a:off x="1096925" y="4455500"/>
                <a:ext cx="136700" cy="116825"/>
              </a:xfrm>
              <a:custGeom>
                <a:rect b="b" l="l" r="r" t="t"/>
                <a:pathLst>
                  <a:path extrusionOk="0" h="4673" w="5468">
                    <a:moveTo>
                      <a:pt x="3111" y="322"/>
                    </a:moveTo>
                    <a:cubicBezTo>
                      <a:pt x="4133" y="322"/>
                      <a:pt x="5114" y="1115"/>
                      <a:pt x="5114" y="2324"/>
                    </a:cubicBezTo>
                    <a:cubicBezTo>
                      <a:pt x="5114" y="3424"/>
                      <a:pt x="4221" y="4317"/>
                      <a:pt x="3121" y="4317"/>
                    </a:cubicBezTo>
                    <a:cubicBezTo>
                      <a:pt x="1348" y="4317"/>
                      <a:pt x="454" y="2159"/>
                      <a:pt x="1719" y="908"/>
                    </a:cubicBezTo>
                    <a:cubicBezTo>
                      <a:pt x="2124" y="503"/>
                      <a:pt x="2622" y="322"/>
                      <a:pt x="3111" y="322"/>
                    </a:cubicBezTo>
                    <a:close/>
                    <a:moveTo>
                      <a:pt x="3121" y="1"/>
                    </a:moveTo>
                    <a:cubicBezTo>
                      <a:pt x="1032" y="1"/>
                      <a:pt x="1" y="2517"/>
                      <a:pt x="1472" y="3987"/>
                    </a:cubicBezTo>
                    <a:cubicBezTo>
                      <a:pt x="1949" y="4461"/>
                      <a:pt x="2533" y="4672"/>
                      <a:pt x="3106" y="4672"/>
                    </a:cubicBezTo>
                    <a:cubicBezTo>
                      <a:pt x="4313" y="4672"/>
                      <a:pt x="5467" y="3732"/>
                      <a:pt x="5458" y="2324"/>
                    </a:cubicBezTo>
                    <a:cubicBezTo>
                      <a:pt x="5458" y="1032"/>
                      <a:pt x="4413" y="1"/>
                      <a:pt x="312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11"/>
              <p:cNvSpPr/>
              <p:nvPr/>
            </p:nvSpPr>
            <p:spPr>
              <a:xfrm>
                <a:off x="1169100" y="4507750"/>
                <a:ext cx="12050" cy="11700"/>
              </a:xfrm>
              <a:custGeom>
                <a:rect b="b" l="l" r="r" t="t"/>
                <a:pathLst>
                  <a:path extrusionOk="0" h="468" w="482">
                    <a:moveTo>
                      <a:pt x="234" y="0"/>
                    </a:moveTo>
                    <a:cubicBezTo>
                      <a:pt x="110" y="0"/>
                      <a:pt x="14" y="110"/>
                      <a:pt x="14" y="234"/>
                    </a:cubicBezTo>
                    <a:cubicBezTo>
                      <a:pt x="0" y="358"/>
                      <a:pt x="110" y="468"/>
                      <a:pt x="234" y="468"/>
                    </a:cubicBezTo>
                    <a:cubicBezTo>
                      <a:pt x="372" y="468"/>
                      <a:pt x="482" y="358"/>
                      <a:pt x="482" y="234"/>
                    </a:cubicBezTo>
                    <a:cubicBezTo>
                      <a:pt x="482" y="97"/>
                      <a:pt x="372" y="0"/>
                      <a:pt x="2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11"/>
              <p:cNvSpPr/>
              <p:nvPr/>
            </p:nvSpPr>
            <p:spPr>
              <a:xfrm>
                <a:off x="1153625" y="4470950"/>
                <a:ext cx="21350" cy="33375"/>
              </a:xfrm>
              <a:custGeom>
                <a:rect b="b" l="l" r="r" t="t"/>
                <a:pathLst>
                  <a:path extrusionOk="0" h="1335" w="854">
                    <a:moveTo>
                      <a:pt x="453" y="1"/>
                    </a:moveTo>
                    <a:cubicBezTo>
                      <a:pt x="142" y="1"/>
                      <a:pt x="1" y="358"/>
                      <a:pt x="1" y="469"/>
                    </a:cubicBezTo>
                    <a:cubicBezTo>
                      <a:pt x="1" y="606"/>
                      <a:pt x="757" y="1335"/>
                      <a:pt x="757" y="1335"/>
                    </a:cubicBezTo>
                    <a:lnTo>
                      <a:pt x="853" y="167"/>
                    </a:lnTo>
                    <a:cubicBezTo>
                      <a:pt x="697" y="47"/>
                      <a:pt x="564" y="1"/>
                      <a:pt x="45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11"/>
              <p:cNvSpPr/>
              <p:nvPr/>
            </p:nvSpPr>
            <p:spPr>
              <a:xfrm>
                <a:off x="1129225" y="4486775"/>
                <a:ext cx="38175" cy="22275"/>
              </a:xfrm>
              <a:custGeom>
                <a:rect b="b" l="l" r="r" t="t"/>
                <a:pathLst>
                  <a:path extrusionOk="0" h="891" w="1527">
                    <a:moveTo>
                      <a:pt x="729" y="1"/>
                    </a:moveTo>
                    <a:cubicBezTo>
                      <a:pt x="1" y="138"/>
                      <a:pt x="235" y="757"/>
                      <a:pt x="358" y="839"/>
                    </a:cubicBezTo>
                    <a:cubicBezTo>
                      <a:pt x="409" y="879"/>
                      <a:pt x="616" y="891"/>
                      <a:pt x="842" y="891"/>
                    </a:cubicBezTo>
                    <a:cubicBezTo>
                      <a:pt x="1165" y="891"/>
                      <a:pt x="1527" y="867"/>
                      <a:pt x="1527" y="867"/>
                    </a:cubicBezTo>
                    <a:lnTo>
                      <a:pt x="72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2" name="Google Shape;2372;p11"/>
              <p:cNvSpPr/>
              <p:nvPr/>
            </p:nvSpPr>
            <p:spPr>
              <a:xfrm>
                <a:off x="1126775" y="4515300"/>
                <a:ext cx="39250" cy="21025"/>
              </a:xfrm>
              <a:custGeom>
                <a:rect b="b" l="l" r="r" t="t"/>
                <a:pathLst>
                  <a:path extrusionOk="0" h="841" w="1570">
                    <a:moveTo>
                      <a:pt x="388" y="1"/>
                    </a:moveTo>
                    <a:lnTo>
                      <a:pt x="388" y="1"/>
                    </a:lnTo>
                    <a:cubicBezTo>
                      <a:pt x="0" y="615"/>
                      <a:pt x="572" y="840"/>
                      <a:pt x="732" y="840"/>
                    </a:cubicBezTo>
                    <a:cubicBezTo>
                      <a:pt x="737" y="840"/>
                      <a:pt x="741" y="840"/>
                      <a:pt x="745" y="839"/>
                    </a:cubicBezTo>
                    <a:cubicBezTo>
                      <a:pt x="882" y="826"/>
                      <a:pt x="1570" y="15"/>
                      <a:pt x="1570" y="15"/>
                    </a:cubicBez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3" name="Google Shape;2373;p11"/>
              <p:cNvSpPr/>
              <p:nvPr/>
            </p:nvSpPr>
            <p:spPr>
              <a:xfrm>
                <a:off x="1153300" y="4521500"/>
                <a:ext cx="23375" cy="33100"/>
              </a:xfrm>
              <a:custGeom>
                <a:rect b="b" l="l" r="r" t="t"/>
                <a:pathLst>
                  <a:path extrusionOk="0" h="1324" w="935">
                    <a:moveTo>
                      <a:pt x="797" y="0"/>
                    </a:moveTo>
                    <a:lnTo>
                      <a:pt x="0" y="853"/>
                    </a:lnTo>
                    <a:cubicBezTo>
                      <a:pt x="89" y="1217"/>
                      <a:pt x="289" y="1323"/>
                      <a:pt x="474" y="1323"/>
                    </a:cubicBezTo>
                    <a:cubicBezTo>
                      <a:pt x="660" y="1323"/>
                      <a:pt x="832" y="1217"/>
                      <a:pt x="866" y="1155"/>
                    </a:cubicBezTo>
                    <a:cubicBezTo>
                      <a:pt x="935" y="1031"/>
                      <a:pt x="797" y="0"/>
                      <a:pt x="79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4" name="Google Shape;2374;p11"/>
              <p:cNvSpPr/>
              <p:nvPr/>
            </p:nvSpPr>
            <p:spPr>
              <a:xfrm>
                <a:off x="1181125" y="4518050"/>
                <a:ext cx="28750" cy="28000"/>
              </a:xfrm>
              <a:custGeom>
                <a:rect b="b" l="l" r="r" t="t"/>
                <a:pathLst>
                  <a:path extrusionOk="0" h="1120" w="1150">
                    <a:moveTo>
                      <a:pt x="1" y="1"/>
                    </a:moveTo>
                    <a:lnTo>
                      <a:pt x="413" y="1101"/>
                    </a:lnTo>
                    <a:cubicBezTo>
                      <a:pt x="482" y="1113"/>
                      <a:pt x="545" y="1119"/>
                      <a:pt x="602" y="1119"/>
                    </a:cubicBezTo>
                    <a:cubicBezTo>
                      <a:pt x="1150" y="1119"/>
                      <a:pt x="1121" y="567"/>
                      <a:pt x="1059" y="454"/>
                    </a:cubicBezTo>
                    <a:cubicBezTo>
                      <a:pt x="990" y="3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5" name="Google Shape;2375;p11"/>
              <p:cNvSpPr/>
              <p:nvPr/>
            </p:nvSpPr>
            <p:spPr>
              <a:xfrm>
                <a:off x="1179400" y="4473575"/>
                <a:ext cx="23750" cy="31800"/>
              </a:xfrm>
              <a:custGeom>
                <a:rect b="b" l="l" r="r" t="t"/>
                <a:pathLst>
                  <a:path extrusionOk="0" h="1272" w="950">
                    <a:moveTo>
                      <a:pt x="460" y="0"/>
                    </a:moveTo>
                    <a:cubicBezTo>
                      <a:pt x="312" y="0"/>
                      <a:pt x="178" y="57"/>
                      <a:pt x="138" y="103"/>
                    </a:cubicBezTo>
                    <a:cubicBezTo>
                      <a:pt x="28" y="199"/>
                      <a:pt x="1" y="1271"/>
                      <a:pt x="1" y="1271"/>
                    </a:cubicBezTo>
                    <a:lnTo>
                      <a:pt x="949" y="543"/>
                    </a:lnTo>
                    <a:cubicBezTo>
                      <a:pt x="909" y="115"/>
                      <a:pt x="670" y="0"/>
                      <a:pt x="4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6" name="Google Shape;2376;p11"/>
              <p:cNvSpPr/>
              <p:nvPr/>
            </p:nvSpPr>
            <p:spPr>
              <a:xfrm>
                <a:off x="1183525" y="4492975"/>
                <a:ext cx="41950" cy="22700"/>
              </a:xfrm>
              <a:custGeom>
                <a:rect b="b" l="l" r="r" t="t"/>
                <a:pathLst>
                  <a:path extrusionOk="0" h="908" w="1678">
                    <a:moveTo>
                      <a:pt x="963" y="0"/>
                    </a:moveTo>
                    <a:cubicBezTo>
                      <a:pt x="826" y="0"/>
                      <a:pt x="1" y="660"/>
                      <a:pt x="1" y="660"/>
                    </a:cubicBezTo>
                    <a:lnTo>
                      <a:pt x="1156" y="908"/>
                    </a:lnTo>
                    <a:cubicBezTo>
                      <a:pt x="1678" y="372"/>
                      <a:pt x="1101" y="0"/>
                      <a:pt x="96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7" name="Google Shape;2377;p11"/>
              <p:cNvSpPr/>
              <p:nvPr/>
            </p:nvSpPr>
            <p:spPr>
              <a:xfrm>
                <a:off x="1112400" y="4757600"/>
                <a:ext cx="117550" cy="117550"/>
              </a:xfrm>
              <a:custGeom>
                <a:rect b="b" l="l" r="r" t="t"/>
                <a:pathLst>
                  <a:path extrusionOk="0" h="4702" w="4702">
                    <a:moveTo>
                      <a:pt x="2351" y="0"/>
                    </a:moveTo>
                    <a:cubicBezTo>
                      <a:pt x="1045" y="0"/>
                      <a:pt x="0" y="1045"/>
                      <a:pt x="0" y="2351"/>
                    </a:cubicBezTo>
                    <a:cubicBezTo>
                      <a:pt x="0" y="3643"/>
                      <a:pt x="1045" y="4702"/>
                      <a:pt x="2351" y="4702"/>
                    </a:cubicBezTo>
                    <a:cubicBezTo>
                      <a:pt x="3657" y="4702"/>
                      <a:pt x="4702" y="3643"/>
                      <a:pt x="4702" y="2351"/>
                    </a:cubicBezTo>
                    <a:cubicBezTo>
                      <a:pt x="4702" y="1045"/>
                      <a:pt x="3657" y="0"/>
                      <a:pt x="23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8" name="Google Shape;2378;p11"/>
              <p:cNvSpPr/>
              <p:nvPr/>
            </p:nvSpPr>
            <p:spPr>
              <a:xfrm>
                <a:off x="1078725" y="4747275"/>
                <a:ext cx="161875" cy="138350"/>
              </a:xfrm>
              <a:custGeom>
                <a:rect b="b" l="l" r="r" t="t"/>
                <a:pathLst>
                  <a:path extrusionOk="0" h="5534" w="6475">
                    <a:moveTo>
                      <a:pt x="3685" y="404"/>
                    </a:moveTo>
                    <a:cubicBezTo>
                      <a:pt x="4893" y="404"/>
                      <a:pt x="6049" y="1342"/>
                      <a:pt x="6049" y="2764"/>
                    </a:cubicBezTo>
                    <a:cubicBezTo>
                      <a:pt x="6049" y="4056"/>
                      <a:pt x="4990" y="5101"/>
                      <a:pt x="3698" y="5115"/>
                    </a:cubicBezTo>
                    <a:cubicBezTo>
                      <a:pt x="1595" y="5115"/>
                      <a:pt x="550" y="2585"/>
                      <a:pt x="2035" y="1101"/>
                    </a:cubicBezTo>
                    <a:cubicBezTo>
                      <a:pt x="2516" y="620"/>
                      <a:pt x="3106" y="404"/>
                      <a:pt x="3685" y="404"/>
                    </a:cubicBezTo>
                    <a:close/>
                    <a:moveTo>
                      <a:pt x="3723" y="1"/>
                    </a:moveTo>
                    <a:cubicBezTo>
                      <a:pt x="3715" y="1"/>
                      <a:pt x="3706" y="1"/>
                      <a:pt x="3698" y="1"/>
                    </a:cubicBezTo>
                    <a:cubicBezTo>
                      <a:pt x="1237" y="1"/>
                      <a:pt x="0" y="2970"/>
                      <a:pt x="1746" y="4716"/>
                    </a:cubicBezTo>
                    <a:cubicBezTo>
                      <a:pt x="2306" y="5281"/>
                      <a:pt x="2997" y="5533"/>
                      <a:pt x="3676" y="5533"/>
                    </a:cubicBezTo>
                    <a:cubicBezTo>
                      <a:pt x="5096" y="5533"/>
                      <a:pt x="6461" y="4429"/>
                      <a:pt x="6461" y="2764"/>
                    </a:cubicBezTo>
                    <a:cubicBezTo>
                      <a:pt x="6475" y="1233"/>
                      <a:pt x="5238" y="1"/>
                      <a:pt x="372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11"/>
              <p:cNvSpPr/>
              <p:nvPr/>
            </p:nvSpPr>
            <p:spPr>
              <a:xfrm>
                <a:off x="1164300" y="4809475"/>
                <a:ext cx="13750" cy="13775"/>
              </a:xfrm>
              <a:custGeom>
                <a:rect b="b" l="l" r="r" t="t"/>
                <a:pathLst>
                  <a:path extrusionOk="0" h="551" w="550">
                    <a:moveTo>
                      <a:pt x="275" y="1"/>
                    </a:moveTo>
                    <a:cubicBezTo>
                      <a:pt x="124" y="1"/>
                      <a:pt x="0" y="125"/>
                      <a:pt x="0" y="276"/>
                    </a:cubicBezTo>
                    <a:cubicBezTo>
                      <a:pt x="0" y="427"/>
                      <a:pt x="124" y="551"/>
                      <a:pt x="275" y="551"/>
                    </a:cubicBezTo>
                    <a:cubicBezTo>
                      <a:pt x="426" y="551"/>
                      <a:pt x="550" y="427"/>
                      <a:pt x="550" y="276"/>
                    </a:cubicBezTo>
                    <a:cubicBezTo>
                      <a:pt x="550" y="125"/>
                      <a:pt x="426" y="1"/>
                      <a:pt x="2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11"/>
              <p:cNvSpPr/>
              <p:nvPr/>
            </p:nvSpPr>
            <p:spPr>
              <a:xfrm>
                <a:off x="1145375" y="4765450"/>
                <a:ext cx="25800" cy="39600"/>
              </a:xfrm>
              <a:custGeom>
                <a:rect b="b" l="l" r="r" t="t"/>
                <a:pathLst>
                  <a:path extrusionOk="0" h="1584" w="1032">
                    <a:moveTo>
                      <a:pt x="558" y="1"/>
                    </a:moveTo>
                    <a:cubicBezTo>
                      <a:pt x="181" y="1"/>
                      <a:pt x="1" y="430"/>
                      <a:pt x="1" y="552"/>
                    </a:cubicBezTo>
                    <a:cubicBezTo>
                      <a:pt x="1" y="731"/>
                      <a:pt x="908" y="1583"/>
                      <a:pt x="908" y="1583"/>
                    </a:cubicBezTo>
                    <a:lnTo>
                      <a:pt x="1032" y="195"/>
                    </a:lnTo>
                    <a:cubicBezTo>
                      <a:pt x="849" y="55"/>
                      <a:pt x="691" y="1"/>
                      <a:pt x="55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11"/>
              <p:cNvSpPr/>
              <p:nvPr/>
            </p:nvSpPr>
            <p:spPr>
              <a:xfrm>
                <a:off x="1116175" y="4784050"/>
                <a:ext cx="45725" cy="26750"/>
              </a:xfrm>
              <a:custGeom>
                <a:rect b="b" l="l" r="r" t="t"/>
                <a:pathLst>
                  <a:path extrusionOk="0" h="1070" w="1829">
                    <a:moveTo>
                      <a:pt x="880" y="1"/>
                    </a:moveTo>
                    <a:cubicBezTo>
                      <a:pt x="0" y="179"/>
                      <a:pt x="330" y="908"/>
                      <a:pt x="454" y="1018"/>
                    </a:cubicBezTo>
                    <a:cubicBezTo>
                      <a:pt x="499" y="1058"/>
                      <a:pt x="740" y="1069"/>
                      <a:pt x="1008" y="1069"/>
                    </a:cubicBezTo>
                    <a:cubicBezTo>
                      <a:pt x="1391" y="1069"/>
                      <a:pt x="1829" y="1045"/>
                      <a:pt x="1829" y="1045"/>
                    </a:cubicBezTo>
                    <a:lnTo>
                      <a:pt x="88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11"/>
              <p:cNvSpPr/>
              <p:nvPr/>
            </p:nvSpPr>
            <p:spPr>
              <a:xfrm>
                <a:off x="1113375" y="4818075"/>
                <a:ext cx="46825" cy="25475"/>
              </a:xfrm>
              <a:custGeom>
                <a:rect b="b" l="l" r="r" t="t"/>
                <a:pathLst>
                  <a:path extrusionOk="0" h="1019" w="1873">
                    <a:moveTo>
                      <a:pt x="470" y="1"/>
                    </a:moveTo>
                    <a:lnTo>
                      <a:pt x="470" y="1"/>
                    </a:lnTo>
                    <a:cubicBezTo>
                      <a:pt x="0" y="739"/>
                      <a:pt x="697" y="1018"/>
                      <a:pt x="896" y="1018"/>
                    </a:cubicBezTo>
                    <a:cubicBezTo>
                      <a:pt x="901" y="1018"/>
                      <a:pt x="906" y="1018"/>
                      <a:pt x="910" y="1018"/>
                    </a:cubicBezTo>
                    <a:cubicBezTo>
                      <a:pt x="1075" y="990"/>
                      <a:pt x="1872" y="14"/>
                      <a:pt x="1872" y="14"/>
                    </a:cubicBezTo>
                    <a:lnTo>
                      <a:pt x="47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11"/>
              <p:cNvSpPr/>
              <p:nvPr/>
            </p:nvSpPr>
            <p:spPr>
              <a:xfrm>
                <a:off x="1145050" y="4825650"/>
                <a:ext cx="28200" cy="39325"/>
              </a:xfrm>
              <a:custGeom>
                <a:rect b="b" l="l" r="r" t="t"/>
                <a:pathLst>
                  <a:path extrusionOk="0" h="1573" w="1128">
                    <a:moveTo>
                      <a:pt x="962" y="0"/>
                    </a:moveTo>
                    <a:lnTo>
                      <a:pt x="0" y="1017"/>
                    </a:lnTo>
                    <a:cubicBezTo>
                      <a:pt x="109" y="1447"/>
                      <a:pt x="337" y="1572"/>
                      <a:pt x="553" y="1572"/>
                    </a:cubicBezTo>
                    <a:cubicBezTo>
                      <a:pt x="771" y="1572"/>
                      <a:pt x="976" y="1444"/>
                      <a:pt x="1031" y="1375"/>
                    </a:cubicBezTo>
                    <a:cubicBezTo>
                      <a:pt x="1127" y="1237"/>
                      <a:pt x="962" y="0"/>
                      <a:pt x="962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11"/>
              <p:cNvSpPr/>
              <p:nvPr/>
            </p:nvSpPr>
            <p:spPr>
              <a:xfrm>
                <a:off x="1178025" y="4821525"/>
                <a:ext cx="34325" cy="33225"/>
              </a:xfrm>
              <a:custGeom>
                <a:rect b="b" l="l" r="r" t="t"/>
                <a:pathLst>
                  <a:path extrusionOk="0" h="1329" w="1373">
                    <a:moveTo>
                      <a:pt x="1" y="0"/>
                    </a:moveTo>
                    <a:lnTo>
                      <a:pt x="496" y="1306"/>
                    </a:lnTo>
                    <a:cubicBezTo>
                      <a:pt x="578" y="1321"/>
                      <a:pt x="652" y="1328"/>
                      <a:pt x="719" y="1328"/>
                    </a:cubicBezTo>
                    <a:cubicBezTo>
                      <a:pt x="1372" y="1328"/>
                      <a:pt x="1354" y="661"/>
                      <a:pt x="1279" y="536"/>
                    </a:cubicBezTo>
                    <a:cubicBezTo>
                      <a:pt x="1183" y="39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11"/>
              <p:cNvSpPr/>
              <p:nvPr/>
            </p:nvSpPr>
            <p:spPr>
              <a:xfrm>
                <a:off x="1176325" y="4769225"/>
                <a:ext cx="27850" cy="36850"/>
              </a:xfrm>
              <a:custGeom>
                <a:rect b="b" l="l" r="r" t="t"/>
                <a:pathLst>
                  <a:path extrusionOk="0" h="1474" w="1114">
                    <a:moveTo>
                      <a:pt x="552" y="1"/>
                    </a:moveTo>
                    <a:cubicBezTo>
                      <a:pt x="371" y="1"/>
                      <a:pt x="204" y="72"/>
                      <a:pt x="151" y="113"/>
                    </a:cubicBezTo>
                    <a:cubicBezTo>
                      <a:pt x="41" y="223"/>
                      <a:pt x="0" y="1473"/>
                      <a:pt x="0" y="1473"/>
                    </a:cubicBezTo>
                    <a:lnTo>
                      <a:pt x="1114" y="635"/>
                    </a:lnTo>
                    <a:cubicBezTo>
                      <a:pt x="1066" y="130"/>
                      <a:pt x="797" y="1"/>
                      <a:pt x="55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11"/>
              <p:cNvSpPr/>
              <p:nvPr/>
            </p:nvSpPr>
            <p:spPr>
              <a:xfrm>
                <a:off x="1181125" y="4791950"/>
                <a:ext cx="49850" cy="26850"/>
              </a:xfrm>
              <a:custGeom>
                <a:rect b="b" l="l" r="r" t="t"/>
                <a:pathLst>
                  <a:path extrusionOk="0" h="1074" w="1994">
                    <a:moveTo>
                      <a:pt x="1146" y="0"/>
                    </a:moveTo>
                    <a:cubicBezTo>
                      <a:pt x="944" y="0"/>
                      <a:pt x="1" y="771"/>
                      <a:pt x="1" y="771"/>
                    </a:cubicBezTo>
                    <a:lnTo>
                      <a:pt x="1375" y="1073"/>
                    </a:lnTo>
                    <a:cubicBezTo>
                      <a:pt x="1994" y="427"/>
                      <a:pt x="1320" y="15"/>
                      <a:pt x="1155" y="1"/>
                    </a:cubicBezTo>
                    <a:cubicBezTo>
                      <a:pt x="1152" y="0"/>
                      <a:pt x="1149" y="0"/>
                      <a:pt x="114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11"/>
              <p:cNvSpPr/>
              <p:nvPr/>
            </p:nvSpPr>
            <p:spPr>
              <a:xfrm>
                <a:off x="1113075" y="4591500"/>
                <a:ext cx="117225" cy="106425"/>
              </a:xfrm>
              <a:custGeom>
                <a:rect b="b" l="l" r="r" t="t"/>
                <a:pathLst>
                  <a:path extrusionOk="0" h="4257" w="4689">
                    <a:moveTo>
                      <a:pt x="2339" y="1"/>
                    </a:moveTo>
                    <a:cubicBezTo>
                      <a:pt x="1379" y="1"/>
                      <a:pt x="511" y="665"/>
                      <a:pt x="276" y="1640"/>
                    </a:cubicBezTo>
                    <a:cubicBezTo>
                      <a:pt x="1" y="2781"/>
                      <a:pt x="716" y="3936"/>
                      <a:pt x="1857" y="4197"/>
                    </a:cubicBezTo>
                    <a:cubicBezTo>
                      <a:pt x="2022" y="4237"/>
                      <a:pt x="2187" y="4256"/>
                      <a:pt x="2351" y="4256"/>
                    </a:cubicBezTo>
                    <a:cubicBezTo>
                      <a:pt x="3314" y="4256"/>
                      <a:pt x="4192" y="3592"/>
                      <a:pt x="4427" y="2616"/>
                    </a:cubicBezTo>
                    <a:cubicBezTo>
                      <a:pt x="4688" y="1476"/>
                      <a:pt x="3987" y="321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11"/>
              <p:cNvSpPr/>
              <p:nvPr/>
            </p:nvSpPr>
            <p:spPr>
              <a:xfrm>
                <a:off x="1087650" y="4585075"/>
                <a:ext cx="146775" cy="125700"/>
              </a:xfrm>
              <a:custGeom>
                <a:rect b="b" l="l" r="r" t="t"/>
                <a:pathLst>
                  <a:path extrusionOk="0" h="5028" w="5871">
                    <a:moveTo>
                      <a:pt x="3323" y="342"/>
                    </a:moveTo>
                    <a:cubicBezTo>
                      <a:pt x="4430" y="342"/>
                      <a:pt x="5495" y="1211"/>
                      <a:pt x="5485" y="2516"/>
                    </a:cubicBezTo>
                    <a:cubicBezTo>
                      <a:pt x="5499" y="3698"/>
                      <a:pt x="4537" y="4647"/>
                      <a:pt x="3355" y="4647"/>
                    </a:cubicBezTo>
                    <a:cubicBezTo>
                      <a:pt x="3349" y="4647"/>
                      <a:pt x="3343" y="4647"/>
                      <a:pt x="3338" y="4647"/>
                    </a:cubicBezTo>
                    <a:cubicBezTo>
                      <a:pt x="1425" y="4647"/>
                      <a:pt x="472" y="2333"/>
                      <a:pt x="1829" y="976"/>
                    </a:cubicBezTo>
                    <a:cubicBezTo>
                      <a:pt x="2263" y="538"/>
                      <a:pt x="2797" y="342"/>
                      <a:pt x="3323" y="342"/>
                    </a:cubicBezTo>
                    <a:close/>
                    <a:moveTo>
                      <a:pt x="3355" y="0"/>
                    </a:moveTo>
                    <a:cubicBezTo>
                      <a:pt x="1128" y="0"/>
                      <a:pt x="1" y="2709"/>
                      <a:pt x="1581" y="4289"/>
                    </a:cubicBezTo>
                    <a:cubicBezTo>
                      <a:pt x="2092" y="4800"/>
                      <a:pt x="2720" y="5028"/>
                      <a:pt x="3336" y="5028"/>
                    </a:cubicBezTo>
                    <a:cubicBezTo>
                      <a:pt x="4628" y="5028"/>
                      <a:pt x="5870" y="4024"/>
                      <a:pt x="5870" y="2516"/>
                    </a:cubicBezTo>
                    <a:cubicBezTo>
                      <a:pt x="5870" y="1128"/>
                      <a:pt x="4743" y="0"/>
                      <a:pt x="335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9" name="Google Shape;2389;p11"/>
              <p:cNvSpPr/>
              <p:nvPr/>
            </p:nvSpPr>
            <p:spPr>
              <a:xfrm>
                <a:off x="1165675" y="4641775"/>
                <a:ext cx="12050" cy="12050"/>
              </a:xfrm>
              <a:custGeom>
                <a:rect b="b" l="l" r="r" t="t"/>
                <a:pathLst>
                  <a:path extrusionOk="0" h="482" w="482">
                    <a:moveTo>
                      <a:pt x="234" y="1"/>
                    </a:moveTo>
                    <a:cubicBezTo>
                      <a:pt x="110" y="1"/>
                      <a:pt x="0" y="111"/>
                      <a:pt x="0" y="248"/>
                    </a:cubicBezTo>
                    <a:cubicBezTo>
                      <a:pt x="0" y="372"/>
                      <a:pt x="110" y="482"/>
                      <a:pt x="234" y="482"/>
                    </a:cubicBezTo>
                    <a:cubicBezTo>
                      <a:pt x="371" y="482"/>
                      <a:pt x="481" y="372"/>
                      <a:pt x="481" y="248"/>
                    </a:cubicBezTo>
                    <a:cubicBezTo>
                      <a:pt x="481" y="111"/>
                      <a:pt x="371" y="1"/>
                      <a:pt x="2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0" name="Google Shape;2390;p11"/>
              <p:cNvSpPr/>
              <p:nvPr/>
            </p:nvSpPr>
            <p:spPr>
              <a:xfrm>
                <a:off x="1148125" y="4602000"/>
                <a:ext cx="23400" cy="36025"/>
              </a:xfrm>
              <a:custGeom>
                <a:rect b="b" l="l" r="r" t="t"/>
                <a:pathLst>
                  <a:path extrusionOk="0" h="1441" w="936">
                    <a:moveTo>
                      <a:pt x="498" y="1"/>
                    </a:moveTo>
                    <a:cubicBezTo>
                      <a:pt x="158" y="1"/>
                      <a:pt x="1" y="380"/>
                      <a:pt x="1" y="492"/>
                    </a:cubicBezTo>
                    <a:cubicBezTo>
                      <a:pt x="1" y="657"/>
                      <a:pt x="826" y="1440"/>
                      <a:pt x="826" y="1440"/>
                    </a:cubicBezTo>
                    <a:lnTo>
                      <a:pt x="936" y="176"/>
                    </a:lnTo>
                    <a:cubicBezTo>
                      <a:pt x="766" y="49"/>
                      <a:pt x="620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1" name="Google Shape;2391;p11"/>
              <p:cNvSpPr/>
              <p:nvPr/>
            </p:nvSpPr>
            <p:spPr>
              <a:xfrm>
                <a:off x="1121675" y="4618750"/>
                <a:ext cx="41275" cy="24275"/>
              </a:xfrm>
              <a:custGeom>
                <a:rect b="b" l="l" r="r" t="t"/>
                <a:pathLst>
                  <a:path extrusionOk="0" h="971" w="1651">
                    <a:moveTo>
                      <a:pt x="798" y="1"/>
                    </a:moveTo>
                    <a:cubicBezTo>
                      <a:pt x="0" y="152"/>
                      <a:pt x="275" y="812"/>
                      <a:pt x="399" y="908"/>
                    </a:cubicBezTo>
                    <a:cubicBezTo>
                      <a:pt x="454" y="957"/>
                      <a:pt x="707" y="970"/>
                      <a:pt x="972" y="970"/>
                    </a:cubicBezTo>
                    <a:cubicBezTo>
                      <a:pt x="1302" y="970"/>
                      <a:pt x="1650" y="949"/>
                      <a:pt x="1650" y="949"/>
                    </a:cubicBezTo>
                    <a:lnTo>
                      <a:pt x="79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11"/>
              <p:cNvSpPr/>
              <p:nvPr/>
            </p:nvSpPr>
            <p:spPr>
              <a:xfrm>
                <a:off x="1119200" y="4649675"/>
                <a:ext cx="42025" cy="22725"/>
              </a:xfrm>
              <a:custGeom>
                <a:rect b="b" l="l" r="r" t="t"/>
                <a:pathLst>
                  <a:path extrusionOk="0" h="909" w="1681">
                    <a:moveTo>
                      <a:pt x="416" y="1"/>
                    </a:moveTo>
                    <a:cubicBezTo>
                      <a:pt x="1" y="657"/>
                      <a:pt x="616" y="909"/>
                      <a:pt x="800" y="909"/>
                    </a:cubicBezTo>
                    <a:cubicBezTo>
                      <a:pt x="805" y="909"/>
                      <a:pt x="810" y="908"/>
                      <a:pt x="814" y="908"/>
                    </a:cubicBezTo>
                    <a:cubicBezTo>
                      <a:pt x="965" y="894"/>
                      <a:pt x="1680" y="15"/>
                      <a:pt x="1680" y="1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11"/>
              <p:cNvSpPr/>
              <p:nvPr/>
            </p:nvSpPr>
            <p:spPr>
              <a:xfrm>
                <a:off x="1147450" y="4656550"/>
                <a:ext cx="25800" cy="35475"/>
              </a:xfrm>
              <a:custGeom>
                <a:rect b="b" l="l" r="r" t="t"/>
                <a:pathLst>
                  <a:path extrusionOk="0" h="1419" w="1032">
                    <a:moveTo>
                      <a:pt x="880" y="1"/>
                    </a:moveTo>
                    <a:lnTo>
                      <a:pt x="0" y="908"/>
                    </a:lnTo>
                    <a:cubicBezTo>
                      <a:pt x="103" y="1304"/>
                      <a:pt x="317" y="1418"/>
                      <a:pt x="517" y="1418"/>
                    </a:cubicBezTo>
                    <a:cubicBezTo>
                      <a:pt x="719" y="1418"/>
                      <a:pt x="907" y="1300"/>
                      <a:pt x="949" y="1238"/>
                    </a:cubicBezTo>
                    <a:cubicBezTo>
                      <a:pt x="1031" y="1114"/>
                      <a:pt x="880" y="1"/>
                      <a:pt x="88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11"/>
              <p:cNvSpPr/>
              <p:nvPr/>
            </p:nvSpPr>
            <p:spPr>
              <a:xfrm>
                <a:off x="1177700" y="4652775"/>
                <a:ext cx="31275" cy="30075"/>
              </a:xfrm>
              <a:custGeom>
                <a:rect b="b" l="l" r="r" t="t"/>
                <a:pathLst>
                  <a:path extrusionOk="0" h="1203" w="1251">
                    <a:moveTo>
                      <a:pt x="0" y="1"/>
                    </a:moveTo>
                    <a:lnTo>
                      <a:pt x="440" y="1183"/>
                    </a:lnTo>
                    <a:cubicBezTo>
                      <a:pt x="514" y="1197"/>
                      <a:pt x="582" y="1203"/>
                      <a:pt x="643" y="1203"/>
                    </a:cubicBezTo>
                    <a:cubicBezTo>
                      <a:pt x="1250" y="1203"/>
                      <a:pt x="1243" y="582"/>
                      <a:pt x="1169" y="482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5" name="Google Shape;2395;p11"/>
              <p:cNvSpPr/>
              <p:nvPr/>
            </p:nvSpPr>
            <p:spPr>
              <a:xfrm>
                <a:off x="1176325" y="4604850"/>
                <a:ext cx="25450" cy="33525"/>
              </a:xfrm>
              <a:custGeom>
                <a:rect b="b" l="l" r="r" t="t"/>
                <a:pathLst>
                  <a:path extrusionOk="0" h="1341" w="1018">
                    <a:moveTo>
                      <a:pt x="498" y="1"/>
                    </a:moveTo>
                    <a:cubicBezTo>
                      <a:pt x="337" y="1"/>
                      <a:pt x="189" y="63"/>
                      <a:pt x="138" y="103"/>
                    </a:cubicBezTo>
                    <a:cubicBezTo>
                      <a:pt x="14" y="213"/>
                      <a:pt x="0" y="1340"/>
                      <a:pt x="0" y="1340"/>
                    </a:cubicBezTo>
                    <a:lnTo>
                      <a:pt x="1017" y="584"/>
                    </a:lnTo>
                    <a:cubicBezTo>
                      <a:pt x="969" y="120"/>
                      <a:pt x="722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6" name="Google Shape;2396;p11"/>
              <p:cNvSpPr/>
              <p:nvPr/>
            </p:nvSpPr>
            <p:spPr>
              <a:xfrm>
                <a:off x="1180775" y="4625625"/>
                <a:ext cx="45050" cy="24425"/>
              </a:xfrm>
              <a:custGeom>
                <a:rect b="b" l="l" r="r" t="t"/>
                <a:pathLst>
                  <a:path extrusionOk="0" h="977" w="1802">
                    <a:moveTo>
                      <a:pt x="1027" y="0"/>
                    </a:moveTo>
                    <a:cubicBezTo>
                      <a:pt x="850" y="0"/>
                      <a:pt x="1" y="702"/>
                      <a:pt x="1" y="702"/>
                    </a:cubicBezTo>
                    <a:lnTo>
                      <a:pt x="1238" y="977"/>
                    </a:lnTo>
                    <a:cubicBezTo>
                      <a:pt x="1802" y="399"/>
                      <a:pt x="1183" y="14"/>
                      <a:pt x="1032" y="1"/>
                    </a:cubicBezTo>
                    <a:cubicBezTo>
                      <a:pt x="1030" y="0"/>
                      <a:pt x="1029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7" name="Google Shape;2397;p11"/>
              <p:cNvSpPr/>
              <p:nvPr/>
            </p:nvSpPr>
            <p:spPr>
              <a:xfrm>
                <a:off x="832300" y="4239000"/>
                <a:ext cx="385275" cy="119300"/>
              </a:xfrm>
              <a:custGeom>
                <a:rect b="b" l="l" r="r" t="t"/>
                <a:pathLst>
                  <a:path extrusionOk="0" h="4772" w="15411">
                    <a:moveTo>
                      <a:pt x="13761" y="853"/>
                    </a:moveTo>
                    <a:cubicBezTo>
                      <a:pt x="14215" y="880"/>
                      <a:pt x="14517" y="1128"/>
                      <a:pt x="14517" y="1595"/>
                    </a:cubicBezTo>
                    <a:cubicBezTo>
                      <a:pt x="14517" y="2063"/>
                      <a:pt x="14531" y="2695"/>
                      <a:pt x="14517" y="3245"/>
                    </a:cubicBezTo>
                    <a:cubicBezTo>
                      <a:pt x="14503" y="3616"/>
                      <a:pt x="14215" y="3905"/>
                      <a:pt x="13844" y="3918"/>
                    </a:cubicBezTo>
                    <a:lnTo>
                      <a:pt x="3657" y="3918"/>
                    </a:lnTo>
                    <a:cubicBezTo>
                      <a:pt x="3190" y="3918"/>
                      <a:pt x="2723" y="3925"/>
                      <a:pt x="2259" y="3925"/>
                    </a:cubicBezTo>
                    <a:cubicBezTo>
                      <a:pt x="2028" y="3925"/>
                      <a:pt x="1797" y="3923"/>
                      <a:pt x="1568" y="3918"/>
                    </a:cubicBezTo>
                    <a:cubicBezTo>
                      <a:pt x="1557" y="3919"/>
                      <a:pt x="1547" y="3919"/>
                      <a:pt x="1536" y="3919"/>
                    </a:cubicBezTo>
                    <a:cubicBezTo>
                      <a:pt x="1273" y="3919"/>
                      <a:pt x="1028" y="3758"/>
                      <a:pt x="922" y="3520"/>
                    </a:cubicBezTo>
                    <a:cubicBezTo>
                      <a:pt x="853" y="3286"/>
                      <a:pt x="839" y="3052"/>
                      <a:pt x="853" y="2819"/>
                    </a:cubicBezTo>
                    <a:lnTo>
                      <a:pt x="853" y="1774"/>
                    </a:lnTo>
                    <a:cubicBezTo>
                      <a:pt x="853" y="1513"/>
                      <a:pt x="853" y="1293"/>
                      <a:pt x="1046" y="1087"/>
                    </a:cubicBezTo>
                    <a:cubicBezTo>
                      <a:pt x="1238" y="880"/>
                      <a:pt x="1540" y="853"/>
                      <a:pt x="1843" y="853"/>
                    </a:cubicBezTo>
                    <a:close/>
                    <a:moveTo>
                      <a:pt x="1582" y="1"/>
                    </a:moveTo>
                    <a:cubicBezTo>
                      <a:pt x="716" y="1"/>
                      <a:pt x="1" y="688"/>
                      <a:pt x="1" y="1568"/>
                    </a:cubicBezTo>
                    <a:lnTo>
                      <a:pt x="1" y="3245"/>
                    </a:lnTo>
                    <a:cubicBezTo>
                      <a:pt x="28" y="4102"/>
                      <a:pt x="715" y="4771"/>
                      <a:pt x="1569" y="4771"/>
                    </a:cubicBezTo>
                    <a:cubicBezTo>
                      <a:pt x="1578" y="4771"/>
                      <a:pt x="1587" y="4771"/>
                      <a:pt x="1595" y="4771"/>
                    </a:cubicBezTo>
                    <a:lnTo>
                      <a:pt x="13793" y="4771"/>
                    </a:lnTo>
                    <a:cubicBezTo>
                      <a:pt x="13802" y="4771"/>
                      <a:pt x="13810" y="4771"/>
                      <a:pt x="13818" y="4771"/>
                    </a:cubicBezTo>
                    <a:cubicBezTo>
                      <a:pt x="13827" y="4771"/>
                      <a:pt x="13835" y="4771"/>
                      <a:pt x="13844" y="4771"/>
                    </a:cubicBezTo>
                    <a:cubicBezTo>
                      <a:pt x="14462" y="4771"/>
                      <a:pt x="15012" y="4413"/>
                      <a:pt x="15260" y="3850"/>
                    </a:cubicBezTo>
                    <a:cubicBezTo>
                      <a:pt x="15397" y="3534"/>
                      <a:pt x="15383" y="3217"/>
                      <a:pt x="15383" y="2874"/>
                    </a:cubicBezTo>
                    <a:lnTo>
                      <a:pt x="15383" y="1788"/>
                    </a:lnTo>
                    <a:cubicBezTo>
                      <a:pt x="15411" y="1417"/>
                      <a:pt x="15328" y="1059"/>
                      <a:pt x="15150" y="743"/>
                    </a:cubicBezTo>
                    <a:cubicBezTo>
                      <a:pt x="14820" y="207"/>
                      <a:pt x="14256" y="1"/>
                      <a:pt x="1367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8" name="Google Shape;2398;p11"/>
              <p:cNvSpPr/>
              <p:nvPr/>
            </p:nvSpPr>
            <p:spPr>
              <a:xfrm>
                <a:off x="778700" y="4341700"/>
                <a:ext cx="489750" cy="575025"/>
              </a:xfrm>
              <a:custGeom>
                <a:rect b="b" l="l" r="r" t="t"/>
                <a:pathLst>
                  <a:path extrusionOk="0" h="23001" w="19590">
                    <a:moveTo>
                      <a:pt x="3501" y="845"/>
                    </a:moveTo>
                    <a:cubicBezTo>
                      <a:pt x="3763" y="845"/>
                      <a:pt x="4024" y="855"/>
                      <a:pt x="4276" y="855"/>
                    </a:cubicBezTo>
                    <a:lnTo>
                      <a:pt x="16441" y="855"/>
                    </a:lnTo>
                    <a:cubicBezTo>
                      <a:pt x="16482" y="853"/>
                      <a:pt x="16523" y="852"/>
                      <a:pt x="16563" y="852"/>
                    </a:cubicBezTo>
                    <a:cubicBezTo>
                      <a:pt x="17003" y="852"/>
                      <a:pt x="17438" y="986"/>
                      <a:pt x="17816" y="1213"/>
                    </a:cubicBezTo>
                    <a:cubicBezTo>
                      <a:pt x="18393" y="1611"/>
                      <a:pt x="18737" y="2285"/>
                      <a:pt x="18723" y="2986"/>
                    </a:cubicBezTo>
                    <a:lnTo>
                      <a:pt x="18723" y="19702"/>
                    </a:lnTo>
                    <a:cubicBezTo>
                      <a:pt x="18737" y="19935"/>
                      <a:pt x="18723" y="20155"/>
                      <a:pt x="18709" y="20375"/>
                    </a:cubicBezTo>
                    <a:cubicBezTo>
                      <a:pt x="18544" y="21379"/>
                      <a:pt x="17678" y="22135"/>
                      <a:pt x="16661" y="22149"/>
                    </a:cubicBezTo>
                    <a:lnTo>
                      <a:pt x="3038" y="22149"/>
                    </a:lnTo>
                    <a:cubicBezTo>
                      <a:pt x="2104" y="22149"/>
                      <a:pt x="1293" y="21544"/>
                      <a:pt x="1031" y="20650"/>
                    </a:cubicBezTo>
                    <a:cubicBezTo>
                      <a:pt x="963" y="20362"/>
                      <a:pt x="935" y="20073"/>
                      <a:pt x="963" y="19770"/>
                    </a:cubicBezTo>
                    <a:lnTo>
                      <a:pt x="963" y="3027"/>
                    </a:lnTo>
                    <a:cubicBezTo>
                      <a:pt x="935" y="2381"/>
                      <a:pt x="1196" y="1776"/>
                      <a:pt x="1677" y="1350"/>
                    </a:cubicBezTo>
                    <a:cubicBezTo>
                      <a:pt x="2188" y="908"/>
                      <a:pt x="2846" y="845"/>
                      <a:pt x="3501" y="845"/>
                    </a:cubicBezTo>
                    <a:close/>
                    <a:moveTo>
                      <a:pt x="3054" y="0"/>
                    </a:moveTo>
                    <a:cubicBezTo>
                      <a:pt x="2409" y="0"/>
                      <a:pt x="1782" y="206"/>
                      <a:pt x="1265" y="594"/>
                    </a:cubicBezTo>
                    <a:cubicBezTo>
                      <a:pt x="523" y="1158"/>
                      <a:pt x="97" y="2037"/>
                      <a:pt x="97" y="2972"/>
                    </a:cubicBezTo>
                    <a:cubicBezTo>
                      <a:pt x="83" y="3701"/>
                      <a:pt x="97" y="4429"/>
                      <a:pt x="97" y="5158"/>
                    </a:cubicBezTo>
                    <a:lnTo>
                      <a:pt x="97" y="18671"/>
                    </a:lnTo>
                    <a:cubicBezTo>
                      <a:pt x="97" y="19413"/>
                      <a:pt x="0" y="20252"/>
                      <a:pt x="234" y="20966"/>
                    </a:cubicBezTo>
                    <a:cubicBezTo>
                      <a:pt x="619" y="22162"/>
                      <a:pt x="1732" y="22987"/>
                      <a:pt x="2997" y="23001"/>
                    </a:cubicBezTo>
                    <a:lnTo>
                      <a:pt x="16661" y="23001"/>
                    </a:lnTo>
                    <a:cubicBezTo>
                      <a:pt x="16666" y="23001"/>
                      <a:pt x="16671" y="23001"/>
                      <a:pt x="16675" y="23001"/>
                    </a:cubicBezTo>
                    <a:lnTo>
                      <a:pt x="16675" y="23001"/>
                    </a:lnTo>
                    <a:cubicBezTo>
                      <a:pt x="17920" y="22981"/>
                      <a:pt x="19027" y="22172"/>
                      <a:pt x="19452" y="20994"/>
                    </a:cubicBezTo>
                    <a:cubicBezTo>
                      <a:pt x="19548" y="20609"/>
                      <a:pt x="19589" y="20210"/>
                      <a:pt x="19589" y="19812"/>
                    </a:cubicBezTo>
                    <a:lnTo>
                      <a:pt x="19589" y="2972"/>
                    </a:lnTo>
                    <a:cubicBezTo>
                      <a:pt x="19589" y="2051"/>
                      <a:pt x="19177" y="1185"/>
                      <a:pt x="18448" y="635"/>
                    </a:cubicBezTo>
                    <a:cubicBezTo>
                      <a:pt x="17929" y="220"/>
                      <a:pt x="17287" y="1"/>
                      <a:pt x="16627" y="1"/>
                    </a:cubicBezTo>
                    <a:cubicBezTo>
                      <a:pt x="16588" y="1"/>
                      <a:pt x="16549" y="1"/>
                      <a:pt x="16510" y="3"/>
                    </a:cubicBezTo>
                    <a:lnTo>
                      <a:pt x="3176" y="3"/>
                    </a:lnTo>
                    <a:cubicBezTo>
                      <a:pt x="3135" y="1"/>
                      <a:pt x="3095" y="0"/>
                      <a:pt x="3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9" name="Google Shape;2399;p11"/>
              <p:cNvSpPr/>
              <p:nvPr/>
            </p:nvSpPr>
            <p:spPr>
              <a:xfrm>
                <a:off x="1253650" y="4415650"/>
                <a:ext cx="142975" cy="351250"/>
              </a:xfrm>
              <a:custGeom>
                <a:rect b="b" l="l" r="r" t="t"/>
                <a:pathLst>
                  <a:path extrusionOk="0" h="14050" w="5719">
                    <a:moveTo>
                      <a:pt x="0" y="0"/>
                    </a:moveTo>
                    <a:cubicBezTo>
                      <a:pt x="83" y="454"/>
                      <a:pt x="138" y="935"/>
                      <a:pt x="151" y="1403"/>
                    </a:cubicBezTo>
                    <a:lnTo>
                      <a:pt x="811" y="1403"/>
                    </a:lnTo>
                    <a:cubicBezTo>
                      <a:pt x="1123" y="1403"/>
                      <a:pt x="1422" y="1396"/>
                      <a:pt x="1726" y="1396"/>
                    </a:cubicBezTo>
                    <a:cubicBezTo>
                      <a:pt x="1877" y="1396"/>
                      <a:pt x="2030" y="1398"/>
                      <a:pt x="2186" y="1403"/>
                    </a:cubicBezTo>
                    <a:lnTo>
                      <a:pt x="2516" y="1403"/>
                    </a:lnTo>
                    <a:lnTo>
                      <a:pt x="2694" y="1444"/>
                    </a:lnTo>
                    <a:lnTo>
                      <a:pt x="2997" y="1540"/>
                    </a:lnTo>
                    <a:lnTo>
                      <a:pt x="3011" y="1540"/>
                    </a:lnTo>
                    <a:lnTo>
                      <a:pt x="3217" y="1650"/>
                    </a:lnTo>
                    <a:lnTo>
                      <a:pt x="3464" y="1815"/>
                    </a:lnTo>
                    <a:lnTo>
                      <a:pt x="3602" y="1939"/>
                    </a:lnTo>
                    <a:cubicBezTo>
                      <a:pt x="3684" y="2007"/>
                      <a:pt x="3767" y="2076"/>
                      <a:pt x="3835" y="2159"/>
                    </a:cubicBezTo>
                    <a:lnTo>
                      <a:pt x="3849" y="2159"/>
                    </a:lnTo>
                    <a:lnTo>
                      <a:pt x="3973" y="2351"/>
                    </a:lnTo>
                    <a:lnTo>
                      <a:pt x="4124" y="2612"/>
                    </a:lnTo>
                    <a:cubicBezTo>
                      <a:pt x="4124" y="2626"/>
                      <a:pt x="4124" y="2640"/>
                      <a:pt x="4138" y="2640"/>
                    </a:cubicBezTo>
                    <a:lnTo>
                      <a:pt x="4193" y="2791"/>
                    </a:lnTo>
                    <a:cubicBezTo>
                      <a:pt x="4220" y="2887"/>
                      <a:pt x="4248" y="2983"/>
                      <a:pt x="4262" y="3093"/>
                    </a:cubicBezTo>
                    <a:cubicBezTo>
                      <a:pt x="4275" y="3107"/>
                      <a:pt x="4275" y="3148"/>
                      <a:pt x="4275" y="3176"/>
                    </a:cubicBezTo>
                    <a:cubicBezTo>
                      <a:pt x="4275" y="3172"/>
                      <a:pt x="4276" y="3170"/>
                      <a:pt x="4276" y="3170"/>
                    </a:cubicBezTo>
                    <a:cubicBezTo>
                      <a:pt x="4280" y="3170"/>
                      <a:pt x="4303" y="3328"/>
                      <a:pt x="4303" y="3341"/>
                    </a:cubicBezTo>
                    <a:lnTo>
                      <a:pt x="4303" y="9925"/>
                    </a:lnTo>
                    <a:cubicBezTo>
                      <a:pt x="4303" y="10173"/>
                      <a:pt x="4317" y="10407"/>
                      <a:pt x="4303" y="10626"/>
                    </a:cubicBezTo>
                    <a:cubicBezTo>
                      <a:pt x="4303" y="10681"/>
                      <a:pt x="4289" y="10736"/>
                      <a:pt x="4275" y="10791"/>
                    </a:cubicBezTo>
                    <a:lnTo>
                      <a:pt x="4275" y="10860"/>
                    </a:lnTo>
                    <a:cubicBezTo>
                      <a:pt x="4262" y="10956"/>
                      <a:pt x="4234" y="11066"/>
                      <a:pt x="4193" y="11163"/>
                    </a:cubicBezTo>
                    <a:lnTo>
                      <a:pt x="4138" y="11314"/>
                    </a:lnTo>
                    <a:lnTo>
                      <a:pt x="4124" y="11314"/>
                    </a:lnTo>
                    <a:cubicBezTo>
                      <a:pt x="4097" y="11410"/>
                      <a:pt x="4014" y="11506"/>
                      <a:pt x="3973" y="11616"/>
                    </a:cubicBezTo>
                    <a:lnTo>
                      <a:pt x="3863" y="11767"/>
                    </a:lnTo>
                    <a:lnTo>
                      <a:pt x="3849" y="11767"/>
                    </a:lnTo>
                    <a:lnTo>
                      <a:pt x="3643" y="11987"/>
                    </a:lnTo>
                    <a:lnTo>
                      <a:pt x="3519" y="12097"/>
                    </a:lnTo>
                    <a:cubicBezTo>
                      <a:pt x="3519" y="12097"/>
                      <a:pt x="3519" y="12111"/>
                      <a:pt x="3505" y="12111"/>
                    </a:cubicBezTo>
                    <a:lnTo>
                      <a:pt x="3217" y="12276"/>
                    </a:lnTo>
                    <a:lnTo>
                      <a:pt x="3024" y="12386"/>
                    </a:lnTo>
                    <a:lnTo>
                      <a:pt x="2736" y="12482"/>
                    </a:lnTo>
                    <a:lnTo>
                      <a:pt x="2571" y="12523"/>
                    </a:lnTo>
                    <a:lnTo>
                      <a:pt x="151" y="12523"/>
                    </a:lnTo>
                    <a:lnTo>
                      <a:pt x="151" y="14049"/>
                    </a:lnTo>
                    <a:lnTo>
                      <a:pt x="2186" y="14049"/>
                    </a:lnTo>
                    <a:cubicBezTo>
                      <a:pt x="4138" y="14022"/>
                      <a:pt x="5705" y="12427"/>
                      <a:pt x="5705" y="10475"/>
                    </a:cubicBezTo>
                    <a:lnTo>
                      <a:pt x="5705" y="4014"/>
                    </a:lnTo>
                    <a:cubicBezTo>
                      <a:pt x="5719" y="3657"/>
                      <a:pt x="5691" y="3300"/>
                      <a:pt x="5650" y="2956"/>
                    </a:cubicBezTo>
                    <a:cubicBezTo>
                      <a:pt x="5485" y="1897"/>
                      <a:pt x="4839" y="976"/>
                      <a:pt x="3918" y="454"/>
                    </a:cubicBezTo>
                    <a:cubicBezTo>
                      <a:pt x="3258" y="83"/>
                      <a:pt x="2543" y="0"/>
                      <a:pt x="1801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0" name="Google Shape;2400;p11"/>
              <p:cNvSpPr/>
              <p:nvPr/>
            </p:nvSpPr>
            <p:spPr>
              <a:xfrm>
                <a:off x="1066350" y="4834925"/>
                <a:ext cx="34375" cy="46075"/>
              </a:xfrm>
              <a:custGeom>
                <a:rect b="b" l="l" r="r" t="t"/>
                <a:pathLst>
                  <a:path extrusionOk="0" fill="none" h="1843" w="1375">
                    <a:moveTo>
                      <a:pt x="1375" y="921"/>
                    </a:moveTo>
                    <a:cubicBezTo>
                      <a:pt x="1375" y="1842"/>
                      <a:pt x="0" y="1842"/>
                      <a:pt x="0" y="921"/>
                    </a:cubicBezTo>
                    <a:cubicBezTo>
                      <a:pt x="0" y="0"/>
                      <a:pt x="1375" y="0"/>
                      <a:pt x="1375" y="921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1" name="Google Shape;2401;p11"/>
              <p:cNvSpPr/>
              <p:nvPr/>
            </p:nvSpPr>
            <p:spPr>
              <a:xfrm>
                <a:off x="967700" y="4852800"/>
                <a:ext cx="17900" cy="17875"/>
              </a:xfrm>
              <a:custGeom>
                <a:rect b="b" l="l" r="r" t="t"/>
                <a:pathLst>
                  <a:path extrusionOk="0" fill="none" h="715" w="716">
                    <a:moveTo>
                      <a:pt x="716" y="357"/>
                    </a:moveTo>
                    <a:cubicBezTo>
                      <a:pt x="716" y="564"/>
                      <a:pt x="551" y="715"/>
                      <a:pt x="358" y="701"/>
                    </a:cubicBezTo>
                    <a:cubicBezTo>
                      <a:pt x="166" y="701"/>
                      <a:pt x="15" y="550"/>
                      <a:pt x="15" y="357"/>
                    </a:cubicBezTo>
                    <a:cubicBezTo>
                      <a:pt x="1" y="165"/>
                      <a:pt x="152" y="0"/>
                      <a:pt x="358" y="0"/>
                    </a:cubicBezTo>
                    <a:cubicBezTo>
                      <a:pt x="551" y="0"/>
                      <a:pt x="716" y="165"/>
                      <a:pt x="716" y="35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2" name="Google Shape;2402;p11"/>
              <p:cNvSpPr/>
              <p:nvPr/>
            </p:nvSpPr>
            <p:spPr>
              <a:xfrm>
                <a:off x="1133700" y="4426300"/>
                <a:ext cx="50550" cy="50550"/>
              </a:xfrm>
              <a:custGeom>
                <a:rect b="b" l="l" r="r" t="t"/>
                <a:pathLst>
                  <a:path extrusionOk="0" fill="none" h="2022" w="2022">
                    <a:moveTo>
                      <a:pt x="2021" y="880"/>
                    </a:moveTo>
                    <a:cubicBezTo>
                      <a:pt x="2021" y="1636"/>
                      <a:pt x="1087" y="2021"/>
                      <a:pt x="550" y="1485"/>
                    </a:cubicBezTo>
                    <a:cubicBezTo>
                      <a:pt x="1" y="935"/>
                      <a:pt x="385" y="14"/>
                      <a:pt x="1155" y="14"/>
                    </a:cubicBezTo>
                    <a:cubicBezTo>
                      <a:pt x="1636" y="1"/>
                      <a:pt x="2021" y="399"/>
                      <a:pt x="2021" y="880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11"/>
              <p:cNvSpPr/>
              <p:nvPr/>
            </p:nvSpPr>
            <p:spPr>
              <a:xfrm>
                <a:off x="1207925" y="4560675"/>
                <a:ext cx="33700" cy="33700"/>
              </a:xfrm>
              <a:custGeom>
                <a:rect b="b" l="l" r="r" t="t"/>
                <a:pathLst>
                  <a:path extrusionOk="0" fill="none" h="1348" w="1348">
                    <a:moveTo>
                      <a:pt x="1348" y="674"/>
                    </a:moveTo>
                    <a:cubicBezTo>
                      <a:pt x="1348" y="1045"/>
                      <a:pt x="1046" y="1348"/>
                      <a:pt x="674" y="1348"/>
                    </a:cubicBezTo>
                    <a:cubicBezTo>
                      <a:pt x="303" y="1348"/>
                      <a:pt x="1" y="1045"/>
                      <a:pt x="1" y="674"/>
                    </a:cubicBezTo>
                    <a:cubicBezTo>
                      <a:pt x="1" y="303"/>
                      <a:pt x="303" y="0"/>
                      <a:pt x="674" y="0"/>
                    </a:cubicBezTo>
                    <a:cubicBezTo>
                      <a:pt x="1046" y="0"/>
                      <a:pt x="1348" y="303"/>
                      <a:pt x="1348" y="674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11"/>
              <p:cNvSpPr/>
              <p:nvPr/>
            </p:nvSpPr>
            <p:spPr>
              <a:xfrm>
                <a:off x="814775" y="4613950"/>
                <a:ext cx="23050" cy="23050"/>
              </a:xfrm>
              <a:custGeom>
                <a:rect b="b" l="l" r="r" t="t"/>
                <a:pathLst>
                  <a:path extrusionOk="0" fill="none" h="922" w="922">
                    <a:moveTo>
                      <a:pt x="922" y="399"/>
                    </a:moveTo>
                    <a:cubicBezTo>
                      <a:pt x="922" y="742"/>
                      <a:pt x="496" y="921"/>
                      <a:pt x="248" y="674"/>
                    </a:cubicBezTo>
                    <a:cubicBezTo>
                      <a:pt x="1" y="426"/>
                      <a:pt x="179" y="0"/>
                      <a:pt x="523" y="0"/>
                    </a:cubicBezTo>
                    <a:cubicBezTo>
                      <a:pt x="743" y="0"/>
                      <a:pt x="922" y="179"/>
                      <a:pt x="922" y="399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5" name="Google Shape;2405;p11"/>
              <p:cNvSpPr/>
              <p:nvPr/>
            </p:nvSpPr>
            <p:spPr>
              <a:xfrm>
                <a:off x="814100" y="4774775"/>
                <a:ext cx="37125" cy="37150"/>
              </a:xfrm>
              <a:custGeom>
                <a:rect b="b" l="l" r="r" t="t"/>
                <a:pathLst>
                  <a:path extrusionOk="0" fill="none" h="1486" w="1485">
                    <a:moveTo>
                      <a:pt x="1444" y="715"/>
                    </a:moveTo>
                    <a:cubicBezTo>
                      <a:pt x="1402" y="1265"/>
                      <a:pt x="715" y="1485"/>
                      <a:pt x="358" y="1059"/>
                    </a:cubicBezTo>
                    <a:cubicBezTo>
                      <a:pt x="0" y="647"/>
                      <a:pt x="330" y="1"/>
                      <a:pt x="880" y="42"/>
                    </a:cubicBezTo>
                    <a:cubicBezTo>
                      <a:pt x="1224" y="69"/>
                      <a:pt x="1485" y="372"/>
                      <a:pt x="1444" y="715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6" name="Google Shape;2406;p11"/>
              <p:cNvSpPr/>
              <p:nvPr/>
            </p:nvSpPr>
            <p:spPr>
              <a:xfrm>
                <a:off x="865650" y="4468925"/>
                <a:ext cx="52250" cy="52600"/>
              </a:xfrm>
              <a:custGeom>
                <a:rect b="b" l="l" r="r" t="t"/>
                <a:pathLst>
                  <a:path extrusionOk="0" fill="none" h="2104" w="2090">
                    <a:moveTo>
                      <a:pt x="2076" y="907"/>
                    </a:moveTo>
                    <a:cubicBezTo>
                      <a:pt x="2076" y="1705"/>
                      <a:pt x="1114" y="2103"/>
                      <a:pt x="564" y="1540"/>
                    </a:cubicBezTo>
                    <a:cubicBezTo>
                      <a:pt x="0" y="976"/>
                      <a:pt x="399" y="14"/>
                      <a:pt x="1196" y="14"/>
                    </a:cubicBezTo>
                    <a:cubicBezTo>
                      <a:pt x="1691" y="0"/>
                      <a:pt x="2090" y="412"/>
                      <a:pt x="2076" y="90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7" name="Google Shape;2407;p11"/>
              <p:cNvSpPr/>
              <p:nvPr/>
            </p:nvSpPr>
            <p:spPr>
              <a:xfrm>
                <a:off x="1111375" y="4684050"/>
                <a:ext cx="35400" cy="35075"/>
              </a:xfrm>
              <a:custGeom>
                <a:rect b="b" l="l" r="r" t="t"/>
                <a:pathLst>
                  <a:path extrusionOk="0" fill="none" h="1403" w="1416">
                    <a:moveTo>
                      <a:pt x="1416" y="702"/>
                    </a:moveTo>
                    <a:cubicBezTo>
                      <a:pt x="1416" y="1086"/>
                      <a:pt x="1100" y="1403"/>
                      <a:pt x="701" y="1403"/>
                    </a:cubicBezTo>
                    <a:cubicBezTo>
                      <a:pt x="316" y="1403"/>
                      <a:pt x="0" y="1086"/>
                      <a:pt x="0" y="702"/>
                    </a:cubicBezTo>
                    <a:cubicBezTo>
                      <a:pt x="0" y="317"/>
                      <a:pt x="316" y="0"/>
                      <a:pt x="701" y="0"/>
                    </a:cubicBezTo>
                    <a:cubicBezTo>
                      <a:pt x="1100" y="0"/>
                      <a:pt x="1416" y="317"/>
                      <a:pt x="1416" y="70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8" name="Google Shape;2408;p11"/>
              <p:cNvSpPr/>
              <p:nvPr/>
            </p:nvSpPr>
            <p:spPr>
              <a:xfrm>
                <a:off x="1074250" y="4785075"/>
                <a:ext cx="22700" cy="22375"/>
              </a:xfrm>
              <a:custGeom>
                <a:rect b="b" l="l" r="r" t="t"/>
                <a:pathLst>
                  <a:path extrusionOk="0" fill="none" h="895" w="908">
                    <a:moveTo>
                      <a:pt x="894" y="372"/>
                    </a:moveTo>
                    <a:cubicBezTo>
                      <a:pt x="908" y="716"/>
                      <a:pt x="482" y="894"/>
                      <a:pt x="248" y="661"/>
                    </a:cubicBezTo>
                    <a:cubicBezTo>
                      <a:pt x="0" y="413"/>
                      <a:pt x="179" y="1"/>
                      <a:pt x="523" y="15"/>
                    </a:cubicBezTo>
                    <a:cubicBezTo>
                      <a:pt x="715" y="15"/>
                      <a:pt x="880" y="180"/>
                      <a:pt x="894" y="37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9" name="Google Shape;2409;p11"/>
              <p:cNvSpPr/>
              <p:nvPr/>
            </p:nvSpPr>
            <p:spPr>
              <a:xfrm>
                <a:off x="1214125" y="4724250"/>
                <a:ext cx="13425" cy="13425"/>
              </a:xfrm>
              <a:custGeom>
                <a:rect b="b" l="l" r="r" t="t"/>
                <a:pathLst>
                  <a:path extrusionOk="0" fill="none" h="537" w="537">
                    <a:moveTo>
                      <a:pt x="536" y="262"/>
                    </a:moveTo>
                    <a:cubicBezTo>
                      <a:pt x="536" y="413"/>
                      <a:pt x="413" y="537"/>
                      <a:pt x="261" y="537"/>
                    </a:cubicBezTo>
                    <a:cubicBezTo>
                      <a:pt x="110" y="523"/>
                      <a:pt x="0" y="413"/>
                      <a:pt x="0" y="262"/>
                    </a:cubicBezTo>
                    <a:cubicBezTo>
                      <a:pt x="0" y="125"/>
                      <a:pt x="110" y="1"/>
                      <a:pt x="261" y="1"/>
                    </a:cubicBezTo>
                    <a:cubicBezTo>
                      <a:pt x="399" y="1"/>
                      <a:pt x="523" y="111"/>
                      <a:pt x="536" y="26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0" name="Google Shape;2410;p11"/>
              <p:cNvSpPr/>
              <p:nvPr/>
            </p:nvSpPr>
            <p:spPr>
              <a:xfrm>
                <a:off x="987275" y="4796725"/>
                <a:ext cx="110025" cy="78700"/>
              </a:xfrm>
              <a:custGeom>
                <a:rect b="b" l="l" r="r" t="t"/>
                <a:pathLst>
                  <a:path extrusionOk="0" h="3148" w="4401">
                    <a:moveTo>
                      <a:pt x="1338" y="1"/>
                    </a:moveTo>
                    <a:cubicBezTo>
                      <a:pt x="629" y="1"/>
                      <a:pt x="1" y="299"/>
                      <a:pt x="538" y="1569"/>
                    </a:cubicBezTo>
                    <a:cubicBezTo>
                      <a:pt x="1113" y="2941"/>
                      <a:pt x="2003" y="3148"/>
                      <a:pt x="2488" y="3148"/>
                    </a:cubicBezTo>
                    <a:cubicBezTo>
                      <a:pt x="2699" y="3148"/>
                      <a:pt x="2833" y="3109"/>
                      <a:pt x="2833" y="3109"/>
                    </a:cubicBezTo>
                    <a:cubicBezTo>
                      <a:pt x="4400" y="2119"/>
                      <a:pt x="4071" y="566"/>
                      <a:pt x="2380" y="154"/>
                    </a:cubicBezTo>
                    <a:cubicBezTo>
                      <a:pt x="2121" y="86"/>
                      <a:pt x="1718" y="1"/>
                      <a:pt x="133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1" name="Google Shape;2411;p11"/>
              <p:cNvSpPr/>
              <p:nvPr/>
            </p:nvSpPr>
            <p:spPr>
              <a:xfrm>
                <a:off x="1006875" y="4817275"/>
                <a:ext cx="71175" cy="48050"/>
              </a:xfrm>
              <a:custGeom>
                <a:rect b="b" l="l" r="r" t="t"/>
                <a:pathLst>
                  <a:path extrusionOk="0" h="1922" w="2847">
                    <a:moveTo>
                      <a:pt x="31" y="1"/>
                    </a:moveTo>
                    <a:cubicBezTo>
                      <a:pt x="7" y="1"/>
                      <a:pt x="1" y="6"/>
                      <a:pt x="15" y="19"/>
                    </a:cubicBezTo>
                    <a:cubicBezTo>
                      <a:pt x="111" y="101"/>
                      <a:pt x="606" y="431"/>
                      <a:pt x="908" y="637"/>
                    </a:cubicBezTo>
                    <a:cubicBezTo>
                      <a:pt x="1403" y="995"/>
                      <a:pt x="1884" y="1407"/>
                      <a:pt x="2311" y="1875"/>
                    </a:cubicBezTo>
                    <a:cubicBezTo>
                      <a:pt x="2352" y="1906"/>
                      <a:pt x="2408" y="1921"/>
                      <a:pt x="2463" y="1921"/>
                    </a:cubicBezTo>
                    <a:cubicBezTo>
                      <a:pt x="2481" y="1921"/>
                      <a:pt x="2500" y="1919"/>
                      <a:pt x="2517" y="1916"/>
                    </a:cubicBezTo>
                    <a:cubicBezTo>
                      <a:pt x="2640" y="1792"/>
                      <a:pt x="2750" y="1655"/>
                      <a:pt x="2847" y="1503"/>
                    </a:cubicBezTo>
                    <a:cubicBezTo>
                      <a:pt x="2448" y="1146"/>
                      <a:pt x="2008" y="816"/>
                      <a:pt x="1541" y="541"/>
                    </a:cubicBezTo>
                    <a:cubicBezTo>
                      <a:pt x="1121" y="266"/>
                      <a:pt x="191" y="1"/>
                      <a:pt x="3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2" name="Google Shape;2412;p11"/>
              <p:cNvSpPr/>
              <p:nvPr/>
            </p:nvSpPr>
            <p:spPr>
              <a:xfrm>
                <a:off x="1138850" y="4722200"/>
                <a:ext cx="72475" cy="64975"/>
              </a:xfrm>
              <a:custGeom>
                <a:rect b="b" l="l" r="r" t="t"/>
                <a:pathLst>
                  <a:path extrusionOk="0" h="2599" w="2899">
                    <a:moveTo>
                      <a:pt x="2077" y="0"/>
                    </a:moveTo>
                    <a:cubicBezTo>
                      <a:pt x="1924" y="0"/>
                      <a:pt x="1734" y="38"/>
                      <a:pt x="1499" y="124"/>
                    </a:cubicBezTo>
                    <a:cubicBezTo>
                      <a:pt x="1" y="674"/>
                      <a:pt x="276" y="1787"/>
                      <a:pt x="276" y="1787"/>
                    </a:cubicBezTo>
                    <a:cubicBezTo>
                      <a:pt x="583" y="2339"/>
                      <a:pt x="993" y="2599"/>
                      <a:pt x="1385" y="2599"/>
                    </a:cubicBezTo>
                    <a:cubicBezTo>
                      <a:pt x="1855" y="2599"/>
                      <a:pt x="2299" y="2228"/>
                      <a:pt x="2516" y="1540"/>
                    </a:cubicBezTo>
                    <a:cubicBezTo>
                      <a:pt x="2644" y="1088"/>
                      <a:pt x="2899" y="0"/>
                      <a:pt x="2077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3" name="Google Shape;2413;p11"/>
              <p:cNvSpPr/>
              <p:nvPr/>
            </p:nvSpPr>
            <p:spPr>
              <a:xfrm>
                <a:off x="1151575" y="4730650"/>
                <a:ext cx="39625" cy="51700"/>
              </a:xfrm>
              <a:custGeom>
                <a:rect b="b" l="l" r="r" t="t"/>
                <a:pathLst>
                  <a:path extrusionOk="0" h="2068" w="1585">
                    <a:moveTo>
                      <a:pt x="1547" y="0"/>
                    </a:moveTo>
                    <a:cubicBezTo>
                      <a:pt x="1546" y="0"/>
                      <a:pt x="1543" y="2"/>
                      <a:pt x="1540" y="6"/>
                    </a:cubicBezTo>
                    <a:cubicBezTo>
                      <a:pt x="1471" y="88"/>
                      <a:pt x="1210" y="432"/>
                      <a:pt x="1045" y="638"/>
                    </a:cubicBezTo>
                    <a:cubicBezTo>
                      <a:pt x="743" y="1009"/>
                      <a:pt x="413" y="1353"/>
                      <a:pt x="69" y="1656"/>
                    </a:cubicBezTo>
                    <a:cubicBezTo>
                      <a:pt x="28" y="1697"/>
                      <a:pt x="0" y="1752"/>
                      <a:pt x="14" y="1807"/>
                    </a:cubicBezTo>
                    <a:cubicBezTo>
                      <a:pt x="110" y="1903"/>
                      <a:pt x="207" y="1999"/>
                      <a:pt x="317" y="2068"/>
                    </a:cubicBezTo>
                    <a:cubicBezTo>
                      <a:pt x="605" y="1779"/>
                      <a:pt x="866" y="1463"/>
                      <a:pt x="1100" y="1119"/>
                    </a:cubicBezTo>
                    <a:cubicBezTo>
                      <a:pt x="1336" y="791"/>
                      <a:pt x="1585" y="0"/>
                      <a:pt x="15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4" name="Google Shape;2414;p11"/>
              <p:cNvSpPr/>
              <p:nvPr/>
            </p:nvSpPr>
            <p:spPr>
              <a:xfrm>
                <a:off x="815200" y="4533025"/>
                <a:ext cx="77625" cy="61575"/>
              </a:xfrm>
              <a:custGeom>
                <a:rect b="b" l="l" r="r" t="t"/>
                <a:pathLst>
                  <a:path extrusionOk="0" h="2463" w="3105">
                    <a:moveTo>
                      <a:pt x="812" y="0"/>
                    </a:moveTo>
                    <a:cubicBezTo>
                      <a:pt x="358" y="0"/>
                      <a:pt x="0" y="231"/>
                      <a:pt x="272" y="1120"/>
                    </a:cubicBezTo>
                    <a:cubicBezTo>
                      <a:pt x="641" y="2335"/>
                      <a:pt x="1420" y="2463"/>
                      <a:pt x="1733" y="2463"/>
                    </a:cubicBezTo>
                    <a:cubicBezTo>
                      <a:pt x="1817" y="2463"/>
                      <a:pt x="1867" y="2454"/>
                      <a:pt x="1867" y="2454"/>
                    </a:cubicBezTo>
                    <a:cubicBezTo>
                      <a:pt x="3104" y="1835"/>
                      <a:pt x="2981" y="639"/>
                      <a:pt x="1743" y="199"/>
                    </a:cubicBezTo>
                    <a:cubicBezTo>
                      <a:pt x="1514" y="119"/>
                      <a:pt x="1138" y="0"/>
                      <a:pt x="812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5" name="Google Shape;2415;p11"/>
              <p:cNvSpPr/>
              <p:nvPr/>
            </p:nvSpPr>
            <p:spPr>
              <a:xfrm>
                <a:off x="827675" y="4547700"/>
                <a:ext cx="50375" cy="40500"/>
              </a:xfrm>
              <a:custGeom>
                <a:rect b="b" l="l" r="r" t="t"/>
                <a:pathLst>
                  <a:path extrusionOk="0" h="1620" w="2015">
                    <a:moveTo>
                      <a:pt x="11" y="1"/>
                    </a:moveTo>
                    <a:cubicBezTo>
                      <a:pt x="2" y="1"/>
                      <a:pt x="0" y="4"/>
                      <a:pt x="7" y="11"/>
                    </a:cubicBezTo>
                    <a:cubicBezTo>
                      <a:pt x="76" y="80"/>
                      <a:pt x="420" y="354"/>
                      <a:pt x="626" y="533"/>
                    </a:cubicBezTo>
                    <a:cubicBezTo>
                      <a:pt x="983" y="849"/>
                      <a:pt x="1299" y="1193"/>
                      <a:pt x="1588" y="1564"/>
                    </a:cubicBezTo>
                    <a:cubicBezTo>
                      <a:pt x="1629" y="1605"/>
                      <a:pt x="1684" y="1619"/>
                      <a:pt x="1725" y="1619"/>
                    </a:cubicBezTo>
                    <a:cubicBezTo>
                      <a:pt x="1835" y="1537"/>
                      <a:pt x="1932" y="1440"/>
                      <a:pt x="2014" y="1330"/>
                    </a:cubicBezTo>
                    <a:cubicBezTo>
                      <a:pt x="1739" y="1042"/>
                      <a:pt x="1437" y="767"/>
                      <a:pt x="1107" y="519"/>
                    </a:cubicBezTo>
                    <a:cubicBezTo>
                      <a:pt x="797" y="271"/>
                      <a:pt x="95" y="1"/>
                      <a:pt x="1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6" name="Google Shape;2416;p11"/>
              <p:cNvSpPr/>
              <p:nvPr/>
            </p:nvSpPr>
            <p:spPr>
              <a:xfrm>
                <a:off x="968750" y="4385675"/>
                <a:ext cx="50300" cy="46950"/>
              </a:xfrm>
              <a:custGeom>
                <a:rect b="b" l="l" r="r" t="t"/>
                <a:pathLst>
                  <a:path extrusionOk="0" h="1878" w="2012">
                    <a:moveTo>
                      <a:pt x="1469" y="0"/>
                    </a:moveTo>
                    <a:cubicBezTo>
                      <a:pt x="1355" y="0"/>
                      <a:pt x="1211" y="34"/>
                      <a:pt x="1031" y="113"/>
                    </a:cubicBezTo>
                    <a:cubicBezTo>
                      <a:pt x="0" y="553"/>
                      <a:pt x="234" y="1337"/>
                      <a:pt x="234" y="1337"/>
                    </a:cubicBezTo>
                    <a:cubicBezTo>
                      <a:pt x="464" y="1705"/>
                      <a:pt x="752" y="1877"/>
                      <a:pt x="1022" y="1877"/>
                    </a:cubicBezTo>
                    <a:cubicBezTo>
                      <a:pt x="1367" y="1877"/>
                      <a:pt x="1684" y="1598"/>
                      <a:pt x="1815" y="1089"/>
                    </a:cubicBezTo>
                    <a:cubicBezTo>
                      <a:pt x="1894" y="760"/>
                      <a:pt x="2011" y="0"/>
                      <a:pt x="146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7" name="Google Shape;2417;p11"/>
              <p:cNvSpPr/>
              <p:nvPr/>
            </p:nvSpPr>
            <p:spPr>
              <a:xfrm>
                <a:off x="979750" y="4391925"/>
                <a:ext cx="25100" cy="37825"/>
              </a:xfrm>
              <a:custGeom>
                <a:rect b="b" l="l" r="r" t="t"/>
                <a:pathLst>
                  <a:path extrusionOk="0" h="1513" w="1004">
                    <a:moveTo>
                      <a:pt x="1004" y="1"/>
                    </a:moveTo>
                    <a:lnTo>
                      <a:pt x="660" y="482"/>
                    </a:lnTo>
                    <a:cubicBezTo>
                      <a:pt x="481" y="757"/>
                      <a:pt x="261" y="1004"/>
                      <a:pt x="14" y="1238"/>
                    </a:cubicBezTo>
                    <a:cubicBezTo>
                      <a:pt x="0" y="1252"/>
                      <a:pt x="0" y="1293"/>
                      <a:pt x="0" y="1334"/>
                    </a:cubicBezTo>
                    <a:cubicBezTo>
                      <a:pt x="55" y="1403"/>
                      <a:pt x="138" y="1472"/>
                      <a:pt x="220" y="1513"/>
                    </a:cubicBezTo>
                    <a:cubicBezTo>
                      <a:pt x="399" y="1293"/>
                      <a:pt x="564" y="1059"/>
                      <a:pt x="715" y="826"/>
                    </a:cubicBezTo>
                    <a:cubicBezTo>
                      <a:pt x="852" y="564"/>
                      <a:pt x="949" y="290"/>
                      <a:pt x="1004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8" name="Google Shape;2418;p11"/>
              <p:cNvSpPr/>
              <p:nvPr/>
            </p:nvSpPr>
            <p:spPr>
              <a:xfrm>
                <a:off x="898025" y="4280575"/>
                <a:ext cx="273500" cy="13950"/>
              </a:xfrm>
              <a:custGeom>
                <a:rect b="b" l="l" r="r" t="t"/>
                <a:pathLst>
                  <a:path extrusionOk="0" h="558" w="10940">
                    <a:moveTo>
                      <a:pt x="1468" y="1"/>
                    </a:moveTo>
                    <a:lnTo>
                      <a:pt x="190" y="56"/>
                    </a:lnTo>
                    <a:cubicBezTo>
                      <a:pt x="186" y="56"/>
                      <a:pt x="182" y="56"/>
                      <a:pt x="179" y="56"/>
                    </a:cubicBezTo>
                    <a:cubicBezTo>
                      <a:pt x="1" y="56"/>
                      <a:pt x="850" y="415"/>
                      <a:pt x="3077" y="523"/>
                    </a:cubicBezTo>
                    <a:cubicBezTo>
                      <a:pt x="3735" y="549"/>
                      <a:pt x="4390" y="557"/>
                      <a:pt x="5045" y="557"/>
                    </a:cubicBezTo>
                    <a:cubicBezTo>
                      <a:pt x="6167" y="557"/>
                      <a:pt x="7285" y="532"/>
                      <a:pt x="8397" y="523"/>
                    </a:cubicBezTo>
                    <a:cubicBezTo>
                      <a:pt x="8946" y="523"/>
                      <a:pt x="10940" y="358"/>
                      <a:pt x="10843" y="248"/>
                    </a:cubicBezTo>
                    <a:cubicBezTo>
                      <a:pt x="10755" y="149"/>
                      <a:pt x="10098" y="103"/>
                      <a:pt x="9601" y="103"/>
                    </a:cubicBezTo>
                    <a:cubicBezTo>
                      <a:pt x="9480" y="103"/>
                      <a:pt x="9368" y="106"/>
                      <a:pt x="9276" y="111"/>
                    </a:cubicBezTo>
                    <a:cubicBezTo>
                      <a:pt x="8452" y="111"/>
                      <a:pt x="7421" y="1"/>
                      <a:pt x="6596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9" name="Google Shape;2419;p11"/>
              <p:cNvSpPr/>
              <p:nvPr/>
            </p:nvSpPr>
            <p:spPr>
              <a:xfrm>
                <a:off x="924125" y="4307400"/>
                <a:ext cx="196875" cy="13200"/>
              </a:xfrm>
              <a:custGeom>
                <a:rect b="b" l="l" r="r" t="t"/>
                <a:pathLst>
                  <a:path extrusionOk="0" h="528" w="7875">
                    <a:moveTo>
                      <a:pt x="7724" y="0"/>
                    </a:moveTo>
                    <a:cubicBezTo>
                      <a:pt x="6309" y="0"/>
                      <a:pt x="4666" y="47"/>
                      <a:pt x="3118" y="47"/>
                    </a:cubicBezTo>
                    <a:cubicBezTo>
                      <a:pt x="2455" y="47"/>
                      <a:pt x="1810" y="39"/>
                      <a:pt x="1208" y="14"/>
                    </a:cubicBezTo>
                    <a:cubicBezTo>
                      <a:pt x="1121" y="12"/>
                      <a:pt x="1028" y="10"/>
                      <a:pt x="934" y="10"/>
                    </a:cubicBezTo>
                    <a:cubicBezTo>
                      <a:pt x="480" y="10"/>
                      <a:pt x="1" y="37"/>
                      <a:pt x="12" y="83"/>
                    </a:cubicBezTo>
                    <a:cubicBezTo>
                      <a:pt x="36" y="130"/>
                      <a:pt x="2598" y="527"/>
                      <a:pt x="4384" y="527"/>
                    </a:cubicBezTo>
                    <a:cubicBezTo>
                      <a:pt x="4663" y="527"/>
                      <a:pt x="4924" y="517"/>
                      <a:pt x="5153" y="495"/>
                    </a:cubicBezTo>
                    <a:cubicBezTo>
                      <a:pt x="6803" y="344"/>
                      <a:pt x="7875" y="0"/>
                      <a:pt x="77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20" name="Google Shape;2420;p11"/>
          <p:cNvGrpSpPr/>
          <p:nvPr/>
        </p:nvGrpSpPr>
        <p:grpSpPr>
          <a:xfrm rot="572296">
            <a:off x="6560246" y="347233"/>
            <a:ext cx="747640" cy="949633"/>
            <a:chOff x="1086400" y="778525"/>
            <a:chExt cx="899700" cy="1142775"/>
          </a:xfrm>
        </p:grpSpPr>
        <p:sp>
          <p:nvSpPr>
            <p:cNvPr id="2421" name="Google Shape;2421;p11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22" name="Google Shape;2422;p11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2423" name="Google Shape;2423;p11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11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5" name="Google Shape;2425;p11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6" name="Google Shape;2426;p11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7" name="Google Shape;2427;p11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8" name="Google Shape;2428;p11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9" name="Google Shape;2429;p11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0" name="Google Shape;2430;p11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1" name="Google Shape;2431;p11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2" name="Google Shape;2432;p11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3" name="Google Shape;2433;p11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4" name="Google Shape;2434;p11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5" name="Google Shape;2435;p11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6" name="Google Shape;2436;p11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7" name="Google Shape;2437;p11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8" name="Google Shape;2438;p11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9" name="Google Shape;2439;p11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0" name="Google Shape;2440;p11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1" name="Google Shape;2441;p11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2" name="Google Shape;2442;p11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3" name="Google Shape;2443;p11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4" name="Google Shape;2444;p11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5" name="Google Shape;2445;p11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6" name="Google Shape;2446;p11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7" name="Google Shape;2447;p11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8" name="Google Shape;2448;p11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9" name="Google Shape;2449;p11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0" name="Google Shape;2450;p11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1" name="Google Shape;2451;p11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2" name="Google Shape;2452;p11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3" name="Google Shape;2453;p11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4" name="Google Shape;2454;p11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5" name="Google Shape;2455;p11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6" name="Google Shape;2456;p11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7" name="Google Shape;2457;p11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8" name="Google Shape;2458;p11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9" name="Google Shape;2459;p11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0" name="Google Shape;2460;p11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1" name="Google Shape;2461;p11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2" name="Google Shape;2462;p11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3" name="Google Shape;2463;p11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4" name="Google Shape;2464;p11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5" name="Google Shape;2465;p11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6" name="Google Shape;2466;p11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7" name="Google Shape;2467;p11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68" name="Google Shape;2468;p11"/>
          <p:cNvGrpSpPr/>
          <p:nvPr/>
        </p:nvGrpSpPr>
        <p:grpSpPr>
          <a:xfrm>
            <a:off x="5758695" y="539501"/>
            <a:ext cx="244177" cy="195191"/>
            <a:chOff x="1540488" y="3979563"/>
            <a:chExt cx="606350" cy="484825"/>
          </a:xfrm>
        </p:grpSpPr>
        <p:sp>
          <p:nvSpPr>
            <p:cNvPr id="2469" name="Google Shape;2469;p11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470" name="Google Shape;2470;p11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2471" name="Google Shape;2471;p11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2" name="Google Shape;2472;p11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3" name="Google Shape;2473;p11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74" name="Google Shape;2474;p11"/>
          <p:cNvGrpSpPr/>
          <p:nvPr/>
        </p:nvGrpSpPr>
        <p:grpSpPr>
          <a:xfrm rot="-712915">
            <a:off x="6340481" y="4063809"/>
            <a:ext cx="961513" cy="301294"/>
            <a:chOff x="5518338" y="4672350"/>
            <a:chExt cx="878700" cy="275325"/>
          </a:xfrm>
        </p:grpSpPr>
        <p:grpSp>
          <p:nvGrpSpPr>
            <p:cNvPr id="2475" name="Google Shape;2475;p11"/>
            <p:cNvGrpSpPr/>
            <p:nvPr/>
          </p:nvGrpSpPr>
          <p:grpSpPr>
            <a:xfrm>
              <a:off x="5518338" y="4672350"/>
              <a:ext cx="878700" cy="275325"/>
              <a:chOff x="6311825" y="4672350"/>
              <a:chExt cx="878700" cy="275325"/>
            </a:xfrm>
          </p:grpSpPr>
          <p:sp>
            <p:nvSpPr>
              <p:cNvPr id="2476" name="Google Shape;2476;p11"/>
              <p:cNvSpPr/>
              <p:nvPr/>
            </p:nvSpPr>
            <p:spPr>
              <a:xfrm>
                <a:off x="6639050" y="4686975"/>
                <a:ext cx="266425" cy="260700"/>
              </a:xfrm>
              <a:custGeom>
                <a:rect b="b" l="l" r="r" t="t"/>
                <a:pathLst>
                  <a:path extrusionOk="0" h="10428" w="10657">
                    <a:moveTo>
                      <a:pt x="4783" y="1"/>
                    </a:moveTo>
                    <a:cubicBezTo>
                      <a:pt x="4759" y="1"/>
                      <a:pt x="4734" y="3"/>
                      <a:pt x="4709" y="9"/>
                    </a:cubicBezTo>
                    <a:cubicBezTo>
                      <a:pt x="4072" y="139"/>
                      <a:pt x="4333" y="1470"/>
                      <a:pt x="4333" y="1470"/>
                    </a:cubicBezTo>
                    <a:cubicBezTo>
                      <a:pt x="4333" y="1470"/>
                      <a:pt x="3794" y="859"/>
                      <a:pt x="3331" y="859"/>
                    </a:cubicBezTo>
                    <a:cubicBezTo>
                      <a:pt x="3169" y="859"/>
                      <a:pt x="3017" y="934"/>
                      <a:pt x="2900" y="1137"/>
                    </a:cubicBezTo>
                    <a:cubicBezTo>
                      <a:pt x="2452" y="1904"/>
                      <a:pt x="3638" y="3163"/>
                      <a:pt x="4318" y="3988"/>
                    </a:cubicBezTo>
                    <a:cubicBezTo>
                      <a:pt x="4333" y="4060"/>
                      <a:pt x="4362" y="4132"/>
                      <a:pt x="4391" y="4205"/>
                    </a:cubicBezTo>
                    <a:cubicBezTo>
                      <a:pt x="3648" y="3553"/>
                      <a:pt x="2141" y="2290"/>
                      <a:pt x="1596" y="2290"/>
                    </a:cubicBezTo>
                    <a:cubicBezTo>
                      <a:pt x="1536" y="2290"/>
                      <a:pt x="1488" y="2305"/>
                      <a:pt x="1453" y="2338"/>
                    </a:cubicBezTo>
                    <a:cubicBezTo>
                      <a:pt x="1106" y="2685"/>
                      <a:pt x="2220" y="3626"/>
                      <a:pt x="2220" y="3626"/>
                    </a:cubicBezTo>
                    <a:cubicBezTo>
                      <a:pt x="2220" y="3626"/>
                      <a:pt x="1560" y="3302"/>
                      <a:pt x="1034" y="3302"/>
                    </a:cubicBezTo>
                    <a:cubicBezTo>
                      <a:pt x="730" y="3302"/>
                      <a:pt x="470" y="3411"/>
                      <a:pt x="412" y="3756"/>
                    </a:cubicBezTo>
                    <a:cubicBezTo>
                      <a:pt x="238" y="4697"/>
                      <a:pt x="1207" y="4639"/>
                      <a:pt x="1613" y="4697"/>
                    </a:cubicBezTo>
                    <a:cubicBezTo>
                      <a:pt x="1570" y="4695"/>
                      <a:pt x="1522" y="4695"/>
                      <a:pt x="1470" y="4695"/>
                    </a:cubicBezTo>
                    <a:cubicBezTo>
                      <a:pt x="939" y="4695"/>
                      <a:pt x="1" y="4793"/>
                      <a:pt x="238" y="5623"/>
                    </a:cubicBezTo>
                    <a:cubicBezTo>
                      <a:pt x="384" y="6099"/>
                      <a:pt x="913" y="6225"/>
                      <a:pt x="1534" y="6225"/>
                    </a:cubicBezTo>
                    <a:cubicBezTo>
                      <a:pt x="2082" y="6225"/>
                      <a:pt x="2701" y="6127"/>
                      <a:pt x="3190" y="6086"/>
                    </a:cubicBezTo>
                    <a:lnTo>
                      <a:pt x="3190" y="6086"/>
                    </a:lnTo>
                    <a:cubicBezTo>
                      <a:pt x="2322" y="6216"/>
                      <a:pt x="1034" y="6505"/>
                      <a:pt x="889" y="7041"/>
                    </a:cubicBezTo>
                    <a:cubicBezTo>
                      <a:pt x="595" y="8160"/>
                      <a:pt x="1459" y="8340"/>
                      <a:pt x="2046" y="8340"/>
                    </a:cubicBezTo>
                    <a:cubicBezTo>
                      <a:pt x="2323" y="8340"/>
                      <a:pt x="2539" y="8300"/>
                      <a:pt x="2539" y="8300"/>
                    </a:cubicBezTo>
                    <a:lnTo>
                      <a:pt x="2539" y="8300"/>
                    </a:lnTo>
                    <a:cubicBezTo>
                      <a:pt x="2539" y="8300"/>
                      <a:pt x="1396" y="9110"/>
                      <a:pt x="2235" y="9776"/>
                    </a:cubicBezTo>
                    <a:cubicBezTo>
                      <a:pt x="2406" y="9914"/>
                      <a:pt x="2569" y="9968"/>
                      <a:pt x="2719" y="9968"/>
                    </a:cubicBezTo>
                    <a:cubicBezTo>
                      <a:pt x="3296" y="9968"/>
                      <a:pt x="3696" y="9168"/>
                      <a:pt x="3696" y="9168"/>
                    </a:cubicBezTo>
                    <a:cubicBezTo>
                      <a:pt x="3696" y="9168"/>
                      <a:pt x="3940" y="10427"/>
                      <a:pt x="4634" y="10427"/>
                    </a:cubicBezTo>
                    <a:cubicBezTo>
                      <a:pt x="4677" y="10427"/>
                      <a:pt x="4721" y="10422"/>
                      <a:pt x="4767" y="10412"/>
                    </a:cubicBezTo>
                    <a:cubicBezTo>
                      <a:pt x="5563" y="10224"/>
                      <a:pt x="5505" y="8531"/>
                      <a:pt x="5577" y="7518"/>
                    </a:cubicBezTo>
                    <a:cubicBezTo>
                      <a:pt x="5592" y="7330"/>
                      <a:pt x="5621" y="7113"/>
                      <a:pt x="5635" y="6954"/>
                    </a:cubicBezTo>
                    <a:cubicBezTo>
                      <a:pt x="5737" y="7547"/>
                      <a:pt x="6156" y="9645"/>
                      <a:pt x="6851" y="9862"/>
                    </a:cubicBezTo>
                    <a:cubicBezTo>
                      <a:pt x="6903" y="9879"/>
                      <a:pt x="6950" y="9887"/>
                      <a:pt x="6993" y="9887"/>
                    </a:cubicBezTo>
                    <a:cubicBezTo>
                      <a:pt x="7509" y="9887"/>
                      <a:pt x="7386" y="8778"/>
                      <a:pt x="7386" y="8777"/>
                    </a:cubicBezTo>
                    <a:lnTo>
                      <a:pt x="7386" y="8777"/>
                    </a:lnTo>
                    <a:cubicBezTo>
                      <a:pt x="7386" y="8777"/>
                      <a:pt x="7911" y="9696"/>
                      <a:pt x="8399" y="9696"/>
                    </a:cubicBezTo>
                    <a:cubicBezTo>
                      <a:pt x="8423" y="9696"/>
                      <a:pt x="8447" y="9694"/>
                      <a:pt x="8471" y="9689"/>
                    </a:cubicBezTo>
                    <a:cubicBezTo>
                      <a:pt x="8978" y="9573"/>
                      <a:pt x="8732" y="8372"/>
                      <a:pt x="8732" y="8372"/>
                    </a:cubicBezTo>
                    <a:lnTo>
                      <a:pt x="8732" y="8372"/>
                    </a:lnTo>
                    <a:cubicBezTo>
                      <a:pt x="8732" y="8372"/>
                      <a:pt x="8897" y="8561"/>
                      <a:pt x="9098" y="8561"/>
                    </a:cubicBezTo>
                    <a:cubicBezTo>
                      <a:pt x="9249" y="8561"/>
                      <a:pt x="9420" y="8455"/>
                      <a:pt x="9557" y="8083"/>
                    </a:cubicBezTo>
                    <a:cubicBezTo>
                      <a:pt x="9889" y="7214"/>
                      <a:pt x="8196" y="6390"/>
                      <a:pt x="7429" y="5941"/>
                    </a:cubicBezTo>
                    <a:lnTo>
                      <a:pt x="7545" y="5883"/>
                    </a:lnTo>
                    <a:cubicBezTo>
                      <a:pt x="8065" y="6063"/>
                      <a:pt x="8883" y="6298"/>
                      <a:pt x="9503" y="6298"/>
                    </a:cubicBezTo>
                    <a:cubicBezTo>
                      <a:pt x="9832" y="6298"/>
                      <a:pt x="10106" y="6232"/>
                      <a:pt x="10251" y="6057"/>
                    </a:cubicBezTo>
                    <a:cubicBezTo>
                      <a:pt x="10656" y="5550"/>
                      <a:pt x="9629" y="4697"/>
                      <a:pt x="9629" y="4697"/>
                    </a:cubicBezTo>
                    <a:cubicBezTo>
                      <a:pt x="9629" y="4697"/>
                      <a:pt x="10642" y="4349"/>
                      <a:pt x="10497" y="3539"/>
                    </a:cubicBezTo>
                    <a:cubicBezTo>
                      <a:pt x="10430" y="3171"/>
                      <a:pt x="10132" y="3072"/>
                      <a:pt x="9830" y="3072"/>
                    </a:cubicBezTo>
                    <a:cubicBezTo>
                      <a:pt x="9478" y="3072"/>
                      <a:pt x="9122" y="3206"/>
                      <a:pt x="9122" y="3206"/>
                    </a:cubicBezTo>
                    <a:cubicBezTo>
                      <a:pt x="9122" y="3206"/>
                      <a:pt x="9933" y="1817"/>
                      <a:pt x="8775" y="1658"/>
                    </a:cubicBezTo>
                    <a:cubicBezTo>
                      <a:pt x="8729" y="1652"/>
                      <a:pt x="8682" y="1649"/>
                      <a:pt x="8636" y="1649"/>
                    </a:cubicBezTo>
                    <a:cubicBezTo>
                      <a:pt x="7537" y="1649"/>
                      <a:pt x="6588" y="3407"/>
                      <a:pt x="6200" y="4046"/>
                    </a:cubicBezTo>
                    <a:cubicBezTo>
                      <a:pt x="6301" y="3756"/>
                      <a:pt x="6359" y="3467"/>
                      <a:pt x="6373" y="3177"/>
                    </a:cubicBezTo>
                    <a:cubicBezTo>
                      <a:pt x="6677" y="2005"/>
                      <a:pt x="7024" y="283"/>
                      <a:pt x="6460" y="211"/>
                    </a:cubicBezTo>
                    <a:cubicBezTo>
                      <a:pt x="6425" y="206"/>
                      <a:pt x="6391" y="204"/>
                      <a:pt x="6358" y="204"/>
                    </a:cubicBezTo>
                    <a:cubicBezTo>
                      <a:pt x="5588" y="204"/>
                      <a:pt x="5548" y="1456"/>
                      <a:pt x="5548" y="1456"/>
                    </a:cubicBezTo>
                    <a:cubicBezTo>
                      <a:pt x="5548" y="1456"/>
                      <a:pt x="5362" y="1"/>
                      <a:pt x="4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7" name="Google Shape;2477;p11"/>
              <p:cNvSpPr/>
              <p:nvPr/>
            </p:nvSpPr>
            <p:spPr>
              <a:xfrm>
                <a:off x="6311825" y="4688250"/>
                <a:ext cx="332100" cy="259050"/>
              </a:xfrm>
              <a:custGeom>
                <a:rect b="b" l="l" r="r" t="t"/>
                <a:pathLst>
                  <a:path extrusionOk="0" h="10362" w="13284">
                    <a:moveTo>
                      <a:pt x="11837" y="536"/>
                    </a:moveTo>
                    <a:cubicBezTo>
                      <a:pt x="11996" y="536"/>
                      <a:pt x="11996" y="840"/>
                      <a:pt x="11996" y="956"/>
                    </a:cubicBezTo>
                    <a:cubicBezTo>
                      <a:pt x="11996" y="2360"/>
                      <a:pt x="10997" y="4544"/>
                      <a:pt x="10274" y="5760"/>
                    </a:cubicBezTo>
                    <a:cubicBezTo>
                      <a:pt x="10259" y="5659"/>
                      <a:pt x="10259" y="5543"/>
                      <a:pt x="10259" y="5442"/>
                    </a:cubicBezTo>
                    <a:cubicBezTo>
                      <a:pt x="10259" y="4371"/>
                      <a:pt x="10578" y="3141"/>
                      <a:pt x="10911" y="2056"/>
                    </a:cubicBezTo>
                    <a:cubicBezTo>
                      <a:pt x="11012" y="1651"/>
                      <a:pt x="11359" y="536"/>
                      <a:pt x="11837" y="536"/>
                    </a:cubicBezTo>
                    <a:close/>
                    <a:moveTo>
                      <a:pt x="5369" y="3503"/>
                    </a:moveTo>
                    <a:cubicBezTo>
                      <a:pt x="5441" y="3503"/>
                      <a:pt x="5412" y="3561"/>
                      <a:pt x="5412" y="3575"/>
                    </a:cubicBezTo>
                    <a:cubicBezTo>
                      <a:pt x="5412" y="3589"/>
                      <a:pt x="5470" y="4139"/>
                      <a:pt x="5484" y="4414"/>
                    </a:cubicBezTo>
                    <a:cubicBezTo>
                      <a:pt x="5499" y="4675"/>
                      <a:pt x="5557" y="5384"/>
                      <a:pt x="5615" y="5876"/>
                    </a:cubicBezTo>
                    <a:lnTo>
                      <a:pt x="4327" y="6035"/>
                    </a:lnTo>
                    <a:cubicBezTo>
                      <a:pt x="4558" y="5514"/>
                      <a:pt x="4775" y="4950"/>
                      <a:pt x="4992" y="4414"/>
                    </a:cubicBezTo>
                    <a:cubicBezTo>
                      <a:pt x="5050" y="4284"/>
                      <a:pt x="5296" y="3503"/>
                      <a:pt x="5369" y="3503"/>
                    </a:cubicBezTo>
                    <a:close/>
                    <a:moveTo>
                      <a:pt x="11793" y="1"/>
                    </a:moveTo>
                    <a:cubicBezTo>
                      <a:pt x="11272" y="1"/>
                      <a:pt x="10491" y="1101"/>
                      <a:pt x="10259" y="1636"/>
                    </a:cubicBezTo>
                    <a:cubicBezTo>
                      <a:pt x="9666" y="3083"/>
                      <a:pt x="9377" y="4631"/>
                      <a:pt x="9406" y="6180"/>
                    </a:cubicBezTo>
                    <a:cubicBezTo>
                      <a:pt x="9406" y="6570"/>
                      <a:pt x="9420" y="6961"/>
                      <a:pt x="9464" y="7352"/>
                    </a:cubicBezTo>
                    <a:lnTo>
                      <a:pt x="9406" y="7453"/>
                    </a:lnTo>
                    <a:cubicBezTo>
                      <a:pt x="9406" y="7453"/>
                      <a:pt x="8451" y="8784"/>
                      <a:pt x="7713" y="8784"/>
                    </a:cubicBezTo>
                    <a:cubicBezTo>
                      <a:pt x="6960" y="8784"/>
                      <a:pt x="6714" y="6686"/>
                      <a:pt x="6656" y="6165"/>
                    </a:cubicBezTo>
                    <a:cubicBezTo>
                      <a:pt x="6989" y="6151"/>
                      <a:pt x="7322" y="6093"/>
                      <a:pt x="7640" y="6006"/>
                    </a:cubicBezTo>
                    <a:cubicBezTo>
                      <a:pt x="7756" y="5963"/>
                      <a:pt x="7901" y="5890"/>
                      <a:pt x="7901" y="5717"/>
                    </a:cubicBezTo>
                    <a:cubicBezTo>
                      <a:pt x="7901" y="5588"/>
                      <a:pt x="7853" y="5567"/>
                      <a:pt x="7786" y="5567"/>
                    </a:cubicBezTo>
                    <a:cubicBezTo>
                      <a:pt x="7755" y="5567"/>
                      <a:pt x="7720" y="5572"/>
                      <a:pt x="7684" y="5572"/>
                    </a:cubicBezTo>
                    <a:cubicBezTo>
                      <a:pt x="7582" y="5572"/>
                      <a:pt x="6989" y="5659"/>
                      <a:pt x="6627" y="5688"/>
                    </a:cubicBezTo>
                    <a:cubicBezTo>
                      <a:pt x="6555" y="5051"/>
                      <a:pt x="6541" y="4400"/>
                      <a:pt x="6555" y="3763"/>
                    </a:cubicBezTo>
                    <a:cubicBezTo>
                      <a:pt x="6555" y="1954"/>
                      <a:pt x="6642" y="1318"/>
                      <a:pt x="6642" y="1202"/>
                    </a:cubicBezTo>
                    <a:cubicBezTo>
                      <a:pt x="6642" y="1101"/>
                      <a:pt x="6555" y="869"/>
                      <a:pt x="6381" y="869"/>
                    </a:cubicBezTo>
                    <a:cubicBezTo>
                      <a:pt x="6222" y="869"/>
                      <a:pt x="5369" y="1101"/>
                      <a:pt x="5369" y="1448"/>
                    </a:cubicBezTo>
                    <a:cubicBezTo>
                      <a:pt x="5369" y="1868"/>
                      <a:pt x="5282" y="2287"/>
                      <a:pt x="5123" y="2678"/>
                    </a:cubicBezTo>
                    <a:cubicBezTo>
                      <a:pt x="4515" y="4096"/>
                      <a:pt x="2547" y="9927"/>
                      <a:pt x="825" y="9927"/>
                    </a:cubicBezTo>
                    <a:lnTo>
                      <a:pt x="232" y="9840"/>
                    </a:lnTo>
                    <a:cubicBezTo>
                      <a:pt x="131" y="9840"/>
                      <a:pt x="0" y="9884"/>
                      <a:pt x="0" y="10014"/>
                    </a:cubicBezTo>
                    <a:cubicBezTo>
                      <a:pt x="0" y="10144"/>
                      <a:pt x="579" y="10361"/>
                      <a:pt x="782" y="10361"/>
                    </a:cubicBezTo>
                    <a:cubicBezTo>
                      <a:pt x="2590" y="10361"/>
                      <a:pt x="3459" y="7901"/>
                      <a:pt x="4081" y="6556"/>
                    </a:cubicBezTo>
                    <a:cubicBezTo>
                      <a:pt x="4631" y="6512"/>
                      <a:pt x="5152" y="6382"/>
                      <a:pt x="5701" y="6310"/>
                    </a:cubicBezTo>
                    <a:cubicBezTo>
                      <a:pt x="5846" y="7352"/>
                      <a:pt x="6251" y="9450"/>
                      <a:pt x="7655" y="9450"/>
                    </a:cubicBezTo>
                    <a:cubicBezTo>
                      <a:pt x="8364" y="9450"/>
                      <a:pt x="9116" y="8683"/>
                      <a:pt x="9565" y="8032"/>
                    </a:cubicBezTo>
                    <a:cubicBezTo>
                      <a:pt x="9724" y="8900"/>
                      <a:pt x="10071" y="9725"/>
                      <a:pt x="10766" y="9725"/>
                    </a:cubicBezTo>
                    <a:cubicBezTo>
                      <a:pt x="11446" y="9725"/>
                      <a:pt x="12661" y="8408"/>
                      <a:pt x="13095" y="7684"/>
                    </a:cubicBezTo>
                    <a:lnTo>
                      <a:pt x="13110" y="7684"/>
                    </a:lnTo>
                    <a:cubicBezTo>
                      <a:pt x="13197" y="7569"/>
                      <a:pt x="13255" y="7424"/>
                      <a:pt x="13269" y="7279"/>
                    </a:cubicBezTo>
                    <a:cubicBezTo>
                      <a:pt x="13284" y="7178"/>
                      <a:pt x="13240" y="7062"/>
                      <a:pt x="13110" y="7062"/>
                    </a:cubicBezTo>
                    <a:cubicBezTo>
                      <a:pt x="13009" y="7077"/>
                      <a:pt x="12922" y="7135"/>
                      <a:pt x="12878" y="7236"/>
                    </a:cubicBezTo>
                    <a:lnTo>
                      <a:pt x="12589" y="7684"/>
                    </a:lnTo>
                    <a:cubicBezTo>
                      <a:pt x="12300" y="8118"/>
                      <a:pt x="11547" y="9059"/>
                      <a:pt x="10997" y="9059"/>
                    </a:cubicBezTo>
                    <a:cubicBezTo>
                      <a:pt x="10462" y="9059"/>
                      <a:pt x="10288" y="7713"/>
                      <a:pt x="10288" y="7279"/>
                    </a:cubicBezTo>
                    <a:cubicBezTo>
                      <a:pt x="10274" y="7120"/>
                      <a:pt x="10303" y="6946"/>
                      <a:pt x="10346" y="6802"/>
                    </a:cubicBezTo>
                    <a:cubicBezTo>
                      <a:pt x="10390" y="6686"/>
                      <a:pt x="10462" y="6570"/>
                      <a:pt x="10534" y="6469"/>
                    </a:cubicBezTo>
                    <a:cubicBezTo>
                      <a:pt x="10708" y="6180"/>
                      <a:pt x="10911" y="5905"/>
                      <a:pt x="11070" y="5601"/>
                    </a:cubicBezTo>
                    <a:cubicBezTo>
                      <a:pt x="11735" y="4385"/>
                      <a:pt x="12459" y="2403"/>
                      <a:pt x="12459" y="1014"/>
                    </a:cubicBezTo>
                    <a:cubicBezTo>
                      <a:pt x="12459" y="580"/>
                      <a:pt x="12314" y="1"/>
                      <a:pt x="117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8" name="Google Shape;2478;p11"/>
              <p:cNvSpPr/>
              <p:nvPr/>
            </p:nvSpPr>
            <p:spPr>
              <a:xfrm>
                <a:off x="6908700" y="4672350"/>
                <a:ext cx="281825" cy="259400"/>
              </a:xfrm>
              <a:custGeom>
                <a:rect b="b" l="l" r="r" t="t"/>
                <a:pathLst>
                  <a:path extrusionOk="0" h="10376" w="11273">
                    <a:moveTo>
                      <a:pt x="2533" y="579"/>
                    </a:moveTo>
                    <a:cubicBezTo>
                      <a:pt x="2677" y="579"/>
                      <a:pt x="2677" y="999"/>
                      <a:pt x="2677" y="1100"/>
                    </a:cubicBezTo>
                    <a:cubicBezTo>
                      <a:pt x="2677" y="2489"/>
                      <a:pt x="1824" y="4631"/>
                      <a:pt x="1144" y="5861"/>
                    </a:cubicBezTo>
                    <a:cubicBezTo>
                      <a:pt x="1201" y="5094"/>
                      <a:pt x="1853" y="579"/>
                      <a:pt x="2533" y="579"/>
                    </a:cubicBezTo>
                    <a:close/>
                    <a:moveTo>
                      <a:pt x="2475" y="0"/>
                    </a:moveTo>
                    <a:cubicBezTo>
                      <a:pt x="840" y="0"/>
                      <a:pt x="275" y="7322"/>
                      <a:pt x="131" y="8552"/>
                    </a:cubicBezTo>
                    <a:cubicBezTo>
                      <a:pt x="58" y="8928"/>
                      <a:pt x="15" y="9319"/>
                      <a:pt x="0" y="9710"/>
                    </a:cubicBezTo>
                    <a:cubicBezTo>
                      <a:pt x="0" y="9941"/>
                      <a:pt x="58" y="10375"/>
                      <a:pt x="377" y="10375"/>
                    </a:cubicBezTo>
                    <a:cubicBezTo>
                      <a:pt x="710" y="10375"/>
                      <a:pt x="883" y="9999"/>
                      <a:pt x="999" y="9738"/>
                    </a:cubicBezTo>
                    <a:lnTo>
                      <a:pt x="999" y="9710"/>
                    </a:lnTo>
                    <a:cubicBezTo>
                      <a:pt x="1274" y="9145"/>
                      <a:pt x="2952" y="6005"/>
                      <a:pt x="3444" y="6005"/>
                    </a:cubicBezTo>
                    <a:cubicBezTo>
                      <a:pt x="3560" y="6005"/>
                      <a:pt x="3560" y="6208"/>
                      <a:pt x="3560" y="6251"/>
                    </a:cubicBezTo>
                    <a:cubicBezTo>
                      <a:pt x="3473" y="7163"/>
                      <a:pt x="3386" y="7959"/>
                      <a:pt x="3386" y="8769"/>
                    </a:cubicBezTo>
                    <a:cubicBezTo>
                      <a:pt x="3386" y="9261"/>
                      <a:pt x="3386" y="10288"/>
                      <a:pt x="3965" y="10288"/>
                    </a:cubicBezTo>
                    <a:cubicBezTo>
                      <a:pt x="4544" y="10288"/>
                      <a:pt x="5412" y="9695"/>
                      <a:pt x="5948" y="9044"/>
                    </a:cubicBezTo>
                    <a:cubicBezTo>
                      <a:pt x="6005" y="9435"/>
                      <a:pt x="6165" y="9912"/>
                      <a:pt x="6599" y="9912"/>
                    </a:cubicBezTo>
                    <a:cubicBezTo>
                      <a:pt x="7033" y="9912"/>
                      <a:pt x="7887" y="8899"/>
                      <a:pt x="8176" y="8422"/>
                    </a:cubicBezTo>
                    <a:cubicBezTo>
                      <a:pt x="8176" y="8943"/>
                      <a:pt x="8263" y="10158"/>
                      <a:pt x="8986" y="10158"/>
                    </a:cubicBezTo>
                    <a:cubicBezTo>
                      <a:pt x="9710" y="10158"/>
                      <a:pt x="10607" y="9145"/>
                      <a:pt x="11012" y="8566"/>
                    </a:cubicBezTo>
                    <a:cubicBezTo>
                      <a:pt x="11128" y="8436"/>
                      <a:pt x="11215" y="8277"/>
                      <a:pt x="11258" y="8103"/>
                    </a:cubicBezTo>
                    <a:cubicBezTo>
                      <a:pt x="11272" y="7988"/>
                      <a:pt x="11229" y="7901"/>
                      <a:pt x="11084" y="7901"/>
                    </a:cubicBezTo>
                    <a:cubicBezTo>
                      <a:pt x="10940" y="7901"/>
                      <a:pt x="10781" y="8176"/>
                      <a:pt x="10781" y="8176"/>
                    </a:cubicBezTo>
                    <a:cubicBezTo>
                      <a:pt x="10477" y="8566"/>
                      <a:pt x="9637" y="9695"/>
                      <a:pt x="9116" y="9695"/>
                    </a:cubicBezTo>
                    <a:cubicBezTo>
                      <a:pt x="8596" y="9695"/>
                      <a:pt x="8755" y="8827"/>
                      <a:pt x="8755" y="8595"/>
                    </a:cubicBezTo>
                    <a:cubicBezTo>
                      <a:pt x="8755" y="8161"/>
                      <a:pt x="8813" y="7742"/>
                      <a:pt x="8914" y="7336"/>
                    </a:cubicBezTo>
                    <a:cubicBezTo>
                      <a:pt x="9015" y="7134"/>
                      <a:pt x="9088" y="6931"/>
                      <a:pt x="9131" y="6714"/>
                    </a:cubicBezTo>
                    <a:cubicBezTo>
                      <a:pt x="9131" y="6570"/>
                      <a:pt x="8986" y="6526"/>
                      <a:pt x="8870" y="6526"/>
                    </a:cubicBezTo>
                    <a:cubicBezTo>
                      <a:pt x="8740" y="6526"/>
                      <a:pt x="8581" y="6685"/>
                      <a:pt x="8480" y="6859"/>
                    </a:cubicBezTo>
                    <a:cubicBezTo>
                      <a:pt x="8292" y="7322"/>
                      <a:pt x="7351" y="9290"/>
                      <a:pt x="6845" y="9290"/>
                    </a:cubicBezTo>
                    <a:cubicBezTo>
                      <a:pt x="6714" y="9290"/>
                      <a:pt x="6700" y="9116"/>
                      <a:pt x="6700" y="9029"/>
                    </a:cubicBezTo>
                    <a:cubicBezTo>
                      <a:pt x="6714" y="8205"/>
                      <a:pt x="7047" y="7409"/>
                      <a:pt x="7641" y="6830"/>
                    </a:cubicBezTo>
                    <a:cubicBezTo>
                      <a:pt x="7959" y="6512"/>
                      <a:pt x="8335" y="6222"/>
                      <a:pt x="8740" y="6005"/>
                    </a:cubicBezTo>
                    <a:cubicBezTo>
                      <a:pt x="8798" y="5962"/>
                      <a:pt x="8842" y="5947"/>
                      <a:pt x="8842" y="5875"/>
                    </a:cubicBezTo>
                    <a:cubicBezTo>
                      <a:pt x="8813" y="5687"/>
                      <a:pt x="8668" y="5557"/>
                      <a:pt x="8480" y="5528"/>
                    </a:cubicBezTo>
                    <a:cubicBezTo>
                      <a:pt x="7322" y="5528"/>
                      <a:pt x="6266" y="7105"/>
                      <a:pt x="6005" y="8277"/>
                    </a:cubicBezTo>
                    <a:cubicBezTo>
                      <a:pt x="5586" y="8856"/>
                      <a:pt x="4993" y="9623"/>
                      <a:pt x="4414" y="9623"/>
                    </a:cubicBezTo>
                    <a:cubicBezTo>
                      <a:pt x="4124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04"/>
                      <a:pt x="4197" y="5311"/>
                      <a:pt x="3690" y="5311"/>
                    </a:cubicBezTo>
                    <a:cubicBezTo>
                      <a:pt x="2648" y="5311"/>
                      <a:pt x="1303" y="7771"/>
                      <a:pt x="883" y="8653"/>
                    </a:cubicBezTo>
                    <a:cubicBezTo>
                      <a:pt x="927" y="8349"/>
                      <a:pt x="1129" y="6989"/>
                      <a:pt x="1216" y="6816"/>
                    </a:cubicBezTo>
                    <a:cubicBezTo>
                      <a:pt x="1303" y="6627"/>
                      <a:pt x="1592" y="6150"/>
                      <a:pt x="1780" y="5788"/>
                    </a:cubicBezTo>
                    <a:cubicBezTo>
                      <a:pt x="2518" y="4312"/>
                      <a:pt x="3083" y="2721"/>
                      <a:pt x="3083" y="1057"/>
                    </a:cubicBezTo>
                    <a:cubicBezTo>
                      <a:pt x="3083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79" name="Google Shape;2479;p11"/>
            <p:cNvGrpSpPr/>
            <p:nvPr/>
          </p:nvGrpSpPr>
          <p:grpSpPr>
            <a:xfrm>
              <a:off x="5518525" y="4672350"/>
              <a:ext cx="878325" cy="275325"/>
              <a:chOff x="4724850" y="4672350"/>
              <a:chExt cx="878325" cy="275325"/>
            </a:xfrm>
          </p:grpSpPr>
          <p:sp>
            <p:nvSpPr>
              <p:cNvPr id="2480" name="Google Shape;2480;p11"/>
              <p:cNvSpPr/>
              <p:nvPr/>
            </p:nvSpPr>
            <p:spPr>
              <a:xfrm>
                <a:off x="5051500" y="4686975"/>
                <a:ext cx="270975" cy="260700"/>
              </a:xfrm>
              <a:custGeom>
                <a:rect b="b" l="l" r="r" t="t"/>
                <a:pathLst>
                  <a:path extrusionOk="0" h="10428" w="10839">
                    <a:moveTo>
                      <a:pt x="4793" y="1"/>
                    </a:moveTo>
                    <a:cubicBezTo>
                      <a:pt x="4768" y="1"/>
                      <a:pt x="4743" y="3"/>
                      <a:pt x="4718" y="9"/>
                    </a:cubicBezTo>
                    <a:cubicBezTo>
                      <a:pt x="4081" y="139"/>
                      <a:pt x="4341" y="1470"/>
                      <a:pt x="4341" y="1470"/>
                    </a:cubicBezTo>
                    <a:cubicBezTo>
                      <a:pt x="4341" y="1470"/>
                      <a:pt x="3810" y="859"/>
                      <a:pt x="3346" y="859"/>
                    </a:cubicBezTo>
                    <a:cubicBezTo>
                      <a:pt x="3183" y="859"/>
                      <a:pt x="3029" y="934"/>
                      <a:pt x="2909" y="1137"/>
                    </a:cubicBezTo>
                    <a:cubicBezTo>
                      <a:pt x="2460" y="1904"/>
                      <a:pt x="4819" y="4581"/>
                      <a:pt x="4819" y="4581"/>
                    </a:cubicBezTo>
                    <a:cubicBezTo>
                      <a:pt x="4819" y="4581"/>
                      <a:pt x="2318" y="2291"/>
                      <a:pt x="1599" y="2291"/>
                    </a:cubicBezTo>
                    <a:cubicBezTo>
                      <a:pt x="1541" y="2291"/>
                      <a:pt x="1494" y="2306"/>
                      <a:pt x="1462" y="2338"/>
                    </a:cubicBezTo>
                    <a:cubicBezTo>
                      <a:pt x="1028" y="2772"/>
                      <a:pt x="2229" y="3626"/>
                      <a:pt x="2229" y="3626"/>
                    </a:cubicBezTo>
                    <a:cubicBezTo>
                      <a:pt x="2229" y="3626"/>
                      <a:pt x="1570" y="3308"/>
                      <a:pt x="1044" y="3308"/>
                    </a:cubicBezTo>
                    <a:cubicBezTo>
                      <a:pt x="739" y="3308"/>
                      <a:pt x="479" y="3416"/>
                      <a:pt x="420" y="3756"/>
                    </a:cubicBezTo>
                    <a:cubicBezTo>
                      <a:pt x="261" y="4668"/>
                      <a:pt x="1853" y="4711"/>
                      <a:pt x="1853" y="4711"/>
                    </a:cubicBezTo>
                    <a:cubicBezTo>
                      <a:pt x="1853" y="4711"/>
                      <a:pt x="0" y="4711"/>
                      <a:pt x="261" y="5608"/>
                    </a:cubicBezTo>
                    <a:cubicBezTo>
                      <a:pt x="376" y="6034"/>
                      <a:pt x="1196" y="6147"/>
                      <a:pt x="2039" y="6147"/>
                    </a:cubicBezTo>
                    <a:cubicBezTo>
                      <a:pt x="2462" y="6147"/>
                      <a:pt x="2891" y="6119"/>
                      <a:pt x="3239" y="6087"/>
                    </a:cubicBezTo>
                    <a:lnTo>
                      <a:pt x="3239" y="6087"/>
                    </a:lnTo>
                    <a:cubicBezTo>
                      <a:pt x="2373" y="6212"/>
                      <a:pt x="1056" y="6492"/>
                      <a:pt x="912" y="7041"/>
                    </a:cubicBezTo>
                    <a:cubicBezTo>
                      <a:pt x="621" y="8147"/>
                      <a:pt x="1456" y="8329"/>
                      <a:pt x="2037" y="8329"/>
                    </a:cubicBezTo>
                    <a:cubicBezTo>
                      <a:pt x="2323" y="8329"/>
                      <a:pt x="2547" y="8285"/>
                      <a:pt x="2547" y="8285"/>
                    </a:cubicBezTo>
                    <a:lnTo>
                      <a:pt x="2547" y="8285"/>
                    </a:lnTo>
                    <a:cubicBezTo>
                      <a:pt x="2547" y="8285"/>
                      <a:pt x="1433" y="9081"/>
                      <a:pt x="2243" y="9776"/>
                    </a:cubicBezTo>
                    <a:cubicBezTo>
                      <a:pt x="2414" y="9922"/>
                      <a:pt x="2577" y="9980"/>
                      <a:pt x="2729" y="9980"/>
                    </a:cubicBezTo>
                    <a:cubicBezTo>
                      <a:pt x="3299" y="9980"/>
                      <a:pt x="3705" y="9168"/>
                      <a:pt x="3705" y="9168"/>
                    </a:cubicBezTo>
                    <a:cubicBezTo>
                      <a:pt x="3705" y="9168"/>
                      <a:pt x="3962" y="10427"/>
                      <a:pt x="4645" y="10427"/>
                    </a:cubicBezTo>
                    <a:cubicBezTo>
                      <a:pt x="4687" y="10427"/>
                      <a:pt x="4730" y="10422"/>
                      <a:pt x="4775" y="10412"/>
                    </a:cubicBezTo>
                    <a:cubicBezTo>
                      <a:pt x="5557" y="10224"/>
                      <a:pt x="5615" y="6795"/>
                      <a:pt x="5615" y="6795"/>
                    </a:cubicBezTo>
                    <a:cubicBezTo>
                      <a:pt x="5615" y="6795"/>
                      <a:pt x="6063" y="9616"/>
                      <a:pt x="6859" y="9862"/>
                    </a:cubicBezTo>
                    <a:cubicBezTo>
                      <a:pt x="6929" y="9885"/>
                      <a:pt x="6991" y="9896"/>
                      <a:pt x="7046" y="9896"/>
                    </a:cubicBezTo>
                    <a:cubicBezTo>
                      <a:pt x="7611" y="9896"/>
                      <a:pt x="7395" y="8778"/>
                      <a:pt x="7395" y="8777"/>
                    </a:cubicBezTo>
                    <a:lnTo>
                      <a:pt x="7395" y="8777"/>
                    </a:lnTo>
                    <a:cubicBezTo>
                      <a:pt x="7395" y="8777"/>
                      <a:pt x="7906" y="9696"/>
                      <a:pt x="8405" y="9696"/>
                    </a:cubicBezTo>
                    <a:cubicBezTo>
                      <a:pt x="8430" y="9696"/>
                      <a:pt x="8455" y="9694"/>
                      <a:pt x="8480" y="9689"/>
                    </a:cubicBezTo>
                    <a:cubicBezTo>
                      <a:pt x="9015" y="9573"/>
                      <a:pt x="8740" y="8372"/>
                      <a:pt x="8740" y="8372"/>
                    </a:cubicBezTo>
                    <a:lnTo>
                      <a:pt x="8740" y="8372"/>
                    </a:lnTo>
                    <a:cubicBezTo>
                      <a:pt x="8740" y="8372"/>
                      <a:pt x="8903" y="8549"/>
                      <a:pt x="9102" y="8549"/>
                    </a:cubicBezTo>
                    <a:cubicBezTo>
                      <a:pt x="9254" y="8549"/>
                      <a:pt x="9427" y="8446"/>
                      <a:pt x="9565" y="8083"/>
                    </a:cubicBezTo>
                    <a:cubicBezTo>
                      <a:pt x="9898" y="7229"/>
                      <a:pt x="7019" y="5710"/>
                      <a:pt x="7018" y="5710"/>
                    </a:cubicBezTo>
                    <a:lnTo>
                      <a:pt x="7018" y="5710"/>
                    </a:lnTo>
                    <a:cubicBezTo>
                      <a:pt x="7019" y="5710"/>
                      <a:pt x="8511" y="6277"/>
                      <a:pt x="9504" y="6277"/>
                    </a:cubicBezTo>
                    <a:cubicBezTo>
                      <a:pt x="9837" y="6277"/>
                      <a:pt x="10114" y="6213"/>
                      <a:pt x="10260" y="6042"/>
                    </a:cubicBezTo>
                    <a:cubicBezTo>
                      <a:pt x="10838" y="5377"/>
                      <a:pt x="9637" y="4697"/>
                      <a:pt x="9637" y="4697"/>
                    </a:cubicBezTo>
                    <a:cubicBezTo>
                      <a:pt x="9637" y="4697"/>
                      <a:pt x="10650" y="4335"/>
                      <a:pt x="10506" y="3539"/>
                    </a:cubicBezTo>
                    <a:cubicBezTo>
                      <a:pt x="10439" y="3171"/>
                      <a:pt x="10140" y="3072"/>
                      <a:pt x="9838" y="3072"/>
                    </a:cubicBezTo>
                    <a:cubicBezTo>
                      <a:pt x="9487" y="3072"/>
                      <a:pt x="9131" y="3206"/>
                      <a:pt x="9131" y="3206"/>
                    </a:cubicBezTo>
                    <a:cubicBezTo>
                      <a:pt x="9131" y="3206"/>
                      <a:pt x="9970" y="1803"/>
                      <a:pt x="8798" y="1658"/>
                    </a:cubicBezTo>
                    <a:cubicBezTo>
                      <a:pt x="8768" y="1654"/>
                      <a:pt x="8738" y="1653"/>
                      <a:pt x="8707" y="1653"/>
                    </a:cubicBezTo>
                    <a:cubicBezTo>
                      <a:pt x="7534" y="1653"/>
                      <a:pt x="6063" y="4292"/>
                      <a:pt x="6063" y="4292"/>
                    </a:cubicBezTo>
                    <a:cubicBezTo>
                      <a:pt x="6063" y="4292"/>
                      <a:pt x="7351" y="312"/>
                      <a:pt x="6483" y="211"/>
                    </a:cubicBezTo>
                    <a:cubicBezTo>
                      <a:pt x="6447" y="206"/>
                      <a:pt x="6413" y="204"/>
                      <a:pt x="6381" y="204"/>
                    </a:cubicBezTo>
                    <a:cubicBezTo>
                      <a:pt x="5610" y="204"/>
                      <a:pt x="5557" y="1456"/>
                      <a:pt x="5557" y="1456"/>
                    </a:cubicBezTo>
                    <a:cubicBezTo>
                      <a:pt x="5557" y="1456"/>
                      <a:pt x="5383" y="1"/>
                      <a:pt x="479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1" name="Google Shape;2481;p11"/>
              <p:cNvSpPr/>
              <p:nvPr/>
            </p:nvSpPr>
            <p:spPr>
              <a:xfrm>
                <a:off x="5110825" y="4751475"/>
                <a:ext cx="155575" cy="136275"/>
              </a:xfrm>
              <a:custGeom>
                <a:rect b="b" l="l" r="r" t="t"/>
                <a:pathLst>
                  <a:path extrusionOk="0" h="5451" w="6223">
                    <a:moveTo>
                      <a:pt x="2850" y="0"/>
                    </a:moveTo>
                    <a:cubicBezTo>
                      <a:pt x="2837" y="0"/>
                      <a:pt x="2822" y="2"/>
                      <a:pt x="2808" y="4"/>
                    </a:cubicBezTo>
                    <a:cubicBezTo>
                      <a:pt x="2214" y="91"/>
                      <a:pt x="2605" y="1712"/>
                      <a:pt x="2605" y="1712"/>
                    </a:cubicBezTo>
                    <a:cubicBezTo>
                      <a:pt x="2605" y="1712"/>
                      <a:pt x="2346" y="718"/>
                      <a:pt x="2100" y="718"/>
                    </a:cubicBezTo>
                    <a:cubicBezTo>
                      <a:pt x="2055" y="718"/>
                      <a:pt x="2011" y="751"/>
                      <a:pt x="1968" y="829"/>
                    </a:cubicBezTo>
                    <a:cubicBezTo>
                      <a:pt x="1764" y="1227"/>
                      <a:pt x="2176" y="1982"/>
                      <a:pt x="2361" y="2288"/>
                    </a:cubicBezTo>
                    <a:lnTo>
                      <a:pt x="2361" y="2288"/>
                    </a:lnTo>
                    <a:cubicBezTo>
                      <a:pt x="2159" y="1977"/>
                      <a:pt x="1637" y="1230"/>
                      <a:pt x="1310" y="1230"/>
                    </a:cubicBezTo>
                    <a:cubicBezTo>
                      <a:pt x="1252" y="1230"/>
                      <a:pt x="1201" y="1253"/>
                      <a:pt x="1158" y="1306"/>
                    </a:cubicBezTo>
                    <a:cubicBezTo>
                      <a:pt x="811" y="1741"/>
                      <a:pt x="1882" y="2204"/>
                      <a:pt x="1882" y="2204"/>
                    </a:cubicBezTo>
                    <a:cubicBezTo>
                      <a:pt x="1882" y="2204"/>
                      <a:pt x="1385" y="2088"/>
                      <a:pt x="937" y="2088"/>
                    </a:cubicBezTo>
                    <a:cubicBezTo>
                      <a:pt x="659" y="2088"/>
                      <a:pt x="401" y="2132"/>
                      <a:pt x="290" y="2276"/>
                    </a:cubicBezTo>
                    <a:cubicBezTo>
                      <a:pt x="0" y="2652"/>
                      <a:pt x="2026" y="2768"/>
                      <a:pt x="2026" y="2768"/>
                    </a:cubicBezTo>
                    <a:cubicBezTo>
                      <a:pt x="2026" y="2768"/>
                      <a:pt x="782" y="2768"/>
                      <a:pt x="521" y="3274"/>
                    </a:cubicBezTo>
                    <a:cubicBezTo>
                      <a:pt x="444" y="3434"/>
                      <a:pt x="595" y="3489"/>
                      <a:pt x="838" y="3489"/>
                    </a:cubicBezTo>
                    <a:cubicBezTo>
                      <a:pt x="1367" y="3489"/>
                      <a:pt x="2330" y="3231"/>
                      <a:pt x="2330" y="3231"/>
                    </a:cubicBezTo>
                    <a:lnTo>
                      <a:pt x="2330" y="3231"/>
                    </a:lnTo>
                    <a:cubicBezTo>
                      <a:pt x="2330" y="3231"/>
                      <a:pt x="1476" y="3810"/>
                      <a:pt x="1476" y="4302"/>
                    </a:cubicBezTo>
                    <a:cubicBezTo>
                      <a:pt x="1476" y="4400"/>
                      <a:pt x="1511" y="4439"/>
                      <a:pt x="1567" y="4439"/>
                    </a:cubicBezTo>
                    <a:cubicBezTo>
                      <a:pt x="1789" y="4439"/>
                      <a:pt x="2344" y="3810"/>
                      <a:pt x="2345" y="3810"/>
                    </a:cubicBezTo>
                    <a:lnTo>
                      <a:pt x="2345" y="3810"/>
                    </a:lnTo>
                    <a:cubicBezTo>
                      <a:pt x="2344" y="3810"/>
                      <a:pt x="1882" y="4779"/>
                      <a:pt x="2055" y="5040"/>
                    </a:cubicBezTo>
                    <a:cubicBezTo>
                      <a:pt x="2074" y="5067"/>
                      <a:pt x="2096" y="5079"/>
                      <a:pt x="2121" y="5079"/>
                    </a:cubicBezTo>
                    <a:cubicBezTo>
                      <a:pt x="2351" y="5079"/>
                      <a:pt x="2821" y="4058"/>
                      <a:pt x="2822" y="4056"/>
                    </a:cubicBezTo>
                    <a:lnTo>
                      <a:pt x="2822" y="4056"/>
                    </a:lnTo>
                    <a:cubicBezTo>
                      <a:pt x="2821" y="4058"/>
                      <a:pt x="2374" y="5040"/>
                      <a:pt x="2822" y="5401"/>
                    </a:cubicBezTo>
                    <a:cubicBezTo>
                      <a:pt x="2864" y="5436"/>
                      <a:pt x="2903" y="5451"/>
                      <a:pt x="2938" y="5451"/>
                    </a:cubicBezTo>
                    <a:cubicBezTo>
                      <a:pt x="3273" y="5451"/>
                      <a:pt x="3285" y="4027"/>
                      <a:pt x="3285" y="4027"/>
                    </a:cubicBezTo>
                    <a:cubicBezTo>
                      <a:pt x="3285" y="4027"/>
                      <a:pt x="3488" y="5155"/>
                      <a:pt x="3907" y="5184"/>
                    </a:cubicBezTo>
                    <a:cubicBezTo>
                      <a:pt x="3914" y="5185"/>
                      <a:pt x="3920" y="5185"/>
                      <a:pt x="3926" y="5185"/>
                    </a:cubicBezTo>
                    <a:cubicBezTo>
                      <a:pt x="4307" y="5185"/>
                      <a:pt x="3676" y="3853"/>
                      <a:pt x="3676" y="3853"/>
                    </a:cubicBezTo>
                    <a:lnTo>
                      <a:pt x="3676" y="3853"/>
                    </a:lnTo>
                    <a:cubicBezTo>
                      <a:pt x="3676" y="3853"/>
                      <a:pt x="4331" y="4735"/>
                      <a:pt x="4819" y="4735"/>
                    </a:cubicBezTo>
                    <a:cubicBezTo>
                      <a:pt x="4853" y="4735"/>
                      <a:pt x="4887" y="4731"/>
                      <a:pt x="4920" y="4721"/>
                    </a:cubicBezTo>
                    <a:cubicBezTo>
                      <a:pt x="5412" y="4577"/>
                      <a:pt x="4067" y="3376"/>
                      <a:pt x="4066" y="3376"/>
                    </a:cubicBezTo>
                    <a:lnTo>
                      <a:pt x="4066" y="3376"/>
                    </a:lnTo>
                    <a:cubicBezTo>
                      <a:pt x="4218" y="3411"/>
                      <a:pt x="4370" y="3429"/>
                      <a:pt x="4521" y="3429"/>
                    </a:cubicBezTo>
                    <a:cubicBezTo>
                      <a:pt x="4801" y="3429"/>
                      <a:pt x="5076" y="3368"/>
                      <a:pt x="5340" y="3245"/>
                    </a:cubicBezTo>
                    <a:cubicBezTo>
                      <a:pt x="5919" y="2927"/>
                      <a:pt x="4370" y="2652"/>
                      <a:pt x="4370" y="2652"/>
                    </a:cubicBezTo>
                    <a:cubicBezTo>
                      <a:pt x="4370" y="2652"/>
                      <a:pt x="6223" y="1929"/>
                      <a:pt x="5513" y="1581"/>
                    </a:cubicBezTo>
                    <a:cubicBezTo>
                      <a:pt x="5416" y="1536"/>
                      <a:pt x="5316" y="1516"/>
                      <a:pt x="5216" y="1516"/>
                    </a:cubicBezTo>
                    <a:cubicBezTo>
                      <a:pt x="4934" y="1516"/>
                      <a:pt x="4654" y="1675"/>
                      <a:pt x="4431" y="1849"/>
                    </a:cubicBezTo>
                    <a:lnTo>
                      <a:pt x="4431" y="1849"/>
                    </a:lnTo>
                    <a:cubicBezTo>
                      <a:pt x="4831" y="1428"/>
                      <a:pt x="5304" y="838"/>
                      <a:pt x="4978" y="684"/>
                    </a:cubicBezTo>
                    <a:cubicBezTo>
                      <a:pt x="4941" y="667"/>
                      <a:pt x="4902" y="659"/>
                      <a:pt x="4862" y="659"/>
                    </a:cubicBezTo>
                    <a:cubicBezTo>
                      <a:pt x="4329" y="659"/>
                      <a:pt x="3603" y="2073"/>
                      <a:pt x="3603" y="2073"/>
                    </a:cubicBezTo>
                    <a:cubicBezTo>
                      <a:pt x="3603" y="2073"/>
                      <a:pt x="4298" y="482"/>
                      <a:pt x="3849" y="221"/>
                    </a:cubicBezTo>
                    <a:cubicBezTo>
                      <a:pt x="3820" y="203"/>
                      <a:pt x="3791" y="195"/>
                      <a:pt x="3762" y="195"/>
                    </a:cubicBezTo>
                    <a:cubicBezTo>
                      <a:pt x="3362" y="195"/>
                      <a:pt x="3097" y="1885"/>
                      <a:pt x="3097" y="1885"/>
                    </a:cubicBezTo>
                    <a:cubicBezTo>
                      <a:pt x="3097" y="1885"/>
                      <a:pt x="3386" y="0"/>
                      <a:pt x="2850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2" name="Google Shape;2482;p11"/>
              <p:cNvSpPr/>
              <p:nvPr/>
            </p:nvSpPr>
            <p:spPr>
              <a:xfrm>
                <a:off x="5226375" y="4801025"/>
                <a:ext cx="8550" cy="7225"/>
              </a:xfrm>
              <a:custGeom>
                <a:rect b="b" l="l" r="r" t="t"/>
                <a:pathLst>
                  <a:path extrusionOk="0" h="289" w="342">
                    <a:moveTo>
                      <a:pt x="192" y="1"/>
                    </a:moveTo>
                    <a:cubicBezTo>
                      <a:pt x="79" y="1"/>
                      <a:pt x="1" y="129"/>
                      <a:pt x="67" y="222"/>
                    </a:cubicBezTo>
                    <a:cubicBezTo>
                      <a:pt x="96" y="268"/>
                      <a:pt x="141" y="289"/>
                      <a:pt x="186" y="289"/>
                    </a:cubicBezTo>
                    <a:cubicBezTo>
                      <a:pt x="255" y="289"/>
                      <a:pt x="324" y="242"/>
                      <a:pt x="342" y="164"/>
                    </a:cubicBezTo>
                    <a:cubicBezTo>
                      <a:pt x="342" y="91"/>
                      <a:pt x="298" y="19"/>
                      <a:pt x="226" y="5"/>
                    </a:cubicBezTo>
                    <a:cubicBezTo>
                      <a:pt x="214" y="2"/>
                      <a:pt x="203" y="1"/>
                      <a:pt x="19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3" name="Google Shape;2483;p11"/>
              <p:cNvSpPr/>
              <p:nvPr/>
            </p:nvSpPr>
            <p:spPr>
              <a:xfrm>
                <a:off x="5229575" y="4809725"/>
                <a:ext cx="3900" cy="3825"/>
              </a:xfrm>
              <a:custGeom>
                <a:rect b="b" l="l" r="r" t="t"/>
                <a:pathLst>
                  <a:path extrusionOk="0" h="153" w="156">
                    <a:moveTo>
                      <a:pt x="59" y="1"/>
                    </a:moveTo>
                    <a:cubicBezTo>
                      <a:pt x="27" y="1"/>
                      <a:pt x="1" y="35"/>
                      <a:pt x="11" y="76"/>
                    </a:cubicBezTo>
                    <a:cubicBezTo>
                      <a:pt x="11" y="105"/>
                      <a:pt x="26" y="134"/>
                      <a:pt x="54" y="148"/>
                    </a:cubicBezTo>
                    <a:cubicBezTo>
                      <a:pt x="62" y="151"/>
                      <a:pt x="69" y="152"/>
                      <a:pt x="76" y="152"/>
                    </a:cubicBezTo>
                    <a:cubicBezTo>
                      <a:pt x="107" y="152"/>
                      <a:pt x="127" y="126"/>
                      <a:pt x="127" y="91"/>
                    </a:cubicBezTo>
                    <a:cubicBezTo>
                      <a:pt x="156" y="62"/>
                      <a:pt x="127" y="18"/>
                      <a:pt x="98" y="18"/>
                    </a:cubicBezTo>
                    <a:cubicBezTo>
                      <a:pt x="86" y="6"/>
                      <a:pt x="72" y="1"/>
                      <a:pt x="5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4" name="Google Shape;2484;p11"/>
              <p:cNvSpPr/>
              <p:nvPr/>
            </p:nvSpPr>
            <p:spPr>
              <a:xfrm>
                <a:off x="5236025" y="4806500"/>
                <a:ext cx="3250" cy="3075"/>
              </a:xfrm>
              <a:custGeom>
                <a:rect b="b" l="l" r="r" t="t"/>
                <a:pathLst>
                  <a:path extrusionOk="0" h="123" w="130">
                    <a:moveTo>
                      <a:pt x="56" y="0"/>
                    </a:moveTo>
                    <a:cubicBezTo>
                      <a:pt x="0" y="0"/>
                      <a:pt x="60" y="122"/>
                      <a:pt x="102" y="122"/>
                    </a:cubicBezTo>
                    <a:cubicBezTo>
                      <a:pt x="113" y="122"/>
                      <a:pt x="123" y="113"/>
                      <a:pt x="129" y="89"/>
                    </a:cubicBezTo>
                    <a:cubicBezTo>
                      <a:pt x="129" y="60"/>
                      <a:pt x="115" y="17"/>
                      <a:pt x="71" y="3"/>
                    </a:cubicBezTo>
                    <a:cubicBezTo>
                      <a:pt x="65" y="1"/>
                      <a:pt x="60" y="0"/>
                      <a:pt x="5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5" name="Google Shape;2485;p11"/>
              <p:cNvSpPr/>
              <p:nvPr/>
            </p:nvSpPr>
            <p:spPr>
              <a:xfrm>
                <a:off x="5216100" y="4792375"/>
                <a:ext cx="4350" cy="3475"/>
              </a:xfrm>
              <a:custGeom>
                <a:rect b="b" l="l" r="r" t="t"/>
                <a:pathLst>
                  <a:path extrusionOk="0" h="139" w="174">
                    <a:moveTo>
                      <a:pt x="85" y="0"/>
                    </a:moveTo>
                    <a:cubicBezTo>
                      <a:pt x="54" y="0"/>
                      <a:pt x="42" y="36"/>
                      <a:pt x="29" y="61"/>
                    </a:cubicBezTo>
                    <a:cubicBezTo>
                      <a:pt x="0" y="90"/>
                      <a:pt x="44" y="119"/>
                      <a:pt x="73" y="133"/>
                    </a:cubicBezTo>
                    <a:cubicBezTo>
                      <a:pt x="83" y="137"/>
                      <a:pt x="92" y="139"/>
                      <a:pt x="101" y="139"/>
                    </a:cubicBezTo>
                    <a:cubicBezTo>
                      <a:pt x="128" y="139"/>
                      <a:pt x="145" y="120"/>
                      <a:pt x="145" y="76"/>
                    </a:cubicBezTo>
                    <a:cubicBezTo>
                      <a:pt x="174" y="47"/>
                      <a:pt x="130" y="32"/>
                      <a:pt x="101" y="3"/>
                    </a:cubicBezTo>
                    <a:cubicBezTo>
                      <a:pt x="96" y="1"/>
                      <a:pt x="90" y="0"/>
                      <a:pt x="8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6" name="Google Shape;2486;p11"/>
              <p:cNvSpPr/>
              <p:nvPr/>
            </p:nvSpPr>
            <p:spPr>
              <a:xfrm>
                <a:off x="5221875" y="4789850"/>
                <a:ext cx="7625" cy="7025"/>
              </a:xfrm>
              <a:custGeom>
                <a:rect b="b" l="l" r="r" t="t"/>
                <a:pathLst>
                  <a:path extrusionOk="0" h="281" w="305">
                    <a:moveTo>
                      <a:pt x="161" y="0"/>
                    </a:moveTo>
                    <a:cubicBezTo>
                      <a:pt x="99" y="0"/>
                      <a:pt x="40" y="41"/>
                      <a:pt x="15" y="104"/>
                    </a:cubicBezTo>
                    <a:cubicBezTo>
                      <a:pt x="1" y="177"/>
                      <a:pt x="44" y="249"/>
                      <a:pt x="116" y="278"/>
                    </a:cubicBezTo>
                    <a:cubicBezTo>
                      <a:pt x="126" y="280"/>
                      <a:pt x="135" y="281"/>
                      <a:pt x="144" y="281"/>
                    </a:cubicBezTo>
                    <a:cubicBezTo>
                      <a:pt x="207" y="281"/>
                      <a:pt x="263" y="240"/>
                      <a:pt x="276" y="177"/>
                    </a:cubicBezTo>
                    <a:cubicBezTo>
                      <a:pt x="305" y="104"/>
                      <a:pt x="261" y="32"/>
                      <a:pt x="189" y="3"/>
                    </a:cubicBezTo>
                    <a:cubicBezTo>
                      <a:pt x="179" y="1"/>
                      <a:pt x="170" y="0"/>
                      <a:pt x="1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7" name="Google Shape;2487;p11"/>
              <p:cNvSpPr/>
              <p:nvPr/>
            </p:nvSpPr>
            <p:spPr>
              <a:xfrm>
                <a:off x="5238150" y="4791100"/>
                <a:ext cx="7625" cy="6125"/>
              </a:xfrm>
              <a:custGeom>
                <a:rect b="b" l="l" r="r" t="t"/>
                <a:pathLst>
                  <a:path extrusionOk="0" h="245" w="305">
                    <a:moveTo>
                      <a:pt x="160" y="0"/>
                    </a:moveTo>
                    <a:cubicBezTo>
                      <a:pt x="108" y="0"/>
                      <a:pt x="55" y="27"/>
                      <a:pt x="30" y="83"/>
                    </a:cubicBezTo>
                    <a:cubicBezTo>
                      <a:pt x="1" y="156"/>
                      <a:pt x="59" y="228"/>
                      <a:pt x="131" y="242"/>
                    </a:cubicBezTo>
                    <a:cubicBezTo>
                      <a:pt x="139" y="244"/>
                      <a:pt x="146" y="245"/>
                      <a:pt x="154" y="245"/>
                    </a:cubicBezTo>
                    <a:cubicBezTo>
                      <a:pt x="218" y="245"/>
                      <a:pt x="279" y="191"/>
                      <a:pt x="305" y="127"/>
                    </a:cubicBezTo>
                    <a:cubicBezTo>
                      <a:pt x="297" y="45"/>
                      <a:pt x="228" y="0"/>
                      <a:pt x="1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8" name="Google Shape;2488;p11"/>
              <p:cNvSpPr/>
              <p:nvPr/>
            </p:nvSpPr>
            <p:spPr>
              <a:xfrm>
                <a:off x="5232375" y="4795200"/>
                <a:ext cx="5800" cy="5225"/>
              </a:xfrm>
              <a:custGeom>
                <a:rect b="b" l="l" r="r" t="t"/>
                <a:pathLst>
                  <a:path extrusionOk="0" h="209" w="232">
                    <a:moveTo>
                      <a:pt x="114" y="1"/>
                    </a:moveTo>
                    <a:cubicBezTo>
                      <a:pt x="77" y="1"/>
                      <a:pt x="37" y="22"/>
                      <a:pt x="15" y="78"/>
                    </a:cubicBezTo>
                    <a:cubicBezTo>
                      <a:pt x="0" y="151"/>
                      <a:pt x="44" y="209"/>
                      <a:pt x="102" y="209"/>
                    </a:cubicBezTo>
                    <a:cubicBezTo>
                      <a:pt x="145" y="209"/>
                      <a:pt x="203" y="180"/>
                      <a:pt x="217" y="136"/>
                    </a:cubicBezTo>
                    <a:cubicBezTo>
                      <a:pt x="232" y="78"/>
                      <a:pt x="203" y="20"/>
                      <a:pt x="145" y="6"/>
                    </a:cubicBezTo>
                    <a:cubicBezTo>
                      <a:pt x="135" y="3"/>
                      <a:pt x="125" y="1"/>
                      <a:pt x="11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9" name="Google Shape;2489;p11"/>
              <p:cNvSpPr/>
              <p:nvPr/>
            </p:nvSpPr>
            <p:spPr>
              <a:xfrm>
                <a:off x="5220175" y="4805750"/>
                <a:ext cx="7525" cy="6550"/>
              </a:xfrm>
              <a:custGeom>
                <a:rect b="b" l="l" r="r" t="t"/>
                <a:pathLst>
                  <a:path extrusionOk="0" h="262" w="301">
                    <a:moveTo>
                      <a:pt x="157" y="1"/>
                    </a:moveTo>
                    <a:cubicBezTo>
                      <a:pt x="94" y="1"/>
                      <a:pt x="38" y="42"/>
                      <a:pt x="25" y="105"/>
                    </a:cubicBezTo>
                    <a:cubicBezTo>
                      <a:pt x="0" y="205"/>
                      <a:pt x="76" y="262"/>
                      <a:pt x="150" y="262"/>
                    </a:cubicBezTo>
                    <a:cubicBezTo>
                      <a:pt x="205" y="262"/>
                      <a:pt x="259" y="230"/>
                      <a:pt x="271" y="163"/>
                    </a:cubicBezTo>
                    <a:cubicBezTo>
                      <a:pt x="300" y="90"/>
                      <a:pt x="257" y="18"/>
                      <a:pt x="184" y="4"/>
                    </a:cubicBezTo>
                    <a:cubicBezTo>
                      <a:pt x="175" y="2"/>
                      <a:pt x="166" y="1"/>
                      <a:pt x="15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0" name="Google Shape;2490;p11"/>
              <p:cNvSpPr/>
              <p:nvPr/>
            </p:nvSpPr>
            <p:spPr>
              <a:xfrm>
                <a:off x="5238525" y="4800525"/>
                <a:ext cx="5800" cy="5750"/>
              </a:xfrm>
              <a:custGeom>
                <a:rect b="b" l="l" r="r" t="t"/>
                <a:pathLst>
                  <a:path extrusionOk="0" h="230" w="232">
                    <a:moveTo>
                      <a:pt x="101" y="1"/>
                    </a:moveTo>
                    <a:cubicBezTo>
                      <a:pt x="64" y="1"/>
                      <a:pt x="26" y="40"/>
                      <a:pt x="15" y="97"/>
                    </a:cubicBezTo>
                    <a:cubicBezTo>
                      <a:pt x="0" y="155"/>
                      <a:pt x="29" y="213"/>
                      <a:pt x="87" y="227"/>
                    </a:cubicBezTo>
                    <a:cubicBezTo>
                      <a:pt x="95" y="229"/>
                      <a:pt x="103" y="230"/>
                      <a:pt x="111" y="230"/>
                    </a:cubicBezTo>
                    <a:cubicBezTo>
                      <a:pt x="163" y="230"/>
                      <a:pt x="219" y="191"/>
                      <a:pt x="232" y="140"/>
                    </a:cubicBezTo>
                    <a:cubicBezTo>
                      <a:pt x="232" y="82"/>
                      <a:pt x="188" y="25"/>
                      <a:pt x="131" y="10"/>
                    </a:cubicBezTo>
                    <a:cubicBezTo>
                      <a:pt x="121" y="4"/>
                      <a:pt x="111" y="1"/>
                      <a:pt x="10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1" name="Google Shape;2491;p11"/>
              <p:cNvSpPr/>
              <p:nvPr/>
            </p:nvSpPr>
            <p:spPr>
              <a:xfrm>
                <a:off x="5231275" y="4788650"/>
                <a:ext cx="5450" cy="4550"/>
              </a:xfrm>
              <a:custGeom>
                <a:rect b="b" l="l" r="r" t="t"/>
                <a:pathLst>
                  <a:path extrusionOk="0" h="182" w="218">
                    <a:moveTo>
                      <a:pt x="106" y="0"/>
                    </a:moveTo>
                    <a:cubicBezTo>
                      <a:pt x="72" y="0"/>
                      <a:pt x="38" y="17"/>
                      <a:pt x="15" y="51"/>
                    </a:cubicBezTo>
                    <a:cubicBezTo>
                      <a:pt x="1" y="123"/>
                      <a:pt x="30" y="181"/>
                      <a:pt x="88" y="181"/>
                    </a:cubicBezTo>
                    <a:cubicBezTo>
                      <a:pt x="146" y="181"/>
                      <a:pt x="189" y="152"/>
                      <a:pt x="218" y="109"/>
                    </a:cubicBezTo>
                    <a:cubicBezTo>
                      <a:pt x="209" y="39"/>
                      <a:pt x="158" y="0"/>
                      <a:pt x="10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2" name="Google Shape;2492;p11"/>
              <p:cNvSpPr/>
              <p:nvPr/>
            </p:nvSpPr>
            <p:spPr>
              <a:xfrm>
                <a:off x="5179925" y="4797150"/>
                <a:ext cx="51750" cy="26575"/>
              </a:xfrm>
              <a:custGeom>
                <a:rect b="b" l="l" r="r" t="t"/>
                <a:pathLst>
                  <a:path extrusionOk="0" h="1063" w="2070">
                    <a:moveTo>
                      <a:pt x="2069" y="0"/>
                    </a:moveTo>
                    <a:lnTo>
                      <a:pt x="2069" y="0"/>
                    </a:lnTo>
                    <a:cubicBezTo>
                      <a:pt x="1447" y="290"/>
                      <a:pt x="217" y="594"/>
                      <a:pt x="116" y="738"/>
                    </a:cubicBezTo>
                    <a:cubicBezTo>
                      <a:pt x="0" y="883"/>
                      <a:pt x="174" y="1013"/>
                      <a:pt x="174" y="1013"/>
                    </a:cubicBezTo>
                    <a:cubicBezTo>
                      <a:pt x="208" y="1047"/>
                      <a:pt x="256" y="1062"/>
                      <a:pt x="315" y="1062"/>
                    </a:cubicBezTo>
                    <a:cubicBezTo>
                      <a:pt x="811" y="1062"/>
                      <a:pt x="2069" y="1"/>
                      <a:pt x="206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3" name="Google Shape;2493;p11"/>
              <p:cNvSpPr/>
              <p:nvPr/>
            </p:nvSpPr>
            <p:spPr>
              <a:xfrm>
                <a:off x="4724850" y="4709975"/>
                <a:ext cx="246375" cy="237325"/>
              </a:xfrm>
              <a:custGeom>
                <a:rect b="b" l="l" r="r" t="t"/>
                <a:pathLst>
                  <a:path extrusionOk="0" h="9493" w="9855">
                    <a:moveTo>
                      <a:pt x="5370" y="2628"/>
                    </a:moveTo>
                    <a:lnTo>
                      <a:pt x="5370" y="2628"/>
                    </a:lnTo>
                    <a:cubicBezTo>
                      <a:pt x="5377" y="2647"/>
                      <a:pt x="5386" y="2673"/>
                      <a:pt x="5397" y="2706"/>
                    </a:cubicBezTo>
                    <a:cubicBezTo>
                      <a:pt x="5499" y="2966"/>
                      <a:pt x="5455" y="3270"/>
                      <a:pt x="5470" y="3545"/>
                    </a:cubicBezTo>
                    <a:cubicBezTo>
                      <a:pt x="5513" y="4023"/>
                      <a:pt x="5542" y="4515"/>
                      <a:pt x="5600" y="5007"/>
                    </a:cubicBezTo>
                    <a:lnTo>
                      <a:pt x="4312" y="5166"/>
                    </a:lnTo>
                    <a:cubicBezTo>
                      <a:pt x="4558" y="4645"/>
                      <a:pt x="4761" y="4081"/>
                      <a:pt x="4992" y="3545"/>
                    </a:cubicBezTo>
                    <a:cubicBezTo>
                      <a:pt x="5036" y="3415"/>
                      <a:pt x="5354" y="2634"/>
                      <a:pt x="5368" y="2634"/>
                    </a:cubicBezTo>
                    <a:cubicBezTo>
                      <a:pt x="5370" y="2634"/>
                      <a:pt x="5371" y="2632"/>
                      <a:pt x="5370" y="2628"/>
                    </a:cubicBezTo>
                    <a:close/>
                    <a:moveTo>
                      <a:pt x="6381" y="0"/>
                    </a:moveTo>
                    <a:cubicBezTo>
                      <a:pt x="6106" y="0"/>
                      <a:pt x="5368" y="232"/>
                      <a:pt x="5368" y="579"/>
                    </a:cubicBezTo>
                    <a:cubicBezTo>
                      <a:pt x="5354" y="999"/>
                      <a:pt x="5282" y="1418"/>
                      <a:pt x="5108" y="1809"/>
                    </a:cubicBezTo>
                    <a:cubicBezTo>
                      <a:pt x="4515" y="3227"/>
                      <a:pt x="2547" y="9058"/>
                      <a:pt x="825" y="9058"/>
                    </a:cubicBezTo>
                    <a:lnTo>
                      <a:pt x="232" y="8971"/>
                    </a:lnTo>
                    <a:cubicBezTo>
                      <a:pt x="180" y="8971"/>
                      <a:pt x="129" y="8949"/>
                      <a:pt x="88" y="8949"/>
                    </a:cubicBezTo>
                    <a:cubicBezTo>
                      <a:pt x="36" y="8949"/>
                      <a:pt x="0" y="8984"/>
                      <a:pt x="0" y="9145"/>
                    </a:cubicBezTo>
                    <a:cubicBezTo>
                      <a:pt x="0" y="9434"/>
                      <a:pt x="579" y="9492"/>
                      <a:pt x="767" y="9492"/>
                    </a:cubicBezTo>
                    <a:cubicBezTo>
                      <a:pt x="2576" y="9492"/>
                      <a:pt x="3444" y="7032"/>
                      <a:pt x="4081" y="5687"/>
                    </a:cubicBezTo>
                    <a:cubicBezTo>
                      <a:pt x="4631" y="5643"/>
                      <a:pt x="5151" y="5513"/>
                      <a:pt x="5687" y="5441"/>
                    </a:cubicBezTo>
                    <a:cubicBezTo>
                      <a:pt x="5832" y="6483"/>
                      <a:pt x="6251" y="8581"/>
                      <a:pt x="7640" y="8581"/>
                    </a:cubicBezTo>
                    <a:cubicBezTo>
                      <a:pt x="8479" y="8581"/>
                      <a:pt x="9406" y="7481"/>
                      <a:pt x="9767" y="6815"/>
                    </a:cubicBezTo>
                    <a:cubicBezTo>
                      <a:pt x="9811" y="6729"/>
                      <a:pt x="9840" y="6642"/>
                      <a:pt x="9854" y="6540"/>
                    </a:cubicBezTo>
                    <a:cubicBezTo>
                      <a:pt x="9840" y="6454"/>
                      <a:pt x="9753" y="6381"/>
                      <a:pt x="9666" y="6381"/>
                    </a:cubicBezTo>
                    <a:cubicBezTo>
                      <a:pt x="9550" y="6381"/>
                      <a:pt x="9435" y="6454"/>
                      <a:pt x="9406" y="6584"/>
                    </a:cubicBezTo>
                    <a:cubicBezTo>
                      <a:pt x="9406" y="6584"/>
                      <a:pt x="8364" y="7915"/>
                      <a:pt x="7698" y="7915"/>
                    </a:cubicBezTo>
                    <a:cubicBezTo>
                      <a:pt x="7033" y="7915"/>
                      <a:pt x="6700" y="5817"/>
                      <a:pt x="6656" y="5296"/>
                    </a:cubicBezTo>
                    <a:cubicBezTo>
                      <a:pt x="6975" y="5282"/>
                      <a:pt x="7307" y="5224"/>
                      <a:pt x="7626" y="5137"/>
                    </a:cubicBezTo>
                    <a:cubicBezTo>
                      <a:pt x="7756" y="5094"/>
                      <a:pt x="7901" y="4949"/>
                      <a:pt x="7901" y="4848"/>
                    </a:cubicBezTo>
                    <a:cubicBezTo>
                      <a:pt x="7901" y="4732"/>
                      <a:pt x="8031" y="4703"/>
                      <a:pt x="7684" y="4703"/>
                    </a:cubicBezTo>
                    <a:cubicBezTo>
                      <a:pt x="7336" y="4703"/>
                      <a:pt x="6975" y="4790"/>
                      <a:pt x="6613" y="4819"/>
                    </a:cubicBezTo>
                    <a:cubicBezTo>
                      <a:pt x="6555" y="4182"/>
                      <a:pt x="6526" y="3531"/>
                      <a:pt x="6541" y="2894"/>
                    </a:cubicBezTo>
                    <a:cubicBezTo>
                      <a:pt x="6541" y="1085"/>
                      <a:pt x="6627" y="507"/>
                      <a:pt x="6627" y="333"/>
                    </a:cubicBezTo>
                    <a:cubicBezTo>
                      <a:pt x="6627" y="174"/>
                      <a:pt x="6656" y="0"/>
                      <a:pt x="638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4" name="Google Shape;2494;p11"/>
              <p:cNvSpPr/>
              <p:nvPr/>
            </p:nvSpPr>
            <p:spPr>
              <a:xfrm>
                <a:off x="4959250" y="4688250"/>
                <a:ext cx="97325" cy="242775"/>
              </a:xfrm>
              <a:custGeom>
                <a:rect b="b" l="l" r="r" t="t"/>
                <a:pathLst>
                  <a:path extrusionOk="0" h="9711" w="3893">
                    <a:moveTo>
                      <a:pt x="2446" y="536"/>
                    </a:moveTo>
                    <a:cubicBezTo>
                      <a:pt x="2605" y="536"/>
                      <a:pt x="2605" y="840"/>
                      <a:pt x="2605" y="956"/>
                    </a:cubicBezTo>
                    <a:cubicBezTo>
                      <a:pt x="2605" y="2360"/>
                      <a:pt x="1621" y="4559"/>
                      <a:pt x="898" y="5760"/>
                    </a:cubicBezTo>
                    <a:cubicBezTo>
                      <a:pt x="869" y="5659"/>
                      <a:pt x="869" y="5543"/>
                      <a:pt x="869" y="5442"/>
                    </a:cubicBezTo>
                    <a:cubicBezTo>
                      <a:pt x="869" y="4371"/>
                      <a:pt x="1202" y="3141"/>
                      <a:pt x="1520" y="2056"/>
                    </a:cubicBezTo>
                    <a:cubicBezTo>
                      <a:pt x="1636" y="1665"/>
                      <a:pt x="1983" y="536"/>
                      <a:pt x="2446" y="536"/>
                    </a:cubicBezTo>
                    <a:close/>
                    <a:moveTo>
                      <a:pt x="2417" y="1"/>
                    </a:moveTo>
                    <a:cubicBezTo>
                      <a:pt x="1737" y="1"/>
                      <a:pt x="1115" y="1101"/>
                      <a:pt x="869" y="1636"/>
                    </a:cubicBezTo>
                    <a:cubicBezTo>
                      <a:pt x="290" y="3083"/>
                      <a:pt x="1" y="4631"/>
                      <a:pt x="30" y="6180"/>
                    </a:cubicBezTo>
                    <a:cubicBezTo>
                      <a:pt x="30" y="7060"/>
                      <a:pt x="145" y="9710"/>
                      <a:pt x="1365" y="9710"/>
                    </a:cubicBezTo>
                    <a:cubicBezTo>
                      <a:pt x="1369" y="9710"/>
                      <a:pt x="1372" y="9710"/>
                      <a:pt x="1375" y="9710"/>
                    </a:cubicBezTo>
                    <a:cubicBezTo>
                      <a:pt x="2301" y="9710"/>
                      <a:pt x="3285" y="8393"/>
                      <a:pt x="3719" y="7670"/>
                    </a:cubicBezTo>
                    <a:lnTo>
                      <a:pt x="3734" y="7670"/>
                    </a:lnTo>
                    <a:cubicBezTo>
                      <a:pt x="3821" y="7540"/>
                      <a:pt x="3879" y="7409"/>
                      <a:pt x="3893" y="7265"/>
                    </a:cubicBezTo>
                    <a:cubicBezTo>
                      <a:pt x="3893" y="7178"/>
                      <a:pt x="3864" y="7062"/>
                      <a:pt x="3734" y="7062"/>
                    </a:cubicBezTo>
                    <a:cubicBezTo>
                      <a:pt x="3633" y="7077"/>
                      <a:pt x="3531" y="7135"/>
                      <a:pt x="3502" y="7221"/>
                    </a:cubicBezTo>
                    <a:lnTo>
                      <a:pt x="3213" y="7684"/>
                    </a:lnTo>
                    <a:cubicBezTo>
                      <a:pt x="2924" y="8118"/>
                      <a:pt x="2229" y="9059"/>
                      <a:pt x="1621" y="9059"/>
                    </a:cubicBezTo>
                    <a:cubicBezTo>
                      <a:pt x="999" y="9059"/>
                      <a:pt x="912" y="7713"/>
                      <a:pt x="912" y="7279"/>
                    </a:cubicBezTo>
                    <a:cubicBezTo>
                      <a:pt x="898" y="7120"/>
                      <a:pt x="912" y="6946"/>
                      <a:pt x="970" y="6787"/>
                    </a:cubicBezTo>
                    <a:cubicBezTo>
                      <a:pt x="1014" y="6686"/>
                      <a:pt x="1071" y="6570"/>
                      <a:pt x="1144" y="6469"/>
                    </a:cubicBezTo>
                    <a:cubicBezTo>
                      <a:pt x="1332" y="6180"/>
                      <a:pt x="1520" y="5905"/>
                      <a:pt x="1694" y="5601"/>
                    </a:cubicBezTo>
                    <a:cubicBezTo>
                      <a:pt x="2359" y="4385"/>
                      <a:pt x="3083" y="2403"/>
                      <a:pt x="3083" y="1014"/>
                    </a:cubicBezTo>
                    <a:cubicBezTo>
                      <a:pt x="3083" y="580"/>
                      <a:pt x="3083" y="1"/>
                      <a:pt x="24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5" name="Google Shape;2495;p11"/>
              <p:cNvSpPr/>
              <p:nvPr/>
            </p:nvSpPr>
            <p:spPr>
              <a:xfrm>
                <a:off x="5322075" y="4672350"/>
                <a:ext cx="166425" cy="259400"/>
              </a:xfrm>
              <a:custGeom>
                <a:rect b="b" l="l" r="r" t="t"/>
                <a:pathLst>
                  <a:path extrusionOk="0" h="10376" w="6657">
                    <a:moveTo>
                      <a:pt x="2519" y="579"/>
                    </a:moveTo>
                    <a:cubicBezTo>
                      <a:pt x="2663" y="579"/>
                      <a:pt x="2663" y="999"/>
                      <a:pt x="2663" y="1100"/>
                    </a:cubicBezTo>
                    <a:cubicBezTo>
                      <a:pt x="2663" y="2489"/>
                      <a:pt x="1810" y="4631"/>
                      <a:pt x="1115" y="5861"/>
                    </a:cubicBezTo>
                    <a:cubicBezTo>
                      <a:pt x="1173" y="5094"/>
                      <a:pt x="1824" y="579"/>
                      <a:pt x="2519" y="579"/>
                    </a:cubicBezTo>
                    <a:close/>
                    <a:moveTo>
                      <a:pt x="2475" y="0"/>
                    </a:moveTo>
                    <a:cubicBezTo>
                      <a:pt x="826" y="0"/>
                      <a:pt x="276" y="7322"/>
                      <a:pt x="131" y="8552"/>
                    </a:cubicBezTo>
                    <a:cubicBezTo>
                      <a:pt x="59" y="8928"/>
                      <a:pt x="15" y="9319"/>
                      <a:pt x="1" y="9710"/>
                    </a:cubicBezTo>
                    <a:cubicBezTo>
                      <a:pt x="1" y="9941"/>
                      <a:pt x="44" y="10375"/>
                      <a:pt x="377" y="10375"/>
                    </a:cubicBezTo>
                    <a:cubicBezTo>
                      <a:pt x="710" y="10375"/>
                      <a:pt x="884" y="9999"/>
                      <a:pt x="999" y="9753"/>
                    </a:cubicBezTo>
                    <a:lnTo>
                      <a:pt x="999" y="9710"/>
                    </a:lnTo>
                    <a:cubicBezTo>
                      <a:pt x="1260" y="9145"/>
                      <a:pt x="2938" y="6005"/>
                      <a:pt x="3445" y="6005"/>
                    </a:cubicBezTo>
                    <a:cubicBezTo>
                      <a:pt x="3575" y="6005"/>
                      <a:pt x="3575" y="6208"/>
                      <a:pt x="3575" y="6251"/>
                    </a:cubicBezTo>
                    <a:cubicBezTo>
                      <a:pt x="3488" y="7163"/>
                      <a:pt x="3401" y="7959"/>
                      <a:pt x="3401" y="8769"/>
                    </a:cubicBezTo>
                    <a:cubicBezTo>
                      <a:pt x="3401" y="9261"/>
                      <a:pt x="3401" y="10288"/>
                      <a:pt x="3980" y="10288"/>
                    </a:cubicBezTo>
                    <a:cubicBezTo>
                      <a:pt x="5022" y="10288"/>
                      <a:pt x="6151" y="8986"/>
                      <a:pt x="6585" y="8118"/>
                    </a:cubicBezTo>
                    <a:cubicBezTo>
                      <a:pt x="6628" y="8060"/>
                      <a:pt x="6643" y="8002"/>
                      <a:pt x="6657" y="7944"/>
                    </a:cubicBezTo>
                    <a:cubicBezTo>
                      <a:pt x="6657" y="7828"/>
                      <a:pt x="6614" y="7727"/>
                      <a:pt x="6498" y="7727"/>
                    </a:cubicBezTo>
                    <a:cubicBezTo>
                      <a:pt x="6368" y="7727"/>
                      <a:pt x="6295" y="7872"/>
                      <a:pt x="6223" y="7959"/>
                    </a:cubicBezTo>
                    <a:cubicBezTo>
                      <a:pt x="5818" y="8537"/>
                      <a:pt x="5094" y="9623"/>
                      <a:pt x="4414" y="9623"/>
                    </a:cubicBezTo>
                    <a:cubicBezTo>
                      <a:pt x="4125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18"/>
                      <a:pt x="4197" y="5311"/>
                      <a:pt x="3691" y="5311"/>
                    </a:cubicBezTo>
                    <a:cubicBezTo>
                      <a:pt x="2634" y="5311"/>
                      <a:pt x="1303" y="7771"/>
                      <a:pt x="884" y="8668"/>
                    </a:cubicBezTo>
                    <a:cubicBezTo>
                      <a:pt x="927" y="8349"/>
                      <a:pt x="1028" y="7163"/>
                      <a:pt x="1216" y="6816"/>
                    </a:cubicBezTo>
                    <a:cubicBezTo>
                      <a:pt x="1390" y="6468"/>
                      <a:pt x="1593" y="6150"/>
                      <a:pt x="1766" y="5788"/>
                    </a:cubicBezTo>
                    <a:cubicBezTo>
                      <a:pt x="2519" y="4327"/>
                      <a:pt x="3068" y="2735"/>
                      <a:pt x="3068" y="1071"/>
                    </a:cubicBezTo>
                    <a:cubicBezTo>
                      <a:pt x="3068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6" name="Google Shape;2496;p11"/>
              <p:cNvSpPr/>
              <p:nvPr/>
            </p:nvSpPr>
            <p:spPr>
              <a:xfrm>
                <a:off x="5470400" y="4810525"/>
                <a:ext cx="132775" cy="115800"/>
              </a:xfrm>
              <a:custGeom>
                <a:rect b="b" l="l" r="r" t="t"/>
                <a:pathLst>
                  <a:path extrusionOk="0" h="4632" w="5311">
                    <a:moveTo>
                      <a:pt x="2533" y="1"/>
                    </a:moveTo>
                    <a:cubicBezTo>
                      <a:pt x="1216" y="1"/>
                      <a:pt x="0" y="2055"/>
                      <a:pt x="0" y="3227"/>
                    </a:cubicBezTo>
                    <a:cubicBezTo>
                      <a:pt x="0" y="3647"/>
                      <a:pt x="73" y="4385"/>
                      <a:pt x="666" y="4385"/>
                    </a:cubicBezTo>
                    <a:cubicBezTo>
                      <a:pt x="1259" y="4385"/>
                      <a:pt x="1954" y="3372"/>
                      <a:pt x="2243" y="2895"/>
                    </a:cubicBezTo>
                    <a:cubicBezTo>
                      <a:pt x="2243" y="3430"/>
                      <a:pt x="2258" y="4631"/>
                      <a:pt x="3054" y="4631"/>
                    </a:cubicBezTo>
                    <a:cubicBezTo>
                      <a:pt x="3849" y="4631"/>
                      <a:pt x="4660" y="3618"/>
                      <a:pt x="5079" y="3039"/>
                    </a:cubicBezTo>
                    <a:cubicBezTo>
                      <a:pt x="5195" y="2909"/>
                      <a:pt x="5267" y="2750"/>
                      <a:pt x="5311" y="2576"/>
                    </a:cubicBezTo>
                    <a:cubicBezTo>
                      <a:pt x="5311" y="2461"/>
                      <a:pt x="5282" y="2374"/>
                      <a:pt x="5137" y="2374"/>
                    </a:cubicBezTo>
                    <a:cubicBezTo>
                      <a:pt x="4993" y="2374"/>
                      <a:pt x="4819" y="2649"/>
                      <a:pt x="4819" y="2649"/>
                    </a:cubicBezTo>
                    <a:cubicBezTo>
                      <a:pt x="4515" y="3039"/>
                      <a:pt x="3502" y="4168"/>
                      <a:pt x="3155" y="4168"/>
                    </a:cubicBezTo>
                    <a:cubicBezTo>
                      <a:pt x="2822" y="4168"/>
                      <a:pt x="2793" y="3300"/>
                      <a:pt x="2793" y="3068"/>
                    </a:cubicBezTo>
                    <a:cubicBezTo>
                      <a:pt x="2793" y="2634"/>
                      <a:pt x="2851" y="2215"/>
                      <a:pt x="2967" y="1809"/>
                    </a:cubicBezTo>
                    <a:cubicBezTo>
                      <a:pt x="3068" y="1607"/>
                      <a:pt x="3140" y="1404"/>
                      <a:pt x="3184" y="1187"/>
                    </a:cubicBezTo>
                    <a:cubicBezTo>
                      <a:pt x="3184" y="1043"/>
                      <a:pt x="3111" y="999"/>
                      <a:pt x="2909" y="999"/>
                    </a:cubicBezTo>
                    <a:cubicBezTo>
                      <a:pt x="2706" y="999"/>
                      <a:pt x="2620" y="1158"/>
                      <a:pt x="2533" y="1332"/>
                    </a:cubicBezTo>
                    <a:cubicBezTo>
                      <a:pt x="2330" y="1795"/>
                      <a:pt x="1390" y="3763"/>
                      <a:pt x="883" y="3763"/>
                    </a:cubicBezTo>
                    <a:cubicBezTo>
                      <a:pt x="753" y="3763"/>
                      <a:pt x="738" y="3589"/>
                      <a:pt x="738" y="3502"/>
                    </a:cubicBezTo>
                    <a:cubicBezTo>
                      <a:pt x="753" y="2678"/>
                      <a:pt x="1086" y="1882"/>
                      <a:pt x="1679" y="1303"/>
                    </a:cubicBezTo>
                    <a:cubicBezTo>
                      <a:pt x="2012" y="985"/>
                      <a:pt x="2374" y="695"/>
                      <a:pt x="2779" y="478"/>
                    </a:cubicBezTo>
                    <a:cubicBezTo>
                      <a:pt x="2837" y="435"/>
                      <a:pt x="2894" y="420"/>
                      <a:pt x="2894" y="348"/>
                    </a:cubicBezTo>
                    <a:cubicBezTo>
                      <a:pt x="2866" y="160"/>
                      <a:pt x="2706" y="30"/>
                      <a:pt x="253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97" name="Shape 2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0"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9" name="Google Shape;2499;p13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2500" name="Google Shape;2500;p13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2501" name="Google Shape;2501;p13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502" name="Google Shape;2502;p13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2503" name="Google Shape;2503;p13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4" name="Google Shape;2504;p13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5" name="Google Shape;2505;p13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6" name="Google Shape;2506;p13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7" name="Google Shape;2507;p13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508" name="Google Shape;2508;p13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2509" name="Google Shape;2509;p13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0" name="Google Shape;2510;p13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1" name="Google Shape;2511;p13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2" name="Google Shape;2512;p13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3" name="Google Shape;2513;p13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4" name="Google Shape;2514;p13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5" name="Google Shape;2515;p13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6" name="Google Shape;2516;p13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7" name="Google Shape;2517;p13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8" name="Google Shape;2518;p13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9" name="Google Shape;2519;p13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0" name="Google Shape;2520;p13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1" name="Google Shape;2521;p13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2" name="Google Shape;2522;p13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3" name="Google Shape;2523;p13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4" name="Google Shape;2524;p13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5" name="Google Shape;2525;p13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6" name="Google Shape;2526;p13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7" name="Google Shape;2527;p13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8" name="Google Shape;2528;p13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9" name="Google Shape;2529;p13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0" name="Google Shape;2530;p13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1" name="Google Shape;2531;p13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2" name="Google Shape;2532;p13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3" name="Google Shape;2533;p13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4" name="Google Shape;2534;p13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5" name="Google Shape;2535;p13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6" name="Google Shape;2536;p13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537" name="Google Shape;2537;p13"/>
          <p:cNvSpPr txBox="1"/>
          <p:nvPr>
            <p:ph type="title"/>
          </p:nvPr>
        </p:nvSpPr>
        <p:spPr>
          <a:xfrm>
            <a:off x="720000" y="540000"/>
            <a:ext cx="7710900" cy="4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Baloo 2 Medium"/>
                <a:ea typeface="Baloo 2 Medium"/>
                <a:cs typeface="Baloo 2 Medium"/>
                <a:sym typeface="Baloo 2 Medium"/>
              </a:defRPr>
            </a:lvl9pPr>
          </a:lstStyle>
          <a:p/>
        </p:txBody>
      </p:sp>
      <p:sp>
        <p:nvSpPr>
          <p:cNvPr id="2538" name="Google Shape;2538;p13"/>
          <p:cNvSpPr txBox="1"/>
          <p:nvPr>
            <p:ph idx="1" type="subTitle"/>
          </p:nvPr>
        </p:nvSpPr>
        <p:spPr>
          <a:xfrm>
            <a:off x="1543725" y="2544874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9" name="Google Shape;2539;p13"/>
          <p:cNvSpPr txBox="1"/>
          <p:nvPr>
            <p:ph hasCustomPrompt="1" idx="2" type="title"/>
          </p:nvPr>
        </p:nvSpPr>
        <p:spPr>
          <a:xfrm>
            <a:off x="1656825" y="16544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40" name="Google Shape;2540;p13"/>
          <p:cNvSpPr txBox="1"/>
          <p:nvPr>
            <p:ph idx="3" type="subTitle"/>
          </p:nvPr>
        </p:nvSpPr>
        <p:spPr>
          <a:xfrm>
            <a:off x="3643196" y="2544873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1" name="Google Shape;2541;p13"/>
          <p:cNvSpPr txBox="1"/>
          <p:nvPr>
            <p:ph hasCustomPrompt="1" idx="4" type="title"/>
          </p:nvPr>
        </p:nvSpPr>
        <p:spPr>
          <a:xfrm>
            <a:off x="3756300" y="16544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42" name="Google Shape;2542;p13"/>
          <p:cNvSpPr txBox="1"/>
          <p:nvPr>
            <p:ph idx="5" type="subTitle"/>
          </p:nvPr>
        </p:nvSpPr>
        <p:spPr>
          <a:xfrm>
            <a:off x="5742679" y="2544873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3" name="Google Shape;2543;p13"/>
          <p:cNvSpPr txBox="1"/>
          <p:nvPr>
            <p:ph hasCustomPrompt="1" idx="6" type="title"/>
          </p:nvPr>
        </p:nvSpPr>
        <p:spPr>
          <a:xfrm>
            <a:off x="5855775" y="16544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44" name="Google Shape;2544;p13"/>
          <p:cNvSpPr txBox="1"/>
          <p:nvPr>
            <p:ph idx="7" type="title"/>
          </p:nvPr>
        </p:nvSpPr>
        <p:spPr>
          <a:xfrm>
            <a:off x="1543713" y="2233163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45" name="Google Shape;2545;p13"/>
          <p:cNvSpPr txBox="1"/>
          <p:nvPr>
            <p:ph idx="8" type="title"/>
          </p:nvPr>
        </p:nvSpPr>
        <p:spPr>
          <a:xfrm>
            <a:off x="3643188" y="2233163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46" name="Google Shape;2546;p13"/>
          <p:cNvSpPr txBox="1"/>
          <p:nvPr>
            <p:ph idx="9" type="title"/>
          </p:nvPr>
        </p:nvSpPr>
        <p:spPr>
          <a:xfrm>
            <a:off x="5742675" y="2233163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47" name="Google Shape;2547;p13"/>
          <p:cNvSpPr txBox="1"/>
          <p:nvPr>
            <p:ph idx="13" type="subTitle"/>
          </p:nvPr>
        </p:nvSpPr>
        <p:spPr>
          <a:xfrm>
            <a:off x="1543725" y="4115577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8" name="Google Shape;2548;p13"/>
          <p:cNvSpPr txBox="1"/>
          <p:nvPr>
            <p:ph hasCustomPrompt="1" idx="14" type="title"/>
          </p:nvPr>
        </p:nvSpPr>
        <p:spPr>
          <a:xfrm>
            <a:off x="1656825" y="32247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49" name="Google Shape;2549;p13"/>
          <p:cNvSpPr txBox="1"/>
          <p:nvPr>
            <p:ph idx="15" type="subTitle"/>
          </p:nvPr>
        </p:nvSpPr>
        <p:spPr>
          <a:xfrm>
            <a:off x="3643196" y="4115575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0" name="Google Shape;2550;p13"/>
          <p:cNvSpPr txBox="1"/>
          <p:nvPr>
            <p:ph hasCustomPrompt="1" idx="16" type="title"/>
          </p:nvPr>
        </p:nvSpPr>
        <p:spPr>
          <a:xfrm>
            <a:off x="3756300" y="32247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51" name="Google Shape;2551;p13"/>
          <p:cNvSpPr txBox="1"/>
          <p:nvPr>
            <p:ph idx="17" type="subTitle"/>
          </p:nvPr>
        </p:nvSpPr>
        <p:spPr>
          <a:xfrm>
            <a:off x="5742679" y="4115575"/>
            <a:ext cx="1857600" cy="49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2" name="Google Shape;2552;p13"/>
          <p:cNvSpPr txBox="1"/>
          <p:nvPr>
            <p:ph hasCustomPrompt="1" idx="18" type="title"/>
          </p:nvPr>
        </p:nvSpPr>
        <p:spPr>
          <a:xfrm>
            <a:off x="5855775" y="3224700"/>
            <a:ext cx="1631400" cy="49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53" name="Google Shape;2553;p13"/>
          <p:cNvSpPr txBox="1"/>
          <p:nvPr>
            <p:ph idx="19" type="title"/>
          </p:nvPr>
        </p:nvSpPr>
        <p:spPr>
          <a:xfrm>
            <a:off x="1543713" y="3803878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54" name="Google Shape;2554;p13"/>
          <p:cNvSpPr txBox="1"/>
          <p:nvPr>
            <p:ph idx="20" type="title"/>
          </p:nvPr>
        </p:nvSpPr>
        <p:spPr>
          <a:xfrm>
            <a:off x="3643188" y="3803877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55" name="Google Shape;2555;p13"/>
          <p:cNvSpPr txBox="1"/>
          <p:nvPr>
            <p:ph idx="21" type="title"/>
          </p:nvPr>
        </p:nvSpPr>
        <p:spPr>
          <a:xfrm>
            <a:off x="5742675" y="3803877"/>
            <a:ext cx="1857600" cy="31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556" name="Google Shape;2556;p13"/>
          <p:cNvGrpSpPr/>
          <p:nvPr/>
        </p:nvGrpSpPr>
        <p:grpSpPr>
          <a:xfrm>
            <a:off x="342458" y="303080"/>
            <a:ext cx="998606" cy="996066"/>
            <a:chOff x="1627056" y="1124425"/>
            <a:chExt cx="1326875" cy="1323500"/>
          </a:xfrm>
        </p:grpSpPr>
        <p:grpSp>
          <p:nvGrpSpPr>
            <p:cNvPr id="2557" name="Google Shape;2557;p13"/>
            <p:cNvGrpSpPr/>
            <p:nvPr/>
          </p:nvGrpSpPr>
          <p:grpSpPr>
            <a:xfrm>
              <a:off x="1627394" y="1124425"/>
              <a:ext cx="1326200" cy="1323500"/>
              <a:chOff x="2491050" y="1195375"/>
              <a:chExt cx="1326200" cy="1323500"/>
            </a:xfrm>
          </p:grpSpPr>
          <p:sp>
            <p:nvSpPr>
              <p:cNvPr id="2558" name="Google Shape;2558;p13"/>
              <p:cNvSpPr/>
              <p:nvPr/>
            </p:nvSpPr>
            <p:spPr>
              <a:xfrm>
                <a:off x="2709775" y="1195375"/>
                <a:ext cx="1107475" cy="1304950"/>
              </a:xfrm>
              <a:custGeom>
                <a:rect b="b" l="l" r="r" t="t"/>
                <a:pathLst>
                  <a:path extrusionOk="0" h="52198" w="44299">
                    <a:moveTo>
                      <a:pt x="39554" y="0"/>
                    </a:moveTo>
                    <a:cubicBezTo>
                      <a:pt x="39470" y="0"/>
                      <a:pt x="39386" y="7"/>
                      <a:pt x="39300" y="21"/>
                    </a:cubicBezTo>
                    <a:cubicBezTo>
                      <a:pt x="36865" y="426"/>
                      <a:pt x="34118" y="6299"/>
                      <a:pt x="33184" y="8450"/>
                    </a:cubicBezTo>
                    <a:cubicBezTo>
                      <a:pt x="32403" y="8012"/>
                      <a:pt x="30760" y="7705"/>
                      <a:pt x="29906" y="7705"/>
                    </a:cubicBezTo>
                    <a:cubicBezTo>
                      <a:pt x="29415" y="7705"/>
                      <a:pt x="29185" y="7807"/>
                      <a:pt x="29531" y="8044"/>
                    </a:cubicBezTo>
                    <a:cubicBezTo>
                      <a:pt x="30004" y="8410"/>
                      <a:pt x="30437" y="8816"/>
                      <a:pt x="30830" y="9262"/>
                    </a:cubicBezTo>
                    <a:lnTo>
                      <a:pt x="27623" y="9343"/>
                    </a:lnTo>
                    <a:cubicBezTo>
                      <a:pt x="28056" y="8234"/>
                      <a:pt x="28191" y="7124"/>
                      <a:pt x="27650" y="6502"/>
                    </a:cubicBezTo>
                    <a:cubicBezTo>
                      <a:pt x="27490" y="6318"/>
                      <a:pt x="27234" y="6237"/>
                      <a:pt x="26920" y="6237"/>
                    </a:cubicBezTo>
                    <a:cubicBezTo>
                      <a:pt x="26172" y="6237"/>
                      <a:pt x="25092" y="6698"/>
                      <a:pt x="24186" y="7327"/>
                    </a:cubicBezTo>
                    <a:cubicBezTo>
                      <a:pt x="24416" y="5974"/>
                      <a:pt x="24267" y="4486"/>
                      <a:pt x="23225" y="3904"/>
                    </a:cubicBezTo>
                    <a:cubicBezTo>
                      <a:pt x="23080" y="3825"/>
                      <a:pt x="22926" y="3787"/>
                      <a:pt x="22765" y="3787"/>
                    </a:cubicBezTo>
                    <a:cubicBezTo>
                      <a:pt x="21301" y="3787"/>
                      <a:pt x="19236" y="6849"/>
                      <a:pt x="17786" y="9384"/>
                    </a:cubicBezTo>
                    <a:lnTo>
                      <a:pt x="14119" y="9276"/>
                    </a:lnTo>
                    <a:cubicBezTo>
                      <a:pt x="14863" y="8369"/>
                      <a:pt x="15810" y="7801"/>
                      <a:pt x="15485" y="7530"/>
                    </a:cubicBezTo>
                    <a:cubicBezTo>
                      <a:pt x="15358" y="7423"/>
                      <a:pt x="15166" y="7378"/>
                      <a:pt x="14936" y="7378"/>
                    </a:cubicBezTo>
                    <a:cubicBezTo>
                      <a:pt x="13773" y="7378"/>
                      <a:pt x="11616" y="8518"/>
                      <a:pt x="11616" y="8518"/>
                    </a:cubicBezTo>
                    <a:cubicBezTo>
                      <a:pt x="11494" y="7977"/>
                      <a:pt x="10587" y="5758"/>
                      <a:pt x="10127" y="5419"/>
                    </a:cubicBezTo>
                    <a:cubicBezTo>
                      <a:pt x="10104" y="5407"/>
                      <a:pt x="10081" y="5401"/>
                      <a:pt x="10057" y="5401"/>
                    </a:cubicBezTo>
                    <a:cubicBezTo>
                      <a:pt x="9954" y="5401"/>
                      <a:pt x="9842" y="5514"/>
                      <a:pt x="9721" y="5690"/>
                    </a:cubicBezTo>
                    <a:cubicBezTo>
                      <a:pt x="8490" y="3512"/>
                      <a:pt x="6785" y="1049"/>
                      <a:pt x="5161" y="778"/>
                    </a:cubicBezTo>
                    <a:cubicBezTo>
                      <a:pt x="5071" y="764"/>
                      <a:pt x="4981" y="757"/>
                      <a:pt x="4892" y="757"/>
                    </a:cubicBezTo>
                    <a:cubicBezTo>
                      <a:pt x="2053" y="757"/>
                      <a:pt x="1" y="7846"/>
                      <a:pt x="263" y="20507"/>
                    </a:cubicBezTo>
                    <a:cubicBezTo>
                      <a:pt x="534" y="33564"/>
                      <a:pt x="5337" y="39044"/>
                      <a:pt x="13253" y="42170"/>
                    </a:cubicBezTo>
                    <a:cubicBezTo>
                      <a:pt x="15230" y="42949"/>
                      <a:pt x="17763" y="43276"/>
                      <a:pt x="20507" y="43276"/>
                    </a:cubicBezTo>
                    <a:cubicBezTo>
                      <a:pt x="21050" y="43276"/>
                      <a:pt x="21600" y="43263"/>
                      <a:pt x="22156" y="43239"/>
                    </a:cubicBezTo>
                    <a:cubicBezTo>
                      <a:pt x="22674" y="43267"/>
                      <a:pt x="23192" y="43281"/>
                      <a:pt x="23709" y="43281"/>
                    </a:cubicBezTo>
                    <a:cubicBezTo>
                      <a:pt x="24653" y="43281"/>
                      <a:pt x="25597" y="43236"/>
                      <a:pt x="26540" y="43157"/>
                    </a:cubicBezTo>
                    <a:lnTo>
                      <a:pt x="29003" y="51574"/>
                    </a:lnTo>
                    <a:cubicBezTo>
                      <a:pt x="29122" y="51953"/>
                      <a:pt x="29458" y="52198"/>
                      <a:pt x="29840" y="52198"/>
                    </a:cubicBezTo>
                    <a:cubicBezTo>
                      <a:pt x="29894" y="52198"/>
                      <a:pt x="29949" y="52193"/>
                      <a:pt x="30004" y="52183"/>
                    </a:cubicBezTo>
                    <a:lnTo>
                      <a:pt x="37325" y="50857"/>
                    </a:lnTo>
                    <a:cubicBezTo>
                      <a:pt x="37771" y="50762"/>
                      <a:pt x="38082" y="50342"/>
                      <a:pt x="38042" y="49882"/>
                    </a:cubicBezTo>
                    <a:lnTo>
                      <a:pt x="38001" y="49679"/>
                    </a:lnTo>
                    <a:cubicBezTo>
                      <a:pt x="38597" y="49558"/>
                      <a:pt x="39192" y="49395"/>
                      <a:pt x="39760" y="49179"/>
                    </a:cubicBezTo>
                    <a:cubicBezTo>
                      <a:pt x="40180" y="49030"/>
                      <a:pt x="40586" y="48827"/>
                      <a:pt x="40965" y="48570"/>
                    </a:cubicBezTo>
                    <a:cubicBezTo>
                      <a:pt x="42399" y="47553"/>
                      <a:pt x="43155" y="40815"/>
                      <a:pt x="39075" y="40815"/>
                    </a:cubicBezTo>
                    <a:cubicBezTo>
                      <a:pt x="38922" y="40815"/>
                      <a:pt x="38763" y="40824"/>
                      <a:pt x="38597" y="40844"/>
                    </a:cubicBezTo>
                    <a:cubicBezTo>
                      <a:pt x="38677" y="40816"/>
                      <a:pt x="38687" y="40802"/>
                      <a:pt x="38642" y="40802"/>
                    </a:cubicBezTo>
                    <a:cubicBezTo>
                      <a:pt x="38493" y="40802"/>
                      <a:pt x="37730" y="40957"/>
                      <a:pt x="37000" y="41250"/>
                    </a:cubicBezTo>
                    <a:lnTo>
                      <a:pt x="36756" y="39031"/>
                    </a:lnTo>
                    <a:cubicBezTo>
                      <a:pt x="41222" y="35540"/>
                      <a:pt x="43833" y="30046"/>
                      <a:pt x="44036" y="20507"/>
                    </a:cubicBezTo>
                    <a:cubicBezTo>
                      <a:pt x="44299" y="7820"/>
                      <a:pt x="42416" y="0"/>
                      <a:pt x="395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9" name="Google Shape;2559;p13"/>
              <p:cNvSpPr/>
              <p:nvPr/>
            </p:nvSpPr>
            <p:spPr>
              <a:xfrm>
                <a:off x="2491050" y="1588275"/>
                <a:ext cx="121125" cy="103875"/>
              </a:xfrm>
              <a:custGeom>
                <a:rect b="b" l="l" r="r" t="t"/>
                <a:pathLst>
                  <a:path extrusionOk="0" h="4155" w="4845">
                    <a:moveTo>
                      <a:pt x="1272" y="1"/>
                    </a:moveTo>
                    <a:cubicBezTo>
                      <a:pt x="1164" y="14"/>
                      <a:pt x="1056" y="41"/>
                      <a:pt x="961" y="95"/>
                    </a:cubicBezTo>
                    <a:cubicBezTo>
                      <a:pt x="853" y="176"/>
                      <a:pt x="744" y="271"/>
                      <a:pt x="663" y="393"/>
                    </a:cubicBezTo>
                    <a:cubicBezTo>
                      <a:pt x="541" y="528"/>
                      <a:pt x="447" y="691"/>
                      <a:pt x="379" y="867"/>
                    </a:cubicBezTo>
                    <a:cubicBezTo>
                      <a:pt x="271" y="1056"/>
                      <a:pt x="190" y="1259"/>
                      <a:pt x="149" y="1475"/>
                    </a:cubicBezTo>
                    <a:cubicBezTo>
                      <a:pt x="81" y="1705"/>
                      <a:pt x="54" y="1949"/>
                      <a:pt x="54" y="2193"/>
                    </a:cubicBezTo>
                    <a:cubicBezTo>
                      <a:pt x="0" y="3451"/>
                      <a:pt x="460" y="4114"/>
                      <a:pt x="1407" y="4155"/>
                    </a:cubicBezTo>
                    <a:cubicBezTo>
                      <a:pt x="1624" y="4155"/>
                      <a:pt x="1854" y="4073"/>
                      <a:pt x="2030" y="3952"/>
                    </a:cubicBezTo>
                    <a:cubicBezTo>
                      <a:pt x="2273" y="3749"/>
                      <a:pt x="2476" y="3505"/>
                      <a:pt x="2625" y="3234"/>
                    </a:cubicBezTo>
                    <a:lnTo>
                      <a:pt x="2855" y="2842"/>
                    </a:lnTo>
                    <a:cubicBezTo>
                      <a:pt x="2950" y="2680"/>
                      <a:pt x="3031" y="2558"/>
                      <a:pt x="3085" y="2477"/>
                    </a:cubicBezTo>
                    <a:cubicBezTo>
                      <a:pt x="3126" y="2382"/>
                      <a:pt x="3194" y="2287"/>
                      <a:pt x="3261" y="2206"/>
                    </a:cubicBezTo>
                    <a:cubicBezTo>
                      <a:pt x="3315" y="2125"/>
                      <a:pt x="3383" y="2057"/>
                      <a:pt x="3451" y="2003"/>
                    </a:cubicBezTo>
                    <a:cubicBezTo>
                      <a:pt x="3505" y="1949"/>
                      <a:pt x="3586" y="1935"/>
                      <a:pt x="3654" y="1935"/>
                    </a:cubicBezTo>
                    <a:cubicBezTo>
                      <a:pt x="3870" y="1949"/>
                      <a:pt x="3978" y="2084"/>
                      <a:pt x="3965" y="2355"/>
                    </a:cubicBezTo>
                    <a:cubicBezTo>
                      <a:pt x="3951" y="2544"/>
                      <a:pt x="3897" y="2720"/>
                      <a:pt x="3830" y="2896"/>
                    </a:cubicBezTo>
                    <a:cubicBezTo>
                      <a:pt x="3735" y="3099"/>
                      <a:pt x="3640" y="3275"/>
                      <a:pt x="3559" y="3437"/>
                    </a:cubicBezTo>
                    <a:cubicBezTo>
                      <a:pt x="3478" y="3546"/>
                      <a:pt x="3437" y="3667"/>
                      <a:pt x="3424" y="3789"/>
                    </a:cubicBezTo>
                    <a:cubicBezTo>
                      <a:pt x="3410" y="3843"/>
                      <a:pt x="3424" y="3897"/>
                      <a:pt x="3437" y="3952"/>
                    </a:cubicBezTo>
                    <a:cubicBezTo>
                      <a:pt x="3491" y="4033"/>
                      <a:pt x="3599" y="4100"/>
                      <a:pt x="3708" y="4100"/>
                    </a:cubicBezTo>
                    <a:cubicBezTo>
                      <a:pt x="3716" y="4101"/>
                      <a:pt x="3725" y="4101"/>
                      <a:pt x="3733" y="4101"/>
                    </a:cubicBezTo>
                    <a:cubicBezTo>
                      <a:pt x="3980" y="4101"/>
                      <a:pt x="4203" y="3912"/>
                      <a:pt x="4438" y="3559"/>
                    </a:cubicBezTo>
                    <a:cubicBezTo>
                      <a:pt x="4682" y="3140"/>
                      <a:pt x="4817" y="2666"/>
                      <a:pt x="4817" y="2193"/>
                    </a:cubicBezTo>
                    <a:cubicBezTo>
                      <a:pt x="4844" y="1543"/>
                      <a:pt x="4736" y="1069"/>
                      <a:pt x="4506" y="718"/>
                    </a:cubicBezTo>
                    <a:cubicBezTo>
                      <a:pt x="4317" y="379"/>
                      <a:pt x="3965" y="176"/>
                      <a:pt x="3586" y="176"/>
                    </a:cubicBezTo>
                    <a:cubicBezTo>
                      <a:pt x="3451" y="176"/>
                      <a:pt x="3315" y="190"/>
                      <a:pt x="3194" y="244"/>
                    </a:cubicBezTo>
                    <a:cubicBezTo>
                      <a:pt x="3045" y="298"/>
                      <a:pt x="2896" y="379"/>
                      <a:pt x="2774" y="501"/>
                    </a:cubicBezTo>
                    <a:cubicBezTo>
                      <a:pt x="2625" y="609"/>
                      <a:pt x="2503" y="758"/>
                      <a:pt x="2409" y="921"/>
                    </a:cubicBezTo>
                    <a:lnTo>
                      <a:pt x="2165" y="1313"/>
                    </a:lnTo>
                    <a:cubicBezTo>
                      <a:pt x="2098" y="1448"/>
                      <a:pt x="2030" y="1543"/>
                      <a:pt x="1976" y="1624"/>
                    </a:cubicBezTo>
                    <a:cubicBezTo>
                      <a:pt x="1935" y="1719"/>
                      <a:pt x="1895" y="1800"/>
                      <a:pt x="1840" y="1868"/>
                    </a:cubicBezTo>
                    <a:lnTo>
                      <a:pt x="1732" y="2071"/>
                    </a:lnTo>
                    <a:lnTo>
                      <a:pt x="1624" y="2193"/>
                    </a:lnTo>
                    <a:cubicBezTo>
                      <a:pt x="1597" y="2220"/>
                      <a:pt x="1570" y="2247"/>
                      <a:pt x="1529" y="2274"/>
                    </a:cubicBezTo>
                    <a:lnTo>
                      <a:pt x="1407" y="2274"/>
                    </a:lnTo>
                    <a:cubicBezTo>
                      <a:pt x="1272" y="2274"/>
                      <a:pt x="1204" y="2166"/>
                      <a:pt x="1204" y="1963"/>
                    </a:cubicBezTo>
                    <a:cubicBezTo>
                      <a:pt x="1218" y="1665"/>
                      <a:pt x="1299" y="1367"/>
                      <a:pt x="1407" y="1083"/>
                    </a:cubicBezTo>
                    <a:cubicBezTo>
                      <a:pt x="1502" y="867"/>
                      <a:pt x="1570" y="636"/>
                      <a:pt x="1610" y="406"/>
                    </a:cubicBezTo>
                    <a:cubicBezTo>
                      <a:pt x="1624" y="298"/>
                      <a:pt x="1597" y="190"/>
                      <a:pt x="1529" y="109"/>
                    </a:cubicBezTo>
                    <a:cubicBezTo>
                      <a:pt x="1462" y="41"/>
                      <a:pt x="1367" y="1"/>
                      <a:pt x="12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0" name="Google Shape;2560;p13"/>
              <p:cNvSpPr/>
              <p:nvPr/>
            </p:nvSpPr>
            <p:spPr>
              <a:xfrm>
                <a:off x="2493075" y="1709675"/>
                <a:ext cx="121800" cy="108500"/>
              </a:xfrm>
              <a:custGeom>
                <a:rect b="b" l="l" r="r" t="t"/>
                <a:pathLst>
                  <a:path extrusionOk="0" h="4340" w="4872">
                    <a:moveTo>
                      <a:pt x="3868" y="0"/>
                    </a:moveTo>
                    <a:cubicBezTo>
                      <a:pt x="3850" y="0"/>
                      <a:pt x="3833" y="1"/>
                      <a:pt x="3816" y="2"/>
                    </a:cubicBezTo>
                    <a:lnTo>
                      <a:pt x="1786" y="137"/>
                    </a:lnTo>
                    <a:cubicBezTo>
                      <a:pt x="1151" y="165"/>
                      <a:pt x="704" y="368"/>
                      <a:pt x="406" y="733"/>
                    </a:cubicBezTo>
                    <a:cubicBezTo>
                      <a:pt x="122" y="1085"/>
                      <a:pt x="0" y="1626"/>
                      <a:pt x="55" y="2357"/>
                    </a:cubicBezTo>
                    <a:cubicBezTo>
                      <a:pt x="109" y="3074"/>
                      <a:pt x="271" y="3642"/>
                      <a:pt x="582" y="3940"/>
                    </a:cubicBezTo>
                    <a:cubicBezTo>
                      <a:pt x="843" y="4212"/>
                      <a:pt x="1260" y="4340"/>
                      <a:pt x="1796" y="4340"/>
                    </a:cubicBezTo>
                    <a:cubicBezTo>
                      <a:pt x="1872" y="4340"/>
                      <a:pt x="1950" y="4337"/>
                      <a:pt x="2030" y="4332"/>
                    </a:cubicBezTo>
                    <a:lnTo>
                      <a:pt x="4060" y="4197"/>
                    </a:lnTo>
                    <a:cubicBezTo>
                      <a:pt x="4357" y="4183"/>
                      <a:pt x="4574" y="4116"/>
                      <a:pt x="4696" y="3953"/>
                    </a:cubicBezTo>
                    <a:cubicBezTo>
                      <a:pt x="4817" y="3791"/>
                      <a:pt x="4872" y="3574"/>
                      <a:pt x="4845" y="3371"/>
                    </a:cubicBezTo>
                    <a:cubicBezTo>
                      <a:pt x="4831" y="3250"/>
                      <a:pt x="4817" y="3155"/>
                      <a:pt x="4790" y="3060"/>
                    </a:cubicBezTo>
                    <a:cubicBezTo>
                      <a:pt x="4763" y="2979"/>
                      <a:pt x="4723" y="2898"/>
                      <a:pt x="4669" y="2830"/>
                    </a:cubicBezTo>
                    <a:cubicBezTo>
                      <a:pt x="4614" y="2749"/>
                      <a:pt x="4533" y="2681"/>
                      <a:pt x="4439" y="2654"/>
                    </a:cubicBezTo>
                    <a:cubicBezTo>
                      <a:pt x="4340" y="2634"/>
                      <a:pt x="4240" y="2622"/>
                      <a:pt x="4141" y="2622"/>
                    </a:cubicBezTo>
                    <a:cubicBezTo>
                      <a:pt x="4105" y="2622"/>
                      <a:pt x="4069" y="2624"/>
                      <a:pt x="4033" y="2627"/>
                    </a:cubicBezTo>
                    <a:lnTo>
                      <a:pt x="1814" y="2763"/>
                    </a:lnTo>
                    <a:lnTo>
                      <a:pt x="1584" y="2763"/>
                    </a:lnTo>
                    <a:lnTo>
                      <a:pt x="1394" y="2708"/>
                    </a:lnTo>
                    <a:cubicBezTo>
                      <a:pt x="1340" y="2668"/>
                      <a:pt x="1286" y="2614"/>
                      <a:pt x="1259" y="2560"/>
                    </a:cubicBezTo>
                    <a:cubicBezTo>
                      <a:pt x="1218" y="2465"/>
                      <a:pt x="1205" y="2384"/>
                      <a:pt x="1205" y="2289"/>
                    </a:cubicBezTo>
                    <a:cubicBezTo>
                      <a:pt x="1191" y="2194"/>
                      <a:pt x="1205" y="2086"/>
                      <a:pt x="1245" y="1991"/>
                    </a:cubicBezTo>
                    <a:cubicBezTo>
                      <a:pt x="1272" y="1924"/>
                      <a:pt x="1326" y="1856"/>
                      <a:pt x="1408" y="1815"/>
                    </a:cubicBezTo>
                    <a:cubicBezTo>
                      <a:pt x="1516" y="1748"/>
                      <a:pt x="1624" y="1721"/>
                      <a:pt x="1746" y="1707"/>
                    </a:cubicBezTo>
                    <a:lnTo>
                      <a:pt x="3965" y="1572"/>
                    </a:lnTo>
                    <a:cubicBezTo>
                      <a:pt x="4263" y="1558"/>
                      <a:pt x="4466" y="1477"/>
                      <a:pt x="4560" y="1342"/>
                    </a:cubicBezTo>
                    <a:cubicBezTo>
                      <a:pt x="4655" y="1152"/>
                      <a:pt x="4696" y="922"/>
                      <a:pt x="4669" y="706"/>
                    </a:cubicBezTo>
                    <a:cubicBezTo>
                      <a:pt x="4669" y="503"/>
                      <a:pt x="4560" y="313"/>
                      <a:pt x="4398" y="192"/>
                    </a:cubicBezTo>
                    <a:cubicBezTo>
                      <a:pt x="4249" y="68"/>
                      <a:pt x="4055" y="0"/>
                      <a:pt x="3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1" name="Google Shape;2561;p13"/>
              <p:cNvSpPr/>
              <p:nvPr/>
            </p:nvSpPr>
            <p:spPr>
              <a:xfrm>
                <a:off x="2502875" y="1833975"/>
                <a:ext cx="137700" cy="152850"/>
              </a:xfrm>
              <a:custGeom>
                <a:rect b="b" l="l" r="r" t="t"/>
                <a:pathLst>
                  <a:path extrusionOk="0" h="6114" w="5508">
                    <a:moveTo>
                      <a:pt x="3838" y="0"/>
                    </a:moveTo>
                    <a:cubicBezTo>
                      <a:pt x="3733" y="0"/>
                      <a:pt x="3617" y="13"/>
                      <a:pt x="3492" y="37"/>
                    </a:cubicBezTo>
                    <a:lnTo>
                      <a:pt x="583" y="632"/>
                    </a:lnTo>
                    <a:cubicBezTo>
                      <a:pt x="393" y="646"/>
                      <a:pt x="231" y="727"/>
                      <a:pt x="109" y="862"/>
                    </a:cubicBezTo>
                    <a:cubicBezTo>
                      <a:pt x="14" y="997"/>
                      <a:pt x="1" y="1173"/>
                      <a:pt x="55" y="1322"/>
                    </a:cubicBezTo>
                    <a:cubicBezTo>
                      <a:pt x="68" y="1471"/>
                      <a:pt x="150" y="1593"/>
                      <a:pt x="271" y="1674"/>
                    </a:cubicBezTo>
                    <a:cubicBezTo>
                      <a:pt x="358" y="1726"/>
                      <a:pt x="456" y="1750"/>
                      <a:pt x="554" y="1750"/>
                    </a:cubicBezTo>
                    <a:cubicBezTo>
                      <a:pt x="609" y="1750"/>
                      <a:pt x="665" y="1743"/>
                      <a:pt x="718" y="1728"/>
                    </a:cubicBezTo>
                    <a:lnTo>
                      <a:pt x="2612" y="1336"/>
                    </a:lnTo>
                    <a:lnTo>
                      <a:pt x="1354" y="2405"/>
                    </a:lnTo>
                    <a:cubicBezTo>
                      <a:pt x="1178" y="2553"/>
                      <a:pt x="1016" y="2716"/>
                      <a:pt x="880" y="2892"/>
                    </a:cubicBezTo>
                    <a:cubicBezTo>
                      <a:pt x="799" y="3013"/>
                      <a:pt x="772" y="3149"/>
                      <a:pt x="799" y="3284"/>
                    </a:cubicBezTo>
                    <a:cubicBezTo>
                      <a:pt x="826" y="3392"/>
                      <a:pt x="880" y="3474"/>
                      <a:pt x="948" y="3555"/>
                    </a:cubicBezTo>
                    <a:cubicBezTo>
                      <a:pt x="1056" y="3636"/>
                      <a:pt x="1178" y="3690"/>
                      <a:pt x="1300" y="3731"/>
                    </a:cubicBezTo>
                    <a:lnTo>
                      <a:pt x="3181" y="4218"/>
                    </a:lnTo>
                    <a:lnTo>
                      <a:pt x="1435" y="4570"/>
                    </a:lnTo>
                    <a:cubicBezTo>
                      <a:pt x="1232" y="4597"/>
                      <a:pt x="1043" y="4705"/>
                      <a:pt x="934" y="4881"/>
                    </a:cubicBezTo>
                    <a:cubicBezTo>
                      <a:pt x="853" y="5043"/>
                      <a:pt x="840" y="5219"/>
                      <a:pt x="880" y="5395"/>
                    </a:cubicBezTo>
                    <a:cubicBezTo>
                      <a:pt x="975" y="5868"/>
                      <a:pt x="1204" y="6114"/>
                      <a:pt x="1550" y="6114"/>
                    </a:cubicBezTo>
                    <a:cubicBezTo>
                      <a:pt x="1599" y="6114"/>
                      <a:pt x="1651" y="6109"/>
                      <a:pt x="1706" y="6099"/>
                    </a:cubicBezTo>
                    <a:lnTo>
                      <a:pt x="4615" y="5517"/>
                    </a:lnTo>
                    <a:cubicBezTo>
                      <a:pt x="4899" y="5476"/>
                      <a:pt x="5156" y="5314"/>
                      <a:pt x="5332" y="5097"/>
                    </a:cubicBezTo>
                    <a:cubicBezTo>
                      <a:pt x="5467" y="4867"/>
                      <a:pt x="5508" y="4583"/>
                      <a:pt x="5427" y="4340"/>
                    </a:cubicBezTo>
                    <a:cubicBezTo>
                      <a:pt x="5346" y="3893"/>
                      <a:pt x="5129" y="3636"/>
                      <a:pt x="4777" y="3541"/>
                    </a:cubicBezTo>
                    <a:lnTo>
                      <a:pt x="2653" y="2986"/>
                    </a:lnTo>
                    <a:lnTo>
                      <a:pt x="4439" y="1674"/>
                    </a:lnTo>
                    <a:cubicBezTo>
                      <a:pt x="4547" y="1579"/>
                      <a:pt x="4642" y="1471"/>
                      <a:pt x="4710" y="1336"/>
                    </a:cubicBezTo>
                    <a:cubicBezTo>
                      <a:pt x="4764" y="1187"/>
                      <a:pt x="4777" y="1011"/>
                      <a:pt x="4737" y="849"/>
                    </a:cubicBezTo>
                    <a:cubicBezTo>
                      <a:pt x="4669" y="483"/>
                      <a:pt x="4520" y="240"/>
                      <a:pt x="4317" y="118"/>
                    </a:cubicBezTo>
                    <a:cubicBezTo>
                      <a:pt x="4187" y="40"/>
                      <a:pt x="4028" y="0"/>
                      <a:pt x="38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2" name="Google Shape;2562;p13"/>
              <p:cNvSpPr/>
              <p:nvPr/>
            </p:nvSpPr>
            <p:spPr>
              <a:xfrm>
                <a:off x="2542125" y="1986900"/>
                <a:ext cx="152575" cy="162075"/>
              </a:xfrm>
              <a:custGeom>
                <a:rect b="b" l="l" r="r" t="t"/>
                <a:pathLst>
                  <a:path extrusionOk="0" h="6483" w="6103">
                    <a:moveTo>
                      <a:pt x="3757" y="0"/>
                    </a:moveTo>
                    <a:cubicBezTo>
                      <a:pt x="3575" y="0"/>
                      <a:pt x="3393" y="42"/>
                      <a:pt x="3234" y="130"/>
                    </a:cubicBezTo>
                    <a:lnTo>
                      <a:pt x="474" y="1281"/>
                    </a:lnTo>
                    <a:cubicBezTo>
                      <a:pt x="298" y="1335"/>
                      <a:pt x="149" y="1456"/>
                      <a:pt x="55" y="1619"/>
                    </a:cubicBezTo>
                    <a:cubicBezTo>
                      <a:pt x="0" y="1917"/>
                      <a:pt x="122" y="2214"/>
                      <a:pt x="379" y="2377"/>
                    </a:cubicBezTo>
                    <a:cubicBezTo>
                      <a:pt x="433" y="2391"/>
                      <a:pt x="488" y="2399"/>
                      <a:pt x="544" y="2399"/>
                    </a:cubicBezTo>
                    <a:cubicBezTo>
                      <a:pt x="643" y="2399"/>
                      <a:pt x="744" y="2374"/>
                      <a:pt x="839" y="2322"/>
                    </a:cubicBezTo>
                    <a:lnTo>
                      <a:pt x="2612" y="1578"/>
                    </a:lnTo>
                    <a:lnTo>
                      <a:pt x="1597" y="2864"/>
                    </a:lnTo>
                    <a:cubicBezTo>
                      <a:pt x="1462" y="3053"/>
                      <a:pt x="1340" y="3243"/>
                      <a:pt x="1218" y="3446"/>
                    </a:cubicBezTo>
                    <a:cubicBezTo>
                      <a:pt x="1123" y="3676"/>
                      <a:pt x="1205" y="3946"/>
                      <a:pt x="1421" y="4081"/>
                    </a:cubicBezTo>
                    <a:cubicBezTo>
                      <a:pt x="1523" y="4138"/>
                      <a:pt x="1624" y="4166"/>
                      <a:pt x="1733" y="4166"/>
                    </a:cubicBezTo>
                    <a:cubicBezTo>
                      <a:pt x="1755" y="4166"/>
                      <a:pt x="1777" y="4165"/>
                      <a:pt x="1800" y="4163"/>
                    </a:cubicBezTo>
                    <a:lnTo>
                      <a:pt x="3749" y="4284"/>
                    </a:lnTo>
                    <a:lnTo>
                      <a:pt x="2098" y="4975"/>
                    </a:lnTo>
                    <a:cubicBezTo>
                      <a:pt x="1908" y="5042"/>
                      <a:pt x="1746" y="5177"/>
                      <a:pt x="1678" y="5367"/>
                    </a:cubicBezTo>
                    <a:cubicBezTo>
                      <a:pt x="1624" y="5543"/>
                      <a:pt x="1638" y="5732"/>
                      <a:pt x="1719" y="5895"/>
                    </a:cubicBezTo>
                    <a:cubicBezTo>
                      <a:pt x="1882" y="6292"/>
                      <a:pt x="2107" y="6483"/>
                      <a:pt x="2381" y="6483"/>
                    </a:cubicBezTo>
                    <a:cubicBezTo>
                      <a:pt x="2471" y="6483"/>
                      <a:pt x="2566" y="6462"/>
                      <a:pt x="2666" y="6422"/>
                    </a:cubicBezTo>
                    <a:lnTo>
                      <a:pt x="5399" y="5272"/>
                    </a:lnTo>
                    <a:cubicBezTo>
                      <a:pt x="5670" y="5177"/>
                      <a:pt x="5900" y="4988"/>
                      <a:pt x="6022" y="4731"/>
                    </a:cubicBezTo>
                    <a:cubicBezTo>
                      <a:pt x="6103" y="4474"/>
                      <a:pt x="6089" y="4190"/>
                      <a:pt x="5981" y="3946"/>
                    </a:cubicBezTo>
                    <a:cubicBezTo>
                      <a:pt x="5846" y="3594"/>
                      <a:pt x="5535" y="3351"/>
                      <a:pt x="5169" y="3310"/>
                    </a:cubicBezTo>
                    <a:lnTo>
                      <a:pt x="2977" y="3175"/>
                    </a:lnTo>
                    <a:lnTo>
                      <a:pt x="4466" y="1565"/>
                    </a:lnTo>
                    <a:cubicBezTo>
                      <a:pt x="4560" y="1456"/>
                      <a:pt x="4628" y="1321"/>
                      <a:pt x="4669" y="1172"/>
                    </a:cubicBezTo>
                    <a:cubicBezTo>
                      <a:pt x="4709" y="1010"/>
                      <a:pt x="4682" y="834"/>
                      <a:pt x="4601" y="685"/>
                    </a:cubicBezTo>
                    <a:cubicBezTo>
                      <a:pt x="4452" y="333"/>
                      <a:pt x="4263" y="130"/>
                      <a:pt x="4046" y="36"/>
                    </a:cubicBezTo>
                    <a:cubicBezTo>
                      <a:pt x="3952" y="12"/>
                      <a:pt x="3854" y="0"/>
                      <a:pt x="3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3" name="Google Shape;2563;p13"/>
              <p:cNvSpPr/>
              <p:nvPr/>
            </p:nvSpPr>
            <p:spPr>
              <a:xfrm>
                <a:off x="2619600" y="2126775"/>
                <a:ext cx="138700" cy="132125"/>
              </a:xfrm>
              <a:custGeom>
                <a:rect b="b" l="l" r="r" t="t"/>
                <a:pathLst>
                  <a:path extrusionOk="0" h="5285" w="5548">
                    <a:moveTo>
                      <a:pt x="3448" y="0"/>
                    </a:moveTo>
                    <a:cubicBezTo>
                      <a:pt x="3286" y="0"/>
                      <a:pt x="3112" y="68"/>
                      <a:pt x="2923" y="205"/>
                    </a:cubicBezTo>
                    <a:lnTo>
                      <a:pt x="555" y="1856"/>
                    </a:lnTo>
                    <a:cubicBezTo>
                      <a:pt x="325" y="1991"/>
                      <a:pt x="149" y="2194"/>
                      <a:pt x="54" y="2451"/>
                    </a:cubicBezTo>
                    <a:cubicBezTo>
                      <a:pt x="0" y="2613"/>
                      <a:pt x="68" y="2816"/>
                      <a:pt x="217" y="3046"/>
                    </a:cubicBezTo>
                    <a:lnTo>
                      <a:pt x="1488" y="4846"/>
                    </a:lnTo>
                    <a:cubicBezTo>
                      <a:pt x="1583" y="5022"/>
                      <a:pt x="1746" y="5171"/>
                      <a:pt x="1921" y="5252"/>
                    </a:cubicBezTo>
                    <a:cubicBezTo>
                      <a:pt x="1979" y="5274"/>
                      <a:pt x="2037" y="5285"/>
                      <a:pt x="2095" y="5285"/>
                    </a:cubicBezTo>
                    <a:cubicBezTo>
                      <a:pt x="2215" y="5285"/>
                      <a:pt x="2331" y="5239"/>
                      <a:pt x="2422" y="5157"/>
                    </a:cubicBezTo>
                    <a:cubicBezTo>
                      <a:pt x="2557" y="5090"/>
                      <a:pt x="2639" y="4954"/>
                      <a:pt x="2639" y="4805"/>
                    </a:cubicBezTo>
                    <a:cubicBezTo>
                      <a:pt x="2612" y="4603"/>
                      <a:pt x="2544" y="4427"/>
                      <a:pt x="2422" y="4278"/>
                    </a:cubicBezTo>
                    <a:lnTo>
                      <a:pt x="1570" y="3060"/>
                    </a:lnTo>
                    <a:lnTo>
                      <a:pt x="2165" y="2654"/>
                    </a:lnTo>
                    <a:lnTo>
                      <a:pt x="2801" y="3547"/>
                    </a:lnTo>
                    <a:cubicBezTo>
                      <a:pt x="2896" y="3709"/>
                      <a:pt x="3031" y="3845"/>
                      <a:pt x="3193" y="3939"/>
                    </a:cubicBezTo>
                    <a:cubicBezTo>
                      <a:pt x="3239" y="3965"/>
                      <a:pt x="3289" y="3977"/>
                      <a:pt x="3339" y="3977"/>
                    </a:cubicBezTo>
                    <a:cubicBezTo>
                      <a:pt x="3422" y="3977"/>
                      <a:pt x="3505" y="3944"/>
                      <a:pt x="3572" y="3885"/>
                    </a:cubicBezTo>
                    <a:cubicBezTo>
                      <a:pt x="3694" y="3818"/>
                      <a:pt x="3789" y="3696"/>
                      <a:pt x="3802" y="3547"/>
                    </a:cubicBezTo>
                    <a:cubicBezTo>
                      <a:pt x="3789" y="3371"/>
                      <a:pt x="3721" y="3195"/>
                      <a:pt x="3599" y="3060"/>
                    </a:cubicBezTo>
                    <a:lnTo>
                      <a:pt x="2936" y="2113"/>
                    </a:lnTo>
                    <a:lnTo>
                      <a:pt x="3586" y="1639"/>
                    </a:lnTo>
                    <a:lnTo>
                      <a:pt x="4452" y="2857"/>
                    </a:lnTo>
                    <a:cubicBezTo>
                      <a:pt x="4533" y="3019"/>
                      <a:pt x="4682" y="3168"/>
                      <a:pt x="4858" y="3236"/>
                    </a:cubicBezTo>
                    <a:cubicBezTo>
                      <a:pt x="4902" y="3252"/>
                      <a:pt x="4948" y="3260"/>
                      <a:pt x="4993" y="3260"/>
                    </a:cubicBezTo>
                    <a:cubicBezTo>
                      <a:pt x="5100" y="3260"/>
                      <a:pt x="5205" y="3217"/>
                      <a:pt x="5291" y="3141"/>
                    </a:cubicBezTo>
                    <a:cubicBezTo>
                      <a:pt x="5440" y="3046"/>
                      <a:pt x="5534" y="2898"/>
                      <a:pt x="5548" y="2722"/>
                    </a:cubicBezTo>
                    <a:cubicBezTo>
                      <a:pt x="5521" y="2519"/>
                      <a:pt x="5440" y="2329"/>
                      <a:pt x="5304" y="2180"/>
                    </a:cubicBezTo>
                    <a:lnTo>
                      <a:pt x="4046" y="367"/>
                    </a:lnTo>
                    <a:cubicBezTo>
                      <a:pt x="3866" y="125"/>
                      <a:pt x="3669" y="0"/>
                      <a:pt x="34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4" name="Google Shape;2564;p13"/>
              <p:cNvSpPr/>
              <p:nvPr/>
            </p:nvSpPr>
            <p:spPr>
              <a:xfrm>
                <a:off x="2697400" y="2212050"/>
                <a:ext cx="132950" cy="142025"/>
              </a:xfrm>
              <a:custGeom>
                <a:rect b="b" l="l" r="r" t="t"/>
                <a:pathLst>
                  <a:path extrusionOk="0" h="5681" w="5318">
                    <a:moveTo>
                      <a:pt x="3518" y="1354"/>
                    </a:moveTo>
                    <a:cubicBezTo>
                      <a:pt x="3735" y="1516"/>
                      <a:pt x="3911" y="1746"/>
                      <a:pt x="4032" y="2003"/>
                    </a:cubicBezTo>
                    <a:cubicBezTo>
                      <a:pt x="4087" y="2166"/>
                      <a:pt x="4032" y="2369"/>
                      <a:pt x="3884" y="2490"/>
                    </a:cubicBezTo>
                    <a:cubicBezTo>
                      <a:pt x="3790" y="2605"/>
                      <a:pt x="3656" y="2671"/>
                      <a:pt x="3513" y="2671"/>
                    </a:cubicBezTo>
                    <a:cubicBezTo>
                      <a:pt x="3471" y="2671"/>
                      <a:pt x="3427" y="2665"/>
                      <a:pt x="3383" y="2653"/>
                    </a:cubicBezTo>
                    <a:cubicBezTo>
                      <a:pt x="3139" y="2558"/>
                      <a:pt x="2909" y="2409"/>
                      <a:pt x="2720" y="2220"/>
                    </a:cubicBezTo>
                    <a:lnTo>
                      <a:pt x="3518" y="1354"/>
                    </a:lnTo>
                    <a:close/>
                    <a:moveTo>
                      <a:pt x="2909" y="1"/>
                    </a:moveTo>
                    <a:cubicBezTo>
                      <a:pt x="2693" y="14"/>
                      <a:pt x="2490" y="123"/>
                      <a:pt x="2355" y="312"/>
                    </a:cubicBezTo>
                    <a:lnTo>
                      <a:pt x="393" y="2423"/>
                    </a:lnTo>
                    <a:cubicBezTo>
                      <a:pt x="190" y="2599"/>
                      <a:pt x="54" y="2829"/>
                      <a:pt x="0" y="3099"/>
                    </a:cubicBezTo>
                    <a:cubicBezTo>
                      <a:pt x="14" y="3316"/>
                      <a:pt x="122" y="3519"/>
                      <a:pt x="284" y="3654"/>
                    </a:cubicBezTo>
                    <a:cubicBezTo>
                      <a:pt x="447" y="3811"/>
                      <a:pt x="619" y="3887"/>
                      <a:pt x="797" y="3887"/>
                    </a:cubicBezTo>
                    <a:cubicBezTo>
                      <a:pt x="1047" y="3887"/>
                      <a:pt x="1308" y="3736"/>
                      <a:pt x="1570" y="3451"/>
                    </a:cubicBezTo>
                    <a:lnTo>
                      <a:pt x="2030" y="2964"/>
                    </a:lnTo>
                    <a:lnTo>
                      <a:pt x="2300" y="3221"/>
                    </a:lnTo>
                    <a:cubicBezTo>
                      <a:pt x="2395" y="3289"/>
                      <a:pt x="2476" y="3397"/>
                      <a:pt x="2517" y="3519"/>
                    </a:cubicBezTo>
                    <a:cubicBezTo>
                      <a:pt x="2544" y="3641"/>
                      <a:pt x="2530" y="3762"/>
                      <a:pt x="2476" y="3871"/>
                    </a:cubicBezTo>
                    <a:cubicBezTo>
                      <a:pt x="2368" y="4074"/>
                      <a:pt x="2246" y="4250"/>
                      <a:pt x="2098" y="4398"/>
                    </a:cubicBezTo>
                    <a:cubicBezTo>
                      <a:pt x="1949" y="4520"/>
                      <a:pt x="1867" y="4710"/>
                      <a:pt x="1881" y="4913"/>
                    </a:cubicBezTo>
                    <a:cubicBezTo>
                      <a:pt x="1922" y="5116"/>
                      <a:pt x="2030" y="5305"/>
                      <a:pt x="2206" y="5427"/>
                    </a:cubicBezTo>
                    <a:cubicBezTo>
                      <a:pt x="2300" y="5535"/>
                      <a:pt x="2436" y="5616"/>
                      <a:pt x="2585" y="5670"/>
                    </a:cubicBezTo>
                    <a:cubicBezTo>
                      <a:pt x="2620" y="5677"/>
                      <a:pt x="2655" y="5681"/>
                      <a:pt x="2691" y="5681"/>
                    </a:cubicBezTo>
                    <a:cubicBezTo>
                      <a:pt x="2794" y="5681"/>
                      <a:pt x="2897" y="5653"/>
                      <a:pt x="2977" y="5603"/>
                    </a:cubicBezTo>
                    <a:cubicBezTo>
                      <a:pt x="3180" y="5481"/>
                      <a:pt x="3356" y="5318"/>
                      <a:pt x="3518" y="5143"/>
                    </a:cubicBezTo>
                    <a:cubicBezTo>
                      <a:pt x="3708" y="4953"/>
                      <a:pt x="3816" y="4683"/>
                      <a:pt x="3802" y="4412"/>
                    </a:cubicBezTo>
                    <a:cubicBezTo>
                      <a:pt x="3816" y="4182"/>
                      <a:pt x="3748" y="3952"/>
                      <a:pt x="3586" y="3776"/>
                    </a:cubicBezTo>
                    <a:lnTo>
                      <a:pt x="3586" y="3776"/>
                    </a:lnTo>
                    <a:cubicBezTo>
                      <a:pt x="3755" y="3871"/>
                      <a:pt x="3940" y="3925"/>
                      <a:pt x="4135" y="3925"/>
                    </a:cubicBezTo>
                    <a:cubicBezTo>
                      <a:pt x="4190" y="3925"/>
                      <a:pt x="4246" y="3920"/>
                      <a:pt x="4303" y="3911"/>
                    </a:cubicBezTo>
                    <a:cubicBezTo>
                      <a:pt x="4547" y="3857"/>
                      <a:pt x="4777" y="3722"/>
                      <a:pt x="4939" y="3519"/>
                    </a:cubicBezTo>
                    <a:cubicBezTo>
                      <a:pt x="5210" y="3221"/>
                      <a:pt x="5318" y="2815"/>
                      <a:pt x="5250" y="2423"/>
                    </a:cubicBezTo>
                    <a:cubicBezTo>
                      <a:pt x="5142" y="1949"/>
                      <a:pt x="4885" y="1530"/>
                      <a:pt x="4520" y="1219"/>
                    </a:cubicBezTo>
                    <a:lnTo>
                      <a:pt x="3464" y="244"/>
                    </a:lnTo>
                    <a:cubicBezTo>
                      <a:pt x="3315" y="95"/>
                      <a:pt x="3112" y="1"/>
                      <a:pt x="2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5" name="Google Shape;2565;p13"/>
              <p:cNvSpPr/>
              <p:nvPr/>
            </p:nvSpPr>
            <p:spPr>
              <a:xfrm>
                <a:off x="2843200" y="2312525"/>
                <a:ext cx="123150" cy="128150"/>
              </a:xfrm>
              <a:custGeom>
                <a:rect b="b" l="l" r="r" t="t"/>
                <a:pathLst>
                  <a:path extrusionOk="0" h="5126" w="4926">
                    <a:moveTo>
                      <a:pt x="2896" y="1327"/>
                    </a:moveTo>
                    <a:cubicBezTo>
                      <a:pt x="3004" y="1381"/>
                      <a:pt x="3099" y="1462"/>
                      <a:pt x="3180" y="1557"/>
                    </a:cubicBezTo>
                    <a:cubicBezTo>
                      <a:pt x="3261" y="1651"/>
                      <a:pt x="3329" y="1760"/>
                      <a:pt x="3356" y="1868"/>
                    </a:cubicBezTo>
                    <a:cubicBezTo>
                      <a:pt x="3383" y="2017"/>
                      <a:pt x="3369" y="2179"/>
                      <a:pt x="3342" y="2328"/>
                    </a:cubicBezTo>
                    <a:cubicBezTo>
                      <a:pt x="3275" y="2531"/>
                      <a:pt x="3180" y="2734"/>
                      <a:pt x="3085" y="2937"/>
                    </a:cubicBezTo>
                    <a:cubicBezTo>
                      <a:pt x="2990" y="3113"/>
                      <a:pt x="2882" y="3275"/>
                      <a:pt x="2760" y="3437"/>
                    </a:cubicBezTo>
                    <a:cubicBezTo>
                      <a:pt x="2679" y="3573"/>
                      <a:pt x="2585" y="3681"/>
                      <a:pt x="2463" y="3762"/>
                    </a:cubicBezTo>
                    <a:cubicBezTo>
                      <a:pt x="2368" y="3830"/>
                      <a:pt x="2273" y="3870"/>
                      <a:pt x="2165" y="3897"/>
                    </a:cubicBezTo>
                    <a:cubicBezTo>
                      <a:pt x="2107" y="3914"/>
                      <a:pt x="2048" y="3926"/>
                      <a:pt x="1989" y="3926"/>
                    </a:cubicBezTo>
                    <a:cubicBezTo>
                      <a:pt x="1953" y="3926"/>
                      <a:pt x="1917" y="3921"/>
                      <a:pt x="1881" y="3911"/>
                    </a:cubicBezTo>
                    <a:cubicBezTo>
                      <a:pt x="1786" y="3884"/>
                      <a:pt x="1678" y="3843"/>
                      <a:pt x="1597" y="3803"/>
                    </a:cubicBezTo>
                    <a:lnTo>
                      <a:pt x="2896" y="1327"/>
                    </a:lnTo>
                    <a:close/>
                    <a:moveTo>
                      <a:pt x="2201" y="0"/>
                    </a:moveTo>
                    <a:cubicBezTo>
                      <a:pt x="1941" y="0"/>
                      <a:pt x="1728" y="163"/>
                      <a:pt x="1556" y="488"/>
                    </a:cubicBezTo>
                    <a:lnTo>
                      <a:pt x="230" y="3018"/>
                    </a:lnTo>
                    <a:cubicBezTo>
                      <a:pt x="68" y="3234"/>
                      <a:pt x="0" y="3505"/>
                      <a:pt x="27" y="3776"/>
                    </a:cubicBezTo>
                    <a:cubicBezTo>
                      <a:pt x="54" y="3965"/>
                      <a:pt x="203" y="4114"/>
                      <a:pt x="447" y="4249"/>
                    </a:cubicBezTo>
                    <a:lnTo>
                      <a:pt x="1651" y="4885"/>
                    </a:lnTo>
                    <a:cubicBezTo>
                      <a:pt x="1881" y="5007"/>
                      <a:pt x="2124" y="5075"/>
                      <a:pt x="2395" y="5115"/>
                    </a:cubicBezTo>
                    <a:cubicBezTo>
                      <a:pt x="2455" y="5122"/>
                      <a:pt x="2514" y="5126"/>
                      <a:pt x="2573" y="5126"/>
                    </a:cubicBezTo>
                    <a:cubicBezTo>
                      <a:pt x="2744" y="5126"/>
                      <a:pt x="2915" y="5098"/>
                      <a:pt x="3085" y="5048"/>
                    </a:cubicBezTo>
                    <a:cubicBezTo>
                      <a:pt x="3288" y="4993"/>
                      <a:pt x="3491" y="4899"/>
                      <a:pt x="3653" y="4763"/>
                    </a:cubicBezTo>
                    <a:cubicBezTo>
                      <a:pt x="3843" y="4628"/>
                      <a:pt x="4005" y="4466"/>
                      <a:pt x="4154" y="4290"/>
                    </a:cubicBezTo>
                    <a:cubicBezTo>
                      <a:pt x="4289" y="4114"/>
                      <a:pt x="4411" y="3924"/>
                      <a:pt x="4519" y="3735"/>
                    </a:cubicBezTo>
                    <a:cubicBezTo>
                      <a:pt x="4858" y="3086"/>
                      <a:pt x="4925" y="2490"/>
                      <a:pt x="4736" y="1922"/>
                    </a:cubicBezTo>
                    <a:cubicBezTo>
                      <a:pt x="4560" y="1367"/>
                      <a:pt x="4154" y="921"/>
                      <a:pt x="3505" y="582"/>
                    </a:cubicBezTo>
                    <a:lnTo>
                      <a:pt x="2625" y="122"/>
                    </a:lnTo>
                    <a:cubicBezTo>
                      <a:pt x="2472" y="41"/>
                      <a:pt x="2330" y="0"/>
                      <a:pt x="22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6" name="Google Shape;2566;p13"/>
              <p:cNvSpPr/>
              <p:nvPr/>
            </p:nvSpPr>
            <p:spPr>
              <a:xfrm>
                <a:off x="2959550" y="2372600"/>
                <a:ext cx="117425" cy="125675"/>
              </a:xfrm>
              <a:custGeom>
                <a:rect b="b" l="l" r="r" t="t"/>
                <a:pathLst>
                  <a:path extrusionOk="0" h="5027" w="4697">
                    <a:moveTo>
                      <a:pt x="2725" y="1118"/>
                    </a:moveTo>
                    <a:cubicBezTo>
                      <a:pt x="2901" y="1118"/>
                      <a:pt x="3075" y="1190"/>
                      <a:pt x="3194" y="1319"/>
                    </a:cubicBezTo>
                    <a:cubicBezTo>
                      <a:pt x="3275" y="1400"/>
                      <a:pt x="3302" y="1494"/>
                      <a:pt x="3302" y="1589"/>
                    </a:cubicBezTo>
                    <a:cubicBezTo>
                      <a:pt x="3302" y="1752"/>
                      <a:pt x="3275" y="1914"/>
                      <a:pt x="3208" y="2063"/>
                    </a:cubicBezTo>
                    <a:lnTo>
                      <a:pt x="2937" y="2834"/>
                    </a:lnTo>
                    <a:lnTo>
                      <a:pt x="1882" y="2455"/>
                    </a:lnTo>
                    <a:lnTo>
                      <a:pt x="2139" y="1697"/>
                    </a:lnTo>
                    <a:cubicBezTo>
                      <a:pt x="2193" y="1494"/>
                      <a:pt x="2315" y="1319"/>
                      <a:pt x="2477" y="1170"/>
                    </a:cubicBezTo>
                    <a:cubicBezTo>
                      <a:pt x="2556" y="1135"/>
                      <a:pt x="2640" y="1118"/>
                      <a:pt x="2725" y="1118"/>
                    </a:cubicBezTo>
                    <a:close/>
                    <a:moveTo>
                      <a:pt x="2691" y="0"/>
                    </a:moveTo>
                    <a:cubicBezTo>
                      <a:pt x="2571" y="0"/>
                      <a:pt x="2456" y="10"/>
                      <a:pt x="2342" y="20"/>
                    </a:cubicBezTo>
                    <a:cubicBezTo>
                      <a:pt x="2152" y="33"/>
                      <a:pt x="1963" y="87"/>
                      <a:pt x="1787" y="168"/>
                    </a:cubicBezTo>
                    <a:cubicBezTo>
                      <a:pt x="1611" y="263"/>
                      <a:pt x="1435" y="371"/>
                      <a:pt x="1273" y="493"/>
                    </a:cubicBezTo>
                    <a:cubicBezTo>
                      <a:pt x="1097" y="656"/>
                      <a:pt x="934" y="831"/>
                      <a:pt x="813" y="1034"/>
                    </a:cubicBezTo>
                    <a:cubicBezTo>
                      <a:pt x="650" y="1291"/>
                      <a:pt x="515" y="1549"/>
                      <a:pt x="420" y="1833"/>
                    </a:cubicBezTo>
                    <a:cubicBezTo>
                      <a:pt x="298" y="2171"/>
                      <a:pt x="217" y="2442"/>
                      <a:pt x="150" y="2672"/>
                    </a:cubicBezTo>
                    <a:cubicBezTo>
                      <a:pt x="96" y="2875"/>
                      <a:pt x="68" y="3078"/>
                      <a:pt x="28" y="3267"/>
                    </a:cubicBezTo>
                    <a:cubicBezTo>
                      <a:pt x="1" y="3402"/>
                      <a:pt x="1" y="3538"/>
                      <a:pt x="28" y="3659"/>
                    </a:cubicBezTo>
                    <a:cubicBezTo>
                      <a:pt x="68" y="3754"/>
                      <a:pt x="109" y="3835"/>
                      <a:pt x="163" y="3916"/>
                    </a:cubicBezTo>
                    <a:cubicBezTo>
                      <a:pt x="258" y="3984"/>
                      <a:pt x="353" y="4038"/>
                      <a:pt x="461" y="4065"/>
                    </a:cubicBezTo>
                    <a:cubicBezTo>
                      <a:pt x="587" y="4124"/>
                      <a:pt x="724" y="4157"/>
                      <a:pt x="862" y="4157"/>
                    </a:cubicBezTo>
                    <a:cubicBezTo>
                      <a:pt x="945" y="4157"/>
                      <a:pt x="1029" y="4145"/>
                      <a:pt x="1110" y="4119"/>
                    </a:cubicBezTo>
                    <a:cubicBezTo>
                      <a:pt x="1273" y="4025"/>
                      <a:pt x="1394" y="3876"/>
                      <a:pt x="1449" y="3686"/>
                    </a:cubicBezTo>
                    <a:lnTo>
                      <a:pt x="1570" y="3348"/>
                    </a:lnTo>
                    <a:lnTo>
                      <a:pt x="2639" y="3727"/>
                    </a:lnTo>
                    <a:lnTo>
                      <a:pt x="2518" y="4065"/>
                    </a:lnTo>
                    <a:cubicBezTo>
                      <a:pt x="2450" y="4241"/>
                      <a:pt x="2450" y="4431"/>
                      <a:pt x="2518" y="4607"/>
                    </a:cubicBezTo>
                    <a:cubicBezTo>
                      <a:pt x="2599" y="4755"/>
                      <a:pt x="2788" y="4877"/>
                      <a:pt x="3072" y="4972"/>
                    </a:cubicBezTo>
                    <a:cubicBezTo>
                      <a:pt x="3147" y="5009"/>
                      <a:pt x="3227" y="5026"/>
                      <a:pt x="3306" y="5026"/>
                    </a:cubicBezTo>
                    <a:cubicBezTo>
                      <a:pt x="3400" y="5026"/>
                      <a:pt x="3492" y="5002"/>
                      <a:pt x="3573" y="4958"/>
                    </a:cubicBezTo>
                    <a:cubicBezTo>
                      <a:pt x="3749" y="4837"/>
                      <a:pt x="3884" y="4674"/>
                      <a:pt x="3979" y="4471"/>
                    </a:cubicBezTo>
                    <a:cubicBezTo>
                      <a:pt x="4168" y="4065"/>
                      <a:pt x="4344" y="3646"/>
                      <a:pt x="4480" y="3213"/>
                    </a:cubicBezTo>
                    <a:cubicBezTo>
                      <a:pt x="4601" y="2902"/>
                      <a:pt x="4669" y="2563"/>
                      <a:pt x="4683" y="2225"/>
                    </a:cubicBezTo>
                    <a:cubicBezTo>
                      <a:pt x="4696" y="1954"/>
                      <a:pt x="4655" y="1684"/>
                      <a:pt x="4588" y="1427"/>
                    </a:cubicBezTo>
                    <a:cubicBezTo>
                      <a:pt x="4520" y="1197"/>
                      <a:pt x="4412" y="994"/>
                      <a:pt x="4263" y="818"/>
                    </a:cubicBezTo>
                    <a:cubicBezTo>
                      <a:pt x="4141" y="642"/>
                      <a:pt x="3992" y="493"/>
                      <a:pt x="3830" y="371"/>
                    </a:cubicBezTo>
                    <a:cubicBezTo>
                      <a:pt x="3668" y="263"/>
                      <a:pt x="3492" y="182"/>
                      <a:pt x="3316" y="101"/>
                    </a:cubicBezTo>
                    <a:cubicBezTo>
                      <a:pt x="3167" y="60"/>
                      <a:pt x="3005" y="20"/>
                      <a:pt x="2842" y="6"/>
                    </a:cubicBezTo>
                    <a:cubicBezTo>
                      <a:pt x="2791" y="2"/>
                      <a:pt x="2740" y="0"/>
                      <a:pt x="26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7" name="Google Shape;2567;p13"/>
              <p:cNvSpPr/>
              <p:nvPr/>
            </p:nvSpPr>
            <p:spPr>
              <a:xfrm>
                <a:off x="3088450" y="2396550"/>
                <a:ext cx="106575" cy="122325"/>
              </a:xfrm>
              <a:custGeom>
                <a:rect b="b" l="l" r="r" t="t"/>
                <a:pathLst>
                  <a:path extrusionOk="0" h="4893" w="4263">
                    <a:moveTo>
                      <a:pt x="826" y="0"/>
                    </a:moveTo>
                    <a:cubicBezTo>
                      <a:pt x="687" y="0"/>
                      <a:pt x="549" y="42"/>
                      <a:pt x="420" y="117"/>
                    </a:cubicBezTo>
                    <a:cubicBezTo>
                      <a:pt x="217" y="212"/>
                      <a:pt x="68" y="401"/>
                      <a:pt x="27" y="618"/>
                    </a:cubicBezTo>
                    <a:cubicBezTo>
                      <a:pt x="0" y="834"/>
                      <a:pt x="54" y="1064"/>
                      <a:pt x="176" y="1240"/>
                    </a:cubicBezTo>
                    <a:lnTo>
                      <a:pt x="934" y="2661"/>
                    </a:lnTo>
                    <a:lnTo>
                      <a:pt x="704" y="3743"/>
                    </a:lnTo>
                    <a:cubicBezTo>
                      <a:pt x="636" y="4109"/>
                      <a:pt x="636" y="4352"/>
                      <a:pt x="731" y="4528"/>
                    </a:cubicBezTo>
                    <a:cubicBezTo>
                      <a:pt x="839" y="4704"/>
                      <a:pt x="1029" y="4839"/>
                      <a:pt x="1245" y="4866"/>
                    </a:cubicBezTo>
                    <a:cubicBezTo>
                      <a:pt x="1314" y="4884"/>
                      <a:pt x="1385" y="4893"/>
                      <a:pt x="1456" y="4893"/>
                    </a:cubicBezTo>
                    <a:cubicBezTo>
                      <a:pt x="1610" y="4893"/>
                      <a:pt x="1765" y="4851"/>
                      <a:pt x="1894" y="4758"/>
                    </a:cubicBezTo>
                    <a:cubicBezTo>
                      <a:pt x="2057" y="4650"/>
                      <a:pt x="2165" y="4393"/>
                      <a:pt x="2260" y="4041"/>
                    </a:cubicBezTo>
                    <a:lnTo>
                      <a:pt x="2476" y="3040"/>
                    </a:lnTo>
                    <a:lnTo>
                      <a:pt x="3694" y="2079"/>
                    </a:lnTo>
                    <a:lnTo>
                      <a:pt x="4087" y="1741"/>
                    </a:lnTo>
                    <a:cubicBezTo>
                      <a:pt x="4154" y="1660"/>
                      <a:pt x="4208" y="1565"/>
                      <a:pt x="4235" y="1470"/>
                    </a:cubicBezTo>
                    <a:cubicBezTo>
                      <a:pt x="4262" y="1254"/>
                      <a:pt x="4208" y="1051"/>
                      <a:pt x="4087" y="875"/>
                    </a:cubicBezTo>
                    <a:cubicBezTo>
                      <a:pt x="3992" y="739"/>
                      <a:pt x="3843" y="645"/>
                      <a:pt x="3681" y="618"/>
                    </a:cubicBezTo>
                    <a:cubicBezTo>
                      <a:pt x="3629" y="611"/>
                      <a:pt x="3577" y="607"/>
                      <a:pt x="3526" y="607"/>
                    </a:cubicBezTo>
                    <a:cubicBezTo>
                      <a:pt x="3272" y="607"/>
                      <a:pt x="3033" y="692"/>
                      <a:pt x="2842" y="861"/>
                    </a:cubicBezTo>
                    <a:lnTo>
                      <a:pt x="2003" y="1497"/>
                    </a:lnTo>
                    <a:lnTo>
                      <a:pt x="1394" y="388"/>
                    </a:lnTo>
                    <a:cubicBezTo>
                      <a:pt x="1313" y="198"/>
                      <a:pt x="1137" y="49"/>
                      <a:pt x="934" y="9"/>
                    </a:cubicBezTo>
                    <a:cubicBezTo>
                      <a:pt x="898" y="3"/>
                      <a:pt x="862" y="0"/>
                      <a:pt x="8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68" name="Google Shape;2568;p13"/>
            <p:cNvGrpSpPr/>
            <p:nvPr/>
          </p:nvGrpSpPr>
          <p:grpSpPr>
            <a:xfrm>
              <a:off x="1627056" y="1124425"/>
              <a:ext cx="1326875" cy="1323500"/>
              <a:chOff x="452925" y="1195375"/>
              <a:chExt cx="1326875" cy="1323500"/>
            </a:xfrm>
          </p:grpSpPr>
          <p:sp>
            <p:nvSpPr>
              <p:cNvPr id="2569" name="Google Shape;2569;p13"/>
              <p:cNvSpPr/>
              <p:nvPr/>
            </p:nvSpPr>
            <p:spPr>
              <a:xfrm>
                <a:off x="671675" y="1195375"/>
                <a:ext cx="1108125" cy="1081925"/>
              </a:xfrm>
              <a:custGeom>
                <a:rect b="b" l="l" r="r" t="t"/>
                <a:pathLst>
                  <a:path extrusionOk="0" h="43277" w="44325">
                    <a:moveTo>
                      <a:pt x="39553" y="0"/>
                    </a:moveTo>
                    <a:cubicBezTo>
                      <a:pt x="39469" y="0"/>
                      <a:pt x="39385" y="7"/>
                      <a:pt x="39299" y="21"/>
                    </a:cubicBezTo>
                    <a:cubicBezTo>
                      <a:pt x="36322" y="521"/>
                      <a:pt x="32858" y="9208"/>
                      <a:pt x="32858" y="9208"/>
                    </a:cubicBezTo>
                    <a:lnTo>
                      <a:pt x="22385" y="9492"/>
                    </a:lnTo>
                    <a:lnTo>
                      <a:pt x="11452" y="9208"/>
                    </a:lnTo>
                    <a:cubicBezTo>
                      <a:pt x="11452" y="9208"/>
                      <a:pt x="8151" y="1279"/>
                      <a:pt x="5160" y="778"/>
                    </a:cubicBezTo>
                    <a:cubicBezTo>
                      <a:pt x="5064" y="763"/>
                      <a:pt x="4969" y="755"/>
                      <a:pt x="4875" y="755"/>
                    </a:cubicBezTo>
                    <a:cubicBezTo>
                      <a:pt x="2020" y="755"/>
                      <a:pt x="0" y="7867"/>
                      <a:pt x="262" y="20507"/>
                    </a:cubicBezTo>
                    <a:cubicBezTo>
                      <a:pt x="533" y="33564"/>
                      <a:pt x="5336" y="39044"/>
                      <a:pt x="13252" y="42170"/>
                    </a:cubicBezTo>
                    <a:cubicBezTo>
                      <a:pt x="15229" y="42949"/>
                      <a:pt x="17763" y="43276"/>
                      <a:pt x="20506" y="43276"/>
                    </a:cubicBezTo>
                    <a:cubicBezTo>
                      <a:pt x="21049" y="43276"/>
                      <a:pt x="21599" y="43263"/>
                      <a:pt x="22155" y="43239"/>
                    </a:cubicBezTo>
                    <a:cubicBezTo>
                      <a:pt x="22709" y="43263"/>
                      <a:pt x="23258" y="43276"/>
                      <a:pt x="23799" y="43276"/>
                    </a:cubicBezTo>
                    <a:cubicBezTo>
                      <a:pt x="26535" y="43276"/>
                      <a:pt x="29068" y="42949"/>
                      <a:pt x="31045" y="42170"/>
                    </a:cubicBezTo>
                    <a:cubicBezTo>
                      <a:pt x="38961" y="39044"/>
                      <a:pt x="43751" y="33564"/>
                      <a:pt x="44035" y="20507"/>
                    </a:cubicBezTo>
                    <a:cubicBezTo>
                      <a:pt x="44324" y="7820"/>
                      <a:pt x="42417" y="0"/>
                      <a:pt x="3955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0" name="Google Shape;2570;p13"/>
              <p:cNvSpPr/>
              <p:nvPr/>
            </p:nvSpPr>
            <p:spPr>
              <a:xfrm>
                <a:off x="1134875" y="1888000"/>
                <a:ext cx="17975" cy="15425"/>
              </a:xfrm>
              <a:custGeom>
                <a:rect b="b" l="l" r="r" t="t"/>
                <a:pathLst>
                  <a:path extrusionOk="0" h="617" w="719">
                    <a:moveTo>
                      <a:pt x="407" y="0"/>
                    </a:moveTo>
                    <a:cubicBezTo>
                      <a:pt x="136" y="0"/>
                      <a:pt x="1" y="338"/>
                      <a:pt x="190" y="528"/>
                    </a:cubicBezTo>
                    <a:cubicBezTo>
                      <a:pt x="256" y="589"/>
                      <a:pt x="334" y="616"/>
                      <a:pt x="409" y="616"/>
                    </a:cubicBezTo>
                    <a:cubicBezTo>
                      <a:pt x="569" y="616"/>
                      <a:pt x="718" y="495"/>
                      <a:pt x="718" y="311"/>
                    </a:cubicBezTo>
                    <a:cubicBezTo>
                      <a:pt x="718" y="149"/>
                      <a:pt x="583" y="0"/>
                      <a:pt x="4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1" name="Google Shape;2571;p13"/>
              <p:cNvSpPr/>
              <p:nvPr/>
            </p:nvSpPr>
            <p:spPr>
              <a:xfrm>
                <a:off x="1113225" y="1868025"/>
                <a:ext cx="17975" cy="15100"/>
              </a:xfrm>
              <a:custGeom>
                <a:rect b="b" l="l" r="r" t="t"/>
                <a:pathLst>
                  <a:path extrusionOk="0" h="604" w="719">
                    <a:moveTo>
                      <a:pt x="407" y="1"/>
                    </a:moveTo>
                    <a:cubicBezTo>
                      <a:pt x="136" y="1"/>
                      <a:pt x="1" y="325"/>
                      <a:pt x="204" y="515"/>
                    </a:cubicBezTo>
                    <a:cubicBezTo>
                      <a:pt x="265" y="576"/>
                      <a:pt x="340" y="603"/>
                      <a:pt x="414" y="603"/>
                    </a:cubicBezTo>
                    <a:cubicBezTo>
                      <a:pt x="569" y="603"/>
                      <a:pt x="718" y="482"/>
                      <a:pt x="718" y="298"/>
                    </a:cubicBezTo>
                    <a:cubicBezTo>
                      <a:pt x="718" y="136"/>
                      <a:pt x="583" y="1"/>
                      <a:pt x="40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2" name="Google Shape;2572;p13"/>
              <p:cNvSpPr/>
              <p:nvPr/>
            </p:nvSpPr>
            <p:spPr>
              <a:xfrm>
                <a:off x="1105800" y="1895775"/>
                <a:ext cx="17950" cy="15325"/>
              </a:xfrm>
              <a:custGeom>
                <a:rect b="b" l="l" r="r" t="t"/>
                <a:pathLst>
                  <a:path extrusionOk="0" h="613" w="718">
                    <a:moveTo>
                      <a:pt x="406" y="0"/>
                    </a:moveTo>
                    <a:cubicBezTo>
                      <a:pt x="136" y="0"/>
                      <a:pt x="0" y="325"/>
                      <a:pt x="190" y="514"/>
                    </a:cubicBezTo>
                    <a:cubicBezTo>
                      <a:pt x="253" y="582"/>
                      <a:pt x="333" y="612"/>
                      <a:pt x="411" y="612"/>
                    </a:cubicBezTo>
                    <a:cubicBezTo>
                      <a:pt x="567" y="612"/>
                      <a:pt x="717" y="492"/>
                      <a:pt x="717" y="311"/>
                    </a:cubicBezTo>
                    <a:cubicBezTo>
                      <a:pt x="717" y="136"/>
                      <a:pt x="569" y="0"/>
                      <a:pt x="40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3" name="Google Shape;2573;p13"/>
              <p:cNvSpPr/>
              <p:nvPr/>
            </p:nvSpPr>
            <p:spPr>
              <a:xfrm>
                <a:off x="1358500" y="1885200"/>
                <a:ext cx="16250" cy="15350"/>
              </a:xfrm>
              <a:custGeom>
                <a:rect b="b" l="l" r="r" t="t"/>
                <a:pathLst>
                  <a:path extrusionOk="0" h="614" w="650">
                    <a:moveTo>
                      <a:pt x="320" y="0"/>
                    </a:moveTo>
                    <a:cubicBezTo>
                      <a:pt x="176" y="0"/>
                      <a:pt x="52" y="114"/>
                      <a:pt x="27" y="261"/>
                    </a:cubicBezTo>
                    <a:cubicBezTo>
                      <a:pt x="0" y="423"/>
                      <a:pt x="108" y="572"/>
                      <a:pt x="284" y="613"/>
                    </a:cubicBezTo>
                    <a:cubicBezTo>
                      <a:pt x="292" y="613"/>
                      <a:pt x="301" y="614"/>
                      <a:pt x="309" y="614"/>
                    </a:cubicBezTo>
                    <a:cubicBezTo>
                      <a:pt x="461" y="614"/>
                      <a:pt x="597" y="496"/>
                      <a:pt x="622" y="342"/>
                    </a:cubicBezTo>
                    <a:cubicBezTo>
                      <a:pt x="650" y="180"/>
                      <a:pt x="528" y="17"/>
                      <a:pt x="365" y="4"/>
                    </a:cubicBezTo>
                    <a:cubicBezTo>
                      <a:pt x="350" y="1"/>
                      <a:pt x="335" y="0"/>
                      <a:pt x="3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4" name="Google Shape;2574;p13"/>
              <p:cNvSpPr/>
              <p:nvPr/>
            </p:nvSpPr>
            <p:spPr>
              <a:xfrm>
                <a:off x="1339875" y="1862175"/>
                <a:ext cx="16275" cy="15450"/>
              </a:xfrm>
              <a:custGeom>
                <a:rect b="b" l="l" r="r" t="t"/>
                <a:pathLst>
                  <a:path extrusionOk="0" h="618" w="651">
                    <a:moveTo>
                      <a:pt x="320" y="1"/>
                    </a:moveTo>
                    <a:cubicBezTo>
                      <a:pt x="175" y="1"/>
                      <a:pt x="40" y="115"/>
                      <a:pt x="28" y="262"/>
                    </a:cubicBezTo>
                    <a:cubicBezTo>
                      <a:pt x="1" y="424"/>
                      <a:pt x="109" y="587"/>
                      <a:pt x="285" y="614"/>
                    </a:cubicBezTo>
                    <a:cubicBezTo>
                      <a:pt x="300" y="616"/>
                      <a:pt x="315" y="617"/>
                      <a:pt x="330" y="617"/>
                    </a:cubicBezTo>
                    <a:cubicBezTo>
                      <a:pt x="474" y="617"/>
                      <a:pt x="599" y="502"/>
                      <a:pt x="623" y="343"/>
                    </a:cubicBezTo>
                    <a:cubicBezTo>
                      <a:pt x="650" y="181"/>
                      <a:pt x="529" y="32"/>
                      <a:pt x="366" y="5"/>
                    </a:cubicBezTo>
                    <a:cubicBezTo>
                      <a:pt x="351" y="2"/>
                      <a:pt x="336" y="1"/>
                      <a:pt x="3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5" name="Google Shape;2575;p13"/>
              <p:cNvSpPr/>
              <p:nvPr/>
            </p:nvSpPr>
            <p:spPr>
              <a:xfrm>
                <a:off x="1328725" y="1888900"/>
                <a:ext cx="15925" cy="15050"/>
              </a:xfrm>
              <a:custGeom>
                <a:rect b="b" l="l" r="r" t="t"/>
                <a:pathLst>
                  <a:path extrusionOk="0" h="602" w="637">
                    <a:moveTo>
                      <a:pt x="307" y="1"/>
                    </a:moveTo>
                    <a:cubicBezTo>
                      <a:pt x="163" y="1"/>
                      <a:pt x="38" y="115"/>
                      <a:pt x="14" y="262"/>
                    </a:cubicBezTo>
                    <a:cubicBezTo>
                      <a:pt x="0" y="424"/>
                      <a:pt x="122" y="573"/>
                      <a:pt x="284" y="600"/>
                    </a:cubicBezTo>
                    <a:cubicBezTo>
                      <a:pt x="294" y="601"/>
                      <a:pt x="303" y="601"/>
                      <a:pt x="312" y="601"/>
                    </a:cubicBezTo>
                    <a:cubicBezTo>
                      <a:pt x="463" y="601"/>
                      <a:pt x="597" y="496"/>
                      <a:pt x="623" y="343"/>
                    </a:cubicBezTo>
                    <a:cubicBezTo>
                      <a:pt x="636" y="181"/>
                      <a:pt x="514" y="18"/>
                      <a:pt x="352" y="5"/>
                    </a:cubicBezTo>
                    <a:cubicBezTo>
                      <a:pt x="337" y="2"/>
                      <a:pt x="322" y="1"/>
                      <a:pt x="30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6" name="Google Shape;2576;p13"/>
              <p:cNvSpPr/>
              <p:nvPr/>
            </p:nvSpPr>
            <p:spPr>
              <a:xfrm>
                <a:off x="1068900" y="1286150"/>
                <a:ext cx="309225" cy="228000"/>
              </a:xfrm>
              <a:custGeom>
                <a:rect b="b" l="l" r="r" t="t"/>
                <a:pathLst>
                  <a:path extrusionOk="0" h="9120" w="12369">
                    <a:moveTo>
                      <a:pt x="8069" y="4051"/>
                    </a:moveTo>
                    <a:cubicBezTo>
                      <a:pt x="8026" y="4241"/>
                      <a:pt x="7975" y="4429"/>
                      <a:pt x="7917" y="4616"/>
                    </a:cubicBezTo>
                    <a:cubicBezTo>
                      <a:pt x="7782" y="5104"/>
                      <a:pt x="7552" y="5550"/>
                      <a:pt x="7241" y="5956"/>
                    </a:cubicBezTo>
                    <a:cubicBezTo>
                      <a:pt x="7130" y="6066"/>
                      <a:pt x="6993" y="6177"/>
                      <a:pt x="6873" y="6177"/>
                    </a:cubicBezTo>
                    <a:cubicBezTo>
                      <a:pt x="6802" y="6177"/>
                      <a:pt x="6736" y="6138"/>
                      <a:pt x="6686" y="6037"/>
                    </a:cubicBezTo>
                    <a:cubicBezTo>
                      <a:pt x="6550" y="5767"/>
                      <a:pt x="6835" y="5320"/>
                      <a:pt x="7011" y="5090"/>
                    </a:cubicBezTo>
                    <a:cubicBezTo>
                      <a:pt x="7318" y="4703"/>
                      <a:pt x="7673" y="4354"/>
                      <a:pt x="8069" y="4051"/>
                    </a:cubicBezTo>
                    <a:close/>
                    <a:moveTo>
                      <a:pt x="6867" y="1"/>
                    </a:moveTo>
                    <a:cubicBezTo>
                      <a:pt x="6848" y="1"/>
                      <a:pt x="6828" y="1"/>
                      <a:pt x="6808" y="2"/>
                    </a:cubicBezTo>
                    <a:cubicBezTo>
                      <a:pt x="6415" y="43"/>
                      <a:pt x="6036" y="205"/>
                      <a:pt x="5725" y="449"/>
                    </a:cubicBezTo>
                    <a:cubicBezTo>
                      <a:pt x="4764" y="1166"/>
                      <a:pt x="4020" y="2181"/>
                      <a:pt x="3357" y="3142"/>
                    </a:cubicBezTo>
                    <a:cubicBezTo>
                      <a:pt x="2126" y="4928"/>
                      <a:pt x="1043" y="6822"/>
                      <a:pt x="110" y="8770"/>
                    </a:cubicBezTo>
                    <a:lnTo>
                      <a:pt x="56" y="8892"/>
                    </a:lnTo>
                    <a:cubicBezTo>
                      <a:pt x="0" y="9012"/>
                      <a:pt x="102" y="9120"/>
                      <a:pt x="199" y="9120"/>
                    </a:cubicBezTo>
                    <a:cubicBezTo>
                      <a:pt x="244" y="9120"/>
                      <a:pt x="287" y="9097"/>
                      <a:pt x="313" y="9041"/>
                    </a:cubicBezTo>
                    <a:cubicBezTo>
                      <a:pt x="1030" y="7539"/>
                      <a:pt x="1828" y="6078"/>
                      <a:pt x="2708" y="4671"/>
                    </a:cubicBezTo>
                    <a:cubicBezTo>
                      <a:pt x="3344" y="3588"/>
                      <a:pt x="4061" y="2573"/>
                      <a:pt x="4873" y="1640"/>
                    </a:cubicBezTo>
                    <a:cubicBezTo>
                      <a:pt x="5197" y="1261"/>
                      <a:pt x="5563" y="936"/>
                      <a:pt x="5955" y="652"/>
                    </a:cubicBezTo>
                    <a:cubicBezTo>
                      <a:pt x="6217" y="482"/>
                      <a:pt x="6541" y="299"/>
                      <a:pt x="6868" y="299"/>
                    </a:cubicBezTo>
                    <a:cubicBezTo>
                      <a:pt x="6879" y="299"/>
                      <a:pt x="6891" y="300"/>
                      <a:pt x="6902" y="300"/>
                    </a:cubicBezTo>
                    <a:cubicBezTo>
                      <a:pt x="7241" y="314"/>
                      <a:pt x="7687" y="692"/>
                      <a:pt x="7890" y="1044"/>
                    </a:cubicBezTo>
                    <a:cubicBezTo>
                      <a:pt x="8093" y="1396"/>
                      <a:pt x="8255" y="2181"/>
                      <a:pt x="8242" y="2749"/>
                    </a:cubicBezTo>
                    <a:cubicBezTo>
                      <a:pt x="8229" y="3042"/>
                      <a:pt x="8200" y="3332"/>
                      <a:pt x="8153" y="3619"/>
                    </a:cubicBezTo>
                    <a:lnTo>
                      <a:pt x="8153" y="3619"/>
                    </a:lnTo>
                    <a:cubicBezTo>
                      <a:pt x="7883" y="3810"/>
                      <a:pt x="7623" y="4016"/>
                      <a:pt x="7376" y="4238"/>
                    </a:cubicBezTo>
                    <a:cubicBezTo>
                      <a:pt x="7011" y="4603"/>
                      <a:pt x="6605" y="5022"/>
                      <a:pt x="6415" y="5509"/>
                    </a:cubicBezTo>
                    <a:cubicBezTo>
                      <a:pt x="6226" y="5997"/>
                      <a:pt x="6334" y="6308"/>
                      <a:pt x="6726" y="6443"/>
                    </a:cubicBezTo>
                    <a:cubicBezTo>
                      <a:pt x="6786" y="6464"/>
                      <a:pt x="6844" y="6474"/>
                      <a:pt x="6900" y="6474"/>
                    </a:cubicBezTo>
                    <a:cubicBezTo>
                      <a:pt x="7200" y="6474"/>
                      <a:pt x="7446" y="6198"/>
                      <a:pt x="7606" y="5970"/>
                    </a:cubicBezTo>
                    <a:cubicBezTo>
                      <a:pt x="7917" y="5482"/>
                      <a:pt x="8147" y="4955"/>
                      <a:pt x="8296" y="4400"/>
                    </a:cubicBezTo>
                    <a:cubicBezTo>
                      <a:pt x="8350" y="4202"/>
                      <a:pt x="8399" y="3994"/>
                      <a:pt x="8441" y="3779"/>
                    </a:cubicBezTo>
                    <a:lnTo>
                      <a:pt x="8441" y="3779"/>
                    </a:lnTo>
                    <a:cubicBezTo>
                      <a:pt x="8903" y="3448"/>
                      <a:pt x="9407" y="3172"/>
                      <a:pt x="9933" y="2952"/>
                    </a:cubicBezTo>
                    <a:cubicBezTo>
                      <a:pt x="10250" y="2840"/>
                      <a:pt x="10627" y="2720"/>
                      <a:pt x="10991" y="2720"/>
                    </a:cubicBezTo>
                    <a:cubicBezTo>
                      <a:pt x="11110" y="2720"/>
                      <a:pt x="11227" y="2733"/>
                      <a:pt x="11340" y="2763"/>
                    </a:cubicBezTo>
                    <a:cubicBezTo>
                      <a:pt x="11801" y="2898"/>
                      <a:pt x="11976" y="3547"/>
                      <a:pt x="11963" y="4008"/>
                    </a:cubicBezTo>
                    <a:cubicBezTo>
                      <a:pt x="11949" y="4765"/>
                      <a:pt x="11679" y="5509"/>
                      <a:pt x="11354" y="6186"/>
                    </a:cubicBezTo>
                    <a:cubicBezTo>
                      <a:pt x="11029" y="6903"/>
                      <a:pt x="10623" y="7566"/>
                      <a:pt x="10136" y="8189"/>
                    </a:cubicBezTo>
                    <a:cubicBezTo>
                      <a:pt x="9947" y="8419"/>
                      <a:pt x="9730" y="8649"/>
                      <a:pt x="9514" y="8865"/>
                    </a:cubicBezTo>
                    <a:cubicBezTo>
                      <a:pt x="9397" y="8950"/>
                      <a:pt x="9505" y="9110"/>
                      <a:pt x="9622" y="9110"/>
                    </a:cubicBezTo>
                    <a:cubicBezTo>
                      <a:pt x="9654" y="9110"/>
                      <a:pt x="9687" y="9097"/>
                      <a:pt x="9717" y="9068"/>
                    </a:cubicBezTo>
                    <a:cubicBezTo>
                      <a:pt x="10258" y="8540"/>
                      <a:pt x="10732" y="7959"/>
                      <a:pt x="11097" y="7296"/>
                    </a:cubicBezTo>
                    <a:cubicBezTo>
                      <a:pt x="11557" y="6565"/>
                      <a:pt x="11909" y="5753"/>
                      <a:pt x="12139" y="4914"/>
                    </a:cubicBezTo>
                    <a:cubicBezTo>
                      <a:pt x="12288" y="4278"/>
                      <a:pt x="12369" y="3507"/>
                      <a:pt x="11990" y="2939"/>
                    </a:cubicBezTo>
                    <a:cubicBezTo>
                      <a:pt x="11707" y="2499"/>
                      <a:pt x="11424" y="2407"/>
                      <a:pt x="11079" y="2407"/>
                    </a:cubicBezTo>
                    <a:cubicBezTo>
                      <a:pt x="10978" y="2407"/>
                      <a:pt x="10872" y="2415"/>
                      <a:pt x="10759" y="2424"/>
                    </a:cubicBezTo>
                    <a:cubicBezTo>
                      <a:pt x="10163" y="2533"/>
                      <a:pt x="9581" y="2736"/>
                      <a:pt x="9054" y="3047"/>
                    </a:cubicBezTo>
                    <a:cubicBezTo>
                      <a:pt x="8868" y="3152"/>
                      <a:pt x="8686" y="3263"/>
                      <a:pt x="8506" y="3379"/>
                    </a:cubicBezTo>
                    <a:lnTo>
                      <a:pt x="8506" y="3379"/>
                    </a:lnTo>
                    <a:cubicBezTo>
                      <a:pt x="8638" y="2408"/>
                      <a:pt x="8566" y="1368"/>
                      <a:pt x="7971" y="625"/>
                    </a:cubicBezTo>
                    <a:cubicBezTo>
                      <a:pt x="7699" y="288"/>
                      <a:pt x="7315" y="1"/>
                      <a:pt x="686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7" name="Google Shape;2577;p13"/>
              <p:cNvSpPr/>
              <p:nvPr/>
            </p:nvSpPr>
            <p:spPr>
              <a:xfrm>
                <a:off x="751775" y="1300200"/>
                <a:ext cx="144650" cy="169700"/>
              </a:xfrm>
              <a:custGeom>
                <a:rect b="b" l="l" r="r" t="t"/>
                <a:pathLst>
                  <a:path extrusionOk="0" h="6788" w="5786">
                    <a:moveTo>
                      <a:pt x="1733" y="0"/>
                    </a:moveTo>
                    <a:cubicBezTo>
                      <a:pt x="1695" y="0"/>
                      <a:pt x="1656" y="3"/>
                      <a:pt x="1618" y="9"/>
                    </a:cubicBezTo>
                    <a:cubicBezTo>
                      <a:pt x="224" y="212"/>
                      <a:pt x="21" y="6273"/>
                      <a:pt x="21" y="6273"/>
                    </a:cubicBezTo>
                    <a:cubicBezTo>
                      <a:pt x="0" y="6597"/>
                      <a:pt x="925" y="6788"/>
                      <a:pt x="2014" y="6788"/>
                    </a:cubicBezTo>
                    <a:cubicBezTo>
                      <a:pt x="3702" y="6788"/>
                      <a:pt x="5785" y="6331"/>
                      <a:pt x="5366" y="5205"/>
                    </a:cubicBezTo>
                    <a:cubicBezTo>
                      <a:pt x="4695" y="3389"/>
                      <a:pt x="3090" y="0"/>
                      <a:pt x="1733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8" name="Google Shape;2578;p13"/>
              <p:cNvSpPr/>
              <p:nvPr/>
            </p:nvSpPr>
            <p:spPr>
              <a:xfrm>
                <a:off x="1572375" y="1273650"/>
                <a:ext cx="141950" cy="173600"/>
              </a:xfrm>
              <a:custGeom>
                <a:rect b="b" l="l" r="r" t="t"/>
                <a:pathLst>
                  <a:path extrusionOk="0" h="6944" w="5678">
                    <a:moveTo>
                      <a:pt x="3007" y="1"/>
                    </a:moveTo>
                    <a:cubicBezTo>
                      <a:pt x="1610" y="1"/>
                      <a:pt x="132" y="5779"/>
                      <a:pt x="132" y="5779"/>
                    </a:cubicBezTo>
                    <a:cubicBezTo>
                      <a:pt x="0" y="6274"/>
                      <a:pt x="2144" y="6943"/>
                      <a:pt x="3781" y="6943"/>
                    </a:cubicBezTo>
                    <a:cubicBezTo>
                      <a:pt x="4834" y="6943"/>
                      <a:pt x="5677" y="6666"/>
                      <a:pt x="5572" y="5888"/>
                    </a:cubicBezTo>
                    <a:cubicBezTo>
                      <a:pt x="5301" y="3912"/>
                      <a:pt x="4448" y="110"/>
                      <a:pt x="3041" y="2"/>
                    </a:cubicBezTo>
                    <a:cubicBezTo>
                      <a:pt x="3030" y="1"/>
                      <a:pt x="3019" y="1"/>
                      <a:pt x="3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9" name="Google Shape;2579;p13"/>
              <p:cNvSpPr/>
              <p:nvPr/>
            </p:nvSpPr>
            <p:spPr>
              <a:xfrm>
                <a:off x="1202150" y="1965300"/>
                <a:ext cx="74575" cy="28925"/>
              </a:xfrm>
              <a:custGeom>
                <a:rect b="b" l="l" r="r" t="t"/>
                <a:pathLst>
                  <a:path extrusionOk="0" h="1157" w="2983">
                    <a:moveTo>
                      <a:pt x="207" y="57"/>
                    </a:moveTo>
                    <a:cubicBezTo>
                      <a:pt x="206" y="57"/>
                      <a:pt x="214" y="73"/>
                      <a:pt x="218" y="88"/>
                    </a:cubicBezTo>
                    <a:lnTo>
                      <a:pt x="218" y="88"/>
                    </a:lnTo>
                    <a:cubicBezTo>
                      <a:pt x="224" y="87"/>
                      <a:pt x="225" y="82"/>
                      <a:pt x="219" y="74"/>
                    </a:cubicBezTo>
                    <a:cubicBezTo>
                      <a:pt x="211" y="62"/>
                      <a:pt x="208" y="57"/>
                      <a:pt x="207" y="57"/>
                    </a:cubicBezTo>
                    <a:close/>
                    <a:moveTo>
                      <a:pt x="2848" y="1"/>
                    </a:moveTo>
                    <a:cubicBezTo>
                      <a:pt x="2809" y="1"/>
                      <a:pt x="2773" y="23"/>
                      <a:pt x="2763" y="74"/>
                    </a:cubicBezTo>
                    <a:cubicBezTo>
                      <a:pt x="2668" y="372"/>
                      <a:pt x="2465" y="616"/>
                      <a:pt x="2208" y="751"/>
                    </a:cubicBezTo>
                    <a:cubicBezTo>
                      <a:pt x="2000" y="881"/>
                      <a:pt x="1769" y="945"/>
                      <a:pt x="1537" y="945"/>
                    </a:cubicBezTo>
                    <a:cubicBezTo>
                      <a:pt x="1408" y="945"/>
                      <a:pt x="1279" y="925"/>
                      <a:pt x="1153" y="886"/>
                    </a:cubicBezTo>
                    <a:cubicBezTo>
                      <a:pt x="855" y="791"/>
                      <a:pt x="598" y="616"/>
                      <a:pt x="409" y="386"/>
                    </a:cubicBezTo>
                    <a:lnTo>
                      <a:pt x="260" y="169"/>
                    </a:lnTo>
                    <a:cubicBezTo>
                      <a:pt x="246" y="142"/>
                      <a:pt x="246" y="115"/>
                      <a:pt x="219" y="101"/>
                    </a:cubicBezTo>
                    <a:cubicBezTo>
                      <a:pt x="219" y="97"/>
                      <a:pt x="219" y="93"/>
                      <a:pt x="218" y="88"/>
                    </a:cubicBezTo>
                    <a:lnTo>
                      <a:pt x="218" y="88"/>
                    </a:lnTo>
                    <a:cubicBezTo>
                      <a:pt x="215" y="89"/>
                      <a:pt x="212" y="89"/>
                      <a:pt x="209" y="89"/>
                    </a:cubicBezTo>
                    <a:cubicBezTo>
                      <a:pt x="182" y="89"/>
                      <a:pt x="125" y="75"/>
                      <a:pt x="80" y="75"/>
                    </a:cubicBezTo>
                    <a:cubicBezTo>
                      <a:pt x="35" y="75"/>
                      <a:pt x="0" y="89"/>
                      <a:pt x="16" y="142"/>
                    </a:cubicBezTo>
                    <a:cubicBezTo>
                      <a:pt x="233" y="629"/>
                      <a:pt x="652" y="981"/>
                      <a:pt x="1166" y="1116"/>
                    </a:cubicBezTo>
                    <a:cubicBezTo>
                      <a:pt x="1274" y="1143"/>
                      <a:pt x="1387" y="1156"/>
                      <a:pt x="1502" y="1156"/>
                    </a:cubicBezTo>
                    <a:cubicBezTo>
                      <a:pt x="2135" y="1156"/>
                      <a:pt x="2817" y="761"/>
                      <a:pt x="2966" y="142"/>
                    </a:cubicBezTo>
                    <a:cubicBezTo>
                      <a:pt x="2983" y="58"/>
                      <a:pt x="2912" y="1"/>
                      <a:pt x="284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0" name="Google Shape;2580;p13"/>
              <p:cNvSpPr/>
              <p:nvPr/>
            </p:nvSpPr>
            <p:spPr>
              <a:xfrm>
                <a:off x="1167700" y="1839950"/>
                <a:ext cx="127900" cy="63625"/>
              </a:xfrm>
              <a:custGeom>
                <a:rect b="b" l="l" r="r" t="t"/>
                <a:pathLst>
                  <a:path extrusionOk="0" h="2545" w="5116">
                    <a:moveTo>
                      <a:pt x="2853" y="0"/>
                    </a:moveTo>
                    <a:cubicBezTo>
                      <a:pt x="1710" y="0"/>
                      <a:pt x="511" y="169"/>
                      <a:pt x="339" y="555"/>
                    </a:cubicBezTo>
                    <a:cubicBezTo>
                      <a:pt x="0" y="1327"/>
                      <a:pt x="2815" y="2544"/>
                      <a:pt x="2815" y="2544"/>
                    </a:cubicBezTo>
                    <a:cubicBezTo>
                      <a:pt x="2815" y="2544"/>
                      <a:pt x="5115" y="961"/>
                      <a:pt x="5034" y="420"/>
                    </a:cubicBezTo>
                    <a:cubicBezTo>
                      <a:pt x="4994" y="155"/>
                      <a:pt x="3949" y="0"/>
                      <a:pt x="285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1" name="Google Shape;2581;p13"/>
              <p:cNvSpPr/>
              <p:nvPr/>
            </p:nvSpPr>
            <p:spPr>
              <a:xfrm>
                <a:off x="1155100" y="1890175"/>
                <a:ext cx="83325" cy="54050"/>
              </a:xfrm>
              <a:custGeom>
                <a:rect b="b" l="l" r="r" t="t"/>
                <a:pathLst>
                  <a:path extrusionOk="0" h="2162" w="3333">
                    <a:moveTo>
                      <a:pt x="3197" y="1"/>
                    </a:moveTo>
                    <a:cubicBezTo>
                      <a:pt x="3130" y="1"/>
                      <a:pt x="3062" y="35"/>
                      <a:pt x="3089" y="102"/>
                    </a:cubicBezTo>
                    <a:cubicBezTo>
                      <a:pt x="3089" y="779"/>
                      <a:pt x="2764" y="1496"/>
                      <a:pt x="2128" y="1821"/>
                    </a:cubicBezTo>
                    <a:cubicBezTo>
                      <a:pt x="1951" y="1906"/>
                      <a:pt x="1761" y="1945"/>
                      <a:pt x="1569" y="1945"/>
                    </a:cubicBezTo>
                    <a:cubicBezTo>
                      <a:pt x="1059" y="1945"/>
                      <a:pt x="543" y="1665"/>
                      <a:pt x="247" y="1212"/>
                    </a:cubicBezTo>
                    <a:cubicBezTo>
                      <a:pt x="224" y="1180"/>
                      <a:pt x="191" y="1167"/>
                      <a:pt x="158" y="1167"/>
                    </a:cubicBezTo>
                    <a:cubicBezTo>
                      <a:pt x="78" y="1167"/>
                      <a:pt x="1" y="1244"/>
                      <a:pt x="58" y="1320"/>
                    </a:cubicBezTo>
                    <a:cubicBezTo>
                      <a:pt x="395" y="1835"/>
                      <a:pt x="935" y="2162"/>
                      <a:pt x="1513" y="2162"/>
                    </a:cubicBezTo>
                    <a:cubicBezTo>
                      <a:pt x="1725" y="2162"/>
                      <a:pt x="1941" y="2118"/>
                      <a:pt x="2155" y="2024"/>
                    </a:cubicBezTo>
                    <a:cubicBezTo>
                      <a:pt x="2954" y="1659"/>
                      <a:pt x="3292" y="887"/>
                      <a:pt x="3305" y="102"/>
                    </a:cubicBezTo>
                    <a:cubicBezTo>
                      <a:pt x="3332" y="35"/>
                      <a:pt x="3265" y="1"/>
                      <a:pt x="319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2" name="Google Shape;2582;p13"/>
              <p:cNvSpPr/>
              <p:nvPr/>
            </p:nvSpPr>
            <p:spPr>
              <a:xfrm>
                <a:off x="1231975" y="1890175"/>
                <a:ext cx="83325" cy="53625"/>
              </a:xfrm>
              <a:custGeom>
                <a:rect b="b" l="l" r="r" t="t"/>
                <a:pathLst>
                  <a:path extrusionOk="0" h="2145" w="3333">
                    <a:moveTo>
                      <a:pt x="136" y="1"/>
                    </a:moveTo>
                    <a:cubicBezTo>
                      <a:pt x="68" y="1"/>
                      <a:pt x="0" y="35"/>
                      <a:pt x="27" y="102"/>
                    </a:cubicBezTo>
                    <a:cubicBezTo>
                      <a:pt x="41" y="887"/>
                      <a:pt x="433" y="1699"/>
                      <a:pt x="1178" y="2024"/>
                    </a:cubicBezTo>
                    <a:cubicBezTo>
                      <a:pt x="1373" y="2106"/>
                      <a:pt x="1579" y="2144"/>
                      <a:pt x="1785" y="2144"/>
                    </a:cubicBezTo>
                    <a:cubicBezTo>
                      <a:pt x="2361" y="2144"/>
                      <a:pt x="2936" y="1839"/>
                      <a:pt x="3275" y="1320"/>
                    </a:cubicBezTo>
                    <a:cubicBezTo>
                      <a:pt x="3332" y="1244"/>
                      <a:pt x="3261" y="1167"/>
                      <a:pt x="3191" y="1167"/>
                    </a:cubicBezTo>
                    <a:cubicBezTo>
                      <a:pt x="3161" y="1167"/>
                      <a:pt x="3132" y="1180"/>
                      <a:pt x="3113" y="1212"/>
                    </a:cubicBezTo>
                    <a:cubicBezTo>
                      <a:pt x="2819" y="1663"/>
                      <a:pt x="2326" y="1957"/>
                      <a:pt x="1810" y="1957"/>
                    </a:cubicBezTo>
                    <a:cubicBezTo>
                      <a:pt x="1613" y="1957"/>
                      <a:pt x="1412" y="1914"/>
                      <a:pt x="1218" y="1821"/>
                    </a:cubicBezTo>
                    <a:cubicBezTo>
                      <a:pt x="501" y="1483"/>
                      <a:pt x="244" y="779"/>
                      <a:pt x="244" y="102"/>
                    </a:cubicBezTo>
                    <a:cubicBezTo>
                      <a:pt x="271" y="35"/>
                      <a:pt x="203" y="1"/>
                      <a:pt x="13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3" name="Google Shape;2583;p13"/>
              <p:cNvSpPr/>
              <p:nvPr/>
            </p:nvSpPr>
            <p:spPr>
              <a:xfrm>
                <a:off x="1561800" y="1847400"/>
                <a:ext cx="170500" cy="104900"/>
              </a:xfrm>
              <a:custGeom>
                <a:rect b="b" l="l" r="r" t="t"/>
                <a:pathLst>
                  <a:path extrusionOk="0" h="4196" w="6820">
                    <a:moveTo>
                      <a:pt x="3384" y="0"/>
                    </a:moveTo>
                    <a:cubicBezTo>
                      <a:pt x="1534" y="0"/>
                      <a:pt x="27" y="929"/>
                      <a:pt x="14" y="2071"/>
                    </a:cubicBezTo>
                    <a:cubicBezTo>
                      <a:pt x="0" y="3234"/>
                      <a:pt x="1516" y="4181"/>
                      <a:pt x="3397" y="4195"/>
                    </a:cubicBezTo>
                    <a:cubicBezTo>
                      <a:pt x="3410" y="4195"/>
                      <a:pt x="3423" y="4195"/>
                      <a:pt x="3437" y="4195"/>
                    </a:cubicBezTo>
                    <a:cubicBezTo>
                      <a:pt x="5299" y="4195"/>
                      <a:pt x="6806" y="3267"/>
                      <a:pt x="6820" y="2125"/>
                    </a:cubicBezTo>
                    <a:cubicBezTo>
                      <a:pt x="6820" y="961"/>
                      <a:pt x="5304" y="14"/>
                      <a:pt x="3424" y="0"/>
                    </a:cubicBezTo>
                    <a:cubicBezTo>
                      <a:pt x="3410" y="0"/>
                      <a:pt x="3397" y="0"/>
                      <a:pt x="33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4" name="Google Shape;2584;p13"/>
              <p:cNvSpPr/>
              <p:nvPr/>
            </p:nvSpPr>
            <p:spPr>
              <a:xfrm>
                <a:off x="1706250" y="1871425"/>
                <a:ext cx="31475" cy="29775"/>
              </a:xfrm>
              <a:custGeom>
                <a:rect b="b" l="l" r="r" t="t"/>
                <a:pathLst>
                  <a:path extrusionOk="0" h="1191" w="1259">
                    <a:moveTo>
                      <a:pt x="636" y="0"/>
                    </a:moveTo>
                    <a:cubicBezTo>
                      <a:pt x="298" y="0"/>
                      <a:pt x="14" y="257"/>
                      <a:pt x="14" y="595"/>
                    </a:cubicBezTo>
                    <a:cubicBezTo>
                      <a:pt x="0" y="920"/>
                      <a:pt x="284" y="1177"/>
                      <a:pt x="622" y="1191"/>
                    </a:cubicBezTo>
                    <a:cubicBezTo>
                      <a:pt x="974" y="1191"/>
                      <a:pt x="1258" y="920"/>
                      <a:pt x="1258" y="595"/>
                    </a:cubicBezTo>
                    <a:cubicBezTo>
                      <a:pt x="1258" y="271"/>
                      <a:pt x="988" y="0"/>
                      <a:pt x="636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5" name="Google Shape;2585;p13"/>
              <p:cNvSpPr/>
              <p:nvPr/>
            </p:nvSpPr>
            <p:spPr>
              <a:xfrm>
                <a:off x="721175" y="1855350"/>
                <a:ext cx="158325" cy="91050"/>
              </a:xfrm>
              <a:custGeom>
                <a:rect b="b" l="l" r="r" t="t"/>
                <a:pathLst>
                  <a:path extrusionOk="0" h="3642" w="6333">
                    <a:moveTo>
                      <a:pt x="3334" y="1"/>
                    </a:moveTo>
                    <a:cubicBezTo>
                      <a:pt x="3247" y="1"/>
                      <a:pt x="3160" y="3"/>
                      <a:pt x="3072" y="7"/>
                    </a:cubicBezTo>
                    <a:cubicBezTo>
                      <a:pt x="1354" y="102"/>
                      <a:pt x="0" y="968"/>
                      <a:pt x="41" y="1969"/>
                    </a:cubicBezTo>
                    <a:cubicBezTo>
                      <a:pt x="92" y="2914"/>
                      <a:pt x="1371" y="3641"/>
                      <a:pt x="2970" y="3641"/>
                    </a:cubicBezTo>
                    <a:cubicBezTo>
                      <a:pt x="3066" y="3641"/>
                      <a:pt x="3163" y="3639"/>
                      <a:pt x="3261" y="3633"/>
                    </a:cubicBezTo>
                    <a:cubicBezTo>
                      <a:pt x="4980" y="3525"/>
                      <a:pt x="6333" y="2646"/>
                      <a:pt x="6292" y="1658"/>
                    </a:cubicBezTo>
                    <a:cubicBezTo>
                      <a:pt x="6241" y="707"/>
                      <a:pt x="4946" y="1"/>
                      <a:pt x="3334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6" name="Google Shape;2586;p13"/>
              <p:cNvSpPr/>
              <p:nvPr/>
            </p:nvSpPr>
            <p:spPr>
              <a:xfrm>
                <a:off x="720825" y="1876775"/>
                <a:ext cx="28450" cy="27500"/>
              </a:xfrm>
              <a:custGeom>
                <a:rect b="b" l="l" r="r" t="t"/>
                <a:pathLst>
                  <a:path extrusionOk="0" h="1100" w="1138">
                    <a:moveTo>
                      <a:pt x="603" y="0"/>
                    </a:moveTo>
                    <a:cubicBezTo>
                      <a:pt x="588" y="0"/>
                      <a:pt x="572" y="1"/>
                      <a:pt x="556" y="3"/>
                    </a:cubicBezTo>
                    <a:cubicBezTo>
                      <a:pt x="244" y="3"/>
                      <a:pt x="1" y="273"/>
                      <a:pt x="28" y="571"/>
                    </a:cubicBezTo>
                    <a:cubicBezTo>
                      <a:pt x="41" y="873"/>
                      <a:pt x="297" y="1099"/>
                      <a:pt x="597" y="1099"/>
                    </a:cubicBezTo>
                    <a:cubicBezTo>
                      <a:pt x="606" y="1099"/>
                      <a:pt x="615" y="1099"/>
                      <a:pt x="623" y="1099"/>
                    </a:cubicBezTo>
                    <a:cubicBezTo>
                      <a:pt x="921" y="1071"/>
                      <a:pt x="1138" y="814"/>
                      <a:pt x="1124" y="503"/>
                    </a:cubicBezTo>
                    <a:cubicBezTo>
                      <a:pt x="1111" y="221"/>
                      <a:pt x="880" y="0"/>
                      <a:pt x="603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7" name="Google Shape;2587;p13"/>
              <p:cNvSpPr/>
              <p:nvPr/>
            </p:nvSpPr>
            <p:spPr>
              <a:xfrm>
                <a:off x="1063725" y="1671975"/>
                <a:ext cx="339450" cy="69300"/>
              </a:xfrm>
              <a:custGeom>
                <a:rect b="b" l="l" r="r" t="t"/>
                <a:pathLst>
                  <a:path extrusionOk="0" h="2772" w="13578">
                    <a:moveTo>
                      <a:pt x="6207" y="1"/>
                    </a:moveTo>
                    <a:cubicBezTo>
                      <a:pt x="5042" y="1"/>
                      <a:pt x="3878" y="139"/>
                      <a:pt x="2766" y="441"/>
                    </a:cubicBezTo>
                    <a:cubicBezTo>
                      <a:pt x="1927" y="644"/>
                      <a:pt x="1129" y="996"/>
                      <a:pt x="411" y="1497"/>
                    </a:cubicBezTo>
                    <a:cubicBezTo>
                      <a:pt x="0" y="1737"/>
                      <a:pt x="235" y="2304"/>
                      <a:pt x="620" y="2304"/>
                    </a:cubicBezTo>
                    <a:cubicBezTo>
                      <a:pt x="690" y="2304"/>
                      <a:pt x="766" y="2285"/>
                      <a:pt x="844" y="2241"/>
                    </a:cubicBezTo>
                    <a:cubicBezTo>
                      <a:pt x="2076" y="1348"/>
                      <a:pt x="3686" y="1010"/>
                      <a:pt x="5188" y="888"/>
                    </a:cubicBezTo>
                    <a:cubicBezTo>
                      <a:pt x="5553" y="858"/>
                      <a:pt x="5919" y="844"/>
                      <a:pt x="6285" y="844"/>
                    </a:cubicBezTo>
                    <a:cubicBezTo>
                      <a:pt x="7774" y="844"/>
                      <a:pt x="9258" y="1086"/>
                      <a:pt x="10681" y="1564"/>
                    </a:cubicBezTo>
                    <a:cubicBezTo>
                      <a:pt x="11453" y="1808"/>
                      <a:pt x="12170" y="2173"/>
                      <a:pt x="12819" y="2660"/>
                    </a:cubicBezTo>
                    <a:cubicBezTo>
                      <a:pt x="12901" y="2735"/>
                      <a:pt x="13005" y="2772"/>
                      <a:pt x="13110" y="2772"/>
                    </a:cubicBezTo>
                    <a:cubicBezTo>
                      <a:pt x="13215" y="2772"/>
                      <a:pt x="13320" y="2735"/>
                      <a:pt x="13401" y="2660"/>
                    </a:cubicBezTo>
                    <a:cubicBezTo>
                      <a:pt x="13577" y="2498"/>
                      <a:pt x="13577" y="2214"/>
                      <a:pt x="13401" y="2051"/>
                    </a:cubicBezTo>
                    <a:cubicBezTo>
                      <a:pt x="12048" y="982"/>
                      <a:pt x="10330" y="441"/>
                      <a:pt x="8652" y="198"/>
                    </a:cubicBezTo>
                    <a:cubicBezTo>
                      <a:pt x="7847" y="69"/>
                      <a:pt x="7027" y="1"/>
                      <a:pt x="6207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8" name="Google Shape;2588;p13"/>
              <p:cNvSpPr/>
              <p:nvPr/>
            </p:nvSpPr>
            <p:spPr>
              <a:xfrm>
                <a:off x="773325" y="1330275"/>
                <a:ext cx="296625" cy="145850"/>
              </a:xfrm>
              <a:custGeom>
                <a:rect b="b" l="l" r="r" t="t"/>
                <a:pathLst>
                  <a:path extrusionOk="0" h="5834" w="11865">
                    <a:moveTo>
                      <a:pt x="5991" y="1"/>
                    </a:moveTo>
                    <a:cubicBezTo>
                      <a:pt x="5473" y="1"/>
                      <a:pt x="4301" y="3257"/>
                      <a:pt x="4301" y="3257"/>
                    </a:cubicBezTo>
                    <a:cubicBezTo>
                      <a:pt x="3753" y="2709"/>
                      <a:pt x="1730" y="2304"/>
                      <a:pt x="739" y="2304"/>
                    </a:cubicBezTo>
                    <a:cubicBezTo>
                      <a:pt x="238" y="2304"/>
                      <a:pt x="0" y="2408"/>
                      <a:pt x="350" y="2648"/>
                    </a:cubicBezTo>
                    <a:cubicBezTo>
                      <a:pt x="1378" y="3352"/>
                      <a:pt x="2813" y="5246"/>
                      <a:pt x="2813" y="5246"/>
                    </a:cubicBezTo>
                    <a:cubicBezTo>
                      <a:pt x="2813" y="5246"/>
                      <a:pt x="5228" y="5834"/>
                      <a:pt x="7135" y="5834"/>
                    </a:cubicBezTo>
                    <a:cubicBezTo>
                      <a:pt x="8223" y="5834"/>
                      <a:pt x="9146" y="5643"/>
                      <a:pt x="9362" y="5043"/>
                    </a:cubicBezTo>
                    <a:cubicBezTo>
                      <a:pt x="9957" y="3406"/>
                      <a:pt x="11865" y="2513"/>
                      <a:pt x="11418" y="2134"/>
                    </a:cubicBezTo>
                    <a:cubicBezTo>
                      <a:pt x="11289" y="2023"/>
                      <a:pt x="11095" y="1977"/>
                      <a:pt x="10862" y="1977"/>
                    </a:cubicBezTo>
                    <a:cubicBezTo>
                      <a:pt x="9697" y="1977"/>
                      <a:pt x="7549" y="3122"/>
                      <a:pt x="7549" y="3122"/>
                    </a:cubicBezTo>
                    <a:cubicBezTo>
                      <a:pt x="7427" y="2581"/>
                      <a:pt x="6534" y="362"/>
                      <a:pt x="6060" y="23"/>
                    </a:cubicBezTo>
                    <a:cubicBezTo>
                      <a:pt x="6039" y="8"/>
                      <a:pt x="6016" y="1"/>
                      <a:pt x="5991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9" name="Google Shape;2589;p13"/>
              <p:cNvSpPr/>
              <p:nvPr/>
            </p:nvSpPr>
            <p:spPr>
              <a:xfrm>
                <a:off x="748225" y="1394425"/>
                <a:ext cx="365725" cy="136825"/>
              </a:xfrm>
              <a:custGeom>
                <a:rect b="b" l="l" r="r" t="t"/>
                <a:pathLst>
                  <a:path extrusionOk="0" h="5473" w="14629">
                    <a:moveTo>
                      <a:pt x="7076" y="0"/>
                    </a:moveTo>
                    <a:cubicBezTo>
                      <a:pt x="7049" y="0"/>
                      <a:pt x="7023" y="5"/>
                      <a:pt x="6997" y="15"/>
                    </a:cubicBezTo>
                    <a:cubicBezTo>
                      <a:pt x="6333" y="245"/>
                      <a:pt x="5549" y="2802"/>
                      <a:pt x="5549" y="2802"/>
                    </a:cubicBezTo>
                    <a:cubicBezTo>
                      <a:pt x="4746" y="1896"/>
                      <a:pt x="3469" y="1601"/>
                      <a:pt x="2411" y="1601"/>
                    </a:cubicBezTo>
                    <a:cubicBezTo>
                      <a:pt x="1811" y="1601"/>
                      <a:pt x="1281" y="1696"/>
                      <a:pt x="948" y="1828"/>
                    </a:cubicBezTo>
                    <a:cubicBezTo>
                      <a:pt x="14" y="2180"/>
                      <a:pt x="1" y="2992"/>
                      <a:pt x="1016" y="3249"/>
                    </a:cubicBezTo>
                    <a:cubicBezTo>
                      <a:pt x="2031" y="3492"/>
                      <a:pt x="3587" y="4805"/>
                      <a:pt x="3587" y="4805"/>
                    </a:cubicBezTo>
                    <a:cubicBezTo>
                      <a:pt x="3587" y="4805"/>
                      <a:pt x="7356" y="5473"/>
                      <a:pt x="9315" y="5473"/>
                    </a:cubicBezTo>
                    <a:cubicBezTo>
                      <a:pt x="9956" y="5473"/>
                      <a:pt x="10404" y="5401"/>
                      <a:pt x="10460" y="5211"/>
                    </a:cubicBezTo>
                    <a:cubicBezTo>
                      <a:pt x="10731" y="4264"/>
                      <a:pt x="11529" y="3560"/>
                      <a:pt x="12490" y="3425"/>
                    </a:cubicBezTo>
                    <a:cubicBezTo>
                      <a:pt x="13667" y="3249"/>
                      <a:pt x="14628" y="2477"/>
                      <a:pt x="12991" y="1801"/>
                    </a:cubicBezTo>
                    <a:cubicBezTo>
                      <a:pt x="12547" y="1617"/>
                      <a:pt x="12101" y="1543"/>
                      <a:pt x="11671" y="1543"/>
                    </a:cubicBezTo>
                    <a:cubicBezTo>
                      <a:pt x="9953" y="1543"/>
                      <a:pt x="8498" y="2721"/>
                      <a:pt x="8498" y="2721"/>
                    </a:cubicBezTo>
                    <a:cubicBezTo>
                      <a:pt x="8498" y="2721"/>
                      <a:pt x="7725" y="0"/>
                      <a:pt x="70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0" name="Google Shape;2590;p13"/>
              <p:cNvSpPr/>
              <p:nvPr/>
            </p:nvSpPr>
            <p:spPr>
              <a:xfrm>
                <a:off x="766175" y="1391325"/>
                <a:ext cx="314950" cy="76375"/>
              </a:xfrm>
              <a:custGeom>
                <a:rect b="b" l="l" r="r" t="t"/>
                <a:pathLst>
                  <a:path extrusionOk="0" h="3055" w="12598">
                    <a:moveTo>
                      <a:pt x="6421" y="0"/>
                    </a:moveTo>
                    <a:cubicBezTo>
                      <a:pt x="5835" y="0"/>
                      <a:pt x="5329" y="1108"/>
                      <a:pt x="5128" y="1573"/>
                    </a:cubicBezTo>
                    <a:cubicBezTo>
                      <a:pt x="4980" y="1898"/>
                      <a:pt x="4858" y="2236"/>
                      <a:pt x="4763" y="2588"/>
                    </a:cubicBezTo>
                    <a:cubicBezTo>
                      <a:pt x="4086" y="2033"/>
                      <a:pt x="3261" y="1708"/>
                      <a:pt x="2409" y="1627"/>
                    </a:cubicBezTo>
                    <a:cubicBezTo>
                      <a:pt x="2190" y="1597"/>
                      <a:pt x="1970" y="1582"/>
                      <a:pt x="1750" y="1582"/>
                    </a:cubicBezTo>
                    <a:cubicBezTo>
                      <a:pt x="1384" y="1582"/>
                      <a:pt x="1018" y="1624"/>
                      <a:pt x="663" y="1708"/>
                    </a:cubicBezTo>
                    <a:cubicBezTo>
                      <a:pt x="420" y="1763"/>
                      <a:pt x="190" y="1871"/>
                      <a:pt x="0" y="2047"/>
                    </a:cubicBezTo>
                    <a:lnTo>
                      <a:pt x="717" y="1884"/>
                    </a:lnTo>
                    <a:cubicBezTo>
                      <a:pt x="967" y="1838"/>
                      <a:pt x="1217" y="1817"/>
                      <a:pt x="1466" y="1817"/>
                    </a:cubicBezTo>
                    <a:cubicBezTo>
                      <a:pt x="1582" y="1817"/>
                      <a:pt x="1698" y="1822"/>
                      <a:pt x="1813" y="1830"/>
                    </a:cubicBezTo>
                    <a:cubicBezTo>
                      <a:pt x="2855" y="1857"/>
                      <a:pt x="3938" y="2263"/>
                      <a:pt x="4641" y="3007"/>
                    </a:cubicBezTo>
                    <a:cubicBezTo>
                      <a:pt x="4666" y="3040"/>
                      <a:pt x="4708" y="3054"/>
                      <a:pt x="4756" y="3054"/>
                    </a:cubicBezTo>
                    <a:cubicBezTo>
                      <a:pt x="4867" y="3054"/>
                      <a:pt x="5009" y="2980"/>
                      <a:pt x="5047" y="2886"/>
                    </a:cubicBezTo>
                    <a:cubicBezTo>
                      <a:pt x="5182" y="2480"/>
                      <a:pt x="5331" y="2047"/>
                      <a:pt x="5494" y="1627"/>
                    </a:cubicBezTo>
                    <a:cubicBezTo>
                      <a:pt x="5629" y="1302"/>
                      <a:pt x="5791" y="991"/>
                      <a:pt x="5954" y="694"/>
                    </a:cubicBezTo>
                    <a:cubicBezTo>
                      <a:pt x="6035" y="558"/>
                      <a:pt x="6130" y="436"/>
                      <a:pt x="6224" y="315"/>
                    </a:cubicBezTo>
                    <a:lnTo>
                      <a:pt x="6292" y="247"/>
                    </a:lnTo>
                    <a:lnTo>
                      <a:pt x="6360" y="288"/>
                    </a:lnTo>
                    <a:cubicBezTo>
                      <a:pt x="6982" y="1018"/>
                      <a:pt x="7293" y="1979"/>
                      <a:pt x="7564" y="2913"/>
                    </a:cubicBezTo>
                    <a:cubicBezTo>
                      <a:pt x="7583" y="2960"/>
                      <a:pt x="7625" y="2977"/>
                      <a:pt x="7674" y="2977"/>
                    </a:cubicBezTo>
                    <a:cubicBezTo>
                      <a:pt x="7767" y="2977"/>
                      <a:pt x="7885" y="2916"/>
                      <a:pt x="7929" y="2872"/>
                    </a:cubicBezTo>
                    <a:cubicBezTo>
                      <a:pt x="8809" y="2182"/>
                      <a:pt x="9959" y="1857"/>
                      <a:pt x="11082" y="1803"/>
                    </a:cubicBezTo>
                    <a:cubicBezTo>
                      <a:pt x="11109" y="1802"/>
                      <a:pt x="11137" y="1801"/>
                      <a:pt x="11165" y="1801"/>
                    </a:cubicBezTo>
                    <a:cubicBezTo>
                      <a:pt x="11780" y="1801"/>
                      <a:pt x="12598" y="2074"/>
                      <a:pt x="12598" y="2074"/>
                    </a:cubicBezTo>
                    <a:cubicBezTo>
                      <a:pt x="12408" y="1938"/>
                      <a:pt x="12178" y="1830"/>
                      <a:pt x="11948" y="1763"/>
                    </a:cubicBezTo>
                    <a:cubicBezTo>
                      <a:pt x="11637" y="1681"/>
                      <a:pt x="11326" y="1614"/>
                      <a:pt x="11014" y="1587"/>
                    </a:cubicBezTo>
                    <a:cubicBezTo>
                      <a:pt x="10994" y="1586"/>
                      <a:pt x="10973" y="1586"/>
                      <a:pt x="10953" y="1586"/>
                    </a:cubicBezTo>
                    <a:cubicBezTo>
                      <a:pt x="9865" y="1586"/>
                      <a:pt x="8806" y="1937"/>
                      <a:pt x="7916" y="2574"/>
                    </a:cubicBezTo>
                    <a:cubicBezTo>
                      <a:pt x="7699" y="1790"/>
                      <a:pt x="7429" y="910"/>
                      <a:pt x="6928" y="301"/>
                    </a:cubicBezTo>
                    <a:cubicBezTo>
                      <a:pt x="6756" y="88"/>
                      <a:pt x="6585" y="0"/>
                      <a:pt x="64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1" name="Google Shape;2591;p13"/>
              <p:cNvSpPr/>
              <p:nvPr/>
            </p:nvSpPr>
            <p:spPr>
              <a:xfrm>
                <a:off x="726575" y="1486450"/>
                <a:ext cx="394475" cy="420500"/>
              </a:xfrm>
              <a:custGeom>
                <a:rect b="b" l="l" r="r" t="t"/>
                <a:pathLst>
                  <a:path extrusionOk="0" h="16820" w="15779">
                    <a:moveTo>
                      <a:pt x="3303" y="1"/>
                    </a:moveTo>
                    <a:cubicBezTo>
                      <a:pt x="1462" y="1"/>
                      <a:pt x="1" y="1476"/>
                      <a:pt x="1" y="3302"/>
                    </a:cubicBezTo>
                    <a:lnTo>
                      <a:pt x="1" y="13518"/>
                    </a:lnTo>
                    <a:cubicBezTo>
                      <a:pt x="1" y="15345"/>
                      <a:pt x="1462" y="16820"/>
                      <a:pt x="3303" y="16820"/>
                    </a:cubicBezTo>
                    <a:lnTo>
                      <a:pt x="12477" y="16820"/>
                    </a:lnTo>
                    <a:cubicBezTo>
                      <a:pt x="14303" y="16820"/>
                      <a:pt x="15778" y="15345"/>
                      <a:pt x="15778" y="13518"/>
                    </a:cubicBezTo>
                    <a:lnTo>
                      <a:pt x="15778" y="3302"/>
                    </a:lnTo>
                    <a:cubicBezTo>
                      <a:pt x="15778" y="1476"/>
                      <a:pt x="14303" y="1"/>
                      <a:pt x="12477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2" name="Google Shape;2592;p13"/>
              <p:cNvSpPr/>
              <p:nvPr/>
            </p:nvSpPr>
            <p:spPr>
              <a:xfrm>
                <a:off x="777325" y="1540575"/>
                <a:ext cx="292625" cy="311925"/>
              </a:xfrm>
              <a:custGeom>
                <a:rect b="b" l="l" r="r" t="t"/>
                <a:pathLst>
                  <a:path extrusionOk="0" h="12477" w="11705">
                    <a:moveTo>
                      <a:pt x="2436" y="1"/>
                    </a:moveTo>
                    <a:cubicBezTo>
                      <a:pt x="1083" y="1"/>
                      <a:pt x="1" y="1083"/>
                      <a:pt x="1" y="2436"/>
                    </a:cubicBezTo>
                    <a:lnTo>
                      <a:pt x="1" y="10041"/>
                    </a:lnTo>
                    <a:cubicBezTo>
                      <a:pt x="1" y="11394"/>
                      <a:pt x="1083" y="12476"/>
                      <a:pt x="2436" y="12476"/>
                    </a:cubicBezTo>
                    <a:lnTo>
                      <a:pt x="9269" y="12476"/>
                    </a:lnTo>
                    <a:cubicBezTo>
                      <a:pt x="10609" y="12476"/>
                      <a:pt x="11705" y="11394"/>
                      <a:pt x="11705" y="10041"/>
                    </a:cubicBezTo>
                    <a:lnTo>
                      <a:pt x="11705" y="2436"/>
                    </a:lnTo>
                    <a:cubicBezTo>
                      <a:pt x="11705" y="1083"/>
                      <a:pt x="10609" y="1"/>
                      <a:pt x="926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3" name="Google Shape;2593;p13"/>
              <p:cNvSpPr/>
              <p:nvPr/>
            </p:nvSpPr>
            <p:spPr>
              <a:xfrm>
                <a:off x="1401400" y="1330275"/>
                <a:ext cx="296075" cy="145850"/>
              </a:xfrm>
              <a:custGeom>
                <a:rect b="b" l="l" r="r" t="t"/>
                <a:pathLst>
                  <a:path extrusionOk="0" h="5834" w="11843">
                    <a:moveTo>
                      <a:pt x="5968" y="1"/>
                    </a:moveTo>
                    <a:cubicBezTo>
                      <a:pt x="5451" y="1"/>
                      <a:pt x="4292" y="3257"/>
                      <a:pt x="4292" y="3257"/>
                    </a:cubicBezTo>
                    <a:cubicBezTo>
                      <a:pt x="3735" y="2709"/>
                      <a:pt x="1727" y="2304"/>
                      <a:pt x="739" y="2304"/>
                    </a:cubicBezTo>
                    <a:cubicBezTo>
                      <a:pt x="239" y="2304"/>
                      <a:pt x="0" y="2408"/>
                      <a:pt x="341" y="2648"/>
                    </a:cubicBezTo>
                    <a:cubicBezTo>
                      <a:pt x="1356" y="3352"/>
                      <a:pt x="2790" y="5246"/>
                      <a:pt x="2790" y="5246"/>
                    </a:cubicBezTo>
                    <a:cubicBezTo>
                      <a:pt x="2790" y="5246"/>
                      <a:pt x="5205" y="5834"/>
                      <a:pt x="7113" y="5834"/>
                    </a:cubicBezTo>
                    <a:cubicBezTo>
                      <a:pt x="8200" y="5834"/>
                      <a:pt x="9123" y="5643"/>
                      <a:pt x="9339" y="5043"/>
                    </a:cubicBezTo>
                    <a:cubicBezTo>
                      <a:pt x="9934" y="3406"/>
                      <a:pt x="11842" y="2513"/>
                      <a:pt x="11396" y="2134"/>
                    </a:cubicBezTo>
                    <a:cubicBezTo>
                      <a:pt x="11269" y="2023"/>
                      <a:pt x="11076" y="1977"/>
                      <a:pt x="10844" y="1977"/>
                    </a:cubicBezTo>
                    <a:cubicBezTo>
                      <a:pt x="9684" y="1977"/>
                      <a:pt x="7526" y="3122"/>
                      <a:pt x="7526" y="3122"/>
                    </a:cubicBezTo>
                    <a:cubicBezTo>
                      <a:pt x="7404" y="2581"/>
                      <a:pt x="6511" y="362"/>
                      <a:pt x="6037" y="23"/>
                    </a:cubicBezTo>
                    <a:cubicBezTo>
                      <a:pt x="6016" y="8"/>
                      <a:pt x="5993" y="1"/>
                      <a:pt x="596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4" name="Google Shape;2594;p13"/>
              <p:cNvSpPr/>
              <p:nvPr/>
            </p:nvSpPr>
            <p:spPr>
              <a:xfrm>
                <a:off x="1375750" y="1394425"/>
                <a:ext cx="365700" cy="136825"/>
              </a:xfrm>
              <a:custGeom>
                <a:rect b="b" l="l" r="r" t="t"/>
                <a:pathLst>
                  <a:path extrusionOk="0" h="5473" w="14628">
                    <a:moveTo>
                      <a:pt x="7074" y="0"/>
                    </a:moveTo>
                    <a:cubicBezTo>
                      <a:pt x="7048" y="0"/>
                      <a:pt x="7021" y="5"/>
                      <a:pt x="6996" y="15"/>
                    </a:cubicBezTo>
                    <a:cubicBezTo>
                      <a:pt x="6360" y="245"/>
                      <a:pt x="5561" y="2802"/>
                      <a:pt x="5561" y="2802"/>
                    </a:cubicBezTo>
                    <a:cubicBezTo>
                      <a:pt x="4750" y="1896"/>
                      <a:pt x="3470" y="1601"/>
                      <a:pt x="2411" y="1601"/>
                    </a:cubicBezTo>
                    <a:cubicBezTo>
                      <a:pt x="1810" y="1601"/>
                      <a:pt x="1280" y="1696"/>
                      <a:pt x="947" y="1828"/>
                    </a:cubicBezTo>
                    <a:cubicBezTo>
                      <a:pt x="14" y="2180"/>
                      <a:pt x="0" y="2992"/>
                      <a:pt x="1015" y="3249"/>
                    </a:cubicBezTo>
                    <a:cubicBezTo>
                      <a:pt x="2030" y="3492"/>
                      <a:pt x="3586" y="4805"/>
                      <a:pt x="3586" y="4805"/>
                    </a:cubicBezTo>
                    <a:cubicBezTo>
                      <a:pt x="3586" y="4805"/>
                      <a:pt x="7355" y="5473"/>
                      <a:pt x="9314" y="5473"/>
                    </a:cubicBezTo>
                    <a:cubicBezTo>
                      <a:pt x="9956" y="5473"/>
                      <a:pt x="10403" y="5401"/>
                      <a:pt x="10460" y="5211"/>
                    </a:cubicBezTo>
                    <a:cubicBezTo>
                      <a:pt x="10730" y="4264"/>
                      <a:pt x="11529" y="3560"/>
                      <a:pt x="12489" y="3425"/>
                    </a:cubicBezTo>
                    <a:cubicBezTo>
                      <a:pt x="13667" y="3249"/>
                      <a:pt x="14627" y="2477"/>
                      <a:pt x="12990" y="1801"/>
                    </a:cubicBezTo>
                    <a:cubicBezTo>
                      <a:pt x="12546" y="1617"/>
                      <a:pt x="12100" y="1543"/>
                      <a:pt x="11671" y="1543"/>
                    </a:cubicBezTo>
                    <a:cubicBezTo>
                      <a:pt x="9953" y="1543"/>
                      <a:pt x="8498" y="2721"/>
                      <a:pt x="8498" y="2721"/>
                    </a:cubicBezTo>
                    <a:cubicBezTo>
                      <a:pt x="8498" y="2721"/>
                      <a:pt x="7711" y="0"/>
                      <a:pt x="707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5" name="Google Shape;2595;p13"/>
              <p:cNvSpPr/>
              <p:nvPr/>
            </p:nvSpPr>
            <p:spPr>
              <a:xfrm>
                <a:off x="1393675" y="1391325"/>
                <a:ext cx="314950" cy="76350"/>
              </a:xfrm>
              <a:custGeom>
                <a:rect b="b" l="l" r="r" t="t"/>
                <a:pathLst>
                  <a:path extrusionOk="0" h="3054" w="12598">
                    <a:moveTo>
                      <a:pt x="6434" y="0"/>
                    </a:moveTo>
                    <a:cubicBezTo>
                      <a:pt x="5848" y="0"/>
                      <a:pt x="5340" y="1108"/>
                      <a:pt x="5129" y="1573"/>
                    </a:cubicBezTo>
                    <a:cubicBezTo>
                      <a:pt x="4993" y="1898"/>
                      <a:pt x="4871" y="2236"/>
                      <a:pt x="4750" y="2588"/>
                    </a:cubicBezTo>
                    <a:cubicBezTo>
                      <a:pt x="4087" y="2047"/>
                      <a:pt x="3275" y="1708"/>
                      <a:pt x="2422" y="1627"/>
                    </a:cubicBezTo>
                    <a:cubicBezTo>
                      <a:pt x="2204" y="1597"/>
                      <a:pt x="1984" y="1582"/>
                      <a:pt x="1763" y="1582"/>
                    </a:cubicBezTo>
                    <a:cubicBezTo>
                      <a:pt x="1396" y="1582"/>
                      <a:pt x="1027" y="1624"/>
                      <a:pt x="663" y="1708"/>
                    </a:cubicBezTo>
                    <a:cubicBezTo>
                      <a:pt x="420" y="1763"/>
                      <a:pt x="190" y="1871"/>
                      <a:pt x="0" y="2047"/>
                    </a:cubicBezTo>
                    <a:lnTo>
                      <a:pt x="731" y="1884"/>
                    </a:lnTo>
                    <a:cubicBezTo>
                      <a:pt x="971" y="1838"/>
                      <a:pt x="1218" y="1817"/>
                      <a:pt x="1467" y="1817"/>
                    </a:cubicBezTo>
                    <a:cubicBezTo>
                      <a:pt x="1582" y="1817"/>
                      <a:pt x="1698" y="1822"/>
                      <a:pt x="1813" y="1830"/>
                    </a:cubicBezTo>
                    <a:cubicBezTo>
                      <a:pt x="2882" y="1857"/>
                      <a:pt x="3965" y="2263"/>
                      <a:pt x="4641" y="3007"/>
                    </a:cubicBezTo>
                    <a:cubicBezTo>
                      <a:pt x="4687" y="3039"/>
                      <a:pt x="4738" y="3054"/>
                      <a:pt x="4789" y="3054"/>
                    </a:cubicBezTo>
                    <a:cubicBezTo>
                      <a:pt x="4891" y="3054"/>
                      <a:pt x="4993" y="2994"/>
                      <a:pt x="5047" y="2886"/>
                    </a:cubicBezTo>
                    <a:cubicBezTo>
                      <a:pt x="5183" y="2480"/>
                      <a:pt x="5332" y="2047"/>
                      <a:pt x="5494" y="1627"/>
                    </a:cubicBezTo>
                    <a:cubicBezTo>
                      <a:pt x="5629" y="1302"/>
                      <a:pt x="5792" y="991"/>
                      <a:pt x="5954" y="694"/>
                    </a:cubicBezTo>
                    <a:cubicBezTo>
                      <a:pt x="6035" y="558"/>
                      <a:pt x="6143" y="436"/>
                      <a:pt x="6225" y="315"/>
                    </a:cubicBezTo>
                    <a:lnTo>
                      <a:pt x="6306" y="247"/>
                    </a:lnTo>
                    <a:lnTo>
                      <a:pt x="6360" y="288"/>
                    </a:lnTo>
                    <a:cubicBezTo>
                      <a:pt x="6982" y="1018"/>
                      <a:pt x="7307" y="1979"/>
                      <a:pt x="7578" y="2913"/>
                    </a:cubicBezTo>
                    <a:cubicBezTo>
                      <a:pt x="7592" y="2960"/>
                      <a:pt x="7634" y="2977"/>
                      <a:pt x="7686" y="2977"/>
                    </a:cubicBezTo>
                    <a:cubicBezTo>
                      <a:pt x="7782" y="2977"/>
                      <a:pt x="7913" y="2916"/>
                      <a:pt x="7957" y="2872"/>
                    </a:cubicBezTo>
                    <a:cubicBezTo>
                      <a:pt x="8809" y="2182"/>
                      <a:pt x="9959" y="1857"/>
                      <a:pt x="11082" y="1803"/>
                    </a:cubicBezTo>
                    <a:cubicBezTo>
                      <a:pt x="11109" y="1802"/>
                      <a:pt x="11137" y="1801"/>
                      <a:pt x="11165" y="1801"/>
                    </a:cubicBezTo>
                    <a:cubicBezTo>
                      <a:pt x="11781" y="1801"/>
                      <a:pt x="12598" y="2074"/>
                      <a:pt x="12598" y="2074"/>
                    </a:cubicBezTo>
                    <a:cubicBezTo>
                      <a:pt x="12408" y="1938"/>
                      <a:pt x="12192" y="1830"/>
                      <a:pt x="11962" y="1763"/>
                    </a:cubicBezTo>
                    <a:cubicBezTo>
                      <a:pt x="11651" y="1681"/>
                      <a:pt x="11339" y="1627"/>
                      <a:pt x="11015" y="1587"/>
                    </a:cubicBezTo>
                    <a:cubicBezTo>
                      <a:pt x="10994" y="1586"/>
                      <a:pt x="10973" y="1586"/>
                      <a:pt x="10953" y="1586"/>
                    </a:cubicBezTo>
                    <a:cubicBezTo>
                      <a:pt x="9865" y="1586"/>
                      <a:pt x="8806" y="1937"/>
                      <a:pt x="7916" y="2574"/>
                    </a:cubicBezTo>
                    <a:cubicBezTo>
                      <a:pt x="7699" y="1790"/>
                      <a:pt x="7429" y="910"/>
                      <a:pt x="6942" y="301"/>
                    </a:cubicBezTo>
                    <a:cubicBezTo>
                      <a:pt x="6770" y="88"/>
                      <a:pt x="6599" y="0"/>
                      <a:pt x="643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6" name="Google Shape;2596;p13"/>
              <p:cNvSpPr/>
              <p:nvPr/>
            </p:nvSpPr>
            <p:spPr>
              <a:xfrm>
                <a:off x="1354100" y="1486450"/>
                <a:ext cx="394450" cy="420500"/>
              </a:xfrm>
              <a:custGeom>
                <a:rect b="b" l="l" r="r" t="t"/>
                <a:pathLst>
                  <a:path extrusionOk="0" h="16820" w="15778">
                    <a:moveTo>
                      <a:pt x="3288" y="1"/>
                    </a:moveTo>
                    <a:cubicBezTo>
                      <a:pt x="1461" y="1"/>
                      <a:pt x="0" y="1476"/>
                      <a:pt x="0" y="3302"/>
                    </a:cubicBezTo>
                    <a:lnTo>
                      <a:pt x="0" y="13518"/>
                    </a:lnTo>
                    <a:cubicBezTo>
                      <a:pt x="0" y="15345"/>
                      <a:pt x="1461" y="16820"/>
                      <a:pt x="3288" y="16820"/>
                    </a:cubicBezTo>
                    <a:lnTo>
                      <a:pt x="12476" y="16820"/>
                    </a:lnTo>
                    <a:cubicBezTo>
                      <a:pt x="14303" y="16820"/>
                      <a:pt x="15777" y="15345"/>
                      <a:pt x="15777" y="13518"/>
                    </a:cubicBezTo>
                    <a:lnTo>
                      <a:pt x="15777" y="3302"/>
                    </a:lnTo>
                    <a:cubicBezTo>
                      <a:pt x="15777" y="1476"/>
                      <a:pt x="14303" y="1"/>
                      <a:pt x="12476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7" name="Google Shape;2597;p13"/>
              <p:cNvSpPr/>
              <p:nvPr/>
            </p:nvSpPr>
            <p:spPr>
              <a:xfrm>
                <a:off x="1405175" y="1540575"/>
                <a:ext cx="292625" cy="311925"/>
              </a:xfrm>
              <a:custGeom>
                <a:rect b="b" l="l" r="r" t="t"/>
                <a:pathLst>
                  <a:path extrusionOk="0" h="12477" w="11705">
                    <a:moveTo>
                      <a:pt x="2436" y="1"/>
                    </a:moveTo>
                    <a:cubicBezTo>
                      <a:pt x="1083" y="1"/>
                      <a:pt x="0" y="1083"/>
                      <a:pt x="0" y="2436"/>
                    </a:cubicBezTo>
                    <a:lnTo>
                      <a:pt x="0" y="10041"/>
                    </a:lnTo>
                    <a:cubicBezTo>
                      <a:pt x="0" y="11394"/>
                      <a:pt x="1083" y="12476"/>
                      <a:pt x="2436" y="12476"/>
                    </a:cubicBezTo>
                    <a:lnTo>
                      <a:pt x="9269" y="12476"/>
                    </a:lnTo>
                    <a:cubicBezTo>
                      <a:pt x="10622" y="12476"/>
                      <a:pt x="11705" y="11394"/>
                      <a:pt x="11705" y="10041"/>
                    </a:cubicBezTo>
                    <a:lnTo>
                      <a:pt x="11705" y="2436"/>
                    </a:lnTo>
                    <a:cubicBezTo>
                      <a:pt x="11705" y="1083"/>
                      <a:pt x="10622" y="1"/>
                      <a:pt x="926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8" name="Google Shape;2598;p13"/>
              <p:cNvSpPr/>
              <p:nvPr/>
            </p:nvSpPr>
            <p:spPr>
              <a:xfrm>
                <a:off x="1243125" y="1940375"/>
                <a:ext cx="286775" cy="410625"/>
              </a:xfrm>
              <a:custGeom>
                <a:rect b="b" l="l" r="r" t="t"/>
                <a:pathLst>
                  <a:path extrusionOk="0" h="16425" w="11471">
                    <a:moveTo>
                      <a:pt x="506" y="1"/>
                    </a:moveTo>
                    <a:cubicBezTo>
                      <a:pt x="237" y="1"/>
                      <a:pt x="1" y="285"/>
                      <a:pt x="1" y="544"/>
                    </a:cubicBezTo>
                    <a:cubicBezTo>
                      <a:pt x="14" y="841"/>
                      <a:pt x="258" y="1071"/>
                      <a:pt x="542" y="1071"/>
                    </a:cubicBezTo>
                    <a:lnTo>
                      <a:pt x="5535" y="1599"/>
                    </a:lnTo>
                    <a:lnTo>
                      <a:pt x="7051" y="6227"/>
                    </a:lnTo>
                    <a:lnTo>
                      <a:pt x="9703" y="14237"/>
                    </a:lnTo>
                    <a:lnTo>
                      <a:pt x="10312" y="16064"/>
                    </a:lnTo>
                    <a:cubicBezTo>
                      <a:pt x="10392" y="16315"/>
                      <a:pt x="10603" y="16425"/>
                      <a:pt x="10816" y="16425"/>
                    </a:cubicBezTo>
                    <a:cubicBezTo>
                      <a:pt x="11141" y="16425"/>
                      <a:pt x="11471" y="16167"/>
                      <a:pt x="11340" y="15766"/>
                    </a:cubicBezTo>
                    <a:cubicBezTo>
                      <a:pt x="10799" y="14102"/>
                      <a:pt x="10244" y="12437"/>
                      <a:pt x="9703" y="10787"/>
                    </a:cubicBezTo>
                    <a:lnTo>
                      <a:pt x="7051" y="2776"/>
                    </a:lnTo>
                    <a:lnTo>
                      <a:pt x="6442" y="950"/>
                    </a:lnTo>
                    <a:cubicBezTo>
                      <a:pt x="6374" y="733"/>
                      <a:pt x="6171" y="584"/>
                      <a:pt x="5941" y="571"/>
                    </a:cubicBezTo>
                    <a:lnTo>
                      <a:pt x="542" y="2"/>
                    </a:lnTo>
                    <a:cubicBezTo>
                      <a:pt x="530" y="1"/>
                      <a:pt x="518" y="1"/>
                      <a:pt x="506" y="1"/>
                    </a:cubicBezTo>
                    <a:close/>
                  </a:path>
                </a:pathLst>
              </a:custGeom>
              <a:solidFill>
                <a:srgbClr val="EDB7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9" name="Google Shape;2599;p13"/>
              <p:cNvSpPr/>
              <p:nvPr/>
            </p:nvSpPr>
            <p:spPr>
              <a:xfrm>
                <a:off x="1371000" y="1953275"/>
                <a:ext cx="15925" cy="27100"/>
              </a:xfrm>
              <a:custGeom>
                <a:rect b="b" l="l" r="r" t="t"/>
                <a:pathLst>
                  <a:path extrusionOk="0" h="1084" w="637">
                    <a:moveTo>
                      <a:pt x="339" y="1"/>
                    </a:moveTo>
                    <a:cubicBezTo>
                      <a:pt x="244" y="325"/>
                      <a:pt x="109" y="731"/>
                      <a:pt x="1" y="1056"/>
                    </a:cubicBezTo>
                    <a:lnTo>
                      <a:pt x="298" y="1083"/>
                    </a:lnTo>
                    <a:cubicBezTo>
                      <a:pt x="407" y="745"/>
                      <a:pt x="542" y="352"/>
                      <a:pt x="637" y="41"/>
                    </a:cubicBezTo>
                    <a:lnTo>
                      <a:pt x="339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0" name="Google Shape;2600;p13"/>
              <p:cNvSpPr/>
              <p:nvPr/>
            </p:nvSpPr>
            <p:spPr>
              <a:xfrm>
                <a:off x="1388250" y="1973900"/>
                <a:ext cx="22350" cy="35225"/>
              </a:xfrm>
              <a:custGeom>
                <a:rect b="b" l="l" r="r" t="t"/>
                <a:pathLst>
                  <a:path extrusionOk="0" h="1409" w="894">
                    <a:moveTo>
                      <a:pt x="786" y="1"/>
                    </a:moveTo>
                    <a:cubicBezTo>
                      <a:pt x="556" y="326"/>
                      <a:pt x="271" y="732"/>
                      <a:pt x="1" y="1083"/>
                    </a:cubicBezTo>
                    <a:lnTo>
                      <a:pt x="109" y="1408"/>
                    </a:lnTo>
                    <a:lnTo>
                      <a:pt x="894" y="366"/>
                    </a:lnTo>
                    <a:cubicBezTo>
                      <a:pt x="853" y="244"/>
                      <a:pt x="813" y="123"/>
                      <a:pt x="786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1" name="Google Shape;2601;p13"/>
              <p:cNvSpPr/>
              <p:nvPr/>
            </p:nvSpPr>
            <p:spPr>
              <a:xfrm>
                <a:off x="1349025" y="1950900"/>
                <a:ext cx="12200" cy="27100"/>
              </a:xfrm>
              <a:custGeom>
                <a:rect b="b" l="l" r="r" t="t"/>
                <a:pathLst>
                  <a:path extrusionOk="0" h="1084" w="488">
                    <a:moveTo>
                      <a:pt x="203" y="1"/>
                    </a:moveTo>
                    <a:cubicBezTo>
                      <a:pt x="149" y="271"/>
                      <a:pt x="81" y="637"/>
                      <a:pt x="0" y="1043"/>
                    </a:cubicBezTo>
                    <a:lnTo>
                      <a:pt x="284" y="1083"/>
                    </a:lnTo>
                    <a:cubicBezTo>
                      <a:pt x="366" y="677"/>
                      <a:pt x="433" y="285"/>
                      <a:pt x="487" y="28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2" name="Google Shape;2602;p13"/>
              <p:cNvSpPr/>
              <p:nvPr/>
            </p:nvSpPr>
            <p:spPr>
              <a:xfrm>
                <a:off x="1259375" y="1941775"/>
                <a:ext cx="18300" cy="26750"/>
              </a:xfrm>
              <a:custGeom>
                <a:rect b="b" l="l" r="r" t="t"/>
                <a:pathLst>
                  <a:path extrusionOk="0" h="1070" w="732">
                    <a:moveTo>
                      <a:pt x="420" y="0"/>
                    </a:moveTo>
                    <a:cubicBezTo>
                      <a:pt x="325" y="366"/>
                      <a:pt x="190" y="718"/>
                      <a:pt x="0" y="1042"/>
                    </a:cubicBezTo>
                    <a:lnTo>
                      <a:pt x="298" y="1069"/>
                    </a:lnTo>
                    <a:cubicBezTo>
                      <a:pt x="488" y="745"/>
                      <a:pt x="623" y="393"/>
                      <a:pt x="731" y="41"/>
                    </a:cubicBezTo>
                    <a:lnTo>
                      <a:pt x="420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3" name="Google Shape;2603;p13"/>
              <p:cNvSpPr/>
              <p:nvPr/>
            </p:nvSpPr>
            <p:spPr>
              <a:xfrm>
                <a:off x="1291175" y="1944825"/>
                <a:ext cx="13900" cy="27075"/>
              </a:xfrm>
              <a:custGeom>
                <a:rect b="b" l="l" r="r" t="t"/>
                <a:pathLst>
                  <a:path extrusionOk="0" h="1083" w="556">
                    <a:moveTo>
                      <a:pt x="271" y="0"/>
                    </a:moveTo>
                    <a:cubicBezTo>
                      <a:pt x="203" y="311"/>
                      <a:pt x="95" y="677"/>
                      <a:pt x="0" y="1056"/>
                    </a:cubicBezTo>
                    <a:lnTo>
                      <a:pt x="285" y="1083"/>
                    </a:lnTo>
                    <a:cubicBezTo>
                      <a:pt x="379" y="690"/>
                      <a:pt x="487" y="325"/>
                      <a:pt x="555" y="41"/>
                    </a:cubicBez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4" name="Google Shape;2604;p13"/>
              <p:cNvSpPr/>
              <p:nvPr/>
            </p:nvSpPr>
            <p:spPr>
              <a:xfrm>
                <a:off x="1319250" y="1947875"/>
                <a:ext cx="15575" cy="27075"/>
              </a:xfrm>
              <a:custGeom>
                <a:rect b="b" l="l" r="r" t="t"/>
                <a:pathLst>
                  <a:path extrusionOk="0" h="1083" w="623">
                    <a:moveTo>
                      <a:pt x="339" y="0"/>
                    </a:moveTo>
                    <a:cubicBezTo>
                      <a:pt x="258" y="352"/>
                      <a:pt x="149" y="704"/>
                      <a:pt x="0" y="1042"/>
                    </a:cubicBezTo>
                    <a:lnTo>
                      <a:pt x="312" y="1083"/>
                    </a:lnTo>
                    <a:cubicBezTo>
                      <a:pt x="433" y="731"/>
                      <a:pt x="542" y="379"/>
                      <a:pt x="623" y="27"/>
                    </a:cubicBez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5" name="Google Shape;2605;p13"/>
              <p:cNvSpPr/>
              <p:nvPr/>
            </p:nvSpPr>
            <p:spPr>
              <a:xfrm>
                <a:off x="1404500" y="2032100"/>
                <a:ext cx="24375" cy="24725"/>
              </a:xfrm>
              <a:custGeom>
                <a:rect b="b" l="l" r="r" t="t"/>
                <a:pathLst>
                  <a:path extrusionOk="0" h="989" w="975">
                    <a:moveTo>
                      <a:pt x="893" y="0"/>
                    </a:moveTo>
                    <a:cubicBezTo>
                      <a:pt x="623" y="203"/>
                      <a:pt x="284" y="447"/>
                      <a:pt x="0" y="704"/>
                    </a:cubicBezTo>
                    <a:lnTo>
                      <a:pt x="81" y="988"/>
                    </a:lnTo>
                    <a:lnTo>
                      <a:pt x="975" y="284"/>
                    </a:lnTo>
                    <a:cubicBezTo>
                      <a:pt x="961" y="176"/>
                      <a:pt x="934" y="81"/>
                      <a:pt x="893" y="0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6" name="Google Shape;2606;p13"/>
              <p:cNvSpPr/>
              <p:nvPr/>
            </p:nvSpPr>
            <p:spPr>
              <a:xfrm>
                <a:off x="1397050" y="2009100"/>
                <a:ext cx="24725" cy="25050"/>
              </a:xfrm>
              <a:custGeom>
                <a:rect b="b" l="l" r="r" t="t"/>
                <a:pathLst>
                  <a:path extrusionOk="0" h="1002" w="989">
                    <a:moveTo>
                      <a:pt x="894" y="0"/>
                    </a:moveTo>
                    <a:cubicBezTo>
                      <a:pt x="623" y="257"/>
                      <a:pt x="325" y="501"/>
                      <a:pt x="1" y="717"/>
                    </a:cubicBezTo>
                    <a:cubicBezTo>
                      <a:pt x="41" y="798"/>
                      <a:pt x="55" y="893"/>
                      <a:pt x="82" y="1001"/>
                    </a:cubicBezTo>
                    <a:cubicBezTo>
                      <a:pt x="366" y="798"/>
                      <a:pt x="718" y="541"/>
                      <a:pt x="988" y="311"/>
                    </a:cubicBezTo>
                    <a:cubicBezTo>
                      <a:pt x="948" y="217"/>
                      <a:pt x="934" y="135"/>
                      <a:pt x="894" y="41"/>
                    </a:cubicBezTo>
                    <a:lnTo>
                      <a:pt x="894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7" name="Google Shape;2607;p13"/>
              <p:cNvSpPr/>
              <p:nvPr/>
            </p:nvSpPr>
            <p:spPr>
              <a:xfrm>
                <a:off x="1471125" y="2236075"/>
                <a:ext cx="25400" cy="23700"/>
              </a:xfrm>
              <a:custGeom>
                <a:rect b="b" l="l" r="r" t="t"/>
                <a:pathLst>
                  <a:path extrusionOk="0" h="948" w="1016">
                    <a:moveTo>
                      <a:pt x="921" y="0"/>
                    </a:moveTo>
                    <a:cubicBezTo>
                      <a:pt x="623" y="244"/>
                      <a:pt x="312" y="461"/>
                      <a:pt x="1" y="664"/>
                    </a:cubicBezTo>
                    <a:lnTo>
                      <a:pt x="109" y="948"/>
                    </a:lnTo>
                    <a:lnTo>
                      <a:pt x="1016" y="298"/>
                    </a:lnTo>
                    <a:lnTo>
                      <a:pt x="921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8" name="Google Shape;2608;p13"/>
              <p:cNvSpPr/>
              <p:nvPr/>
            </p:nvSpPr>
            <p:spPr>
              <a:xfrm>
                <a:off x="1481625" y="2270575"/>
                <a:ext cx="26075" cy="20675"/>
              </a:xfrm>
              <a:custGeom>
                <a:rect b="b" l="l" r="r" t="t"/>
                <a:pathLst>
                  <a:path extrusionOk="0" h="827" w="1043">
                    <a:moveTo>
                      <a:pt x="948" y="1"/>
                    </a:moveTo>
                    <a:lnTo>
                      <a:pt x="0" y="542"/>
                    </a:lnTo>
                    <a:cubicBezTo>
                      <a:pt x="27" y="637"/>
                      <a:pt x="54" y="731"/>
                      <a:pt x="82" y="826"/>
                    </a:cubicBezTo>
                    <a:lnTo>
                      <a:pt x="1042" y="271"/>
                    </a:lnTo>
                    <a:cubicBezTo>
                      <a:pt x="1015" y="177"/>
                      <a:pt x="988" y="82"/>
                      <a:pt x="948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9" name="Google Shape;2609;p13"/>
              <p:cNvSpPr/>
              <p:nvPr/>
            </p:nvSpPr>
            <p:spPr>
              <a:xfrm>
                <a:off x="1458625" y="2198200"/>
                <a:ext cx="25400" cy="23700"/>
              </a:xfrm>
              <a:custGeom>
                <a:rect b="b" l="l" r="r" t="t"/>
                <a:pathLst>
                  <a:path extrusionOk="0" h="948" w="1016">
                    <a:moveTo>
                      <a:pt x="907" y="0"/>
                    </a:moveTo>
                    <a:lnTo>
                      <a:pt x="0" y="663"/>
                    </a:lnTo>
                    <a:lnTo>
                      <a:pt x="95" y="947"/>
                    </a:lnTo>
                    <a:lnTo>
                      <a:pt x="1015" y="284"/>
                    </a:lnTo>
                    <a:lnTo>
                      <a:pt x="907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0" name="Google Shape;2610;p13"/>
              <p:cNvSpPr/>
              <p:nvPr/>
            </p:nvSpPr>
            <p:spPr>
              <a:xfrm>
                <a:off x="1491775" y="2303725"/>
                <a:ext cx="26750" cy="18625"/>
              </a:xfrm>
              <a:custGeom>
                <a:rect b="b" l="l" r="r" t="t"/>
                <a:pathLst>
                  <a:path extrusionOk="0" h="745" w="1070">
                    <a:moveTo>
                      <a:pt x="988" y="1"/>
                    </a:moveTo>
                    <a:cubicBezTo>
                      <a:pt x="650" y="122"/>
                      <a:pt x="312" y="271"/>
                      <a:pt x="0" y="461"/>
                    </a:cubicBezTo>
                    <a:cubicBezTo>
                      <a:pt x="41" y="555"/>
                      <a:pt x="68" y="650"/>
                      <a:pt x="95" y="745"/>
                    </a:cubicBezTo>
                    <a:cubicBezTo>
                      <a:pt x="406" y="555"/>
                      <a:pt x="731" y="407"/>
                      <a:pt x="1069" y="271"/>
                    </a:cubicBezTo>
                    <a:cubicBezTo>
                      <a:pt x="1042" y="177"/>
                      <a:pt x="1015" y="95"/>
                      <a:pt x="988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1" name="Google Shape;2611;p13"/>
              <p:cNvSpPr/>
              <p:nvPr/>
            </p:nvSpPr>
            <p:spPr>
              <a:xfrm>
                <a:off x="1414975" y="2066250"/>
                <a:ext cx="25400" cy="23375"/>
              </a:xfrm>
              <a:custGeom>
                <a:rect b="b" l="l" r="r" t="t"/>
                <a:pathLst>
                  <a:path extrusionOk="0" h="935" w="1016">
                    <a:moveTo>
                      <a:pt x="934" y="1"/>
                    </a:moveTo>
                    <a:lnTo>
                      <a:pt x="1" y="637"/>
                    </a:lnTo>
                    <a:lnTo>
                      <a:pt x="95" y="935"/>
                    </a:lnTo>
                    <a:cubicBezTo>
                      <a:pt x="366" y="745"/>
                      <a:pt x="731" y="502"/>
                      <a:pt x="1016" y="285"/>
                    </a:cubicBezTo>
                    <a:cubicBezTo>
                      <a:pt x="975" y="190"/>
                      <a:pt x="948" y="96"/>
                      <a:pt x="934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2" name="Google Shape;2612;p13"/>
              <p:cNvSpPr/>
              <p:nvPr/>
            </p:nvSpPr>
            <p:spPr>
              <a:xfrm>
                <a:off x="1447800" y="2162675"/>
                <a:ext cx="24725" cy="26075"/>
              </a:xfrm>
              <a:custGeom>
                <a:rect b="b" l="l" r="r" t="t"/>
                <a:pathLst>
                  <a:path extrusionOk="0" h="1043" w="989">
                    <a:moveTo>
                      <a:pt x="880" y="0"/>
                    </a:moveTo>
                    <a:cubicBezTo>
                      <a:pt x="609" y="284"/>
                      <a:pt x="311" y="541"/>
                      <a:pt x="0" y="772"/>
                    </a:cubicBezTo>
                    <a:cubicBezTo>
                      <a:pt x="41" y="866"/>
                      <a:pt x="54" y="947"/>
                      <a:pt x="81" y="1042"/>
                    </a:cubicBezTo>
                    <a:cubicBezTo>
                      <a:pt x="406" y="826"/>
                      <a:pt x="717" y="582"/>
                      <a:pt x="988" y="298"/>
                    </a:cubicBezTo>
                    <a:lnTo>
                      <a:pt x="880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3" name="Google Shape;2613;p13"/>
              <p:cNvSpPr/>
              <p:nvPr/>
            </p:nvSpPr>
            <p:spPr>
              <a:xfrm>
                <a:off x="1425125" y="2096700"/>
                <a:ext cx="25400" cy="22700"/>
              </a:xfrm>
              <a:custGeom>
                <a:rect b="b" l="l" r="r" t="t"/>
                <a:pathLst>
                  <a:path extrusionOk="0" h="908" w="1016">
                    <a:moveTo>
                      <a:pt x="907" y="1"/>
                    </a:moveTo>
                    <a:cubicBezTo>
                      <a:pt x="623" y="231"/>
                      <a:pt x="312" y="447"/>
                      <a:pt x="1" y="637"/>
                    </a:cubicBezTo>
                    <a:cubicBezTo>
                      <a:pt x="28" y="731"/>
                      <a:pt x="55" y="826"/>
                      <a:pt x="82" y="907"/>
                    </a:cubicBezTo>
                    <a:cubicBezTo>
                      <a:pt x="407" y="718"/>
                      <a:pt x="718" y="515"/>
                      <a:pt x="1016" y="285"/>
                    </a:cubicBezTo>
                    <a:lnTo>
                      <a:pt x="907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4" name="Google Shape;2614;p13"/>
              <p:cNvSpPr/>
              <p:nvPr/>
            </p:nvSpPr>
            <p:spPr>
              <a:xfrm>
                <a:off x="1434950" y="2132225"/>
                <a:ext cx="26750" cy="16925"/>
              </a:xfrm>
              <a:custGeom>
                <a:rect b="b" l="l" r="r" t="t"/>
                <a:pathLst>
                  <a:path extrusionOk="0" h="677" w="1070">
                    <a:moveTo>
                      <a:pt x="988" y="0"/>
                    </a:moveTo>
                    <a:cubicBezTo>
                      <a:pt x="623" y="163"/>
                      <a:pt x="244" y="325"/>
                      <a:pt x="0" y="406"/>
                    </a:cubicBezTo>
                    <a:cubicBezTo>
                      <a:pt x="27" y="488"/>
                      <a:pt x="41" y="596"/>
                      <a:pt x="81" y="677"/>
                    </a:cubicBezTo>
                    <a:cubicBezTo>
                      <a:pt x="420" y="555"/>
                      <a:pt x="758" y="420"/>
                      <a:pt x="1069" y="271"/>
                    </a:cubicBezTo>
                    <a:cubicBezTo>
                      <a:pt x="1055" y="176"/>
                      <a:pt x="1028" y="82"/>
                      <a:pt x="988" y="0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5" name="Google Shape;2615;p13"/>
              <p:cNvSpPr/>
              <p:nvPr/>
            </p:nvSpPr>
            <p:spPr>
              <a:xfrm>
                <a:off x="1252275" y="2079850"/>
                <a:ext cx="365350" cy="117875"/>
              </a:xfrm>
              <a:custGeom>
                <a:rect b="b" l="l" r="r" t="t"/>
                <a:pathLst>
                  <a:path extrusionOk="0" h="4715" w="14614">
                    <a:moveTo>
                      <a:pt x="13819" y="418"/>
                    </a:moveTo>
                    <a:cubicBezTo>
                      <a:pt x="13867" y="418"/>
                      <a:pt x="13915" y="436"/>
                      <a:pt x="13951" y="472"/>
                    </a:cubicBezTo>
                    <a:cubicBezTo>
                      <a:pt x="13978" y="553"/>
                      <a:pt x="14005" y="648"/>
                      <a:pt x="14005" y="742"/>
                    </a:cubicBezTo>
                    <a:lnTo>
                      <a:pt x="14100" y="1229"/>
                    </a:lnTo>
                    <a:cubicBezTo>
                      <a:pt x="14113" y="1378"/>
                      <a:pt x="14303" y="1852"/>
                      <a:pt x="14073" y="1920"/>
                    </a:cubicBezTo>
                    <a:cubicBezTo>
                      <a:pt x="14073" y="1920"/>
                      <a:pt x="14073" y="1920"/>
                      <a:pt x="14073" y="1920"/>
                    </a:cubicBezTo>
                    <a:lnTo>
                      <a:pt x="14073" y="1920"/>
                    </a:lnTo>
                    <a:lnTo>
                      <a:pt x="12476" y="2217"/>
                    </a:lnTo>
                    <a:lnTo>
                      <a:pt x="8809" y="2867"/>
                    </a:lnTo>
                    <a:lnTo>
                      <a:pt x="4641" y="3638"/>
                    </a:lnTo>
                    <a:lnTo>
                      <a:pt x="1597" y="4179"/>
                    </a:lnTo>
                    <a:cubicBezTo>
                      <a:pt x="1408" y="4233"/>
                      <a:pt x="1205" y="4274"/>
                      <a:pt x="1015" y="4287"/>
                    </a:cubicBezTo>
                    <a:cubicBezTo>
                      <a:pt x="839" y="4287"/>
                      <a:pt x="839" y="4098"/>
                      <a:pt x="826" y="3990"/>
                    </a:cubicBezTo>
                    <a:lnTo>
                      <a:pt x="650" y="3056"/>
                    </a:lnTo>
                    <a:cubicBezTo>
                      <a:pt x="623" y="2921"/>
                      <a:pt x="636" y="2813"/>
                      <a:pt x="785" y="2786"/>
                    </a:cubicBezTo>
                    <a:lnTo>
                      <a:pt x="1015" y="2745"/>
                    </a:lnTo>
                    <a:lnTo>
                      <a:pt x="2003" y="2569"/>
                    </a:lnTo>
                    <a:lnTo>
                      <a:pt x="5507" y="1920"/>
                    </a:lnTo>
                    <a:lnTo>
                      <a:pt x="9689" y="1162"/>
                    </a:lnTo>
                    <a:lnTo>
                      <a:pt x="12950" y="566"/>
                    </a:lnTo>
                    <a:lnTo>
                      <a:pt x="13748" y="431"/>
                    </a:lnTo>
                    <a:cubicBezTo>
                      <a:pt x="13770" y="422"/>
                      <a:pt x="13794" y="418"/>
                      <a:pt x="13819" y="418"/>
                    </a:cubicBezTo>
                    <a:close/>
                    <a:moveTo>
                      <a:pt x="13821" y="0"/>
                    </a:moveTo>
                    <a:cubicBezTo>
                      <a:pt x="13784" y="0"/>
                      <a:pt x="13746" y="4"/>
                      <a:pt x="13707" y="12"/>
                    </a:cubicBezTo>
                    <a:lnTo>
                      <a:pt x="13558" y="12"/>
                    </a:lnTo>
                    <a:lnTo>
                      <a:pt x="11042" y="485"/>
                    </a:lnTo>
                    <a:lnTo>
                      <a:pt x="6833" y="1243"/>
                    </a:lnTo>
                    <a:lnTo>
                      <a:pt x="2747" y="2014"/>
                    </a:lnTo>
                    <a:lnTo>
                      <a:pt x="677" y="2380"/>
                    </a:lnTo>
                    <a:cubicBezTo>
                      <a:pt x="0" y="2515"/>
                      <a:pt x="271" y="3273"/>
                      <a:pt x="352" y="3746"/>
                    </a:cubicBezTo>
                    <a:cubicBezTo>
                      <a:pt x="433" y="4220"/>
                      <a:pt x="406" y="4369"/>
                      <a:pt x="623" y="4585"/>
                    </a:cubicBezTo>
                    <a:cubicBezTo>
                      <a:pt x="732" y="4664"/>
                      <a:pt x="862" y="4715"/>
                      <a:pt x="999" y="4715"/>
                    </a:cubicBezTo>
                    <a:cubicBezTo>
                      <a:pt x="1049" y="4715"/>
                      <a:pt x="1100" y="4708"/>
                      <a:pt x="1150" y="4693"/>
                    </a:cubicBezTo>
                    <a:lnTo>
                      <a:pt x="3342" y="4287"/>
                    </a:lnTo>
                    <a:lnTo>
                      <a:pt x="7456" y="3543"/>
                    </a:lnTo>
                    <a:lnTo>
                      <a:pt x="11637" y="2786"/>
                    </a:lnTo>
                    <a:lnTo>
                      <a:pt x="14073" y="2353"/>
                    </a:lnTo>
                    <a:lnTo>
                      <a:pt x="14181" y="2353"/>
                    </a:lnTo>
                    <a:cubicBezTo>
                      <a:pt x="14225" y="2341"/>
                      <a:pt x="14259" y="2319"/>
                      <a:pt x="14283" y="2292"/>
                    </a:cubicBezTo>
                    <a:lnTo>
                      <a:pt x="14283" y="2292"/>
                    </a:lnTo>
                    <a:cubicBezTo>
                      <a:pt x="14472" y="2207"/>
                      <a:pt x="14602" y="2017"/>
                      <a:pt x="14614" y="1798"/>
                    </a:cubicBezTo>
                    <a:cubicBezTo>
                      <a:pt x="14614" y="1690"/>
                      <a:pt x="14600" y="1581"/>
                      <a:pt x="14573" y="1487"/>
                    </a:cubicBezTo>
                    <a:lnTo>
                      <a:pt x="14411" y="512"/>
                    </a:lnTo>
                    <a:cubicBezTo>
                      <a:pt x="14363" y="224"/>
                      <a:pt x="14113" y="0"/>
                      <a:pt x="1382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6" name="Google Shape;2616;p13"/>
              <p:cNvSpPr/>
              <p:nvPr/>
            </p:nvSpPr>
            <p:spPr>
              <a:xfrm>
                <a:off x="1292525" y="1995525"/>
                <a:ext cx="288975" cy="149025"/>
              </a:xfrm>
              <a:custGeom>
                <a:rect b="b" l="l" r="r" t="t"/>
                <a:pathLst>
                  <a:path extrusionOk="0" h="5961" w="11559">
                    <a:moveTo>
                      <a:pt x="6023" y="421"/>
                    </a:moveTo>
                    <a:cubicBezTo>
                      <a:pt x="7084" y="421"/>
                      <a:pt x="8144" y="709"/>
                      <a:pt x="9080" y="1287"/>
                    </a:cubicBezTo>
                    <a:cubicBezTo>
                      <a:pt x="9944" y="1838"/>
                      <a:pt x="10623" y="2633"/>
                      <a:pt x="11019" y="3574"/>
                    </a:cubicBezTo>
                    <a:lnTo>
                      <a:pt x="11019" y="3574"/>
                    </a:lnTo>
                    <a:lnTo>
                      <a:pt x="7497" y="4210"/>
                    </a:lnTo>
                    <a:lnTo>
                      <a:pt x="1543" y="5293"/>
                    </a:lnTo>
                    <a:lnTo>
                      <a:pt x="438" y="5500"/>
                    </a:lnTo>
                    <a:lnTo>
                      <a:pt x="438" y="5500"/>
                    </a:lnTo>
                    <a:cubicBezTo>
                      <a:pt x="521" y="3652"/>
                      <a:pt x="1643" y="1992"/>
                      <a:pt x="3261" y="1111"/>
                    </a:cubicBezTo>
                    <a:cubicBezTo>
                      <a:pt x="4124" y="651"/>
                      <a:pt x="5074" y="421"/>
                      <a:pt x="6023" y="421"/>
                    </a:cubicBezTo>
                    <a:close/>
                    <a:moveTo>
                      <a:pt x="6036" y="1"/>
                    </a:moveTo>
                    <a:cubicBezTo>
                      <a:pt x="4084" y="1"/>
                      <a:pt x="2225" y="926"/>
                      <a:pt x="1042" y="2519"/>
                    </a:cubicBezTo>
                    <a:cubicBezTo>
                      <a:pt x="366" y="3466"/>
                      <a:pt x="0" y="4589"/>
                      <a:pt x="0" y="5753"/>
                    </a:cubicBezTo>
                    <a:cubicBezTo>
                      <a:pt x="12" y="5872"/>
                      <a:pt x="120" y="5960"/>
                      <a:pt x="229" y="5960"/>
                    </a:cubicBezTo>
                    <a:cubicBezTo>
                      <a:pt x="243" y="5960"/>
                      <a:pt x="257" y="5959"/>
                      <a:pt x="271" y="5956"/>
                    </a:cubicBezTo>
                    <a:lnTo>
                      <a:pt x="4019" y="5279"/>
                    </a:lnTo>
                    <a:lnTo>
                      <a:pt x="9986" y="4197"/>
                    </a:lnTo>
                    <a:lnTo>
                      <a:pt x="11312" y="3947"/>
                    </a:lnTo>
                    <a:lnTo>
                      <a:pt x="11312" y="3947"/>
                    </a:lnTo>
                    <a:cubicBezTo>
                      <a:pt x="11437" y="3943"/>
                      <a:pt x="11558" y="3841"/>
                      <a:pt x="11502" y="3696"/>
                    </a:cubicBezTo>
                    <a:cubicBezTo>
                      <a:pt x="10771" y="1639"/>
                      <a:pt x="8890" y="286"/>
                      <a:pt x="6752" y="43"/>
                    </a:cubicBezTo>
                    <a:cubicBezTo>
                      <a:pt x="6513" y="15"/>
                      <a:pt x="6274" y="1"/>
                      <a:pt x="603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7" name="Google Shape;2617;p13"/>
              <p:cNvSpPr/>
              <p:nvPr/>
            </p:nvSpPr>
            <p:spPr>
              <a:xfrm>
                <a:off x="1303025" y="2131075"/>
                <a:ext cx="325425" cy="374275"/>
              </a:xfrm>
              <a:custGeom>
                <a:rect b="b" l="l" r="r" t="t"/>
                <a:pathLst>
                  <a:path extrusionOk="0" h="14971" w="13017">
                    <a:moveTo>
                      <a:pt x="11153" y="457"/>
                    </a:moveTo>
                    <a:lnTo>
                      <a:pt x="11380" y="2293"/>
                    </a:lnTo>
                    <a:lnTo>
                      <a:pt x="11921" y="6798"/>
                    </a:lnTo>
                    <a:lnTo>
                      <a:pt x="12408" y="11034"/>
                    </a:lnTo>
                    <a:lnTo>
                      <a:pt x="12557" y="12238"/>
                    </a:lnTo>
                    <a:cubicBezTo>
                      <a:pt x="12557" y="12306"/>
                      <a:pt x="12570" y="12373"/>
                      <a:pt x="12570" y="12454"/>
                    </a:cubicBezTo>
                    <a:cubicBezTo>
                      <a:pt x="12624" y="12820"/>
                      <a:pt x="12381" y="13158"/>
                      <a:pt x="12016" y="13226"/>
                    </a:cubicBezTo>
                    <a:cubicBezTo>
                      <a:pt x="11001" y="13442"/>
                      <a:pt x="9959" y="13591"/>
                      <a:pt x="8917" y="13780"/>
                    </a:cubicBezTo>
                    <a:lnTo>
                      <a:pt x="4966" y="14511"/>
                    </a:lnTo>
                    <a:lnTo>
                      <a:pt x="4682" y="14552"/>
                    </a:lnTo>
                    <a:cubicBezTo>
                      <a:pt x="4653" y="14555"/>
                      <a:pt x="4624" y="14557"/>
                      <a:pt x="4596" y="14557"/>
                    </a:cubicBezTo>
                    <a:cubicBezTo>
                      <a:pt x="4294" y="14557"/>
                      <a:pt x="4038" y="14362"/>
                      <a:pt x="3951" y="14065"/>
                    </a:cubicBezTo>
                    <a:cubicBezTo>
                      <a:pt x="3870" y="13835"/>
                      <a:pt x="3802" y="13577"/>
                      <a:pt x="3735" y="13320"/>
                    </a:cubicBezTo>
                    <a:lnTo>
                      <a:pt x="2652" y="9640"/>
                    </a:lnTo>
                    <a:lnTo>
                      <a:pt x="1312" y="5121"/>
                    </a:lnTo>
                    <a:lnTo>
                      <a:pt x="526" y="2394"/>
                    </a:lnTo>
                    <a:lnTo>
                      <a:pt x="4073" y="1751"/>
                    </a:lnTo>
                    <a:lnTo>
                      <a:pt x="10026" y="669"/>
                    </a:lnTo>
                    <a:lnTo>
                      <a:pt x="11153" y="457"/>
                    </a:lnTo>
                    <a:close/>
                    <a:moveTo>
                      <a:pt x="11348" y="1"/>
                    </a:moveTo>
                    <a:cubicBezTo>
                      <a:pt x="11332" y="1"/>
                      <a:pt x="11316" y="2"/>
                      <a:pt x="11298" y="6"/>
                    </a:cubicBezTo>
                    <a:lnTo>
                      <a:pt x="7550" y="682"/>
                    </a:lnTo>
                    <a:lnTo>
                      <a:pt x="1583" y="1765"/>
                    </a:lnTo>
                    <a:lnTo>
                      <a:pt x="258" y="2014"/>
                    </a:lnTo>
                    <a:lnTo>
                      <a:pt x="258" y="2014"/>
                    </a:lnTo>
                    <a:cubicBezTo>
                      <a:pt x="256" y="2014"/>
                      <a:pt x="254" y="2014"/>
                      <a:pt x="253" y="2014"/>
                    </a:cubicBezTo>
                    <a:cubicBezTo>
                      <a:pt x="128" y="2014"/>
                      <a:pt x="0" y="2118"/>
                      <a:pt x="41" y="2279"/>
                    </a:cubicBezTo>
                    <a:lnTo>
                      <a:pt x="649" y="4363"/>
                    </a:lnTo>
                    <a:lnTo>
                      <a:pt x="1948" y="8801"/>
                    </a:lnTo>
                    <a:lnTo>
                      <a:pt x="3166" y="12928"/>
                    </a:lnTo>
                    <a:lnTo>
                      <a:pt x="3491" y="14038"/>
                    </a:lnTo>
                    <a:lnTo>
                      <a:pt x="3545" y="14200"/>
                    </a:lnTo>
                    <a:cubicBezTo>
                      <a:pt x="3691" y="14661"/>
                      <a:pt x="4120" y="14970"/>
                      <a:pt x="4597" y="14970"/>
                    </a:cubicBezTo>
                    <a:cubicBezTo>
                      <a:pt x="4652" y="14970"/>
                      <a:pt x="4707" y="14966"/>
                      <a:pt x="4763" y="14958"/>
                    </a:cubicBezTo>
                    <a:cubicBezTo>
                      <a:pt x="5791" y="14809"/>
                      <a:pt x="6806" y="14592"/>
                      <a:pt x="7821" y="14403"/>
                    </a:cubicBezTo>
                    <a:lnTo>
                      <a:pt x="11853" y="13672"/>
                    </a:lnTo>
                    <a:lnTo>
                      <a:pt x="12124" y="13618"/>
                    </a:lnTo>
                    <a:cubicBezTo>
                      <a:pt x="12652" y="13510"/>
                      <a:pt x="13017" y="13036"/>
                      <a:pt x="12990" y="12495"/>
                    </a:cubicBezTo>
                    <a:cubicBezTo>
                      <a:pt x="12976" y="12279"/>
                      <a:pt x="12949" y="12076"/>
                      <a:pt x="12922" y="11859"/>
                    </a:cubicBezTo>
                    <a:lnTo>
                      <a:pt x="12476" y="8165"/>
                    </a:lnTo>
                    <a:lnTo>
                      <a:pt x="11921" y="3389"/>
                    </a:lnTo>
                    <a:lnTo>
                      <a:pt x="11542" y="371"/>
                    </a:lnTo>
                    <a:lnTo>
                      <a:pt x="11542" y="209"/>
                    </a:lnTo>
                    <a:cubicBezTo>
                      <a:pt x="11530" y="79"/>
                      <a:pt x="11457" y="1"/>
                      <a:pt x="1134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8" name="Google Shape;2618;p13"/>
              <p:cNvSpPr/>
              <p:nvPr/>
            </p:nvSpPr>
            <p:spPr>
              <a:xfrm>
                <a:off x="1354775" y="2229825"/>
                <a:ext cx="239525" cy="244400"/>
              </a:xfrm>
              <a:custGeom>
                <a:rect b="b" l="l" r="r" t="t"/>
                <a:pathLst>
                  <a:path extrusionOk="0" h="9776" w="9581">
                    <a:moveTo>
                      <a:pt x="1426" y="1"/>
                    </a:moveTo>
                    <a:cubicBezTo>
                      <a:pt x="921" y="1"/>
                      <a:pt x="439" y="266"/>
                      <a:pt x="190" y="724"/>
                    </a:cubicBezTo>
                    <a:cubicBezTo>
                      <a:pt x="0" y="1103"/>
                      <a:pt x="420" y="2348"/>
                      <a:pt x="420" y="2348"/>
                    </a:cubicBezTo>
                    <a:lnTo>
                      <a:pt x="1340" y="5446"/>
                    </a:lnTo>
                    <a:lnTo>
                      <a:pt x="2449" y="9289"/>
                    </a:lnTo>
                    <a:cubicBezTo>
                      <a:pt x="2544" y="9584"/>
                      <a:pt x="2812" y="9776"/>
                      <a:pt x="3104" y="9776"/>
                    </a:cubicBezTo>
                    <a:cubicBezTo>
                      <a:pt x="3147" y="9776"/>
                      <a:pt x="3190" y="9772"/>
                      <a:pt x="3234" y="9763"/>
                    </a:cubicBezTo>
                    <a:lnTo>
                      <a:pt x="8985" y="8707"/>
                    </a:lnTo>
                    <a:cubicBezTo>
                      <a:pt x="9337" y="8653"/>
                      <a:pt x="9580" y="8329"/>
                      <a:pt x="9540" y="7963"/>
                    </a:cubicBezTo>
                    <a:lnTo>
                      <a:pt x="9201" y="5108"/>
                    </a:lnTo>
                    <a:cubicBezTo>
                      <a:pt x="9201" y="5108"/>
                      <a:pt x="9039" y="2456"/>
                      <a:pt x="8755" y="1360"/>
                    </a:cubicBezTo>
                    <a:cubicBezTo>
                      <a:pt x="8602" y="724"/>
                      <a:pt x="8128" y="488"/>
                      <a:pt x="7394" y="488"/>
                    </a:cubicBezTo>
                    <a:cubicBezTo>
                      <a:pt x="6832" y="488"/>
                      <a:pt x="6117" y="627"/>
                      <a:pt x="5277" y="832"/>
                    </a:cubicBezTo>
                    <a:cubicBezTo>
                      <a:pt x="4886" y="929"/>
                      <a:pt x="4565" y="969"/>
                      <a:pt x="4291" y="969"/>
                    </a:cubicBezTo>
                    <a:cubicBezTo>
                      <a:pt x="3224" y="969"/>
                      <a:pt x="2883" y="355"/>
                      <a:pt x="1881" y="75"/>
                    </a:cubicBezTo>
                    <a:cubicBezTo>
                      <a:pt x="1731" y="25"/>
                      <a:pt x="1577" y="1"/>
                      <a:pt x="14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9" name="Google Shape;2619;p13"/>
              <p:cNvSpPr/>
              <p:nvPr/>
            </p:nvSpPr>
            <p:spPr>
              <a:xfrm>
                <a:off x="1372700" y="2267675"/>
                <a:ext cx="209750" cy="181150"/>
              </a:xfrm>
              <a:custGeom>
                <a:rect b="b" l="l" r="r" t="t"/>
                <a:pathLst>
                  <a:path extrusionOk="0" h="7246" w="8390">
                    <a:moveTo>
                      <a:pt x="2008" y="0"/>
                    </a:moveTo>
                    <a:cubicBezTo>
                      <a:pt x="1724" y="0"/>
                      <a:pt x="1439" y="75"/>
                      <a:pt x="1164" y="238"/>
                    </a:cubicBezTo>
                    <a:cubicBezTo>
                      <a:pt x="0" y="942"/>
                      <a:pt x="758" y="2295"/>
                      <a:pt x="1029" y="3107"/>
                    </a:cubicBezTo>
                    <a:cubicBezTo>
                      <a:pt x="1353" y="4108"/>
                      <a:pt x="1868" y="6625"/>
                      <a:pt x="2368" y="7099"/>
                    </a:cubicBezTo>
                    <a:cubicBezTo>
                      <a:pt x="2477" y="7204"/>
                      <a:pt x="2729" y="7246"/>
                      <a:pt x="3068" y="7246"/>
                    </a:cubicBezTo>
                    <a:cubicBezTo>
                      <a:pt x="4252" y="7246"/>
                      <a:pt x="6490" y="6736"/>
                      <a:pt x="7321" y="6652"/>
                    </a:cubicBezTo>
                    <a:cubicBezTo>
                      <a:pt x="8390" y="6557"/>
                      <a:pt x="8390" y="4000"/>
                      <a:pt x="7497" y="3499"/>
                    </a:cubicBezTo>
                    <a:cubicBezTo>
                      <a:pt x="6590" y="2985"/>
                      <a:pt x="5129" y="3472"/>
                      <a:pt x="4398" y="1957"/>
                    </a:cubicBezTo>
                    <a:cubicBezTo>
                      <a:pt x="3840" y="789"/>
                      <a:pt x="2926" y="0"/>
                      <a:pt x="2008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0" name="Google Shape;2620;p13"/>
              <p:cNvSpPr/>
              <p:nvPr/>
            </p:nvSpPr>
            <p:spPr>
              <a:xfrm>
                <a:off x="1437650" y="2431875"/>
                <a:ext cx="32675" cy="30000"/>
              </a:xfrm>
              <a:custGeom>
                <a:rect b="b" l="l" r="r" t="t"/>
                <a:pathLst>
                  <a:path extrusionOk="0" h="1200" w="1307">
                    <a:moveTo>
                      <a:pt x="650" y="206"/>
                    </a:moveTo>
                    <a:cubicBezTo>
                      <a:pt x="839" y="206"/>
                      <a:pt x="988" y="341"/>
                      <a:pt x="1015" y="531"/>
                    </a:cubicBezTo>
                    <a:cubicBezTo>
                      <a:pt x="1042" y="693"/>
                      <a:pt x="975" y="842"/>
                      <a:pt x="826" y="937"/>
                    </a:cubicBezTo>
                    <a:cubicBezTo>
                      <a:pt x="775" y="962"/>
                      <a:pt x="718" y="974"/>
                      <a:pt x="660" y="974"/>
                    </a:cubicBezTo>
                    <a:cubicBezTo>
                      <a:pt x="565" y="974"/>
                      <a:pt x="469" y="941"/>
                      <a:pt x="393" y="882"/>
                    </a:cubicBezTo>
                    <a:cubicBezTo>
                      <a:pt x="257" y="774"/>
                      <a:pt x="217" y="598"/>
                      <a:pt x="271" y="436"/>
                    </a:cubicBezTo>
                    <a:cubicBezTo>
                      <a:pt x="352" y="301"/>
                      <a:pt x="487" y="206"/>
                      <a:pt x="650" y="206"/>
                    </a:cubicBezTo>
                    <a:close/>
                    <a:moveTo>
                      <a:pt x="636" y="1"/>
                    </a:moveTo>
                    <a:cubicBezTo>
                      <a:pt x="438" y="1"/>
                      <a:pt x="239" y="97"/>
                      <a:pt x="122" y="301"/>
                    </a:cubicBezTo>
                    <a:cubicBezTo>
                      <a:pt x="0" y="531"/>
                      <a:pt x="27" y="801"/>
                      <a:pt x="190" y="977"/>
                    </a:cubicBezTo>
                    <a:cubicBezTo>
                      <a:pt x="315" y="1132"/>
                      <a:pt x="478" y="1200"/>
                      <a:pt x="638" y="1200"/>
                    </a:cubicBezTo>
                    <a:cubicBezTo>
                      <a:pt x="979" y="1200"/>
                      <a:pt x="1306" y="895"/>
                      <a:pt x="1220" y="484"/>
                    </a:cubicBezTo>
                    <a:lnTo>
                      <a:pt x="1220" y="484"/>
                    </a:lnTo>
                    <a:cubicBezTo>
                      <a:pt x="1219" y="481"/>
                      <a:pt x="1219" y="479"/>
                      <a:pt x="1218" y="477"/>
                    </a:cubicBezTo>
                    <a:lnTo>
                      <a:pt x="1218" y="477"/>
                    </a:lnTo>
                    <a:cubicBezTo>
                      <a:pt x="1218" y="477"/>
                      <a:pt x="1218" y="477"/>
                      <a:pt x="1218" y="477"/>
                    </a:cubicBezTo>
                    <a:cubicBezTo>
                      <a:pt x="1218" y="469"/>
                      <a:pt x="1216" y="462"/>
                      <a:pt x="1213" y="455"/>
                    </a:cubicBezTo>
                    <a:lnTo>
                      <a:pt x="1213" y="455"/>
                    </a:lnTo>
                    <a:cubicBezTo>
                      <a:pt x="1144" y="161"/>
                      <a:pt x="891" y="1"/>
                      <a:pt x="6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1" name="Google Shape;2621;p13"/>
              <p:cNvSpPr/>
              <p:nvPr/>
            </p:nvSpPr>
            <p:spPr>
              <a:xfrm>
                <a:off x="1474525" y="2378025"/>
                <a:ext cx="15875" cy="15150"/>
              </a:xfrm>
              <a:custGeom>
                <a:rect b="b" l="l" r="r" t="t"/>
                <a:pathLst>
                  <a:path extrusionOk="0" h="606" w="635">
                    <a:moveTo>
                      <a:pt x="233" y="309"/>
                    </a:moveTo>
                    <a:cubicBezTo>
                      <a:pt x="231" y="309"/>
                      <a:pt x="230" y="311"/>
                      <a:pt x="230" y="317"/>
                    </a:cubicBezTo>
                    <a:cubicBezTo>
                      <a:pt x="230" y="323"/>
                      <a:pt x="236" y="326"/>
                      <a:pt x="242" y="329"/>
                    </a:cubicBezTo>
                    <a:lnTo>
                      <a:pt x="242" y="329"/>
                    </a:lnTo>
                    <a:cubicBezTo>
                      <a:pt x="244" y="323"/>
                      <a:pt x="237" y="309"/>
                      <a:pt x="233" y="309"/>
                    </a:cubicBezTo>
                    <a:close/>
                    <a:moveTo>
                      <a:pt x="356" y="257"/>
                    </a:moveTo>
                    <a:cubicBezTo>
                      <a:pt x="360" y="257"/>
                      <a:pt x="366" y="263"/>
                      <a:pt x="366" y="263"/>
                    </a:cubicBezTo>
                    <a:lnTo>
                      <a:pt x="393" y="263"/>
                    </a:lnTo>
                    <a:cubicBezTo>
                      <a:pt x="393" y="263"/>
                      <a:pt x="394" y="264"/>
                      <a:pt x="396" y="266"/>
                    </a:cubicBezTo>
                    <a:lnTo>
                      <a:pt x="396" y="266"/>
                    </a:lnTo>
                    <a:cubicBezTo>
                      <a:pt x="392" y="294"/>
                      <a:pt x="399" y="323"/>
                      <a:pt x="420" y="344"/>
                    </a:cubicBezTo>
                    <a:lnTo>
                      <a:pt x="420" y="384"/>
                    </a:lnTo>
                    <a:cubicBezTo>
                      <a:pt x="420" y="371"/>
                      <a:pt x="420" y="366"/>
                      <a:pt x="419" y="366"/>
                    </a:cubicBezTo>
                    <a:cubicBezTo>
                      <a:pt x="418" y="366"/>
                      <a:pt x="416" y="380"/>
                      <a:pt x="410" y="383"/>
                    </a:cubicBezTo>
                    <a:lnTo>
                      <a:pt x="410" y="383"/>
                    </a:lnTo>
                    <a:cubicBezTo>
                      <a:pt x="411" y="380"/>
                      <a:pt x="413" y="375"/>
                      <a:pt x="412" y="375"/>
                    </a:cubicBezTo>
                    <a:lnTo>
                      <a:pt x="412" y="375"/>
                    </a:lnTo>
                    <a:cubicBezTo>
                      <a:pt x="411" y="375"/>
                      <a:pt x="410" y="377"/>
                      <a:pt x="406" y="384"/>
                    </a:cubicBezTo>
                    <a:lnTo>
                      <a:pt x="393" y="384"/>
                    </a:lnTo>
                    <a:cubicBezTo>
                      <a:pt x="401" y="360"/>
                      <a:pt x="404" y="355"/>
                      <a:pt x="402" y="355"/>
                    </a:cubicBezTo>
                    <a:cubicBezTo>
                      <a:pt x="401" y="355"/>
                      <a:pt x="398" y="357"/>
                      <a:pt x="393" y="357"/>
                    </a:cubicBezTo>
                    <a:lnTo>
                      <a:pt x="366" y="357"/>
                    </a:lnTo>
                    <a:cubicBezTo>
                      <a:pt x="366" y="353"/>
                      <a:pt x="363" y="351"/>
                      <a:pt x="359" y="351"/>
                    </a:cubicBezTo>
                    <a:cubicBezTo>
                      <a:pt x="352" y="351"/>
                      <a:pt x="343" y="357"/>
                      <a:pt x="352" y="357"/>
                    </a:cubicBezTo>
                    <a:lnTo>
                      <a:pt x="311" y="357"/>
                    </a:lnTo>
                    <a:cubicBezTo>
                      <a:pt x="284" y="357"/>
                      <a:pt x="284" y="357"/>
                      <a:pt x="284" y="344"/>
                    </a:cubicBezTo>
                    <a:cubicBezTo>
                      <a:pt x="284" y="341"/>
                      <a:pt x="284" y="340"/>
                      <a:pt x="284" y="340"/>
                    </a:cubicBezTo>
                    <a:cubicBezTo>
                      <a:pt x="284" y="340"/>
                      <a:pt x="283" y="348"/>
                      <a:pt x="278" y="348"/>
                    </a:cubicBezTo>
                    <a:cubicBezTo>
                      <a:pt x="276" y="348"/>
                      <a:pt x="274" y="347"/>
                      <a:pt x="271" y="344"/>
                    </a:cubicBezTo>
                    <a:lnTo>
                      <a:pt x="257" y="344"/>
                    </a:lnTo>
                    <a:cubicBezTo>
                      <a:pt x="257" y="336"/>
                      <a:pt x="249" y="333"/>
                      <a:pt x="242" y="329"/>
                    </a:cubicBezTo>
                    <a:lnTo>
                      <a:pt x="242" y="329"/>
                    </a:lnTo>
                    <a:cubicBezTo>
                      <a:pt x="241" y="331"/>
                      <a:pt x="240" y="332"/>
                      <a:pt x="238" y="332"/>
                    </a:cubicBezTo>
                    <a:cubicBezTo>
                      <a:pt x="236" y="332"/>
                      <a:pt x="233" y="332"/>
                      <a:pt x="230" y="330"/>
                    </a:cubicBezTo>
                    <a:lnTo>
                      <a:pt x="230" y="290"/>
                    </a:lnTo>
                    <a:lnTo>
                      <a:pt x="230" y="263"/>
                    </a:lnTo>
                    <a:cubicBezTo>
                      <a:pt x="236" y="260"/>
                      <a:pt x="239" y="259"/>
                      <a:pt x="241" y="259"/>
                    </a:cubicBezTo>
                    <a:cubicBezTo>
                      <a:pt x="248" y="259"/>
                      <a:pt x="230" y="276"/>
                      <a:pt x="230" y="276"/>
                    </a:cubicBezTo>
                    <a:cubicBezTo>
                      <a:pt x="230" y="276"/>
                      <a:pt x="244" y="263"/>
                      <a:pt x="257" y="263"/>
                    </a:cubicBezTo>
                    <a:cubicBezTo>
                      <a:pt x="248" y="267"/>
                      <a:pt x="245" y="269"/>
                      <a:pt x="246" y="269"/>
                    </a:cubicBezTo>
                    <a:cubicBezTo>
                      <a:pt x="247" y="269"/>
                      <a:pt x="262" y="263"/>
                      <a:pt x="271" y="263"/>
                    </a:cubicBezTo>
                    <a:lnTo>
                      <a:pt x="284" y="263"/>
                    </a:lnTo>
                    <a:cubicBezTo>
                      <a:pt x="293" y="258"/>
                      <a:pt x="299" y="257"/>
                      <a:pt x="302" y="257"/>
                    </a:cubicBezTo>
                    <a:cubicBezTo>
                      <a:pt x="308" y="257"/>
                      <a:pt x="302" y="263"/>
                      <a:pt x="284" y="263"/>
                    </a:cubicBezTo>
                    <a:lnTo>
                      <a:pt x="352" y="263"/>
                    </a:lnTo>
                    <a:cubicBezTo>
                      <a:pt x="352" y="258"/>
                      <a:pt x="354" y="257"/>
                      <a:pt x="356" y="257"/>
                    </a:cubicBezTo>
                    <a:close/>
                    <a:moveTo>
                      <a:pt x="340" y="0"/>
                    </a:moveTo>
                    <a:cubicBezTo>
                      <a:pt x="286" y="0"/>
                      <a:pt x="230" y="16"/>
                      <a:pt x="190" y="46"/>
                    </a:cubicBezTo>
                    <a:cubicBezTo>
                      <a:pt x="136" y="60"/>
                      <a:pt x="95" y="100"/>
                      <a:pt x="68" y="154"/>
                    </a:cubicBezTo>
                    <a:cubicBezTo>
                      <a:pt x="0" y="276"/>
                      <a:pt x="14" y="411"/>
                      <a:pt x="108" y="520"/>
                    </a:cubicBezTo>
                    <a:cubicBezTo>
                      <a:pt x="165" y="576"/>
                      <a:pt x="240" y="606"/>
                      <a:pt x="317" y="606"/>
                    </a:cubicBezTo>
                    <a:cubicBezTo>
                      <a:pt x="351" y="606"/>
                      <a:pt x="386" y="600"/>
                      <a:pt x="420" y="587"/>
                    </a:cubicBezTo>
                    <a:cubicBezTo>
                      <a:pt x="487" y="560"/>
                      <a:pt x="555" y="520"/>
                      <a:pt x="596" y="466"/>
                    </a:cubicBezTo>
                    <a:cubicBezTo>
                      <a:pt x="621" y="402"/>
                      <a:pt x="634" y="327"/>
                      <a:pt x="625" y="262"/>
                    </a:cubicBezTo>
                    <a:lnTo>
                      <a:pt x="625" y="262"/>
                    </a:lnTo>
                    <a:cubicBezTo>
                      <a:pt x="624" y="258"/>
                      <a:pt x="624" y="253"/>
                      <a:pt x="623" y="249"/>
                    </a:cubicBezTo>
                    <a:lnTo>
                      <a:pt x="623" y="249"/>
                    </a:lnTo>
                    <a:cubicBezTo>
                      <a:pt x="623" y="249"/>
                      <a:pt x="623" y="249"/>
                      <a:pt x="623" y="249"/>
                    </a:cubicBezTo>
                    <a:cubicBezTo>
                      <a:pt x="596" y="127"/>
                      <a:pt x="514" y="33"/>
                      <a:pt x="393" y="6"/>
                    </a:cubicBezTo>
                    <a:cubicBezTo>
                      <a:pt x="376" y="2"/>
                      <a:pt x="358" y="0"/>
                      <a:pt x="3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2" name="Google Shape;2622;p13"/>
              <p:cNvSpPr/>
              <p:nvPr/>
            </p:nvSpPr>
            <p:spPr>
              <a:xfrm>
                <a:off x="1423450" y="2325150"/>
                <a:ext cx="27150" cy="25475"/>
              </a:xfrm>
              <a:custGeom>
                <a:rect b="b" l="l" r="r" t="t"/>
                <a:pathLst>
                  <a:path extrusionOk="0" h="1019" w="1086">
                    <a:moveTo>
                      <a:pt x="520" y="209"/>
                    </a:moveTo>
                    <a:cubicBezTo>
                      <a:pt x="531" y="209"/>
                      <a:pt x="543" y="210"/>
                      <a:pt x="555" y="213"/>
                    </a:cubicBezTo>
                    <a:cubicBezTo>
                      <a:pt x="678" y="213"/>
                      <a:pt x="774" y="287"/>
                      <a:pt x="818" y="398"/>
                    </a:cubicBezTo>
                    <a:lnTo>
                      <a:pt x="818" y="398"/>
                    </a:lnTo>
                    <a:cubicBezTo>
                      <a:pt x="808" y="424"/>
                      <a:pt x="808" y="455"/>
                      <a:pt x="825" y="483"/>
                    </a:cubicBezTo>
                    <a:lnTo>
                      <a:pt x="825" y="537"/>
                    </a:lnTo>
                    <a:lnTo>
                      <a:pt x="825" y="564"/>
                    </a:lnTo>
                    <a:lnTo>
                      <a:pt x="798" y="605"/>
                    </a:lnTo>
                    <a:cubicBezTo>
                      <a:pt x="798" y="619"/>
                      <a:pt x="798" y="619"/>
                      <a:pt x="771" y="619"/>
                    </a:cubicBezTo>
                    <a:cubicBezTo>
                      <a:pt x="758" y="619"/>
                      <a:pt x="771" y="632"/>
                      <a:pt x="771" y="632"/>
                    </a:cubicBezTo>
                    <a:lnTo>
                      <a:pt x="717" y="673"/>
                    </a:lnTo>
                    <a:lnTo>
                      <a:pt x="690" y="700"/>
                    </a:lnTo>
                    <a:lnTo>
                      <a:pt x="677" y="700"/>
                    </a:lnTo>
                    <a:cubicBezTo>
                      <a:pt x="656" y="713"/>
                      <a:pt x="656" y="713"/>
                      <a:pt x="658" y="713"/>
                    </a:cubicBezTo>
                    <a:cubicBezTo>
                      <a:pt x="660" y="713"/>
                      <a:pt x="663" y="713"/>
                      <a:pt x="650" y="727"/>
                    </a:cubicBezTo>
                    <a:lnTo>
                      <a:pt x="609" y="727"/>
                    </a:lnTo>
                    <a:cubicBezTo>
                      <a:pt x="609" y="727"/>
                      <a:pt x="595" y="740"/>
                      <a:pt x="582" y="740"/>
                    </a:cubicBezTo>
                    <a:lnTo>
                      <a:pt x="487" y="740"/>
                    </a:lnTo>
                    <a:cubicBezTo>
                      <a:pt x="487" y="727"/>
                      <a:pt x="487" y="727"/>
                      <a:pt x="474" y="727"/>
                    </a:cubicBezTo>
                    <a:lnTo>
                      <a:pt x="352" y="727"/>
                    </a:lnTo>
                    <a:cubicBezTo>
                      <a:pt x="257" y="632"/>
                      <a:pt x="217" y="483"/>
                      <a:pt x="271" y="361"/>
                    </a:cubicBezTo>
                    <a:lnTo>
                      <a:pt x="271" y="361"/>
                    </a:lnTo>
                    <a:cubicBezTo>
                      <a:pt x="271" y="369"/>
                      <a:pt x="272" y="371"/>
                      <a:pt x="273" y="371"/>
                    </a:cubicBezTo>
                    <a:cubicBezTo>
                      <a:pt x="275" y="371"/>
                      <a:pt x="277" y="364"/>
                      <a:pt x="277" y="360"/>
                    </a:cubicBezTo>
                    <a:lnTo>
                      <a:pt x="277" y="360"/>
                    </a:lnTo>
                    <a:cubicBezTo>
                      <a:pt x="273" y="361"/>
                      <a:pt x="271" y="361"/>
                      <a:pt x="271" y="361"/>
                    </a:cubicBezTo>
                    <a:cubicBezTo>
                      <a:pt x="273" y="359"/>
                      <a:pt x="274" y="359"/>
                      <a:pt x="275" y="359"/>
                    </a:cubicBezTo>
                    <a:cubicBezTo>
                      <a:pt x="276" y="359"/>
                      <a:pt x="276" y="359"/>
                      <a:pt x="277" y="360"/>
                    </a:cubicBezTo>
                    <a:lnTo>
                      <a:pt x="277" y="360"/>
                    </a:lnTo>
                    <a:cubicBezTo>
                      <a:pt x="280" y="359"/>
                      <a:pt x="284" y="355"/>
                      <a:pt x="284" y="348"/>
                    </a:cubicBezTo>
                    <a:lnTo>
                      <a:pt x="311" y="294"/>
                    </a:lnTo>
                    <a:cubicBezTo>
                      <a:pt x="338" y="280"/>
                      <a:pt x="338" y="280"/>
                      <a:pt x="338" y="267"/>
                    </a:cubicBezTo>
                    <a:lnTo>
                      <a:pt x="379" y="267"/>
                    </a:lnTo>
                    <a:cubicBezTo>
                      <a:pt x="423" y="233"/>
                      <a:pt x="468" y="209"/>
                      <a:pt x="520" y="209"/>
                    </a:cubicBezTo>
                    <a:close/>
                    <a:moveTo>
                      <a:pt x="537" y="0"/>
                    </a:moveTo>
                    <a:cubicBezTo>
                      <a:pt x="356" y="0"/>
                      <a:pt x="186" y="95"/>
                      <a:pt x="95" y="267"/>
                    </a:cubicBezTo>
                    <a:cubicBezTo>
                      <a:pt x="0" y="456"/>
                      <a:pt x="27" y="686"/>
                      <a:pt x="162" y="835"/>
                    </a:cubicBezTo>
                    <a:cubicBezTo>
                      <a:pt x="273" y="963"/>
                      <a:pt x="412" y="1018"/>
                      <a:pt x="546" y="1018"/>
                    </a:cubicBezTo>
                    <a:cubicBezTo>
                      <a:pt x="824" y="1018"/>
                      <a:pt x="1085" y="783"/>
                      <a:pt x="1051" y="460"/>
                    </a:cubicBezTo>
                    <a:lnTo>
                      <a:pt x="1051" y="460"/>
                    </a:lnTo>
                    <a:cubicBezTo>
                      <a:pt x="1054" y="441"/>
                      <a:pt x="1051" y="421"/>
                      <a:pt x="1042" y="402"/>
                    </a:cubicBezTo>
                    <a:lnTo>
                      <a:pt x="1042" y="402"/>
                    </a:lnTo>
                    <a:cubicBezTo>
                      <a:pt x="1042" y="402"/>
                      <a:pt x="1042" y="402"/>
                      <a:pt x="1042" y="402"/>
                    </a:cubicBezTo>
                    <a:cubicBezTo>
                      <a:pt x="1042" y="394"/>
                      <a:pt x="1040" y="386"/>
                      <a:pt x="1037" y="378"/>
                    </a:cubicBezTo>
                    <a:lnTo>
                      <a:pt x="1037" y="378"/>
                    </a:lnTo>
                    <a:cubicBezTo>
                      <a:pt x="988" y="187"/>
                      <a:pt x="831" y="49"/>
                      <a:pt x="636" y="10"/>
                    </a:cubicBezTo>
                    <a:cubicBezTo>
                      <a:pt x="603" y="3"/>
                      <a:pt x="570" y="0"/>
                      <a:pt x="5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3" name="Google Shape;2623;p13"/>
              <p:cNvSpPr/>
              <p:nvPr/>
            </p:nvSpPr>
            <p:spPr>
              <a:xfrm>
                <a:off x="1490750" y="2263300"/>
                <a:ext cx="37525" cy="35225"/>
              </a:xfrm>
              <a:custGeom>
                <a:rect b="b" l="l" r="r" t="t"/>
                <a:pathLst>
                  <a:path extrusionOk="0" h="1409" w="1501">
                    <a:moveTo>
                      <a:pt x="734" y="187"/>
                    </a:moveTo>
                    <a:cubicBezTo>
                      <a:pt x="959" y="187"/>
                      <a:pt x="1184" y="342"/>
                      <a:pt x="1191" y="630"/>
                    </a:cubicBezTo>
                    <a:cubicBezTo>
                      <a:pt x="1219" y="819"/>
                      <a:pt x="1124" y="1009"/>
                      <a:pt x="961" y="1104"/>
                    </a:cubicBezTo>
                    <a:cubicBezTo>
                      <a:pt x="881" y="1151"/>
                      <a:pt x="798" y="1172"/>
                      <a:pt x="718" y="1172"/>
                    </a:cubicBezTo>
                    <a:cubicBezTo>
                      <a:pt x="408" y="1172"/>
                      <a:pt x="148" y="855"/>
                      <a:pt x="298" y="522"/>
                    </a:cubicBezTo>
                    <a:cubicBezTo>
                      <a:pt x="360" y="294"/>
                      <a:pt x="547" y="187"/>
                      <a:pt x="734" y="187"/>
                    </a:cubicBezTo>
                    <a:close/>
                    <a:moveTo>
                      <a:pt x="759" y="1"/>
                    </a:moveTo>
                    <a:cubicBezTo>
                      <a:pt x="506" y="1"/>
                      <a:pt x="256" y="144"/>
                      <a:pt x="136" y="373"/>
                    </a:cubicBezTo>
                    <a:cubicBezTo>
                      <a:pt x="1" y="616"/>
                      <a:pt x="28" y="928"/>
                      <a:pt x="217" y="1144"/>
                    </a:cubicBezTo>
                    <a:cubicBezTo>
                      <a:pt x="359" y="1329"/>
                      <a:pt x="548" y="1408"/>
                      <a:pt x="734" y="1408"/>
                    </a:cubicBezTo>
                    <a:cubicBezTo>
                      <a:pt x="1124" y="1408"/>
                      <a:pt x="1501" y="1060"/>
                      <a:pt x="1405" y="592"/>
                    </a:cubicBezTo>
                    <a:lnTo>
                      <a:pt x="1405" y="592"/>
                    </a:lnTo>
                    <a:cubicBezTo>
                      <a:pt x="1404" y="579"/>
                      <a:pt x="1401" y="564"/>
                      <a:pt x="1394" y="549"/>
                    </a:cubicBezTo>
                    <a:lnTo>
                      <a:pt x="1394" y="549"/>
                    </a:lnTo>
                    <a:cubicBezTo>
                      <a:pt x="1394" y="549"/>
                      <a:pt x="1394" y="549"/>
                      <a:pt x="1394" y="549"/>
                    </a:cubicBezTo>
                    <a:cubicBezTo>
                      <a:pt x="1394" y="543"/>
                      <a:pt x="1393" y="538"/>
                      <a:pt x="1391" y="533"/>
                    </a:cubicBezTo>
                    <a:lnTo>
                      <a:pt x="1391" y="533"/>
                    </a:lnTo>
                    <a:cubicBezTo>
                      <a:pt x="1332" y="270"/>
                      <a:pt x="1118" y="74"/>
                      <a:pt x="853" y="7"/>
                    </a:cubicBezTo>
                    <a:cubicBezTo>
                      <a:pt x="822" y="3"/>
                      <a:pt x="791" y="1"/>
                      <a:pt x="7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4" name="Google Shape;2624;p13"/>
              <p:cNvSpPr/>
              <p:nvPr/>
            </p:nvSpPr>
            <p:spPr>
              <a:xfrm>
                <a:off x="1527625" y="2402225"/>
                <a:ext cx="19600" cy="18300"/>
              </a:xfrm>
              <a:custGeom>
                <a:rect b="b" l="l" r="r" t="t"/>
                <a:pathLst>
                  <a:path extrusionOk="0" h="732" w="784">
                    <a:moveTo>
                      <a:pt x="262" y="312"/>
                    </a:moveTo>
                    <a:cubicBezTo>
                      <a:pt x="258" y="316"/>
                      <a:pt x="258" y="323"/>
                      <a:pt x="258" y="323"/>
                    </a:cubicBezTo>
                    <a:cubicBezTo>
                      <a:pt x="258" y="323"/>
                      <a:pt x="261" y="317"/>
                      <a:pt x="262" y="312"/>
                    </a:cubicBezTo>
                    <a:close/>
                    <a:moveTo>
                      <a:pt x="258" y="350"/>
                    </a:moveTo>
                    <a:cubicBezTo>
                      <a:pt x="258" y="350"/>
                      <a:pt x="250" y="358"/>
                      <a:pt x="246" y="367"/>
                    </a:cubicBezTo>
                    <a:lnTo>
                      <a:pt x="246" y="367"/>
                    </a:lnTo>
                    <a:cubicBezTo>
                      <a:pt x="250" y="365"/>
                      <a:pt x="258" y="350"/>
                      <a:pt x="258" y="350"/>
                    </a:cubicBezTo>
                    <a:close/>
                    <a:moveTo>
                      <a:pt x="245" y="388"/>
                    </a:moveTo>
                    <a:cubicBezTo>
                      <a:pt x="244" y="388"/>
                      <a:pt x="244" y="389"/>
                      <a:pt x="244" y="391"/>
                    </a:cubicBezTo>
                    <a:lnTo>
                      <a:pt x="247" y="391"/>
                    </a:lnTo>
                    <a:cubicBezTo>
                      <a:pt x="246" y="389"/>
                      <a:pt x="245" y="388"/>
                      <a:pt x="245" y="388"/>
                    </a:cubicBezTo>
                    <a:close/>
                    <a:moveTo>
                      <a:pt x="528" y="282"/>
                    </a:moveTo>
                    <a:cubicBezTo>
                      <a:pt x="528" y="282"/>
                      <a:pt x="542" y="296"/>
                      <a:pt x="555" y="296"/>
                    </a:cubicBezTo>
                    <a:cubicBezTo>
                      <a:pt x="556" y="297"/>
                      <a:pt x="557" y="299"/>
                      <a:pt x="557" y="300"/>
                    </a:cubicBezTo>
                    <a:lnTo>
                      <a:pt x="557" y="300"/>
                    </a:lnTo>
                    <a:cubicBezTo>
                      <a:pt x="556" y="300"/>
                      <a:pt x="555" y="303"/>
                      <a:pt x="555" y="309"/>
                    </a:cubicBezTo>
                    <a:cubicBezTo>
                      <a:pt x="555" y="326"/>
                      <a:pt x="558" y="331"/>
                      <a:pt x="560" y="334"/>
                    </a:cubicBezTo>
                    <a:lnTo>
                      <a:pt x="560" y="334"/>
                    </a:lnTo>
                    <a:cubicBezTo>
                      <a:pt x="562" y="344"/>
                      <a:pt x="565" y="354"/>
                      <a:pt x="569" y="364"/>
                    </a:cubicBezTo>
                    <a:lnTo>
                      <a:pt x="569" y="391"/>
                    </a:lnTo>
                    <a:lnTo>
                      <a:pt x="561" y="391"/>
                    </a:lnTo>
                    <a:cubicBezTo>
                      <a:pt x="561" y="389"/>
                      <a:pt x="561" y="388"/>
                      <a:pt x="560" y="388"/>
                    </a:cubicBezTo>
                    <a:cubicBezTo>
                      <a:pt x="559" y="388"/>
                      <a:pt x="557" y="389"/>
                      <a:pt x="555" y="391"/>
                    </a:cubicBezTo>
                    <a:cubicBezTo>
                      <a:pt x="528" y="418"/>
                      <a:pt x="555" y="418"/>
                      <a:pt x="528" y="431"/>
                    </a:cubicBezTo>
                    <a:cubicBezTo>
                      <a:pt x="528" y="445"/>
                      <a:pt x="501" y="458"/>
                      <a:pt x="501" y="458"/>
                    </a:cubicBezTo>
                    <a:lnTo>
                      <a:pt x="474" y="458"/>
                    </a:lnTo>
                    <a:cubicBezTo>
                      <a:pt x="474" y="465"/>
                      <a:pt x="474" y="472"/>
                      <a:pt x="473" y="477"/>
                    </a:cubicBezTo>
                    <a:lnTo>
                      <a:pt x="473" y="477"/>
                    </a:lnTo>
                    <a:cubicBezTo>
                      <a:pt x="471" y="474"/>
                      <a:pt x="470" y="473"/>
                      <a:pt x="468" y="473"/>
                    </a:cubicBezTo>
                    <a:cubicBezTo>
                      <a:pt x="461" y="473"/>
                      <a:pt x="452" y="485"/>
                      <a:pt x="461" y="485"/>
                    </a:cubicBezTo>
                    <a:cubicBezTo>
                      <a:pt x="468" y="485"/>
                      <a:pt x="471" y="482"/>
                      <a:pt x="473" y="477"/>
                    </a:cubicBezTo>
                    <a:lnTo>
                      <a:pt x="473" y="477"/>
                    </a:lnTo>
                    <a:cubicBezTo>
                      <a:pt x="474" y="478"/>
                      <a:pt x="474" y="481"/>
                      <a:pt x="474" y="485"/>
                    </a:cubicBezTo>
                    <a:lnTo>
                      <a:pt x="434" y="485"/>
                    </a:lnTo>
                    <a:cubicBezTo>
                      <a:pt x="425" y="490"/>
                      <a:pt x="417" y="491"/>
                      <a:pt x="411" y="491"/>
                    </a:cubicBezTo>
                    <a:cubicBezTo>
                      <a:pt x="398" y="491"/>
                      <a:pt x="388" y="485"/>
                      <a:pt x="379" y="485"/>
                    </a:cubicBezTo>
                    <a:lnTo>
                      <a:pt x="312" y="485"/>
                    </a:lnTo>
                    <a:cubicBezTo>
                      <a:pt x="305" y="472"/>
                      <a:pt x="308" y="472"/>
                      <a:pt x="312" y="472"/>
                    </a:cubicBezTo>
                    <a:cubicBezTo>
                      <a:pt x="315" y="472"/>
                      <a:pt x="319" y="472"/>
                      <a:pt x="312" y="458"/>
                    </a:cubicBezTo>
                    <a:lnTo>
                      <a:pt x="271" y="458"/>
                    </a:lnTo>
                    <a:cubicBezTo>
                      <a:pt x="271" y="458"/>
                      <a:pt x="258" y="445"/>
                      <a:pt x="258" y="431"/>
                    </a:cubicBezTo>
                    <a:lnTo>
                      <a:pt x="258" y="391"/>
                    </a:lnTo>
                    <a:lnTo>
                      <a:pt x="247" y="391"/>
                    </a:lnTo>
                    <a:cubicBezTo>
                      <a:pt x="250" y="398"/>
                      <a:pt x="254" y="418"/>
                      <a:pt x="244" y="418"/>
                    </a:cubicBezTo>
                    <a:lnTo>
                      <a:pt x="244" y="377"/>
                    </a:lnTo>
                    <a:cubicBezTo>
                      <a:pt x="244" y="374"/>
                      <a:pt x="245" y="370"/>
                      <a:pt x="246" y="367"/>
                    </a:cubicBezTo>
                    <a:lnTo>
                      <a:pt x="246" y="367"/>
                    </a:lnTo>
                    <a:cubicBezTo>
                      <a:pt x="246" y="367"/>
                      <a:pt x="246" y="367"/>
                      <a:pt x="246" y="367"/>
                    </a:cubicBezTo>
                    <a:cubicBezTo>
                      <a:pt x="245" y="367"/>
                      <a:pt x="244" y="366"/>
                      <a:pt x="244" y="364"/>
                    </a:cubicBezTo>
                    <a:cubicBezTo>
                      <a:pt x="258" y="350"/>
                      <a:pt x="258" y="323"/>
                      <a:pt x="258" y="309"/>
                    </a:cubicBezTo>
                    <a:cubicBezTo>
                      <a:pt x="260" y="307"/>
                      <a:pt x="262" y="306"/>
                      <a:pt x="263" y="306"/>
                    </a:cubicBezTo>
                    <a:cubicBezTo>
                      <a:pt x="264" y="306"/>
                      <a:pt x="264" y="309"/>
                      <a:pt x="262" y="312"/>
                    </a:cubicBezTo>
                    <a:lnTo>
                      <a:pt x="262" y="312"/>
                    </a:lnTo>
                    <a:cubicBezTo>
                      <a:pt x="264" y="311"/>
                      <a:pt x="267" y="309"/>
                      <a:pt x="271" y="309"/>
                    </a:cubicBezTo>
                    <a:cubicBezTo>
                      <a:pt x="298" y="309"/>
                      <a:pt x="271" y="282"/>
                      <a:pt x="298" y="282"/>
                    </a:cubicBezTo>
                    <a:cubicBezTo>
                      <a:pt x="289" y="287"/>
                      <a:pt x="288" y="288"/>
                      <a:pt x="289" y="288"/>
                    </a:cubicBezTo>
                    <a:cubicBezTo>
                      <a:pt x="292" y="288"/>
                      <a:pt x="307" y="282"/>
                      <a:pt x="298" y="282"/>
                    </a:cubicBezTo>
                    <a:close/>
                    <a:moveTo>
                      <a:pt x="395" y="0"/>
                    </a:moveTo>
                    <a:cubicBezTo>
                      <a:pt x="266" y="0"/>
                      <a:pt x="150" y="67"/>
                      <a:pt x="95" y="188"/>
                    </a:cubicBezTo>
                    <a:cubicBezTo>
                      <a:pt x="1" y="323"/>
                      <a:pt x="28" y="499"/>
                      <a:pt x="149" y="621"/>
                    </a:cubicBezTo>
                    <a:cubicBezTo>
                      <a:pt x="219" y="691"/>
                      <a:pt x="319" y="731"/>
                      <a:pt x="421" y="731"/>
                    </a:cubicBezTo>
                    <a:cubicBezTo>
                      <a:pt x="457" y="731"/>
                      <a:pt x="493" y="726"/>
                      <a:pt x="528" y="715"/>
                    </a:cubicBezTo>
                    <a:cubicBezTo>
                      <a:pt x="623" y="688"/>
                      <a:pt x="691" y="621"/>
                      <a:pt x="731" y="553"/>
                    </a:cubicBezTo>
                    <a:cubicBezTo>
                      <a:pt x="769" y="478"/>
                      <a:pt x="783" y="391"/>
                      <a:pt x="774" y="315"/>
                    </a:cubicBezTo>
                    <a:lnTo>
                      <a:pt x="774" y="315"/>
                    </a:lnTo>
                    <a:cubicBezTo>
                      <a:pt x="774" y="309"/>
                      <a:pt x="773" y="302"/>
                      <a:pt x="772" y="296"/>
                    </a:cubicBezTo>
                    <a:lnTo>
                      <a:pt x="772" y="296"/>
                    </a:lnTo>
                    <a:cubicBezTo>
                      <a:pt x="772" y="296"/>
                      <a:pt x="772" y="296"/>
                      <a:pt x="772" y="296"/>
                    </a:cubicBezTo>
                    <a:cubicBezTo>
                      <a:pt x="772" y="282"/>
                      <a:pt x="769" y="270"/>
                      <a:pt x="763" y="259"/>
                    </a:cubicBezTo>
                    <a:lnTo>
                      <a:pt x="763" y="259"/>
                    </a:lnTo>
                    <a:cubicBezTo>
                      <a:pt x="724" y="127"/>
                      <a:pt x="612" y="24"/>
                      <a:pt x="488" y="12"/>
                    </a:cubicBezTo>
                    <a:cubicBezTo>
                      <a:pt x="457" y="4"/>
                      <a:pt x="425" y="0"/>
                      <a:pt x="3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5" name="Google Shape;2625;p13"/>
              <p:cNvSpPr/>
              <p:nvPr/>
            </p:nvSpPr>
            <p:spPr>
              <a:xfrm>
                <a:off x="1543525" y="2335350"/>
                <a:ext cx="33075" cy="30675"/>
              </a:xfrm>
              <a:custGeom>
                <a:rect b="b" l="l" r="r" t="t"/>
                <a:pathLst>
                  <a:path extrusionOk="0" h="1227" w="1323">
                    <a:moveTo>
                      <a:pt x="650" y="211"/>
                    </a:moveTo>
                    <a:cubicBezTo>
                      <a:pt x="848" y="211"/>
                      <a:pt x="1007" y="352"/>
                      <a:pt x="1040" y="534"/>
                    </a:cubicBezTo>
                    <a:lnTo>
                      <a:pt x="1040" y="534"/>
                    </a:lnTo>
                    <a:cubicBezTo>
                      <a:pt x="1040" y="539"/>
                      <a:pt x="1041" y="544"/>
                      <a:pt x="1042" y="549"/>
                    </a:cubicBezTo>
                    <a:cubicBezTo>
                      <a:pt x="1083" y="725"/>
                      <a:pt x="1002" y="887"/>
                      <a:pt x="839" y="968"/>
                    </a:cubicBezTo>
                    <a:cubicBezTo>
                      <a:pt x="776" y="1003"/>
                      <a:pt x="707" y="1021"/>
                      <a:pt x="640" y="1021"/>
                    </a:cubicBezTo>
                    <a:cubicBezTo>
                      <a:pt x="550" y="1021"/>
                      <a:pt x="463" y="990"/>
                      <a:pt x="393" y="928"/>
                    </a:cubicBezTo>
                    <a:cubicBezTo>
                      <a:pt x="258" y="806"/>
                      <a:pt x="217" y="617"/>
                      <a:pt x="285" y="468"/>
                    </a:cubicBezTo>
                    <a:cubicBezTo>
                      <a:pt x="339" y="305"/>
                      <a:pt x="488" y="211"/>
                      <a:pt x="650" y="211"/>
                    </a:cubicBezTo>
                    <a:close/>
                    <a:moveTo>
                      <a:pt x="667" y="0"/>
                    </a:moveTo>
                    <a:cubicBezTo>
                      <a:pt x="442" y="0"/>
                      <a:pt x="228" y="130"/>
                      <a:pt x="109" y="332"/>
                    </a:cubicBezTo>
                    <a:cubicBezTo>
                      <a:pt x="1" y="549"/>
                      <a:pt x="28" y="833"/>
                      <a:pt x="204" y="1022"/>
                    </a:cubicBezTo>
                    <a:cubicBezTo>
                      <a:pt x="329" y="1165"/>
                      <a:pt x="488" y="1227"/>
                      <a:pt x="644" y="1227"/>
                    </a:cubicBezTo>
                    <a:cubicBezTo>
                      <a:pt x="990" y="1227"/>
                      <a:pt x="1323" y="922"/>
                      <a:pt x="1248" y="507"/>
                    </a:cubicBezTo>
                    <a:lnTo>
                      <a:pt x="1248" y="507"/>
                    </a:lnTo>
                    <a:cubicBezTo>
                      <a:pt x="1247" y="503"/>
                      <a:pt x="1246" y="499"/>
                      <a:pt x="1245" y="495"/>
                    </a:cubicBezTo>
                    <a:lnTo>
                      <a:pt x="1245" y="495"/>
                    </a:lnTo>
                    <a:cubicBezTo>
                      <a:pt x="1245" y="495"/>
                      <a:pt x="1245" y="495"/>
                      <a:pt x="1245" y="495"/>
                    </a:cubicBezTo>
                    <a:cubicBezTo>
                      <a:pt x="1245" y="489"/>
                      <a:pt x="1244" y="483"/>
                      <a:pt x="1241" y="477"/>
                    </a:cubicBezTo>
                    <a:lnTo>
                      <a:pt x="1241" y="477"/>
                    </a:lnTo>
                    <a:cubicBezTo>
                      <a:pt x="1182" y="242"/>
                      <a:pt x="996" y="60"/>
                      <a:pt x="758" y="8"/>
                    </a:cubicBezTo>
                    <a:cubicBezTo>
                      <a:pt x="728" y="3"/>
                      <a:pt x="697" y="0"/>
                      <a:pt x="6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6" name="Google Shape;2626;p13"/>
              <p:cNvSpPr/>
              <p:nvPr/>
            </p:nvSpPr>
            <p:spPr>
              <a:xfrm>
                <a:off x="1569225" y="2425850"/>
                <a:ext cx="15200" cy="14500"/>
              </a:xfrm>
              <a:custGeom>
                <a:rect b="b" l="l" r="r" t="t"/>
                <a:pathLst>
                  <a:path extrusionOk="0" h="580" w="608">
                    <a:moveTo>
                      <a:pt x="356" y="234"/>
                    </a:moveTo>
                    <a:cubicBezTo>
                      <a:pt x="362" y="240"/>
                      <a:pt x="364" y="242"/>
                      <a:pt x="362" y="243"/>
                    </a:cubicBezTo>
                    <a:lnTo>
                      <a:pt x="362" y="243"/>
                    </a:lnTo>
                    <a:cubicBezTo>
                      <a:pt x="359" y="241"/>
                      <a:pt x="357" y="238"/>
                      <a:pt x="356" y="234"/>
                    </a:cubicBezTo>
                    <a:close/>
                    <a:moveTo>
                      <a:pt x="393" y="298"/>
                    </a:moveTo>
                    <a:cubicBezTo>
                      <a:pt x="394" y="302"/>
                      <a:pt x="395" y="305"/>
                      <a:pt x="397" y="308"/>
                    </a:cubicBezTo>
                    <a:lnTo>
                      <a:pt x="397" y="308"/>
                    </a:lnTo>
                    <a:cubicBezTo>
                      <a:pt x="396" y="309"/>
                      <a:pt x="394" y="310"/>
                      <a:pt x="393" y="312"/>
                    </a:cubicBezTo>
                    <a:lnTo>
                      <a:pt x="393" y="298"/>
                    </a:lnTo>
                    <a:close/>
                    <a:moveTo>
                      <a:pt x="260" y="185"/>
                    </a:moveTo>
                    <a:cubicBezTo>
                      <a:pt x="263" y="185"/>
                      <a:pt x="268" y="197"/>
                      <a:pt x="258" y="217"/>
                    </a:cubicBezTo>
                    <a:lnTo>
                      <a:pt x="272" y="217"/>
                    </a:lnTo>
                    <a:cubicBezTo>
                      <a:pt x="272" y="217"/>
                      <a:pt x="258" y="230"/>
                      <a:pt x="272" y="230"/>
                    </a:cubicBezTo>
                    <a:cubicBezTo>
                      <a:pt x="285" y="230"/>
                      <a:pt x="285" y="217"/>
                      <a:pt x="299" y="217"/>
                    </a:cubicBezTo>
                    <a:lnTo>
                      <a:pt x="326" y="217"/>
                    </a:lnTo>
                    <a:cubicBezTo>
                      <a:pt x="326" y="230"/>
                      <a:pt x="339" y="230"/>
                      <a:pt x="353" y="230"/>
                    </a:cubicBezTo>
                    <a:lnTo>
                      <a:pt x="356" y="230"/>
                    </a:lnTo>
                    <a:cubicBezTo>
                      <a:pt x="357" y="228"/>
                      <a:pt x="358" y="227"/>
                      <a:pt x="360" y="227"/>
                    </a:cubicBezTo>
                    <a:cubicBezTo>
                      <a:pt x="361" y="227"/>
                      <a:pt x="364" y="228"/>
                      <a:pt x="366" y="230"/>
                    </a:cubicBezTo>
                    <a:lnTo>
                      <a:pt x="356" y="230"/>
                    </a:lnTo>
                    <a:cubicBezTo>
                      <a:pt x="356" y="231"/>
                      <a:pt x="356" y="233"/>
                      <a:pt x="356" y="234"/>
                    </a:cubicBezTo>
                    <a:lnTo>
                      <a:pt x="356" y="234"/>
                    </a:lnTo>
                    <a:cubicBezTo>
                      <a:pt x="355" y="233"/>
                      <a:pt x="354" y="232"/>
                      <a:pt x="353" y="230"/>
                    </a:cubicBezTo>
                    <a:lnTo>
                      <a:pt x="339" y="230"/>
                    </a:lnTo>
                    <a:cubicBezTo>
                      <a:pt x="353" y="230"/>
                      <a:pt x="353" y="230"/>
                      <a:pt x="353" y="244"/>
                    </a:cubicBezTo>
                    <a:cubicBezTo>
                      <a:pt x="358" y="244"/>
                      <a:pt x="361" y="244"/>
                      <a:pt x="362" y="243"/>
                    </a:cubicBezTo>
                    <a:lnTo>
                      <a:pt x="362" y="243"/>
                    </a:lnTo>
                    <a:cubicBezTo>
                      <a:pt x="364" y="244"/>
                      <a:pt x="365" y="244"/>
                      <a:pt x="366" y="244"/>
                    </a:cubicBezTo>
                    <a:cubicBezTo>
                      <a:pt x="393" y="244"/>
                      <a:pt x="367" y="231"/>
                      <a:pt x="366" y="230"/>
                    </a:cubicBezTo>
                    <a:lnTo>
                      <a:pt x="366" y="230"/>
                    </a:lnTo>
                    <a:cubicBezTo>
                      <a:pt x="393" y="244"/>
                      <a:pt x="393" y="244"/>
                      <a:pt x="393" y="257"/>
                    </a:cubicBezTo>
                    <a:lnTo>
                      <a:pt x="366" y="257"/>
                    </a:lnTo>
                    <a:cubicBezTo>
                      <a:pt x="389" y="257"/>
                      <a:pt x="393" y="276"/>
                      <a:pt x="393" y="290"/>
                    </a:cubicBezTo>
                    <a:lnTo>
                      <a:pt x="393" y="290"/>
                    </a:lnTo>
                    <a:cubicBezTo>
                      <a:pt x="393" y="298"/>
                      <a:pt x="389" y="300"/>
                      <a:pt x="366" y="312"/>
                    </a:cubicBezTo>
                    <a:lnTo>
                      <a:pt x="272" y="312"/>
                    </a:lnTo>
                    <a:cubicBezTo>
                      <a:pt x="272" y="298"/>
                      <a:pt x="258" y="298"/>
                      <a:pt x="258" y="298"/>
                    </a:cubicBezTo>
                    <a:lnTo>
                      <a:pt x="258" y="298"/>
                    </a:lnTo>
                    <a:cubicBezTo>
                      <a:pt x="258" y="308"/>
                      <a:pt x="265" y="317"/>
                      <a:pt x="264" y="317"/>
                    </a:cubicBezTo>
                    <a:cubicBezTo>
                      <a:pt x="264" y="317"/>
                      <a:pt x="262" y="316"/>
                      <a:pt x="258" y="312"/>
                    </a:cubicBezTo>
                    <a:cubicBezTo>
                      <a:pt x="231" y="298"/>
                      <a:pt x="231" y="298"/>
                      <a:pt x="231" y="285"/>
                    </a:cubicBezTo>
                    <a:lnTo>
                      <a:pt x="231" y="312"/>
                    </a:lnTo>
                    <a:cubicBezTo>
                      <a:pt x="231" y="298"/>
                      <a:pt x="217" y="285"/>
                      <a:pt x="217" y="257"/>
                    </a:cubicBezTo>
                    <a:lnTo>
                      <a:pt x="217" y="244"/>
                    </a:lnTo>
                    <a:cubicBezTo>
                      <a:pt x="217" y="230"/>
                      <a:pt x="231" y="203"/>
                      <a:pt x="231" y="190"/>
                    </a:cubicBezTo>
                    <a:lnTo>
                      <a:pt x="231" y="230"/>
                    </a:lnTo>
                    <a:cubicBezTo>
                      <a:pt x="231" y="203"/>
                      <a:pt x="258" y="203"/>
                      <a:pt x="258" y="190"/>
                    </a:cubicBezTo>
                    <a:cubicBezTo>
                      <a:pt x="258" y="186"/>
                      <a:pt x="259" y="185"/>
                      <a:pt x="260" y="185"/>
                    </a:cubicBezTo>
                    <a:close/>
                    <a:moveTo>
                      <a:pt x="366" y="0"/>
                    </a:moveTo>
                    <a:cubicBezTo>
                      <a:pt x="312" y="0"/>
                      <a:pt x="244" y="14"/>
                      <a:pt x="190" y="41"/>
                    </a:cubicBezTo>
                    <a:cubicBezTo>
                      <a:pt x="136" y="68"/>
                      <a:pt x="96" y="109"/>
                      <a:pt x="69" y="163"/>
                    </a:cubicBezTo>
                    <a:cubicBezTo>
                      <a:pt x="1" y="271"/>
                      <a:pt x="14" y="406"/>
                      <a:pt x="96" y="501"/>
                    </a:cubicBezTo>
                    <a:cubicBezTo>
                      <a:pt x="166" y="551"/>
                      <a:pt x="244" y="579"/>
                      <a:pt x="323" y="579"/>
                    </a:cubicBezTo>
                    <a:cubicBezTo>
                      <a:pt x="351" y="579"/>
                      <a:pt x="379" y="576"/>
                      <a:pt x="407" y="569"/>
                    </a:cubicBezTo>
                    <a:cubicBezTo>
                      <a:pt x="475" y="542"/>
                      <a:pt x="529" y="501"/>
                      <a:pt x="556" y="433"/>
                    </a:cubicBezTo>
                    <a:cubicBezTo>
                      <a:pt x="593" y="372"/>
                      <a:pt x="607" y="310"/>
                      <a:pt x="599" y="249"/>
                    </a:cubicBezTo>
                    <a:lnTo>
                      <a:pt x="599" y="249"/>
                    </a:lnTo>
                    <a:cubicBezTo>
                      <a:pt x="599" y="243"/>
                      <a:pt x="598" y="236"/>
                      <a:pt x="596" y="230"/>
                    </a:cubicBezTo>
                    <a:lnTo>
                      <a:pt x="596" y="230"/>
                    </a:lnTo>
                    <a:cubicBezTo>
                      <a:pt x="596" y="230"/>
                      <a:pt x="596" y="230"/>
                      <a:pt x="596" y="230"/>
                    </a:cubicBezTo>
                    <a:cubicBezTo>
                      <a:pt x="596" y="218"/>
                      <a:pt x="590" y="205"/>
                      <a:pt x="581" y="195"/>
                    </a:cubicBezTo>
                    <a:lnTo>
                      <a:pt x="581" y="195"/>
                    </a:lnTo>
                    <a:cubicBezTo>
                      <a:pt x="537" y="104"/>
                      <a:pt x="462" y="36"/>
                      <a:pt x="3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7" name="Google Shape;2627;p13"/>
              <p:cNvSpPr/>
              <p:nvPr/>
            </p:nvSpPr>
            <p:spPr>
              <a:xfrm>
                <a:off x="1381050" y="2214500"/>
                <a:ext cx="45800" cy="38825"/>
              </a:xfrm>
              <a:custGeom>
                <a:rect b="b" l="l" r="r" t="t"/>
                <a:pathLst>
                  <a:path extrusionOk="0" h="1553" w="1832">
                    <a:moveTo>
                      <a:pt x="994" y="201"/>
                    </a:moveTo>
                    <a:cubicBezTo>
                      <a:pt x="1244" y="201"/>
                      <a:pt x="1493" y="360"/>
                      <a:pt x="1557" y="657"/>
                    </a:cubicBezTo>
                    <a:lnTo>
                      <a:pt x="1557" y="657"/>
                    </a:lnTo>
                    <a:cubicBezTo>
                      <a:pt x="1557" y="667"/>
                      <a:pt x="1559" y="677"/>
                      <a:pt x="1561" y="688"/>
                    </a:cubicBezTo>
                    <a:cubicBezTo>
                      <a:pt x="1619" y="1065"/>
                      <a:pt x="1317" y="1352"/>
                      <a:pt x="993" y="1352"/>
                    </a:cubicBezTo>
                    <a:cubicBezTo>
                      <a:pt x="863" y="1352"/>
                      <a:pt x="729" y="1306"/>
                      <a:pt x="614" y="1202"/>
                    </a:cubicBezTo>
                    <a:cubicBezTo>
                      <a:pt x="438" y="1039"/>
                      <a:pt x="383" y="782"/>
                      <a:pt x="465" y="566"/>
                    </a:cubicBezTo>
                    <a:cubicBezTo>
                      <a:pt x="564" y="318"/>
                      <a:pt x="779" y="201"/>
                      <a:pt x="994" y="201"/>
                    </a:cubicBezTo>
                    <a:close/>
                    <a:moveTo>
                      <a:pt x="1004" y="0"/>
                    </a:moveTo>
                    <a:cubicBezTo>
                      <a:pt x="717" y="0"/>
                      <a:pt x="454" y="145"/>
                      <a:pt x="302" y="390"/>
                    </a:cubicBezTo>
                    <a:cubicBezTo>
                      <a:pt x="0" y="936"/>
                      <a:pt x="427" y="1552"/>
                      <a:pt x="990" y="1552"/>
                    </a:cubicBezTo>
                    <a:cubicBezTo>
                      <a:pt x="1083" y="1552"/>
                      <a:pt x="1179" y="1536"/>
                      <a:pt x="1277" y="1499"/>
                    </a:cubicBezTo>
                    <a:cubicBezTo>
                      <a:pt x="1628" y="1364"/>
                      <a:pt x="1831" y="999"/>
                      <a:pt x="1764" y="633"/>
                    </a:cubicBezTo>
                    <a:cubicBezTo>
                      <a:pt x="1764" y="633"/>
                      <a:pt x="1763" y="632"/>
                      <a:pt x="1763" y="631"/>
                    </a:cubicBezTo>
                    <a:lnTo>
                      <a:pt x="1763" y="631"/>
                    </a:lnTo>
                    <a:cubicBezTo>
                      <a:pt x="1695" y="308"/>
                      <a:pt x="1452" y="65"/>
                      <a:pt x="1141" y="11"/>
                    </a:cubicBezTo>
                    <a:cubicBezTo>
                      <a:pt x="1095" y="4"/>
                      <a:pt x="1049" y="0"/>
                      <a:pt x="1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8" name="Google Shape;2628;p13"/>
              <p:cNvSpPr/>
              <p:nvPr/>
            </p:nvSpPr>
            <p:spPr>
              <a:xfrm>
                <a:off x="1542175" y="2217325"/>
                <a:ext cx="13300" cy="13275"/>
              </a:xfrm>
              <a:custGeom>
                <a:rect b="b" l="l" r="r" t="t"/>
                <a:pathLst>
                  <a:path extrusionOk="0" h="531" w="532">
                    <a:moveTo>
                      <a:pt x="285" y="209"/>
                    </a:moveTo>
                    <a:lnTo>
                      <a:pt x="315" y="250"/>
                    </a:lnTo>
                    <a:lnTo>
                      <a:pt x="315" y="250"/>
                    </a:lnTo>
                    <a:cubicBezTo>
                      <a:pt x="315" y="261"/>
                      <a:pt x="319" y="270"/>
                      <a:pt x="325" y="277"/>
                    </a:cubicBezTo>
                    <a:lnTo>
                      <a:pt x="326" y="277"/>
                    </a:lnTo>
                    <a:cubicBezTo>
                      <a:pt x="328" y="290"/>
                      <a:pt x="333" y="302"/>
                      <a:pt x="339" y="313"/>
                    </a:cubicBezTo>
                    <a:lnTo>
                      <a:pt x="339" y="313"/>
                    </a:lnTo>
                    <a:lnTo>
                      <a:pt x="339" y="317"/>
                    </a:lnTo>
                    <a:lnTo>
                      <a:pt x="342" y="317"/>
                    </a:lnTo>
                    <a:cubicBezTo>
                      <a:pt x="342" y="318"/>
                      <a:pt x="343" y="319"/>
                      <a:pt x="344" y="320"/>
                    </a:cubicBezTo>
                    <a:lnTo>
                      <a:pt x="344" y="320"/>
                    </a:lnTo>
                    <a:cubicBezTo>
                      <a:pt x="338" y="325"/>
                      <a:pt x="335" y="335"/>
                      <a:pt x="325" y="345"/>
                    </a:cubicBezTo>
                    <a:lnTo>
                      <a:pt x="271" y="345"/>
                    </a:lnTo>
                    <a:lnTo>
                      <a:pt x="244" y="290"/>
                    </a:lnTo>
                    <a:lnTo>
                      <a:pt x="244" y="331"/>
                    </a:lnTo>
                    <a:cubicBezTo>
                      <a:pt x="244" y="320"/>
                      <a:pt x="227" y="302"/>
                      <a:pt x="220" y="287"/>
                    </a:cubicBezTo>
                    <a:lnTo>
                      <a:pt x="220" y="287"/>
                    </a:lnTo>
                    <a:cubicBezTo>
                      <a:pt x="224" y="280"/>
                      <a:pt x="230" y="277"/>
                      <a:pt x="244" y="277"/>
                    </a:cubicBezTo>
                    <a:lnTo>
                      <a:pt x="217" y="277"/>
                    </a:lnTo>
                    <a:lnTo>
                      <a:pt x="217" y="250"/>
                    </a:lnTo>
                    <a:lnTo>
                      <a:pt x="203" y="250"/>
                    </a:lnTo>
                    <a:lnTo>
                      <a:pt x="244" y="209"/>
                    </a:lnTo>
                    <a:close/>
                    <a:moveTo>
                      <a:pt x="271" y="1"/>
                    </a:moveTo>
                    <a:cubicBezTo>
                      <a:pt x="222" y="1"/>
                      <a:pt x="175" y="14"/>
                      <a:pt x="136" y="33"/>
                    </a:cubicBezTo>
                    <a:cubicBezTo>
                      <a:pt x="109" y="60"/>
                      <a:pt x="55" y="101"/>
                      <a:pt x="27" y="128"/>
                    </a:cubicBezTo>
                    <a:cubicBezTo>
                      <a:pt x="14" y="169"/>
                      <a:pt x="0" y="223"/>
                      <a:pt x="0" y="277"/>
                    </a:cubicBezTo>
                    <a:cubicBezTo>
                      <a:pt x="0" y="345"/>
                      <a:pt x="27" y="399"/>
                      <a:pt x="68" y="453"/>
                    </a:cubicBezTo>
                    <a:cubicBezTo>
                      <a:pt x="128" y="503"/>
                      <a:pt x="203" y="531"/>
                      <a:pt x="277" y="531"/>
                    </a:cubicBezTo>
                    <a:cubicBezTo>
                      <a:pt x="302" y="531"/>
                      <a:pt x="328" y="527"/>
                      <a:pt x="352" y="520"/>
                    </a:cubicBezTo>
                    <a:cubicBezTo>
                      <a:pt x="406" y="493"/>
                      <a:pt x="460" y="453"/>
                      <a:pt x="488" y="399"/>
                    </a:cubicBezTo>
                    <a:lnTo>
                      <a:pt x="528" y="317"/>
                    </a:lnTo>
                    <a:lnTo>
                      <a:pt x="528" y="252"/>
                    </a:lnTo>
                    <a:lnTo>
                      <a:pt x="528" y="252"/>
                    </a:lnTo>
                    <a:cubicBezTo>
                      <a:pt x="532" y="238"/>
                      <a:pt x="532" y="224"/>
                      <a:pt x="528" y="209"/>
                    </a:cubicBezTo>
                    <a:cubicBezTo>
                      <a:pt x="501" y="115"/>
                      <a:pt x="420" y="33"/>
                      <a:pt x="325" y="6"/>
                    </a:cubicBezTo>
                    <a:cubicBezTo>
                      <a:pt x="307" y="3"/>
                      <a:pt x="289" y="1"/>
                      <a:pt x="2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9" name="Google Shape;2629;p13"/>
              <p:cNvSpPr/>
              <p:nvPr/>
            </p:nvSpPr>
            <p:spPr>
              <a:xfrm>
                <a:off x="1498200" y="2167525"/>
                <a:ext cx="27600" cy="25525"/>
              </a:xfrm>
              <a:custGeom>
                <a:rect b="b" l="l" r="r" t="t"/>
                <a:pathLst>
                  <a:path extrusionOk="0" h="1021" w="1104">
                    <a:moveTo>
                      <a:pt x="555" y="212"/>
                    </a:moveTo>
                    <a:cubicBezTo>
                      <a:pt x="692" y="212"/>
                      <a:pt x="817" y="304"/>
                      <a:pt x="858" y="434"/>
                    </a:cubicBezTo>
                    <a:lnTo>
                      <a:pt x="858" y="434"/>
                    </a:lnTo>
                    <a:cubicBezTo>
                      <a:pt x="858" y="446"/>
                      <a:pt x="861" y="458"/>
                      <a:pt x="866" y="469"/>
                    </a:cubicBezTo>
                    <a:cubicBezTo>
                      <a:pt x="864" y="479"/>
                      <a:pt x="864" y="488"/>
                      <a:pt x="866" y="498"/>
                    </a:cubicBezTo>
                    <a:lnTo>
                      <a:pt x="866" y="498"/>
                    </a:lnTo>
                    <a:lnTo>
                      <a:pt x="866" y="550"/>
                    </a:lnTo>
                    <a:lnTo>
                      <a:pt x="853" y="550"/>
                    </a:lnTo>
                    <a:lnTo>
                      <a:pt x="853" y="578"/>
                    </a:lnTo>
                    <a:lnTo>
                      <a:pt x="853" y="632"/>
                    </a:lnTo>
                    <a:lnTo>
                      <a:pt x="812" y="632"/>
                    </a:lnTo>
                    <a:lnTo>
                      <a:pt x="745" y="686"/>
                    </a:lnTo>
                    <a:lnTo>
                      <a:pt x="663" y="713"/>
                    </a:lnTo>
                    <a:lnTo>
                      <a:pt x="406" y="713"/>
                    </a:lnTo>
                    <a:cubicBezTo>
                      <a:pt x="312" y="632"/>
                      <a:pt x="271" y="483"/>
                      <a:pt x="325" y="361"/>
                    </a:cubicBezTo>
                    <a:lnTo>
                      <a:pt x="325" y="293"/>
                    </a:lnTo>
                    <a:lnTo>
                      <a:pt x="352" y="293"/>
                    </a:lnTo>
                    <a:lnTo>
                      <a:pt x="393" y="266"/>
                    </a:lnTo>
                    <a:cubicBezTo>
                      <a:pt x="433" y="226"/>
                      <a:pt x="501" y="212"/>
                      <a:pt x="555" y="212"/>
                    </a:cubicBezTo>
                    <a:close/>
                    <a:moveTo>
                      <a:pt x="572" y="1"/>
                    </a:moveTo>
                    <a:cubicBezTo>
                      <a:pt x="388" y="1"/>
                      <a:pt x="215" y="102"/>
                      <a:pt x="122" y="253"/>
                    </a:cubicBezTo>
                    <a:cubicBezTo>
                      <a:pt x="0" y="456"/>
                      <a:pt x="27" y="686"/>
                      <a:pt x="190" y="848"/>
                    </a:cubicBezTo>
                    <a:cubicBezTo>
                      <a:pt x="283" y="960"/>
                      <a:pt x="422" y="1021"/>
                      <a:pt x="561" y="1021"/>
                    </a:cubicBezTo>
                    <a:cubicBezTo>
                      <a:pt x="623" y="1021"/>
                      <a:pt x="686" y="1009"/>
                      <a:pt x="745" y="983"/>
                    </a:cubicBezTo>
                    <a:cubicBezTo>
                      <a:pt x="969" y="904"/>
                      <a:pt x="1104" y="670"/>
                      <a:pt x="1072" y="432"/>
                    </a:cubicBezTo>
                    <a:lnTo>
                      <a:pt x="1072" y="432"/>
                    </a:lnTo>
                    <a:cubicBezTo>
                      <a:pt x="1071" y="426"/>
                      <a:pt x="1071" y="420"/>
                      <a:pt x="1069" y="415"/>
                    </a:cubicBezTo>
                    <a:lnTo>
                      <a:pt x="1069" y="415"/>
                    </a:lnTo>
                    <a:cubicBezTo>
                      <a:pt x="1069" y="415"/>
                      <a:pt x="1069" y="415"/>
                      <a:pt x="1069" y="415"/>
                    </a:cubicBezTo>
                    <a:cubicBezTo>
                      <a:pt x="1015" y="212"/>
                      <a:pt x="866" y="50"/>
                      <a:pt x="663" y="9"/>
                    </a:cubicBezTo>
                    <a:cubicBezTo>
                      <a:pt x="633" y="3"/>
                      <a:pt x="602" y="1"/>
                      <a:pt x="5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0" name="Google Shape;2630;p13"/>
              <p:cNvSpPr/>
              <p:nvPr/>
            </p:nvSpPr>
            <p:spPr>
              <a:xfrm>
                <a:off x="1500900" y="2215475"/>
                <a:ext cx="249525" cy="219650"/>
              </a:xfrm>
              <a:custGeom>
                <a:rect b="b" l="l" r="r" t="t"/>
                <a:pathLst>
                  <a:path extrusionOk="0" h="8786" w="9981">
                    <a:moveTo>
                      <a:pt x="5890" y="1"/>
                    </a:moveTo>
                    <a:cubicBezTo>
                      <a:pt x="5685" y="1"/>
                      <a:pt x="5467" y="18"/>
                      <a:pt x="5237" y="53"/>
                    </a:cubicBezTo>
                    <a:cubicBezTo>
                      <a:pt x="5237" y="53"/>
                      <a:pt x="1" y="1663"/>
                      <a:pt x="231" y="3571"/>
                    </a:cubicBezTo>
                    <a:cubicBezTo>
                      <a:pt x="339" y="4471"/>
                      <a:pt x="1016" y="4709"/>
                      <a:pt x="1702" y="4709"/>
                    </a:cubicBezTo>
                    <a:cubicBezTo>
                      <a:pt x="2006" y="4709"/>
                      <a:pt x="2311" y="4662"/>
                      <a:pt x="2569" y="4606"/>
                    </a:cubicBezTo>
                    <a:lnTo>
                      <a:pt x="2569" y="4606"/>
                    </a:lnTo>
                    <a:cubicBezTo>
                      <a:pt x="2013" y="4814"/>
                      <a:pt x="1344" y="5201"/>
                      <a:pt x="1516" y="5831"/>
                    </a:cubicBezTo>
                    <a:cubicBezTo>
                      <a:pt x="1695" y="6495"/>
                      <a:pt x="2666" y="6618"/>
                      <a:pt x="3362" y="6618"/>
                    </a:cubicBezTo>
                    <a:cubicBezTo>
                      <a:pt x="3674" y="6618"/>
                      <a:pt x="3931" y="6593"/>
                      <a:pt x="4036" y="6581"/>
                    </a:cubicBezTo>
                    <a:lnTo>
                      <a:pt x="4036" y="6581"/>
                    </a:lnTo>
                    <a:cubicBezTo>
                      <a:pt x="3722" y="6623"/>
                      <a:pt x="2089" y="6898"/>
                      <a:pt x="2517" y="8037"/>
                    </a:cubicBezTo>
                    <a:cubicBezTo>
                      <a:pt x="2718" y="8564"/>
                      <a:pt x="3425" y="8785"/>
                      <a:pt x="4289" y="8785"/>
                    </a:cubicBezTo>
                    <a:cubicBezTo>
                      <a:pt x="5464" y="8785"/>
                      <a:pt x="6929" y="8374"/>
                      <a:pt x="7795" y="7766"/>
                    </a:cubicBezTo>
                    <a:cubicBezTo>
                      <a:pt x="9225" y="6748"/>
                      <a:pt x="9980" y="1"/>
                      <a:pt x="5890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1" name="Google Shape;2631;p13"/>
              <p:cNvSpPr/>
              <p:nvPr/>
            </p:nvSpPr>
            <p:spPr>
              <a:xfrm>
                <a:off x="1496500" y="2215125"/>
                <a:ext cx="169300" cy="224225"/>
              </a:xfrm>
              <a:custGeom>
                <a:rect b="b" l="l" r="r" t="t"/>
                <a:pathLst>
                  <a:path extrusionOk="0" h="8969" w="6772">
                    <a:moveTo>
                      <a:pt x="5677" y="1"/>
                    </a:moveTo>
                    <a:cubicBezTo>
                      <a:pt x="5539" y="1"/>
                      <a:pt x="4663" y="169"/>
                      <a:pt x="3911" y="487"/>
                    </a:cubicBezTo>
                    <a:cubicBezTo>
                      <a:pt x="2951" y="893"/>
                      <a:pt x="2233" y="1163"/>
                      <a:pt x="1489" y="1664"/>
                    </a:cubicBezTo>
                    <a:cubicBezTo>
                      <a:pt x="745" y="2178"/>
                      <a:pt x="163" y="2638"/>
                      <a:pt x="82" y="3396"/>
                    </a:cubicBezTo>
                    <a:cubicBezTo>
                      <a:pt x="1" y="4154"/>
                      <a:pt x="704" y="4830"/>
                      <a:pt x="1543" y="4898"/>
                    </a:cubicBezTo>
                    <a:lnTo>
                      <a:pt x="1814" y="4898"/>
                    </a:lnTo>
                    <a:cubicBezTo>
                      <a:pt x="1435" y="5182"/>
                      <a:pt x="1219" y="5561"/>
                      <a:pt x="1422" y="6021"/>
                    </a:cubicBezTo>
                    <a:cubicBezTo>
                      <a:pt x="1624" y="6481"/>
                      <a:pt x="2301" y="6779"/>
                      <a:pt x="2964" y="6806"/>
                    </a:cubicBezTo>
                    <a:cubicBezTo>
                      <a:pt x="2518" y="7063"/>
                      <a:pt x="2206" y="7455"/>
                      <a:pt x="2342" y="7983"/>
                    </a:cubicBezTo>
                    <a:cubicBezTo>
                      <a:pt x="2477" y="8497"/>
                      <a:pt x="3302" y="8889"/>
                      <a:pt x="3925" y="8957"/>
                    </a:cubicBezTo>
                    <a:cubicBezTo>
                      <a:pt x="4019" y="8965"/>
                      <a:pt x="4113" y="8969"/>
                      <a:pt x="4208" y="8969"/>
                    </a:cubicBezTo>
                    <a:cubicBezTo>
                      <a:pt x="5070" y="8969"/>
                      <a:pt x="5962" y="8657"/>
                      <a:pt x="6766" y="8389"/>
                    </a:cubicBezTo>
                    <a:cubicBezTo>
                      <a:pt x="6771" y="8387"/>
                      <a:pt x="6771" y="8386"/>
                      <a:pt x="6768" y="8386"/>
                    </a:cubicBezTo>
                    <a:cubicBezTo>
                      <a:pt x="6722" y="8386"/>
                      <a:pt x="5809" y="8635"/>
                      <a:pt x="4815" y="8635"/>
                    </a:cubicBezTo>
                    <a:cubicBezTo>
                      <a:pt x="4677" y="8635"/>
                      <a:pt x="4537" y="8630"/>
                      <a:pt x="4398" y="8619"/>
                    </a:cubicBezTo>
                    <a:cubicBezTo>
                      <a:pt x="3871" y="8578"/>
                      <a:pt x="3167" y="8470"/>
                      <a:pt x="2978" y="7902"/>
                    </a:cubicBezTo>
                    <a:cubicBezTo>
                      <a:pt x="2788" y="7320"/>
                      <a:pt x="3641" y="6833"/>
                      <a:pt x="4236" y="6779"/>
                    </a:cubicBezTo>
                    <a:cubicBezTo>
                      <a:pt x="4500" y="6728"/>
                      <a:pt x="4706" y="6421"/>
                      <a:pt x="4386" y="6421"/>
                    </a:cubicBezTo>
                    <a:cubicBezTo>
                      <a:pt x="4362" y="6421"/>
                      <a:pt x="4334" y="6423"/>
                      <a:pt x="4304" y="6427"/>
                    </a:cubicBezTo>
                    <a:cubicBezTo>
                      <a:pt x="4157" y="6440"/>
                      <a:pt x="3913" y="6461"/>
                      <a:pt x="3636" y="6461"/>
                    </a:cubicBezTo>
                    <a:cubicBezTo>
                      <a:pt x="3074" y="6461"/>
                      <a:pt x="2379" y="6375"/>
                      <a:pt x="2098" y="5967"/>
                    </a:cubicBezTo>
                    <a:cubicBezTo>
                      <a:pt x="1679" y="5358"/>
                      <a:pt x="2152" y="5101"/>
                      <a:pt x="2558" y="4898"/>
                    </a:cubicBezTo>
                    <a:cubicBezTo>
                      <a:pt x="2626" y="4857"/>
                      <a:pt x="2693" y="4830"/>
                      <a:pt x="2775" y="4803"/>
                    </a:cubicBezTo>
                    <a:cubicBezTo>
                      <a:pt x="3045" y="4735"/>
                      <a:pt x="3302" y="4654"/>
                      <a:pt x="3559" y="4560"/>
                    </a:cubicBezTo>
                    <a:cubicBezTo>
                      <a:pt x="3805" y="4474"/>
                      <a:pt x="3772" y="4254"/>
                      <a:pt x="3542" y="4254"/>
                    </a:cubicBezTo>
                    <a:cubicBezTo>
                      <a:pt x="3518" y="4254"/>
                      <a:pt x="3493" y="4257"/>
                      <a:pt x="3465" y="4262"/>
                    </a:cubicBezTo>
                    <a:cubicBezTo>
                      <a:pt x="3208" y="4302"/>
                      <a:pt x="2937" y="4370"/>
                      <a:pt x="2693" y="4465"/>
                    </a:cubicBezTo>
                    <a:cubicBezTo>
                      <a:pt x="2477" y="4519"/>
                      <a:pt x="2247" y="4546"/>
                      <a:pt x="2030" y="4546"/>
                    </a:cubicBezTo>
                    <a:cubicBezTo>
                      <a:pt x="1300" y="4546"/>
                      <a:pt x="623" y="4099"/>
                      <a:pt x="718" y="3288"/>
                    </a:cubicBezTo>
                    <a:cubicBezTo>
                      <a:pt x="799" y="2489"/>
                      <a:pt x="1462" y="2137"/>
                      <a:pt x="1963" y="1799"/>
                    </a:cubicBezTo>
                    <a:cubicBezTo>
                      <a:pt x="2626" y="1366"/>
                      <a:pt x="3343" y="987"/>
                      <a:pt x="4074" y="676"/>
                    </a:cubicBezTo>
                    <a:cubicBezTo>
                      <a:pt x="4940" y="297"/>
                      <a:pt x="5156" y="175"/>
                      <a:pt x="5603" y="40"/>
                    </a:cubicBezTo>
                    <a:cubicBezTo>
                      <a:pt x="5697" y="14"/>
                      <a:pt x="5715" y="1"/>
                      <a:pt x="567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2" name="Google Shape;2632;p13"/>
              <p:cNvSpPr/>
              <p:nvPr/>
            </p:nvSpPr>
            <p:spPr>
              <a:xfrm>
                <a:off x="452925" y="1588900"/>
                <a:ext cx="121125" cy="103250"/>
              </a:xfrm>
              <a:custGeom>
                <a:rect b="b" l="l" r="r" t="t"/>
                <a:pathLst>
                  <a:path extrusionOk="0" h="4130" w="4845">
                    <a:moveTo>
                      <a:pt x="1309" y="0"/>
                    </a:moveTo>
                    <a:cubicBezTo>
                      <a:pt x="1297" y="0"/>
                      <a:pt x="1284" y="1"/>
                      <a:pt x="1272" y="3"/>
                    </a:cubicBezTo>
                    <a:cubicBezTo>
                      <a:pt x="1164" y="3"/>
                      <a:pt x="1056" y="30"/>
                      <a:pt x="961" y="84"/>
                    </a:cubicBezTo>
                    <a:cubicBezTo>
                      <a:pt x="853" y="165"/>
                      <a:pt x="744" y="273"/>
                      <a:pt x="663" y="381"/>
                    </a:cubicBezTo>
                    <a:cubicBezTo>
                      <a:pt x="542" y="517"/>
                      <a:pt x="447" y="679"/>
                      <a:pt x="379" y="842"/>
                    </a:cubicBezTo>
                    <a:cubicBezTo>
                      <a:pt x="271" y="1031"/>
                      <a:pt x="190" y="1234"/>
                      <a:pt x="149" y="1450"/>
                    </a:cubicBezTo>
                    <a:cubicBezTo>
                      <a:pt x="81" y="1680"/>
                      <a:pt x="54" y="1924"/>
                      <a:pt x="54" y="2168"/>
                    </a:cubicBezTo>
                    <a:cubicBezTo>
                      <a:pt x="0" y="3426"/>
                      <a:pt x="460" y="4089"/>
                      <a:pt x="1407" y="4130"/>
                    </a:cubicBezTo>
                    <a:cubicBezTo>
                      <a:pt x="1624" y="4130"/>
                      <a:pt x="1854" y="4048"/>
                      <a:pt x="2030" y="3927"/>
                    </a:cubicBezTo>
                    <a:cubicBezTo>
                      <a:pt x="2273" y="3724"/>
                      <a:pt x="2476" y="3480"/>
                      <a:pt x="2625" y="3209"/>
                    </a:cubicBezTo>
                    <a:lnTo>
                      <a:pt x="2855" y="2817"/>
                    </a:lnTo>
                    <a:cubicBezTo>
                      <a:pt x="2950" y="2655"/>
                      <a:pt x="3031" y="2533"/>
                      <a:pt x="3085" y="2452"/>
                    </a:cubicBezTo>
                    <a:cubicBezTo>
                      <a:pt x="3126" y="2357"/>
                      <a:pt x="3194" y="2262"/>
                      <a:pt x="3261" y="2181"/>
                    </a:cubicBezTo>
                    <a:cubicBezTo>
                      <a:pt x="3315" y="2100"/>
                      <a:pt x="3383" y="2032"/>
                      <a:pt x="3451" y="1978"/>
                    </a:cubicBezTo>
                    <a:cubicBezTo>
                      <a:pt x="3505" y="1924"/>
                      <a:pt x="3586" y="1910"/>
                      <a:pt x="3654" y="1910"/>
                    </a:cubicBezTo>
                    <a:cubicBezTo>
                      <a:pt x="3870" y="1924"/>
                      <a:pt x="3978" y="2059"/>
                      <a:pt x="3965" y="2330"/>
                    </a:cubicBezTo>
                    <a:cubicBezTo>
                      <a:pt x="3951" y="2519"/>
                      <a:pt x="3897" y="2695"/>
                      <a:pt x="3830" y="2871"/>
                    </a:cubicBezTo>
                    <a:cubicBezTo>
                      <a:pt x="3735" y="3074"/>
                      <a:pt x="3640" y="3250"/>
                      <a:pt x="3559" y="3412"/>
                    </a:cubicBezTo>
                    <a:cubicBezTo>
                      <a:pt x="3478" y="3521"/>
                      <a:pt x="3437" y="3642"/>
                      <a:pt x="3424" y="3764"/>
                    </a:cubicBezTo>
                    <a:cubicBezTo>
                      <a:pt x="3410" y="3818"/>
                      <a:pt x="3424" y="3872"/>
                      <a:pt x="3437" y="3927"/>
                    </a:cubicBezTo>
                    <a:lnTo>
                      <a:pt x="3532" y="4021"/>
                    </a:lnTo>
                    <a:cubicBezTo>
                      <a:pt x="3586" y="4062"/>
                      <a:pt x="3640" y="4075"/>
                      <a:pt x="3708" y="4075"/>
                    </a:cubicBezTo>
                    <a:cubicBezTo>
                      <a:pt x="3716" y="4076"/>
                      <a:pt x="3725" y="4076"/>
                      <a:pt x="3733" y="4076"/>
                    </a:cubicBezTo>
                    <a:cubicBezTo>
                      <a:pt x="3980" y="4076"/>
                      <a:pt x="4203" y="3887"/>
                      <a:pt x="4438" y="3534"/>
                    </a:cubicBezTo>
                    <a:cubicBezTo>
                      <a:pt x="4682" y="3115"/>
                      <a:pt x="4817" y="2641"/>
                      <a:pt x="4817" y="2168"/>
                    </a:cubicBezTo>
                    <a:cubicBezTo>
                      <a:pt x="4844" y="1518"/>
                      <a:pt x="4736" y="1044"/>
                      <a:pt x="4506" y="693"/>
                    </a:cubicBezTo>
                    <a:cubicBezTo>
                      <a:pt x="4317" y="354"/>
                      <a:pt x="3965" y="151"/>
                      <a:pt x="3586" y="151"/>
                    </a:cubicBezTo>
                    <a:cubicBezTo>
                      <a:pt x="3451" y="151"/>
                      <a:pt x="3315" y="165"/>
                      <a:pt x="3194" y="219"/>
                    </a:cubicBezTo>
                    <a:cubicBezTo>
                      <a:pt x="3045" y="273"/>
                      <a:pt x="2896" y="354"/>
                      <a:pt x="2774" y="476"/>
                    </a:cubicBezTo>
                    <a:cubicBezTo>
                      <a:pt x="2625" y="584"/>
                      <a:pt x="2504" y="733"/>
                      <a:pt x="2409" y="896"/>
                    </a:cubicBezTo>
                    <a:lnTo>
                      <a:pt x="2165" y="1302"/>
                    </a:lnTo>
                    <a:cubicBezTo>
                      <a:pt x="2098" y="1437"/>
                      <a:pt x="2030" y="1532"/>
                      <a:pt x="1976" y="1613"/>
                    </a:cubicBezTo>
                    <a:cubicBezTo>
                      <a:pt x="1935" y="1708"/>
                      <a:pt x="1895" y="1789"/>
                      <a:pt x="1840" y="1856"/>
                    </a:cubicBezTo>
                    <a:lnTo>
                      <a:pt x="1732" y="2059"/>
                    </a:lnTo>
                    <a:lnTo>
                      <a:pt x="1624" y="2181"/>
                    </a:lnTo>
                    <a:cubicBezTo>
                      <a:pt x="1597" y="2222"/>
                      <a:pt x="1570" y="2249"/>
                      <a:pt x="1529" y="2262"/>
                    </a:cubicBezTo>
                    <a:lnTo>
                      <a:pt x="1407" y="2262"/>
                    </a:lnTo>
                    <a:cubicBezTo>
                      <a:pt x="1272" y="2262"/>
                      <a:pt x="1205" y="2168"/>
                      <a:pt x="1205" y="1965"/>
                    </a:cubicBezTo>
                    <a:cubicBezTo>
                      <a:pt x="1218" y="1653"/>
                      <a:pt x="1299" y="1356"/>
                      <a:pt x="1407" y="1085"/>
                    </a:cubicBezTo>
                    <a:cubicBezTo>
                      <a:pt x="1502" y="869"/>
                      <a:pt x="1570" y="639"/>
                      <a:pt x="1610" y="409"/>
                    </a:cubicBezTo>
                    <a:cubicBezTo>
                      <a:pt x="1624" y="287"/>
                      <a:pt x="1597" y="179"/>
                      <a:pt x="1529" y="97"/>
                    </a:cubicBezTo>
                    <a:cubicBezTo>
                      <a:pt x="1470" y="38"/>
                      <a:pt x="1391" y="0"/>
                      <a:pt x="1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3" name="Google Shape;2633;p13"/>
              <p:cNvSpPr/>
              <p:nvPr/>
            </p:nvSpPr>
            <p:spPr>
              <a:xfrm>
                <a:off x="454950" y="1709675"/>
                <a:ext cx="121800" cy="108500"/>
              </a:xfrm>
              <a:custGeom>
                <a:rect b="b" l="l" r="r" t="t"/>
                <a:pathLst>
                  <a:path extrusionOk="0" h="4340" w="4872">
                    <a:moveTo>
                      <a:pt x="3868" y="0"/>
                    </a:moveTo>
                    <a:cubicBezTo>
                      <a:pt x="3850" y="0"/>
                      <a:pt x="3833" y="1"/>
                      <a:pt x="3816" y="2"/>
                    </a:cubicBezTo>
                    <a:lnTo>
                      <a:pt x="1787" y="137"/>
                    </a:lnTo>
                    <a:cubicBezTo>
                      <a:pt x="1151" y="178"/>
                      <a:pt x="704" y="381"/>
                      <a:pt x="406" y="733"/>
                    </a:cubicBezTo>
                    <a:cubicBezTo>
                      <a:pt x="122" y="1085"/>
                      <a:pt x="0" y="1599"/>
                      <a:pt x="55" y="2357"/>
                    </a:cubicBezTo>
                    <a:cubicBezTo>
                      <a:pt x="109" y="3114"/>
                      <a:pt x="258" y="3642"/>
                      <a:pt x="582" y="3940"/>
                    </a:cubicBezTo>
                    <a:cubicBezTo>
                      <a:pt x="855" y="4212"/>
                      <a:pt x="1263" y="4340"/>
                      <a:pt x="1797" y="4340"/>
                    </a:cubicBezTo>
                    <a:cubicBezTo>
                      <a:pt x="1872" y="4340"/>
                      <a:pt x="1950" y="4337"/>
                      <a:pt x="2030" y="4332"/>
                    </a:cubicBezTo>
                    <a:lnTo>
                      <a:pt x="4060" y="4197"/>
                    </a:lnTo>
                    <a:cubicBezTo>
                      <a:pt x="4357" y="4183"/>
                      <a:pt x="4574" y="4116"/>
                      <a:pt x="4696" y="3967"/>
                    </a:cubicBezTo>
                    <a:cubicBezTo>
                      <a:pt x="4818" y="3791"/>
                      <a:pt x="4872" y="3574"/>
                      <a:pt x="4845" y="3371"/>
                    </a:cubicBezTo>
                    <a:cubicBezTo>
                      <a:pt x="4831" y="3250"/>
                      <a:pt x="4818" y="3155"/>
                      <a:pt x="4790" y="3060"/>
                    </a:cubicBezTo>
                    <a:cubicBezTo>
                      <a:pt x="4763" y="2979"/>
                      <a:pt x="4723" y="2898"/>
                      <a:pt x="4669" y="2830"/>
                    </a:cubicBezTo>
                    <a:cubicBezTo>
                      <a:pt x="4615" y="2749"/>
                      <a:pt x="4533" y="2681"/>
                      <a:pt x="4439" y="2654"/>
                    </a:cubicBezTo>
                    <a:cubicBezTo>
                      <a:pt x="4340" y="2634"/>
                      <a:pt x="4241" y="2622"/>
                      <a:pt x="4141" y="2622"/>
                    </a:cubicBezTo>
                    <a:cubicBezTo>
                      <a:pt x="4105" y="2622"/>
                      <a:pt x="4069" y="2624"/>
                      <a:pt x="4033" y="2627"/>
                    </a:cubicBezTo>
                    <a:lnTo>
                      <a:pt x="1814" y="2763"/>
                    </a:lnTo>
                    <a:lnTo>
                      <a:pt x="1570" y="2763"/>
                    </a:lnTo>
                    <a:lnTo>
                      <a:pt x="1394" y="2708"/>
                    </a:lnTo>
                    <a:cubicBezTo>
                      <a:pt x="1340" y="2668"/>
                      <a:pt x="1286" y="2614"/>
                      <a:pt x="1259" y="2560"/>
                    </a:cubicBezTo>
                    <a:cubicBezTo>
                      <a:pt x="1218" y="2465"/>
                      <a:pt x="1205" y="2384"/>
                      <a:pt x="1205" y="2289"/>
                    </a:cubicBezTo>
                    <a:cubicBezTo>
                      <a:pt x="1191" y="2194"/>
                      <a:pt x="1205" y="2086"/>
                      <a:pt x="1232" y="2005"/>
                    </a:cubicBezTo>
                    <a:cubicBezTo>
                      <a:pt x="1272" y="1924"/>
                      <a:pt x="1326" y="1856"/>
                      <a:pt x="1408" y="1815"/>
                    </a:cubicBezTo>
                    <a:cubicBezTo>
                      <a:pt x="1516" y="1748"/>
                      <a:pt x="1624" y="1721"/>
                      <a:pt x="1746" y="1707"/>
                    </a:cubicBezTo>
                    <a:lnTo>
                      <a:pt x="3965" y="1572"/>
                    </a:lnTo>
                    <a:cubicBezTo>
                      <a:pt x="4263" y="1558"/>
                      <a:pt x="4466" y="1477"/>
                      <a:pt x="4547" y="1342"/>
                    </a:cubicBezTo>
                    <a:cubicBezTo>
                      <a:pt x="4655" y="1152"/>
                      <a:pt x="4696" y="922"/>
                      <a:pt x="4669" y="719"/>
                    </a:cubicBezTo>
                    <a:cubicBezTo>
                      <a:pt x="4669" y="503"/>
                      <a:pt x="4560" y="313"/>
                      <a:pt x="4398" y="192"/>
                    </a:cubicBezTo>
                    <a:cubicBezTo>
                      <a:pt x="4249" y="68"/>
                      <a:pt x="4055" y="0"/>
                      <a:pt x="38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4" name="Google Shape;2634;p13"/>
              <p:cNvSpPr/>
              <p:nvPr/>
            </p:nvSpPr>
            <p:spPr>
              <a:xfrm>
                <a:off x="464750" y="1833875"/>
                <a:ext cx="137725" cy="152950"/>
              </a:xfrm>
              <a:custGeom>
                <a:rect b="b" l="l" r="r" t="t"/>
                <a:pathLst>
                  <a:path extrusionOk="0" h="6118" w="5509">
                    <a:moveTo>
                      <a:pt x="3856" y="1"/>
                    </a:moveTo>
                    <a:cubicBezTo>
                      <a:pt x="3743" y="1"/>
                      <a:pt x="3617" y="15"/>
                      <a:pt x="3478" y="41"/>
                    </a:cubicBezTo>
                    <a:lnTo>
                      <a:pt x="569" y="636"/>
                    </a:lnTo>
                    <a:cubicBezTo>
                      <a:pt x="393" y="650"/>
                      <a:pt x="231" y="731"/>
                      <a:pt x="109" y="866"/>
                    </a:cubicBezTo>
                    <a:cubicBezTo>
                      <a:pt x="14" y="1001"/>
                      <a:pt x="1" y="1177"/>
                      <a:pt x="55" y="1326"/>
                    </a:cubicBezTo>
                    <a:cubicBezTo>
                      <a:pt x="69" y="1475"/>
                      <a:pt x="150" y="1597"/>
                      <a:pt x="271" y="1678"/>
                    </a:cubicBezTo>
                    <a:cubicBezTo>
                      <a:pt x="358" y="1730"/>
                      <a:pt x="456" y="1754"/>
                      <a:pt x="554" y="1754"/>
                    </a:cubicBezTo>
                    <a:cubicBezTo>
                      <a:pt x="609" y="1754"/>
                      <a:pt x="665" y="1747"/>
                      <a:pt x="718" y="1732"/>
                    </a:cubicBezTo>
                    <a:lnTo>
                      <a:pt x="2612" y="1340"/>
                    </a:lnTo>
                    <a:lnTo>
                      <a:pt x="1354" y="2409"/>
                    </a:lnTo>
                    <a:cubicBezTo>
                      <a:pt x="1178" y="2557"/>
                      <a:pt x="1016" y="2720"/>
                      <a:pt x="880" y="2896"/>
                    </a:cubicBezTo>
                    <a:cubicBezTo>
                      <a:pt x="799" y="3017"/>
                      <a:pt x="772" y="3153"/>
                      <a:pt x="799" y="3288"/>
                    </a:cubicBezTo>
                    <a:cubicBezTo>
                      <a:pt x="826" y="3396"/>
                      <a:pt x="880" y="3478"/>
                      <a:pt x="948" y="3559"/>
                    </a:cubicBezTo>
                    <a:cubicBezTo>
                      <a:pt x="1056" y="3640"/>
                      <a:pt x="1178" y="3694"/>
                      <a:pt x="1300" y="3735"/>
                    </a:cubicBezTo>
                    <a:lnTo>
                      <a:pt x="3181" y="4222"/>
                    </a:lnTo>
                    <a:lnTo>
                      <a:pt x="1435" y="4574"/>
                    </a:lnTo>
                    <a:cubicBezTo>
                      <a:pt x="1232" y="4601"/>
                      <a:pt x="1043" y="4709"/>
                      <a:pt x="934" y="4885"/>
                    </a:cubicBezTo>
                    <a:cubicBezTo>
                      <a:pt x="853" y="5047"/>
                      <a:pt x="840" y="5223"/>
                      <a:pt x="880" y="5399"/>
                    </a:cubicBezTo>
                    <a:cubicBezTo>
                      <a:pt x="975" y="5872"/>
                      <a:pt x="1204" y="6118"/>
                      <a:pt x="1550" y="6118"/>
                    </a:cubicBezTo>
                    <a:cubicBezTo>
                      <a:pt x="1599" y="6118"/>
                      <a:pt x="1651" y="6113"/>
                      <a:pt x="1706" y="6103"/>
                    </a:cubicBezTo>
                    <a:lnTo>
                      <a:pt x="4615" y="5521"/>
                    </a:lnTo>
                    <a:cubicBezTo>
                      <a:pt x="4899" y="5480"/>
                      <a:pt x="5156" y="5318"/>
                      <a:pt x="5332" y="5101"/>
                    </a:cubicBezTo>
                    <a:cubicBezTo>
                      <a:pt x="5467" y="4871"/>
                      <a:pt x="5508" y="4587"/>
                      <a:pt x="5427" y="4344"/>
                    </a:cubicBezTo>
                    <a:cubicBezTo>
                      <a:pt x="5346" y="3897"/>
                      <a:pt x="5129" y="3640"/>
                      <a:pt x="4777" y="3545"/>
                    </a:cubicBezTo>
                    <a:lnTo>
                      <a:pt x="2653" y="2990"/>
                    </a:lnTo>
                    <a:lnTo>
                      <a:pt x="4439" y="1678"/>
                    </a:lnTo>
                    <a:cubicBezTo>
                      <a:pt x="4547" y="1583"/>
                      <a:pt x="4642" y="1475"/>
                      <a:pt x="4696" y="1340"/>
                    </a:cubicBezTo>
                    <a:cubicBezTo>
                      <a:pt x="4764" y="1191"/>
                      <a:pt x="4777" y="1015"/>
                      <a:pt x="4737" y="853"/>
                    </a:cubicBezTo>
                    <a:cubicBezTo>
                      <a:pt x="4669" y="474"/>
                      <a:pt x="4520" y="257"/>
                      <a:pt x="4317" y="122"/>
                    </a:cubicBezTo>
                    <a:cubicBezTo>
                      <a:pt x="4192" y="38"/>
                      <a:pt x="4040" y="1"/>
                      <a:pt x="38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5" name="Google Shape;2635;p13"/>
              <p:cNvSpPr/>
              <p:nvPr/>
            </p:nvSpPr>
            <p:spPr>
              <a:xfrm>
                <a:off x="504000" y="1986975"/>
                <a:ext cx="152575" cy="162000"/>
              </a:xfrm>
              <a:custGeom>
                <a:rect b="b" l="l" r="r" t="t"/>
                <a:pathLst>
                  <a:path extrusionOk="0" h="6480" w="6103">
                    <a:moveTo>
                      <a:pt x="3735" y="1"/>
                    </a:moveTo>
                    <a:cubicBezTo>
                      <a:pt x="3560" y="1"/>
                      <a:pt x="3387" y="43"/>
                      <a:pt x="3234" y="127"/>
                    </a:cubicBezTo>
                    <a:lnTo>
                      <a:pt x="474" y="1278"/>
                    </a:lnTo>
                    <a:cubicBezTo>
                      <a:pt x="298" y="1332"/>
                      <a:pt x="149" y="1453"/>
                      <a:pt x="55" y="1616"/>
                    </a:cubicBezTo>
                    <a:cubicBezTo>
                      <a:pt x="0" y="1914"/>
                      <a:pt x="122" y="2211"/>
                      <a:pt x="379" y="2374"/>
                    </a:cubicBezTo>
                    <a:cubicBezTo>
                      <a:pt x="433" y="2388"/>
                      <a:pt x="488" y="2396"/>
                      <a:pt x="544" y="2396"/>
                    </a:cubicBezTo>
                    <a:cubicBezTo>
                      <a:pt x="643" y="2396"/>
                      <a:pt x="744" y="2371"/>
                      <a:pt x="839" y="2319"/>
                    </a:cubicBezTo>
                    <a:lnTo>
                      <a:pt x="2612" y="1575"/>
                    </a:lnTo>
                    <a:lnTo>
                      <a:pt x="1597" y="2861"/>
                    </a:lnTo>
                    <a:cubicBezTo>
                      <a:pt x="1462" y="3050"/>
                      <a:pt x="1340" y="3240"/>
                      <a:pt x="1218" y="3443"/>
                    </a:cubicBezTo>
                    <a:cubicBezTo>
                      <a:pt x="1124" y="3673"/>
                      <a:pt x="1205" y="3943"/>
                      <a:pt x="1421" y="4078"/>
                    </a:cubicBezTo>
                    <a:cubicBezTo>
                      <a:pt x="1543" y="4146"/>
                      <a:pt x="1665" y="4173"/>
                      <a:pt x="1800" y="4173"/>
                    </a:cubicBezTo>
                    <a:lnTo>
                      <a:pt x="3749" y="4281"/>
                    </a:lnTo>
                    <a:lnTo>
                      <a:pt x="2098" y="4985"/>
                    </a:lnTo>
                    <a:cubicBezTo>
                      <a:pt x="1908" y="5039"/>
                      <a:pt x="1746" y="5174"/>
                      <a:pt x="1678" y="5364"/>
                    </a:cubicBezTo>
                    <a:cubicBezTo>
                      <a:pt x="1624" y="5540"/>
                      <a:pt x="1638" y="5729"/>
                      <a:pt x="1719" y="5892"/>
                    </a:cubicBezTo>
                    <a:cubicBezTo>
                      <a:pt x="1882" y="6289"/>
                      <a:pt x="2099" y="6480"/>
                      <a:pt x="2370" y="6480"/>
                    </a:cubicBezTo>
                    <a:cubicBezTo>
                      <a:pt x="2458" y="6480"/>
                      <a:pt x="2553" y="6459"/>
                      <a:pt x="2653" y="6419"/>
                    </a:cubicBezTo>
                    <a:lnTo>
                      <a:pt x="5399" y="5269"/>
                    </a:lnTo>
                    <a:cubicBezTo>
                      <a:pt x="5670" y="5174"/>
                      <a:pt x="5900" y="4985"/>
                      <a:pt x="6022" y="4728"/>
                    </a:cubicBezTo>
                    <a:cubicBezTo>
                      <a:pt x="6103" y="4471"/>
                      <a:pt x="6089" y="4187"/>
                      <a:pt x="5981" y="3943"/>
                    </a:cubicBezTo>
                    <a:cubicBezTo>
                      <a:pt x="5846" y="3591"/>
                      <a:pt x="5535" y="3348"/>
                      <a:pt x="5169" y="3307"/>
                    </a:cubicBezTo>
                    <a:lnTo>
                      <a:pt x="2977" y="3172"/>
                    </a:lnTo>
                    <a:lnTo>
                      <a:pt x="4466" y="1562"/>
                    </a:lnTo>
                    <a:cubicBezTo>
                      <a:pt x="4560" y="1453"/>
                      <a:pt x="4628" y="1318"/>
                      <a:pt x="4669" y="1169"/>
                    </a:cubicBezTo>
                    <a:cubicBezTo>
                      <a:pt x="4709" y="1007"/>
                      <a:pt x="4682" y="831"/>
                      <a:pt x="4601" y="682"/>
                    </a:cubicBezTo>
                    <a:cubicBezTo>
                      <a:pt x="4452" y="330"/>
                      <a:pt x="4263" y="127"/>
                      <a:pt x="4046" y="46"/>
                    </a:cubicBezTo>
                    <a:cubicBezTo>
                      <a:pt x="3945" y="16"/>
                      <a:pt x="3839" y="1"/>
                      <a:pt x="37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6" name="Google Shape;2636;p13"/>
              <p:cNvSpPr/>
              <p:nvPr/>
            </p:nvSpPr>
            <p:spPr>
              <a:xfrm>
                <a:off x="581475" y="2126700"/>
                <a:ext cx="138700" cy="132200"/>
              </a:xfrm>
              <a:custGeom>
                <a:rect b="b" l="l" r="r" t="t"/>
                <a:pathLst>
                  <a:path extrusionOk="0" h="5288" w="5548">
                    <a:moveTo>
                      <a:pt x="3441" y="1"/>
                    </a:moveTo>
                    <a:cubicBezTo>
                      <a:pt x="3281" y="1"/>
                      <a:pt x="3109" y="65"/>
                      <a:pt x="2923" y="194"/>
                    </a:cubicBezTo>
                    <a:lnTo>
                      <a:pt x="555" y="1859"/>
                    </a:lnTo>
                    <a:cubicBezTo>
                      <a:pt x="325" y="1994"/>
                      <a:pt x="149" y="2197"/>
                      <a:pt x="54" y="2454"/>
                    </a:cubicBezTo>
                    <a:cubicBezTo>
                      <a:pt x="0" y="2616"/>
                      <a:pt x="68" y="2819"/>
                      <a:pt x="217" y="3049"/>
                    </a:cubicBezTo>
                    <a:lnTo>
                      <a:pt x="1489" y="4849"/>
                    </a:lnTo>
                    <a:cubicBezTo>
                      <a:pt x="1583" y="5025"/>
                      <a:pt x="1746" y="5174"/>
                      <a:pt x="1935" y="5255"/>
                    </a:cubicBezTo>
                    <a:cubicBezTo>
                      <a:pt x="1988" y="5277"/>
                      <a:pt x="2044" y="5288"/>
                      <a:pt x="2100" y="5288"/>
                    </a:cubicBezTo>
                    <a:cubicBezTo>
                      <a:pt x="2215" y="5288"/>
                      <a:pt x="2331" y="5242"/>
                      <a:pt x="2422" y="5160"/>
                    </a:cubicBezTo>
                    <a:cubicBezTo>
                      <a:pt x="2557" y="5093"/>
                      <a:pt x="2639" y="4957"/>
                      <a:pt x="2639" y="4808"/>
                    </a:cubicBezTo>
                    <a:cubicBezTo>
                      <a:pt x="2612" y="4606"/>
                      <a:pt x="2544" y="4430"/>
                      <a:pt x="2422" y="4281"/>
                    </a:cubicBezTo>
                    <a:lnTo>
                      <a:pt x="1570" y="3063"/>
                    </a:lnTo>
                    <a:lnTo>
                      <a:pt x="2165" y="2657"/>
                    </a:lnTo>
                    <a:lnTo>
                      <a:pt x="2815" y="3550"/>
                    </a:lnTo>
                    <a:cubicBezTo>
                      <a:pt x="2896" y="3712"/>
                      <a:pt x="3031" y="3848"/>
                      <a:pt x="3193" y="3942"/>
                    </a:cubicBezTo>
                    <a:cubicBezTo>
                      <a:pt x="3239" y="3968"/>
                      <a:pt x="3289" y="3980"/>
                      <a:pt x="3339" y="3980"/>
                    </a:cubicBezTo>
                    <a:cubicBezTo>
                      <a:pt x="3422" y="3980"/>
                      <a:pt x="3505" y="3947"/>
                      <a:pt x="3572" y="3888"/>
                    </a:cubicBezTo>
                    <a:cubicBezTo>
                      <a:pt x="3694" y="3821"/>
                      <a:pt x="3789" y="3699"/>
                      <a:pt x="3802" y="3550"/>
                    </a:cubicBezTo>
                    <a:cubicBezTo>
                      <a:pt x="3789" y="3374"/>
                      <a:pt x="3721" y="3198"/>
                      <a:pt x="3599" y="3063"/>
                    </a:cubicBezTo>
                    <a:lnTo>
                      <a:pt x="2950" y="2116"/>
                    </a:lnTo>
                    <a:lnTo>
                      <a:pt x="3586" y="1642"/>
                    </a:lnTo>
                    <a:lnTo>
                      <a:pt x="4452" y="2860"/>
                    </a:lnTo>
                    <a:cubicBezTo>
                      <a:pt x="4533" y="3022"/>
                      <a:pt x="4682" y="3171"/>
                      <a:pt x="4858" y="3239"/>
                    </a:cubicBezTo>
                    <a:cubicBezTo>
                      <a:pt x="4902" y="3255"/>
                      <a:pt x="4948" y="3263"/>
                      <a:pt x="4993" y="3263"/>
                    </a:cubicBezTo>
                    <a:cubicBezTo>
                      <a:pt x="5100" y="3263"/>
                      <a:pt x="5205" y="3220"/>
                      <a:pt x="5291" y="3144"/>
                    </a:cubicBezTo>
                    <a:cubicBezTo>
                      <a:pt x="5440" y="3049"/>
                      <a:pt x="5534" y="2901"/>
                      <a:pt x="5548" y="2725"/>
                    </a:cubicBezTo>
                    <a:cubicBezTo>
                      <a:pt x="5521" y="2522"/>
                      <a:pt x="5440" y="2332"/>
                      <a:pt x="5318" y="2183"/>
                    </a:cubicBezTo>
                    <a:lnTo>
                      <a:pt x="4046" y="370"/>
                    </a:lnTo>
                    <a:cubicBezTo>
                      <a:pt x="3864" y="126"/>
                      <a:pt x="3665" y="1"/>
                      <a:pt x="344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7" name="Google Shape;2637;p13"/>
              <p:cNvSpPr/>
              <p:nvPr/>
            </p:nvSpPr>
            <p:spPr>
              <a:xfrm>
                <a:off x="659275" y="2212050"/>
                <a:ext cx="132950" cy="142025"/>
              </a:xfrm>
              <a:custGeom>
                <a:rect b="b" l="l" r="r" t="t"/>
                <a:pathLst>
                  <a:path extrusionOk="0" h="5681" w="5318">
                    <a:moveTo>
                      <a:pt x="3518" y="1354"/>
                    </a:moveTo>
                    <a:cubicBezTo>
                      <a:pt x="3735" y="1516"/>
                      <a:pt x="3911" y="1746"/>
                      <a:pt x="4033" y="2003"/>
                    </a:cubicBezTo>
                    <a:cubicBezTo>
                      <a:pt x="4087" y="2166"/>
                      <a:pt x="4033" y="2369"/>
                      <a:pt x="3897" y="2490"/>
                    </a:cubicBezTo>
                    <a:cubicBezTo>
                      <a:pt x="3793" y="2605"/>
                      <a:pt x="3657" y="2671"/>
                      <a:pt x="3514" y="2671"/>
                    </a:cubicBezTo>
                    <a:cubicBezTo>
                      <a:pt x="3471" y="2671"/>
                      <a:pt x="3427" y="2665"/>
                      <a:pt x="3383" y="2653"/>
                    </a:cubicBezTo>
                    <a:cubicBezTo>
                      <a:pt x="3139" y="2558"/>
                      <a:pt x="2909" y="2409"/>
                      <a:pt x="2720" y="2220"/>
                    </a:cubicBezTo>
                    <a:lnTo>
                      <a:pt x="3518" y="1354"/>
                    </a:lnTo>
                    <a:close/>
                    <a:moveTo>
                      <a:pt x="2909" y="1"/>
                    </a:moveTo>
                    <a:cubicBezTo>
                      <a:pt x="2693" y="28"/>
                      <a:pt x="2490" y="136"/>
                      <a:pt x="2355" y="312"/>
                    </a:cubicBezTo>
                    <a:lnTo>
                      <a:pt x="393" y="2423"/>
                    </a:lnTo>
                    <a:cubicBezTo>
                      <a:pt x="190" y="2599"/>
                      <a:pt x="54" y="2829"/>
                      <a:pt x="0" y="3099"/>
                    </a:cubicBezTo>
                    <a:cubicBezTo>
                      <a:pt x="14" y="3316"/>
                      <a:pt x="122" y="3519"/>
                      <a:pt x="284" y="3654"/>
                    </a:cubicBezTo>
                    <a:cubicBezTo>
                      <a:pt x="447" y="3811"/>
                      <a:pt x="619" y="3887"/>
                      <a:pt x="797" y="3887"/>
                    </a:cubicBezTo>
                    <a:cubicBezTo>
                      <a:pt x="1047" y="3887"/>
                      <a:pt x="1309" y="3736"/>
                      <a:pt x="1570" y="3451"/>
                    </a:cubicBezTo>
                    <a:lnTo>
                      <a:pt x="2030" y="2964"/>
                    </a:lnTo>
                    <a:lnTo>
                      <a:pt x="2301" y="3208"/>
                    </a:lnTo>
                    <a:cubicBezTo>
                      <a:pt x="2395" y="3289"/>
                      <a:pt x="2476" y="3397"/>
                      <a:pt x="2517" y="3519"/>
                    </a:cubicBezTo>
                    <a:cubicBezTo>
                      <a:pt x="2544" y="3641"/>
                      <a:pt x="2531" y="3762"/>
                      <a:pt x="2463" y="3871"/>
                    </a:cubicBezTo>
                    <a:cubicBezTo>
                      <a:pt x="2368" y="4074"/>
                      <a:pt x="2246" y="4250"/>
                      <a:pt x="2098" y="4398"/>
                    </a:cubicBezTo>
                    <a:cubicBezTo>
                      <a:pt x="1949" y="4520"/>
                      <a:pt x="1868" y="4710"/>
                      <a:pt x="1881" y="4899"/>
                    </a:cubicBezTo>
                    <a:cubicBezTo>
                      <a:pt x="1922" y="5116"/>
                      <a:pt x="2030" y="5305"/>
                      <a:pt x="2192" y="5427"/>
                    </a:cubicBezTo>
                    <a:cubicBezTo>
                      <a:pt x="2301" y="5535"/>
                      <a:pt x="2436" y="5616"/>
                      <a:pt x="2585" y="5670"/>
                    </a:cubicBezTo>
                    <a:cubicBezTo>
                      <a:pt x="2620" y="5677"/>
                      <a:pt x="2655" y="5681"/>
                      <a:pt x="2691" y="5681"/>
                    </a:cubicBezTo>
                    <a:cubicBezTo>
                      <a:pt x="2794" y="5681"/>
                      <a:pt x="2897" y="5653"/>
                      <a:pt x="2977" y="5603"/>
                    </a:cubicBezTo>
                    <a:cubicBezTo>
                      <a:pt x="3180" y="5481"/>
                      <a:pt x="3356" y="5318"/>
                      <a:pt x="3518" y="5143"/>
                    </a:cubicBezTo>
                    <a:cubicBezTo>
                      <a:pt x="3708" y="4953"/>
                      <a:pt x="3816" y="4683"/>
                      <a:pt x="3802" y="4412"/>
                    </a:cubicBezTo>
                    <a:cubicBezTo>
                      <a:pt x="3816" y="4182"/>
                      <a:pt x="3748" y="3952"/>
                      <a:pt x="3586" y="3776"/>
                    </a:cubicBezTo>
                    <a:lnTo>
                      <a:pt x="3586" y="3776"/>
                    </a:lnTo>
                    <a:cubicBezTo>
                      <a:pt x="3755" y="3871"/>
                      <a:pt x="3940" y="3925"/>
                      <a:pt x="4128" y="3925"/>
                    </a:cubicBezTo>
                    <a:cubicBezTo>
                      <a:pt x="4182" y="3925"/>
                      <a:pt x="4236" y="3920"/>
                      <a:pt x="4290" y="3911"/>
                    </a:cubicBezTo>
                    <a:cubicBezTo>
                      <a:pt x="4547" y="3857"/>
                      <a:pt x="4777" y="3722"/>
                      <a:pt x="4939" y="3519"/>
                    </a:cubicBezTo>
                    <a:cubicBezTo>
                      <a:pt x="5210" y="3221"/>
                      <a:pt x="5318" y="2815"/>
                      <a:pt x="5250" y="2423"/>
                    </a:cubicBezTo>
                    <a:cubicBezTo>
                      <a:pt x="5142" y="1949"/>
                      <a:pt x="4885" y="1530"/>
                      <a:pt x="4520" y="1219"/>
                    </a:cubicBezTo>
                    <a:lnTo>
                      <a:pt x="3464" y="244"/>
                    </a:lnTo>
                    <a:cubicBezTo>
                      <a:pt x="3315" y="95"/>
                      <a:pt x="3112" y="1"/>
                      <a:pt x="29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8" name="Google Shape;2638;p13"/>
              <p:cNvSpPr/>
              <p:nvPr/>
            </p:nvSpPr>
            <p:spPr>
              <a:xfrm>
                <a:off x="805075" y="2312525"/>
                <a:ext cx="123150" cy="128150"/>
              </a:xfrm>
              <a:custGeom>
                <a:rect b="b" l="l" r="r" t="t"/>
                <a:pathLst>
                  <a:path extrusionOk="0" h="5126" w="4926">
                    <a:moveTo>
                      <a:pt x="2896" y="1327"/>
                    </a:moveTo>
                    <a:cubicBezTo>
                      <a:pt x="3004" y="1381"/>
                      <a:pt x="3099" y="1462"/>
                      <a:pt x="3180" y="1557"/>
                    </a:cubicBezTo>
                    <a:cubicBezTo>
                      <a:pt x="3261" y="1651"/>
                      <a:pt x="3329" y="1760"/>
                      <a:pt x="3356" y="1868"/>
                    </a:cubicBezTo>
                    <a:cubicBezTo>
                      <a:pt x="3383" y="2017"/>
                      <a:pt x="3369" y="2179"/>
                      <a:pt x="3329" y="2328"/>
                    </a:cubicBezTo>
                    <a:cubicBezTo>
                      <a:pt x="3275" y="2531"/>
                      <a:pt x="3180" y="2734"/>
                      <a:pt x="3085" y="2937"/>
                    </a:cubicBezTo>
                    <a:cubicBezTo>
                      <a:pt x="2991" y="3113"/>
                      <a:pt x="2882" y="3275"/>
                      <a:pt x="2760" y="3437"/>
                    </a:cubicBezTo>
                    <a:cubicBezTo>
                      <a:pt x="2679" y="3573"/>
                      <a:pt x="2585" y="3681"/>
                      <a:pt x="2449" y="3762"/>
                    </a:cubicBezTo>
                    <a:cubicBezTo>
                      <a:pt x="2368" y="3830"/>
                      <a:pt x="2273" y="3870"/>
                      <a:pt x="2165" y="3897"/>
                    </a:cubicBezTo>
                    <a:cubicBezTo>
                      <a:pt x="2107" y="3914"/>
                      <a:pt x="2048" y="3926"/>
                      <a:pt x="1990" y="3926"/>
                    </a:cubicBezTo>
                    <a:cubicBezTo>
                      <a:pt x="1953" y="3926"/>
                      <a:pt x="1917" y="3921"/>
                      <a:pt x="1881" y="3911"/>
                    </a:cubicBezTo>
                    <a:cubicBezTo>
                      <a:pt x="1786" y="3884"/>
                      <a:pt x="1678" y="3843"/>
                      <a:pt x="1597" y="3803"/>
                    </a:cubicBezTo>
                    <a:lnTo>
                      <a:pt x="2896" y="1327"/>
                    </a:lnTo>
                    <a:close/>
                    <a:moveTo>
                      <a:pt x="2207" y="0"/>
                    </a:moveTo>
                    <a:cubicBezTo>
                      <a:pt x="1947" y="0"/>
                      <a:pt x="1728" y="163"/>
                      <a:pt x="1556" y="488"/>
                    </a:cubicBezTo>
                    <a:lnTo>
                      <a:pt x="230" y="3018"/>
                    </a:lnTo>
                    <a:cubicBezTo>
                      <a:pt x="68" y="3234"/>
                      <a:pt x="0" y="3505"/>
                      <a:pt x="27" y="3776"/>
                    </a:cubicBezTo>
                    <a:cubicBezTo>
                      <a:pt x="54" y="3965"/>
                      <a:pt x="203" y="4114"/>
                      <a:pt x="447" y="4249"/>
                    </a:cubicBezTo>
                    <a:lnTo>
                      <a:pt x="1651" y="4885"/>
                    </a:lnTo>
                    <a:cubicBezTo>
                      <a:pt x="1881" y="5007"/>
                      <a:pt x="2125" y="5075"/>
                      <a:pt x="2395" y="5115"/>
                    </a:cubicBezTo>
                    <a:cubicBezTo>
                      <a:pt x="2455" y="5122"/>
                      <a:pt x="2514" y="5126"/>
                      <a:pt x="2573" y="5126"/>
                    </a:cubicBezTo>
                    <a:cubicBezTo>
                      <a:pt x="2744" y="5126"/>
                      <a:pt x="2915" y="5098"/>
                      <a:pt x="3085" y="5048"/>
                    </a:cubicBezTo>
                    <a:cubicBezTo>
                      <a:pt x="3288" y="4993"/>
                      <a:pt x="3491" y="4899"/>
                      <a:pt x="3654" y="4763"/>
                    </a:cubicBezTo>
                    <a:cubicBezTo>
                      <a:pt x="3843" y="4628"/>
                      <a:pt x="4005" y="4466"/>
                      <a:pt x="4154" y="4290"/>
                    </a:cubicBezTo>
                    <a:cubicBezTo>
                      <a:pt x="4290" y="4114"/>
                      <a:pt x="4411" y="3924"/>
                      <a:pt x="4520" y="3735"/>
                    </a:cubicBezTo>
                    <a:cubicBezTo>
                      <a:pt x="4858" y="3086"/>
                      <a:pt x="4925" y="2517"/>
                      <a:pt x="4736" y="1935"/>
                    </a:cubicBezTo>
                    <a:cubicBezTo>
                      <a:pt x="4560" y="1367"/>
                      <a:pt x="4154" y="921"/>
                      <a:pt x="3505" y="582"/>
                    </a:cubicBezTo>
                    <a:lnTo>
                      <a:pt x="2625" y="122"/>
                    </a:lnTo>
                    <a:cubicBezTo>
                      <a:pt x="2476" y="41"/>
                      <a:pt x="2337" y="0"/>
                      <a:pt x="22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9" name="Google Shape;2639;p13"/>
              <p:cNvSpPr/>
              <p:nvPr/>
            </p:nvSpPr>
            <p:spPr>
              <a:xfrm>
                <a:off x="921425" y="2372600"/>
                <a:ext cx="117425" cy="125725"/>
              </a:xfrm>
              <a:custGeom>
                <a:rect b="b" l="l" r="r" t="t"/>
                <a:pathLst>
                  <a:path extrusionOk="0" h="5029" w="4697">
                    <a:moveTo>
                      <a:pt x="2728" y="1112"/>
                    </a:moveTo>
                    <a:cubicBezTo>
                      <a:pt x="2802" y="1112"/>
                      <a:pt x="2877" y="1126"/>
                      <a:pt x="2951" y="1156"/>
                    </a:cubicBezTo>
                    <a:cubicBezTo>
                      <a:pt x="3045" y="1183"/>
                      <a:pt x="3127" y="1251"/>
                      <a:pt x="3194" y="1332"/>
                    </a:cubicBezTo>
                    <a:cubicBezTo>
                      <a:pt x="3275" y="1400"/>
                      <a:pt x="3302" y="1494"/>
                      <a:pt x="3302" y="1603"/>
                    </a:cubicBezTo>
                    <a:cubicBezTo>
                      <a:pt x="3302" y="1752"/>
                      <a:pt x="3275" y="1914"/>
                      <a:pt x="3221" y="2076"/>
                    </a:cubicBezTo>
                    <a:lnTo>
                      <a:pt x="2951" y="2834"/>
                    </a:lnTo>
                    <a:lnTo>
                      <a:pt x="1882" y="2455"/>
                    </a:lnTo>
                    <a:lnTo>
                      <a:pt x="2139" y="1697"/>
                    </a:lnTo>
                    <a:cubicBezTo>
                      <a:pt x="2193" y="1494"/>
                      <a:pt x="2315" y="1319"/>
                      <a:pt x="2477" y="1170"/>
                    </a:cubicBezTo>
                    <a:cubicBezTo>
                      <a:pt x="2551" y="1133"/>
                      <a:pt x="2638" y="1112"/>
                      <a:pt x="2728" y="1112"/>
                    </a:cubicBezTo>
                    <a:close/>
                    <a:moveTo>
                      <a:pt x="2691" y="0"/>
                    </a:moveTo>
                    <a:cubicBezTo>
                      <a:pt x="2570" y="0"/>
                      <a:pt x="2453" y="10"/>
                      <a:pt x="2328" y="20"/>
                    </a:cubicBezTo>
                    <a:cubicBezTo>
                      <a:pt x="2152" y="33"/>
                      <a:pt x="1963" y="87"/>
                      <a:pt x="1787" y="182"/>
                    </a:cubicBezTo>
                    <a:cubicBezTo>
                      <a:pt x="1611" y="263"/>
                      <a:pt x="1435" y="371"/>
                      <a:pt x="1273" y="493"/>
                    </a:cubicBezTo>
                    <a:cubicBezTo>
                      <a:pt x="1097" y="656"/>
                      <a:pt x="934" y="831"/>
                      <a:pt x="813" y="1034"/>
                    </a:cubicBezTo>
                    <a:cubicBezTo>
                      <a:pt x="650" y="1291"/>
                      <a:pt x="515" y="1549"/>
                      <a:pt x="420" y="1833"/>
                    </a:cubicBezTo>
                    <a:cubicBezTo>
                      <a:pt x="299" y="2171"/>
                      <a:pt x="217" y="2442"/>
                      <a:pt x="150" y="2685"/>
                    </a:cubicBezTo>
                    <a:cubicBezTo>
                      <a:pt x="96" y="2875"/>
                      <a:pt x="69" y="3078"/>
                      <a:pt x="28" y="3267"/>
                    </a:cubicBezTo>
                    <a:cubicBezTo>
                      <a:pt x="1" y="3402"/>
                      <a:pt x="1" y="3538"/>
                      <a:pt x="28" y="3659"/>
                    </a:cubicBezTo>
                    <a:cubicBezTo>
                      <a:pt x="69" y="3754"/>
                      <a:pt x="109" y="3835"/>
                      <a:pt x="177" y="3916"/>
                    </a:cubicBezTo>
                    <a:cubicBezTo>
                      <a:pt x="258" y="3984"/>
                      <a:pt x="353" y="4038"/>
                      <a:pt x="461" y="4065"/>
                    </a:cubicBezTo>
                    <a:cubicBezTo>
                      <a:pt x="587" y="4124"/>
                      <a:pt x="724" y="4157"/>
                      <a:pt x="865" y="4157"/>
                    </a:cubicBezTo>
                    <a:cubicBezTo>
                      <a:pt x="950" y="4157"/>
                      <a:pt x="1037" y="4145"/>
                      <a:pt x="1124" y="4119"/>
                    </a:cubicBezTo>
                    <a:cubicBezTo>
                      <a:pt x="1273" y="4025"/>
                      <a:pt x="1395" y="3876"/>
                      <a:pt x="1462" y="3700"/>
                    </a:cubicBezTo>
                    <a:lnTo>
                      <a:pt x="1570" y="3362"/>
                    </a:lnTo>
                    <a:lnTo>
                      <a:pt x="2639" y="3727"/>
                    </a:lnTo>
                    <a:lnTo>
                      <a:pt x="2518" y="4065"/>
                    </a:lnTo>
                    <a:cubicBezTo>
                      <a:pt x="2450" y="4241"/>
                      <a:pt x="2450" y="4431"/>
                      <a:pt x="2518" y="4607"/>
                    </a:cubicBezTo>
                    <a:cubicBezTo>
                      <a:pt x="2599" y="4755"/>
                      <a:pt x="2788" y="4877"/>
                      <a:pt x="3072" y="4985"/>
                    </a:cubicBezTo>
                    <a:cubicBezTo>
                      <a:pt x="3143" y="5015"/>
                      <a:pt x="3218" y="5029"/>
                      <a:pt x="3293" y="5029"/>
                    </a:cubicBezTo>
                    <a:cubicBezTo>
                      <a:pt x="3391" y="5029"/>
                      <a:pt x="3489" y="5004"/>
                      <a:pt x="3573" y="4958"/>
                    </a:cubicBezTo>
                    <a:cubicBezTo>
                      <a:pt x="3749" y="4837"/>
                      <a:pt x="3884" y="4674"/>
                      <a:pt x="3979" y="4471"/>
                    </a:cubicBezTo>
                    <a:cubicBezTo>
                      <a:pt x="4168" y="4065"/>
                      <a:pt x="4344" y="3646"/>
                      <a:pt x="4480" y="3226"/>
                    </a:cubicBezTo>
                    <a:cubicBezTo>
                      <a:pt x="4601" y="2902"/>
                      <a:pt x="4669" y="2563"/>
                      <a:pt x="4683" y="2225"/>
                    </a:cubicBezTo>
                    <a:cubicBezTo>
                      <a:pt x="4696" y="1954"/>
                      <a:pt x="4656" y="1684"/>
                      <a:pt x="4588" y="1427"/>
                    </a:cubicBezTo>
                    <a:cubicBezTo>
                      <a:pt x="4520" y="1197"/>
                      <a:pt x="4412" y="994"/>
                      <a:pt x="4263" y="818"/>
                    </a:cubicBezTo>
                    <a:cubicBezTo>
                      <a:pt x="4141" y="642"/>
                      <a:pt x="3993" y="493"/>
                      <a:pt x="3817" y="385"/>
                    </a:cubicBezTo>
                    <a:cubicBezTo>
                      <a:pt x="3668" y="263"/>
                      <a:pt x="3492" y="182"/>
                      <a:pt x="3316" y="114"/>
                    </a:cubicBezTo>
                    <a:cubicBezTo>
                      <a:pt x="3167" y="60"/>
                      <a:pt x="3005" y="20"/>
                      <a:pt x="2842" y="6"/>
                    </a:cubicBezTo>
                    <a:cubicBezTo>
                      <a:pt x="2791" y="2"/>
                      <a:pt x="2740" y="0"/>
                      <a:pt x="269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0" name="Google Shape;2640;p13"/>
              <p:cNvSpPr/>
              <p:nvPr/>
            </p:nvSpPr>
            <p:spPr>
              <a:xfrm>
                <a:off x="1050325" y="2396550"/>
                <a:ext cx="106575" cy="122325"/>
              </a:xfrm>
              <a:custGeom>
                <a:rect b="b" l="l" r="r" t="t"/>
                <a:pathLst>
                  <a:path extrusionOk="0" h="4893" w="4263">
                    <a:moveTo>
                      <a:pt x="826" y="0"/>
                    </a:moveTo>
                    <a:cubicBezTo>
                      <a:pt x="687" y="0"/>
                      <a:pt x="552" y="42"/>
                      <a:pt x="433" y="117"/>
                    </a:cubicBezTo>
                    <a:cubicBezTo>
                      <a:pt x="217" y="212"/>
                      <a:pt x="68" y="401"/>
                      <a:pt x="27" y="618"/>
                    </a:cubicBezTo>
                    <a:cubicBezTo>
                      <a:pt x="0" y="834"/>
                      <a:pt x="54" y="1064"/>
                      <a:pt x="176" y="1254"/>
                    </a:cubicBezTo>
                    <a:lnTo>
                      <a:pt x="934" y="2674"/>
                    </a:lnTo>
                    <a:lnTo>
                      <a:pt x="704" y="3757"/>
                    </a:lnTo>
                    <a:cubicBezTo>
                      <a:pt x="636" y="4109"/>
                      <a:pt x="636" y="4366"/>
                      <a:pt x="731" y="4528"/>
                    </a:cubicBezTo>
                    <a:cubicBezTo>
                      <a:pt x="839" y="4704"/>
                      <a:pt x="1029" y="4839"/>
                      <a:pt x="1245" y="4866"/>
                    </a:cubicBezTo>
                    <a:cubicBezTo>
                      <a:pt x="1315" y="4884"/>
                      <a:pt x="1388" y="4893"/>
                      <a:pt x="1462" y="4893"/>
                    </a:cubicBezTo>
                    <a:cubicBezTo>
                      <a:pt x="1614" y="4893"/>
                      <a:pt x="1767" y="4854"/>
                      <a:pt x="1895" y="4772"/>
                    </a:cubicBezTo>
                    <a:cubicBezTo>
                      <a:pt x="2057" y="4650"/>
                      <a:pt x="2165" y="4393"/>
                      <a:pt x="2260" y="4041"/>
                    </a:cubicBezTo>
                    <a:lnTo>
                      <a:pt x="2476" y="3040"/>
                    </a:lnTo>
                    <a:lnTo>
                      <a:pt x="3694" y="2079"/>
                    </a:lnTo>
                    <a:lnTo>
                      <a:pt x="4087" y="1741"/>
                    </a:lnTo>
                    <a:cubicBezTo>
                      <a:pt x="4154" y="1660"/>
                      <a:pt x="4208" y="1565"/>
                      <a:pt x="4235" y="1470"/>
                    </a:cubicBezTo>
                    <a:cubicBezTo>
                      <a:pt x="4262" y="1254"/>
                      <a:pt x="4208" y="1051"/>
                      <a:pt x="4087" y="875"/>
                    </a:cubicBezTo>
                    <a:cubicBezTo>
                      <a:pt x="3992" y="739"/>
                      <a:pt x="3843" y="645"/>
                      <a:pt x="3681" y="618"/>
                    </a:cubicBezTo>
                    <a:cubicBezTo>
                      <a:pt x="3629" y="611"/>
                      <a:pt x="3577" y="607"/>
                      <a:pt x="3526" y="607"/>
                    </a:cubicBezTo>
                    <a:cubicBezTo>
                      <a:pt x="3272" y="607"/>
                      <a:pt x="3033" y="692"/>
                      <a:pt x="2842" y="861"/>
                    </a:cubicBezTo>
                    <a:lnTo>
                      <a:pt x="2003" y="1497"/>
                    </a:lnTo>
                    <a:lnTo>
                      <a:pt x="1394" y="388"/>
                    </a:lnTo>
                    <a:cubicBezTo>
                      <a:pt x="1313" y="198"/>
                      <a:pt x="1137" y="49"/>
                      <a:pt x="934" y="9"/>
                    </a:cubicBezTo>
                    <a:cubicBezTo>
                      <a:pt x="898" y="3"/>
                      <a:pt x="862" y="0"/>
                      <a:pt x="82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41" name="Google Shape;2641;p13"/>
          <p:cNvGrpSpPr/>
          <p:nvPr/>
        </p:nvGrpSpPr>
        <p:grpSpPr>
          <a:xfrm rot="5400000">
            <a:off x="7716632" y="-546976"/>
            <a:ext cx="1676346" cy="1667513"/>
            <a:chOff x="1152300" y="238125"/>
            <a:chExt cx="5261600" cy="5233875"/>
          </a:xfrm>
        </p:grpSpPr>
        <p:sp>
          <p:nvSpPr>
            <p:cNvPr id="2642" name="Google Shape;2642;p13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3" name="Google Shape;2643;p13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4" name="Google Shape;2644;p13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5" name="Google Shape;2645;p13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6" name="Google Shape;2646;p13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7" name="Google Shape;2647;p13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8" name="Google Shape;2648;p13"/>
          <p:cNvGrpSpPr/>
          <p:nvPr/>
        </p:nvGrpSpPr>
        <p:grpSpPr>
          <a:xfrm rot="635700">
            <a:off x="8154678" y="1003242"/>
            <a:ext cx="800239" cy="746145"/>
            <a:chOff x="5415525" y="1414075"/>
            <a:chExt cx="934200" cy="870850"/>
          </a:xfrm>
        </p:grpSpPr>
        <p:grpSp>
          <p:nvGrpSpPr>
            <p:cNvPr id="2649" name="Google Shape;2649;p13"/>
            <p:cNvGrpSpPr/>
            <p:nvPr/>
          </p:nvGrpSpPr>
          <p:grpSpPr>
            <a:xfrm>
              <a:off x="5415525" y="1414075"/>
              <a:ext cx="934200" cy="870850"/>
              <a:chOff x="6089875" y="1414075"/>
              <a:chExt cx="934200" cy="870850"/>
            </a:xfrm>
          </p:grpSpPr>
          <p:sp>
            <p:nvSpPr>
              <p:cNvPr id="2650" name="Google Shape;2650;p13"/>
              <p:cNvSpPr/>
              <p:nvPr/>
            </p:nvSpPr>
            <p:spPr>
              <a:xfrm>
                <a:off x="6089875" y="1414075"/>
                <a:ext cx="934200" cy="744225"/>
              </a:xfrm>
              <a:custGeom>
                <a:rect b="b" l="l" r="r" t="t"/>
                <a:pathLst>
                  <a:path extrusionOk="0" h="29769" w="37368">
                    <a:moveTo>
                      <a:pt x="10153" y="9323"/>
                    </a:moveTo>
                    <a:cubicBezTo>
                      <a:pt x="10748" y="9864"/>
                      <a:pt x="11398" y="10351"/>
                      <a:pt x="12074" y="10784"/>
                    </a:cubicBezTo>
                    <a:cubicBezTo>
                      <a:pt x="13184" y="11474"/>
                      <a:pt x="14388" y="12016"/>
                      <a:pt x="15647" y="12394"/>
                    </a:cubicBezTo>
                    <a:cubicBezTo>
                      <a:pt x="16824" y="12760"/>
                      <a:pt x="18042" y="12990"/>
                      <a:pt x="19273" y="13058"/>
                    </a:cubicBezTo>
                    <a:lnTo>
                      <a:pt x="20734" y="13058"/>
                    </a:lnTo>
                    <a:cubicBezTo>
                      <a:pt x="21952" y="13030"/>
                      <a:pt x="23156" y="12855"/>
                      <a:pt x="24320" y="12530"/>
                    </a:cubicBezTo>
                    <a:cubicBezTo>
                      <a:pt x="24713" y="12435"/>
                      <a:pt x="25091" y="12313"/>
                      <a:pt x="25457" y="12178"/>
                    </a:cubicBezTo>
                    <a:cubicBezTo>
                      <a:pt x="26390" y="11840"/>
                      <a:pt x="27283" y="11420"/>
                      <a:pt x="28136" y="10893"/>
                    </a:cubicBezTo>
                    <a:cubicBezTo>
                      <a:pt x="28136" y="10933"/>
                      <a:pt x="28149" y="10960"/>
                      <a:pt x="28149" y="11001"/>
                    </a:cubicBezTo>
                    <a:cubicBezTo>
                      <a:pt x="28298" y="11677"/>
                      <a:pt x="28501" y="12354"/>
                      <a:pt x="28745" y="13017"/>
                    </a:cubicBezTo>
                    <a:cubicBezTo>
                      <a:pt x="28758" y="13044"/>
                      <a:pt x="28772" y="13071"/>
                      <a:pt x="28772" y="13112"/>
                    </a:cubicBezTo>
                    <a:cubicBezTo>
                      <a:pt x="28785" y="13125"/>
                      <a:pt x="28785" y="13139"/>
                      <a:pt x="28785" y="13166"/>
                    </a:cubicBezTo>
                    <a:lnTo>
                      <a:pt x="28812" y="13166"/>
                    </a:lnTo>
                    <a:cubicBezTo>
                      <a:pt x="29015" y="13761"/>
                      <a:pt x="29340" y="14329"/>
                      <a:pt x="29760" y="14817"/>
                    </a:cubicBezTo>
                    <a:cubicBezTo>
                      <a:pt x="29976" y="15047"/>
                      <a:pt x="30260" y="15209"/>
                      <a:pt x="30571" y="15290"/>
                    </a:cubicBezTo>
                    <a:lnTo>
                      <a:pt x="30450" y="15290"/>
                    </a:lnTo>
                    <a:cubicBezTo>
                      <a:pt x="30571" y="15371"/>
                      <a:pt x="30707" y="15439"/>
                      <a:pt x="30856" y="15480"/>
                    </a:cubicBezTo>
                    <a:lnTo>
                      <a:pt x="31492" y="15655"/>
                    </a:lnTo>
                    <a:lnTo>
                      <a:pt x="30450" y="17225"/>
                    </a:lnTo>
                    <a:cubicBezTo>
                      <a:pt x="30057" y="14844"/>
                      <a:pt x="28001" y="13098"/>
                      <a:pt x="25592" y="13098"/>
                    </a:cubicBezTo>
                    <a:lnTo>
                      <a:pt x="11628" y="13098"/>
                    </a:lnTo>
                    <a:cubicBezTo>
                      <a:pt x="9558" y="13098"/>
                      <a:pt x="7717" y="14370"/>
                      <a:pt x="7000" y="16305"/>
                    </a:cubicBezTo>
                    <a:lnTo>
                      <a:pt x="6161" y="14735"/>
                    </a:lnTo>
                    <a:lnTo>
                      <a:pt x="6824" y="14614"/>
                    </a:lnTo>
                    <a:cubicBezTo>
                      <a:pt x="6960" y="14587"/>
                      <a:pt x="7095" y="14546"/>
                      <a:pt x="7230" y="14478"/>
                    </a:cubicBezTo>
                    <a:lnTo>
                      <a:pt x="7109" y="14478"/>
                    </a:lnTo>
                    <a:cubicBezTo>
                      <a:pt x="7420" y="14411"/>
                      <a:pt x="7704" y="14262"/>
                      <a:pt x="7947" y="14059"/>
                    </a:cubicBezTo>
                    <a:cubicBezTo>
                      <a:pt x="8408" y="13612"/>
                      <a:pt x="8773" y="13098"/>
                      <a:pt x="9057" y="12516"/>
                    </a:cubicBezTo>
                    <a:lnTo>
                      <a:pt x="9071" y="12516"/>
                    </a:lnTo>
                    <a:cubicBezTo>
                      <a:pt x="9071" y="12503"/>
                      <a:pt x="9084" y="12489"/>
                      <a:pt x="9084" y="12476"/>
                    </a:cubicBezTo>
                    <a:lnTo>
                      <a:pt x="9138" y="12367"/>
                    </a:lnTo>
                    <a:cubicBezTo>
                      <a:pt x="9436" y="11731"/>
                      <a:pt x="9693" y="11082"/>
                      <a:pt x="9896" y="10405"/>
                    </a:cubicBezTo>
                    <a:cubicBezTo>
                      <a:pt x="10018" y="10054"/>
                      <a:pt x="10099" y="9688"/>
                      <a:pt x="10153" y="9323"/>
                    </a:cubicBezTo>
                    <a:close/>
                    <a:moveTo>
                      <a:pt x="18272" y="0"/>
                    </a:moveTo>
                    <a:lnTo>
                      <a:pt x="8543" y="81"/>
                    </a:lnTo>
                    <a:lnTo>
                      <a:pt x="5755" y="122"/>
                    </a:lnTo>
                    <a:cubicBezTo>
                      <a:pt x="5769" y="1272"/>
                      <a:pt x="5972" y="2422"/>
                      <a:pt x="6324" y="3518"/>
                    </a:cubicBezTo>
                    <a:cubicBezTo>
                      <a:pt x="6527" y="4154"/>
                      <a:pt x="6784" y="4763"/>
                      <a:pt x="7068" y="5358"/>
                    </a:cubicBezTo>
                    <a:cubicBezTo>
                      <a:pt x="5674" y="6224"/>
                      <a:pt x="4511" y="7429"/>
                      <a:pt x="3685" y="8863"/>
                    </a:cubicBezTo>
                    <a:cubicBezTo>
                      <a:pt x="3279" y="9580"/>
                      <a:pt x="2968" y="10365"/>
                      <a:pt x="2792" y="11163"/>
                    </a:cubicBezTo>
                    <a:cubicBezTo>
                      <a:pt x="2657" y="11772"/>
                      <a:pt x="2589" y="12449"/>
                      <a:pt x="2765" y="13058"/>
                    </a:cubicBezTo>
                    <a:cubicBezTo>
                      <a:pt x="3103" y="14316"/>
                      <a:pt x="4226" y="14735"/>
                      <a:pt x="5377" y="14762"/>
                    </a:cubicBezTo>
                    <a:cubicBezTo>
                      <a:pt x="5566" y="15723"/>
                      <a:pt x="6053" y="16603"/>
                      <a:pt x="6757" y="17266"/>
                    </a:cubicBezTo>
                    <a:cubicBezTo>
                      <a:pt x="6716" y="17523"/>
                      <a:pt x="6703" y="17766"/>
                      <a:pt x="6703" y="18010"/>
                    </a:cubicBezTo>
                    <a:lnTo>
                      <a:pt x="6703" y="19255"/>
                    </a:lnTo>
                    <a:cubicBezTo>
                      <a:pt x="6138" y="18902"/>
                      <a:pt x="4733" y="18057"/>
                      <a:pt x="4039" y="18057"/>
                    </a:cubicBezTo>
                    <a:cubicBezTo>
                      <a:pt x="3935" y="18057"/>
                      <a:pt x="3847" y="18076"/>
                      <a:pt x="3780" y="18118"/>
                    </a:cubicBezTo>
                    <a:cubicBezTo>
                      <a:pt x="3252" y="18443"/>
                      <a:pt x="18" y="21352"/>
                      <a:pt x="492" y="21771"/>
                    </a:cubicBezTo>
                    <a:cubicBezTo>
                      <a:pt x="534" y="21809"/>
                      <a:pt x="598" y="21825"/>
                      <a:pt x="682" y="21825"/>
                    </a:cubicBezTo>
                    <a:cubicBezTo>
                      <a:pt x="1543" y="21825"/>
                      <a:pt x="4389" y="20026"/>
                      <a:pt x="4389" y="20026"/>
                    </a:cubicBezTo>
                    <a:lnTo>
                      <a:pt x="6703" y="21379"/>
                    </a:lnTo>
                    <a:lnTo>
                      <a:pt x="6703" y="22232"/>
                    </a:lnTo>
                    <a:cubicBezTo>
                      <a:pt x="5927" y="21892"/>
                      <a:pt x="4535" y="21412"/>
                      <a:pt x="3766" y="21412"/>
                    </a:cubicBezTo>
                    <a:cubicBezTo>
                      <a:pt x="3675" y="21412"/>
                      <a:pt x="3594" y="21419"/>
                      <a:pt x="3523" y="21433"/>
                    </a:cubicBezTo>
                    <a:cubicBezTo>
                      <a:pt x="2846" y="21569"/>
                      <a:pt x="1507" y="22854"/>
                      <a:pt x="965" y="23612"/>
                    </a:cubicBezTo>
                    <a:cubicBezTo>
                      <a:pt x="453" y="24342"/>
                      <a:pt x="1" y="25558"/>
                      <a:pt x="529" y="25558"/>
                    </a:cubicBezTo>
                    <a:cubicBezTo>
                      <a:pt x="559" y="25558"/>
                      <a:pt x="591" y="25555"/>
                      <a:pt x="627" y="25547"/>
                    </a:cubicBezTo>
                    <a:cubicBezTo>
                      <a:pt x="1304" y="25398"/>
                      <a:pt x="3861" y="23111"/>
                      <a:pt x="3861" y="23111"/>
                    </a:cubicBezTo>
                    <a:lnTo>
                      <a:pt x="6703" y="23950"/>
                    </a:lnTo>
                    <a:lnTo>
                      <a:pt x="6703" y="24356"/>
                    </a:lnTo>
                    <a:cubicBezTo>
                      <a:pt x="6310" y="24328"/>
                      <a:pt x="5752" y="24298"/>
                      <a:pt x="5174" y="24298"/>
                    </a:cubicBezTo>
                    <a:cubicBezTo>
                      <a:pt x="4080" y="24298"/>
                      <a:pt x="2914" y="24405"/>
                      <a:pt x="2657" y="24830"/>
                    </a:cubicBezTo>
                    <a:cubicBezTo>
                      <a:pt x="2264" y="25493"/>
                      <a:pt x="817" y="28726"/>
                      <a:pt x="1507" y="28875"/>
                    </a:cubicBezTo>
                    <a:cubicBezTo>
                      <a:pt x="1524" y="28879"/>
                      <a:pt x="1542" y="28881"/>
                      <a:pt x="1561" y="28881"/>
                    </a:cubicBezTo>
                    <a:cubicBezTo>
                      <a:pt x="2271" y="28881"/>
                      <a:pt x="3685" y="26169"/>
                      <a:pt x="3685" y="26169"/>
                    </a:cubicBezTo>
                    <a:lnTo>
                      <a:pt x="6906" y="26237"/>
                    </a:lnTo>
                    <a:cubicBezTo>
                      <a:pt x="7512" y="28324"/>
                      <a:pt x="9418" y="29768"/>
                      <a:pt x="11597" y="29768"/>
                    </a:cubicBezTo>
                    <a:cubicBezTo>
                      <a:pt x="11608" y="29768"/>
                      <a:pt x="11618" y="29768"/>
                      <a:pt x="11628" y="29768"/>
                    </a:cubicBezTo>
                    <a:lnTo>
                      <a:pt x="25592" y="29768"/>
                    </a:lnTo>
                    <a:cubicBezTo>
                      <a:pt x="27595" y="29768"/>
                      <a:pt x="29408" y="28551"/>
                      <a:pt x="30166" y="26697"/>
                    </a:cubicBezTo>
                    <a:lnTo>
                      <a:pt x="33684" y="26629"/>
                    </a:lnTo>
                    <a:cubicBezTo>
                      <a:pt x="33684" y="26629"/>
                      <a:pt x="35072" y="29341"/>
                      <a:pt x="35794" y="29341"/>
                    </a:cubicBezTo>
                    <a:cubicBezTo>
                      <a:pt x="35812" y="29341"/>
                      <a:pt x="35831" y="29339"/>
                      <a:pt x="35849" y="29335"/>
                    </a:cubicBezTo>
                    <a:cubicBezTo>
                      <a:pt x="36539" y="29187"/>
                      <a:pt x="35199" y="26142"/>
                      <a:pt x="34698" y="25290"/>
                    </a:cubicBezTo>
                    <a:cubicBezTo>
                      <a:pt x="34417" y="24830"/>
                      <a:pt x="33503" y="24712"/>
                      <a:pt x="32562" y="24712"/>
                    </a:cubicBezTo>
                    <a:cubicBezTo>
                      <a:pt x="31785" y="24712"/>
                      <a:pt x="30989" y="24793"/>
                      <a:pt x="30517" y="24830"/>
                    </a:cubicBezTo>
                    <a:lnTo>
                      <a:pt x="30517" y="24451"/>
                    </a:lnTo>
                    <a:lnTo>
                      <a:pt x="33508" y="23571"/>
                    </a:lnTo>
                    <a:cubicBezTo>
                      <a:pt x="33508" y="23571"/>
                      <a:pt x="36065" y="25844"/>
                      <a:pt x="36742" y="26007"/>
                    </a:cubicBezTo>
                    <a:cubicBezTo>
                      <a:pt x="36777" y="26015"/>
                      <a:pt x="36809" y="26018"/>
                      <a:pt x="36839" y="26018"/>
                    </a:cubicBezTo>
                    <a:cubicBezTo>
                      <a:pt x="37367" y="26018"/>
                      <a:pt x="36903" y="24790"/>
                      <a:pt x="36390" y="24072"/>
                    </a:cubicBezTo>
                    <a:cubicBezTo>
                      <a:pt x="35849" y="23314"/>
                      <a:pt x="34766" y="22056"/>
                      <a:pt x="33832" y="21893"/>
                    </a:cubicBezTo>
                    <a:cubicBezTo>
                      <a:pt x="33725" y="21873"/>
                      <a:pt x="33608" y="21864"/>
                      <a:pt x="33486" y="21864"/>
                    </a:cubicBezTo>
                    <a:cubicBezTo>
                      <a:pt x="32546" y="21864"/>
                      <a:pt x="31235" y="22409"/>
                      <a:pt x="30517" y="22732"/>
                    </a:cubicBezTo>
                    <a:lnTo>
                      <a:pt x="30517" y="21907"/>
                    </a:lnTo>
                    <a:lnTo>
                      <a:pt x="32966" y="20486"/>
                    </a:lnTo>
                    <a:cubicBezTo>
                      <a:pt x="32966" y="20486"/>
                      <a:pt x="35792" y="22262"/>
                      <a:pt x="36664" y="22262"/>
                    </a:cubicBezTo>
                    <a:cubicBezTo>
                      <a:pt x="36752" y="22262"/>
                      <a:pt x="36820" y="22244"/>
                      <a:pt x="36863" y="22204"/>
                    </a:cubicBezTo>
                    <a:cubicBezTo>
                      <a:pt x="37337" y="21785"/>
                      <a:pt x="34225" y="18957"/>
                      <a:pt x="33575" y="18578"/>
                    </a:cubicBezTo>
                    <a:cubicBezTo>
                      <a:pt x="33494" y="18528"/>
                      <a:pt x="33391" y="18506"/>
                      <a:pt x="33271" y="18506"/>
                    </a:cubicBezTo>
                    <a:cubicBezTo>
                      <a:pt x="32461" y="18506"/>
                      <a:pt x="30918" y="19536"/>
                      <a:pt x="30517" y="19796"/>
                    </a:cubicBezTo>
                    <a:lnTo>
                      <a:pt x="30517" y="18253"/>
                    </a:lnTo>
                    <a:cubicBezTo>
                      <a:pt x="31356" y="17631"/>
                      <a:pt x="31965" y="16751"/>
                      <a:pt x="32263" y="15750"/>
                    </a:cubicBezTo>
                    <a:cubicBezTo>
                      <a:pt x="32357" y="15756"/>
                      <a:pt x="32452" y="15759"/>
                      <a:pt x="32546" y="15759"/>
                    </a:cubicBezTo>
                    <a:cubicBezTo>
                      <a:pt x="33599" y="15759"/>
                      <a:pt x="34612" y="15394"/>
                      <a:pt x="35010" y="14289"/>
                    </a:cubicBezTo>
                    <a:cubicBezTo>
                      <a:pt x="35240" y="13707"/>
                      <a:pt x="35240" y="13030"/>
                      <a:pt x="35172" y="12394"/>
                    </a:cubicBezTo>
                    <a:cubicBezTo>
                      <a:pt x="35050" y="11583"/>
                      <a:pt x="34807" y="10784"/>
                      <a:pt x="34468" y="10027"/>
                    </a:cubicBezTo>
                    <a:cubicBezTo>
                      <a:pt x="33941" y="8890"/>
                      <a:pt x="33197" y="7862"/>
                      <a:pt x="32290" y="6982"/>
                    </a:cubicBezTo>
                    <a:cubicBezTo>
                      <a:pt x="32939" y="6062"/>
                      <a:pt x="33440" y="5034"/>
                      <a:pt x="33792" y="3965"/>
                    </a:cubicBezTo>
                    <a:cubicBezTo>
                      <a:pt x="33846" y="3829"/>
                      <a:pt x="33887" y="3694"/>
                      <a:pt x="33927" y="3559"/>
                    </a:cubicBezTo>
                    <a:lnTo>
                      <a:pt x="33981" y="3396"/>
                    </a:lnTo>
                    <a:cubicBezTo>
                      <a:pt x="34035" y="3234"/>
                      <a:pt x="34063" y="3058"/>
                      <a:pt x="34117" y="2882"/>
                    </a:cubicBezTo>
                    <a:cubicBezTo>
                      <a:pt x="34279" y="2219"/>
                      <a:pt x="34374" y="1543"/>
                      <a:pt x="34401" y="866"/>
                    </a:cubicBezTo>
                    <a:cubicBezTo>
                      <a:pt x="34428" y="663"/>
                      <a:pt x="34441" y="447"/>
                      <a:pt x="34441" y="217"/>
                    </a:cubicBezTo>
                    <a:lnTo>
                      <a:pt x="18272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1" name="Google Shape;2651;p13"/>
              <p:cNvSpPr/>
              <p:nvPr/>
            </p:nvSpPr>
            <p:spPr>
              <a:xfrm>
                <a:off x="6229700" y="2132100"/>
                <a:ext cx="92700" cy="95350"/>
              </a:xfrm>
              <a:custGeom>
                <a:rect b="b" l="l" r="r" t="t"/>
                <a:pathLst>
                  <a:path extrusionOk="0" h="3814" w="3708">
                    <a:moveTo>
                      <a:pt x="1710" y="1"/>
                    </a:moveTo>
                    <a:cubicBezTo>
                      <a:pt x="1668" y="1"/>
                      <a:pt x="1626" y="2"/>
                      <a:pt x="1583" y="5"/>
                    </a:cubicBezTo>
                    <a:cubicBezTo>
                      <a:pt x="1285" y="33"/>
                      <a:pt x="1042" y="208"/>
                      <a:pt x="907" y="466"/>
                    </a:cubicBezTo>
                    <a:cubicBezTo>
                      <a:pt x="866" y="547"/>
                      <a:pt x="839" y="641"/>
                      <a:pt x="825" y="750"/>
                    </a:cubicBezTo>
                    <a:cubicBezTo>
                      <a:pt x="812" y="871"/>
                      <a:pt x="825" y="993"/>
                      <a:pt x="853" y="1115"/>
                    </a:cubicBezTo>
                    <a:cubicBezTo>
                      <a:pt x="880" y="1264"/>
                      <a:pt x="947" y="1386"/>
                      <a:pt x="1028" y="1507"/>
                    </a:cubicBezTo>
                    <a:cubicBezTo>
                      <a:pt x="1096" y="1589"/>
                      <a:pt x="1137" y="1697"/>
                      <a:pt x="1204" y="1792"/>
                    </a:cubicBezTo>
                    <a:lnTo>
                      <a:pt x="1380" y="2035"/>
                    </a:lnTo>
                    <a:lnTo>
                      <a:pt x="1502" y="2197"/>
                    </a:lnTo>
                    <a:lnTo>
                      <a:pt x="1597" y="2346"/>
                    </a:lnTo>
                    <a:lnTo>
                      <a:pt x="1651" y="2455"/>
                    </a:lnTo>
                    <a:cubicBezTo>
                      <a:pt x="1664" y="2482"/>
                      <a:pt x="1664" y="2522"/>
                      <a:pt x="1664" y="2549"/>
                    </a:cubicBezTo>
                    <a:cubicBezTo>
                      <a:pt x="1664" y="2590"/>
                      <a:pt x="1651" y="2603"/>
                      <a:pt x="1651" y="2644"/>
                    </a:cubicBezTo>
                    <a:cubicBezTo>
                      <a:pt x="1651" y="2663"/>
                      <a:pt x="1574" y="2700"/>
                      <a:pt x="1483" y="2700"/>
                    </a:cubicBezTo>
                    <a:cubicBezTo>
                      <a:pt x="1441" y="2700"/>
                      <a:pt x="1396" y="2692"/>
                      <a:pt x="1353" y="2671"/>
                    </a:cubicBezTo>
                    <a:cubicBezTo>
                      <a:pt x="1164" y="2563"/>
                      <a:pt x="988" y="2428"/>
                      <a:pt x="839" y="2252"/>
                    </a:cubicBezTo>
                    <a:cubicBezTo>
                      <a:pt x="717" y="2116"/>
                      <a:pt x="582" y="1981"/>
                      <a:pt x="433" y="1873"/>
                    </a:cubicBezTo>
                    <a:cubicBezTo>
                      <a:pt x="383" y="1856"/>
                      <a:pt x="333" y="1844"/>
                      <a:pt x="283" y="1844"/>
                    </a:cubicBezTo>
                    <a:cubicBezTo>
                      <a:pt x="252" y="1844"/>
                      <a:pt x="220" y="1849"/>
                      <a:pt x="189" y="1859"/>
                    </a:cubicBezTo>
                    <a:cubicBezTo>
                      <a:pt x="122" y="1886"/>
                      <a:pt x="68" y="1927"/>
                      <a:pt x="41" y="1995"/>
                    </a:cubicBezTo>
                    <a:cubicBezTo>
                      <a:pt x="14" y="2076"/>
                      <a:pt x="0" y="2157"/>
                      <a:pt x="0" y="2238"/>
                    </a:cubicBezTo>
                    <a:cubicBezTo>
                      <a:pt x="27" y="2333"/>
                      <a:pt x="68" y="2441"/>
                      <a:pt x="108" y="2536"/>
                    </a:cubicBezTo>
                    <a:cubicBezTo>
                      <a:pt x="162" y="2671"/>
                      <a:pt x="230" y="2779"/>
                      <a:pt x="325" y="2874"/>
                    </a:cubicBezTo>
                    <a:cubicBezTo>
                      <a:pt x="433" y="3009"/>
                      <a:pt x="541" y="3131"/>
                      <a:pt x="663" y="3239"/>
                    </a:cubicBezTo>
                    <a:cubicBezTo>
                      <a:pt x="798" y="3348"/>
                      <a:pt x="961" y="3456"/>
                      <a:pt x="1123" y="3537"/>
                    </a:cubicBezTo>
                    <a:cubicBezTo>
                      <a:pt x="1480" y="3721"/>
                      <a:pt x="1789" y="3813"/>
                      <a:pt x="2052" y="3813"/>
                    </a:cubicBezTo>
                    <a:cubicBezTo>
                      <a:pt x="2425" y="3813"/>
                      <a:pt x="2705" y="3627"/>
                      <a:pt x="2896" y="3253"/>
                    </a:cubicBezTo>
                    <a:cubicBezTo>
                      <a:pt x="2990" y="3104"/>
                      <a:pt x="3017" y="2928"/>
                      <a:pt x="2977" y="2766"/>
                    </a:cubicBezTo>
                    <a:cubicBezTo>
                      <a:pt x="2923" y="2522"/>
                      <a:pt x="2815" y="2306"/>
                      <a:pt x="2679" y="2116"/>
                    </a:cubicBezTo>
                    <a:lnTo>
                      <a:pt x="2490" y="1832"/>
                    </a:lnTo>
                    <a:lnTo>
                      <a:pt x="2300" y="1562"/>
                    </a:lnTo>
                    <a:cubicBezTo>
                      <a:pt x="2260" y="1494"/>
                      <a:pt x="2219" y="1413"/>
                      <a:pt x="2192" y="1345"/>
                    </a:cubicBezTo>
                    <a:cubicBezTo>
                      <a:pt x="2151" y="1277"/>
                      <a:pt x="2111" y="1210"/>
                      <a:pt x="2097" y="1142"/>
                    </a:cubicBezTo>
                    <a:cubicBezTo>
                      <a:pt x="2097" y="1088"/>
                      <a:pt x="2111" y="1034"/>
                      <a:pt x="2138" y="980"/>
                    </a:cubicBezTo>
                    <a:cubicBezTo>
                      <a:pt x="2179" y="898"/>
                      <a:pt x="2244" y="856"/>
                      <a:pt x="2325" y="856"/>
                    </a:cubicBezTo>
                    <a:cubicBezTo>
                      <a:pt x="2378" y="856"/>
                      <a:pt x="2439" y="874"/>
                      <a:pt x="2503" y="912"/>
                    </a:cubicBezTo>
                    <a:cubicBezTo>
                      <a:pt x="2639" y="980"/>
                      <a:pt x="2760" y="1074"/>
                      <a:pt x="2842" y="1183"/>
                    </a:cubicBezTo>
                    <a:lnTo>
                      <a:pt x="3112" y="1548"/>
                    </a:lnTo>
                    <a:cubicBezTo>
                      <a:pt x="3180" y="1629"/>
                      <a:pt x="3248" y="1697"/>
                      <a:pt x="3315" y="1764"/>
                    </a:cubicBezTo>
                    <a:lnTo>
                      <a:pt x="3423" y="1792"/>
                    </a:lnTo>
                    <a:lnTo>
                      <a:pt x="3545" y="1764"/>
                    </a:lnTo>
                    <a:cubicBezTo>
                      <a:pt x="3586" y="1737"/>
                      <a:pt x="3613" y="1697"/>
                      <a:pt x="3626" y="1656"/>
                    </a:cubicBezTo>
                    <a:cubicBezTo>
                      <a:pt x="3708" y="1494"/>
                      <a:pt x="3681" y="1277"/>
                      <a:pt x="3491" y="980"/>
                    </a:cubicBezTo>
                    <a:cubicBezTo>
                      <a:pt x="3302" y="668"/>
                      <a:pt x="3017" y="425"/>
                      <a:pt x="2679" y="276"/>
                    </a:cubicBezTo>
                    <a:cubicBezTo>
                      <a:pt x="2379" y="96"/>
                      <a:pt x="2046" y="1"/>
                      <a:pt x="17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2" name="Google Shape;2652;p13"/>
              <p:cNvSpPr/>
              <p:nvPr/>
            </p:nvSpPr>
            <p:spPr>
              <a:xfrm>
                <a:off x="6325075" y="2165250"/>
                <a:ext cx="91700" cy="96650"/>
              </a:xfrm>
              <a:custGeom>
                <a:rect b="b" l="l" r="r" t="t"/>
                <a:pathLst>
                  <a:path extrusionOk="0" h="3866" w="3668">
                    <a:moveTo>
                      <a:pt x="1094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83" y="303"/>
                      <a:pt x="542" y="466"/>
                    </a:cubicBezTo>
                    <a:lnTo>
                      <a:pt x="109" y="1954"/>
                    </a:lnTo>
                    <a:cubicBezTo>
                      <a:pt x="1" y="2414"/>
                      <a:pt x="28" y="2793"/>
                      <a:pt x="204" y="3077"/>
                    </a:cubicBezTo>
                    <a:cubicBezTo>
                      <a:pt x="366" y="3361"/>
                      <a:pt x="745" y="3605"/>
                      <a:pt x="1286" y="3754"/>
                    </a:cubicBezTo>
                    <a:cubicBezTo>
                      <a:pt x="1557" y="3828"/>
                      <a:pt x="1797" y="3865"/>
                      <a:pt x="2008" y="3865"/>
                    </a:cubicBezTo>
                    <a:cubicBezTo>
                      <a:pt x="2220" y="3865"/>
                      <a:pt x="2403" y="3828"/>
                      <a:pt x="2558" y="3754"/>
                    </a:cubicBezTo>
                    <a:cubicBezTo>
                      <a:pt x="2856" y="3605"/>
                      <a:pt x="3059" y="3294"/>
                      <a:pt x="3194" y="2820"/>
                    </a:cubicBezTo>
                    <a:lnTo>
                      <a:pt x="3600" y="1332"/>
                    </a:lnTo>
                    <a:cubicBezTo>
                      <a:pt x="3668" y="1115"/>
                      <a:pt x="3668" y="966"/>
                      <a:pt x="3587" y="844"/>
                    </a:cubicBezTo>
                    <a:cubicBezTo>
                      <a:pt x="3505" y="696"/>
                      <a:pt x="3357" y="601"/>
                      <a:pt x="3194" y="574"/>
                    </a:cubicBezTo>
                    <a:lnTo>
                      <a:pt x="2978" y="533"/>
                    </a:lnTo>
                    <a:cubicBezTo>
                      <a:pt x="2960" y="530"/>
                      <a:pt x="2941" y="528"/>
                      <a:pt x="2923" y="528"/>
                    </a:cubicBezTo>
                    <a:cubicBezTo>
                      <a:pt x="2874" y="528"/>
                      <a:pt x="2824" y="540"/>
                      <a:pt x="2775" y="560"/>
                    </a:cubicBezTo>
                    <a:cubicBezTo>
                      <a:pt x="2694" y="574"/>
                      <a:pt x="2626" y="628"/>
                      <a:pt x="2585" y="696"/>
                    </a:cubicBezTo>
                    <a:cubicBezTo>
                      <a:pt x="2531" y="777"/>
                      <a:pt x="2491" y="871"/>
                      <a:pt x="2463" y="966"/>
                    </a:cubicBezTo>
                    <a:lnTo>
                      <a:pt x="2017" y="2590"/>
                    </a:lnTo>
                    <a:cubicBezTo>
                      <a:pt x="2003" y="2644"/>
                      <a:pt x="1976" y="2698"/>
                      <a:pt x="1963" y="2752"/>
                    </a:cubicBezTo>
                    <a:lnTo>
                      <a:pt x="1882" y="2874"/>
                    </a:lnTo>
                    <a:cubicBezTo>
                      <a:pt x="1828" y="2901"/>
                      <a:pt x="1773" y="2928"/>
                      <a:pt x="1719" y="2928"/>
                    </a:cubicBezTo>
                    <a:cubicBezTo>
                      <a:pt x="1652" y="2928"/>
                      <a:pt x="1584" y="2928"/>
                      <a:pt x="1516" y="2901"/>
                    </a:cubicBezTo>
                    <a:cubicBezTo>
                      <a:pt x="1449" y="2888"/>
                      <a:pt x="1381" y="2847"/>
                      <a:pt x="1313" y="2806"/>
                    </a:cubicBezTo>
                    <a:cubicBezTo>
                      <a:pt x="1273" y="2766"/>
                      <a:pt x="1246" y="2725"/>
                      <a:pt x="1232" y="2631"/>
                    </a:cubicBezTo>
                    <a:cubicBezTo>
                      <a:pt x="1219" y="2549"/>
                      <a:pt x="1219" y="2455"/>
                      <a:pt x="1246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22" y="60"/>
                      <a:pt x="1259" y="33"/>
                    </a:cubicBezTo>
                    <a:cubicBezTo>
                      <a:pt x="1207" y="12"/>
                      <a:pt x="1151" y="1"/>
                      <a:pt x="10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3" name="Google Shape;2653;p13"/>
              <p:cNvSpPr/>
              <p:nvPr/>
            </p:nvSpPr>
            <p:spPr>
              <a:xfrm>
                <a:off x="6427250" y="2188250"/>
                <a:ext cx="112325" cy="95700"/>
              </a:xfrm>
              <a:custGeom>
                <a:rect b="b" l="l" r="r" t="t"/>
                <a:pathLst>
                  <a:path extrusionOk="0" h="3828" w="4493">
                    <a:moveTo>
                      <a:pt x="951" y="1"/>
                    </a:moveTo>
                    <a:cubicBezTo>
                      <a:pt x="776" y="1"/>
                      <a:pt x="609" y="67"/>
                      <a:pt x="474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14" y="3267"/>
                      <a:pt x="95" y="3388"/>
                    </a:cubicBezTo>
                    <a:cubicBezTo>
                      <a:pt x="176" y="3470"/>
                      <a:pt x="284" y="3524"/>
                      <a:pt x="406" y="3524"/>
                    </a:cubicBezTo>
                    <a:cubicBezTo>
                      <a:pt x="427" y="3526"/>
                      <a:pt x="448" y="3527"/>
                      <a:pt x="468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12" y="3375"/>
                      <a:pt x="853" y="3253"/>
                      <a:pt x="853" y="3131"/>
                    </a:cubicBezTo>
                    <a:lnTo>
                      <a:pt x="988" y="1683"/>
                    </a:lnTo>
                    <a:lnTo>
                      <a:pt x="1489" y="2820"/>
                    </a:lnTo>
                    <a:cubicBezTo>
                      <a:pt x="1556" y="2969"/>
                      <a:pt x="1651" y="3131"/>
                      <a:pt x="1746" y="3267"/>
                    </a:cubicBezTo>
                    <a:cubicBezTo>
                      <a:pt x="1800" y="3348"/>
                      <a:pt x="1895" y="3402"/>
                      <a:pt x="2003" y="3402"/>
                    </a:cubicBezTo>
                    <a:cubicBezTo>
                      <a:pt x="2025" y="3409"/>
                      <a:pt x="2048" y="3413"/>
                      <a:pt x="2071" y="3413"/>
                    </a:cubicBezTo>
                    <a:cubicBezTo>
                      <a:pt x="2128" y="3413"/>
                      <a:pt x="2184" y="3391"/>
                      <a:pt x="2233" y="3361"/>
                    </a:cubicBezTo>
                    <a:cubicBezTo>
                      <a:pt x="2314" y="3307"/>
                      <a:pt x="2395" y="3240"/>
                      <a:pt x="2436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493" y="926"/>
                      <a:pt x="4452" y="709"/>
                      <a:pt x="4317" y="533"/>
                    </a:cubicBezTo>
                    <a:cubicBezTo>
                      <a:pt x="4181" y="371"/>
                      <a:pt x="3978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9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597" y="330"/>
                      <a:pt x="1543" y="236"/>
                      <a:pt x="1462" y="154"/>
                    </a:cubicBezTo>
                    <a:cubicBezTo>
                      <a:pt x="1353" y="73"/>
                      <a:pt x="1232" y="19"/>
                      <a:pt x="1110" y="19"/>
                    </a:cubicBezTo>
                    <a:cubicBezTo>
                      <a:pt x="1057" y="7"/>
                      <a:pt x="1003" y="1"/>
                      <a:pt x="9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4" name="Google Shape;2654;p13"/>
              <p:cNvSpPr/>
              <p:nvPr/>
            </p:nvSpPr>
            <p:spPr>
              <a:xfrm>
                <a:off x="6557475" y="2191700"/>
                <a:ext cx="110650" cy="93225"/>
              </a:xfrm>
              <a:custGeom>
                <a:rect b="b" l="l" r="r" t="t"/>
                <a:pathLst>
                  <a:path extrusionOk="0" h="3729" w="4426">
                    <a:moveTo>
                      <a:pt x="3535" y="1"/>
                    </a:moveTo>
                    <a:cubicBezTo>
                      <a:pt x="3516" y="1"/>
                      <a:pt x="3497" y="2"/>
                      <a:pt x="3478" y="3"/>
                    </a:cubicBezTo>
                    <a:cubicBezTo>
                      <a:pt x="3140" y="44"/>
                      <a:pt x="2910" y="179"/>
                      <a:pt x="2815" y="422"/>
                    </a:cubicBezTo>
                    <a:lnTo>
                      <a:pt x="2152" y="1951"/>
                    </a:lnTo>
                    <a:lnTo>
                      <a:pt x="1381" y="477"/>
                    </a:lnTo>
                    <a:cubicBezTo>
                      <a:pt x="1313" y="382"/>
                      <a:pt x="1246" y="301"/>
                      <a:pt x="1151" y="246"/>
                    </a:cubicBezTo>
                    <a:cubicBezTo>
                      <a:pt x="1043" y="179"/>
                      <a:pt x="907" y="152"/>
                      <a:pt x="786" y="152"/>
                    </a:cubicBezTo>
                    <a:cubicBezTo>
                      <a:pt x="501" y="192"/>
                      <a:pt x="312" y="260"/>
                      <a:pt x="190" y="409"/>
                    </a:cubicBezTo>
                    <a:cubicBezTo>
                      <a:pt x="55" y="585"/>
                      <a:pt x="1" y="801"/>
                      <a:pt x="41" y="1018"/>
                    </a:cubicBezTo>
                    <a:lnTo>
                      <a:pt x="177" y="3264"/>
                    </a:lnTo>
                    <a:cubicBezTo>
                      <a:pt x="163" y="3413"/>
                      <a:pt x="217" y="3548"/>
                      <a:pt x="312" y="3656"/>
                    </a:cubicBezTo>
                    <a:cubicBezTo>
                      <a:pt x="385" y="3709"/>
                      <a:pt x="475" y="3729"/>
                      <a:pt x="568" y="3729"/>
                    </a:cubicBezTo>
                    <a:cubicBezTo>
                      <a:pt x="595" y="3729"/>
                      <a:pt x="623" y="3727"/>
                      <a:pt x="650" y="3724"/>
                    </a:cubicBezTo>
                    <a:cubicBezTo>
                      <a:pt x="758" y="3724"/>
                      <a:pt x="853" y="3683"/>
                      <a:pt x="934" y="3602"/>
                    </a:cubicBezTo>
                    <a:cubicBezTo>
                      <a:pt x="1002" y="3507"/>
                      <a:pt x="1029" y="3399"/>
                      <a:pt x="1016" y="3277"/>
                    </a:cubicBezTo>
                    <a:lnTo>
                      <a:pt x="934" y="1816"/>
                    </a:lnTo>
                    <a:lnTo>
                      <a:pt x="1597" y="2885"/>
                    </a:lnTo>
                    <a:cubicBezTo>
                      <a:pt x="1692" y="3020"/>
                      <a:pt x="1800" y="3156"/>
                      <a:pt x="1922" y="3264"/>
                    </a:cubicBezTo>
                    <a:cubicBezTo>
                      <a:pt x="1981" y="3335"/>
                      <a:pt x="2071" y="3375"/>
                      <a:pt x="2165" y="3375"/>
                    </a:cubicBezTo>
                    <a:cubicBezTo>
                      <a:pt x="2179" y="3375"/>
                      <a:pt x="2193" y="3374"/>
                      <a:pt x="2206" y="3372"/>
                    </a:cubicBezTo>
                    <a:cubicBezTo>
                      <a:pt x="2287" y="3372"/>
                      <a:pt x="2355" y="3332"/>
                      <a:pt x="2423" y="3291"/>
                    </a:cubicBezTo>
                    <a:cubicBezTo>
                      <a:pt x="2490" y="3210"/>
                      <a:pt x="2545" y="3142"/>
                      <a:pt x="2572" y="3047"/>
                    </a:cubicBezTo>
                    <a:lnTo>
                      <a:pt x="3153" y="1681"/>
                    </a:lnTo>
                    <a:lnTo>
                      <a:pt x="3221" y="3034"/>
                    </a:lnTo>
                    <a:cubicBezTo>
                      <a:pt x="3221" y="3183"/>
                      <a:pt x="3289" y="3332"/>
                      <a:pt x="3411" y="3440"/>
                    </a:cubicBezTo>
                    <a:cubicBezTo>
                      <a:pt x="3496" y="3504"/>
                      <a:pt x="3599" y="3543"/>
                      <a:pt x="3705" y="3543"/>
                    </a:cubicBezTo>
                    <a:cubicBezTo>
                      <a:pt x="3733" y="3543"/>
                      <a:pt x="3761" y="3540"/>
                      <a:pt x="3789" y="3535"/>
                    </a:cubicBezTo>
                    <a:cubicBezTo>
                      <a:pt x="4222" y="3521"/>
                      <a:pt x="4425" y="3332"/>
                      <a:pt x="4398" y="2993"/>
                    </a:cubicBezTo>
                    <a:lnTo>
                      <a:pt x="4263" y="747"/>
                    </a:lnTo>
                    <a:cubicBezTo>
                      <a:pt x="4277" y="531"/>
                      <a:pt x="4195" y="314"/>
                      <a:pt x="4033" y="179"/>
                    </a:cubicBezTo>
                    <a:cubicBezTo>
                      <a:pt x="3887" y="57"/>
                      <a:pt x="3707" y="1"/>
                      <a:pt x="35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5" name="Google Shape;2655;p13"/>
              <p:cNvSpPr/>
              <p:nvPr/>
            </p:nvSpPr>
            <p:spPr>
              <a:xfrm>
                <a:off x="6680625" y="2173775"/>
                <a:ext cx="87300" cy="97525"/>
              </a:xfrm>
              <a:custGeom>
                <a:rect b="b" l="l" r="r" t="t"/>
                <a:pathLst>
                  <a:path extrusionOk="0" h="3901" w="3492">
                    <a:moveTo>
                      <a:pt x="2412" y="1"/>
                    </a:moveTo>
                    <a:cubicBezTo>
                      <a:pt x="2328" y="1"/>
                      <a:pt x="2245" y="14"/>
                      <a:pt x="2165" y="43"/>
                    </a:cubicBezTo>
                    <a:lnTo>
                      <a:pt x="528" y="422"/>
                    </a:lnTo>
                    <a:cubicBezTo>
                      <a:pt x="149" y="503"/>
                      <a:pt x="0" y="761"/>
                      <a:pt x="95" y="1166"/>
                    </a:cubicBezTo>
                    <a:lnTo>
                      <a:pt x="595" y="3277"/>
                    </a:lnTo>
                    <a:cubicBezTo>
                      <a:pt x="622" y="3480"/>
                      <a:pt x="717" y="3670"/>
                      <a:pt x="866" y="3819"/>
                    </a:cubicBezTo>
                    <a:cubicBezTo>
                      <a:pt x="953" y="3871"/>
                      <a:pt x="1058" y="3901"/>
                      <a:pt x="1164" y="3901"/>
                    </a:cubicBezTo>
                    <a:cubicBezTo>
                      <a:pt x="1223" y="3901"/>
                      <a:pt x="1282" y="3892"/>
                      <a:pt x="1340" y="3873"/>
                    </a:cubicBezTo>
                    <a:lnTo>
                      <a:pt x="2977" y="3480"/>
                    </a:lnTo>
                    <a:cubicBezTo>
                      <a:pt x="3126" y="3453"/>
                      <a:pt x="3275" y="3386"/>
                      <a:pt x="3383" y="3291"/>
                    </a:cubicBezTo>
                    <a:cubicBezTo>
                      <a:pt x="3464" y="3183"/>
                      <a:pt x="3491" y="3047"/>
                      <a:pt x="3450" y="2925"/>
                    </a:cubicBezTo>
                    <a:cubicBezTo>
                      <a:pt x="3437" y="2804"/>
                      <a:pt x="3356" y="2695"/>
                      <a:pt x="3247" y="2655"/>
                    </a:cubicBezTo>
                    <a:cubicBezTo>
                      <a:pt x="3185" y="2636"/>
                      <a:pt x="3119" y="2626"/>
                      <a:pt x="3053" y="2626"/>
                    </a:cubicBezTo>
                    <a:cubicBezTo>
                      <a:pt x="2977" y="2626"/>
                      <a:pt x="2901" y="2639"/>
                      <a:pt x="2828" y="2668"/>
                    </a:cubicBezTo>
                    <a:lnTo>
                      <a:pt x="1746" y="2925"/>
                    </a:lnTo>
                    <a:lnTo>
                      <a:pt x="1610" y="2384"/>
                    </a:lnTo>
                    <a:lnTo>
                      <a:pt x="2422" y="2195"/>
                    </a:lnTo>
                    <a:cubicBezTo>
                      <a:pt x="2557" y="2168"/>
                      <a:pt x="2693" y="2114"/>
                      <a:pt x="2801" y="2019"/>
                    </a:cubicBezTo>
                    <a:cubicBezTo>
                      <a:pt x="2896" y="1965"/>
                      <a:pt x="2923" y="1843"/>
                      <a:pt x="2882" y="1748"/>
                    </a:cubicBezTo>
                    <a:cubicBezTo>
                      <a:pt x="2842" y="1613"/>
                      <a:pt x="2787" y="1518"/>
                      <a:pt x="2706" y="1478"/>
                    </a:cubicBezTo>
                    <a:cubicBezTo>
                      <a:pt x="2645" y="1464"/>
                      <a:pt x="2581" y="1457"/>
                      <a:pt x="2515" y="1457"/>
                    </a:cubicBezTo>
                    <a:cubicBezTo>
                      <a:pt x="2449" y="1457"/>
                      <a:pt x="2381" y="1464"/>
                      <a:pt x="2314" y="1478"/>
                    </a:cubicBezTo>
                    <a:lnTo>
                      <a:pt x="1434" y="1681"/>
                    </a:lnTo>
                    <a:lnTo>
                      <a:pt x="1299" y="1099"/>
                    </a:lnTo>
                    <a:lnTo>
                      <a:pt x="2409" y="842"/>
                    </a:lnTo>
                    <a:cubicBezTo>
                      <a:pt x="2544" y="828"/>
                      <a:pt x="2693" y="761"/>
                      <a:pt x="2787" y="652"/>
                    </a:cubicBezTo>
                    <a:cubicBezTo>
                      <a:pt x="2869" y="558"/>
                      <a:pt x="2882" y="422"/>
                      <a:pt x="2842" y="314"/>
                    </a:cubicBezTo>
                    <a:cubicBezTo>
                      <a:pt x="2828" y="192"/>
                      <a:pt x="2733" y="84"/>
                      <a:pt x="2625" y="30"/>
                    </a:cubicBezTo>
                    <a:cubicBezTo>
                      <a:pt x="2556" y="11"/>
                      <a:pt x="2484" y="1"/>
                      <a:pt x="24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6" name="Google Shape;2656;p13"/>
              <p:cNvSpPr/>
              <p:nvPr/>
            </p:nvSpPr>
            <p:spPr>
              <a:xfrm>
                <a:off x="6765175" y="2145050"/>
                <a:ext cx="100850" cy="98425"/>
              </a:xfrm>
              <a:custGeom>
                <a:rect b="b" l="l" r="r" t="t"/>
                <a:pathLst>
                  <a:path extrusionOk="0" h="3937" w="4034">
                    <a:moveTo>
                      <a:pt x="1760" y="759"/>
                    </a:moveTo>
                    <a:cubicBezTo>
                      <a:pt x="1895" y="759"/>
                      <a:pt x="2017" y="854"/>
                      <a:pt x="2071" y="989"/>
                    </a:cubicBezTo>
                    <a:cubicBezTo>
                      <a:pt x="2152" y="1111"/>
                      <a:pt x="2152" y="1287"/>
                      <a:pt x="2044" y="1395"/>
                    </a:cubicBezTo>
                    <a:cubicBezTo>
                      <a:pt x="1909" y="1544"/>
                      <a:pt x="1746" y="1666"/>
                      <a:pt x="1557" y="1747"/>
                    </a:cubicBezTo>
                    <a:lnTo>
                      <a:pt x="1164" y="935"/>
                    </a:lnTo>
                    <a:cubicBezTo>
                      <a:pt x="1354" y="841"/>
                      <a:pt x="1557" y="773"/>
                      <a:pt x="1760" y="759"/>
                    </a:cubicBezTo>
                    <a:close/>
                    <a:moveTo>
                      <a:pt x="2106" y="1"/>
                    </a:moveTo>
                    <a:cubicBezTo>
                      <a:pt x="1844" y="1"/>
                      <a:pt x="1588" y="64"/>
                      <a:pt x="1354" y="191"/>
                    </a:cubicBezTo>
                    <a:lnTo>
                      <a:pt x="380" y="665"/>
                    </a:lnTo>
                    <a:cubicBezTo>
                      <a:pt x="231" y="732"/>
                      <a:pt x="123" y="854"/>
                      <a:pt x="55" y="989"/>
                    </a:cubicBezTo>
                    <a:cubicBezTo>
                      <a:pt x="1" y="1152"/>
                      <a:pt x="14" y="1328"/>
                      <a:pt x="109" y="1477"/>
                    </a:cubicBezTo>
                    <a:lnTo>
                      <a:pt x="1056" y="3439"/>
                    </a:lnTo>
                    <a:cubicBezTo>
                      <a:pt x="1124" y="3628"/>
                      <a:pt x="1246" y="3790"/>
                      <a:pt x="1422" y="3899"/>
                    </a:cubicBezTo>
                    <a:cubicBezTo>
                      <a:pt x="1483" y="3924"/>
                      <a:pt x="1546" y="3936"/>
                      <a:pt x="1608" y="3936"/>
                    </a:cubicBezTo>
                    <a:cubicBezTo>
                      <a:pt x="1711" y="3936"/>
                      <a:pt x="1811" y="3903"/>
                      <a:pt x="1895" y="3844"/>
                    </a:cubicBezTo>
                    <a:cubicBezTo>
                      <a:pt x="2274" y="3682"/>
                      <a:pt x="2342" y="3357"/>
                      <a:pt x="2112" y="2897"/>
                    </a:cubicBezTo>
                    <a:lnTo>
                      <a:pt x="1895" y="2451"/>
                    </a:lnTo>
                    <a:lnTo>
                      <a:pt x="2152" y="2315"/>
                    </a:lnTo>
                    <a:cubicBezTo>
                      <a:pt x="2233" y="2261"/>
                      <a:pt x="2328" y="2248"/>
                      <a:pt x="2423" y="2248"/>
                    </a:cubicBezTo>
                    <a:cubicBezTo>
                      <a:pt x="2518" y="2261"/>
                      <a:pt x="2599" y="2302"/>
                      <a:pt x="2653" y="2383"/>
                    </a:cubicBezTo>
                    <a:cubicBezTo>
                      <a:pt x="2775" y="2505"/>
                      <a:pt x="2869" y="2640"/>
                      <a:pt x="2924" y="2803"/>
                    </a:cubicBezTo>
                    <a:cubicBezTo>
                      <a:pt x="2978" y="2938"/>
                      <a:pt x="3099" y="3033"/>
                      <a:pt x="3235" y="3087"/>
                    </a:cubicBezTo>
                    <a:cubicBezTo>
                      <a:pt x="3272" y="3093"/>
                      <a:pt x="3310" y="3097"/>
                      <a:pt x="3348" y="3097"/>
                    </a:cubicBezTo>
                    <a:cubicBezTo>
                      <a:pt x="3464" y="3097"/>
                      <a:pt x="3583" y="3066"/>
                      <a:pt x="3695" y="3006"/>
                    </a:cubicBezTo>
                    <a:cubicBezTo>
                      <a:pt x="3790" y="2951"/>
                      <a:pt x="3884" y="2884"/>
                      <a:pt x="3952" y="2803"/>
                    </a:cubicBezTo>
                    <a:cubicBezTo>
                      <a:pt x="4020" y="2708"/>
                      <a:pt x="4033" y="2600"/>
                      <a:pt x="4006" y="2491"/>
                    </a:cubicBezTo>
                    <a:cubicBezTo>
                      <a:pt x="3992" y="2315"/>
                      <a:pt x="3925" y="2153"/>
                      <a:pt x="3844" y="2004"/>
                    </a:cubicBezTo>
                    <a:cubicBezTo>
                      <a:pt x="3762" y="1815"/>
                      <a:pt x="3614" y="1666"/>
                      <a:pt x="3424" y="1585"/>
                    </a:cubicBezTo>
                    <a:cubicBezTo>
                      <a:pt x="3332" y="1542"/>
                      <a:pt x="3237" y="1522"/>
                      <a:pt x="3143" y="1522"/>
                    </a:cubicBezTo>
                    <a:cubicBezTo>
                      <a:pt x="3058" y="1522"/>
                      <a:pt x="2974" y="1539"/>
                      <a:pt x="2896" y="1571"/>
                    </a:cubicBezTo>
                    <a:cubicBezTo>
                      <a:pt x="3045" y="1449"/>
                      <a:pt x="3154" y="1274"/>
                      <a:pt x="3194" y="1098"/>
                    </a:cubicBezTo>
                    <a:cubicBezTo>
                      <a:pt x="3221" y="895"/>
                      <a:pt x="3194" y="705"/>
                      <a:pt x="3099" y="529"/>
                    </a:cubicBezTo>
                    <a:cubicBezTo>
                      <a:pt x="2964" y="259"/>
                      <a:pt x="2707" y="69"/>
                      <a:pt x="2409" y="29"/>
                    </a:cubicBezTo>
                    <a:cubicBezTo>
                      <a:pt x="2308" y="10"/>
                      <a:pt x="2206" y="1"/>
                      <a:pt x="21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57" name="Google Shape;2657;p13"/>
            <p:cNvGrpSpPr/>
            <p:nvPr/>
          </p:nvGrpSpPr>
          <p:grpSpPr>
            <a:xfrm>
              <a:off x="5415663" y="1414075"/>
              <a:ext cx="933925" cy="870850"/>
              <a:chOff x="4741175" y="1414075"/>
              <a:chExt cx="933925" cy="870850"/>
            </a:xfrm>
          </p:grpSpPr>
          <p:sp>
            <p:nvSpPr>
              <p:cNvPr id="2658" name="Google Shape;2658;p13"/>
              <p:cNvSpPr/>
              <p:nvPr/>
            </p:nvSpPr>
            <p:spPr>
              <a:xfrm>
                <a:off x="5493250" y="1877025"/>
                <a:ext cx="181350" cy="93800"/>
              </a:xfrm>
              <a:custGeom>
                <a:rect b="b" l="l" r="r" t="t"/>
                <a:pathLst>
                  <a:path extrusionOk="0" h="3752" w="7254">
                    <a:moveTo>
                      <a:pt x="3235" y="1"/>
                    </a:moveTo>
                    <a:cubicBezTo>
                      <a:pt x="2354" y="1"/>
                      <a:pt x="326" y="1346"/>
                      <a:pt x="326" y="1346"/>
                    </a:cubicBezTo>
                    <a:lnTo>
                      <a:pt x="1" y="3646"/>
                    </a:lnTo>
                    <a:lnTo>
                      <a:pt x="1" y="3646"/>
                    </a:lnTo>
                    <a:lnTo>
                      <a:pt x="2883" y="1968"/>
                    </a:lnTo>
                    <a:cubicBezTo>
                      <a:pt x="2883" y="1968"/>
                      <a:pt x="5716" y="3751"/>
                      <a:pt x="6578" y="3751"/>
                    </a:cubicBezTo>
                    <a:cubicBezTo>
                      <a:pt x="6660" y="3751"/>
                      <a:pt x="6724" y="3735"/>
                      <a:pt x="6766" y="3700"/>
                    </a:cubicBezTo>
                    <a:cubicBezTo>
                      <a:pt x="7253" y="3294"/>
                      <a:pt x="4114" y="453"/>
                      <a:pt x="3492" y="60"/>
                    </a:cubicBezTo>
                    <a:cubicBezTo>
                      <a:pt x="3425" y="19"/>
                      <a:pt x="3338" y="1"/>
                      <a:pt x="323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9" name="Google Shape;2659;p13"/>
              <p:cNvSpPr/>
              <p:nvPr/>
            </p:nvSpPr>
            <p:spPr>
              <a:xfrm>
                <a:off x="5483100" y="1960850"/>
                <a:ext cx="192000" cy="103650"/>
              </a:xfrm>
              <a:custGeom>
                <a:rect b="b" l="l" r="r" t="t"/>
                <a:pathLst>
                  <a:path extrusionOk="0" h="4146" w="7680">
                    <a:moveTo>
                      <a:pt x="3899" y="1"/>
                    </a:moveTo>
                    <a:cubicBezTo>
                      <a:pt x="2816" y="1"/>
                      <a:pt x="419" y="968"/>
                      <a:pt x="407" y="1118"/>
                    </a:cubicBezTo>
                    <a:lnTo>
                      <a:pt x="1" y="2810"/>
                    </a:lnTo>
                    <a:lnTo>
                      <a:pt x="1" y="2810"/>
                    </a:lnTo>
                    <a:lnTo>
                      <a:pt x="3830" y="1700"/>
                    </a:lnTo>
                    <a:cubicBezTo>
                      <a:pt x="3830" y="1700"/>
                      <a:pt x="6374" y="4000"/>
                      <a:pt x="7051" y="4136"/>
                    </a:cubicBezTo>
                    <a:cubicBezTo>
                      <a:pt x="7083" y="4142"/>
                      <a:pt x="7113" y="4145"/>
                      <a:pt x="7141" y="4145"/>
                    </a:cubicBezTo>
                    <a:cubicBezTo>
                      <a:pt x="7680" y="4145"/>
                      <a:pt x="7214" y="2922"/>
                      <a:pt x="6699" y="2201"/>
                    </a:cubicBezTo>
                    <a:cubicBezTo>
                      <a:pt x="6158" y="1443"/>
                      <a:pt x="5062" y="212"/>
                      <a:pt x="4141" y="22"/>
                    </a:cubicBezTo>
                    <a:cubicBezTo>
                      <a:pt x="4071" y="8"/>
                      <a:pt x="3990" y="1"/>
                      <a:pt x="389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0" name="Google Shape;2660;p13"/>
              <p:cNvSpPr/>
              <p:nvPr/>
            </p:nvSpPr>
            <p:spPr>
              <a:xfrm>
                <a:off x="5471275" y="2032950"/>
                <a:ext cx="183700" cy="114675"/>
              </a:xfrm>
              <a:custGeom>
                <a:rect b="b" l="l" r="r" t="t"/>
                <a:pathLst>
                  <a:path extrusionOk="0" h="4587" w="7348">
                    <a:moveTo>
                      <a:pt x="3043" y="0"/>
                    </a:moveTo>
                    <a:cubicBezTo>
                      <a:pt x="1937" y="0"/>
                      <a:pt x="880" y="115"/>
                      <a:pt x="880" y="115"/>
                    </a:cubicBezTo>
                    <a:lnTo>
                      <a:pt x="0" y="1955"/>
                    </a:lnTo>
                    <a:lnTo>
                      <a:pt x="4466" y="1874"/>
                    </a:lnTo>
                    <a:cubicBezTo>
                      <a:pt x="4466" y="1874"/>
                      <a:pt x="5835" y="4587"/>
                      <a:pt x="6570" y="4587"/>
                    </a:cubicBezTo>
                    <a:cubicBezTo>
                      <a:pt x="6591" y="4587"/>
                      <a:pt x="6611" y="4585"/>
                      <a:pt x="6631" y="4580"/>
                    </a:cubicBezTo>
                    <a:cubicBezTo>
                      <a:pt x="7348" y="4404"/>
                      <a:pt x="5995" y="1401"/>
                      <a:pt x="5480" y="535"/>
                    </a:cubicBezTo>
                    <a:cubicBezTo>
                      <a:pt x="5234" y="108"/>
                      <a:pt x="4115" y="0"/>
                      <a:pt x="304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1" name="Google Shape;2661;p13"/>
              <p:cNvSpPr/>
              <p:nvPr/>
            </p:nvSpPr>
            <p:spPr>
              <a:xfrm>
                <a:off x="5433525" y="1626950"/>
                <a:ext cx="89200" cy="117400"/>
              </a:xfrm>
              <a:custGeom>
                <a:rect b="b" l="l" r="r" t="t"/>
                <a:pathLst>
                  <a:path extrusionOk="0" h="4696" w="3568">
                    <a:moveTo>
                      <a:pt x="1196" y="1"/>
                    </a:moveTo>
                    <a:cubicBezTo>
                      <a:pt x="637" y="1"/>
                      <a:pt x="1" y="536"/>
                      <a:pt x="441" y="2499"/>
                    </a:cubicBezTo>
                    <a:cubicBezTo>
                      <a:pt x="617" y="3230"/>
                      <a:pt x="834" y="3961"/>
                      <a:pt x="1091" y="4664"/>
                    </a:cubicBezTo>
                    <a:cubicBezTo>
                      <a:pt x="1244" y="4686"/>
                      <a:pt x="1392" y="4696"/>
                      <a:pt x="1533" y="4696"/>
                    </a:cubicBezTo>
                    <a:cubicBezTo>
                      <a:pt x="2812" y="4696"/>
                      <a:pt x="3567" y="3885"/>
                      <a:pt x="3323" y="3568"/>
                    </a:cubicBezTo>
                    <a:cubicBezTo>
                      <a:pt x="3053" y="3216"/>
                      <a:pt x="3053" y="1809"/>
                      <a:pt x="3080" y="1471"/>
                    </a:cubicBezTo>
                    <a:cubicBezTo>
                      <a:pt x="3120" y="1133"/>
                      <a:pt x="2877" y="1200"/>
                      <a:pt x="2647" y="1146"/>
                    </a:cubicBezTo>
                    <a:cubicBezTo>
                      <a:pt x="2403" y="1092"/>
                      <a:pt x="1957" y="673"/>
                      <a:pt x="1713" y="348"/>
                    </a:cubicBezTo>
                    <a:cubicBezTo>
                      <a:pt x="1605" y="213"/>
                      <a:pt x="1470" y="91"/>
                      <a:pt x="1321" y="10"/>
                    </a:cubicBezTo>
                    <a:cubicBezTo>
                      <a:pt x="1280" y="4"/>
                      <a:pt x="1238" y="1"/>
                      <a:pt x="119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2" name="Google Shape;2662;p13"/>
              <p:cNvSpPr/>
              <p:nvPr/>
            </p:nvSpPr>
            <p:spPr>
              <a:xfrm>
                <a:off x="5450975" y="1745225"/>
                <a:ext cx="124175" cy="161450"/>
              </a:xfrm>
              <a:custGeom>
                <a:rect b="b" l="l" r="r" t="t"/>
                <a:pathLst>
                  <a:path extrusionOk="0" h="6458" w="4967">
                    <a:moveTo>
                      <a:pt x="3239" y="1474"/>
                    </a:moveTo>
                    <a:lnTo>
                      <a:pt x="3239" y="1474"/>
                    </a:lnTo>
                    <a:cubicBezTo>
                      <a:pt x="3238" y="1479"/>
                      <a:pt x="3236" y="1484"/>
                      <a:pt x="3234" y="1489"/>
                    </a:cubicBezTo>
                    <a:cubicBezTo>
                      <a:pt x="3236" y="1484"/>
                      <a:pt x="3237" y="1479"/>
                      <a:pt x="3239" y="1474"/>
                    </a:cubicBezTo>
                    <a:close/>
                    <a:moveTo>
                      <a:pt x="2906" y="2678"/>
                    </a:moveTo>
                    <a:cubicBezTo>
                      <a:pt x="2896" y="2705"/>
                      <a:pt x="2888" y="2733"/>
                      <a:pt x="2883" y="2761"/>
                    </a:cubicBezTo>
                    <a:cubicBezTo>
                      <a:pt x="2893" y="2724"/>
                      <a:pt x="2901" y="2697"/>
                      <a:pt x="2906" y="2678"/>
                    </a:cubicBezTo>
                    <a:close/>
                    <a:moveTo>
                      <a:pt x="4127" y="1"/>
                    </a:moveTo>
                    <a:cubicBezTo>
                      <a:pt x="3667" y="14"/>
                      <a:pt x="3288" y="380"/>
                      <a:pt x="3275" y="853"/>
                    </a:cubicBezTo>
                    <a:cubicBezTo>
                      <a:pt x="3261" y="1029"/>
                      <a:pt x="3261" y="1205"/>
                      <a:pt x="3248" y="1368"/>
                    </a:cubicBezTo>
                    <a:cubicBezTo>
                      <a:pt x="3248" y="1376"/>
                      <a:pt x="3248" y="1384"/>
                      <a:pt x="3248" y="1392"/>
                    </a:cubicBezTo>
                    <a:lnTo>
                      <a:pt x="3248" y="1392"/>
                    </a:lnTo>
                    <a:cubicBezTo>
                      <a:pt x="3244" y="1400"/>
                      <a:pt x="3238" y="1415"/>
                      <a:pt x="3234" y="1435"/>
                    </a:cubicBezTo>
                    <a:cubicBezTo>
                      <a:pt x="3221" y="1530"/>
                      <a:pt x="3207" y="1638"/>
                      <a:pt x="3180" y="1719"/>
                    </a:cubicBezTo>
                    <a:cubicBezTo>
                      <a:pt x="3140" y="2017"/>
                      <a:pt x="3058" y="2301"/>
                      <a:pt x="2964" y="2572"/>
                    </a:cubicBezTo>
                    <a:cubicBezTo>
                      <a:pt x="2946" y="2595"/>
                      <a:pt x="2931" y="2621"/>
                      <a:pt x="2919" y="2649"/>
                    </a:cubicBezTo>
                    <a:lnTo>
                      <a:pt x="2919" y="2649"/>
                    </a:lnTo>
                    <a:cubicBezTo>
                      <a:pt x="2920" y="2644"/>
                      <a:pt x="2920" y="2641"/>
                      <a:pt x="2919" y="2641"/>
                    </a:cubicBezTo>
                    <a:lnTo>
                      <a:pt x="2919" y="2641"/>
                    </a:lnTo>
                    <a:cubicBezTo>
                      <a:pt x="2918" y="2641"/>
                      <a:pt x="2914" y="2651"/>
                      <a:pt x="2906" y="2678"/>
                    </a:cubicBezTo>
                    <a:lnTo>
                      <a:pt x="2906" y="2678"/>
                    </a:lnTo>
                    <a:cubicBezTo>
                      <a:pt x="2910" y="2668"/>
                      <a:pt x="2914" y="2658"/>
                      <a:pt x="2919" y="2649"/>
                    </a:cubicBezTo>
                    <a:lnTo>
                      <a:pt x="2919" y="2649"/>
                    </a:lnTo>
                    <a:cubicBezTo>
                      <a:pt x="2914" y="2672"/>
                      <a:pt x="2897" y="2740"/>
                      <a:pt x="2883" y="2775"/>
                    </a:cubicBezTo>
                    <a:lnTo>
                      <a:pt x="2666" y="3140"/>
                    </a:lnTo>
                    <a:cubicBezTo>
                      <a:pt x="2612" y="3248"/>
                      <a:pt x="2558" y="3357"/>
                      <a:pt x="2490" y="3451"/>
                    </a:cubicBezTo>
                    <a:lnTo>
                      <a:pt x="2382" y="3587"/>
                    </a:lnTo>
                    <a:cubicBezTo>
                      <a:pt x="2372" y="3598"/>
                      <a:pt x="2368" y="3603"/>
                      <a:pt x="2368" y="3603"/>
                    </a:cubicBezTo>
                    <a:cubicBezTo>
                      <a:pt x="2366" y="3603"/>
                      <a:pt x="2432" y="3518"/>
                      <a:pt x="2429" y="3518"/>
                    </a:cubicBezTo>
                    <a:lnTo>
                      <a:pt x="2429" y="3518"/>
                    </a:lnTo>
                    <a:cubicBezTo>
                      <a:pt x="2428" y="3518"/>
                      <a:pt x="2416" y="3533"/>
                      <a:pt x="2382" y="3573"/>
                    </a:cubicBezTo>
                    <a:cubicBezTo>
                      <a:pt x="2247" y="3736"/>
                      <a:pt x="2098" y="3911"/>
                      <a:pt x="1949" y="4060"/>
                    </a:cubicBezTo>
                    <a:lnTo>
                      <a:pt x="1732" y="4250"/>
                    </a:lnTo>
                    <a:lnTo>
                      <a:pt x="1732" y="4250"/>
                    </a:lnTo>
                    <a:lnTo>
                      <a:pt x="1732" y="4250"/>
                    </a:lnTo>
                    <a:lnTo>
                      <a:pt x="1665" y="4290"/>
                    </a:lnTo>
                    <a:cubicBezTo>
                      <a:pt x="1421" y="4466"/>
                      <a:pt x="1178" y="4615"/>
                      <a:pt x="921" y="4737"/>
                    </a:cubicBezTo>
                    <a:lnTo>
                      <a:pt x="853" y="4764"/>
                    </a:lnTo>
                    <a:lnTo>
                      <a:pt x="745" y="4804"/>
                    </a:lnTo>
                    <a:cubicBezTo>
                      <a:pt x="325" y="4926"/>
                      <a:pt x="0" y="5400"/>
                      <a:pt x="149" y="5833"/>
                    </a:cubicBezTo>
                    <a:cubicBezTo>
                      <a:pt x="251" y="6207"/>
                      <a:pt x="591" y="6457"/>
                      <a:pt x="968" y="6457"/>
                    </a:cubicBezTo>
                    <a:cubicBezTo>
                      <a:pt x="1042" y="6457"/>
                      <a:pt x="1116" y="6448"/>
                      <a:pt x="1191" y="6428"/>
                    </a:cubicBezTo>
                    <a:cubicBezTo>
                      <a:pt x="2707" y="5995"/>
                      <a:pt x="3911" y="4669"/>
                      <a:pt x="4493" y="3248"/>
                    </a:cubicBezTo>
                    <a:cubicBezTo>
                      <a:pt x="4790" y="2477"/>
                      <a:pt x="4953" y="1665"/>
                      <a:pt x="4966" y="853"/>
                    </a:cubicBezTo>
                    <a:cubicBezTo>
                      <a:pt x="4966" y="380"/>
                      <a:pt x="4587" y="14"/>
                      <a:pt x="412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3" name="Google Shape;2663;p13"/>
              <p:cNvSpPr/>
              <p:nvPr/>
            </p:nvSpPr>
            <p:spPr>
              <a:xfrm>
                <a:off x="4906925" y="1610250"/>
                <a:ext cx="97675" cy="116825"/>
              </a:xfrm>
              <a:custGeom>
                <a:rect b="b" l="l" r="r" t="t"/>
                <a:pathLst>
                  <a:path extrusionOk="0" h="4673" w="3907">
                    <a:moveTo>
                      <a:pt x="2639" y="1"/>
                    </a:moveTo>
                    <a:cubicBezTo>
                      <a:pt x="2631" y="1"/>
                      <a:pt x="2623" y="1"/>
                      <a:pt x="2616" y="1"/>
                    </a:cubicBezTo>
                    <a:cubicBezTo>
                      <a:pt x="2454" y="69"/>
                      <a:pt x="2305" y="177"/>
                      <a:pt x="2196" y="312"/>
                    </a:cubicBezTo>
                    <a:cubicBezTo>
                      <a:pt x="1926" y="610"/>
                      <a:pt x="1439" y="989"/>
                      <a:pt x="1195" y="1016"/>
                    </a:cubicBezTo>
                    <a:cubicBezTo>
                      <a:pt x="965" y="1056"/>
                      <a:pt x="722" y="948"/>
                      <a:pt x="722" y="1314"/>
                    </a:cubicBezTo>
                    <a:cubicBezTo>
                      <a:pt x="722" y="1665"/>
                      <a:pt x="600" y="3032"/>
                      <a:pt x="302" y="3370"/>
                    </a:cubicBezTo>
                    <a:cubicBezTo>
                      <a:pt x="1" y="3698"/>
                      <a:pt x="816" y="4672"/>
                      <a:pt x="2281" y="4672"/>
                    </a:cubicBezTo>
                    <a:cubicBezTo>
                      <a:pt x="2329" y="4672"/>
                      <a:pt x="2377" y="4671"/>
                      <a:pt x="2426" y="4669"/>
                    </a:cubicBezTo>
                    <a:cubicBezTo>
                      <a:pt x="2751" y="3993"/>
                      <a:pt x="3035" y="3276"/>
                      <a:pt x="3265" y="2558"/>
                    </a:cubicBezTo>
                    <a:cubicBezTo>
                      <a:pt x="3907" y="528"/>
                      <a:pt x="3229" y="1"/>
                      <a:pt x="263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4" name="Google Shape;2664;p13"/>
              <p:cNvSpPr/>
              <p:nvPr/>
            </p:nvSpPr>
            <p:spPr>
              <a:xfrm>
                <a:off x="4849850" y="1720200"/>
                <a:ext cx="113350" cy="168325"/>
              </a:xfrm>
              <a:custGeom>
                <a:rect b="b" l="l" r="r" t="t"/>
                <a:pathLst>
                  <a:path extrusionOk="0" h="6733" w="4534">
                    <a:moveTo>
                      <a:pt x="1787" y="1998"/>
                    </a:moveTo>
                    <a:cubicBezTo>
                      <a:pt x="1787" y="1998"/>
                      <a:pt x="1787" y="2000"/>
                      <a:pt x="1787" y="2003"/>
                    </a:cubicBezTo>
                    <a:cubicBezTo>
                      <a:pt x="1787" y="2012"/>
                      <a:pt x="1788" y="2022"/>
                      <a:pt x="1790" y="2033"/>
                    </a:cubicBezTo>
                    <a:lnTo>
                      <a:pt x="1790" y="2033"/>
                    </a:lnTo>
                    <a:cubicBezTo>
                      <a:pt x="1789" y="2014"/>
                      <a:pt x="1788" y="1998"/>
                      <a:pt x="1787" y="1998"/>
                    </a:cubicBezTo>
                    <a:close/>
                    <a:moveTo>
                      <a:pt x="2066" y="3092"/>
                    </a:moveTo>
                    <a:cubicBezTo>
                      <a:pt x="2068" y="3092"/>
                      <a:pt x="2077" y="3115"/>
                      <a:pt x="2087" y="3140"/>
                    </a:cubicBezTo>
                    <a:lnTo>
                      <a:pt x="2087" y="3140"/>
                    </a:lnTo>
                    <a:lnTo>
                      <a:pt x="2071" y="3113"/>
                    </a:lnTo>
                    <a:cubicBezTo>
                      <a:pt x="2067" y="3098"/>
                      <a:pt x="2065" y="3092"/>
                      <a:pt x="2066" y="3092"/>
                    </a:cubicBezTo>
                    <a:close/>
                    <a:moveTo>
                      <a:pt x="907" y="1"/>
                    </a:moveTo>
                    <a:cubicBezTo>
                      <a:pt x="447" y="14"/>
                      <a:pt x="68" y="393"/>
                      <a:pt x="68" y="853"/>
                    </a:cubicBezTo>
                    <a:cubicBezTo>
                      <a:pt x="1" y="2166"/>
                      <a:pt x="271" y="3546"/>
                      <a:pt x="988" y="4655"/>
                    </a:cubicBezTo>
                    <a:cubicBezTo>
                      <a:pt x="1462" y="5372"/>
                      <a:pt x="2098" y="5968"/>
                      <a:pt x="2842" y="6414"/>
                    </a:cubicBezTo>
                    <a:cubicBezTo>
                      <a:pt x="3018" y="6523"/>
                      <a:pt x="3208" y="6617"/>
                      <a:pt x="3410" y="6685"/>
                    </a:cubicBezTo>
                    <a:cubicBezTo>
                      <a:pt x="3486" y="6718"/>
                      <a:pt x="3565" y="6732"/>
                      <a:pt x="3646" y="6732"/>
                    </a:cubicBezTo>
                    <a:cubicBezTo>
                      <a:pt x="4001" y="6732"/>
                      <a:pt x="4373" y="6442"/>
                      <a:pt x="4439" y="6090"/>
                    </a:cubicBezTo>
                    <a:cubicBezTo>
                      <a:pt x="4534" y="5670"/>
                      <a:pt x="4290" y="5237"/>
                      <a:pt x="3857" y="5061"/>
                    </a:cubicBezTo>
                    <a:lnTo>
                      <a:pt x="3857" y="5061"/>
                    </a:lnTo>
                    <a:cubicBezTo>
                      <a:pt x="3984" y="5108"/>
                      <a:pt x="4034" y="5125"/>
                      <a:pt x="4039" y="5125"/>
                    </a:cubicBezTo>
                    <a:cubicBezTo>
                      <a:pt x="4052" y="5125"/>
                      <a:pt x="3846" y="5040"/>
                      <a:pt x="3762" y="4994"/>
                    </a:cubicBezTo>
                    <a:lnTo>
                      <a:pt x="3465" y="4831"/>
                    </a:lnTo>
                    <a:lnTo>
                      <a:pt x="3289" y="4682"/>
                    </a:lnTo>
                    <a:lnTo>
                      <a:pt x="3343" y="4737"/>
                    </a:lnTo>
                    <a:lnTo>
                      <a:pt x="3248" y="4655"/>
                    </a:lnTo>
                    <a:lnTo>
                      <a:pt x="2842" y="4290"/>
                    </a:lnTo>
                    <a:lnTo>
                      <a:pt x="2653" y="4060"/>
                    </a:lnTo>
                    <a:lnTo>
                      <a:pt x="2572" y="3965"/>
                    </a:lnTo>
                    <a:cubicBezTo>
                      <a:pt x="2436" y="3762"/>
                      <a:pt x="2314" y="3573"/>
                      <a:pt x="2193" y="3356"/>
                    </a:cubicBezTo>
                    <a:lnTo>
                      <a:pt x="2125" y="3208"/>
                    </a:lnTo>
                    <a:lnTo>
                      <a:pt x="2113" y="3186"/>
                    </a:lnTo>
                    <a:lnTo>
                      <a:pt x="2113" y="3186"/>
                    </a:lnTo>
                    <a:cubicBezTo>
                      <a:pt x="2113" y="3185"/>
                      <a:pt x="2112" y="3183"/>
                      <a:pt x="2111" y="3180"/>
                    </a:cubicBezTo>
                    <a:cubicBezTo>
                      <a:pt x="2057" y="3059"/>
                      <a:pt x="2017" y="2923"/>
                      <a:pt x="1976" y="2802"/>
                    </a:cubicBezTo>
                    <a:cubicBezTo>
                      <a:pt x="1922" y="2639"/>
                      <a:pt x="1881" y="2490"/>
                      <a:pt x="1854" y="2342"/>
                    </a:cubicBezTo>
                    <a:lnTo>
                      <a:pt x="1800" y="2098"/>
                    </a:lnTo>
                    <a:cubicBezTo>
                      <a:pt x="1800" y="2080"/>
                      <a:pt x="1794" y="2055"/>
                      <a:pt x="1790" y="2033"/>
                    </a:cubicBezTo>
                    <a:lnTo>
                      <a:pt x="1790" y="2033"/>
                    </a:lnTo>
                    <a:cubicBezTo>
                      <a:pt x="1792" y="2058"/>
                      <a:pt x="1793" y="2089"/>
                      <a:pt x="1793" y="2089"/>
                    </a:cubicBezTo>
                    <a:cubicBezTo>
                      <a:pt x="1792" y="2089"/>
                      <a:pt x="1790" y="2074"/>
                      <a:pt x="1787" y="2030"/>
                    </a:cubicBezTo>
                    <a:cubicBezTo>
                      <a:pt x="1746" y="1638"/>
                      <a:pt x="1733" y="1246"/>
                      <a:pt x="1760" y="853"/>
                    </a:cubicBezTo>
                    <a:cubicBezTo>
                      <a:pt x="1760" y="380"/>
                      <a:pt x="1381" y="1"/>
                      <a:pt x="90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5" name="Google Shape;2665;p13"/>
              <p:cNvSpPr/>
              <p:nvPr/>
            </p:nvSpPr>
            <p:spPr>
              <a:xfrm>
                <a:off x="4741600" y="1865525"/>
                <a:ext cx="181000" cy="94200"/>
              </a:xfrm>
              <a:custGeom>
                <a:rect b="b" l="l" r="r" t="t"/>
                <a:pathLst>
                  <a:path extrusionOk="0" h="3768" w="7240">
                    <a:moveTo>
                      <a:pt x="4009" y="1"/>
                    </a:moveTo>
                    <a:cubicBezTo>
                      <a:pt x="3905" y="1"/>
                      <a:pt x="3817" y="19"/>
                      <a:pt x="3749" y="60"/>
                    </a:cubicBezTo>
                    <a:cubicBezTo>
                      <a:pt x="3113" y="453"/>
                      <a:pt x="1" y="3294"/>
                      <a:pt x="474" y="3713"/>
                    </a:cubicBezTo>
                    <a:cubicBezTo>
                      <a:pt x="515" y="3751"/>
                      <a:pt x="579" y="3767"/>
                      <a:pt x="661" y="3767"/>
                    </a:cubicBezTo>
                    <a:cubicBezTo>
                      <a:pt x="1512" y="3767"/>
                      <a:pt x="4358" y="1968"/>
                      <a:pt x="4358" y="1968"/>
                    </a:cubicBezTo>
                    <a:lnTo>
                      <a:pt x="7240" y="3646"/>
                    </a:lnTo>
                    <a:lnTo>
                      <a:pt x="7240" y="3646"/>
                    </a:lnTo>
                    <a:lnTo>
                      <a:pt x="6915" y="1346"/>
                    </a:lnTo>
                    <a:cubicBezTo>
                      <a:pt x="6915" y="1346"/>
                      <a:pt x="4898" y="1"/>
                      <a:pt x="400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6" name="Google Shape;2666;p13"/>
              <p:cNvSpPr/>
              <p:nvPr/>
            </p:nvSpPr>
            <p:spPr>
              <a:xfrm>
                <a:off x="4741175" y="1949475"/>
                <a:ext cx="191925" cy="103575"/>
              </a:xfrm>
              <a:custGeom>
                <a:rect b="b" l="l" r="r" t="t"/>
                <a:pathLst>
                  <a:path extrusionOk="0" h="4143" w="7677">
                    <a:moveTo>
                      <a:pt x="3726" y="1"/>
                    </a:moveTo>
                    <a:cubicBezTo>
                      <a:pt x="3646" y="1"/>
                      <a:pt x="3573" y="6"/>
                      <a:pt x="3509" y="17"/>
                    </a:cubicBezTo>
                    <a:cubicBezTo>
                      <a:pt x="2589" y="193"/>
                      <a:pt x="1506" y="1438"/>
                      <a:pt x="965" y="2196"/>
                    </a:cubicBezTo>
                    <a:cubicBezTo>
                      <a:pt x="452" y="2926"/>
                      <a:pt x="0" y="4142"/>
                      <a:pt x="529" y="4142"/>
                    </a:cubicBezTo>
                    <a:cubicBezTo>
                      <a:pt x="558" y="4142"/>
                      <a:pt x="591" y="4139"/>
                      <a:pt x="627" y="4131"/>
                    </a:cubicBezTo>
                    <a:cubicBezTo>
                      <a:pt x="1303" y="3982"/>
                      <a:pt x="3847" y="1695"/>
                      <a:pt x="3847" y="1695"/>
                    </a:cubicBezTo>
                    <a:lnTo>
                      <a:pt x="7676" y="2832"/>
                    </a:lnTo>
                    <a:lnTo>
                      <a:pt x="7257" y="1113"/>
                    </a:lnTo>
                    <a:cubicBezTo>
                      <a:pt x="7257" y="962"/>
                      <a:pt x="4815" y="1"/>
                      <a:pt x="37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7" name="Google Shape;2667;p13"/>
              <p:cNvSpPr/>
              <p:nvPr/>
            </p:nvSpPr>
            <p:spPr>
              <a:xfrm>
                <a:off x="4761225" y="2021575"/>
                <a:ext cx="183700" cy="114525"/>
              </a:xfrm>
              <a:custGeom>
                <a:rect b="b" l="l" r="r" t="t"/>
                <a:pathLst>
                  <a:path extrusionOk="0" h="4581" w="7348">
                    <a:moveTo>
                      <a:pt x="4315" y="0"/>
                    </a:moveTo>
                    <a:cubicBezTo>
                      <a:pt x="3233" y="0"/>
                      <a:pt x="2096" y="107"/>
                      <a:pt x="1841" y="530"/>
                    </a:cubicBezTo>
                    <a:cubicBezTo>
                      <a:pt x="1340" y="1396"/>
                      <a:pt x="0" y="4426"/>
                      <a:pt x="704" y="4575"/>
                    </a:cubicBezTo>
                    <a:cubicBezTo>
                      <a:pt x="722" y="4579"/>
                      <a:pt x="740" y="4581"/>
                      <a:pt x="758" y="4581"/>
                    </a:cubicBezTo>
                    <a:cubicBezTo>
                      <a:pt x="1469" y="4581"/>
                      <a:pt x="2883" y="1869"/>
                      <a:pt x="2883" y="1869"/>
                    </a:cubicBezTo>
                    <a:lnTo>
                      <a:pt x="7348" y="1950"/>
                    </a:lnTo>
                    <a:lnTo>
                      <a:pt x="6455" y="110"/>
                    </a:lnTo>
                    <a:cubicBezTo>
                      <a:pt x="6455" y="110"/>
                      <a:pt x="5414" y="0"/>
                      <a:pt x="431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8" name="Google Shape;2668;p13"/>
              <p:cNvSpPr/>
              <p:nvPr/>
            </p:nvSpPr>
            <p:spPr>
              <a:xfrm>
                <a:off x="4908375" y="1741525"/>
                <a:ext cx="595400" cy="416775"/>
              </a:xfrm>
              <a:custGeom>
                <a:rect b="b" l="l" r="r" t="t"/>
                <a:pathLst>
                  <a:path extrusionOk="0" h="16671" w="23816">
                    <a:moveTo>
                      <a:pt x="4926" y="0"/>
                    </a:moveTo>
                    <a:cubicBezTo>
                      <a:pt x="2193" y="0"/>
                      <a:pt x="1" y="2192"/>
                      <a:pt x="1" y="4925"/>
                    </a:cubicBezTo>
                    <a:lnTo>
                      <a:pt x="1" y="11759"/>
                    </a:lnTo>
                    <a:cubicBezTo>
                      <a:pt x="1" y="14478"/>
                      <a:pt x="2193" y="16670"/>
                      <a:pt x="4926" y="16670"/>
                    </a:cubicBezTo>
                    <a:lnTo>
                      <a:pt x="18903" y="16670"/>
                    </a:lnTo>
                    <a:cubicBezTo>
                      <a:pt x="21623" y="16670"/>
                      <a:pt x="23815" y="14478"/>
                      <a:pt x="23815" y="11759"/>
                    </a:cubicBezTo>
                    <a:lnTo>
                      <a:pt x="23815" y="4925"/>
                    </a:lnTo>
                    <a:cubicBezTo>
                      <a:pt x="23815" y="2192"/>
                      <a:pt x="21623" y="0"/>
                      <a:pt x="1890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13"/>
              <p:cNvSpPr/>
              <p:nvPr/>
            </p:nvSpPr>
            <p:spPr>
              <a:xfrm>
                <a:off x="5168175" y="1888000"/>
                <a:ext cx="80200" cy="45400"/>
              </a:xfrm>
              <a:custGeom>
                <a:rect b="b" l="l" r="r" t="t"/>
                <a:pathLst>
                  <a:path extrusionOk="0" h="1816" w="3208">
                    <a:moveTo>
                      <a:pt x="210" y="0"/>
                    </a:moveTo>
                    <a:cubicBezTo>
                      <a:pt x="119" y="0"/>
                      <a:pt x="27" y="54"/>
                      <a:pt x="0" y="162"/>
                    </a:cubicBezTo>
                    <a:cubicBezTo>
                      <a:pt x="0" y="852"/>
                      <a:pt x="420" y="1475"/>
                      <a:pt x="1069" y="1718"/>
                    </a:cubicBezTo>
                    <a:cubicBezTo>
                      <a:pt x="1246" y="1784"/>
                      <a:pt x="1428" y="1815"/>
                      <a:pt x="1610" y="1815"/>
                    </a:cubicBezTo>
                    <a:cubicBezTo>
                      <a:pt x="2069" y="1815"/>
                      <a:pt x="2518" y="1613"/>
                      <a:pt x="2828" y="1245"/>
                    </a:cubicBezTo>
                    <a:cubicBezTo>
                      <a:pt x="3072" y="934"/>
                      <a:pt x="3207" y="555"/>
                      <a:pt x="3207" y="162"/>
                    </a:cubicBezTo>
                    <a:cubicBezTo>
                      <a:pt x="3180" y="54"/>
                      <a:pt x="3089" y="0"/>
                      <a:pt x="2998" y="0"/>
                    </a:cubicBezTo>
                    <a:cubicBezTo>
                      <a:pt x="2906" y="0"/>
                      <a:pt x="2815" y="54"/>
                      <a:pt x="2788" y="162"/>
                    </a:cubicBezTo>
                    <a:cubicBezTo>
                      <a:pt x="2788" y="812"/>
                      <a:pt x="2260" y="1340"/>
                      <a:pt x="1611" y="1340"/>
                    </a:cubicBezTo>
                    <a:cubicBezTo>
                      <a:pt x="948" y="1340"/>
                      <a:pt x="420" y="812"/>
                      <a:pt x="420" y="162"/>
                    </a:cubicBezTo>
                    <a:cubicBezTo>
                      <a:pt x="393" y="54"/>
                      <a:pt x="301" y="0"/>
                      <a:pt x="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13"/>
              <p:cNvSpPr/>
              <p:nvPr/>
            </p:nvSpPr>
            <p:spPr>
              <a:xfrm>
                <a:off x="4979425" y="1831800"/>
                <a:ext cx="106975" cy="90675"/>
              </a:xfrm>
              <a:custGeom>
                <a:rect b="b" l="l" r="r" t="t"/>
                <a:pathLst>
                  <a:path extrusionOk="0" h="3627" w="4279">
                    <a:moveTo>
                      <a:pt x="2403" y="0"/>
                    </a:moveTo>
                    <a:cubicBezTo>
                      <a:pt x="2378" y="0"/>
                      <a:pt x="2353" y="1"/>
                      <a:pt x="2327" y="2"/>
                    </a:cubicBezTo>
                    <a:cubicBezTo>
                      <a:pt x="704" y="83"/>
                      <a:pt x="0" y="2072"/>
                      <a:pt x="1191" y="3155"/>
                    </a:cubicBezTo>
                    <a:cubicBezTo>
                      <a:pt x="1554" y="3481"/>
                      <a:pt x="1981" y="3627"/>
                      <a:pt x="2398" y="3627"/>
                    </a:cubicBezTo>
                    <a:cubicBezTo>
                      <a:pt x="3365" y="3627"/>
                      <a:pt x="4278" y="2845"/>
                      <a:pt x="4222" y="1720"/>
                    </a:cubicBezTo>
                    <a:cubicBezTo>
                      <a:pt x="4156" y="745"/>
                      <a:pt x="3358" y="0"/>
                      <a:pt x="2403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1" name="Google Shape;2671;p13"/>
              <p:cNvSpPr/>
              <p:nvPr/>
            </p:nvSpPr>
            <p:spPr>
              <a:xfrm>
                <a:off x="4991925" y="1844600"/>
                <a:ext cx="84100" cy="71075"/>
              </a:xfrm>
              <a:custGeom>
                <a:rect b="b" l="l" r="r" t="t"/>
                <a:pathLst>
                  <a:path extrusionOk="0" h="2843" w="3364">
                    <a:moveTo>
                      <a:pt x="1923" y="1"/>
                    </a:moveTo>
                    <a:cubicBezTo>
                      <a:pt x="1891" y="1"/>
                      <a:pt x="1859" y="2"/>
                      <a:pt x="1827" y="4"/>
                    </a:cubicBezTo>
                    <a:cubicBezTo>
                      <a:pt x="555" y="58"/>
                      <a:pt x="1" y="1628"/>
                      <a:pt x="948" y="2480"/>
                    </a:cubicBezTo>
                    <a:cubicBezTo>
                      <a:pt x="1227" y="2731"/>
                      <a:pt x="1556" y="2843"/>
                      <a:pt x="1880" y="2843"/>
                    </a:cubicBezTo>
                    <a:cubicBezTo>
                      <a:pt x="2639" y="2843"/>
                      <a:pt x="3363" y="2226"/>
                      <a:pt x="3316" y="1344"/>
                    </a:cubicBezTo>
                    <a:cubicBezTo>
                      <a:pt x="3277" y="591"/>
                      <a:pt x="2654" y="1"/>
                      <a:pt x="192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13"/>
              <p:cNvSpPr/>
              <p:nvPr/>
            </p:nvSpPr>
            <p:spPr>
              <a:xfrm>
                <a:off x="5039625" y="1843650"/>
                <a:ext cx="32175" cy="29375"/>
              </a:xfrm>
              <a:custGeom>
                <a:rect b="b" l="l" r="r" t="t"/>
                <a:pathLst>
                  <a:path extrusionOk="0" h="1175" w="1287">
                    <a:moveTo>
                      <a:pt x="636" y="1"/>
                    </a:moveTo>
                    <a:cubicBezTo>
                      <a:pt x="627" y="1"/>
                      <a:pt x="618" y="1"/>
                      <a:pt x="609" y="1"/>
                    </a:cubicBezTo>
                    <a:cubicBezTo>
                      <a:pt x="258" y="29"/>
                      <a:pt x="1" y="313"/>
                      <a:pt x="14" y="664"/>
                    </a:cubicBezTo>
                    <a:cubicBezTo>
                      <a:pt x="85" y="1008"/>
                      <a:pt x="362" y="1175"/>
                      <a:pt x="639" y="1175"/>
                    </a:cubicBezTo>
                    <a:cubicBezTo>
                      <a:pt x="941" y="1175"/>
                      <a:pt x="1244" y="978"/>
                      <a:pt x="1286" y="597"/>
                    </a:cubicBezTo>
                    <a:cubicBezTo>
                      <a:pt x="1260" y="254"/>
                      <a:pt x="976" y="1"/>
                      <a:pt x="636" y="1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3" name="Google Shape;2673;p13"/>
              <p:cNvSpPr/>
              <p:nvPr/>
            </p:nvSpPr>
            <p:spPr>
              <a:xfrm>
                <a:off x="5317225" y="1843325"/>
                <a:ext cx="107050" cy="90750"/>
              </a:xfrm>
              <a:custGeom>
                <a:rect b="b" l="l" r="r" t="t"/>
                <a:pathLst>
                  <a:path extrusionOk="0" h="3630" w="4282">
                    <a:moveTo>
                      <a:pt x="2389" y="0"/>
                    </a:moveTo>
                    <a:cubicBezTo>
                      <a:pt x="1916" y="0"/>
                      <a:pt x="1434" y="186"/>
                      <a:pt x="1061" y="596"/>
                    </a:cubicBezTo>
                    <a:cubicBezTo>
                      <a:pt x="1" y="1776"/>
                      <a:pt x="861" y="3630"/>
                      <a:pt x="2410" y="3630"/>
                    </a:cubicBezTo>
                    <a:cubicBezTo>
                      <a:pt x="2443" y="3630"/>
                      <a:pt x="2476" y="3629"/>
                      <a:pt x="2509" y="3627"/>
                    </a:cubicBezTo>
                    <a:cubicBezTo>
                      <a:pt x="3510" y="3573"/>
                      <a:pt x="4281" y="2721"/>
                      <a:pt x="4214" y="1733"/>
                    </a:cubicBezTo>
                    <a:cubicBezTo>
                      <a:pt x="4161" y="669"/>
                      <a:pt x="3289" y="0"/>
                      <a:pt x="238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4" name="Google Shape;2674;p13"/>
              <p:cNvSpPr/>
              <p:nvPr/>
            </p:nvSpPr>
            <p:spPr>
              <a:xfrm>
                <a:off x="5340700" y="1856150"/>
                <a:ext cx="72400" cy="70475"/>
              </a:xfrm>
              <a:custGeom>
                <a:rect b="b" l="l" r="r" t="t"/>
                <a:pathLst>
                  <a:path extrusionOk="0" h="2819" w="2896">
                    <a:moveTo>
                      <a:pt x="1455" y="0"/>
                    </a:moveTo>
                    <a:cubicBezTo>
                      <a:pt x="1430" y="0"/>
                      <a:pt x="1405" y="1"/>
                      <a:pt x="1380" y="2"/>
                    </a:cubicBezTo>
                    <a:cubicBezTo>
                      <a:pt x="596" y="43"/>
                      <a:pt x="0" y="706"/>
                      <a:pt x="54" y="1491"/>
                    </a:cubicBezTo>
                    <a:cubicBezTo>
                      <a:pt x="94" y="2237"/>
                      <a:pt x="716" y="2819"/>
                      <a:pt x="1455" y="2819"/>
                    </a:cubicBezTo>
                    <a:cubicBezTo>
                      <a:pt x="1480" y="2819"/>
                      <a:pt x="1504" y="2818"/>
                      <a:pt x="1529" y="2817"/>
                    </a:cubicBezTo>
                    <a:cubicBezTo>
                      <a:pt x="2301" y="2776"/>
                      <a:pt x="2896" y="2113"/>
                      <a:pt x="2855" y="1328"/>
                    </a:cubicBezTo>
                    <a:cubicBezTo>
                      <a:pt x="2816" y="582"/>
                      <a:pt x="2194" y="0"/>
                      <a:pt x="145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5" name="Google Shape;2675;p13"/>
              <p:cNvSpPr/>
              <p:nvPr/>
            </p:nvSpPr>
            <p:spPr>
              <a:xfrm>
                <a:off x="5372150" y="1855175"/>
                <a:ext cx="37575" cy="31500"/>
              </a:xfrm>
              <a:custGeom>
                <a:rect b="b" l="l" r="r" t="t"/>
                <a:pathLst>
                  <a:path extrusionOk="0" h="1260" w="1503">
                    <a:moveTo>
                      <a:pt x="850" y="0"/>
                    </a:moveTo>
                    <a:cubicBezTo>
                      <a:pt x="842" y="0"/>
                      <a:pt x="834" y="0"/>
                      <a:pt x="826" y="1"/>
                    </a:cubicBezTo>
                    <a:cubicBezTo>
                      <a:pt x="0" y="40"/>
                      <a:pt x="53" y="1260"/>
                      <a:pt x="854" y="1260"/>
                    </a:cubicBezTo>
                    <a:cubicBezTo>
                      <a:pt x="867" y="1260"/>
                      <a:pt x="880" y="1260"/>
                      <a:pt x="894" y="1259"/>
                    </a:cubicBezTo>
                    <a:cubicBezTo>
                      <a:pt x="1232" y="1232"/>
                      <a:pt x="1503" y="934"/>
                      <a:pt x="1476" y="596"/>
                    </a:cubicBezTo>
                    <a:cubicBezTo>
                      <a:pt x="1449" y="266"/>
                      <a:pt x="1178" y="0"/>
                      <a:pt x="850" y="0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6" name="Google Shape;2676;p13"/>
              <p:cNvSpPr/>
              <p:nvPr/>
            </p:nvSpPr>
            <p:spPr>
              <a:xfrm>
                <a:off x="5066200" y="1748675"/>
                <a:ext cx="267075" cy="77350"/>
              </a:xfrm>
              <a:custGeom>
                <a:rect b="b" l="l" r="r" t="t"/>
                <a:pathLst>
                  <a:path extrusionOk="0" h="3094" w="10683">
                    <a:moveTo>
                      <a:pt x="7108" y="708"/>
                    </a:moveTo>
                    <a:cubicBezTo>
                      <a:pt x="7237" y="708"/>
                      <a:pt x="7411" y="908"/>
                      <a:pt x="7462" y="1000"/>
                    </a:cubicBezTo>
                    <a:cubicBezTo>
                      <a:pt x="7592" y="1260"/>
                      <a:pt x="7640" y="1561"/>
                      <a:pt x="7586" y="1849"/>
                    </a:cubicBezTo>
                    <a:lnTo>
                      <a:pt x="7586" y="1849"/>
                    </a:lnTo>
                    <a:cubicBezTo>
                      <a:pt x="7484" y="1747"/>
                      <a:pt x="7388" y="1639"/>
                      <a:pt x="7300" y="1527"/>
                    </a:cubicBezTo>
                    <a:cubicBezTo>
                      <a:pt x="7192" y="1365"/>
                      <a:pt x="6894" y="986"/>
                      <a:pt x="7002" y="783"/>
                    </a:cubicBezTo>
                    <a:cubicBezTo>
                      <a:pt x="7029" y="730"/>
                      <a:pt x="7066" y="708"/>
                      <a:pt x="7108" y="708"/>
                    </a:cubicBezTo>
                    <a:close/>
                    <a:moveTo>
                      <a:pt x="3796" y="217"/>
                    </a:moveTo>
                    <a:cubicBezTo>
                      <a:pt x="3827" y="217"/>
                      <a:pt x="3867" y="229"/>
                      <a:pt x="3917" y="255"/>
                    </a:cubicBezTo>
                    <a:cubicBezTo>
                      <a:pt x="4174" y="404"/>
                      <a:pt x="4364" y="621"/>
                      <a:pt x="4485" y="891"/>
                    </a:cubicBezTo>
                    <a:cubicBezTo>
                      <a:pt x="4643" y="1193"/>
                      <a:pt x="4752" y="1560"/>
                      <a:pt x="4730" y="1897"/>
                    </a:cubicBezTo>
                    <a:lnTo>
                      <a:pt x="4730" y="1897"/>
                    </a:lnTo>
                    <a:cubicBezTo>
                      <a:pt x="4573" y="1755"/>
                      <a:pt x="4428" y="1601"/>
                      <a:pt x="4296" y="1433"/>
                    </a:cubicBezTo>
                    <a:cubicBezTo>
                      <a:pt x="4039" y="1162"/>
                      <a:pt x="3836" y="837"/>
                      <a:pt x="3714" y="472"/>
                    </a:cubicBezTo>
                    <a:cubicBezTo>
                      <a:pt x="3683" y="329"/>
                      <a:pt x="3699" y="217"/>
                      <a:pt x="3796" y="217"/>
                    </a:cubicBezTo>
                    <a:close/>
                    <a:moveTo>
                      <a:pt x="3810" y="1"/>
                    </a:moveTo>
                    <a:cubicBezTo>
                      <a:pt x="3665" y="1"/>
                      <a:pt x="3533" y="79"/>
                      <a:pt x="3498" y="255"/>
                    </a:cubicBezTo>
                    <a:cubicBezTo>
                      <a:pt x="3443" y="526"/>
                      <a:pt x="3701" y="986"/>
                      <a:pt x="3876" y="1257"/>
                    </a:cubicBezTo>
                    <a:cubicBezTo>
                      <a:pt x="4109" y="1580"/>
                      <a:pt x="4387" y="1873"/>
                      <a:pt x="4687" y="2142"/>
                    </a:cubicBezTo>
                    <a:lnTo>
                      <a:pt x="4687" y="2142"/>
                    </a:lnTo>
                    <a:cubicBezTo>
                      <a:pt x="4620" y="2371"/>
                      <a:pt x="4473" y="2570"/>
                      <a:pt x="4215" y="2704"/>
                    </a:cubicBezTo>
                    <a:cubicBezTo>
                      <a:pt x="4014" y="2811"/>
                      <a:pt x="3769" y="2858"/>
                      <a:pt x="3506" y="2858"/>
                    </a:cubicBezTo>
                    <a:cubicBezTo>
                      <a:pt x="2830" y="2858"/>
                      <a:pt x="2032" y="2544"/>
                      <a:pt x="1536" y="2096"/>
                    </a:cubicBezTo>
                    <a:cubicBezTo>
                      <a:pt x="1021" y="1636"/>
                      <a:pt x="602" y="1081"/>
                      <a:pt x="291" y="458"/>
                    </a:cubicBezTo>
                    <a:lnTo>
                      <a:pt x="237" y="350"/>
                    </a:lnTo>
                    <a:cubicBezTo>
                      <a:pt x="216" y="317"/>
                      <a:pt x="183" y="303"/>
                      <a:pt x="151" y="303"/>
                    </a:cubicBezTo>
                    <a:cubicBezTo>
                      <a:pt x="77" y="303"/>
                      <a:pt x="0" y="374"/>
                      <a:pt x="47" y="458"/>
                    </a:cubicBezTo>
                    <a:cubicBezTo>
                      <a:pt x="345" y="1067"/>
                      <a:pt x="751" y="1636"/>
                      <a:pt x="1238" y="2109"/>
                    </a:cubicBezTo>
                    <a:cubicBezTo>
                      <a:pt x="1809" y="2660"/>
                      <a:pt x="2589" y="3093"/>
                      <a:pt x="3389" y="3093"/>
                    </a:cubicBezTo>
                    <a:cubicBezTo>
                      <a:pt x="3669" y="3093"/>
                      <a:pt x="3951" y="3040"/>
                      <a:pt x="4228" y="2921"/>
                    </a:cubicBezTo>
                    <a:cubicBezTo>
                      <a:pt x="4591" y="2770"/>
                      <a:pt x="4802" y="2565"/>
                      <a:pt x="4910" y="2333"/>
                    </a:cubicBezTo>
                    <a:lnTo>
                      <a:pt x="4910" y="2333"/>
                    </a:lnTo>
                    <a:cubicBezTo>
                      <a:pt x="4940" y="2358"/>
                      <a:pt x="4969" y="2383"/>
                      <a:pt x="5000" y="2407"/>
                    </a:cubicBezTo>
                    <a:cubicBezTo>
                      <a:pt x="5419" y="2718"/>
                      <a:pt x="5920" y="2907"/>
                      <a:pt x="6447" y="2948"/>
                    </a:cubicBezTo>
                    <a:cubicBezTo>
                      <a:pt x="6460" y="2948"/>
                      <a:pt x="6472" y="2949"/>
                      <a:pt x="6484" y="2949"/>
                    </a:cubicBezTo>
                    <a:cubicBezTo>
                      <a:pt x="6957" y="2949"/>
                      <a:pt x="7387" y="2694"/>
                      <a:pt x="7638" y="2299"/>
                    </a:cubicBezTo>
                    <a:cubicBezTo>
                      <a:pt x="7653" y="2272"/>
                      <a:pt x="7666" y="2246"/>
                      <a:pt x="7679" y="2219"/>
                    </a:cubicBezTo>
                    <a:lnTo>
                      <a:pt x="7679" y="2219"/>
                    </a:lnTo>
                    <a:cubicBezTo>
                      <a:pt x="8074" y="2557"/>
                      <a:pt x="8604" y="2856"/>
                      <a:pt x="9103" y="2856"/>
                    </a:cubicBezTo>
                    <a:cubicBezTo>
                      <a:pt x="9428" y="2856"/>
                      <a:pt x="9739" y="2730"/>
                      <a:pt x="9993" y="2407"/>
                    </a:cubicBezTo>
                    <a:cubicBezTo>
                      <a:pt x="10683" y="1527"/>
                      <a:pt x="9627" y="797"/>
                      <a:pt x="9032" y="404"/>
                    </a:cubicBezTo>
                    <a:cubicBezTo>
                      <a:pt x="8951" y="364"/>
                      <a:pt x="8883" y="323"/>
                      <a:pt x="8815" y="269"/>
                    </a:cubicBezTo>
                    <a:cubicBezTo>
                      <a:pt x="8797" y="259"/>
                      <a:pt x="8779" y="255"/>
                      <a:pt x="8762" y="255"/>
                    </a:cubicBezTo>
                    <a:cubicBezTo>
                      <a:pt x="8663" y="255"/>
                      <a:pt x="8590" y="401"/>
                      <a:pt x="8694" y="458"/>
                    </a:cubicBezTo>
                    <a:cubicBezTo>
                      <a:pt x="9181" y="729"/>
                      <a:pt x="9776" y="1148"/>
                      <a:pt x="9938" y="1690"/>
                    </a:cubicBezTo>
                    <a:cubicBezTo>
                      <a:pt x="10114" y="2231"/>
                      <a:pt x="9762" y="2488"/>
                      <a:pt x="9370" y="2610"/>
                    </a:cubicBezTo>
                    <a:cubicBezTo>
                      <a:pt x="9279" y="2635"/>
                      <a:pt x="9187" y="2646"/>
                      <a:pt x="9096" y="2646"/>
                    </a:cubicBezTo>
                    <a:cubicBezTo>
                      <a:pt x="8793" y="2646"/>
                      <a:pt x="8493" y="2522"/>
                      <a:pt x="8233" y="2366"/>
                    </a:cubicBezTo>
                    <a:cubicBezTo>
                      <a:pt x="8068" y="2264"/>
                      <a:pt x="7908" y="2144"/>
                      <a:pt x="7758" y="2012"/>
                    </a:cubicBezTo>
                    <a:lnTo>
                      <a:pt x="7758" y="2012"/>
                    </a:lnTo>
                    <a:cubicBezTo>
                      <a:pt x="7844" y="1719"/>
                      <a:pt x="7834" y="1405"/>
                      <a:pt x="7733" y="1121"/>
                    </a:cubicBezTo>
                    <a:cubicBezTo>
                      <a:pt x="7638" y="851"/>
                      <a:pt x="7435" y="485"/>
                      <a:pt x="7124" y="485"/>
                    </a:cubicBezTo>
                    <a:cubicBezTo>
                      <a:pt x="6799" y="485"/>
                      <a:pt x="6732" y="810"/>
                      <a:pt x="6813" y="1067"/>
                    </a:cubicBezTo>
                    <a:cubicBezTo>
                      <a:pt x="6971" y="1449"/>
                      <a:pt x="7206" y="1793"/>
                      <a:pt x="7518" y="2073"/>
                    </a:cubicBezTo>
                    <a:lnTo>
                      <a:pt x="7518" y="2073"/>
                    </a:lnTo>
                    <a:cubicBezTo>
                      <a:pt x="7360" y="2428"/>
                      <a:pt x="7020" y="2681"/>
                      <a:pt x="6623" y="2718"/>
                    </a:cubicBezTo>
                    <a:cubicBezTo>
                      <a:pt x="6583" y="2720"/>
                      <a:pt x="6542" y="2722"/>
                      <a:pt x="6501" y="2722"/>
                    </a:cubicBezTo>
                    <a:cubicBezTo>
                      <a:pt x="6096" y="2722"/>
                      <a:pt x="5697" y="2600"/>
                      <a:pt x="5365" y="2366"/>
                    </a:cubicBezTo>
                    <a:cubicBezTo>
                      <a:pt x="5233" y="2287"/>
                      <a:pt x="5105" y="2200"/>
                      <a:pt x="4982" y="2107"/>
                    </a:cubicBezTo>
                    <a:lnTo>
                      <a:pt x="4982" y="2107"/>
                    </a:lnTo>
                    <a:cubicBezTo>
                      <a:pt x="5058" y="1704"/>
                      <a:pt x="4897" y="1248"/>
                      <a:pt x="4702" y="851"/>
                    </a:cubicBezTo>
                    <a:cubicBezTo>
                      <a:pt x="4553" y="526"/>
                      <a:pt x="4337" y="255"/>
                      <a:pt x="4039" y="66"/>
                    </a:cubicBezTo>
                    <a:cubicBezTo>
                      <a:pt x="3968" y="23"/>
                      <a:pt x="3887" y="1"/>
                      <a:pt x="38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7" name="Google Shape;2677;p13"/>
              <p:cNvSpPr/>
              <p:nvPr/>
            </p:nvSpPr>
            <p:spPr>
              <a:xfrm>
                <a:off x="5284875" y="1898825"/>
                <a:ext cx="15925" cy="15900"/>
              </a:xfrm>
              <a:custGeom>
                <a:rect b="b" l="l" r="r" t="t"/>
                <a:pathLst>
                  <a:path extrusionOk="0" h="636" w="637">
                    <a:moveTo>
                      <a:pt x="325" y="0"/>
                    </a:moveTo>
                    <a:cubicBezTo>
                      <a:pt x="136" y="0"/>
                      <a:pt x="1" y="135"/>
                      <a:pt x="1" y="311"/>
                    </a:cubicBezTo>
                    <a:cubicBezTo>
                      <a:pt x="1" y="501"/>
                      <a:pt x="136" y="636"/>
                      <a:pt x="325" y="636"/>
                    </a:cubicBezTo>
                    <a:cubicBezTo>
                      <a:pt x="501" y="636"/>
                      <a:pt x="637" y="501"/>
                      <a:pt x="637" y="311"/>
                    </a:cubicBezTo>
                    <a:cubicBezTo>
                      <a:pt x="637" y="135"/>
                      <a:pt x="501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8" name="Google Shape;2678;p13"/>
              <p:cNvSpPr/>
              <p:nvPr/>
            </p:nvSpPr>
            <p:spPr>
              <a:xfrm>
                <a:off x="5288625" y="1867000"/>
                <a:ext cx="16575" cy="16275"/>
              </a:xfrm>
              <a:custGeom>
                <a:rect b="b" l="l" r="r" t="t"/>
                <a:pathLst>
                  <a:path extrusionOk="0" h="651" w="663">
                    <a:moveTo>
                      <a:pt x="316" y="0"/>
                    </a:moveTo>
                    <a:cubicBezTo>
                      <a:pt x="148" y="0"/>
                      <a:pt x="0" y="144"/>
                      <a:pt x="13" y="326"/>
                    </a:cubicBezTo>
                    <a:cubicBezTo>
                      <a:pt x="13" y="502"/>
                      <a:pt x="162" y="651"/>
                      <a:pt x="338" y="651"/>
                    </a:cubicBezTo>
                    <a:cubicBezTo>
                      <a:pt x="514" y="637"/>
                      <a:pt x="649" y="502"/>
                      <a:pt x="663" y="326"/>
                    </a:cubicBezTo>
                    <a:cubicBezTo>
                      <a:pt x="663" y="150"/>
                      <a:pt x="514" y="1"/>
                      <a:pt x="338" y="1"/>
                    </a:cubicBezTo>
                    <a:cubicBezTo>
                      <a:pt x="330" y="1"/>
                      <a:pt x="323" y="0"/>
                      <a:pt x="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9" name="Google Shape;2679;p13"/>
              <p:cNvSpPr/>
              <p:nvPr/>
            </p:nvSpPr>
            <p:spPr>
              <a:xfrm>
                <a:off x="5310250" y="1883250"/>
                <a:ext cx="15925" cy="15925"/>
              </a:xfrm>
              <a:custGeom>
                <a:rect b="b" l="l" r="r" t="t"/>
                <a:pathLst>
                  <a:path extrusionOk="0" h="637" w="637">
                    <a:moveTo>
                      <a:pt x="325" y="1"/>
                    </a:moveTo>
                    <a:cubicBezTo>
                      <a:pt x="136" y="1"/>
                      <a:pt x="0" y="136"/>
                      <a:pt x="0" y="312"/>
                    </a:cubicBezTo>
                    <a:cubicBezTo>
                      <a:pt x="0" y="488"/>
                      <a:pt x="136" y="637"/>
                      <a:pt x="325" y="637"/>
                    </a:cubicBezTo>
                    <a:cubicBezTo>
                      <a:pt x="501" y="637"/>
                      <a:pt x="636" y="48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0" name="Google Shape;2680;p13"/>
              <p:cNvSpPr/>
              <p:nvPr/>
            </p:nvSpPr>
            <p:spPr>
              <a:xfrm>
                <a:off x="5125225" y="1861925"/>
                <a:ext cx="15900" cy="14075"/>
              </a:xfrm>
              <a:custGeom>
                <a:rect b="b" l="l" r="r" t="t"/>
                <a:pathLst>
                  <a:path extrusionOk="0" h="563" w="636">
                    <a:moveTo>
                      <a:pt x="303" y="0"/>
                    </a:moveTo>
                    <a:cubicBezTo>
                      <a:pt x="136" y="0"/>
                      <a:pt x="1" y="144"/>
                      <a:pt x="13" y="326"/>
                    </a:cubicBezTo>
                    <a:cubicBezTo>
                      <a:pt x="53" y="485"/>
                      <a:pt x="187" y="563"/>
                      <a:pt x="321" y="563"/>
                    </a:cubicBezTo>
                    <a:cubicBezTo>
                      <a:pt x="461" y="563"/>
                      <a:pt x="601" y="47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ubicBezTo>
                      <a:pt x="317" y="1"/>
                      <a:pt x="310" y="0"/>
                      <a:pt x="3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1" name="Google Shape;2681;p13"/>
              <p:cNvSpPr/>
              <p:nvPr/>
            </p:nvSpPr>
            <p:spPr>
              <a:xfrm>
                <a:off x="5121150" y="1893750"/>
                <a:ext cx="18625" cy="15925"/>
              </a:xfrm>
              <a:custGeom>
                <a:rect b="b" l="l" r="r" t="t"/>
                <a:pathLst>
                  <a:path extrusionOk="0" h="637" w="745">
                    <a:moveTo>
                      <a:pt x="325" y="0"/>
                    </a:moveTo>
                    <a:cubicBezTo>
                      <a:pt x="149" y="0"/>
                      <a:pt x="14" y="149"/>
                      <a:pt x="1" y="325"/>
                    </a:cubicBezTo>
                    <a:cubicBezTo>
                      <a:pt x="14" y="487"/>
                      <a:pt x="149" y="636"/>
                      <a:pt x="325" y="636"/>
                    </a:cubicBezTo>
                    <a:cubicBezTo>
                      <a:pt x="745" y="636"/>
                      <a:pt x="745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2" name="Google Shape;2682;p13"/>
              <p:cNvSpPr/>
              <p:nvPr/>
            </p:nvSpPr>
            <p:spPr>
              <a:xfrm>
                <a:off x="5099850" y="1877475"/>
                <a:ext cx="16250" cy="15950"/>
              </a:xfrm>
              <a:custGeom>
                <a:rect b="b" l="l" r="r" t="t"/>
                <a:pathLst>
                  <a:path extrusionOk="0" h="638" w="650">
                    <a:moveTo>
                      <a:pt x="332" y="1"/>
                    </a:moveTo>
                    <a:cubicBezTo>
                      <a:pt x="325" y="1"/>
                      <a:pt x="318" y="1"/>
                      <a:pt x="311" y="2"/>
                    </a:cubicBezTo>
                    <a:cubicBezTo>
                      <a:pt x="135" y="2"/>
                      <a:pt x="0" y="150"/>
                      <a:pt x="14" y="326"/>
                    </a:cubicBezTo>
                    <a:cubicBezTo>
                      <a:pt x="14" y="489"/>
                      <a:pt x="149" y="638"/>
                      <a:pt x="311" y="638"/>
                    </a:cubicBezTo>
                    <a:cubicBezTo>
                      <a:pt x="487" y="638"/>
                      <a:pt x="636" y="502"/>
                      <a:pt x="636" y="326"/>
                    </a:cubicBezTo>
                    <a:cubicBezTo>
                      <a:pt x="649" y="157"/>
                      <a:pt x="500" y="1"/>
                      <a:pt x="3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3" name="Google Shape;2683;p13"/>
              <p:cNvSpPr/>
              <p:nvPr/>
            </p:nvSpPr>
            <p:spPr>
              <a:xfrm>
                <a:off x="4884700" y="1414075"/>
                <a:ext cx="717175" cy="327250"/>
              </a:xfrm>
              <a:custGeom>
                <a:rect b="b" l="l" r="r" t="t"/>
                <a:pathLst>
                  <a:path extrusionOk="0" h="13090" w="28687">
                    <a:moveTo>
                      <a:pt x="12517" y="0"/>
                    </a:moveTo>
                    <a:lnTo>
                      <a:pt x="0" y="122"/>
                    </a:lnTo>
                    <a:cubicBezTo>
                      <a:pt x="163" y="6901"/>
                      <a:pt x="5995" y="12584"/>
                      <a:pt x="13518" y="13058"/>
                    </a:cubicBezTo>
                    <a:cubicBezTo>
                      <a:pt x="13856" y="13079"/>
                      <a:pt x="14192" y="13089"/>
                      <a:pt x="14525" y="13089"/>
                    </a:cubicBezTo>
                    <a:cubicBezTo>
                      <a:pt x="22000" y="13089"/>
                      <a:pt x="28219" y="7796"/>
                      <a:pt x="28659" y="866"/>
                    </a:cubicBezTo>
                    <a:cubicBezTo>
                      <a:pt x="28673" y="663"/>
                      <a:pt x="28686" y="447"/>
                      <a:pt x="28686" y="230"/>
                    </a:cubicBezTo>
                    <a:lnTo>
                      <a:pt x="12517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4" name="Google Shape;2684;p13"/>
              <p:cNvSpPr/>
              <p:nvPr/>
            </p:nvSpPr>
            <p:spPr>
              <a:xfrm>
                <a:off x="5503750" y="1462775"/>
                <a:ext cx="90000" cy="56850"/>
              </a:xfrm>
              <a:custGeom>
                <a:rect b="b" l="l" r="r" t="t"/>
                <a:pathLst>
                  <a:path extrusionOk="0" h="2274" w="3600">
                    <a:moveTo>
                      <a:pt x="176" y="1"/>
                    </a:moveTo>
                    <a:lnTo>
                      <a:pt x="0" y="1015"/>
                    </a:lnTo>
                    <a:lnTo>
                      <a:pt x="3207" y="2274"/>
                    </a:lnTo>
                    <a:cubicBezTo>
                      <a:pt x="3370" y="1827"/>
                      <a:pt x="3505" y="1367"/>
                      <a:pt x="3600" y="894"/>
                    </a:cubicBezTo>
                    <a:lnTo>
                      <a:pt x="176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5" name="Google Shape;2685;p13"/>
              <p:cNvSpPr/>
              <p:nvPr/>
            </p:nvSpPr>
            <p:spPr>
              <a:xfrm>
                <a:off x="5469250" y="1533825"/>
                <a:ext cx="79500" cy="74425"/>
              </a:xfrm>
              <a:custGeom>
                <a:rect b="b" l="l" r="r" t="t"/>
                <a:pathLst>
                  <a:path extrusionOk="0" h="2977" w="3180">
                    <a:moveTo>
                      <a:pt x="501" y="0"/>
                    </a:moveTo>
                    <a:lnTo>
                      <a:pt x="0" y="920"/>
                    </a:lnTo>
                    <a:lnTo>
                      <a:pt x="2585" y="2977"/>
                    </a:lnTo>
                    <a:cubicBezTo>
                      <a:pt x="2801" y="2720"/>
                      <a:pt x="2990" y="2463"/>
                      <a:pt x="3180" y="2179"/>
                    </a:cubicBezTo>
                    <a:lnTo>
                      <a:pt x="501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6" name="Google Shape;2686;p13"/>
              <p:cNvSpPr/>
              <p:nvPr/>
            </p:nvSpPr>
            <p:spPr>
              <a:xfrm>
                <a:off x="5396500" y="1579475"/>
                <a:ext cx="77500" cy="103200"/>
              </a:xfrm>
              <a:custGeom>
                <a:rect b="b" l="l" r="r" t="t"/>
                <a:pathLst>
                  <a:path extrusionOk="0" h="4128" w="3100">
                    <a:moveTo>
                      <a:pt x="637" y="1"/>
                    </a:moveTo>
                    <a:lnTo>
                      <a:pt x="1" y="731"/>
                    </a:lnTo>
                    <a:lnTo>
                      <a:pt x="2179" y="4128"/>
                    </a:lnTo>
                    <a:lnTo>
                      <a:pt x="3100" y="3505"/>
                    </a:lnTo>
                    <a:lnTo>
                      <a:pt x="637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13"/>
              <p:cNvSpPr/>
              <p:nvPr/>
            </p:nvSpPr>
            <p:spPr>
              <a:xfrm>
                <a:off x="5328850" y="1606550"/>
                <a:ext cx="48750" cy="121450"/>
              </a:xfrm>
              <a:custGeom>
                <a:rect b="b" l="l" r="r" t="t"/>
                <a:pathLst>
                  <a:path extrusionOk="0" h="4858" w="1950">
                    <a:moveTo>
                      <a:pt x="758" y="0"/>
                    </a:moveTo>
                    <a:lnTo>
                      <a:pt x="1" y="325"/>
                    </a:lnTo>
                    <a:lnTo>
                      <a:pt x="813" y="4858"/>
                    </a:lnTo>
                    <a:cubicBezTo>
                      <a:pt x="1205" y="4750"/>
                      <a:pt x="1570" y="4641"/>
                      <a:pt x="1949" y="4506"/>
                    </a:cubicBezTo>
                    <a:lnTo>
                      <a:pt x="758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8" name="Google Shape;2688;p13"/>
              <p:cNvSpPr/>
              <p:nvPr/>
            </p:nvSpPr>
            <p:spPr>
              <a:xfrm>
                <a:off x="5235825" y="1610275"/>
                <a:ext cx="27100" cy="130925"/>
              </a:xfrm>
              <a:custGeom>
                <a:rect b="b" l="l" r="r" t="t"/>
                <a:pathLst>
                  <a:path extrusionOk="0" h="5237" w="1084">
                    <a:moveTo>
                      <a:pt x="1083" y="0"/>
                    </a:moveTo>
                    <a:lnTo>
                      <a:pt x="271" y="244"/>
                    </a:lnTo>
                    <a:cubicBezTo>
                      <a:pt x="271" y="244"/>
                      <a:pt x="68" y="3762"/>
                      <a:pt x="1" y="5237"/>
                    </a:cubicBezTo>
                    <a:lnTo>
                      <a:pt x="948" y="5237"/>
                    </a:lnTo>
                    <a:lnTo>
                      <a:pt x="1083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9" name="Google Shape;2689;p13"/>
              <p:cNvSpPr/>
              <p:nvPr/>
            </p:nvSpPr>
            <p:spPr>
              <a:xfrm>
                <a:off x="5116425" y="1600125"/>
                <a:ext cx="72075" cy="128550"/>
              </a:xfrm>
              <a:custGeom>
                <a:rect b="b" l="l" r="r" t="t"/>
                <a:pathLst>
                  <a:path extrusionOk="0" h="5142" w="2883">
                    <a:moveTo>
                      <a:pt x="2882" y="0"/>
                    </a:moveTo>
                    <a:lnTo>
                      <a:pt x="2341" y="68"/>
                    </a:lnTo>
                    <a:lnTo>
                      <a:pt x="0" y="4763"/>
                    </a:lnTo>
                    <a:lnTo>
                      <a:pt x="1259" y="5142"/>
                    </a:lnTo>
                    <a:lnTo>
                      <a:pt x="2882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0" name="Google Shape;2690;p13"/>
              <p:cNvSpPr/>
              <p:nvPr/>
            </p:nvSpPr>
            <p:spPr>
              <a:xfrm>
                <a:off x="5016275" y="1566300"/>
                <a:ext cx="111325" cy="117400"/>
              </a:xfrm>
              <a:custGeom>
                <a:rect b="b" l="l" r="r" t="t"/>
                <a:pathLst>
                  <a:path extrusionOk="0" h="4696" w="4453">
                    <a:moveTo>
                      <a:pt x="3776" y="0"/>
                    </a:moveTo>
                    <a:cubicBezTo>
                      <a:pt x="3776" y="0"/>
                      <a:pt x="1192" y="2666"/>
                      <a:pt x="1" y="3951"/>
                    </a:cubicBezTo>
                    <a:cubicBezTo>
                      <a:pt x="339" y="4208"/>
                      <a:pt x="705" y="4465"/>
                      <a:pt x="1070" y="4695"/>
                    </a:cubicBezTo>
                    <a:lnTo>
                      <a:pt x="4453" y="392"/>
                    </a:lnTo>
                    <a:lnTo>
                      <a:pt x="377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1" name="Google Shape;2691;p13"/>
              <p:cNvSpPr/>
              <p:nvPr/>
            </p:nvSpPr>
            <p:spPr>
              <a:xfrm>
                <a:off x="4944900" y="1509800"/>
                <a:ext cx="120450" cy="104550"/>
              </a:xfrm>
              <a:custGeom>
                <a:rect b="b" l="l" r="r" t="t"/>
                <a:pathLst>
                  <a:path extrusionOk="0" h="4182" w="4818">
                    <a:moveTo>
                      <a:pt x="4196" y="0"/>
                    </a:moveTo>
                    <a:lnTo>
                      <a:pt x="1" y="3302"/>
                    </a:lnTo>
                    <a:cubicBezTo>
                      <a:pt x="217" y="3600"/>
                      <a:pt x="434" y="3884"/>
                      <a:pt x="691" y="4181"/>
                    </a:cubicBezTo>
                    <a:lnTo>
                      <a:pt x="4818" y="555"/>
                    </a:lnTo>
                    <a:lnTo>
                      <a:pt x="419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2" name="Google Shape;2692;p13"/>
              <p:cNvSpPr/>
              <p:nvPr/>
            </p:nvSpPr>
            <p:spPr>
              <a:xfrm>
                <a:off x="4894850" y="1447900"/>
                <a:ext cx="159675" cy="68350"/>
              </a:xfrm>
              <a:custGeom>
                <a:rect b="b" l="l" r="r" t="t"/>
                <a:pathLst>
                  <a:path extrusionOk="0" h="2734" w="6387">
                    <a:moveTo>
                      <a:pt x="6279" y="0"/>
                    </a:moveTo>
                    <a:lnTo>
                      <a:pt x="0" y="1597"/>
                    </a:lnTo>
                    <a:cubicBezTo>
                      <a:pt x="109" y="1989"/>
                      <a:pt x="217" y="2355"/>
                      <a:pt x="366" y="2733"/>
                    </a:cubicBezTo>
                    <a:lnTo>
                      <a:pt x="6387" y="798"/>
                    </a:lnTo>
                    <a:lnTo>
                      <a:pt x="6279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3" name="Google Shape;2693;p13"/>
              <p:cNvSpPr/>
              <p:nvPr/>
            </p:nvSpPr>
            <p:spPr>
              <a:xfrm>
                <a:off x="4954375" y="1414075"/>
                <a:ext cx="577475" cy="263500"/>
              </a:xfrm>
              <a:custGeom>
                <a:rect b="b" l="l" r="r" t="t"/>
                <a:pathLst>
                  <a:path extrusionOk="0" h="10540" w="23099">
                    <a:moveTo>
                      <a:pt x="9730" y="0"/>
                    </a:moveTo>
                    <a:lnTo>
                      <a:pt x="1" y="95"/>
                    </a:lnTo>
                    <a:cubicBezTo>
                      <a:pt x="136" y="5548"/>
                      <a:pt x="4831" y="10121"/>
                      <a:pt x="10880" y="10514"/>
                    </a:cubicBezTo>
                    <a:cubicBezTo>
                      <a:pt x="11154" y="10531"/>
                      <a:pt x="11426" y="10540"/>
                      <a:pt x="11696" y="10540"/>
                    </a:cubicBezTo>
                    <a:cubicBezTo>
                      <a:pt x="17724" y="10540"/>
                      <a:pt x="22722" y="6272"/>
                      <a:pt x="23085" y="704"/>
                    </a:cubicBezTo>
                    <a:cubicBezTo>
                      <a:pt x="23098" y="541"/>
                      <a:pt x="23098" y="379"/>
                      <a:pt x="23098" y="230"/>
                    </a:cubicBezTo>
                    <a:lnTo>
                      <a:pt x="9730" y="0"/>
                    </a:ln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4" name="Google Shape;2694;p13"/>
              <p:cNvSpPr/>
              <p:nvPr/>
            </p:nvSpPr>
            <p:spPr>
              <a:xfrm>
                <a:off x="4983800" y="1414075"/>
                <a:ext cx="519300" cy="237025"/>
              </a:xfrm>
              <a:custGeom>
                <a:rect b="b" l="l" r="r" t="t"/>
                <a:pathLst>
                  <a:path extrusionOk="0" h="9481" w="20772">
                    <a:moveTo>
                      <a:pt x="8553" y="0"/>
                    </a:moveTo>
                    <a:lnTo>
                      <a:pt x="1" y="95"/>
                    </a:lnTo>
                    <a:cubicBezTo>
                      <a:pt x="123" y="4993"/>
                      <a:pt x="4331" y="9106"/>
                      <a:pt x="9770" y="9458"/>
                    </a:cubicBezTo>
                    <a:cubicBezTo>
                      <a:pt x="10008" y="9473"/>
                      <a:pt x="10245" y="9480"/>
                      <a:pt x="10480" y="9480"/>
                    </a:cubicBezTo>
                    <a:cubicBezTo>
                      <a:pt x="15907" y="9480"/>
                      <a:pt x="20433" y="5642"/>
                      <a:pt x="20758" y="622"/>
                    </a:cubicBezTo>
                    <a:cubicBezTo>
                      <a:pt x="20744" y="487"/>
                      <a:pt x="20758" y="352"/>
                      <a:pt x="20771" y="217"/>
                    </a:cubicBezTo>
                    <a:lnTo>
                      <a:pt x="855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5" name="Google Shape;2695;p13"/>
              <p:cNvSpPr/>
              <p:nvPr/>
            </p:nvSpPr>
            <p:spPr>
              <a:xfrm>
                <a:off x="5200650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056" y="1"/>
                    </a:moveTo>
                    <a:cubicBezTo>
                      <a:pt x="1056" y="1"/>
                      <a:pt x="0" y="1394"/>
                      <a:pt x="460" y="2260"/>
                    </a:cubicBezTo>
                    <a:cubicBezTo>
                      <a:pt x="564" y="2448"/>
                      <a:pt x="851" y="2577"/>
                      <a:pt x="1153" y="2577"/>
                    </a:cubicBezTo>
                    <a:cubicBezTo>
                      <a:pt x="1482" y="2577"/>
                      <a:pt x="1828" y="2425"/>
                      <a:pt x="1976" y="2030"/>
                    </a:cubicBezTo>
                    <a:cubicBezTo>
                      <a:pt x="2274" y="1273"/>
                      <a:pt x="1056" y="1"/>
                      <a:pt x="10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6" name="Google Shape;2696;p13"/>
              <p:cNvSpPr/>
              <p:nvPr/>
            </p:nvSpPr>
            <p:spPr>
              <a:xfrm>
                <a:off x="5361675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110" y="1"/>
                    </a:moveTo>
                    <a:cubicBezTo>
                      <a:pt x="1110" y="1"/>
                      <a:pt x="0" y="1367"/>
                      <a:pt x="447" y="2247"/>
                    </a:cubicBezTo>
                    <a:cubicBezTo>
                      <a:pt x="539" y="2444"/>
                      <a:pt x="818" y="2577"/>
                      <a:pt x="1119" y="2577"/>
                    </a:cubicBezTo>
                    <a:cubicBezTo>
                      <a:pt x="1439" y="2577"/>
                      <a:pt x="1782" y="2427"/>
                      <a:pt x="1949" y="2044"/>
                    </a:cubicBezTo>
                    <a:cubicBezTo>
                      <a:pt x="2273" y="1300"/>
                      <a:pt x="1110" y="1"/>
                      <a:pt x="11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7" name="Google Shape;2697;p13"/>
              <p:cNvSpPr/>
              <p:nvPr/>
            </p:nvSpPr>
            <p:spPr>
              <a:xfrm>
                <a:off x="5300100" y="1523675"/>
                <a:ext cx="56175" cy="64875"/>
              </a:xfrm>
              <a:custGeom>
                <a:rect b="b" l="l" r="r" t="t"/>
                <a:pathLst>
                  <a:path extrusionOk="0" h="2595" w="2247">
                    <a:moveTo>
                      <a:pt x="1083" y="0"/>
                    </a:moveTo>
                    <a:cubicBezTo>
                      <a:pt x="1083" y="0"/>
                      <a:pt x="1" y="1367"/>
                      <a:pt x="420" y="2246"/>
                    </a:cubicBezTo>
                    <a:cubicBezTo>
                      <a:pt x="521" y="2449"/>
                      <a:pt x="826" y="2595"/>
                      <a:pt x="1142" y="2595"/>
                    </a:cubicBezTo>
                    <a:cubicBezTo>
                      <a:pt x="1459" y="2595"/>
                      <a:pt x="1787" y="2449"/>
                      <a:pt x="1936" y="2070"/>
                    </a:cubicBezTo>
                    <a:cubicBezTo>
                      <a:pt x="2247" y="1299"/>
                      <a:pt x="1083" y="0"/>
                      <a:pt x="10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8" name="Google Shape;2698;p13"/>
              <p:cNvSpPr/>
              <p:nvPr/>
            </p:nvSpPr>
            <p:spPr>
              <a:xfrm>
                <a:off x="5123175" y="1523675"/>
                <a:ext cx="56850" cy="64875"/>
              </a:xfrm>
              <a:custGeom>
                <a:rect b="b" l="l" r="r" t="t"/>
                <a:pathLst>
                  <a:path extrusionOk="0" h="2595" w="2274">
                    <a:moveTo>
                      <a:pt x="1110" y="0"/>
                    </a:moveTo>
                    <a:cubicBezTo>
                      <a:pt x="1110" y="0"/>
                      <a:pt x="1" y="1367"/>
                      <a:pt x="447" y="2246"/>
                    </a:cubicBezTo>
                    <a:cubicBezTo>
                      <a:pt x="542" y="2449"/>
                      <a:pt x="836" y="2595"/>
                      <a:pt x="1148" y="2595"/>
                    </a:cubicBezTo>
                    <a:cubicBezTo>
                      <a:pt x="1459" y="2595"/>
                      <a:pt x="1787" y="2449"/>
                      <a:pt x="1949" y="2070"/>
                    </a:cubicBezTo>
                    <a:cubicBezTo>
                      <a:pt x="2274" y="1299"/>
                      <a:pt x="1110" y="0"/>
                      <a:pt x="11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9" name="Google Shape;2699;p13"/>
              <p:cNvSpPr/>
              <p:nvPr/>
            </p:nvSpPr>
            <p:spPr>
              <a:xfrm>
                <a:off x="5043350" y="1459050"/>
                <a:ext cx="56850" cy="64775"/>
              </a:xfrm>
              <a:custGeom>
                <a:rect b="b" l="l" r="r" t="t"/>
                <a:pathLst>
                  <a:path extrusionOk="0" h="2591" w="2274">
                    <a:moveTo>
                      <a:pt x="1151" y="1"/>
                    </a:moveTo>
                    <a:cubicBezTo>
                      <a:pt x="1151" y="1"/>
                      <a:pt x="0" y="1313"/>
                      <a:pt x="393" y="2220"/>
                    </a:cubicBezTo>
                    <a:cubicBezTo>
                      <a:pt x="477" y="2431"/>
                      <a:pt x="789" y="2591"/>
                      <a:pt x="1118" y="2591"/>
                    </a:cubicBezTo>
                    <a:cubicBezTo>
                      <a:pt x="1421" y="2591"/>
                      <a:pt x="1740" y="2455"/>
                      <a:pt x="1908" y="2098"/>
                    </a:cubicBezTo>
                    <a:cubicBezTo>
                      <a:pt x="2274" y="1354"/>
                      <a:pt x="1151" y="1"/>
                      <a:pt x="115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0" name="Google Shape;2700;p13"/>
              <p:cNvSpPr/>
              <p:nvPr/>
            </p:nvSpPr>
            <p:spPr>
              <a:xfrm>
                <a:off x="4811300" y="1534825"/>
                <a:ext cx="172875" cy="244725"/>
              </a:xfrm>
              <a:custGeom>
                <a:rect b="b" l="l" r="r" t="t"/>
                <a:pathLst>
                  <a:path extrusionOk="0" h="9789" w="6915">
                    <a:moveTo>
                      <a:pt x="5968" y="0"/>
                    </a:moveTo>
                    <a:cubicBezTo>
                      <a:pt x="5191" y="0"/>
                      <a:pt x="3866" y="638"/>
                      <a:pt x="2760" y="1841"/>
                    </a:cubicBezTo>
                    <a:cubicBezTo>
                      <a:pt x="1218" y="3492"/>
                      <a:pt x="0" y="5914"/>
                      <a:pt x="68" y="7280"/>
                    </a:cubicBezTo>
                    <a:cubicBezTo>
                      <a:pt x="130" y="8546"/>
                      <a:pt x="749" y="9788"/>
                      <a:pt x="2801" y="9788"/>
                    </a:cubicBezTo>
                    <a:cubicBezTo>
                      <a:pt x="2988" y="9788"/>
                      <a:pt x="3186" y="9778"/>
                      <a:pt x="3396" y="9757"/>
                    </a:cubicBezTo>
                    <a:cubicBezTo>
                      <a:pt x="3396" y="9757"/>
                      <a:pt x="3399" y="9757"/>
                      <a:pt x="3404" y="9757"/>
                    </a:cubicBezTo>
                    <a:cubicBezTo>
                      <a:pt x="3506" y="9757"/>
                      <a:pt x="4588" y="9744"/>
                      <a:pt x="5142" y="9229"/>
                    </a:cubicBezTo>
                    <a:cubicBezTo>
                      <a:pt x="5629" y="8742"/>
                      <a:pt x="6035" y="8160"/>
                      <a:pt x="6319" y="7537"/>
                    </a:cubicBezTo>
                    <a:lnTo>
                      <a:pt x="6319" y="7537"/>
                    </a:lnTo>
                    <a:cubicBezTo>
                      <a:pt x="6287" y="7539"/>
                      <a:pt x="6255" y="7540"/>
                      <a:pt x="6223" y="7540"/>
                    </a:cubicBezTo>
                    <a:cubicBezTo>
                      <a:pt x="4764" y="7540"/>
                      <a:pt x="4160" y="6042"/>
                      <a:pt x="4452" y="5697"/>
                    </a:cubicBezTo>
                    <a:cubicBezTo>
                      <a:pt x="4750" y="5359"/>
                      <a:pt x="4547" y="4682"/>
                      <a:pt x="4547" y="4331"/>
                    </a:cubicBezTo>
                    <a:cubicBezTo>
                      <a:pt x="4547" y="3965"/>
                      <a:pt x="4790" y="4073"/>
                      <a:pt x="5020" y="4033"/>
                    </a:cubicBezTo>
                    <a:cubicBezTo>
                      <a:pt x="5250" y="4006"/>
                      <a:pt x="5751" y="3627"/>
                      <a:pt x="6021" y="3329"/>
                    </a:cubicBezTo>
                    <a:cubicBezTo>
                      <a:pt x="6130" y="3194"/>
                      <a:pt x="6279" y="3086"/>
                      <a:pt x="6441" y="3018"/>
                    </a:cubicBezTo>
                    <a:lnTo>
                      <a:pt x="6427" y="3018"/>
                    </a:lnTo>
                    <a:cubicBezTo>
                      <a:pt x="6427" y="3018"/>
                      <a:pt x="6914" y="975"/>
                      <a:pt x="6576" y="285"/>
                    </a:cubicBezTo>
                    <a:cubicBezTo>
                      <a:pt x="6483" y="94"/>
                      <a:pt x="6265" y="0"/>
                      <a:pt x="596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1" name="Google Shape;2701;p13"/>
              <p:cNvSpPr/>
              <p:nvPr/>
            </p:nvSpPr>
            <p:spPr>
              <a:xfrm>
                <a:off x="4805875" y="1530425"/>
                <a:ext cx="180325" cy="252650"/>
              </a:xfrm>
              <a:custGeom>
                <a:rect b="b" l="l" r="r" t="t"/>
                <a:pathLst>
                  <a:path extrusionOk="0" h="10106" w="7213">
                    <a:moveTo>
                      <a:pt x="6296" y="0"/>
                    </a:moveTo>
                    <a:cubicBezTo>
                      <a:pt x="5794" y="0"/>
                      <a:pt x="5280" y="263"/>
                      <a:pt x="4845" y="488"/>
                    </a:cubicBezTo>
                    <a:cubicBezTo>
                      <a:pt x="3289" y="1367"/>
                      <a:pt x="1990" y="2653"/>
                      <a:pt x="1097" y="4209"/>
                    </a:cubicBezTo>
                    <a:cubicBezTo>
                      <a:pt x="677" y="4926"/>
                      <a:pt x="379" y="5711"/>
                      <a:pt x="204" y="6509"/>
                    </a:cubicBezTo>
                    <a:cubicBezTo>
                      <a:pt x="68" y="7118"/>
                      <a:pt x="1" y="7795"/>
                      <a:pt x="163" y="8404"/>
                    </a:cubicBezTo>
                    <a:cubicBezTo>
                      <a:pt x="517" y="9701"/>
                      <a:pt x="1720" y="10106"/>
                      <a:pt x="2918" y="10106"/>
                    </a:cubicBezTo>
                    <a:cubicBezTo>
                      <a:pt x="3369" y="10106"/>
                      <a:pt x="3819" y="10048"/>
                      <a:pt x="4222" y="9960"/>
                    </a:cubicBezTo>
                    <a:cubicBezTo>
                      <a:pt x="4358" y="9933"/>
                      <a:pt x="4506" y="9892"/>
                      <a:pt x="4628" y="9824"/>
                    </a:cubicBezTo>
                    <a:lnTo>
                      <a:pt x="4628" y="9824"/>
                    </a:lnTo>
                    <a:cubicBezTo>
                      <a:pt x="4628" y="9824"/>
                      <a:pt x="4021" y="9848"/>
                      <a:pt x="3452" y="9848"/>
                    </a:cubicBezTo>
                    <a:cubicBezTo>
                      <a:pt x="3167" y="9848"/>
                      <a:pt x="2892" y="9842"/>
                      <a:pt x="2707" y="9824"/>
                    </a:cubicBezTo>
                    <a:cubicBezTo>
                      <a:pt x="1868" y="9757"/>
                      <a:pt x="1110" y="9459"/>
                      <a:pt x="745" y="8674"/>
                    </a:cubicBezTo>
                    <a:cubicBezTo>
                      <a:pt x="217" y="7592"/>
                      <a:pt x="609" y="6225"/>
                      <a:pt x="1029" y="5170"/>
                    </a:cubicBezTo>
                    <a:cubicBezTo>
                      <a:pt x="1692" y="3614"/>
                      <a:pt x="2774" y="2247"/>
                      <a:pt x="4155" y="1246"/>
                    </a:cubicBezTo>
                    <a:cubicBezTo>
                      <a:pt x="4642" y="867"/>
                      <a:pt x="5169" y="556"/>
                      <a:pt x="5751" y="325"/>
                    </a:cubicBezTo>
                    <a:cubicBezTo>
                      <a:pt x="5900" y="258"/>
                      <a:pt x="6063" y="231"/>
                      <a:pt x="6225" y="231"/>
                    </a:cubicBezTo>
                    <a:cubicBezTo>
                      <a:pt x="6523" y="285"/>
                      <a:pt x="6644" y="610"/>
                      <a:pt x="6698" y="880"/>
                    </a:cubicBezTo>
                    <a:cubicBezTo>
                      <a:pt x="6753" y="1327"/>
                      <a:pt x="6726" y="1773"/>
                      <a:pt x="6604" y="2193"/>
                    </a:cubicBezTo>
                    <a:cubicBezTo>
                      <a:pt x="6496" y="2653"/>
                      <a:pt x="6333" y="3140"/>
                      <a:pt x="6035" y="3519"/>
                    </a:cubicBezTo>
                    <a:cubicBezTo>
                      <a:pt x="5697" y="3911"/>
                      <a:pt x="5224" y="4168"/>
                      <a:pt x="4709" y="4209"/>
                    </a:cubicBezTo>
                    <a:cubicBezTo>
                      <a:pt x="4669" y="4209"/>
                      <a:pt x="4439" y="4277"/>
                      <a:pt x="4479" y="4385"/>
                    </a:cubicBezTo>
                    <a:cubicBezTo>
                      <a:pt x="4696" y="5007"/>
                      <a:pt x="4669" y="5684"/>
                      <a:pt x="4168" y="6211"/>
                    </a:cubicBezTo>
                    <a:cubicBezTo>
                      <a:pt x="3681" y="6726"/>
                      <a:pt x="3045" y="6820"/>
                      <a:pt x="3045" y="6820"/>
                    </a:cubicBezTo>
                    <a:lnTo>
                      <a:pt x="3410" y="6820"/>
                    </a:lnTo>
                    <a:cubicBezTo>
                      <a:pt x="3803" y="6739"/>
                      <a:pt x="4182" y="6577"/>
                      <a:pt x="4493" y="6320"/>
                    </a:cubicBezTo>
                    <a:cubicBezTo>
                      <a:pt x="5075" y="5833"/>
                      <a:pt x="5142" y="5102"/>
                      <a:pt x="4953" y="4412"/>
                    </a:cubicBezTo>
                    <a:cubicBezTo>
                      <a:pt x="5345" y="4331"/>
                      <a:pt x="5711" y="4168"/>
                      <a:pt x="6035" y="3925"/>
                    </a:cubicBezTo>
                    <a:cubicBezTo>
                      <a:pt x="6766" y="3383"/>
                      <a:pt x="7050" y="2436"/>
                      <a:pt x="7131" y="1570"/>
                    </a:cubicBezTo>
                    <a:cubicBezTo>
                      <a:pt x="7213" y="704"/>
                      <a:pt x="7131" y="14"/>
                      <a:pt x="6333" y="1"/>
                    </a:cubicBezTo>
                    <a:cubicBezTo>
                      <a:pt x="6321" y="0"/>
                      <a:pt x="6308" y="0"/>
                      <a:pt x="629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2" name="Google Shape;2702;p13"/>
              <p:cNvSpPr/>
              <p:nvPr/>
            </p:nvSpPr>
            <p:spPr>
              <a:xfrm>
                <a:off x="5459425" y="1552500"/>
                <a:ext cx="161050" cy="251900"/>
              </a:xfrm>
              <a:custGeom>
                <a:rect b="b" l="l" r="r" t="t"/>
                <a:pathLst>
                  <a:path extrusionOk="0" h="10076" w="6442">
                    <a:moveTo>
                      <a:pt x="901" y="0"/>
                    </a:moveTo>
                    <a:cubicBezTo>
                      <a:pt x="663" y="0"/>
                      <a:pt x="484" y="78"/>
                      <a:pt x="393" y="241"/>
                    </a:cubicBezTo>
                    <a:cubicBezTo>
                      <a:pt x="1" y="917"/>
                      <a:pt x="285" y="2988"/>
                      <a:pt x="285" y="2988"/>
                    </a:cubicBezTo>
                    <a:cubicBezTo>
                      <a:pt x="434" y="3069"/>
                      <a:pt x="569" y="3191"/>
                      <a:pt x="677" y="3326"/>
                    </a:cubicBezTo>
                    <a:cubicBezTo>
                      <a:pt x="921" y="3651"/>
                      <a:pt x="1367" y="4070"/>
                      <a:pt x="1611" y="4124"/>
                    </a:cubicBezTo>
                    <a:cubicBezTo>
                      <a:pt x="1841" y="4178"/>
                      <a:pt x="2084" y="4097"/>
                      <a:pt x="2044" y="4449"/>
                    </a:cubicBezTo>
                    <a:cubicBezTo>
                      <a:pt x="2017" y="4801"/>
                      <a:pt x="1760" y="5464"/>
                      <a:pt x="2030" y="5829"/>
                    </a:cubicBezTo>
                    <a:cubicBezTo>
                      <a:pt x="2270" y="6183"/>
                      <a:pt x="1638" y="7515"/>
                      <a:pt x="299" y="7515"/>
                    </a:cubicBezTo>
                    <a:cubicBezTo>
                      <a:pt x="203" y="7515"/>
                      <a:pt x="104" y="7508"/>
                      <a:pt x="1" y="7493"/>
                    </a:cubicBezTo>
                    <a:lnTo>
                      <a:pt x="1" y="7493"/>
                    </a:lnTo>
                    <a:cubicBezTo>
                      <a:pt x="231" y="8143"/>
                      <a:pt x="569" y="8765"/>
                      <a:pt x="1016" y="9307"/>
                    </a:cubicBezTo>
                    <a:cubicBezTo>
                      <a:pt x="1543" y="9875"/>
                      <a:pt x="2720" y="9983"/>
                      <a:pt x="2720" y="9983"/>
                    </a:cubicBezTo>
                    <a:cubicBezTo>
                      <a:pt x="3074" y="10046"/>
                      <a:pt x="3395" y="10076"/>
                      <a:pt x="3685" y="10076"/>
                    </a:cubicBezTo>
                    <a:cubicBezTo>
                      <a:pt x="5451" y="10076"/>
                      <a:pt x="6103" y="8992"/>
                      <a:pt x="6266" y="7818"/>
                    </a:cubicBezTo>
                    <a:cubicBezTo>
                      <a:pt x="6442" y="6438"/>
                      <a:pt x="5454" y="3935"/>
                      <a:pt x="4060" y="2149"/>
                    </a:cubicBezTo>
                    <a:cubicBezTo>
                      <a:pt x="3001" y="782"/>
                      <a:pt x="1654" y="0"/>
                      <a:pt x="90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3" name="Google Shape;2703;p13"/>
              <p:cNvSpPr/>
              <p:nvPr/>
            </p:nvSpPr>
            <p:spPr>
              <a:xfrm>
                <a:off x="5458425" y="1548275"/>
                <a:ext cx="163400" cy="259875"/>
              </a:xfrm>
              <a:custGeom>
                <a:rect b="b" l="l" r="r" t="t"/>
                <a:pathLst>
                  <a:path extrusionOk="0" h="10395" w="6536">
                    <a:moveTo>
                      <a:pt x="845" y="1"/>
                    </a:moveTo>
                    <a:cubicBezTo>
                      <a:pt x="113" y="1"/>
                      <a:pt x="0" y="658"/>
                      <a:pt x="0" y="1479"/>
                    </a:cubicBezTo>
                    <a:cubicBezTo>
                      <a:pt x="0" y="2345"/>
                      <a:pt x="217" y="3333"/>
                      <a:pt x="893" y="3928"/>
                    </a:cubicBezTo>
                    <a:cubicBezTo>
                      <a:pt x="1191" y="4185"/>
                      <a:pt x="1543" y="4388"/>
                      <a:pt x="1922" y="4510"/>
                    </a:cubicBezTo>
                    <a:cubicBezTo>
                      <a:pt x="1664" y="5173"/>
                      <a:pt x="1664" y="5903"/>
                      <a:pt x="2206" y="6445"/>
                    </a:cubicBezTo>
                    <a:cubicBezTo>
                      <a:pt x="2490" y="6729"/>
                      <a:pt x="2842" y="6932"/>
                      <a:pt x="3234" y="7040"/>
                    </a:cubicBezTo>
                    <a:lnTo>
                      <a:pt x="3586" y="7081"/>
                    </a:lnTo>
                    <a:cubicBezTo>
                      <a:pt x="3586" y="7081"/>
                      <a:pt x="2963" y="6932"/>
                      <a:pt x="2530" y="6377"/>
                    </a:cubicBezTo>
                    <a:cubicBezTo>
                      <a:pt x="2084" y="5809"/>
                      <a:pt x="2124" y="5132"/>
                      <a:pt x="2395" y="4523"/>
                    </a:cubicBezTo>
                    <a:cubicBezTo>
                      <a:pt x="2422" y="4429"/>
                      <a:pt x="2219" y="4347"/>
                      <a:pt x="2165" y="4347"/>
                    </a:cubicBezTo>
                    <a:cubicBezTo>
                      <a:pt x="1664" y="4239"/>
                      <a:pt x="1204" y="3955"/>
                      <a:pt x="907" y="3535"/>
                    </a:cubicBezTo>
                    <a:cubicBezTo>
                      <a:pt x="663" y="3116"/>
                      <a:pt x="501" y="2642"/>
                      <a:pt x="460" y="2169"/>
                    </a:cubicBezTo>
                    <a:cubicBezTo>
                      <a:pt x="393" y="1722"/>
                      <a:pt x="406" y="1276"/>
                      <a:pt x="501" y="843"/>
                    </a:cubicBezTo>
                    <a:cubicBezTo>
                      <a:pt x="568" y="586"/>
                      <a:pt x="717" y="274"/>
                      <a:pt x="1042" y="247"/>
                    </a:cubicBezTo>
                    <a:cubicBezTo>
                      <a:pt x="1191" y="261"/>
                      <a:pt x="1340" y="302"/>
                      <a:pt x="1475" y="383"/>
                    </a:cubicBezTo>
                    <a:cubicBezTo>
                      <a:pt x="2030" y="653"/>
                      <a:pt x="2544" y="1005"/>
                      <a:pt x="3004" y="1438"/>
                    </a:cubicBezTo>
                    <a:cubicBezTo>
                      <a:pt x="4249" y="2575"/>
                      <a:pt x="5264" y="4009"/>
                      <a:pt x="5751" y="5646"/>
                    </a:cubicBezTo>
                    <a:cubicBezTo>
                      <a:pt x="6076" y="6729"/>
                      <a:pt x="6346" y="8123"/>
                      <a:pt x="5737" y="9151"/>
                    </a:cubicBezTo>
                    <a:cubicBezTo>
                      <a:pt x="5291" y="9895"/>
                      <a:pt x="4506" y="10112"/>
                      <a:pt x="3681" y="10112"/>
                    </a:cubicBezTo>
                    <a:cubicBezTo>
                      <a:pt x="3112" y="10112"/>
                      <a:pt x="1746" y="9922"/>
                      <a:pt x="1746" y="9922"/>
                    </a:cubicBezTo>
                    <a:lnTo>
                      <a:pt x="1746" y="9922"/>
                    </a:lnTo>
                    <a:cubicBezTo>
                      <a:pt x="1881" y="10003"/>
                      <a:pt x="2016" y="10071"/>
                      <a:pt x="2152" y="10112"/>
                    </a:cubicBezTo>
                    <a:cubicBezTo>
                      <a:pt x="2664" y="10278"/>
                      <a:pt x="3265" y="10394"/>
                      <a:pt x="3854" y="10394"/>
                    </a:cubicBezTo>
                    <a:cubicBezTo>
                      <a:pt x="4897" y="10394"/>
                      <a:pt x="5904" y="10028"/>
                      <a:pt x="6319" y="8921"/>
                    </a:cubicBezTo>
                    <a:cubicBezTo>
                      <a:pt x="6536" y="8339"/>
                      <a:pt x="6536" y="7662"/>
                      <a:pt x="6468" y="7040"/>
                    </a:cubicBezTo>
                    <a:cubicBezTo>
                      <a:pt x="6346" y="6215"/>
                      <a:pt x="6116" y="5416"/>
                      <a:pt x="5778" y="4672"/>
                    </a:cubicBezTo>
                    <a:cubicBezTo>
                      <a:pt x="5020" y="3035"/>
                      <a:pt x="3843" y="1641"/>
                      <a:pt x="2355" y="626"/>
                    </a:cubicBezTo>
                    <a:cubicBezTo>
                      <a:pt x="1949" y="356"/>
                      <a:pt x="1448" y="31"/>
                      <a:pt x="934" y="4"/>
                    </a:cubicBezTo>
                    <a:cubicBezTo>
                      <a:pt x="903" y="2"/>
                      <a:pt x="874" y="1"/>
                      <a:pt x="84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4" name="Google Shape;2704;p13"/>
              <p:cNvSpPr/>
              <p:nvPr/>
            </p:nvSpPr>
            <p:spPr>
              <a:xfrm>
                <a:off x="4880625" y="2132100"/>
                <a:ext cx="93075" cy="95350"/>
              </a:xfrm>
              <a:custGeom>
                <a:rect b="b" l="l" r="r" t="t"/>
                <a:pathLst>
                  <a:path extrusionOk="0" h="3814" w="3723">
                    <a:moveTo>
                      <a:pt x="1715" y="1"/>
                    </a:moveTo>
                    <a:cubicBezTo>
                      <a:pt x="1672" y="1"/>
                      <a:pt x="1628" y="2"/>
                      <a:pt x="1584" y="5"/>
                    </a:cubicBezTo>
                    <a:cubicBezTo>
                      <a:pt x="1300" y="33"/>
                      <a:pt x="1043" y="208"/>
                      <a:pt x="908" y="452"/>
                    </a:cubicBezTo>
                    <a:cubicBezTo>
                      <a:pt x="867" y="547"/>
                      <a:pt x="840" y="641"/>
                      <a:pt x="826" y="750"/>
                    </a:cubicBezTo>
                    <a:cubicBezTo>
                      <a:pt x="826" y="871"/>
                      <a:pt x="840" y="993"/>
                      <a:pt x="867" y="1115"/>
                    </a:cubicBezTo>
                    <a:cubicBezTo>
                      <a:pt x="894" y="1264"/>
                      <a:pt x="948" y="1386"/>
                      <a:pt x="1029" y="1507"/>
                    </a:cubicBezTo>
                    <a:cubicBezTo>
                      <a:pt x="1097" y="1589"/>
                      <a:pt x="1151" y="1697"/>
                      <a:pt x="1219" y="1792"/>
                    </a:cubicBezTo>
                    <a:lnTo>
                      <a:pt x="1381" y="2035"/>
                    </a:lnTo>
                    <a:lnTo>
                      <a:pt x="1503" y="2197"/>
                    </a:lnTo>
                    <a:lnTo>
                      <a:pt x="1611" y="2346"/>
                    </a:lnTo>
                    <a:lnTo>
                      <a:pt x="1652" y="2455"/>
                    </a:lnTo>
                    <a:cubicBezTo>
                      <a:pt x="1665" y="2482"/>
                      <a:pt x="1679" y="2522"/>
                      <a:pt x="1679" y="2549"/>
                    </a:cubicBezTo>
                    <a:cubicBezTo>
                      <a:pt x="1679" y="2590"/>
                      <a:pt x="1706" y="2536"/>
                      <a:pt x="1652" y="2644"/>
                    </a:cubicBezTo>
                    <a:cubicBezTo>
                      <a:pt x="1630" y="2695"/>
                      <a:pt x="1588" y="2719"/>
                      <a:pt x="1533" y="2719"/>
                    </a:cubicBezTo>
                    <a:cubicBezTo>
                      <a:pt x="1486" y="2719"/>
                      <a:pt x="1430" y="2702"/>
                      <a:pt x="1368" y="2671"/>
                    </a:cubicBezTo>
                    <a:cubicBezTo>
                      <a:pt x="1165" y="2563"/>
                      <a:pt x="989" y="2428"/>
                      <a:pt x="840" y="2252"/>
                    </a:cubicBezTo>
                    <a:cubicBezTo>
                      <a:pt x="732" y="2116"/>
                      <a:pt x="583" y="1981"/>
                      <a:pt x="434" y="1873"/>
                    </a:cubicBezTo>
                    <a:cubicBezTo>
                      <a:pt x="392" y="1856"/>
                      <a:pt x="340" y="1844"/>
                      <a:pt x="290" y="1844"/>
                    </a:cubicBezTo>
                    <a:cubicBezTo>
                      <a:pt x="260" y="1844"/>
                      <a:pt x="230" y="1849"/>
                      <a:pt x="204" y="1859"/>
                    </a:cubicBezTo>
                    <a:cubicBezTo>
                      <a:pt x="136" y="1886"/>
                      <a:pt x="82" y="1927"/>
                      <a:pt x="42" y="1995"/>
                    </a:cubicBezTo>
                    <a:cubicBezTo>
                      <a:pt x="15" y="2076"/>
                      <a:pt x="1" y="2157"/>
                      <a:pt x="15" y="2238"/>
                    </a:cubicBezTo>
                    <a:cubicBezTo>
                      <a:pt x="42" y="2333"/>
                      <a:pt x="69" y="2441"/>
                      <a:pt x="109" y="2536"/>
                    </a:cubicBezTo>
                    <a:cubicBezTo>
                      <a:pt x="163" y="2671"/>
                      <a:pt x="245" y="2779"/>
                      <a:pt x="339" y="2874"/>
                    </a:cubicBezTo>
                    <a:cubicBezTo>
                      <a:pt x="434" y="3009"/>
                      <a:pt x="542" y="3131"/>
                      <a:pt x="678" y="3226"/>
                    </a:cubicBezTo>
                    <a:cubicBezTo>
                      <a:pt x="813" y="3348"/>
                      <a:pt x="962" y="3456"/>
                      <a:pt x="1124" y="3537"/>
                    </a:cubicBezTo>
                    <a:cubicBezTo>
                      <a:pt x="1481" y="3721"/>
                      <a:pt x="1792" y="3813"/>
                      <a:pt x="2058" y="3813"/>
                    </a:cubicBezTo>
                    <a:cubicBezTo>
                      <a:pt x="2435" y="3813"/>
                      <a:pt x="2719" y="3627"/>
                      <a:pt x="2910" y="3253"/>
                    </a:cubicBezTo>
                    <a:cubicBezTo>
                      <a:pt x="2991" y="3104"/>
                      <a:pt x="3018" y="2928"/>
                      <a:pt x="2991" y="2766"/>
                    </a:cubicBezTo>
                    <a:cubicBezTo>
                      <a:pt x="2937" y="2522"/>
                      <a:pt x="2829" y="2306"/>
                      <a:pt x="2680" y="2116"/>
                    </a:cubicBezTo>
                    <a:lnTo>
                      <a:pt x="2504" y="1832"/>
                    </a:lnTo>
                    <a:lnTo>
                      <a:pt x="2315" y="1562"/>
                    </a:lnTo>
                    <a:cubicBezTo>
                      <a:pt x="2261" y="1494"/>
                      <a:pt x="2220" y="1413"/>
                      <a:pt x="2193" y="1331"/>
                    </a:cubicBezTo>
                    <a:cubicBezTo>
                      <a:pt x="2152" y="1277"/>
                      <a:pt x="2125" y="1210"/>
                      <a:pt x="2112" y="1142"/>
                    </a:cubicBezTo>
                    <a:cubicBezTo>
                      <a:pt x="2112" y="1088"/>
                      <a:pt x="2125" y="1034"/>
                      <a:pt x="2139" y="980"/>
                    </a:cubicBezTo>
                    <a:cubicBezTo>
                      <a:pt x="2188" y="898"/>
                      <a:pt x="2256" y="856"/>
                      <a:pt x="2339" y="856"/>
                    </a:cubicBezTo>
                    <a:cubicBezTo>
                      <a:pt x="2393" y="856"/>
                      <a:pt x="2453" y="874"/>
                      <a:pt x="2518" y="912"/>
                    </a:cubicBezTo>
                    <a:cubicBezTo>
                      <a:pt x="2653" y="980"/>
                      <a:pt x="2761" y="1074"/>
                      <a:pt x="2856" y="1183"/>
                    </a:cubicBezTo>
                    <a:lnTo>
                      <a:pt x="3127" y="1534"/>
                    </a:lnTo>
                    <a:cubicBezTo>
                      <a:pt x="3181" y="1629"/>
                      <a:pt x="3248" y="1697"/>
                      <a:pt x="3330" y="1764"/>
                    </a:cubicBezTo>
                    <a:lnTo>
                      <a:pt x="3424" y="1792"/>
                    </a:lnTo>
                    <a:lnTo>
                      <a:pt x="3546" y="1764"/>
                    </a:lnTo>
                    <a:cubicBezTo>
                      <a:pt x="3587" y="1737"/>
                      <a:pt x="3627" y="1697"/>
                      <a:pt x="3627" y="1656"/>
                    </a:cubicBezTo>
                    <a:cubicBezTo>
                      <a:pt x="3722" y="1494"/>
                      <a:pt x="3681" y="1264"/>
                      <a:pt x="3492" y="980"/>
                    </a:cubicBezTo>
                    <a:cubicBezTo>
                      <a:pt x="3303" y="668"/>
                      <a:pt x="3018" y="425"/>
                      <a:pt x="2694" y="276"/>
                    </a:cubicBezTo>
                    <a:cubicBezTo>
                      <a:pt x="2393" y="96"/>
                      <a:pt x="2061" y="1"/>
                      <a:pt x="171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5" name="Google Shape;2705;p13"/>
              <p:cNvSpPr/>
              <p:nvPr/>
            </p:nvSpPr>
            <p:spPr>
              <a:xfrm>
                <a:off x="4976025" y="2165250"/>
                <a:ext cx="92050" cy="96525"/>
              </a:xfrm>
              <a:custGeom>
                <a:rect b="b" l="l" r="r" t="t"/>
                <a:pathLst>
                  <a:path extrusionOk="0" h="3861" w="3682">
                    <a:moveTo>
                      <a:pt x="1097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96" y="303"/>
                      <a:pt x="542" y="466"/>
                    </a:cubicBezTo>
                    <a:lnTo>
                      <a:pt x="123" y="1954"/>
                    </a:lnTo>
                    <a:cubicBezTo>
                      <a:pt x="1" y="2414"/>
                      <a:pt x="14" y="2766"/>
                      <a:pt x="204" y="3077"/>
                    </a:cubicBezTo>
                    <a:cubicBezTo>
                      <a:pt x="393" y="3375"/>
                      <a:pt x="745" y="3605"/>
                      <a:pt x="1286" y="3754"/>
                    </a:cubicBezTo>
                    <a:cubicBezTo>
                      <a:pt x="1550" y="3826"/>
                      <a:pt x="1792" y="3860"/>
                      <a:pt x="2003" y="3860"/>
                    </a:cubicBezTo>
                    <a:cubicBezTo>
                      <a:pt x="2225" y="3860"/>
                      <a:pt x="2413" y="3823"/>
                      <a:pt x="2558" y="3754"/>
                    </a:cubicBezTo>
                    <a:cubicBezTo>
                      <a:pt x="2842" y="3618"/>
                      <a:pt x="3059" y="3294"/>
                      <a:pt x="3194" y="2820"/>
                    </a:cubicBezTo>
                    <a:lnTo>
                      <a:pt x="3614" y="1332"/>
                    </a:lnTo>
                    <a:cubicBezTo>
                      <a:pt x="3681" y="1115"/>
                      <a:pt x="3681" y="966"/>
                      <a:pt x="3586" y="844"/>
                    </a:cubicBezTo>
                    <a:cubicBezTo>
                      <a:pt x="3505" y="696"/>
                      <a:pt x="3370" y="601"/>
                      <a:pt x="3208" y="574"/>
                    </a:cubicBezTo>
                    <a:lnTo>
                      <a:pt x="2978" y="533"/>
                    </a:lnTo>
                    <a:cubicBezTo>
                      <a:pt x="2958" y="529"/>
                      <a:pt x="2938" y="528"/>
                      <a:pt x="2918" y="528"/>
                    </a:cubicBezTo>
                    <a:cubicBezTo>
                      <a:pt x="2870" y="528"/>
                      <a:pt x="2822" y="537"/>
                      <a:pt x="2775" y="547"/>
                    </a:cubicBezTo>
                    <a:cubicBezTo>
                      <a:pt x="2707" y="574"/>
                      <a:pt x="2639" y="628"/>
                      <a:pt x="2599" y="682"/>
                    </a:cubicBezTo>
                    <a:cubicBezTo>
                      <a:pt x="2545" y="777"/>
                      <a:pt x="2504" y="871"/>
                      <a:pt x="2477" y="953"/>
                    </a:cubicBezTo>
                    <a:lnTo>
                      <a:pt x="2017" y="2576"/>
                    </a:lnTo>
                    <a:cubicBezTo>
                      <a:pt x="2003" y="2644"/>
                      <a:pt x="1990" y="2698"/>
                      <a:pt x="1963" y="2752"/>
                    </a:cubicBezTo>
                    <a:lnTo>
                      <a:pt x="1882" y="2874"/>
                    </a:lnTo>
                    <a:cubicBezTo>
                      <a:pt x="1848" y="2896"/>
                      <a:pt x="1806" y="2918"/>
                      <a:pt x="1762" y="2918"/>
                    </a:cubicBezTo>
                    <a:cubicBezTo>
                      <a:pt x="1753" y="2918"/>
                      <a:pt x="1743" y="2917"/>
                      <a:pt x="1733" y="2915"/>
                    </a:cubicBezTo>
                    <a:cubicBezTo>
                      <a:pt x="1705" y="2920"/>
                      <a:pt x="1677" y="2924"/>
                      <a:pt x="1649" y="2924"/>
                    </a:cubicBezTo>
                    <a:cubicBezTo>
                      <a:pt x="1609" y="2924"/>
                      <a:pt x="1569" y="2917"/>
                      <a:pt x="1530" y="2901"/>
                    </a:cubicBezTo>
                    <a:cubicBezTo>
                      <a:pt x="1449" y="2888"/>
                      <a:pt x="1381" y="2847"/>
                      <a:pt x="1327" y="2806"/>
                    </a:cubicBezTo>
                    <a:cubicBezTo>
                      <a:pt x="1273" y="2766"/>
                      <a:pt x="1259" y="2712"/>
                      <a:pt x="1246" y="2631"/>
                    </a:cubicBezTo>
                    <a:cubicBezTo>
                      <a:pt x="1219" y="2549"/>
                      <a:pt x="1232" y="2455"/>
                      <a:pt x="1259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35" y="60"/>
                      <a:pt x="1273" y="33"/>
                    </a:cubicBezTo>
                    <a:cubicBezTo>
                      <a:pt x="1215" y="12"/>
                      <a:pt x="1156" y="1"/>
                      <a:pt x="109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6" name="Google Shape;2706;p13"/>
              <p:cNvSpPr/>
              <p:nvPr/>
            </p:nvSpPr>
            <p:spPr>
              <a:xfrm>
                <a:off x="5078200" y="2188250"/>
                <a:ext cx="112650" cy="95700"/>
              </a:xfrm>
              <a:custGeom>
                <a:rect b="b" l="l" r="r" t="t"/>
                <a:pathLst>
                  <a:path extrusionOk="0" h="3828" w="4506">
                    <a:moveTo>
                      <a:pt x="957" y="1"/>
                    </a:moveTo>
                    <a:cubicBezTo>
                      <a:pt x="785" y="1"/>
                      <a:pt x="612" y="67"/>
                      <a:pt x="487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27" y="3267"/>
                      <a:pt x="95" y="3388"/>
                    </a:cubicBezTo>
                    <a:cubicBezTo>
                      <a:pt x="176" y="3470"/>
                      <a:pt x="298" y="3524"/>
                      <a:pt x="420" y="3524"/>
                    </a:cubicBezTo>
                    <a:cubicBezTo>
                      <a:pt x="438" y="3526"/>
                      <a:pt x="457" y="3527"/>
                      <a:pt x="475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26" y="3375"/>
                      <a:pt x="866" y="3253"/>
                      <a:pt x="853" y="3131"/>
                    </a:cubicBezTo>
                    <a:lnTo>
                      <a:pt x="988" y="1683"/>
                    </a:lnTo>
                    <a:lnTo>
                      <a:pt x="1502" y="2820"/>
                    </a:lnTo>
                    <a:cubicBezTo>
                      <a:pt x="1570" y="2969"/>
                      <a:pt x="1651" y="3131"/>
                      <a:pt x="1746" y="3267"/>
                    </a:cubicBezTo>
                    <a:cubicBezTo>
                      <a:pt x="1813" y="3348"/>
                      <a:pt x="1908" y="3402"/>
                      <a:pt x="2003" y="3402"/>
                    </a:cubicBezTo>
                    <a:cubicBezTo>
                      <a:pt x="2025" y="3409"/>
                      <a:pt x="2049" y="3413"/>
                      <a:pt x="2073" y="3413"/>
                    </a:cubicBezTo>
                    <a:cubicBezTo>
                      <a:pt x="2135" y="3413"/>
                      <a:pt x="2198" y="3391"/>
                      <a:pt x="2246" y="3361"/>
                    </a:cubicBezTo>
                    <a:cubicBezTo>
                      <a:pt x="2327" y="3307"/>
                      <a:pt x="2395" y="3240"/>
                      <a:pt x="2449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506" y="926"/>
                      <a:pt x="4452" y="709"/>
                      <a:pt x="4317" y="533"/>
                    </a:cubicBezTo>
                    <a:cubicBezTo>
                      <a:pt x="4181" y="371"/>
                      <a:pt x="3992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8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610" y="330"/>
                      <a:pt x="1543" y="236"/>
                      <a:pt x="1462" y="154"/>
                    </a:cubicBezTo>
                    <a:cubicBezTo>
                      <a:pt x="1367" y="73"/>
                      <a:pt x="1245" y="19"/>
                      <a:pt x="1110" y="19"/>
                    </a:cubicBezTo>
                    <a:cubicBezTo>
                      <a:pt x="1060" y="7"/>
                      <a:pt x="1008" y="1"/>
                      <a:pt x="95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7" name="Google Shape;2707;p13"/>
              <p:cNvSpPr/>
              <p:nvPr/>
            </p:nvSpPr>
            <p:spPr>
              <a:xfrm>
                <a:off x="5208775" y="2191700"/>
                <a:ext cx="110300" cy="93225"/>
              </a:xfrm>
              <a:custGeom>
                <a:rect b="b" l="l" r="r" t="t"/>
                <a:pathLst>
                  <a:path extrusionOk="0" h="3729" w="4412">
                    <a:moveTo>
                      <a:pt x="3525" y="1"/>
                    </a:moveTo>
                    <a:cubicBezTo>
                      <a:pt x="3505" y="1"/>
                      <a:pt x="3484" y="2"/>
                      <a:pt x="3464" y="3"/>
                    </a:cubicBezTo>
                    <a:cubicBezTo>
                      <a:pt x="3126" y="30"/>
                      <a:pt x="2909" y="165"/>
                      <a:pt x="2801" y="422"/>
                    </a:cubicBezTo>
                    <a:lnTo>
                      <a:pt x="2138" y="1951"/>
                    </a:lnTo>
                    <a:lnTo>
                      <a:pt x="1367" y="477"/>
                    </a:lnTo>
                    <a:cubicBezTo>
                      <a:pt x="1313" y="382"/>
                      <a:pt x="1231" y="301"/>
                      <a:pt x="1150" y="233"/>
                    </a:cubicBezTo>
                    <a:cubicBezTo>
                      <a:pt x="1029" y="179"/>
                      <a:pt x="907" y="152"/>
                      <a:pt x="771" y="152"/>
                    </a:cubicBezTo>
                    <a:cubicBezTo>
                      <a:pt x="487" y="192"/>
                      <a:pt x="298" y="260"/>
                      <a:pt x="176" y="409"/>
                    </a:cubicBezTo>
                    <a:cubicBezTo>
                      <a:pt x="54" y="585"/>
                      <a:pt x="0" y="801"/>
                      <a:pt x="27" y="1018"/>
                    </a:cubicBezTo>
                    <a:lnTo>
                      <a:pt x="163" y="3264"/>
                    </a:lnTo>
                    <a:cubicBezTo>
                      <a:pt x="163" y="3413"/>
                      <a:pt x="203" y="3548"/>
                      <a:pt x="298" y="3656"/>
                    </a:cubicBezTo>
                    <a:cubicBezTo>
                      <a:pt x="382" y="3709"/>
                      <a:pt x="474" y="3729"/>
                      <a:pt x="561" y="3729"/>
                    </a:cubicBezTo>
                    <a:cubicBezTo>
                      <a:pt x="587" y="3729"/>
                      <a:pt x="612" y="3727"/>
                      <a:pt x="636" y="3724"/>
                    </a:cubicBezTo>
                    <a:cubicBezTo>
                      <a:pt x="744" y="3724"/>
                      <a:pt x="853" y="3683"/>
                      <a:pt x="920" y="3602"/>
                    </a:cubicBezTo>
                    <a:cubicBezTo>
                      <a:pt x="988" y="3507"/>
                      <a:pt x="1029" y="3399"/>
                      <a:pt x="1015" y="3277"/>
                    </a:cubicBezTo>
                    <a:lnTo>
                      <a:pt x="920" y="1816"/>
                    </a:lnTo>
                    <a:lnTo>
                      <a:pt x="1583" y="2885"/>
                    </a:lnTo>
                    <a:cubicBezTo>
                      <a:pt x="1678" y="3020"/>
                      <a:pt x="1786" y="3156"/>
                      <a:pt x="1908" y="3264"/>
                    </a:cubicBezTo>
                    <a:cubicBezTo>
                      <a:pt x="1967" y="3335"/>
                      <a:pt x="2057" y="3375"/>
                      <a:pt x="2151" y="3375"/>
                    </a:cubicBezTo>
                    <a:cubicBezTo>
                      <a:pt x="2165" y="3375"/>
                      <a:pt x="2178" y="3374"/>
                      <a:pt x="2192" y="3372"/>
                    </a:cubicBezTo>
                    <a:cubicBezTo>
                      <a:pt x="2273" y="3372"/>
                      <a:pt x="2355" y="3332"/>
                      <a:pt x="2422" y="3291"/>
                    </a:cubicBezTo>
                    <a:cubicBezTo>
                      <a:pt x="2476" y="3210"/>
                      <a:pt x="2530" y="3142"/>
                      <a:pt x="2571" y="3047"/>
                    </a:cubicBezTo>
                    <a:lnTo>
                      <a:pt x="3139" y="1681"/>
                    </a:lnTo>
                    <a:lnTo>
                      <a:pt x="3207" y="3034"/>
                    </a:lnTo>
                    <a:cubicBezTo>
                      <a:pt x="3207" y="3183"/>
                      <a:pt x="3275" y="3332"/>
                      <a:pt x="3396" y="3440"/>
                    </a:cubicBezTo>
                    <a:cubicBezTo>
                      <a:pt x="3482" y="3504"/>
                      <a:pt x="3593" y="3543"/>
                      <a:pt x="3703" y="3543"/>
                    </a:cubicBezTo>
                    <a:cubicBezTo>
                      <a:pt x="3732" y="3543"/>
                      <a:pt x="3761" y="3540"/>
                      <a:pt x="3789" y="3535"/>
                    </a:cubicBezTo>
                    <a:cubicBezTo>
                      <a:pt x="4208" y="3521"/>
                      <a:pt x="4411" y="3332"/>
                      <a:pt x="4398" y="2993"/>
                    </a:cubicBezTo>
                    <a:lnTo>
                      <a:pt x="4262" y="747"/>
                    </a:lnTo>
                    <a:cubicBezTo>
                      <a:pt x="4276" y="531"/>
                      <a:pt x="4181" y="314"/>
                      <a:pt x="4019" y="165"/>
                    </a:cubicBezTo>
                    <a:cubicBezTo>
                      <a:pt x="3885" y="56"/>
                      <a:pt x="3707" y="1"/>
                      <a:pt x="352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8" name="Google Shape;2708;p13"/>
              <p:cNvSpPr/>
              <p:nvPr/>
            </p:nvSpPr>
            <p:spPr>
              <a:xfrm>
                <a:off x="5331550" y="2173775"/>
                <a:ext cx="87650" cy="97450"/>
              </a:xfrm>
              <a:custGeom>
                <a:rect b="b" l="l" r="r" t="t"/>
                <a:pathLst>
                  <a:path extrusionOk="0" h="3898" w="3506">
                    <a:moveTo>
                      <a:pt x="2413" y="1"/>
                    </a:moveTo>
                    <a:cubicBezTo>
                      <a:pt x="2329" y="1"/>
                      <a:pt x="2246" y="14"/>
                      <a:pt x="2166" y="43"/>
                    </a:cubicBezTo>
                    <a:lnTo>
                      <a:pt x="529" y="409"/>
                    </a:lnTo>
                    <a:cubicBezTo>
                      <a:pt x="163" y="503"/>
                      <a:pt x="1" y="747"/>
                      <a:pt x="109" y="1153"/>
                    </a:cubicBezTo>
                    <a:lnTo>
                      <a:pt x="596" y="3277"/>
                    </a:lnTo>
                    <a:cubicBezTo>
                      <a:pt x="623" y="3480"/>
                      <a:pt x="718" y="3670"/>
                      <a:pt x="867" y="3819"/>
                    </a:cubicBezTo>
                    <a:cubicBezTo>
                      <a:pt x="958" y="3868"/>
                      <a:pt x="1059" y="3897"/>
                      <a:pt x="1157" y="3897"/>
                    </a:cubicBezTo>
                    <a:cubicBezTo>
                      <a:pt x="1220" y="3897"/>
                      <a:pt x="1283" y="3885"/>
                      <a:pt x="1341" y="3859"/>
                    </a:cubicBezTo>
                    <a:lnTo>
                      <a:pt x="2978" y="3480"/>
                    </a:lnTo>
                    <a:cubicBezTo>
                      <a:pt x="3140" y="3453"/>
                      <a:pt x="3275" y="3386"/>
                      <a:pt x="3384" y="3291"/>
                    </a:cubicBezTo>
                    <a:cubicBezTo>
                      <a:pt x="3478" y="3183"/>
                      <a:pt x="3506" y="3047"/>
                      <a:pt x="3465" y="2912"/>
                    </a:cubicBezTo>
                    <a:cubicBezTo>
                      <a:pt x="3438" y="2804"/>
                      <a:pt x="3370" y="2695"/>
                      <a:pt x="3262" y="2641"/>
                    </a:cubicBezTo>
                    <a:cubicBezTo>
                      <a:pt x="3200" y="2630"/>
                      <a:pt x="3139" y="2624"/>
                      <a:pt x="3078" y="2624"/>
                    </a:cubicBezTo>
                    <a:cubicBezTo>
                      <a:pt x="2992" y="2624"/>
                      <a:pt x="2908" y="2637"/>
                      <a:pt x="2829" y="2668"/>
                    </a:cubicBezTo>
                    <a:lnTo>
                      <a:pt x="1746" y="2912"/>
                    </a:lnTo>
                    <a:lnTo>
                      <a:pt x="1611" y="2371"/>
                    </a:lnTo>
                    <a:lnTo>
                      <a:pt x="2423" y="2195"/>
                    </a:lnTo>
                    <a:cubicBezTo>
                      <a:pt x="2572" y="2168"/>
                      <a:pt x="2707" y="2114"/>
                      <a:pt x="2815" y="2019"/>
                    </a:cubicBezTo>
                    <a:cubicBezTo>
                      <a:pt x="2897" y="1965"/>
                      <a:pt x="2924" y="1843"/>
                      <a:pt x="2883" y="1748"/>
                    </a:cubicBezTo>
                    <a:cubicBezTo>
                      <a:pt x="2842" y="1613"/>
                      <a:pt x="2802" y="1518"/>
                      <a:pt x="2707" y="1478"/>
                    </a:cubicBezTo>
                    <a:cubicBezTo>
                      <a:pt x="2646" y="1464"/>
                      <a:pt x="2582" y="1457"/>
                      <a:pt x="2518" y="1457"/>
                    </a:cubicBezTo>
                    <a:cubicBezTo>
                      <a:pt x="2453" y="1457"/>
                      <a:pt x="2389" y="1464"/>
                      <a:pt x="2328" y="1478"/>
                    </a:cubicBezTo>
                    <a:lnTo>
                      <a:pt x="1449" y="1681"/>
                    </a:lnTo>
                    <a:lnTo>
                      <a:pt x="1313" y="1085"/>
                    </a:lnTo>
                    <a:lnTo>
                      <a:pt x="2409" y="842"/>
                    </a:lnTo>
                    <a:cubicBezTo>
                      <a:pt x="2558" y="828"/>
                      <a:pt x="2694" y="761"/>
                      <a:pt x="2802" y="652"/>
                    </a:cubicBezTo>
                    <a:cubicBezTo>
                      <a:pt x="2870" y="558"/>
                      <a:pt x="2897" y="422"/>
                      <a:pt x="2842" y="314"/>
                    </a:cubicBezTo>
                    <a:cubicBezTo>
                      <a:pt x="2829" y="192"/>
                      <a:pt x="2748" y="84"/>
                      <a:pt x="2626" y="30"/>
                    </a:cubicBezTo>
                    <a:cubicBezTo>
                      <a:pt x="2557" y="11"/>
                      <a:pt x="2485" y="1"/>
                      <a:pt x="241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9" name="Google Shape;2709;p13"/>
              <p:cNvSpPr/>
              <p:nvPr/>
            </p:nvSpPr>
            <p:spPr>
              <a:xfrm>
                <a:off x="5416475" y="2145050"/>
                <a:ext cx="100475" cy="98425"/>
              </a:xfrm>
              <a:custGeom>
                <a:rect b="b" l="l" r="r" t="t"/>
                <a:pathLst>
                  <a:path extrusionOk="0" h="3937" w="4019">
                    <a:moveTo>
                      <a:pt x="1759" y="746"/>
                    </a:moveTo>
                    <a:cubicBezTo>
                      <a:pt x="1895" y="759"/>
                      <a:pt x="2016" y="854"/>
                      <a:pt x="2057" y="989"/>
                    </a:cubicBezTo>
                    <a:cubicBezTo>
                      <a:pt x="2152" y="1111"/>
                      <a:pt x="2138" y="1287"/>
                      <a:pt x="2043" y="1395"/>
                    </a:cubicBezTo>
                    <a:cubicBezTo>
                      <a:pt x="1908" y="1544"/>
                      <a:pt x="1732" y="1666"/>
                      <a:pt x="1556" y="1747"/>
                    </a:cubicBezTo>
                    <a:lnTo>
                      <a:pt x="1164" y="935"/>
                    </a:lnTo>
                    <a:cubicBezTo>
                      <a:pt x="1340" y="841"/>
                      <a:pt x="1543" y="773"/>
                      <a:pt x="1759" y="746"/>
                    </a:cubicBezTo>
                    <a:close/>
                    <a:moveTo>
                      <a:pt x="2092" y="1"/>
                    </a:moveTo>
                    <a:cubicBezTo>
                      <a:pt x="1831" y="1"/>
                      <a:pt x="1578" y="64"/>
                      <a:pt x="1353" y="191"/>
                    </a:cubicBezTo>
                    <a:lnTo>
                      <a:pt x="366" y="665"/>
                    </a:lnTo>
                    <a:cubicBezTo>
                      <a:pt x="230" y="732"/>
                      <a:pt x="109" y="854"/>
                      <a:pt x="41" y="989"/>
                    </a:cubicBezTo>
                    <a:cubicBezTo>
                      <a:pt x="0" y="1152"/>
                      <a:pt x="14" y="1328"/>
                      <a:pt x="95" y="1477"/>
                    </a:cubicBezTo>
                    <a:lnTo>
                      <a:pt x="1042" y="3439"/>
                    </a:lnTo>
                    <a:cubicBezTo>
                      <a:pt x="1110" y="3628"/>
                      <a:pt x="1245" y="3790"/>
                      <a:pt x="1421" y="3899"/>
                    </a:cubicBezTo>
                    <a:cubicBezTo>
                      <a:pt x="1477" y="3924"/>
                      <a:pt x="1537" y="3936"/>
                      <a:pt x="1598" y="3936"/>
                    </a:cubicBezTo>
                    <a:cubicBezTo>
                      <a:pt x="1699" y="3936"/>
                      <a:pt x="1802" y="3903"/>
                      <a:pt x="1895" y="3844"/>
                    </a:cubicBezTo>
                    <a:cubicBezTo>
                      <a:pt x="2260" y="3682"/>
                      <a:pt x="2328" y="3357"/>
                      <a:pt x="2111" y="2897"/>
                    </a:cubicBezTo>
                    <a:lnTo>
                      <a:pt x="1895" y="2451"/>
                    </a:lnTo>
                    <a:lnTo>
                      <a:pt x="2138" y="2315"/>
                    </a:lnTo>
                    <a:cubicBezTo>
                      <a:pt x="2219" y="2261"/>
                      <a:pt x="2314" y="2248"/>
                      <a:pt x="2409" y="2248"/>
                    </a:cubicBezTo>
                    <a:cubicBezTo>
                      <a:pt x="2504" y="2261"/>
                      <a:pt x="2585" y="2302"/>
                      <a:pt x="2652" y="2383"/>
                    </a:cubicBezTo>
                    <a:cubicBezTo>
                      <a:pt x="2761" y="2505"/>
                      <a:pt x="2855" y="2640"/>
                      <a:pt x="2923" y="2803"/>
                    </a:cubicBezTo>
                    <a:cubicBezTo>
                      <a:pt x="2977" y="2938"/>
                      <a:pt x="3085" y="3033"/>
                      <a:pt x="3221" y="3087"/>
                    </a:cubicBezTo>
                    <a:cubicBezTo>
                      <a:pt x="3261" y="3093"/>
                      <a:pt x="3302" y="3097"/>
                      <a:pt x="3342" y="3097"/>
                    </a:cubicBezTo>
                    <a:cubicBezTo>
                      <a:pt x="3463" y="3097"/>
                      <a:pt x="3579" y="3066"/>
                      <a:pt x="3681" y="3006"/>
                    </a:cubicBezTo>
                    <a:cubicBezTo>
                      <a:pt x="3789" y="2951"/>
                      <a:pt x="3870" y="2884"/>
                      <a:pt x="3951" y="2803"/>
                    </a:cubicBezTo>
                    <a:cubicBezTo>
                      <a:pt x="4005" y="2708"/>
                      <a:pt x="4019" y="2600"/>
                      <a:pt x="4005" y="2491"/>
                    </a:cubicBezTo>
                    <a:cubicBezTo>
                      <a:pt x="3978" y="2315"/>
                      <a:pt x="3924" y="2153"/>
                      <a:pt x="3830" y="2004"/>
                    </a:cubicBezTo>
                    <a:cubicBezTo>
                      <a:pt x="3748" y="1815"/>
                      <a:pt x="3600" y="1666"/>
                      <a:pt x="3410" y="1585"/>
                    </a:cubicBezTo>
                    <a:cubicBezTo>
                      <a:pt x="3325" y="1542"/>
                      <a:pt x="3233" y="1522"/>
                      <a:pt x="3139" y="1522"/>
                    </a:cubicBezTo>
                    <a:cubicBezTo>
                      <a:pt x="3053" y="1522"/>
                      <a:pt x="2966" y="1539"/>
                      <a:pt x="2882" y="1571"/>
                    </a:cubicBezTo>
                    <a:cubicBezTo>
                      <a:pt x="3031" y="1449"/>
                      <a:pt x="3139" y="1274"/>
                      <a:pt x="3194" y="1098"/>
                    </a:cubicBezTo>
                    <a:cubicBezTo>
                      <a:pt x="3221" y="895"/>
                      <a:pt x="3180" y="705"/>
                      <a:pt x="3085" y="529"/>
                    </a:cubicBezTo>
                    <a:cubicBezTo>
                      <a:pt x="2950" y="259"/>
                      <a:pt x="2693" y="69"/>
                      <a:pt x="2395" y="29"/>
                    </a:cubicBezTo>
                    <a:cubicBezTo>
                      <a:pt x="2294" y="10"/>
                      <a:pt x="2192" y="1"/>
                      <a:pt x="209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10" name="Google Shape;2710;p13"/>
          <p:cNvGrpSpPr/>
          <p:nvPr/>
        </p:nvGrpSpPr>
        <p:grpSpPr>
          <a:xfrm>
            <a:off x="7200945" y="309326"/>
            <a:ext cx="244177" cy="195191"/>
            <a:chOff x="1540488" y="3979563"/>
            <a:chExt cx="606350" cy="484825"/>
          </a:xfrm>
        </p:grpSpPr>
        <p:sp>
          <p:nvSpPr>
            <p:cNvPr id="2711" name="Google Shape;2711;p13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12" name="Google Shape;2712;p13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2713" name="Google Shape;2713;p13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4" name="Google Shape;2714;p13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5" name="Google Shape;2715;p13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16" name="Google Shape;2716;p13"/>
          <p:cNvGrpSpPr/>
          <p:nvPr/>
        </p:nvGrpSpPr>
        <p:grpSpPr>
          <a:xfrm rot="-584991">
            <a:off x="154538" y="2056917"/>
            <a:ext cx="961477" cy="301284"/>
            <a:chOff x="5518338" y="4672350"/>
            <a:chExt cx="878700" cy="275325"/>
          </a:xfrm>
        </p:grpSpPr>
        <p:grpSp>
          <p:nvGrpSpPr>
            <p:cNvPr id="2717" name="Google Shape;2717;p13"/>
            <p:cNvGrpSpPr/>
            <p:nvPr/>
          </p:nvGrpSpPr>
          <p:grpSpPr>
            <a:xfrm>
              <a:off x="5518338" y="4672350"/>
              <a:ext cx="878700" cy="275325"/>
              <a:chOff x="6311825" y="4672350"/>
              <a:chExt cx="878700" cy="275325"/>
            </a:xfrm>
          </p:grpSpPr>
          <p:sp>
            <p:nvSpPr>
              <p:cNvPr id="2718" name="Google Shape;2718;p13"/>
              <p:cNvSpPr/>
              <p:nvPr/>
            </p:nvSpPr>
            <p:spPr>
              <a:xfrm>
                <a:off x="6639050" y="4686975"/>
                <a:ext cx="266425" cy="260700"/>
              </a:xfrm>
              <a:custGeom>
                <a:rect b="b" l="l" r="r" t="t"/>
                <a:pathLst>
                  <a:path extrusionOk="0" h="10428" w="10657">
                    <a:moveTo>
                      <a:pt x="4783" y="1"/>
                    </a:moveTo>
                    <a:cubicBezTo>
                      <a:pt x="4759" y="1"/>
                      <a:pt x="4734" y="3"/>
                      <a:pt x="4709" y="9"/>
                    </a:cubicBezTo>
                    <a:cubicBezTo>
                      <a:pt x="4072" y="139"/>
                      <a:pt x="4333" y="1470"/>
                      <a:pt x="4333" y="1470"/>
                    </a:cubicBezTo>
                    <a:cubicBezTo>
                      <a:pt x="4333" y="1470"/>
                      <a:pt x="3794" y="859"/>
                      <a:pt x="3331" y="859"/>
                    </a:cubicBezTo>
                    <a:cubicBezTo>
                      <a:pt x="3169" y="859"/>
                      <a:pt x="3017" y="934"/>
                      <a:pt x="2900" y="1137"/>
                    </a:cubicBezTo>
                    <a:cubicBezTo>
                      <a:pt x="2452" y="1904"/>
                      <a:pt x="3638" y="3163"/>
                      <a:pt x="4318" y="3988"/>
                    </a:cubicBezTo>
                    <a:cubicBezTo>
                      <a:pt x="4333" y="4060"/>
                      <a:pt x="4362" y="4132"/>
                      <a:pt x="4391" y="4205"/>
                    </a:cubicBezTo>
                    <a:cubicBezTo>
                      <a:pt x="3648" y="3553"/>
                      <a:pt x="2141" y="2290"/>
                      <a:pt x="1596" y="2290"/>
                    </a:cubicBezTo>
                    <a:cubicBezTo>
                      <a:pt x="1536" y="2290"/>
                      <a:pt x="1488" y="2305"/>
                      <a:pt x="1453" y="2338"/>
                    </a:cubicBezTo>
                    <a:cubicBezTo>
                      <a:pt x="1106" y="2685"/>
                      <a:pt x="2220" y="3626"/>
                      <a:pt x="2220" y="3626"/>
                    </a:cubicBezTo>
                    <a:cubicBezTo>
                      <a:pt x="2220" y="3626"/>
                      <a:pt x="1560" y="3302"/>
                      <a:pt x="1034" y="3302"/>
                    </a:cubicBezTo>
                    <a:cubicBezTo>
                      <a:pt x="730" y="3302"/>
                      <a:pt x="470" y="3411"/>
                      <a:pt x="412" y="3756"/>
                    </a:cubicBezTo>
                    <a:cubicBezTo>
                      <a:pt x="238" y="4697"/>
                      <a:pt x="1207" y="4639"/>
                      <a:pt x="1613" y="4697"/>
                    </a:cubicBezTo>
                    <a:cubicBezTo>
                      <a:pt x="1570" y="4695"/>
                      <a:pt x="1522" y="4695"/>
                      <a:pt x="1470" y="4695"/>
                    </a:cubicBezTo>
                    <a:cubicBezTo>
                      <a:pt x="939" y="4695"/>
                      <a:pt x="1" y="4793"/>
                      <a:pt x="238" y="5623"/>
                    </a:cubicBezTo>
                    <a:cubicBezTo>
                      <a:pt x="384" y="6099"/>
                      <a:pt x="913" y="6225"/>
                      <a:pt x="1534" y="6225"/>
                    </a:cubicBezTo>
                    <a:cubicBezTo>
                      <a:pt x="2082" y="6225"/>
                      <a:pt x="2701" y="6127"/>
                      <a:pt x="3190" y="6086"/>
                    </a:cubicBezTo>
                    <a:lnTo>
                      <a:pt x="3190" y="6086"/>
                    </a:lnTo>
                    <a:cubicBezTo>
                      <a:pt x="2322" y="6216"/>
                      <a:pt x="1034" y="6505"/>
                      <a:pt x="889" y="7041"/>
                    </a:cubicBezTo>
                    <a:cubicBezTo>
                      <a:pt x="595" y="8160"/>
                      <a:pt x="1459" y="8340"/>
                      <a:pt x="2046" y="8340"/>
                    </a:cubicBezTo>
                    <a:cubicBezTo>
                      <a:pt x="2323" y="8340"/>
                      <a:pt x="2539" y="8300"/>
                      <a:pt x="2539" y="8300"/>
                    </a:cubicBezTo>
                    <a:lnTo>
                      <a:pt x="2539" y="8300"/>
                    </a:lnTo>
                    <a:cubicBezTo>
                      <a:pt x="2539" y="8300"/>
                      <a:pt x="1396" y="9110"/>
                      <a:pt x="2235" y="9776"/>
                    </a:cubicBezTo>
                    <a:cubicBezTo>
                      <a:pt x="2406" y="9914"/>
                      <a:pt x="2569" y="9968"/>
                      <a:pt x="2719" y="9968"/>
                    </a:cubicBezTo>
                    <a:cubicBezTo>
                      <a:pt x="3296" y="9968"/>
                      <a:pt x="3696" y="9168"/>
                      <a:pt x="3696" y="9168"/>
                    </a:cubicBezTo>
                    <a:cubicBezTo>
                      <a:pt x="3696" y="9168"/>
                      <a:pt x="3940" y="10427"/>
                      <a:pt x="4634" y="10427"/>
                    </a:cubicBezTo>
                    <a:cubicBezTo>
                      <a:pt x="4677" y="10427"/>
                      <a:pt x="4721" y="10422"/>
                      <a:pt x="4767" y="10412"/>
                    </a:cubicBezTo>
                    <a:cubicBezTo>
                      <a:pt x="5563" y="10224"/>
                      <a:pt x="5505" y="8531"/>
                      <a:pt x="5577" y="7518"/>
                    </a:cubicBezTo>
                    <a:cubicBezTo>
                      <a:pt x="5592" y="7330"/>
                      <a:pt x="5621" y="7113"/>
                      <a:pt x="5635" y="6954"/>
                    </a:cubicBezTo>
                    <a:cubicBezTo>
                      <a:pt x="5737" y="7547"/>
                      <a:pt x="6156" y="9645"/>
                      <a:pt x="6851" y="9862"/>
                    </a:cubicBezTo>
                    <a:cubicBezTo>
                      <a:pt x="6903" y="9879"/>
                      <a:pt x="6950" y="9887"/>
                      <a:pt x="6993" y="9887"/>
                    </a:cubicBezTo>
                    <a:cubicBezTo>
                      <a:pt x="7509" y="9887"/>
                      <a:pt x="7386" y="8778"/>
                      <a:pt x="7386" y="8777"/>
                    </a:cubicBezTo>
                    <a:lnTo>
                      <a:pt x="7386" y="8777"/>
                    </a:lnTo>
                    <a:cubicBezTo>
                      <a:pt x="7386" y="8777"/>
                      <a:pt x="7911" y="9696"/>
                      <a:pt x="8399" y="9696"/>
                    </a:cubicBezTo>
                    <a:cubicBezTo>
                      <a:pt x="8423" y="9696"/>
                      <a:pt x="8447" y="9694"/>
                      <a:pt x="8471" y="9689"/>
                    </a:cubicBezTo>
                    <a:cubicBezTo>
                      <a:pt x="8978" y="9573"/>
                      <a:pt x="8732" y="8372"/>
                      <a:pt x="8732" y="8372"/>
                    </a:cubicBezTo>
                    <a:lnTo>
                      <a:pt x="8732" y="8372"/>
                    </a:lnTo>
                    <a:cubicBezTo>
                      <a:pt x="8732" y="8372"/>
                      <a:pt x="8897" y="8561"/>
                      <a:pt x="9098" y="8561"/>
                    </a:cubicBezTo>
                    <a:cubicBezTo>
                      <a:pt x="9249" y="8561"/>
                      <a:pt x="9420" y="8455"/>
                      <a:pt x="9557" y="8083"/>
                    </a:cubicBezTo>
                    <a:cubicBezTo>
                      <a:pt x="9889" y="7214"/>
                      <a:pt x="8196" y="6390"/>
                      <a:pt x="7429" y="5941"/>
                    </a:cubicBezTo>
                    <a:lnTo>
                      <a:pt x="7545" y="5883"/>
                    </a:lnTo>
                    <a:cubicBezTo>
                      <a:pt x="8065" y="6063"/>
                      <a:pt x="8883" y="6298"/>
                      <a:pt x="9503" y="6298"/>
                    </a:cubicBezTo>
                    <a:cubicBezTo>
                      <a:pt x="9832" y="6298"/>
                      <a:pt x="10106" y="6232"/>
                      <a:pt x="10251" y="6057"/>
                    </a:cubicBezTo>
                    <a:cubicBezTo>
                      <a:pt x="10656" y="5550"/>
                      <a:pt x="9629" y="4697"/>
                      <a:pt x="9629" y="4697"/>
                    </a:cubicBezTo>
                    <a:cubicBezTo>
                      <a:pt x="9629" y="4697"/>
                      <a:pt x="10642" y="4349"/>
                      <a:pt x="10497" y="3539"/>
                    </a:cubicBezTo>
                    <a:cubicBezTo>
                      <a:pt x="10430" y="3171"/>
                      <a:pt x="10132" y="3072"/>
                      <a:pt x="9830" y="3072"/>
                    </a:cubicBezTo>
                    <a:cubicBezTo>
                      <a:pt x="9478" y="3072"/>
                      <a:pt x="9122" y="3206"/>
                      <a:pt x="9122" y="3206"/>
                    </a:cubicBezTo>
                    <a:cubicBezTo>
                      <a:pt x="9122" y="3206"/>
                      <a:pt x="9933" y="1817"/>
                      <a:pt x="8775" y="1658"/>
                    </a:cubicBezTo>
                    <a:cubicBezTo>
                      <a:pt x="8729" y="1652"/>
                      <a:pt x="8682" y="1649"/>
                      <a:pt x="8636" y="1649"/>
                    </a:cubicBezTo>
                    <a:cubicBezTo>
                      <a:pt x="7537" y="1649"/>
                      <a:pt x="6588" y="3407"/>
                      <a:pt x="6200" y="4046"/>
                    </a:cubicBezTo>
                    <a:cubicBezTo>
                      <a:pt x="6301" y="3756"/>
                      <a:pt x="6359" y="3467"/>
                      <a:pt x="6373" y="3177"/>
                    </a:cubicBezTo>
                    <a:cubicBezTo>
                      <a:pt x="6677" y="2005"/>
                      <a:pt x="7024" y="283"/>
                      <a:pt x="6460" y="211"/>
                    </a:cubicBezTo>
                    <a:cubicBezTo>
                      <a:pt x="6425" y="206"/>
                      <a:pt x="6391" y="204"/>
                      <a:pt x="6358" y="204"/>
                    </a:cubicBezTo>
                    <a:cubicBezTo>
                      <a:pt x="5588" y="204"/>
                      <a:pt x="5548" y="1456"/>
                      <a:pt x="5548" y="1456"/>
                    </a:cubicBezTo>
                    <a:cubicBezTo>
                      <a:pt x="5548" y="1456"/>
                      <a:pt x="5362" y="1"/>
                      <a:pt x="4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9" name="Google Shape;2719;p13"/>
              <p:cNvSpPr/>
              <p:nvPr/>
            </p:nvSpPr>
            <p:spPr>
              <a:xfrm>
                <a:off x="6311825" y="4688250"/>
                <a:ext cx="332100" cy="259050"/>
              </a:xfrm>
              <a:custGeom>
                <a:rect b="b" l="l" r="r" t="t"/>
                <a:pathLst>
                  <a:path extrusionOk="0" h="10362" w="13284">
                    <a:moveTo>
                      <a:pt x="11837" y="536"/>
                    </a:moveTo>
                    <a:cubicBezTo>
                      <a:pt x="11996" y="536"/>
                      <a:pt x="11996" y="840"/>
                      <a:pt x="11996" y="956"/>
                    </a:cubicBezTo>
                    <a:cubicBezTo>
                      <a:pt x="11996" y="2360"/>
                      <a:pt x="10997" y="4544"/>
                      <a:pt x="10274" y="5760"/>
                    </a:cubicBezTo>
                    <a:cubicBezTo>
                      <a:pt x="10259" y="5659"/>
                      <a:pt x="10259" y="5543"/>
                      <a:pt x="10259" y="5442"/>
                    </a:cubicBezTo>
                    <a:cubicBezTo>
                      <a:pt x="10259" y="4371"/>
                      <a:pt x="10578" y="3141"/>
                      <a:pt x="10911" y="2056"/>
                    </a:cubicBezTo>
                    <a:cubicBezTo>
                      <a:pt x="11012" y="1651"/>
                      <a:pt x="11359" y="536"/>
                      <a:pt x="11837" y="536"/>
                    </a:cubicBezTo>
                    <a:close/>
                    <a:moveTo>
                      <a:pt x="5369" y="3503"/>
                    </a:moveTo>
                    <a:cubicBezTo>
                      <a:pt x="5441" y="3503"/>
                      <a:pt x="5412" y="3561"/>
                      <a:pt x="5412" y="3575"/>
                    </a:cubicBezTo>
                    <a:cubicBezTo>
                      <a:pt x="5412" y="3589"/>
                      <a:pt x="5470" y="4139"/>
                      <a:pt x="5484" y="4414"/>
                    </a:cubicBezTo>
                    <a:cubicBezTo>
                      <a:pt x="5499" y="4675"/>
                      <a:pt x="5557" y="5384"/>
                      <a:pt x="5615" y="5876"/>
                    </a:cubicBezTo>
                    <a:lnTo>
                      <a:pt x="4327" y="6035"/>
                    </a:lnTo>
                    <a:cubicBezTo>
                      <a:pt x="4558" y="5514"/>
                      <a:pt x="4775" y="4950"/>
                      <a:pt x="4992" y="4414"/>
                    </a:cubicBezTo>
                    <a:cubicBezTo>
                      <a:pt x="5050" y="4284"/>
                      <a:pt x="5296" y="3503"/>
                      <a:pt x="5369" y="3503"/>
                    </a:cubicBezTo>
                    <a:close/>
                    <a:moveTo>
                      <a:pt x="11793" y="1"/>
                    </a:moveTo>
                    <a:cubicBezTo>
                      <a:pt x="11272" y="1"/>
                      <a:pt x="10491" y="1101"/>
                      <a:pt x="10259" y="1636"/>
                    </a:cubicBezTo>
                    <a:cubicBezTo>
                      <a:pt x="9666" y="3083"/>
                      <a:pt x="9377" y="4631"/>
                      <a:pt x="9406" y="6180"/>
                    </a:cubicBezTo>
                    <a:cubicBezTo>
                      <a:pt x="9406" y="6570"/>
                      <a:pt x="9420" y="6961"/>
                      <a:pt x="9464" y="7352"/>
                    </a:cubicBezTo>
                    <a:lnTo>
                      <a:pt x="9406" y="7453"/>
                    </a:lnTo>
                    <a:cubicBezTo>
                      <a:pt x="9406" y="7453"/>
                      <a:pt x="8451" y="8784"/>
                      <a:pt x="7713" y="8784"/>
                    </a:cubicBezTo>
                    <a:cubicBezTo>
                      <a:pt x="6960" y="8784"/>
                      <a:pt x="6714" y="6686"/>
                      <a:pt x="6656" y="6165"/>
                    </a:cubicBezTo>
                    <a:cubicBezTo>
                      <a:pt x="6989" y="6151"/>
                      <a:pt x="7322" y="6093"/>
                      <a:pt x="7640" y="6006"/>
                    </a:cubicBezTo>
                    <a:cubicBezTo>
                      <a:pt x="7756" y="5963"/>
                      <a:pt x="7901" y="5890"/>
                      <a:pt x="7901" y="5717"/>
                    </a:cubicBezTo>
                    <a:cubicBezTo>
                      <a:pt x="7901" y="5588"/>
                      <a:pt x="7853" y="5567"/>
                      <a:pt x="7786" y="5567"/>
                    </a:cubicBezTo>
                    <a:cubicBezTo>
                      <a:pt x="7755" y="5567"/>
                      <a:pt x="7720" y="5572"/>
                      <a:pt x="7684" y="5572"/>
                    </a:cubicBezTo>
                    <a:cubicBezTo>
                      <a:pt x="7582" y="5572"/>
                      <a:pt x="6989" y="5659"/>
                      <a:pt x="6627" y="5688"/>
                    </a:cubicBezTo>
                    <a:cubicBezTo>
                      <a:pt x="6555" y="5051"/>
                      <a:pt x="6541" y="4400"/>
                      <a:pt x="6555" y="3763"/>
                    </a:cubicBezTo>
                    <a:cubicBezTo>
                      <a:pt x="6555" y="1954"/>
                      <a:pt x="6642" y="1318"/>
                      <a:pt x="6642" y="1202"/>
                    </a:cubicBezTo>
                    <a:cubicBezTo>
                      <a:pt x="6642" y="1101"/>
                      <a:pt x="6555" y="869"/>
                      <a:pt x="6381" y="869"/>
                    </a:cubicBezTo>
                    <a:cubicBezTo>
                      <a:pt x="6222" y="869"/>
                      <a:pt x="5369" y="1101"/>
                      <a:pt x="5369" y="1448"/>
                    </a:cubicBezTo>
                    <a:cubicBezTo>
                      <a:pt x="5369" y="1868"/>
                      <a:pt x="5282" y="2287"/>
                      <a:pt x="5123" y="2678"/>
                    </a:cubicBezTo>
                    <a:cubicBezTo>
                      <a:pt x="4515" y="4096"/>
                      <a:pt x="2547" y="9927"/>
                      <a:pt x="825" y="9927"/>
                    </a:cubicBezTo>
                    <a:lnTo>
                      <a:pt x="232" y="9840"/>
                    </a:lnTo>
                    <a:cubicBezTo>
                      <a:pt x="131" y="9840"/>
                      <a:pt x="0" y="9884"/>
                      <a:pt x="0" y="10014"/>
                    </a:cubicBezTo>
                    <a:cubicBezTo>
                      <a:pt x="0" y="10144"/>
                      <a:pt x="579" y="10361"/>
                      <a:pt x="782" y="10361"/>
                    </a:cubicBezTo>
                    <a:cubicBezTo>
                      <a:pt x="2590" y="10361"/>
                      <a:pt x="3459" y="7901"/>
                      <a:pt x="4081" y="6556"/>
                    </a:cubicBezTo>
                    <a:cubicBezTo>
                      <a:pt x="4631" y="6512"/>
                      <a:pt x="5152" y="6382"/>
                      <a:pt x="5701" y="6310"/>
                    </a:cubicBezTo>
                    <a:cubicBezTo>
                      <a:pt x="5846" y="7352"/>
                      <a:pt x="6251" y="9450"/>
                      <a:pt x="7655" y="9450"/>
                    </a:cubicBezTo>
                    <a:cubicBezTo>
                      <a:pt x="8364" y="9450"/>
                      <a:pt x="9116" y="8683"/>
                      <a:pt x="9565" y="8032"/>
                    </a:cubicBezTo>
                    <a:cubicBezTo>
                      <a:pt x="9724" y="8900"/>
                      <a:pt x="10071" y="9725"/>
                      <a:pt x="10766" y="9725"/>
                    </a:cubicBezTo>
                    <a:cubicBezTo>
                      <a:pt x="11446" y="9725"/>
                      <a:pt x="12661" y="8408"/>
                      <a:pt x="13095" y="7684"/>
                    </a:cubicBezTo>
                    <a:lnTo>
                      <a:pt x="13110" y="7684"/>
                    </a:lnTo>
                    <a:cubicBezTo>
                      <a:pt x="13197" y="7569"/>
                      <a:pt x="13255" y="7424"/>
                      <a:pt x="13269" y="7279"/>
                    </a:cubicBezTo>
                    <a:cubicBezTo>
                      <a:pt x="13284" y="7178"/>
                      <a:pt x="13240" y="7062"/>
                      <a:pt x="13110" y="7062"/>
                    </a:cubicBezTo>
                    <a:cubicBezTo>
                      <a:pt x="13009" y="7077"/>
                      <a:pt x="12922" y="7135"/>
                      <a:pt x="12878" y="7236"/>
                    </a:cubicBezTo>
                    <a:lnTo>
                      <a:pt x="12589" y="7684"/>
                    </a:lnTo>
                    <a:cubicBezTo>
                      <a:pt x="12300" y="8118"/>
                      <a:pt x="11547" y="9059"/>
                      <a:pt x="10997" y="9059"/>
                    </a:cubicBezTo>
                    <a:cubicBezTo>
                      <a:pt x="10462" y="9059"/>
                      <a:pt x="10288" y="7713"/>
                      <a:pt x="10288" y="7279"/>
                    </a:cubicBezTo>
                    <a:cubicBezTo>
                      <a:pt x="10274" y="7120"/>
                      <a:pt x="10303" y="6946"/>
                      <a:pt x="10346" y="6802"/>
                    </a:cubicBezTo>
                    <a:cubicBezTo>
                      <a:pt x="10390" y="6686"/>
                      <a:pt x="10462" y="6570"/>
                      <a:pt x="10534" y="6469"/>
                    </a:cubicBezTo>
                    <a:cubicBezTo>
                      <a:pt x="10708" y="6180"/>
                      <a:pt x="10911" y="5905"/>
                      <a:pt x="11070" y="5601"/>
                    </a:cubicBezTo>
                    <a:cubicBezTo>
                      <a:pt x="11735" y="4385"/>
                      <a:pt x="12459" y="2403"/>
                      <a:pt x="12459" y="1014"/>
                    </a:cubicBezTo>
                    <a:cubicBezTo>
                      <a:pt x="12459" y="580"/>
                      <a:pt x="12314" y="1"/>
                      <a:pt x="117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0" name="Google Shape;2720;p13"/>
              <p:cNvSpPr/>
              <p:nvPr/>
            </p:nvSpPr>
            <p:spPr>
              <a:xfrm>
                <a:off x="6908700" y="4672350"/>
                <a:ext cx="281825" cy="259400"/>
              </a:xfrm>
              <a:custGeom>
                <a:rect b="b" l="l" r="r" t="t"/>
                <a:pathLst>
                  <a:path extrusionOk="0" h="10376" w="11273">
                    <a:moveTo>
                      <a:pt x="2533" y="579"/>
                    </a:moveTo>
                    <a:cubicBezTo>
                      <a:pt x="2677" y="579"/>
                      <a:pt x="2677" y="999"/>
                      <a:pt x="2677" y="1100"/>
                    </a:cubicBezTo>
                    <a:cubicBezTo>
                      <a:pt x="2677" y="2489"/>
                      <a:pt x="1824" y="4631"/>
                      <a:pt x="1144" y="5861"/>
                    </a:cubicBezTo>
                    <a:cubicBezTo>
                      <a:pt x="1201" y="5094"/>
                      <a:pt x="1853" y="579"/>
                      <a:pt x="2533" y="579"/>
                    </a:cubicBezTo>
                    <a:close/>
                    <a:moveTo>
                      <a:pt x="2475" y="0"/>
                    </a:moveTo>
                    <a:cubicBezTo>
                      <a:pt x="840" y="0"/>
                      <a:pt x="275" y="7322"/>
                      <a:pt x="131" y="8552"/>
                    </a:cubicBezTo>
                    <a:cubicBezTo>
                      <a:pt x="58" y="8928"/>
                      <a:pt x="15" y="9319"/>
                      <a:pt x="0" y="9710"/>
                    </a:cubicBezTo>
                    <a:cubicBezTo>
                      <a:pt x="0" y="9941"/>
                      <a:pt x="58" y="10375"/>
                      <a:pt x="377" y="10375"/>
                    </a:cubicBezTo>
                    <a:cubicBezTo>
                      <a:pt x="710" y="10375"/>
                      <a:pt x="883" y="9999"/>
                      <a:pt x="999" y="9738"/>
                    </a:cubicBezTo>
                    <a:lnTo>
                      <a:pt x="999" y="9710"/>
                    </a:lnTo>
                    <a:cubicBezTo>
                      <a:pt x="1274" y="9145"/>
                      <a:pt x="2952" y="6005"/>
                      <a:pt x="3444" y="6005"/>
                    </a:cubicBezTo>
                    <a:cubicBezTo>
                      <a:pt x="3560" y="6005"/>
                      <a:pt x="3560" y="6208"/>
                      <a:pt x="3560" y="6251"/>
                    </a:cubicBezTo>
                    <a:cubicBezTo>
                      <a:pt x="3473" y="7163"/>
                      <a:pt x="3386" y="7959"/>
                      <a:pt x="3386" y="8769"/>
                    </a:cubicBezTo>
                    <a:cubicBezTo>
                      <a:pt x="3386" y="9261"/>
                      <a:pt x="3386" y="10288"/>
                      <a:pt x="3965" y="10288"/>
                    </a:cubicBezTo>
                    <a:cubicBezTo>
                      <a:pt x="4544" y="10288"/>
                      <a:pt x="5412" y="9695"/>
                      <a:pt x="5948" y="9044"/>
                    </a:cubicBezTo>
                    <a:cubicBezTo>
                      <a:pt x="6005" y="9435"/>
                      <a:pt x="6165" y="9912"/>
                      <a:pt x="6599" y="9912"/>
                    </a:cubicBezTo>
                    <a:cubicBezTo>
                      <a:pt x="7033" y="9912"/>
                      <a:pt x="7887" y="8899"/>
                      <a:pt x="8176" y="8422"/>
                    </a:cubicBezTo>
                    <a:cubicBezTo>
                      <a:pt x="8176" y="8943"/>
                      <a:pt x="8263" y="10158"/>
                      <a:pt x="8986" y="10158"/>
                    </a:cubicBezTo>
                    <a:cubicBezTo>
                      <a:pt x="9710" y="10158"/>
                      <a:pt x="10607" y="9145"/>
                      <a:pt x="11012" y="8566"/>
                    </a:cubicBezTo>
                    <a:cubicBezTo>
                      <a:pt x="11128" y="8436"/>
                      <a:pt x="11215" y="8277"/>
                      <a:pt x="11258" y="8103"/>
                    </a:cubicBezTo>
                    <a:cubicBezTo>
                      <a:pt x="11272" y="7988"/>
                      <a:pt x="11229" y="7901"/>
                      <a:pt x="11084" y="7901"/>
                    </a:cubicBezTo>
                    <a:cubicBezTo>
                      <a:pt x="10940" y="7901"/>
                      <a:pt x="10781" y="8176"/>
                      <a:pt x="10781" y="8176"/>
                    </a:cubicBezTo>
                    <a:cubicBezTo>
                      <a:pt x="10477" y="8566"/>
                      <a:pt x="9637" y="9695"/>
                      <a:pt x="9116" y="9695"/>
                    </a:cubicBezTo>
                    <a:cubicBezTo>
                      <a:pt x="8596" y="9695"/>
                      <a:pt x="8755" y="8827"/>
                      <a:pt x="8755" y="8595"/>
                    </a:cubicBezTo>
                    <a:cubicBezTo>
                      <a:pt x="8755" y="8161"/>
                      <a:pt x="8813" y="7742"/>
                      <a:pt x="8914" y="7336"/>
                    </a:cubicBezTo>
                    <a:cubicBezTo>
                      <a:pt x="9015" y="7134"/>
                      <a:pt x="9088" y="6931"/>
                      <a:pt x="9131" y="6714"/>
                    </a:cubicBezTo>
                    <a:cubicBezTo>
                      <a:pt x="9131" y="6570"/>
                      <a:pt x="8986" y="6526"/>
                      <a:pt x="8870" y="6526"/>
                    </a:cubicBezTo>
                    <a:cubicBezTo>
                      <a:pt x="8740" y="6526"/>
                      <a:pt x="8581" y="6685"/>
                      <a:pt x="8480" y="6859"/>
                    </a:cubicBezTo>
                    <a:cubicBezTo>
                      <a:pt x="8292" y="7322"/>
                      <a:pt x="7351" y="9290"/>
                      <a:pt x="6845" y="9290"/>
                    </a:cubicBezTo>
                    <a:cubicBezTo>
                      <a:pt x="6714" y="9290"/>
                      <a:pt x="6700" y="9116"/>
                      <a:pt x="6700" y="9029"/>
                    </a:cubicBezTo>
                    <a:cubicBezTo>
                      <a:pt x="6714" y="8205"/>
                      <a:pt x="7047" y="7409"/>
                      <a:pt x="7641" y="6830"/>
                    </a:cubicBezTo>
                    <a:cubicBezTo>
                      <a:pt x="7959" y="6512"/>
                      <a:pt x="8335" y="6222"/>
                      <a:pt x="8740" y="6005"/>
                    </a:cubicBezTo>
                    <a:cubicBezTo>
                      <a:pt x="8798" y="5962"/>
                      <a:pt x="8842" y="5947"/>
                      <a:pt x="8842" y="5875"/>
                    </a:cubicBezTo>
                    <a:cubicBezTo>
                      <a:pt x="8813" y="5687"/>
                      <a:pt x="8668" y="5557"/>
                      <a:pt x="8480" y="5528"/>
                    </a:cubicBezTo>
                    <a:cubicBezTo>
                      <a:pt x="7322" y="5528"/>
                      <a:pt x="6266" y="7105"/>
                      <a:pt x="6005" y="8277"/>
                    </a:cubicBezTo>
                    <a:cubicBezTo>
                      <a:pt x="5586" y="8856"/>
                      <a:pt x="4993" y="9623"/>
                      <a:pt x="4414" y="9623"/>
                    </a:cubicBezTo>
                    <a:cubicBezTo>
                      <a:pt x="4124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04"/>
                      <a:pt x="4197" y="5311"/>
                      <a:pt x="3690" y="5311"/>
                    </a:cubicBezTo>
                    <a:cubicBezTo>
                      <a:pt x="2648" y="5311"/>
                      <a:pt x="1303" y="7771"/>
                      <a:pt x="883" y="8653"/>
                    </a:cubicBezTo>
                    <a:cubicBezTo>
                      <a:pt x="927" y="8349"/>
                      <a:pt x="1129" y="6989"/>
                      <a:pt x="1216" y="6816"/>
                    </a:cubicBezTo>
                    <a:cubicBezTo>
                      <a:pt x="1303" y="6627"/>
                      <a:pt x="1592" y="6150"/>
                      <a:pt x="1780" y="5788"/>
                    </a:cubicBezTo>
                    <a:cubicBezTo>
                      <a:pt x="2518" y="4312"/>
                      <a:pt x="3083" y="2721"/>
                      <a:pt x="3083" y="1057"/>
                    </a:cubicBezTo>
                    <a:cubicBezTo>
                      <a:pt x="3083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21" name="Google Shape;2721;p13"/>
            <p:cNvGrpSpPr/>
            <p:nvPr/>
          </p:nvGrpSpPr>
          <p:grpSpPr>
            <a:xfrm>
              <a:off x="5518525" y="4672350"/>
              <a:ext cx="878325" cy="275325"/>
              <a:chOff x="4724850" y="4672350"/>
              <a:chExt cx="878325" cy="275325"/>
            </a:xfrm>
          </p:grpSpPr>
          <p:sp>
            <p:nvSpPr>
              <p:cNvPr id="2722" name="Google Shape;2722;p13"/>
              <p:cNvSpPr/>
              <p:nvPr/>
            </p:nvSpPr>
            <p:spPr>
              <a:xfrm>
                <a:off x="5051500" y="4686975"/>
                <a:ext cx="270975" cy="260700"/>
              </a:xfrm>
              <a:custGeom>
                <a:rect b="b" l="l" r="r" t="t"/>
                <a:pathLst>
                  <a:path extrusionOk="0" h="10428" w="10839">
                    <a:moveTo>
                      <a:pt x="4793" y="1"/>
                    </a:moveTo>
                    <a:cubicBezTo>
                      <a:pt x="4768" y="1"/>
                      <a:pt x="4743" y="3"/>
                      <a:pt x="4718" y="9"/>
                    </a:cubicBezTo>
                    <a:cubicBezTo>
                      <a:pt x="4081" y="139"/>
                      <a:pt x="4341" y="1470"/>
                      <a:pt x="4341" y="1470"/>
                    </a:cubicBezTo>
                    <a:cubicBezTo>
                      <a:pt x="4341" y="1470"/>
                      <a:pt x="3810" y="859"/>
                      <a:pt x="3346" y="859"/>
                    </a:cubicBezTo>
                    <a:cubicBezTo>
                      <a:pt x="3183" y="859"/>
                      <a:pt x="3029" y="934"/>
                      <a:pt x="2909" y="1137"/>
                    </a:cubicBezTo>
                    <a:cubicBezTo>
                      <a:pt x="2460" y="1904"/>
                      <a:pt x="4819" y="4581"/>
                      <a:pt x="4819" y="4581"/>
                    </a:cubicBezTo>
                    <a:cubicBezTo>
                      <a:pt x="4819" y="4581"/>
                      <a:pt x="2318" y="2291"/>
                      <a:pt x="1599" y="2291"/>
                    </a:cubicBezTo>
                    <a:cubicBezTo>
                      <a:pt x="1541" y="2291"/>
                      <a:pt x="1494" y="2306"/>
                      <a:pt x="1462" y="2338"/>
                    </a:cubicBezTo>
                    <a:cubicBezTo>
                      <a:pt x="1028" y="2772"/>
                      <a:pt x="2229" y="3626"/>
                      <a:pt x="2229" y="3626"/>
                    </a:cubicBezTo>
                    <a:cubicBezTo>
                      <a:pt x="2229" y="3626"/>
                      <a:pt x="1570" y="3308"/>
                      <a:pt x="1044" y="3308"/>
                    </a:cubicBezTo>
                    <a:cubicBezTo>
                      <a:pt x="739" y="3308"/>
                      <a:pt x="479" y="3416"/>
                      <a:pt x="420" y="3756"/>
                    </a:cubicBezTo>
                    <a:cubicBezTo>
                      <a:pt x="261" y="4668"/>
                      <a:pt x="1853" y="4711"/>
                      <a:pt x="1853" y="4711"/>
                    </a:cubicBezTo>
                    <a:cubicBezTo>
                      <a:pt x="1853" y="4711"/>
                      <a:pt x="0" y="4711"/>
                      <a:pt x="261" y="5608"/>
                    </a:cubicBezTo>
                    <a:cubicBezTo>
                      <a:pt x="376" y="6034"/>
                      <a:pt x="1196" y="6147"/>
                      <a:pt x="2039" y="6147"/>
                    </a:cubicBezTo>
                    <a:cubicBezTo>
                      <a:pt x="2462" y="6147"/>
                      <a:pt x="2891" y="6119"/>
                      <a:pt x="3239" y="6087"/>
                    </a:cubicBezTo>
                    <a:lnTo>
                      <a:pt x="3239" y="6087"/>
                    </a:lnTo>
                    <a:cubicBezTo>
                      <a:pt x="2373" y="6212"/>
                      <a:pt x="1056" y="6492"/>
                      <a:pt x="912" y="7041"/>
                    </a:cubicBezTo>
                    <a:cubicBezTo>
                      <a:pt x="621" y="8147"/>
                      <a:pt x="1456" y="8329"/>
                      <a:pt x="2037" y="8329"/>
                    </a:cubicBezTo>
                    <a:cubicBezTo>
                      <a:pt x="2323" y="8329"/>
                      <a:pt x="2547" y="8285"/>
                      <a:pt x="2547" y="8285"/>
                    </a:cubicBezTo>
                    <a:lnTo>
                      <a:pt x="2547" y="8285"/>
                    </a:lnTo>
                    <a:cubicBezTo>
                      <a:pt x="2547" y="8285"/>
                      <a:pt x="1433" y="9081"/>
                      <a:pt x="2243" y="9776"/>
                    </a:cubicBezTo>
                    <a:cubicBezTo>
                      <a:pt x="2414" y="9922"/>
                      <a:pt x="2577" y="9980"/>
                      <a:pt x="2729" y="9980"/>
                    </a:cubicBezTo>
                    <a:cubicBezTo>
                      <a:pt x="3299" y="9980"/>
                      <a:pt x="3705" y="9168"/>
                      <a:pt x="3705" y="9168"/>
                    </a:cubicBezTo>
                    <a:cubicBezTo>
                      <a:pt x="3705" y="9168"/>
                      <a:pt x="3962" y="10427"/>
                      <a:pt x="4645" y="10427"/>
                    </a:cubicBezTo>
                    <a:cubicBezTo>
                      <a:pt x="4687" y="10427"/>
                      <a:pt x="4730" y="10422"/>
                      <a:pt x="4775" y="10412"/>
                    </a:cubicBezTo>
                    <a:cubicBezTo>
                      <a:pt x="5557" y="10224"/>
                      <a:pt x="5615" y="6795"/>
                      <a:pt x="5615" y="6795"/>
                    </a:cubicBezTo>
                    <a:cubicBezTo>
                      <a:pt x="5615" y="6795"/>
                      <a:pt x="6063" y="9616"/>
                      <a:pt x="6859" y="9862"/>
                    </a:cubicBezTo>
                    <a:cubicBezTo>
                      <a:pt x="6929" y="9885"/>
                      <a:pt x="6991" y="9896"/>
                      <a:pt x="7046" y="9896"/>
                    </a:cubicBezTo>
                    <a:cubicBezTo>
                      <a:pt x="7611" y="9896"/>
                      <a:pt x="7395" y="8778"/>
                      <a:pt x="7395" y="8777"/>
                    </a:cubicBezTo>
                    <a:lnTo>
                      <a:pt x="7395" y="8777"/>
                    </a:lnTo>
                    <a:cubicBezTo>
                      <a:pt x="7395" y="8777"/>
                      <a:pt x="7906" y="9696"/>
                      <a:pt x="8405" y="9696"/>
                    </a:cubicBezTo>
                    <a:cubicBezTo>
                      <a:pt x="8430" y="9696"/>
                      <a:pt x="8455" y="9694"/>
                      <a:pt x="8480" y="9689"/>
                    </a:cubicBezTo>
                    <a:cubicBezTo>
                      <a:pt x="9015" y="9573"/>
                      <a:pt x="8740" y="8372"/>
                      <a:pt x="8740" y="8372"/>
                    </a:cubicBezTo>
                    <a:lnTo>
                      <a:pt x="8740" y="8372"/>
                    </a:lnTo>
                    <a:cubicBezTo>
                      <a:pt x="8740" y="8372"/>
                      <a:pt x="8903" y="8549"/>
                      <a:pt x="9102" y="8549"/>
                    </a:cubicBezTo>
                    <a:cubicBezTo>
                      <a:pt x="9254" y="8549"/>
                      <a:pt x="9427" y="8446"/>
                      <a:pt x="9565" y="8083"/>
                    </a:cubicBezTo>
                    <a:cubicBezTo>
                      <a:pt x="9898" y="7229"/>
                      <a:pt x="7019" y="5710"/>
                      <a:pt x="7018" y="5710"/>
                    </a:cubicBezTo>
                    <a:lnTo>
                      <a:pt x="7018" y="5710"/>
                    </a:lnTo>
                    <a:cubicBezTo>
                      <a:pt x="7019" y="5710"/>
                      <a:pt x="8511" y="6277"/>
                      <a:pt x="9504" y="6277"/>
                    </a:cubicBezTo>
                    <a:cubicBezTo>
                      <a:pt x="9837" y="6277"/>
                      <a:pt x="10114" y="6213"/>
                      <a:pt x="10260" y="6042"/>
                    </a:cubicBezTo>
                    <a:cubicBezTo>
                      <a:pt x="10838" y="5377"/>
                      <a:pt x="9637" y="4697"/>
                      <a:pt x="9637" y="4697"/>
                    </a:cubicBezTo>
                    <a:cubicBezTo>
                      <a:pt x="9637" y="4697"/>
                      <a:pt x="10650" y="4335"/>
                      <a:pt x="10506" y="3539"/>
                    </a:cubicBezTo>
                    <a:cubicBezTo>
                      <a:pt x="10439" y="3171"/>
                      <a:pt x="10140" y="3072"/>
                      <a:pt x="9838" y="3072"/>
                    </a:cubicBezTo>
                    <a:cubicBezTo>
                      <a:pt x="9487" y="3072"/>
                      <a:pt x="9131" y="3206"/>
                      <a:pt x="9131" y="3206"/>
                    </a:cubicBezTo>
                    <a:cubicBezTo>
                      <a:pt x="9131" y="3206"/>
                      <a:pt x="9970" y="1803"/>
                      <a:pt x="8798" y="1658"/>
                    </a:cubicBezTo>
                    <a:cubicBezTo>
                      <a:pt x="8768" y="1654"/>
                      <a:pt x="8738" y="1653"/>
                      <a:pt x="8707" y="1653"/>
                    </a:cubicBezTo>
                    <a:cubicBezTo>
                      <a:pt x="7534" y="1653"/>
                      <a:pt x="6063" y="4292"/>
                      <a:pt x="6063" y="4292"/>
                    </a:cubicBezTo>
                    <a:cubicBezTo>
                      <a:pt x="6063" y="4292"/>
                      <a:pt x="7351" y="312"/>
                      <a:pt x="6483" y="211"/>
                    </a:cubicBezTo>
                    <a:cubicBezTo>
                      <a:pt x="6447" y="206"/>
                      <a:pt x="6413" y="204"/>
                      <a:pt x="6381" y="204"/>
                    </a:cubicBezTo>
                    <a:cubicBezTo>
                      <a:pt x="5610" y="204"/>
                      <a:pt x="5557" y="1456"/>
                      <a:pt x="5557" y="1456"/>
                    </a:cubicBezTo>
                    <a:cubicBezTo>
                      <a:pt x="5557" y="1456"/>
                      <a:pt x="5383" y="1"/>
                      <a:pt x="479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13"/>
              <p:cNvSpPr/>
              <p:nvPr/>
            </p:nvSpPr>
            <p:spPr>
              <a:xfrm>
                <a:off x="5110825" y="4751475"/>
                <a:ext cx="155575" cy="136275"/>
              </a:xfrm>
              <a:custGeom>
                <a:rect b="b" l="l" r="r" t="t"/>
                <a:pathLst>
                  <a:path extrusionOk="0" h="5451" w="6223">
                    <a:moveTo>
                      <a:pt x="2850" y="0"/>
                    </a:moveTo>
                    <a:cubicBezTo>
                      <a:pt x="2837" y="0"/>
                      <a:pt x="2822" y="2"/>
                      <a:pt x="2808" y="4"/>
                    </a:cubicBezTo>
                    <a:cubicBezTo>
                      <a:pt x="2214" y="91"/>
                      <a:pt x="2605" y="1712"/>
                      <a:pt x="2605" y="1712"/>
                    </a:cubicBezTo>
                    <a:cubicBezTo>
                      <a:pt x="2605" y="1712"/>
                      <a:pt x="2346" y="718"/>
                      <a:pt x="2100" y="718"/>
                    </a:cubicBezTo>
                    <a:cubicBezTo>
                      <a:pt x="2055" y="718"/>
                      <a:pt x="2011" y="751"/>
                      <a:pt x="1968" y="829"/>
                    </a:cubicBezTo>
                    <a:cubicBezTo>
                      <a:pt x="1764" y="1227"/>
                      <a:pt x="2176" y="1982"/>
                      <a:pt x="2361" y="2288"/>
                    </a:cubicBezTo>
                    <a:lnTo>
                      <a:pt x="2361" y="2288"/>
                    </a:lnTo>
                    <a:cubicBezTo>
                      <a:pt x="2159" y="1977"/>
                      <a:pt x="1637" y="1230"/>
                      <a:pt x="1310" y="1230"/>
                    </a:cubicBezTo>
                    <a:cubicBezTo>
                      <a:pt x="1252" y="1230"/>
                      <a:pt x="1201" y="1253"/>
                      <a:pt x="1158" y="1306"/>
                    </a:cubicBezTo>
                    <a:cubicBezTo>
                      <a:pt x="811" y="1741"/>
                      <a:pt x="1882" y="2204"/>
                      <a:pt x="1882" y="2204"/>
                    </a:cubicBezTo>
                    <a:cubicBezTo>
                      <a:pt x="1882" y="2204"/>
                      <a:pt x="1385" y="2088"/>
                      <a:pt x="937" y="2088"/>
                    </a:cubicBezTo>
                    <a:cubicBezTo>
                      <a:pt x="659" y="2088"/>
                      <a:pt x="401" y="2132"/>
                      <a:pt x="290" y="2276"/>
                    </a:cubicBezTo>
                    <a:cubicBezTo>
                      <a:pt x="0" y="2652"/>
                      <a:pt x="2026" y="2768"/>
                      <a:pt x="2026" y="2768"/>
                    </a:cubicBezTo>
                    <a:cubicBezTo>
                      <a:pt x="2026" y="2768"/>
                      <a:pt x="782" y="2768"/>
                      <a:pt x="521" y="3274"/>
                    </a:cubicBezTo>
                    <a:cubicBezTo>
                      <a:pt x="444" y="3434"/>
                      <a:pt x="595" y="3489"/>
                      <a:pt x="838" y="3489"/>
                    </a:cubicBezTo>
                    <a:cubicBezTo>
                      <a:pt x="1367" y="3489"/>
                      <a:pt x="2330" y="3231"/>
                      <a:pt x="2330" y="3231"/>
                    </a:cubicBezTo>
                    <a:lnTo>
                      <a:pt x="2330" y="3231"/>
                    </a:lnTo>
                    <a:cubicBezTo>
                      <a:pt x="2330" y="3231"/>
                      <a:pt x="1476" y="3810"/>
                      <a:pt x="1476" y="4302"/>
                    </a:cubicBezTo>
                    <a:cubicBezTo>
                      <a:pt x="1476" y="4400"/>
                      <a:pt x="1511" y="4439"/>
                      <a:pt x="1567" y="4439"/>
                    </a:cubicBezTo>
                    <a:cubicBezTo>
                      <a:pt x="1789" y="4439"/>
                      <a:pt x="2344" y="3810"/>
                      <a:pt x="2345" y="3810"/>
                    </a:cubicBezTo>
                    <a:lnTo>
                      <a:pt x="2345" y="3810"/>
                    </a:lnTo>
                    <a:cubicBezTo>
                      <a:pt x="2344" y="3810"/>
                      <a:pt x="1882" y="4779"/>
                      <a:pt x="2055" y="5040"/>
                    </a:cubicBezTo>
                    <a:cubicBezTo>
                      <a:pt x="2074" y="5067"/>
                      <a:pt x="2096" y="5079"/>
                      <a:pt x="2121" y="5079"/>
                    </a:cubicBezTo>
                    <a:cubicBezTo>
                      <a:pt x="2351" y="5079"/>
                      <a:pt x="2821" y="4058"/>
                      <a:pt x="2822" y="4056"/>
                    </a:cubicBezTo>
                    <a:lnTo>
                      <a:pt x="2822" y="4056"/>
                    </a:lnTo>
                    <a:cubicBezTo>
                      <a:pt x="2821" y="4058"/>
                      <a:pt x="2374" y="5040"/>
                      <a:pt x="2822" y="5401"/>
                    </a:cubicBezTo>
                    <a:cubicBezTo>
                      <a:pt x="2864" y="5436"/>
                      <a:pt x="2903" y="5451"/>
                      <a:pt x="2938" y="5451"/>
                    </a:cubicBezTo>
                    <a:cubicBezTo>
                      <a:pt x="3273" y="5451"/>
                      <a:pt x="3285" y="4027"/>
                      <a:pt x="3285" y="4027"/>
                    </a:cubicBezTo>
                    <a:cubicBezTo>
                      <a:pt x="3285" y="4027"/>
                      <a:pt x="3488" y="5155"/>
                      <a:pt x="3907" y="5184"/>
                    </a:cubicBezTo>
                    <a:cubicBezTo>
                      <a:pt x="3914" y="5185"/>
                      <a:pt x="3920" y="5185"/>
                      <a:pt x="3926" y="5185"/>
                    </a:cubicBezTo>
                    <a:cubicBezTo>
                      <a:pt x="4307" y="5185"/>
                      <a:pt x="3676" y="3853"/>
                      <a:pt x="3676" y="3853"/>
                    </a:cubicBezTo>
                    <a:lnTo>
                      <a:pt x="3676" y="3853"/>
                    </a:lnTo>
                    <a:cubicBezTo>
                      <a:pt x="3676" y="3853"/>
                      <a:pt x="4331" y="4735"/>
                      <a:pt x="4819" y="4735"/>
                    </a:cubicBezTo>
                    <a:cubicBezTo>
                      <a:pt x="4853" y="4735"/>
                      <a:pt x="4887" y="4731"/>
                      <a:pt x="4920" y="4721"/>
                    </a:cubicBezTo>
                    <a:cubicBezTo>
                      <a:pt x="5412" y="4577"/>
                      <a:pt x="4067" y="3376"/>
                      <a:pt x="4066" y="3376"/>
                    </a:cubicBezTo>
                    <a:lnTo>
                      <a:pt x="4066" y="3376"/>
                    </a:lnTo>
                    <a:cubicBezTo>
                      <a:pt x="4218" y="3411"/>
                      <a:pt x="4370" y="3429"/>
                      <a:pt x="4521" y="3429"/>
                    </a:cubicBezTo>
                    <a:cubicBezTo>
                      <a:pt x="4801" y="3429"/>
                      <a:pt x="5076" y="3368"/>
                      <a:pt x="5340" y="3245"/>
                    </a:cubicBezTo>
                    <a:cubicBezTo>
                      <a:pt x="5919" y="2927"/>
                      <a:pt x="4370" y="2652"/>
                      <a:pt x="4370" y="2652"/>
                    </a:cubicBezTo>
                    <a:cubicBezTo>
                      <a:pt x="4370" y="2652"/>
                      <a:pt x="6223" y="1929"/>
                      <a:pt x="5513" y="1581"/>
                    </a:cubicBezTo>
                    <a:cubicBezTo>
                      <a:pt x="5416" y="1536"/>
                      <a:pt x="5316" y="1516"/>
                      <a:pt x="5216" y="1516"/>
                    </a:cubicBezTo>
                    <a:cubicBezTo>
                      <a:pt x="4934" y="1516"/>
                      <a:pt x="4654" y="1675"/>
                      <a:pt x="4431" y="1849"/>
                    </a:cubicBezTo>
                    <a:lnTo>
                      <a:pt x="4431" y="1849"/>
                    </a:lnTo>
                    <a:cubicBezTo>
                      <a:pt x="4831" y="1428"/>
                      <a:pt x="5304" y="838"/>
                      <a:pt x="4978" y="684"/>
                    </a:cubicBezTo>
                    <a:cubicBezTo>
                      <a:pt x="4941" y="667"/>
                      <a:pt x="4902" y="659"/>
                      <a:pt x="4862" y="659"/>
                    </a:cubicBezTo>
                    <a:cubicBezTo>
                      <a:pt x="4329" y="659"/>
                      <a:pt x="3603" y="2073"/>
                      <a:pt x="3603" y="2073"/>
                    </a:cubicBezTo>
                    <a:cubicBezTo>
                      <a:pt x="3603" y="2073"/>
                      <a:pt x="4298" y="482"/>
                      <a:pt x="3849" y="221"/>
                    </a:cubicBezTo>
                    <a:cubicBezTo>
                      <a:pt x="3820" y="203"/>
                      <a:pt x="3791" y="195"/>
                      <a:pt x="3762" y="195"/>
                    </a:cubicBezTo>
                    <a:cubicBezTo>
                      <a:pt x="3362" y="195"/>
                      <a:pt x="3097" y="1885"/>
                      <a:pt x="3097" y="1885"/>
                    </a:cubicBezTo>
                    <a:cubicBezTo>
                      <a:pt x="3097" y="1885"/>
                      <a:pt x="3386" y="0"/>
                      <a:pt x="2850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4" name="Google Shape;2724;p13"/>
              <p:cNvSpPr/>
              <p:nvPr/>
            </p:nvSpPr>
            <p:spPr>
              <a:xfrm>
                <a:off x="5226375" y="4801025"/>
                <a:ext cx="8550" cy="7225"/>
              </a:xfrm>
              <a:custGeom>
                <a:rect b="b" l="l" r="r" t="t"/>
                <a:pathLst>
                  <a:path extrusionOk="0" h="289" w="342">
                    <a:moveTo>
                      <a:pt x="192" y="1"/>
                    </a:moveTo>
                    <a:cubicBezTo>
                      <a:pt x="79" y="1"/>
                      <a:pt x="1" y="129"/>
                      <a:pt x="67" y="222"/>
                    </a:cubicBezTo>
                    <a:cubicBezTo>
                      <a:pt x="96" y="268"/>
                      <a:pt x="141" y="289"/>
                      <a:pt x="186" y="289"/>
                    </a:cubicBezTo>
                    <a:cubicBezTo>
                      <a:pt x="255" y="289"/>
                      <a:pt x="324" y="242"/>
                      <a:pt x="342" y="164"/>
                    </a:cubicBezTo>
                    <a:cubicBezTo>
                      <a:pt x="342" y="91"/>
                      <a:pt x="298" y="19"/>
                      <a:pt x="226" y="5"/>
                    </a:cubicBezTo>
                    <a:cubicBezTo>
                      <a:pt x="214" y="2"/>
                      <a:pt x="203" y="1"/>
                      <a:pt x="19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5" name="Google Shape;2725;p13"/>
              <p:cNvSpPr/>
              <p:nvPr/>
            </p:nvSpPr>
            <p:spPr>
              <a:xfrm>
                <a:off x="5229575" y="4809725"/>
                <a:ext cx="3900" cy="3825"/>
              </a:xfrm>
              <a:custGeom>
                <a:rect b="b" l="l" r="r" t="t"/>
                <a:pathLst>
                  <a:path extrusionOk="0" h="153" w="156">
                    <a:moveTo>
                      <a:pt x="59" y="1"/>
                    </a:moveTo>
                    <a:cubicBezTo>
                      <a:pt x="27" y="1"/>
                      <a:pt x="1" y="35"/>
                      <a:pt x="11" y="76"/>
                    </a:cubicBezTo>
                    <a:cubicBezTo>
                      <a:pt x="11" y="105"/>
                      <a:pt x="26" y="134"/>
                      <a:pt x="54" y="148"/>
                    </a:cubicBezTo>
                    <a:cubicBezTo>
                      <a:pt x="62" y="151"/>
                      <a:pt x="69" y="152"/>
                      <a:pt x="76" y="152"/>
                    </a:cubicBezTo>
                    <a:cubicBezTo>
                      <a:pt x="107" y="152"/>
                      <a:pt x="127" y="126"/>
                      <a:pt x="127" y="91"/>
                    </a:cubicBezTo>
                    <a:cubicBezTo>
                      <a:pt x="156" y="62"/>
                      <a:pt x="127" y="18"/>
                      <a:pt x="98" y="18"/>
                    </a:cubicBezTo>
                    <a:cubicBezTo>
                      <a:pt x="86" y="6"/>
                      <a:pt x="72" y="1"/>
                      <a:pt x="5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6" name="Google Shape;2726;p13"/>
              <p:cNvSpPr/>
              <p:nvPr/>
            </p:nvSpPr>
            <p:spPr>
              <a:xfrm>
                <a:off x="5236025" y="4806500"/>
                <a:ext cx="3250" cy="3075"/>
              </a:xfrm>
              <a:custGeom>
                <a:rect b="b" l="l" r="r" t="t"/>
                <a:pathLst>
                  <a:path extrusionOk="0" h="123" w="130">
                    <a:moveTo>
                      <a:pt x="56" y="0"/>
                    </a:moveTo>
                    <a:cubicBezTo>
                      <a:pt x="0" y="0"/>
                      <a:pt x="60" y="122"/>
                      <a:pt x="102" y="122"/>
                    </a:cubicBezTo>
                    <a:cubicBezTo>
                      <a:pt x="113" y="122"/>
                      <a:pt x="123" y="113"/>
                      <a:pt x="129" y="89"/>
                    </a:cubicBezTo>
                    <a:cubicBezTo>
                      <a:pt x="129" y="60"/>
                      <a:pt x="115" y="17"/>
                      <a:pt x="71" y="3"/>
                    </a:cubicBezTo>
                    <a:cubicBezTo>
                      <a:pt x="65" y="1"/>
                      <a:pt x="60" y="0"/>
                      <a:pt x="5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7" name="Google Shape;2727;p13"/>
              <p:cNvSpPr/>
              <p:nvPr/>
            </p:nvSpPr>
            <p:spPr>
              <a:xfrm>
                <a:off x="5216100" y="4792375"/>
                <a:ext cx="4350" cy="3475"/>
              </a:xfrm>
              <a:custGeom>
                <a:rect b="b" l="l" r="r" t="t"/>
                <a:pathLst>
                  <a:path extrusionOk="0" h="139" w="174">
                    <a:moveTo>
                      <a:pt x="85" y="0"/>
                    </a:moveTo>
                    <a:cubicBezTo>
                      <a:pt x="54" y="0"/>
                      <a:pt x="42" y="36"/>
                      <a:pt x="29" y="61"/>
                    </a:cubicBezTo>
                    <a:cubicBezTo>
                      <a:pt x="0" y="90"/>
                      <a:pt x="44" y="119"/>
                      <a:pt x="73" y="133"/>
                    </a:cubicBezTo>
                    <a:cubicBezTo>
                      <a:pt x="83" y="137"/>
                      <a:pt x="92" y="139"/>
                      <a:pt x="101" y="139"/>
                    </a:cubicBezTo>
                    <a:cubicBezTo>
                      <a:pt x="128" y="139"/>
                      <a:pt x="145" y="120"/>
                      <a:pt x="145" y="76"/>
                    </a:cubicBezTo>
                    <a:cubicBezTo>
                      <a:pt x="174" y="47"/>
                      <a:pt x="130" y="32"/>
                      <a:pt x="101" y="3"/>
                    </a:cubicBezTo>
                    <a:cubicBezTo>
                      <a:pt x="96" y="1"/>
                      <a:pt x="90" y="0"/>
                      <a:pt x="8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8" name="Google Shape;2728;p13"/>
              <p:cNvSpPr/>
              <p:nvPr/>
            </p:nvSpPr>
            <p:spPr>
              <a:xfrm>
                <a:off x="5221875" y="4789850"/>
                <a:ext cx="7625" cy="7025"/>
              </a:xfrm>
              <a:custGeom>
                <a:rect b="b" l="l" r="r" t="t"/>
                <a:pathLst>
                  <a:path extrusionOk="0" h="281" w="305">
                    <a:moveTo>
                      <a:pt x="161" y="0"/>
                    </a:moveTo>
                    <a:cubicBezTo>
                      <a:pt x="99" y="0"/>
                      <a:pt x="40" y="41"/>
                      <a:pt x="15" y="104"/>
                    </a:cubicBezTo>
                    <a:cubicBezTo>
                      <a:pt x="1" y="177"/>
                      <a:pt x="44" y="249"/>
                      <a:pt x="116" y="278"/>
                    </a:cubicBezTo>
                    <a:cubicBezTo>
                      <a:pt x="126" y="280"/>
                      <a:pt x="135" y="281"/>
                      <a:pt x="144" y="281"/>
                    </a:cubicBezTo>
                    <a:cubicBezTo>
                      <a:pt x="207" y="281"/>
                      <a:pt x="263" y="240"/>
                      <a:pt x="276" y="177"/>
                    </a:cubicBezTo>
                    <a:cubicBezTo>
                      <a:pt x="305" y="104"/>
                      <a:pt x="261" y="32"/>
                      <a:pt x="189" y="3"/>
                    </a:cubicBezTo>
                    <a:cubicBezTo>
                      <a:pt x="179" y="1"/>
                      <a:pt x="170" y="0"/>
                      <a:pt x="1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9" name="Google Shape;2729;p13"/>
              <p:cNvSpPr/>
              <p:nvPr/>
            </p:nvSpPr>
            <p:spPr>
              <a:xfrm>
                <a:off x="5238150" y="4791100"/>
                <a:ext cx="7625" cy="6125"/>
              </a:xfrm>
              <a:custGeom>
                <a:rect b="b" l="l" r="r" t="t"/>
                <a:pathLst>
                  <a:path extrusionOk="0" h="245" w="305">
                    <a:moveTo>
                      <a:pt x="160" y="0"/>
                    </a:moveTo>
                    <a:cubicBezTo>
                      <a:pt x="108" y="0"/>
                      <a:pt x="55" y="27"/>
                      <a:pt x="30" y="83"/>
                    </a:cubicBezTo>
                    <a:cubicBezTo>
                      <a:pt x="1" y="156"/>
                      <a:pt x="59" y="228"/>
                      <a:pt x="131" y="242"/>
                    </a:cubicBezTo>
                    <a:cubicBezTo>
                      <a:pt x="139" y="244"/>
                      <a:pt x="146" y="245"/>
                      <a:pt x="154" y="245"/>
                    </a:cubicBezTo>
                    <a:cubicBezTo>
                      <a:pt x="218" y="245"/>
                      <a:pt x="279" y="191"/>
                      <a:pt x="305" y="127"/>
                    </a:cubicBezTo>
                    <a:cubicBezTo>
                      <a:pt x="297" y="45"/>
                      <a:pt x="228" y="0"/>
                      <a:pt x="1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0" name="Google Shape;2730;p13"/>
              <p:cNvSpPr/>
              <p:nvPr/>
            </p:nvSpPr>
            <p:spPr>
              <a:xfrm>
                <a:off x="5232375" y="4795200"/>
                <a:ext cx="5800" cy="5225"/>
              </a:xfrm>
              <a:custGeom>
                <a:rect b="b" l="l" r="r" t="t"/>
                <a:pathLst>
                  <a:path extrusionOk="0" h="209" w="232">
                    <a:moveTo>
                      <a:pt x="114" y="1"/>
                    </a:moveTo>
                    <a:cubicBezTo>
                      <a:pt x="77" y="1"/>
                      <a:pt x="37" y="22"/>
                      <a:pt x="15" y="78"/>
                    </a:cubicBezTo>
                    <a:cubicBezTo>
                      <a:pt x="0" y="151"/>
                      <a:pt x="44" y="209"/>
                      <a:pt x="102" y="209"/>
                    </a:cubicBezTo>
                    <a:cubicBezTo>
                      <a:pt x="145" y="209"/>
                      <a:pt x="203" y="180"/>
                      <a:pt x="217" y="136"/>
                    </a:cubicBezTo>
                    <a:cubicBezTo>
                      <a:pt x="232" y="78"/>
                      <a:pt x="203" y="20"/>
                      <a:pt x="145" y="6"/>
                    </a:cubicBezTo>
                    <a:cubicBezTo>
                      <a:pt x="135" y="3"/>
                      <a:pt x="125" y="1"/>
                      <a:pt x="11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1" name="Google Shape;2731;p13"/>
              <p:cNvSpPr/>
              <p:nvPr/>
            </p:nvSpPr>
            <p:spPr>
              <a:xfrm>
                <a:off x="5220175" y="4805750"/>
                <a:ext cx="7525" cy="6550"/>
              </a:xfrm>
              <a:custGeom>
                <a:rect b="b" l="l" r="r" t="t"/>
                <a:pathLst>
                  <a:path extrusionOk="0" h="262" w="301">
                    <a:moveTo>
                      <a:pt x="157" y="1"/>
                    </a:moveTo>
                    <a:cubicBezTo>
                      <a:pt x="94" y="1"/>
                      <a:pt x="38" y="42"/>
                      <a:pt x="25" y="105"/>
                    </a:cubicBezTo>
                    <a:cubicBezTo>
                      <a:pt x="0" y="205"/>
                      <a:pt x="76" y="262"/>
                      <a:pt x="150" y="262"/>
                    </a:cubicBezTo>
                    <a:cubicBezTo>
                      <a:pt x="205" y="262"/>
                      <a:pt x="259" y="230"/>
                      <a:pt x="271" y="163"/>
                    </a:cubicBezTo>
                    <a:cubicBezTo>
                      <a:pt x="300" y="90"/>
                      <a:pt x="257" y="18"/>
                      <a:pt x="184" y="4"/>
                    </a:cubicBezTo>
                    <a:cubicBezTo>
                      <a:pt x="175" y="2"/>
                      <a:pt x="166" y="1"/>
                      <a:pt x="15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2" name="Google Shape;2732;p13"/>
              <p:cNvSpPr/>
              <p:nvPr/>
            </p:nvSpPr>
            <p:spPr>
              <a:xfrm>
                <a:off x="5238525" y="4800525"/>
                <a:ext cx="5800" cy="5750"/>
              </a:xfrm>
              <a:custGeom>
                <a:rect b="b" l="l" r="r" t="t"/>
                <a:pathLst>
                  <a:path extrusionOk="0" h="230" w="232">
                    <a:moveTo>
                      <a:pt x="101" y="1"/>
                    </a:moveTo>
                    <a:cubicBezTo>
                      <a:pt x="64" y="1"/>
                      <a:pt x="26" y="40"/>
                      <a:pt x="15" y="97"/>
                    </a:cubicBezTo>
                    <a:cubicBezTo>
                      <a:pt x="0" y="155"/>
                      <a:pt x="29" y="213"/>
                      <a:pt x="87" y="227"/>
                    </a:cubicBezTo>
                    <a:cubicBezTo>
                      <a:pt x="95" y="229"/>
                      <a:pt x="103" y="230"/>
                      <a:pt x="111" y="230"/>
                    </a:cubicBezTo>
                    <a:cubicBezTo>
                      <a:pt x="163" y="230"/>
                      <a:pt x="219" y="191"/>
                      <a:pt x="232" y="140"/>
                    </a:cubicBezTo>
                    <a:cubicBezTo>
                      <a:pt x="232" y="82"/>
                      <a:pt x="188" y="25"/>
                      <a:pt x="131" y="10"/>
                    </a:cubicBezTo>
                    <a:cubicBezTo>
                      <a:pt x="121" y="4"/>
                      <a:pt x="111" y="1"/>
                      <a:pt x="10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3" name="Google Shape;2733;p13"/>
              <p:cNvSpPr/>
              <p:nvPr/>
            </p:nvSpPr>
            <p:spPr>
              <a:xfrm>
                <a:off x="5231275" y="4788650"/>
                <a:ext cx="5450" cy="4550"/>
              </a:xfrm>
              <a:custGeom>
                <a:rect b="b" l="l" r="r" t="t"/>
                <a:pathLst>
                  <a:path extrusionOk="0" h="182" w="218">
                    <a:moveTo>
                      <a:pt x="106" y="0"/>
                    </a:moveTo>
                    <a:cubicBezTo>
                      <a:pt x="72" y="0"/>
                      <a:pt x="38" y="17"/>
                      <a:pt x="15" y="51"/>
                    </a:cubicBezTo>
                    <a:cubicBezTo>
                      <a:pt x="1" y="123"/>
                      <a:pt x="30" y="181"/>
                      <a:pt x="88" y="181"/>
                    </a:cubicBezTo>
                    <a:cubicBezTo>
                      <a:pt x="146" y="181"/>
                      <a:pt x="189" y="152"/>
                      <a:pt x="218" y="109"/>
                    </a:cubicBezTo>
                    <a:cubicBezTo>
                      <a:pt x="209" y="39"/>
                      <a:pt x="158" y="0"/>
                      <a:pt x="10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4" name="Google Shape;2734;p13"/>
              <p:cNvSpPr/>
              <p:nvPr/>
            </p:nvSpPr>
            <p:spPr>
              <a:xfrm>
                <a:off x="5179925" y="4797150"/>
                <a:ext cx="51750" cy="26575"/>
              </a:xfrm>
              <a:custGeom>
                <a:rect b="b" l="l" r="r" t="t"/>
                <a:pathLst>
                  <a:path extrusionOk="0" h="1063" w="2070">
                    <a:moveTo>
                      <a:pt x="2069" y="0"/>
                    </a:moveTo>
                    <a:lnTo>
                      <a:pt x="2069" y="0"/>
                    </a:lnTo>
                    <a:cubicBezTo>
                      <a:pt x="1447" y="290"/>
                      <a:pt x="217" y="594"/>
                      <a:pt x="116" y="738"/>
                    </a:cubicBezTo>
                    <a:cubicBezTo>
                      <a:pt x="0" y="883"/>
                      <a:pt x="174" y="1013"/>
                      <a:pt x="174" y="1013"/>
                    </a:cubicBezTo>
                    <a:cubicBezTo>
                      <a:pt x="208" y="1047"/>
                      <a:pt x="256" y="1062"/>
                      <a:pt x="315" y="1062"/>
                    </a:cubicBezTo>
                    <a:cubicBezTo>
                      <a:pt x="811" y="1062"/>
                      <a:pt x="2069" y="1"/>
                      <a:pt x="206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5" name="Google Shape;2735;p13"/>
              <p:cNvSpPr/>
              <p:nvPr/>
            </p:nvSpPr>
            <p:spPr>
              <a:xfrm>
                <a:off x="4724850" y="4709975"/>
                <a:ext cx="246375" cy="237325"/>
              </a:xfrm>
              <a:custGeom>
                <a:rect b="b" l="l" r="r" t="t"/>
                <a:pathLst>
                  <a:path extrusionOk="0" h="9493" w="9855">
                    <a:moveTo>
                      <a:pt x="5370" y="2628"/>
                    </a:moveTo>
                    <a:lnTo>
                      <a:pt x="5370" y="2628"/>
                    </a:lnTo>
                    <a:cubicBezTo>
                      <a:pt x="5377" y="2647"/>
                      <a:pt x="5386" y="2673"/>
                      <a:pt x="5397" y="2706"/>
                    </a:cubicBezTo>
                    <a:cubicBezTo>
                      <a:pt x="5499" y="2966"/>
                      <a:pt x="5455" y="3270"/>
                      <a:pt x="5470" y="3545"/>
                    </a:cubicBezTo>
                    <a:cubicBezTo>
                      <a:pt x="5513" y="4023"/>
                      <a:pt x="5542" y="4515"/>
                      <a:pt x="5600" y="5007"/>
                    </a:cubicBezTo>
                    <a:lnTo>
                      <a:pt x="4312" y="5166"/>
                    </a:lnTo>
                    <a:cubicBezTo>
                      <a:pt x="4558" y="4645"/>
                      <a:pt x="4761" y="4081"/>
                      <a:pt x="4992" y="3545"/>
                    </a:cubicBezTo>
                    <a:cubicBezTo>
                      <a:pt x="5036" y="3415"/>
                      <a:pt x="5354" y="2634"/>
                      <a:pt x="5368" y="2634"/>
                    </a:cubicBezTo>
                    <a:cubicBezTo>
                      <a:pt x="5370" y="2634"/>
                      <a:pt x="5371" y="2632"/>
                      <a:pt x="5370" y="2628"/>
                    </a:cubicBezTo>
                    <a:close/>
                    <a:moveTo>
                      <a:pt x="6381" y="0"/>
                    </a:moveTo>
                    <a:cubicBezTo>
                      <a:pt x="6106" y="0"/>
                      <a:pt x="5368" y="232"/>
                      <a:pt x="5368" y="579"/>
                    </a:cubicBezTo>
                    <a:cubicBezTo>
                      <a:pt x="5354" y="999"/>
                      <a:pt x="5282" y="1418"/>
                      <a:pt x="5108" y="1809"/>
                    </a:cubicBezTo>
                    <a:cubicBezTo>
                      <a:pt x="4515" y="3227"/>
                      <a:pt x="2547" y="9058"/>
                      <a:pt x="825" y="9058"/>
                    </a:cubicBezTo>
                    <a:lnTo>
                      <a:pt x="232" y="8971"/>
                    </a:lnTo>
                    <a:cubicBezTo>
                      <a:pt x="180" y="8971"/>
                      <a:pt x="129" y="8949"/>
                      <a:pt x="88" y="8949"/>
                    </a:cubicBezTo>
                    <a:cubicBezTo>
                      <a:pt x="36" y="8949"/>
                      <a:pt x="0" y="8984"/>
                      <a:pt x="0" y="9145"/>
                    </a:cubicBezTo>
                    <a:cubicBezTo>
                      <a:pt x="0" y="9434"/>
                      <a:pt x="579" y="9492"/>
                      <a:pt x="767" y="9492"/>
                    </a:cubicBezTo>
                    <a:cubicBezTo>
                      <a:pt x="2576" y="9492"/>
                      <a:pt x="3444" y="7032"/>
                      <a:pt x="4081" y="5687"/>
                    </a:cubicBezTo>
                    <a:cubicBezTo>
                      <a:pt x="4631" y="5643"/>
                      <a:pt x="5151" y="5513"/>
                      <a:pt x="5687" y="5441"/>
                    </a:cubicBezTo>
                    <a:cubicBezTo>
                      <a:pt x="5832" y="6483"/>
                      <a:pt x="6251" y="8581"/>
                      <a:pt x="7640" y="8581"/>
                    </a:cubicBezTo>
                    <a:cubicBezTo>
                      <a:pt x="8479" y="8581"/>
                      <a:pt x="9406" y="7481"/>
                      <a:pt x="9767" y="6815"/>
                    </a:cubicBezTo>
                    <a:cubicBezTo>
                      <a:pt x="9811" y="6729"/>
                      <a:pt x="9840" y="6642"/>
                      <a:pt x="9854" y="6540"/>
                    </a:cubicBezTo>
                    <a:cubicBezTo>
                      <a:pt x="9840" y="6454"/>
                      <a:pt x="9753" y="6381"/>
                      <a:pt x="9666" y="6381"/>
                    </a:cubicBezTo>
                    <a:cubicBezTo>
                      <a:pt x="9550" y="6381"/>
                      <a:pt x="9435" y="6454"/>
                      <a:pt x="9406" y="6584"/>
                    </a:cubicBezTo>
                    <a:cubicBezTo>
                      <a:pt x="9406" y="6584"/>
                      <a:pt x="8364" y="7915"/>
                      <a:pt x="7698" y="7915"/>
                    </a:cubicBezTo>
                    <a:cubicBezTo>
                      <a:pt x="7033" y="7915"/>
                      <a:pt x="6700" y="5817"/>
                      <a:pt x="6656" y="5296"/>
                    </a:cubicBezTo>
                    <a:cubicBezTo>
                      <a:pt x="6975" y="5282"/>
                      <a:pt x="7307" y="5224"/>
                      <a:pt x="7626" y="5137"/>
                    </a:cubicBezTo>
                    <a:cubicBezTo>
                      <a:pt x="7756" y="5094"/>
                      <a:pt x="7901" y="4949"/>
                      <a:pt x="7901" y="4848"/>
                    </a:cubicBezTo>
                    <a:cubicBezTo>
                      <a:pt x="7901" y="4732"/>
                      <a:pt x="8031" y="4703"/>
                      <a:pt x="7684" y="4703"/>
                    </a:cubicBezTo>
                    <a:cubicBezTo>
                      <a:pt x="7336" y="4703"/>
                      <a:pt x="6975" y="4790"/>
                      <a:pt x="6613" y="4819"/>
                    </a:cubicBezTo>
                    <a:cubicBezTo>
                      <a:pt x="6555" y="4182"/>
                      <a:pt x="6526" y="3531"/>
                      <a:pt x="6541" y="2894"/>
                    </a:cubicBezTo>
                    <a:cubicBezTo>
                      <a:pt x="6541" y="1085"/>
                      <a:pt x="6627" y="507"/>
                      <a:pt x="6627" y="333"/>
                    </a:cubicBezTo>
                    <a:cubicBezTo>
                      <a:pt x="6627" y="174"/>
                      <a:pt x="6656" y="0"/>
                      <a:pt x="638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6" name="Google Shape;2736;p13"/>
              <p:cNvSpPr/>
              <p:nvPr/>
            </p:nvSpPr>
            <p:spPr>
              <a:xfrm>
                <a:off x="4959250" y="4688250"/>
                <a:ext cx="97325" cy="242775"/>
              </a:xfrm>
              <a:custGeom>
                <a:rect b="b" l="l" r="r" t="t"/>
                <a:pathLst>
                  <a:path extrusionOk="0" h="9711" w="3893">
                    <a:moveTo>
                      <a:pt x="2446" y="536"/>
                    </a:moveTo>
                    <a:cubicBezTo>
                      <a:pt x="2605" y="536"/>
                      <a:pt x="2605" y="840"/>
                      <a:pt x="2605" y="956"/>
                    </a:cubicBezTo>
                    <a:cubicBezTo>
                      <a:pt x="2605" y="2360"/>
                      <a:pt x="1621" y="4559"/>
                      <a:pt x="898" y="5760"/>
                    </a:cubicBezTo>
                    <a:cubicBezTo>
                      <a:pt x="869" y="5659"/>
                      <a:pt x="869" y="5543"/>
                      <a:pt x="869" y="5442"/>
                    </a:cubicBezTo>
                    <a:cubicBezTo>
                      <a:pt x="869" y="4371"/>
                      <a:pt x="1202" y="3141"/>
                      <a:pt x="1520" y="2056"/>
                    </a:cubicBezTo>
                    <a:cubicBezTo>
                      <a:pt x="1636" y="1665"/>
                      <a:pt x="1983" y="536"/>
                      <a:pt x="2446" y="536"/>
                    </a:cubicBezTo>
                    <a:close/>
                    <a:moveTo>
                      <a:pt x="2417" y="1"/>
                    </a:moveTo>
                    <a:cubicBezTo>
                      <a:pt x="1737" y="1"/>
                      <a:pt x="1115" y="1101"/>
                      <a:pt x="869" y="1636"/>
                    </a:cubicBezTo>
                    <a:cubicBezTo>
                      <a:pt x="290" y="3083"/>
                      <a:pt x="1" y="4631"/>
                      <a:pt x="30" y="6180"/>
                    </a:cubicBezTo>
                    <a:cubicBezTo>
                      <a:pt x="30" y="7060"/>
                      <a:pt x="145" y="9710"/>
                      <a:pt x="1365" y="9710"/>
                    </a:cubicBezTo>
                    <a:cubicBezTo>
                      <a:pt x="1369" y="9710"/>
                      <a:pt x="1372" y="9710"/>
                      <a:pt x="1375" y="9710"/>
                    </a:cubicBezTo>
                    <a:cubicBezTo>
                      <a:pt x="2301" y="9710"/>
                      <a:pt x="3285" y="8393"/>
                      <a:pt x="3719" y="7670"/>
                    </a:cubicBezTo>
                    <a:lnTo>
                      <a:pt x="3734" y="7670"/>
                    </a:lnTo>
                    <a:cubicBezTo>
                      <a:pt x="3821" y="7540"/>
                      <a:pt x="3879" y="7409"/>
                      <a:pt x="3893" y="7265"/>
                    </a:cubicBezTo>
                    <a:cubicBezTo>
                      <a:pt x="3893" y="7178"/>
                      <a:pt x="3864" y="7062"/>
                      <a:pt x="3734" y="7062"/>
                    </a:cubicBezTo>
                    <a:cubicBezTo>
                      <a:pt x="3633" y="7077"/>
                      <a:pt x="3531" y="7135"/>
                      <a:pt x="3502" y="7221"/>
                    </a:cubicBezTo>
                    <a:lnTo>
                      <a:pt x="3213" y="7684"/>
                    </a:lnTo>
                    <a:cubicBezTo>
                      <a:pt x="2924" y="8118"/>
                      <a:pt x="2229" y="9059"/>
                      <a:pt x="1621" y="9059"/>
                    </a:cubicBezTo>
                    <a:cubicBezTo>
                      <a:pt x="999" y="9059"/>
                      <a:pt x="912" y="7713"/>
                      <a:pt x="912" y="7279"/>
                    </a:cubicBezTo>
                    <a:cubicBezTo>
                      <a:pt x="898" y="7120"/>
                      <a:pt x="912" y="6946"/>
                      <a:pt x="970" y="6787"/>
                    </a:cubicBezTo>
                    <a:cubicBezTo>
                      <a:pt x="1014" y="6686"/>
                      <a:pt x="1071" y="6570"/>
                      <a:pt x="1144" y="6469"/>
                    </a:cubicBezTo>
                    <a:cubicBezTo>
                      <a:pt x="1332" y="6180"/>
                      <a:pt x="1520" y="5905"/>
                      <a:pt x="1694" y="5601"/>
                    </a:cubicBezTo>
                    <a:cubicBezTo>
                      <a:pt x="2359" y="4385"/>
                      <a:pt x="3083" y="2403"/>
                      <a:pt x="3083" y="1014"/>
                    </a:cubicBezTo>
                    <a:cubicBezTo>
                      <a:pt x="3083" y="580"/>
                      <a:pt x="3083" y="1"/>
                      <a:pt x="24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7" name="Google Shape;2737;p13"/>
              <p:cNvSpPr/>
              <p:nvPr/>
            </p:nvSpPr>
            <p:spPr>
              <a:xfrm>
                <a:off x="5322075" y="4672350"/>
                <a:ext cx="166425" cy="259400"/>
              </a:xfrm>
              <a:custGeom>
                <a:rect b="b" l="l" r="r" t="t"/>
                <a:pathLst>
                  <a:path extrusionOk="0" h="10376" w="6657">
                    <a:moveTo>
                      <a:pt x="2519" y="579"/>
                    </a:moveTo>
                    <a:cubicBezTo>
                      <a:pt x="2663" y="579"/>
                      <a:pt x="2663" y="999"/>
                      <a:pt x="2663" y="1100"/>
                    </a:cubicBezTo>
                    <a:cubicBezTo>
                      <a:pt x="2663" y="2489"/>
                      <a:pt x="1810" y="4631"/>
                      <a:pt x="1115" y="5861"/>
                    </a:cubicBezTo>
                    <a:cubicBezTo>
                      <a:pt x="1173" y="5094"/>
                      <a:pt x="1824" y="579"/>
                      <a:pt x="2519" y="579"/>
                    </a:cubicBezTo>
                    <a:close/>
                    <a:moveTo>
                      <a:pt x="2475" y="0"/>
                    </a:moveTo>
                    <a:cubicBezTo>
                      <a:pt x="826" y="0"/>
                      <a:pt x="276" y="7322"/>
                      <a:pt x="131" y="8552"/>
                    </a:cubicBezTo>
                    <a:cubicBezTo>
                      <a:pt x="59" y="8928"/>
                      <a:pt x="15" y="9319"/>
                      <a:pt x="1" y="9710"/>
                    </a:cubicBezTo>
                    <a:cubicBezTo>
                      <a:pt x="1" y="9941"/>
                      <a:pt x="44" y="10375"/>
                      <a:pt x="377" y="10375"/>
                    </a:cubicBezTo>
                    <a:cubicBezTo>
                      <a:pt x="710" y="10375"/>
                      <a:pt x="884" y="9999"/>
                      <a:pt x="999" y="9753"/>
                    </a:cubicBezTo>
                    <a:lnTo>
                      <a:pt x="999" y="9710"/>
                    </a:lnTo>
                    <a:cubicBezTo>
                      <a:pt x="1260" y="9145"/>
                      <a:pt x="2938" y="6005"/>
                      <a:pt x="3445" y="6005"/>
                    </a:cubicBezTo>
                    <a:cubicBezTo>
                      <a:pt x="3575" y="6005"/>
                      <a:pt x="3575" y="6208"/>
                      <a:pt x="3575" y="6251"/>
                    </a:cubicBezTo>
                    <a:cubicBezTo>
                      <a:pt x="3488" y="7163"/>
                      <a:pt x="3401" y="7959"/>
                      <a:pt x="3401" y="8769"/>
                    </a:cubicBezTo>
                    <a:cubicBezTo>
                      <a:pt x="3401" y="9261"/>
                      <a:pt x="3401" y="10288"/>
                      <a:pt x="3980" y="10288"/>
                    </a:cubicBezTo>
                    <a:cubicBezTo>
                      <a:pt x="5022" y="10288"/>
                      <a:pt x="6151" y="8986"/>
                      <a:pt x="6585" y="8118"/>
                    </a:cubicBezTo>
                    <a:cubicBezTo>
                      <a:pt x="6628" y="8060"/>
                      <a:pt x="6643" y="8002"/>
                      <a:pt x="6657" y="7944"/>
                    </a:cubicBezTo>
                    <a:cubicBezTo>
                      <a:pt x="6657" y="7828"/>
                      <a:pt x="6614" y="7727"/>
                      <a:pt x="6498" y="7727"/>
                    </a:cubicBezTo>
                    <a:cubicBezTo>
                      <a:pt x="6368" y="7727"/>
                      <a:pt x="6295" y="7872"/>
                      <a:pt x="6223" y="7959"/>
                    </a:cubicBezTo>
                    <a:cubicBezTo>
                      <a:pt x="5818" y="8537"/>
                      <a:pt x="5094" y="9623"/>
                      <a:pt x="4414" y="9623"/>
                    </a:cubicBezTo>
                    <a:cubicBezTo>
                      <a:pt x="4125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18"/>
                      <a:pt x="4197" y="5311"/>
                      <a:pt x="3691" y="5311"/>
                    </a:cubicBezTo>
                    <a:cubicBezTo>
                      <a:pt x="2634" y="5311"/>
                      <a:pt x="1303" y="7771"/>
                      <a:pt x="884" y="8668"/>
                    </a:cubicBezTo>
                    <a:cubicBezTo>
                      <a:pt x="927" y="8349"/>
                      <a:pt x="1028" y="7163"/>
                      <a:pt x="1216" y="6816"/>
                    </a:cubicBezTo>
                    <a:cubicBezTo>
                      <a:pt x="1390" y="6468"/>
                      <a:pt x="1593" y="6150"/>
                      <a:pt x="1766" y="5788"/>
                    </a:cubicBezTo>
                    <a:cubicBezTo>
                      <a:pt x="2519" y="4327"/>
                      <a:pt x="3068" y="2735"/>
                      <a:pt x="3068" y="1071"/>
                    </a:cubicBezTo>
                    <a:cubicBezTo>
                      <a:pt x="3068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8" name="Google Shape;2738;p13"/>
              <p:cNvSpPr/>
              <p:nvPr/>
            </p:nvSpPr>
            <p:spPr>
              <a:xfrm>
                <a:off x="5470400" y="4810525"/>
                <a:ext cx="132775" cy="115800"/>
              </a:xfrm>
              <a:custGeom>
                <a:rect b="b" l="l" r="r" t="t"/>
                <a:pathLst>
                  <a:path extrusionOk="0" h="4632" w="5311">
                    <a:moveTo>
                      <a:pt x="2533" y="1"/>
                    </a:moveTo>
                    <a:cubicBezTo>
                      <a:pt x="1216" y="1"/>
                      <a:pt x="0" y="2055"/>
                      <a:pt x="0" y="3227"/>
                    </a:cubicBezTo>
                    <a:cubicBezTo>
                      <a:pt x="0" y="3647"/>
                      <a:pt x="73" y="4385"/>
                      <a:pt x="666" y="4385"/>
                    </a:cubicBezTo>
                    <a:cubicBezTo>
                      <a:pt x="1259" y="4385"/>
                      <a:pt x="1954" y="3372"/>
                      <a:pt x="2243" y="2895"/>
                    </a:cubicBezTo>
                    <a:cubicBezTo>
                      <a:pt x="2243" y="3430"/>
                      <a:pt x="2258" y="4631"/>
                      <a:pt x="3054" y="4631"/>
                    </a:cubicBezTo>
                    <a:cubicBezTo>
                      <a:pt x="3849" y="4631"/>
                      <a:pt x="4660" y="3618"/>
                      <a:pt x="5079" y="3039"/>
                    </a:cubicBezTo>
                    <a:cubicBezTo>
                      <a:pt x="5195" y="2909"/>
                      <a:pt x="5267" y="2750"/>
                      <a:pt x="5311" y="2576"/>
                    </a:cubicBezTo>
                    <a:cubicBezTo>
                      <a:pt x="5311" y="2461"/>
                      <a:pt x="5282" y="2374"/>
                      <a:pt x="5137" y="2374"/>
                    </a:cubicBezTo>
                    <a:cubicBezTo>
                      <a:pt x="4993" y="2374"/>
                      <a:pt x="4819" y="2649"/>
                      <a:pt x="4819" y="2649"/>
                    </a:cubicBezTo>
                    <a:cubicBezTo>
                      <a:pt x="4515" y="3039"/>
                      <a:pt x="3502" y="4168"/>
                      <a:pt x="3155" y="4168"/>
                    </a:cubicBezTo>
                    <a:cubicBezTo>
                      <a:pt x="2822" y="4168"/>
                      <a:pt x="2793" y="3300"/>
                      <a:pt x="2793" y="3068"/>
                    </a:cubicBezTo>
                    <a:cubicBezTo>
                      <a:pt x="2793" y="2634"/>
                      <a:pt x="2851" y="2215"/>
                      <a:pt x="2967" y="1809"/>
                    </a:cubicBezTo>
                    <a:cubicBezTo>
                      <a:pt x="3068" y="1607"/>
                      <a:pt x="3140" y="1404"/>
                      <a:pt x="3184" y="1187"/>
                    </a:cubicBezTo>
                    <a:cubicBezTo>
                      <a:pt x="3184" y="1043"/>
                      <a:pt x="3111" y="999"/>
                      <a:pt x="2909" y="999"/>
                    </a:cubicBezTo>
                    <a:cubicBezTo>
                      <a:pt x="2706" y="999"/>
                      <a:pt x="2620" y="1158"/>
                      <a:pt x="2533" y="1332"/>
                    </a:cubicBezTo>
                    <a:cubicBezTo>
                      <a:pt x="2330" y="1795"/>
                      <a:pt x="1390" y="3763"/>
                      <a:pt x="883" y="3763"/>
                    </a:cubicBezTo>
                    <a:cubicBezTo>
                      <a:pt x="753" y="3763"/>
                      <a:pt x="738" y="3589"/>
                      <a:pt x="738" y="3502"/>
                    </a:cubicBezTo>
                    <a:cubicBezTo>
                      <a:pt x="753" y="2678"/>
                      <a:pt x="1086" y="1882"/>
                      <a:pt x="1679" y="1303"/>
                    </a:cubicBezTo>
                    <a:cubicBezTo>
                      <a:pt x="2012" y="985"/>
                      <a:pt x="2374" y="695"/>
                      <a:pt x="2779" y="478"/>
                    </a:cubicBezTo>
                    <a:cubicBezTo>
                      <a:pt x="2837" y="435"/>
                      <a:pt x="2894" y="420"/>
                      <a:pt x="2894" y="348"/>
                    </a:cubicBezTo>
                    <a:cubicBezTo>
                      <a:pt x="2866" y="160"/>
                      <a:pt x="2706" y="30"/>
                      <a:pt x="253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39" name="Google Shape;2739;p13"/>
          <p:cNvGrpSpPr/>
          <p:nvPr/>
        </p:nvGrpSpPr>
        <p:grpSpPr>
          <a:xfrm rot="-392287">
            <a:off x="232502" y="1511818"/>
            <a:ext cx="242297" cy="193730"/>
            <a:chOff x="1540488" y="3979563"/>
            <a:chExt cx="606350" cy="484825"/>
          </a:xfrm>
        </p:grpSpPr>
        <p:sp>
          <p:nvSpPr>
            <p:cNvPr id="2740" name="Google Shape;2740;p13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41" name="Google Shape;2741;p13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2742" name="Google Shape;2742;p13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3" name="Google Shape;2743;p13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spTree>
      <p:nvGrpSpPr>
        <p:cNvPr id="2744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5" name="Google Shape;2745;p14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2746" name="Google Shape;2746;p14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7" name="Google Shape;2747;p14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48" name="Google Shape;2748;p14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2749" name="Google Shape;2749;p14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14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1" name="Google Shape;2751;p14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2" name="Google Shape;2752;p14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3" name="Google Shape;2753;p14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4" name="Google Shape;2754;p14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5" name="Google Shape;2755;p14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6" name="Google Shape;2756;p14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7" name="Google Shape;2757;p14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8" name="Google Shape;2758;p14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14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0" name="Google Shape;2760;p14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1" name="Google Shape;2761;p14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2" name="Google Shape;2762;p14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3" name="Google Shape;2763;p14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4" name="Google Shape;2764;p14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14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6" name="Google Shape;2766;p14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7" name="Google Shape;2767;p14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14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9" name="Google Shape;2769;p14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0" name="Google Shape;2770;p14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14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2" name="Google Shape;2772;p14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3" name="Google Shape;2773;p14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4" name="Google Shape;2774;p14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5" name="Google Shape;2775;p14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6" name="Google Shape;2776;p14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77" name="Google Shape;2777;p14"/>
          <p:cNvSpPr txBox="1"/>
          <p:nvPr>
            <p:ph type="title"/>
          </p:nvPr>
        </p:nvSpPr>
        <p:spPr>
          <a:xfrm>
            <a:off x="2010424" y="1189100"/>
            <a:ext cx="5123100" cy="196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78" name="Google Shape;2778;p14"/>
          <p:cNvSpPr txBox="1"/>
          <p:nvPr>
            <p:ph idx="1" type="subTitle"/>
          </p:nvPr>
        </p:nvSpPr>
        <p:spPr>
          <a:xfrm>
            <a:off x="2010476" y="3153500"/>
            <a:ext cx="5123100" cy="67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779" name="Google Shape;2779;p14"/>
          <p:cNvGrpSpPr/>
          <p:nvPr/>
        </p:nvGrpSpPr>
        <p:grpSpPr>
          <a:xfrm rot="-183627">
            <a:off x="7372458" y="3680034"/>
            <a:ext cx="983422" cy="1033215"/>
            <a:chOff x="4453275" y="433225"/>
            <a:chExt cx="1235400" cy="1297625"/>
          </a:xfrm>
        </p:grpSpPr>
        <p:grpSp>
          <p:nvGrpSpPr>
            <p:cNvPr id="2780" name="Google Shape;2780;p14"/>
            <p:cNvGrpSpPr/>
            <p:nvPr/>
          </p:nvGrpSpPr>
          <p:grpSpPr>
            <a:xfrm>
              <a:off x="4453825" y="433463"/>
              <a:ext cx="1234300" cy="1297150"/>
              <a:chOff x="6021350" y="764525"/>
              <a:chExt cx="1234300" cy="1297150"/>
            </a:xfrm>
          </p:grpSpPr>
          <p:sp>
            <p:nvSpPr>
              <p:cNvPr id="2781" name="Google Shape;2781;p14"/>
              <p:cNvSpPr/>
              <p:nvPr/>
            </p:nvSpPr>
            <p:spPr>
              <a:xfrm>
                <a:off x="6082100" y="1025275"/>
                <a:ext cx="172950" cy="282525"/>
              </a:xfrm>
              <a:custGeom>
                <a:rect b="b" l="l" r="r" t="t"/>
                <a:pathLst>
                  <a:path extrusionOk="0" h="11301" w="6918">
                    <a:moveTo>
                      <a:pt x="2947" y="0"/>
                    </a:moveTo>
                    <a:cubicBezTo>
                      <a:pt x="2894" y="0"/>
                      <a:pt x="2586" y="1973"/>
                      <a:pt x="2490" y="2401"/>
                    </a:cubicBezTo>
                    <a:cubicBezTo>
                      <a:pt x="2403" y="2821"/>
                      <a:pt x="2258" y="3240"/>
                      <a:pt x="2056" y="3646"/>
                    </a:cubicBezTo>
                    <a:cubicBezTo>
                      <a:pt x="1868" y="4036"/>
                      <a:pt x="1578" y="4398"/>
                      <a:pt x="1231" y="4673"/>
                    </a:cubicBezTo>
                    <a:cubicBezTo>
                      <a:pt x="1043" y="4803"/>
                      <a:pt x="855" y="4919"/>
                      <a:pt x="652" y="5020"/>
                    </a:cubicBezTo>
                    <a:cubicBezTo>
                      <a:pt x="450" y="5107"/>
                      <a:pt x="218" y="5165"/>
                      <a:pt x="1" y="5194"/>
                    </a:cubicBezTo>
                    <a:lnTo>
                      <a:pt x="232" y="5237"/>
                    </a:lnTo>
                    <a:lnTo>
                      <a:pt x="1" y="5237"/>
                    </a:lnTo>
                    <a:cubicBezTo>
                      <a:pt x="435" y="5339"/>
                      <a:pt x="855" y="5541"/>
                      <a:pt x="1216" y="5816"/>
                    </a:cubicBezTo>
                    <a:cubicBezTo>
                      <a:pt x="1564" y="6105"/>
                      <a:pt x="1853" y="6453"/>
                      <a:pt x="2085" y="6843"/>
                    </a:cubicBezTo>
                    <a:cubicBezTo>
                      <a:pt x="2302" y="7234"/>
                      <a:pt x="2461" y="7639"/>
                      <a:pt x="2562" y="8073"/>
                    </a:cubicBezTo>
                    <a:cubicBezTo>
                      <a:pt x="2634" y="8290"/>
                      <a:pt x="2678" y="8507"/>
                      <a:pt x="2707" y="8724"/>
                    </a:cubicBezTo>
                    <a:cubicBezTo>
                      <a:pt x="2750" y="8941"/>
                      <a:pt x="2779" y="9159"/>
                      <a:pt x="2794" y="9376"/>
                    </a:cubicBezTo>
                    <a:lnTo>
                      <a:pt x="3040" y="11300"/>
                    </a:lnTo>
                    <a:lnTo>
                      <a:pt x="3242" y="9318"/>
                    </a:lnTo>
                    <a:lnTo>
                      <a:pt x="3242" y="9245"/>
                    </a:lnTo>
                    <a:lnTo>
                      <a:pt x="3271" y="8999"/>
                    </a:lnTo>
                    <a:lnTo>
                      <a:pt x="3271" y="8652"/>
                    </a:lnTo>
                    <a:lnTo>
                      <a:pt x="3329" y="8305"/>
                    </a:lnTo>
                    <a:lnTo>
                      <a:pt x="3387" y="7986"/>
                    </a:lnTo>
                    <a:cubicBezTo>
                      <a:pt x="3474" y="7538"/>
                      <a:pt x="3633" y="7118"/>
                      <a:pt x="3835" y="6713"/>
                    </a:cubicBezTo>
                    <a:cubicBezTo>
                      <a:pt x="4125" y="6120"/>
                      <a:pt x="4602" y="5613"/>
                      <a:pt x="5181" y="5295"/>
                    </a:cubicBezTo>
                    <a:lnTo>
                      <a:pt x="5471" y="5165"/>
                    </a:lnTo>
                    <a:lnTo>
                      <a:pt x="5615" y="5107"/>
                    </a:lnTo>
                    <a:lnTo>
                      <a:pt x="5688" y="5078"/>
                    </a:lnTo>
                    <a:lnTo>
                      <a:pt x="6918" y="4615"/>
                    </a:lnTo>
                    <a:cubicBezTo>
                      <a:pt x="6918" y="4615"/>
                      <a:pt x="5282" y="4499"/>
                      <a:pt x="5109" y="4456"/>
                    </a:cubicBezTo>
                    <a:cubicBezTo>
                      <a:pt x="4921" y="4412"/>
                      <a:pt x="4762" y="4340"/>
                      <a:pt x="4602" y="4253"/>
                    </a:cubicBezTo>
                    <a:cubicBezTo>
                      <a:pt x="4270" y="4051"/>
                      <a:pt x="3995" y="3761"/>
                      <a:pt x="3807" y="3429"/>
                    </a:cubicBezTo>
                    <a:cubicBezTo>
                      <a:pt x="3589" y="3067"/>
                      <a:pt x="3430" y="2691"/>
                      <a:pt x="3329" y="2300"/>
                    </a:cubicBezTo>
                    <a:cubicBezTo>
                      <a:pt x="3271" y="2112"/>
                      <a:pt x="3242" y="1895"/>
                      <a:pt x="3199" y="1692"/>
                    </a:cubicBezTo>
                    <a:cubicBezTo>
                      <a:pt x="3170" y="1490"/>
                      <a:pt x="2967" y="202"/>
                      <a:pt x="2953" y="14"/>
                    </a:cubicBezTo>
                    <a:cubicBezTo>
                      <a:pt x="2951" y="5"/>
                      <a:pt x="2950" y="0"/>
                      <a:pt x="29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2" name="Google Shape;2782;p14"/>
              <p:cNvSpPr/>
              <p:nvPr/>
            </p:nvSpPr>
            <p:spPr>
              <a:xfrm>
                <a:off x="6021350" y="1263275"/>
                <a:ext cx="98400" cy="141100"/>
              </a:xfrm>
              <a:custGeom>
                <a:rect b="b" l="l" r="r" t="t"/>
                <a:pathLst>
                  <a:path extrusionOk="0" h="5644" w="3936">
                    <a:moveTo>
                      <a:pt x="1707" y="0"/>
                    </a:moveTo>
                    <a:cubicBezTo>
                      <a:pt x="1707" y="0"/>
                      <a:pt x="1505" y="984"/>
                      <a:pt x="1447" y="1201"/>
                    </a:cubicBezTo>
                    <a:cubicBezTo>
                      <a:pt x="1389" y="1418"/>
                      <a:pt x="1302" y="1621"/>
                      <a:pt x="1187" y="1823"/>
                    </a:cubicBezTo>
                    <a:cubicBezTo>
                      <a:pt x="1071" y="2041"/>
                      <a:pt x="912" y="2214"/>
                      <a:pt x="709" y="2359"/>
                    </a:cubicBezTo>
                    <a:cubicBezTo>
                      <a:pt x="492" y="2475"/>
                      <a:pt x="260" y="2561"/>
                      <a:pt x="0" y="2619"/>
                    </a:cubicBezTo>
                    <a:cubicBezTo>
                      <a:pt x="492" y="2721"/>
                      <a:pt x="912" y="2996"/>
                      <a:pt x="1187" y="3401"/>
                    </a:cubicBezTo>
                    <a:cubicBezTo>
                      <a:pt x="1302" y="3603"/>
                      <a:pt x="1389" y="3806"/>
                      <a:pt x="1447" y="4037"/>
                    </a:cubicBezTo>
                    <a:cubicBezTo>
                      <a:pt x="1490" y="4139"/>
                      <a:pt x="1505" y="4254"/>
                      <a:pt x="1519" y="4356"/>
                    </a:cubicBezTo>
                    <a:lnTo>
                      <a:pt x="1577" y="4688"/>
                    </a:lnTo>
                    <a:lnTo>
                      <a:pt x="1707" y="5643"/>
                    </a:lnTo>
                    <a:lnTo>
                      <a:pt x="1809" y="4674"/>
                    </a:lnTo>
                    <a:lnTo>
                      <a:pt x="1838" y="4674"/>
                    </a:lnTo>
                    <a:lnTo>
                      <a:pt x="1838" y="4500"/>
                    </a:lnTo>
                    <a:lnTo>
                      <a:pt x="1867" y="4327"/>
                    </a:lnTo>
                    <a:lnTo>
                      <a:pt x="1867" y="4168"/>
                    </a:lnTo>
                    <a:cubicBezTo>
                      <a:pt x="1881" y="4110"/>
                      <a:pt x="1881" y="4052"/>
                      <a:pt x="1910" y="3994"/>
                    </a:cubicBezTo>
                    <a:cubicBezTo>
                      <a:pt x="1953" y="3762"/>
                      <a:pt x="2055" y="3545"/>
                      <a:pt x="2170" y="3343"/>
                    </a:cubicBezTo>
                    <a:cubicBezTo>
                      <a:pt x="2286" y="3140"/>
                      <a:pt x="2445" y="2967"/>
                      <a:pt x="2634" y="2822"/>
                    </a:cubicBezTo>
                    <a:cubicBezTo>
                      <a:pt x="2720" y="2750"/>
                      <a:pt x="2836" y="2692"/>
                      <a:pt x="2937" y="2648"/>
                    </a:cubicBezTo>
                    <a:lnTo>
                      <a:pt x="3097" y="2576"/>
                    </a:lnTo>
                    <a:lnTo>
                      <a:pt x="3169" y="2532"/>
                    </a:lnTo>
                    <a:lnTo>
                      <a:pt x="3227" y="2532"/>
                    </a:lnTo>
                    <a:cubicBezTo>
                      <a:pt x="3227" y="2518"/>
                      <a:pt x="3936" y="2301"/>
                      <a:pt x="3936" y="2301"/>
                    </a:cubicBezTo>
                    <a:cubicBezTo>
                      <a:pt x="3936" y="2301"/>
                      <a:pt x="2995" y="2243"/>
                      <a:pt x="2908" y="2214"/>
                    </a:cubicBezTo>
                    <a:cubicBezTo>
                      <a:pt x="2807" y="2185"/>
                      <a:pt x="2706" y="2156"/>
                      <a:pt x="2619" y="2113"/>
                    </a:cubicBezTo>
                    <a:cubicBezTo>
                      <a:pt x="2431" y="2026"/>
                      <a:pt x="2286" y="1881"/>
                      <a:pt x="2185" y="1708"/>
                    </a:cubicBezTo>
                    <a:cubicBezTo>
                      <a:pt x="2069" y="1534"/>
                      <a:pt x="1982" y="1346"/>
                      <a:pt x="1925" y="1143"/>
                    </a:cubicBezTo>
                    <a:cubicBezTo>
                      <a:pt x="1896" y="1042"/>
                      <a:pt x="1867" y="941"/>
                      <a:pt x="1852" y="840"/>
                    </a:cubicBezTo>
                    <a:lnTo>
                      <a:pt x="1707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3" name="Google Shape;2783;p14"/>
              <p:cNvSpPr/>
              <p:nvPr/>
            </p:nvSpPr>
            <p:spPr>
              <a:xfrm>
                <a:off x="6949575" y="885475"/>
                <a:ext cx="98425" cy="140525"/>
              </a:xfrm>
              <a:custGeom>
                <a:rect b="b" l="l" r="r" t="t"/>
                <a:pathLst>
                  <a:path extrusionOk="0" h="5621" w="3937">
                    <a:moveTo>
                      <a:pt x="1707" y="1"/>
                    </a:moveTo>
                    <a:cubicBezTo>
                      <a:pt x="1691" y="1"/>
                      <a:pt x="1489" y="998"/>
                      <a:pt x="1448" y="1207"/>
                    </a:cubicBezTo>
                    <a:cubicBezTo>
                      <a:pt x="1390" y="1424"/>
                      <a:pt x="1303" y="1641"/>
                      <a:pt x="1187" y="1844"/>
                    </a:cubicBezTo>
                    <a:cubicBezTo>
                      <a:pt x="1057" y="2032"/>
                      <a:pt x="898" y="2205"/>
                      <a:pt x="695" y="2350"/>
                    </a:cubicBezTo>
                    <a:cubicBezTo>
                      <a:pt x="594" y="2422"/>
                      <a:pt x="493" y="2480"/>
                      <a:pt x="377" y="2524"/>
                    </a:cubicBezTo>
                    <a:cubicBezTo>
                      <a:pt x="247" y="2567"/>
                      <a:pt x="116" y="2596"/>
                      <a:pt x="1" y="2610"/>
                    </a:cubicBezTo>
                    <a:cubicBezTo>
                      <a:pt x="247" y="2668"/>
                      <a:pt x="478" y="2755"/>
                      <a:pt x="681" y="2900"/>
                    </a:cubicBezTo>
                    <a:cubicBezTo>
                      <a:pt x="898" y="3030"/>
                      <a:pt x="1071" y="3189"/>
                      <a:pt x="1231" y="3392"/>
                    </a:cubicBezTo>
                    <a:cubicBezTo>
                      <a:pt x="1346" y="3580"/>
                      <a:pt x="1433" y="3782"/>
                      <a:pt x="1491" y="4014"/>
                    </a:cubicBezTo>
                    <a:cubicBezTo>
                      <a:pt x="1534" y="4115"/>
                      <a:pt x="1563" y="4217"/>
                      <a:pt x="1592" y="4332"/>
                    </a:cubicBezTo>
                    <a:cubicBezTo>
                      <a:pt x="1607" y="4448"/>
                      <a:pt x="1621" y="4564"/>
                      <a:pt x="1621" y="4680"/>
                    </a:cubicBezTo>
                    <a:lnTo>
                      <a:pt x="1751" y="5620"/>
                    </a:lnTo>
                    <a:lnTo>
                      <a:pt x="1882" y="4665"/>
                    </a:lnTo>
                    <a:lnTo>
                      <a:pt x="1882" y="4159"/>
                    </a:lnTo>
                    <a:lnTo>
                      <a:pt x="1925" y="3971"/>
                    </a:lnTo>
                    <a:cubicBezTo>
                      <a:pt x="1983" y="3754"/>
                      <a:pt x="2070" y="3536"/>
                      <a:pt x="2186" y="3334"/>
                    </a:cubicBezTo>
                    <a:cubicBezTo>
                      <a:pt x="2301" y="3131"/>
                      <a:pt x="2446" y="2958"/>
                      <a:pt x="2634" y="2813"/>
                    </a:cubicBezTo>
                    <a:lnTo>
                      <a:pt x="2938" y="2610"/>
                    </a:lnTo>
                    <a:lnTo>
                      <a:pt x="3112" y="2567"/>
                    </a:lnTo>
                    <a:lnTo>
                      <a:pt x="3198" y="2524"/>
                    </a:lnTo>
                    <a:lnTo>
                      <a:pt x="3227" y="2524"/>
                    </a:lnTo>
                    <a:lnTo>
                      <a:pt x="3936" y="2292"/>
                    </a:lnTo>
                    <a:lnTo>
                      <a:pt x="2909" y="2220"/>
                    </a:lnTo>
                    <a:lnTo>
                      <a:pt x="2620" y="2133"/>
                    </a:lnTo>
                    <a:cubicBezTo>
                      <a:pt x="2432" y="2032"/>
                      <a:pt x="2272" y="1887"/>
                      <a:pt x="2171" y="1713"/>
                    </a:cubicBezTo>
                    <a:cubicBezTo>
                      <a:pt x="2055" y="1540"/>
                      <a:pt x="1968" y="1352"/>
                      <a:pt x="1911" y="1149"/>
                    </a:cubicBezTo>
                    <a:cubicBezTo>
                      <a:pt x="1882" y="1048"/>
                      <a:pt x="1853" y="946"/>
                      <a:pt x="1838" y="845"/>
                    </a:cubicBezTo>
                    <a:cubicBezTo>
                      <a:pt x="1824" y="729"/>
                      <a:pt x="1708" y="107"/>
                      <a:pt x="1708" y="6"/>
                    </a:cubicBezTo>
                    <a:cubicBezTo>
                      <a:pt x="1708" y="2"/>
                      <a:pt x="1708" y="1"/>
                      <a:pt x="17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4" name="Google Shape;2784;p14"/>
              <p:cNvSpPr/>
              <p:nvPr/>
            </p:nvSpPr>
            <p:spPr>
              <a:xfrm>
                <a:off x="6155175" y="764525"/>
                <a:ext cx="1100475" cy="1297150"/>
              </a:xfrm>
              <a:custGeom>
                <a:rect b="b" l="l" r="r" t="t"/>
                <a:pathLst>
                  <a:path extrusionOk="0" h="51886" w="44019">
                    <a:moveTo>
                      <a:pt x="30635" y="42896"/>
                    </a:moveTo>
                    <a:cubicBezTo>
                      <a:pt x="30650" y="42896"/>
                      <a:pt x="30738" y="43037"/>
                      <a:pt x="30778" y="43116"/>
                    </a:cubicBezTo>
                    <a:cubicBezTo>
                      <a:pt x="30720" y="43058"/>
                      <a:pt x="30662" y="42986"/>
                      <a:pt x="30633" y="42899"/>
                    </a:cubicBezTo>
                    <a:cubicBezTo>
                      <a:pt x="30633" y="42897"/>
                      <a:pt x="30634" y="42896"/>
                      <a:pt x="30635" y="42896"/>
                    </a:cubicBezTo>
                    <a:close/>
                    <a:moveTo>
                      <a:pt x="28174" y="43912"/>
                    </a:moveTo>
                    <a:lnTo>
                      <a:pt x="28174" y="43912"/>
                    </a:lnTo>
                    <a:cubicBezTo>
                      <a:pt x="28130" y="43970"/>
                      <a:pt x="28058" y="44013"/>
                      <a:pt x="27985" y="44028"/>
                    </a:cubicBezTo>
                    <a:lnTo>
                      <a:pt x="27826" y="44042"/>
                    </a:lnTo>
                    <a:lnTo>
                      <a:pt x="27826" y="44042"/>
                    </a:lnTo>
                    <a:lnTo>
                      <a:pt x="28174" y="43912"/>
                    </a:lnTo>
                    <a:close/>
                    <a:moveTo>
                      <a:pt x="6758" y="42856"/>
                    </a:moveTo>
                    <a:lnTo>
                      <a:pt x="6831" y="42899"/>
                    </a:lnTo>
                    <a:cubicBezTo>
                      <a:pt x="7120" y="43073"/>
                      <a:pt x="7352" y="43333"/>
                      <a:pt x="7467" y="43666"/>
                    </a:cubicBezTo>
                    <a:cubicBezTo>
                      <a:pt x="7525" y="43854"/>
                      <a:pt x="7525" y="44071"/>
                      <a:pt x="7467" y="44259"/>
                    </a:cubicBezTo>
                    <a:lnTo>
                      <a:pt x="7409" y="44390"/>
                    </a:lnTo>
                    <a:cubicBezTo>
                      <a:pt x="7207" y="44332"/>
                      <a:pt x="7019" y="44216"/>
                      <a:pt x="6903" y="44042"/>
                    </a:cubicBezTo>
                    <a:cubicBezTo>
                      <a:pt x="6657" y="43695"/>
                      <a:pt x="6614" y="43247"/>
                      <a:pt x="6758" y="42856"/>
                    </a:cubicBezTo>
                    <a:close/>
                    <a:moveTo>
                      <a:pt x="7670" y="44402"/>
                    </a:moveTo>
                    <a:cubicBezTo>
                      <a:pt x="7677" y="44402"/>
                      <a:pt x="7674" y="44406"/>
                      <a:pt x="7655" y="44419"/>
                    </a:cubicBezTo>
                    <a:lnTo>
                      <a:pt x="7612" y="44419"/>
                    </a:lnTo>
                    <a:cubicBezTo>
                      <a:pt x="7637" y="44410"/>
                      <a:pt x="7662" y="44402"/>
                      <a:pt x="7670" y="44402"/>
                    </a:cubicBezTo>
                    <a:close/>
                    <a:moveTo>
                      <a:pt x="37290" y="48586"/>
                    </a:moveTo>
                    <a:lnTo>
                      <a:pt x="37290" y="48586"/>
                    </a:lnTo>
                    <a:cubicBezTo>
                      <a:pt x="37283" y="48610"/>
                      <a:pt x="37280" y="48619"/>
                      <a:pt x="37279" y="48619"/>
                    </a:cubicBezTo>
                    <a:cubicBezTo>
                      <a:pt x="37278" y="48619"/>
                      <a:pt x="37281" y="48603"/>
                      <a:pt x="37290" y="48586"/>
                    </a:cubicBezTo>
                    <a:close/>
                    <a:moveTo>
                      <a:pt x="27805" y="0"/>
                    </a:moveTo>
                    <a:cubicBezTo>
                      <a:pt x="27327" y="0"/>
                      <a:pt x="26857" y="75"/>
                      <a:pt x="26524" y="127"/>
                    </a:cubicBezTo>
                    <a:lnTo>
                      <a:pt x="4747" y="3802"/>
                    </a:lnTo>
                    <a:cubicBezTo>
                      <a:pt x="3387" y="4077"/>
                      <a:pt x="3430" y="5423"/>
                      <a:pt x="3575" y="6320"/>
                    </a:cubicBezTo>
                    <a:lnTo>
                      <a:pt x="5876" y="17346"/>
                    </a:lnTo>
                    <a:lnTo>
                      <a:pt x="3864" y="17505"/>
                    </a:lnTo>
                    <a:cubicBezTo>
                      <a:pt x="2591" y="17621"/>
                      <a:pt x="1636" y="18735"/>
                      <a:pt x="1752" y="20008"/>
                    </a:cubicBezTo>
                    <a:lnTo>
                      <a:pt x="3430" y="39991"/>
                    </a:lnTo>
                    <a:cubicBezTo>
                      <a:pt x="3503" y="41018"/>
                      <a:pt x="4255" y="41872"/>
                      <a:pt x="5268" y="42075"/>
                    </a:cubicBezTo>
                    <a:lnTo>
                      <a:pt x="5413" y="42161"/>
                    </a:lnTo>
                    <a:cubicBezTo>
                      <a:pt x="4718" y="42422"/>
                      <a:pt x="4009" y="42856"/>
                      <a:pt x="3749" y="43507"/>
                    </a:cubicBezTo>
                    <a:cubicBezTo>
                      <a:pt x="3604" y="43927"/>
                      <a:pt x="3618" y="44390"/>
                      <a:pt x="3792" y="44809"/>
                    </a:cubicBezTo>
                    <a:lnTo>
                      <a:pt x="3517" y="44766"/>
                    </a:lnTo>
                    <a:cubicBezTo>
                      <a:pt x="3387" y="44737"/>
                      <a:pt x="3271" y="44694"/>
                      <a:pt x="3155" y="44621"/>
                    </a:cubicBezTo>
                    <a:cubicBezTo>
                      <a:pt x="2938" y="44477"/>
                      <a:pt x="2750" y="44288"/>
                      <a:pt x="2620" y="44057"/>
                    </a:cubicBezTo>
                    <a:cubicBezTo>
                      <a:pt x="2475" y="43811"/>
                      <a:pt x="2374" y="43550"/>
                      <a:pt x="2302" y="43276"/>
                    </a:cubicBezTo>
                    <a:cubicBezTo>
                      <a:pt x="2258" y="43145"/>
                      <a:pt x="2229" y="43001"/>
                      <a:pt x="2200" y="42870"/>
                    </a:cubicBezTo>
                    <a:lnTo>
                      <a:pt x="2041" y="41713"/>
                    </a:lnTo>
                    <a:lnTo>
                      <a:pt x="1723" y="43348"/>
                    </a:lnTo>
                    <a:cubicBezTo>
                      <a:pt x="1665" y="43652"/>
                      <a:pt x="1549" y="43941"/>
                      <a:pt x="1419" y="44202"/>
                    </a:cubicBezTo>
                    <a:cubicBezTo>
                      <a:pt x="1289" y="44477"/>
                      <a:pt x="1101" y="44723"/>
                      <a:pt x="855" y="44911"/>
                    </a:cubicBezTo>
                    <a:cubicBezTo>
                      <a:pt x="739" y="45012"/>
                      <a:pt x="609" y="45084"/>
                      <a:pt x="464" y="45142"/>
                    </a:cubicBezTo>
                    <a:cubicBezTo>
                      <a:pt x="319" y="45214"/>
                      <a:pt x="160" y="45258"/>
                      <a:pt x="1" y="45272"/>
                    </a:cubicBezTo>
                    <a:cubicBezTo>
                      <a:pt x="305" y="45345"/>
                      <a:pt x="594" y="45475"/>
                      <a:pt x="840" y="45663"/>
                    </a:cubicBezTo>
                    <a:cubicBezTo>
                      <a:pt x="1072" y="45866"/>
                      <a:pt x="1274" y="46112"/>
                      <a:pt x="1433" y="46372"/>
                    </a:cubicBezTo>
                    <a:cubicBezTo>
                      <a:pt x="1578" y="46647"/>
                      <a:pt x="1694" y="46936"/>
                      <a:pt x="1781" y="47226"/>
                    </a:cubicBezTo>
                    <a:cubicBezTo>
                      <a:pt x="1824" y="47370"/>
                      <a:pt x="1853" y="47530"/>
                      <a:pt x="1867" y="47674"/>
                    </a:cubicBezTo>
                    <a:cubicBezTo>
                      <a:pt x="1911" y="47819"/>
                      <a:pt x="1925" y="47978"/>
                      <a:pt x="1925" y="48123"/>
                    </a:cubicBezTo>
                    <a:lnTo>
                      <a:pt x="2085" y="49425"/>
                    </a:lnTo>
                    <a:lnTo>
                      <a:pt x="2229" y="48108"/>
                    </a:lnTo>
                    <a:lnTo>
                      <a:pt x="2229" y="47645"/>
                    </a:lnTo>
                    <a:lnTo>
                      <a:pt x="2273" y="47399"/>
                    </a:lnTo>
                    <a:cubicBezTo>
                      <a:pt x="2287" y="47327"/>
                      <a:pt x="2287" y="47255"/>
                      <a:pt x="2302" y="47182"/>
                    </a:cubicBezTo>
                    <a:cubicBezTo>
                      <a:pt x="2359" y="46893"/>
                      <a:pt x="2475" y="46589"/>
                      <a:pt x="2620" y="46314"/>
                    </a:cubicBezTo>
                    <a:cubicBezTo>
                      <a:pt x="2750" y="46054"/>
                      <a:pt x="2938" y="45808"/>
                      <a:pt x="3155" y="45591"/>
                    </a:cubicBezTo>
                    <a:lnTo>
                      <a:pt x="3517" y="45345"/>
                    </a:lnTo>
                    <a:lnTo>
                      <a:pt x="3720" y="45258"/>
                    </a:lnTo>
                    <a:lnTo>
                      <a:pt x="3821" y="45214"/>
                    </a:lnTo>
                    <a:lnTo>
                      <a:pt x="3879" y="45214"/>
                    </a:lnTo>
                    <a:lnTo>
                      <a:pt x="3966" y="45186"/>
                    </a:lnTo>
                    <a:cubicBezTo>
                      <a:pt x="4081" y="45330"/>
                      <a:pt x="4212" y="45460"/>
                      <a:pt x="4371" y="45576"/>
                    </a:cubicBezTo>
                    <a:cubicBezTo>
                      <a:pt x="4761" y="45822"/>
                      <a:pt x="5210" y="45952"/>
                      <a:pt x="5673" y="45981"/>
                    </a:cubicBezTo>
                    <a:cubicBezTo>
                      <a:pt x="5543" y="46068"/>
                      <a:pt x="5442" y="46155"/>
                      <a:pt x="5340" y="46155"/>
                    </a:cubicBezTo>
                    <a:cubicBezTo>
                      <a:pt x="4921" y="46198"/>
                      <a:pt x="4515" y="46300"/>
                      <a:pt x="4110" y="46430"/>
                    </a:cubicBezTo>
                    <a:cubicBezTo>
                      <a:pt x="3720" y="46589"/>
                      <a:pt x="3242" y="46792"/>
                      <a:pt x="2953" y="47096"/>
                    </a:cubicBezTo>
                    <a:cubicBezTo>
                      <a:pt x="2663" y="47399"/>
                      <a:pt x="2605" y="47761"/>
                      <a:pt x="2591" y="48166"/>
                    </a:cubicBezTo>
                    <a:cubicBezTo>
                      <a:pt x="2576" y="48557"/>
                      <a:pt x="2591" y="48933"/>
                      <a:pt x="2634" y="49324"/>
                    </a:cubicBezTo>
                    <a:cubicBezTo>
                      <a:pt x="2649" y="49772"/>
                      <a:pt x="2750" y="50221"/>
                      <a:pt x="2924" y="50626"/>
                    </a:cubicBezTo>
                    <a:cubicBezTo>
                      <a:pt x="3358" y="51451"/>
                      <a:pt x="4269" y="51885"/>
                      <a:pt x="5181" y="51885"/>
                    </a:cubicBezTo>
                    <a:cubicBezTo>
                      <a:pt x="5977" y="51885"/>
                      <a:pt x="6773" y="51711"/>
                      <a:pt x="7496" y="51364"/>
                    </a:cubicBezTo>
                    <a:lnTo>
                      <a:pt x="8162" y="51017"/>
                    </a:lnTo>
                    <a:cubicBezTo>
                      <a:pt x="8292" y="51321"/>
                      <a:pt x="8553" y="51523"/>
                      <a:pt x="8871" y="51567"/>
                    </a:cubicBezTo>
                    <a:cubicBezTo>
                      <a:pt x="8951" y="51572"/>
                      <a:pt x="9032" y="51574"/>
                      <a:pt x="9113" y="51574"/>
                    </a:cubicBezTo>
                    <a:cubicBezTo>
                      <a:pt x="9729" y="51574"/>
                      <a:pt x="10347" y="51429"/>
                      <a:pt x="10897" y="51147"/>
                    </a:cubicBezTo>
                    <a:lnTo>
                      <a:pt x="11012" y="51089"/>
                    </a:lnTo>
                    <a:cubicBezTo>
                      <a:pt x="11070" y="51176"/>
                      <a:pt x="11143" y="51234"/>
                      <a:pt x="11244" y="51263"/>
                    </a:cubicBezTo>
                    <a:cubicBezTo>
                      <a:pt x="11443" y="51327"/>
                      <a:pt x="11659" y="51354"/>
                      <a:pt x="11879" y="51354"/>
                    </a:cubicBezTo>
                    <a:cubicBezTo>
                      <a:pt x="12200" y="51354"/>
                      <a:pt x="12529" y="51297"/>
                      <a:pt x="12821" y="51219"/>
                    </a:cubicBezTo>
                    <a:cubicBezTo>
                      <a:pt x="13226" y="51118"/>
                      <a:pt x="13617" y="50944"/>
                      <a:pt x="13993" y="50713"/>
                    </a:cubicBezTo>
                    <a:cubicBezTo>
                      <a:pt x="14094" y="50800"/>
                      <a:pt x="14210" y="50858"/>
                      <a:pt x="14340" y="50916"/>
                    </a:cubicBezTo>
                    <a:cubicBezTo>
                      <a:pt x="14858" y="51181"/>
                      <a:pt x="15460" y="51304"/>
                      <a:pt x="16067" y="51304"/>
                    </a:cubicBezTo>
                    <a:cubicBezTo>
                      <a:pt x="16683" y="51304"/>
                      <a:pt x="17303" y="51178"/>
                      <a:pt x="17842" y="50944"/>
                    </a:cubicBezTo>
                    <a:cubicBezTo>
                      <a:pt x="18146" y="50829"/>
                      <a:pt x="18435" y="50655"/>
                      <a:pt x="18710" y="50467"/>
                    </a:cubicBezTo>
                    <a:cubicBezTo>
                      <a:pt x="18884" y="50684"/>
                      <a:pt x="19130" y="50829"/>
                      <a:pt x="19405" y="50872"/>
                    </a:cubicBezTo>
                    <a:cubicBezTo>
                      <a:pt x="19581" y="50909"/>
                      <a:pt x="19759" y="50927"/>
                      <a:pt x="19938" y="50927"/>
                    </a:cubicBezTo>
                    <a:cubicBezTo>
                      <a:pt x="20320" y="50927"/>
                      <a:pt x="20705" y="50846"/>
                      <a:pt x="21069" y="50699"/>
                    </a:cubicBezTo>
                    <a:lnTo>
                      <a:pt x="21546" y="50438"/>
                    </a:lnTo>
                    <a:lnTo>
                      <a:pt x="21691" y="50539"/>
                    </a:lnTo>
                    <a:cubicBezTo>
                      <a:pt x="21951" y="50661"/>
                      <a:pt x="22248" y="50706"/>
                      <a:pt x="22540" y="50706"/>
                    </a:cubicBezTo>
                    <a:cubicBezTo>
                      <a:pt x="22768" y="50706"/>
                      <a:pt x="22993" y="50679"/>
                      <a:pt x="23196" y="50641"/>
                    </a:cubicBezTo>
                    <a:cubicBezTo>
                      <a:pt x="23717" y="50554"/>
                      <a:pt x="24209" y="50308"/>
                      <a:pt x="24571" y="49917"/>
                    </a:cubicBezTo>
                    <a:lnTo>
                      <a:pt x="24628" y="50004"/>
                    </a:lnTo>
                    <a:cubicBezTo>
                      <a:pt x="24876" y="50289"/>
                      <a:pt x="25325" y="50372"/>
                      <a:pt x="25704" y="50372"/>
                    </a:cubicBezTo>
                    <a:cubicBezTo>
                      <a:pt x="25767" y="50372"/>
                      <a:pt x="25829" y="50370"/>
                      <a:pt x="25887" y="50366"/>
                    </a:cubicBezTo>
                    <a:cubicBezTo>
                      <a:pt x="26307" y="50351"/>
                      <a:pt x="27378" y="50076"/>
                      <a:pt x="27841" y="49541"/>
                    </a:cubicBezTo>
                    <a:cubicBezTo>
                      <a:pt x="27957" y="49425"/>
                      <a:pt x="28058" y="49280"/>
                      <a:pt x="28116" y="49121"/>
                    </a:cubicBezTo>
                    <a:cubicBezTo>
                      <a:pt x="28130" y="49237"/>
                      <a:pt x="28174" y="49338"/>
                      <a:pt x="28217" y="49425"/>
                    </a:cubicBezTo>
                    <a:cubicBezTo>
                      <a:pt x="28477" y="49903"/>
                      <a:pt x="28984" y="49989"/>
                      <a:pt x="29476" y="49989"/>
                    </a:cubicBezTo>
                    <a:cubicBezTo>
                      <a:pt x="29497" y="49990"/>
                      <a:pt x="29518" y="49990"/>
                      <a:pt x="29538" y="49990"/>
                    </a:cubicBezTo>
                    <a:cubicBezTo>
                      <a:pt x="30225" y="49990"/>
                      <a:pt x="30882" y="49759"/>
                      <a:pt x="31429" y="49324"/>
                    </a:cubicBezTo>
                    <a:cubicBezTo>
                      <a:pt x="32040" y="49780"/>
                      <a:pt x="32798" y="49985"/>
                      <a:pt x="33566" y="49985"/>
                    </a:cubicBezTo>
                    <a:cubicBezTo>
                      <a:pt x="34381" y="49985"/>
                      <a:pt x="35208" y="49755"/>
                      <a:pt x="35886" y="49353"/>
                    </a:cubicBezTo>
                    <a:lnTo>
                      <a:pt x="36002" y="49280"/>
                    </a:lnTo>
                    <a:cubicBezTo>
                      <a:pt x="36118" y="49208"/>
                      <a:pt x="36219" y="49121"/>
                      <a:pt x="36320" y="49034"/>
                    </a:cubicBezTo>
                    <a:cubicBezTo>
                      <a:pt x="36562" y="49299"/>
                      <a:pt x="36930" y="49370"/>
                      <a:pt x="37277" y="49370"/>
                    </a:cubicBezTo>
                    <a:cubicBezTo>
                      <a:pt x="37386" y="49370"/>
                      <a:pt x="37493" y="49363"/>
                      <a:pt x="37593" y="49353"/>
                    </a:cubicBezTo>
                    <a:cubicBezTo>
                      <a:pt x="38013" y="49324"/>
                      <a:pt x="38823" y="49092"/>
                      <a:pt x="39243" y="48687"/>
                    </a:cubicBezTo>
                    <a:cubicBezTo>
                      <a:pt x="39518" y="48890"/>
                      <a:pt x="39836" y="49020"/>
                      <a:pt x="40184" y="49092"/>
                    </a:cubicBezTo>
                    <a:cubicBezTo>
                      <a:pt x="40283" y="49102"/>
                      <a:pt x="40382" y="49108"/>
                      <a:pt x="40482" y="49108"/>
                    </a:cubicBezTo>
                    <a:cubicBezTo>
                      <a:pt x="41093" y="49108"/>
                      <a:pt x="41699" y="48918"/>
                      <a:pt x="42209" y="48557"/>
                    </a:cubicBezTo>
                    <a:cubicBezTo>
                      <a:pt x="42586" y="48311"/>
                      <a:pt x="42904" y="47906"/>
                      <a:pt x="42889" y="47443"/>
                    </a:cubicBezTo>
                    <a:cubicBezTo>
                      <a:pt x="42889" y="47399"/>
                      <a:pt x="42889" y="47370"/>
                      <a:pt x="42875" y="47327"/>
                    </a:cubicBezTo>
                    <a:cubicBezTo>
                      <a:pt x="42875" y="47313"/>
                      <a:pt x="42889" y="47298"/>
                      <a:pt x="42889" y="47284"/>
                    </a:cubicBezTo>
                    <a:cubicBezTo>
                      <a:pt x="42803" y="46358"/>
                      <a:pt x="42730" y="45432"/>
                      <a:pt x="42658" y="44505"/>
                    </a:cubicBezTo>
                    <a:cubicBezTo>
                      <a:pt x="42643" y="44245"/>
                      <a:pt x="42629" y="43985"/>
                      <a:pt x="42586" y="43710"/>
                    </a:cubicBezTo>
                    <a:lnTo>
                      <a:pt x="42586" y="43579"/>
                    </a:lnTo>
                    <a:cubicBezTo>
                      <a:pt x="42600" y="43522"/>
                      <a:pt x="42600" y="43464"/>
                      <a:pt x="42614" y="43406"/>
                    </a:cubicBezTo>
                    <a:cubicBezTo>
                      <a:pt x="42658" y="43203"/>
                      <a:pt x="42730" y="43015"/>
                      <a:pt x="42817" y="42827"/>
                    </a:cubicBezTo>
                    <a:cubicBezTo>
                      <a:pt x="42918" y="42653"/>
                      <a:pt x="43034" y="42480"/>
                      <a:pt x="43179" y="42349"/>
                    </a:cubicBezTo>
                    <a:lnTo>
                      <a:pt x="43439" y="42176"/>
                    </a:lnTo>
                    <a:lnTo>
                      <a:pt x="44018" y="41886"/>
                    </a:lnTo>
                    <a:lnTo>
                      <a:pt x="43454" y="41785"/>
                    </a:lnTo>
                    <a:cubicBezTo>
                      <a:pt x="43367" y="41771"/>
                      <a:pt x="43295" y="41742"/>
                      <a:pt x="43222" y="41698"/>
                    </a:cubicBezTo>
                    <a:cubicBezTo>
                      <a:pt x="43063" y="41597"/>
                      <a:pt x="42947" y="41467"/>
                      <a:pt x="42860" y="41308"/>
                    </a:cubicBezTo>
                    <a:cubicBezTo>
                      <a:pt x="42759" y="41148"/>
                      <a:pt x="42687" y="40975"/>
                      <a:pt x="42643" y="40787"/>
                    </a:cubicBezTo>
                    <a:cubicBezTo>
                      <a:pt x="42600" y="40700"/>
                      <a:pt x="42441" y="39933"/>
                      <a:pt x="42426" y="39846"/>
                    </a:cubicBezTo>
                    <a:cubicBezTo>
                      <a:pt x="42425" y="39842"/>
                      <a:pt x="42424" y="39840"/>
                      <a:pt x="42422" y="39840"/>
                    </a:cubicBezTo>
                    <a:cubicBezTo>
                      <a:pt x="42388" y="39840"/>
                      <a:pt x="42294" y="40651"/>
                      <a:pt x="42253" y="40845"/>
                    </a:cubicBezTo>
                    <a:cubicBezTo>
                      <a:pt x="42209" y="41047"/>
                      <a:pt x="42137" y="41235"/>
                      <a:pt x="42036" y="41423"/>
                    </a:cubicBezTo>
                    <a:cubicBezTo>
                      <a:pt x="41949" y="41597"/>
                      <a:pt x="41819" y="41771"/>
                      <a:pt x="41659" y="41886"/>
                    </a:cubicBezTo>
                    <a:lnTo>
                      <a:pt x="41399" y="42060"/>
                    </a:lnTo>
                    <a:cubicBezTo>
                      <a:pt x="41298" y="42089"/>
                      <a:pt x="41196" y="42118"/>
                      <a:pt x="41110" y="42132"/>
                    </a:cubicBezTo>
                    <a:cubicBezTo>
                      <a:pt x="41312" y="42176"/>
                      <a:pt x="41500" y="42277"/>
                      <a:pt x="41659" y="42393"/>
                    </a:cubicBezTo>
                    <a:cubicBezTo>
                      <a:pt x="41819" y="42523"/>
                      <a:pt x="41963" y="42682"/>
                      <a:pt x="42065" y="42870"/>
                    </a:cubicBezTo>
                    <a:cubicBezTo>
                      <a:pt x="42094" y="42928"/>
                      <a:pt x="42123" y="43001"/>
                      <a:pt x="42151" y="43073"/>
                    </a:cubicBezTo>
                    <a:cubicBezTo>
                      <a:pt x="42007" y="43015"/>
                      <a:pt x="41848" y="42972"/>
                      <a:pt x="41703" y="42957"/>
                    </a:cubicBezTo>
                    <a:cubicBezTo>
                      <a:pt x="41628" y="42951"/>
                      <a:pt x="41553" y="42948"/>
                      <a:pt x="41477" y="42948"/>
                    </a:cubicBezTo>
                    <a:cubicBezTo>
                      <a:pt x="41001" y="42948"/>
                      <a:pt x="40524" y="43067"/>
                      <a:pt x="40111" y="43304"/>
                    </a:cubicBezTo>
                    <a:cubicBezTo>
                      <a:pt x="39938" y="43391"/>
                      <a:pt x="39764" y="43493"/>
                      <a:pt x="39619" y="43623"/>
                    </a:cubicBezTo>
                    <a:cubicBezTo>
                      <a:pt x="39284" y="43365"/>
                      <a:pt x="38880" y="43211"/>
                      <a:pt x="38458" y="43211"/>
                    </a:cubicBezTo>
                    <a:cubicBezTo>
                      <a:pt x="38407" y="43211"/>
                      <a:pt x="38355" y="43213"/>
                      <a:pt x="38302" y="43218"/>
                    </a:cubicBezTo>
                    <a:cubicBezTo>
                      <a:pt x="37593" y="43218"/>
                      <a:pt x="36913" y="43478"/>
                      <a:pt x="36378" y="43941"/>
                    </a:cubicBezTo>
                    <a:cubicBezTo>
                      <a:pt x="35941" y="43601"/>
                      <a:pt x="35401" y="43199"/>
                      <a:pt x="34862" y="43199"/>
                    </a:cubicBezTo>
                    <a:cubicBezTo>
                      <a:pt x="34760" y="43199"/>
                      <a:pt x="34657" y="43214"/>
                      <a:pt x="34555" y="43247"/>
                    </a:cubicBezTo>
                    <a:cubicBezTo>
                      <a:pt x="34005" y="43425"/>
                      <a:pt x="33551" y="43491"/>
                      <a:pt x="33170" y="43491"/>
                    </a:cubicBezTo>
                    <a:cubicBezTo>
                      <a:pt x="32780" y="43491"/>
                      <a:pt x="32467" y="43421"/>
                      <a:pt x="32211" y="43333"/>
                    </a:cubicBezTo>
                    <a:cubicBezTo>
                      <a:pt x="32587" y="43290"/>
                      <a:pt x="32949" y="43131"/>
                      <a:pt x="33253" y="42885"/>
                    </a:cubicBezTo>
                    <a:cubicBezTo>
                      <a:pt x="33788" y="42407"/>
                      <a:pt x="34063" y="41713"/>
                      <a:pt x="34034" y="41004"/>
                    </a:cubicBezTo>
                    <a:cubicBezTo>
                      <a:pt x="34034" y="40816"/>
                      <a:pt x="33976" y="40628"/>
                      <a:pt x="33875" y="40468"/>
                    </a:cubicBezTo>
                    <a:lnTo>
                      <a:pt x="33744" y="40382"/>
                    </a:lnTo>
                    <a:cubicBezTo>
                      <a:pt x="33630" y="40312"/>
                      <a:pt x="33485" y="40285"/>
                      <a:pt x="33330" y="40285"/>
                    </a:cubicBezTo>
                    <a:cubicBezTo>
                      <a:pt x="33034" y="40285"/>
                      <a:pt x="32704" y="40383"/>
                      <a:pt x="32486" y="40468"/>
                    </a:cubicBezTo>
                    <a:lnTo>
                      <a:pt x="32384" y="40497"/>
                    </a:lnTo>
                    <a:cubicBezTo>
                      <a:pt x="32413" y="40309"/>
                      <a:pt x="32399" y="40107"/>
                      <a:pt x="32326" y="39919"/>
                    </a:cubicBezTo>
                    <a:lnTo>
                      <a:pt x="33875" y="39788"/>
                    </a:lnTo>
                    <a:lnTo>
                      <a:pt x="33918" y="39861"/>
                    </a:lnTo>
                    <a:cubicBezTo>
                      <a:pt x="34063" y="40136"/>
                      <a:pt x="34179" y="40411"/>
                      <a:pt x="34265" y="40700"/>
                    </a:cubicBezTo>
                    <a:cubicBezTo>
                      <a:pt x="34309" y="40845"/>
                      <a:pt x="34338" y="40989"/>
                      <a:pt x="34352" y="41148"/>
                    </a:cubicBezTo>
                    <a:cubicBezTo>
                      <a:pt x="34396" y="41293"/>
                      <a:pt x="34410" y="41438"/>
                      <a:pt x="34410" y="41583"/>
                    </a:cubicBezTo>
                    <a:lnTo>
                      <a:pt x="34569" y="42856"/>
                    </a:lnTo>
                    <a:lnTo>
                      <a:pt x="34714" y="41568"/>
                    </a:lnTo>
                    <a:lnTo>
                      <a:pt x="34714" y="41120"/>
                    </a:lnTo>
                    <a:lnTo>
                      <a:pt x="34757" y="40874"/>
                    </a:lnTo>
                    <a:lnTo>
                      <a:pt x="34815" y="40656"/>
                    </a:lnTo>
                    <a:cubicBezTo>
                      <a:pt x="34859" y="40367"/>
                      <a:pt x="34960" y="40078"/>
                      <a:pt x="35119" y="39817"/>
                    </a:cubicBezTo>
                    <a:cubicBezTo>
                      <a:pt x="35134" y="39759"/>
                      <a:pt x="35177" y="39716"/>
                      <a:pt x="35191" y="39673"/>
                    </a:cubicBezTo>
                    <a:lnTo>
                      <a:pt x="37796" y="39456"/>
                    </a:lnTo>
                    <a:cubicBezTo>
                      <a:pt x="39069" y="39340"/>
                      <a:pt x="40010" y="38226"/>
                      <a:pt x="39909" y="36952"/>
                    </a:cubicBezTo>
                    <a:lnTo>
                      <a:pt x="39475" y="31729"/>
                    </a:lnTo>
                    <a:lnTo>
                      <a:pt x="39127" y="27446"/>
                    </a:lnTo>
                    <a:lnTo>
                      <a:pt x="39127" y="27446"/>
                    </a:lnTo>
                    <a:cubicBezTo>
                      <a:pt x="39373" y="27735"/>
                      <a:pt x="39547" y="28082"/>
                      <a:pt x="39634" y="28458"/>
                    </a:cubicBezTo>
                    <a:cubicBezTo>
                      <a:pt x="39677" y="28560"/>
                      <a:pt x="39706" y="28676"/>
                      <a:pt x="39735" y="28791"/>
                    </a:cubicBezTo>
                    <a:cubicBezTo>
                      <a:pt x="39749" y="28907"/>
                      <a:pt x="39764" y="29023"/>
                      <a:pt x="39764" y="29139"/>
                    </a:cubicBezTo>
                    <a:lnTo>
                      <a:pt x="39894" y="30151"/>
                    </a:lnTo>
                    <a:lnTo>
                      <a:pt x="39995" y="29124"/>
                    </a:lnTo>
                    <a:lnTo>
                      <a:pt x="39995" y="28603"/>
                    </a:lnTo>
                    <a:cubicBezTo>
                      <a:pt x="40024" y="28531"/>
                      <a:pt x="40024" y="28473"/>
                      <a:pt x="40039" y="28415"/>
                    </a:cubicBezTo>
                    <a:cubicBezTo>
                      <a:pt x="40082" y="28184"/>
                      <a:pt x="40169" y="27952"/>
                      <a:pt x="40270" y="27749"/>
                    </a:cubicBezTo>
                    <a:cubicBezTo>
                      <a:pt x="40372" y="27532"/>
                      <a:pt x="40516" y="27344"/>
                      <a:pt x="40690" y="27200"/>
                    </a:cubicBezTo>
                    <a:lnTo>
                      <a:pt x="40965" y="27012"/>
                    </a:lnTo>
                    <a:lnTo>
                      <a:pt x="41124" y="26939"/>
                    </a:lnTo>
                    <a:lnTo>
                      <a:pt x="41196" y="26896"/>
                    </a:lnTo>
                    <a:lnTo>
                      <a:pt x="41225" y="26896"/>
                    </a:lnTo>
                    <a:lnTo>
                      <a:pt x="41877" y="26664"/>
                    </a:lnTo>
                    <a:lnTo>
                      <a:pt x="40922" y="26577"/>
                    </a:lnTo>
                    <a:lnTo>
                      <a:pt x="40647" y="26462"/>
                    </a:lnTo>
                    <a:cubicBezTo>
                      <a:pt x="40473" y="26360"/>
                      <a:pt x="40328" y="26201"/>
                      <a:pt x="40241" y="26028"/>
                    </a:cubicBezTo>
                    <a:cubicBezTo>
                      <a:pt x="40126" y="25839"/>
                      <a:pt x="40053" y="25637"/>
                      <a:pt x="39995" y="25434"/>
                    </a:cubicBezTo>
                    <a:cubicBezTo>
                      <a:pt x="39966" y="25319"/>
                      <a:pt x="39938" y="25217"/>
                      <a:pt x="39923" y="25102"/>
                    </a:cubicBezTo>
                    <a:cubicBezTo>
                      <a:pt x="39909" y="25015"/>
                      <a:pt x="39807" y="24335"/>
                      <a:pt x="39807" y="24219"/>
                    </a:cubicBezTo>
                    <a:cubicBezTo>
                      <a:pt x="39807" y="24215"/>
                      <a:pt x="39807" y="24212"/>
                      <a:pt x="39806" y="24212"/>
                    </a:cubicBezTo>
                    <a:cubicBezTo>
                      <a:pt x="39790" y="24212"/>
                      <a:pt x="39602" y="25257"/>
                      <a:pt x="39547" y="25492"/>
                    </a:cubicBezTo>
                    <a:cubicBezTo>
                      <a:pt x="39503" y="25724"/>
                      <a:pt x="39431" y="25941"/>
                      <a:pt x="39330" y="26158"/>
                    </a:cubicBezTo>
                    <a:cubicBezTo>
                      <a:pt x="39243" y="26317"/>
                      <a:pt x="39127" y="26462"/>
                      <a:pt x="39011" y="26592"/>
                    </a:cubicBezTo>
                    <a:lnTo>
                      <a:pt x="38577" y="21585"/>
                    </a:lnTo>
                    <a:lnTo>
                      <a:pt x="38187" y="16984"/>
                    </a:lnTo>
                    <a:cubicBezTo>
                      <a:pt x="38090" y="15773"/>
                      <a:pt x="37078" y="14850"/>
                      <a:pt x="35883" y="14850"/>
                    </a:cubicBezTo>
                    <a:cubicBezTo>
                      <a:pt x="35822" y="14850"/>
                      <a:pt x="35760" y="14852"/>
                      <a:pt x="35698" y="14857"/>
                    </a:cubicBezTo>
                    <a:lnTo>
                      <a:pt x="32153" y="15161"/>
                    </a:lnTo>
                    <a:lnTo>
                      <a:pt x="32037" y="13931"/>
                    </a:lnTo>
                    <a:cubicBezTo>
                      <a:pt x="32023" y="13645"/>
                      <a:pt x="31792" y="13436"/>
                      <a:pt x="31512" y="13436"/>
                    </a:cubicBezTo>
                    <a:cubicBezTo>
                      <a:pt x="31495" y="13436"/>
                      <a:pt x="31476" y="13437"/>
                      <a:pt x="31458" y="13439"/>
                    </a:cubicBezTo>
                    <a:lnTo>
                      <a:pt x="31140" y="13482"/>
                    </a:lnTo>
                    <a:lnTo>
                      <a:pt x="31096" y="13294"/>
                    </a:lnTo>
                    <a:lnTo>
                      <a:pt x="29707" y="1255"/>
                    </a:lnTo>
                    <a:cubicBezTo>
                      <a:pt x="29531" y="236"/>
                      <a:pt x="28655" y="0"/>
                      <a:pt x="278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85" name="Google Shape;2785;p14"/>
            <p:cNvGrpSpPr/>
            <p:nvPr/>
          </p:nvGrpSpPr>
          <p:grpSpPr>
            <a:xfrm>
              <a:off x="4453275" y="433225"/>
              <a:ext cx="1235400" cy="1297625"/>
              <a:chOff x="4325825" y="764050"/>
              <a:chExt cx="1235400" cy="1297625"/>
            </a:xfrm>
          </p:grpSpPr>
          <p:sp>
            <p:nvSpPr>
              <p:cNvPr id="2786" name="Google Shape;2786;p14"/>
              <p:cNvSpPr/>
              <p:nvPr/>
            </p:nvSpPr>
            <p:spPr>
              <a:xfrm>
                <a:off x="4544325" y="764050"/>
                <a:ext cx="714625" cy="604150"/>
              </a:xfrm>
              <a:custGeom>
                <a:rect b="b" l="l" r="r" t="t"/>
                <a:pathLst>
                  <a:path extrusionOk="0" h="24166" w="28585">
                    <a:moveTo>
                      <a:pt x="27956" y="20099"/>
                    </a:moveTo>
                    <a:cubicBezTo>
                      <a:pt x="27940" y="20102"/>
                      <a:pt x="27924" y="20105"/>
                      <a:pt x="27910" y="20107"/>
                    </a:cubicBezTo>
                    <a:lnTo>
                      <a:pt x="27910" y="20107"/>
                    </a:lnTo>
                    <a:lnTo>
                      <a:pt x="27956" y="20099"/>
                    </a:lnTo>
                    <a:close/>
                    <a:moveTo>
                      <a:pt x="27910" y="20107"/>
                    </a:moveTo>
                    <a:lnTo>
                      <a:pt x="27708" y="20142"/>
                    </a:lnTo>
                    <a:lnTo>
                      <a:pt x="27708" y="20142"/>
                    </a:lnTo>
                    <a:cubicBezTo>
                      <a:pt x="27694" y="20146"/>
                      <a:pt x="27687" y="20148"/>
                      <a:pt x="27689" y="20148"/>
                    </a:cubicBezTo>
                    <a:cubicBezTo>
                      <a:pt x="27694" y="20148"/>
                      <a:pt x="27757" y="20134"/>
                      <a:pt x="27910" y="20107"/>
                    </a:cubicBezTo>
                    <a:close/>
                    <a:moveTo>
                      <a:pt x="24529" y="0"/>
                    </a:moveTo>
                    <a:cubicBezTo>
                      <a:pt x="24043" y="0"/>
                      <a:pt x="23563" y="78"/>
                      <a:pt x="23225" y="131"/>
                    </a:cubicBezTo>
                    <a:lnTo>
                      <a:pt x="1361" y="3821"/>
                    </a:lnTo>
                    <a:cubicBezTo>
                      <a:pt x="1" y="4096"/>
                      <a:pt x="30" y="5442"/>
                      <a:pt x="174" y="6339"/>
                    </a:cubicBezTo>
                    <a:lnTo>
                      <a:pt x="3893" y="24166"/>
                    </a:lnTo>
                    <a:cubicBezTo>
                      <a:pt x="3962" y="24096"/>
                      <a:pt x="3971" y="24087"/>
                      <a:pt x="4031" y="24087"/>
                    </a:cubicBezTo>
                    <a:cubicBezTo>
                      <a:pt x="4052" y="24087"/>
                      <a:pt x="4079" y="24088"/>
                      <a:pt x="4118" y="24088"/>
                    </a:cubicBezTo>
                    <a:cubicBezTo>
                      <a:pt x="4221" y="24088"/>
                      <a:pt x="4404" y="24080"/>
                      <a:pt x="4761" y="24021"/>
                    </a:cubicBezTo>
                    <a:lnTo>
                      <a:pt x="27708" y="20142"/>
                    </a:lnTo>
                    <a:lnTo>
                      <a:pt x="27708" y="20142"/>
                    </a:lnTo>
                    <a:cubicBezTo>
                      <a:pt x="27836" y="20099"/>
                      <a:pt x="28584" y="19844"/>
                      <a:pt x="28492" y="19217"/>
                    </a:cubicBezTo>
                    <a:lnTo>
                      <a:pt x="26408" y="1245"/>
                    </a:lnTo>
                    <a:cubicBezTo>
                      <a:pt x="26234" y="235"/>
                      <a:pt x="25372" y="0"/>
                      <a:pt x="2452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7" name="Google Shape;2787;p14"/>
              <p:cNvSpPr/>
              <p:nvPr/>
            </p:nvSpPr>
            <p:spPr>
              <a:xfrm>
                <a:off x="4559175" y="778200"/>
                <a:ext cx="704325" cy="572975"/>
              </a:xfrm>
              <a:custGeom>
                <a:rect b="b" l="l" r="r" t="t"/>
                <a:pathLst>
                  <a:path extrusionOk="0" h="22919" w="28173">
                    <a:moveTo>
                      <a:pt x="24252" y="0"/>
                    </a:moveTo>
                    <a:cubicBezTo>
                      <a:pt x="24199" y="0"/>
                      <a:pt x="24146" y="5"/>
                      <a:pt x="24092" y="14"/>
                    </a:cubicBezTo>
                    <a:lnTo>
                      <a:pt x="868" y="3935"/>
                    </a:lnTo>
                    <a:cubicBezTo>
                      <a:pt x="347" y="4022"/>
                      <a:pt x="0" y="4528"/>
                      <a:pt x="87" y="5049"/>
                    </a:cubicBezTo>
                    <a:lnTo>
                      <a:pt x="2981" y="22124"/>
                    </a:lnTo>
                    <a:cubicBezTo>
                      <a:pt x="3059" y="22591"/>
                      <a:pt x="3462" y="22918"/>
                      <a:pt x="3921" y="22918"/>
                    </a:cubicBezTo>
                    <a:cubicBezTo>
                      <a:pt x="3973" y="22918"/>
                      <a:pt x="4027" y="22914"/>
                      <a:pt x="4080" y="22905"/>
                    </a:cubicBezTo>
                    <a:lnTo>
                      <a:pt x="27305" y="18984"/>
                    </a:lnTo>
                    <a:cubicBezTo>
                      <a:pt x="27825" y="18897"/>
                      <a:pt x="28173" y="18405"/>
                      <a:pt x="28086" y="17884"/>
                    </a:cubicBezTo>
                    <a:lnTo>
                      <a:pt x="25206" y="795"/>
                    </a:lnTo>
                    <a:cubicBezTo>
                      <a:pt x="25116" y="328"/>
                      <a:pt x="24711" y="0"/>
                      <a:pt x="242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8" name="Google Shape;2788;p14"/>
              <p:cNvSpPr/>
              <p:nvPr/>
            </p:nvSpPr>
            <p:spPr>
              <a:xfrm>
                <a:off x="4609450" y="818450"/>
                <a:ext cx="603400" cy="492100"/>
              </a:xfrm>
              <a:custGeom>
                <a:rect b="b" l="l" r="r" t="t"/>
                <a:pathLst>
                  <a:path extrusionOk="0" h="19684" w="24136">
                    <a:moveTo>
                      <a:pt x="20959" y="1"/>
                    </a:moveTo>
                    <a:cubicBezTo>
                      <a:pt x="20924" y="1"/>
                      <a:pt x="20888" y="4"/>
                      <a:pt x="20851" y="10"/>
                    </a:cubicBezTo>
                    <a:lnTo>
                      <a:pt x="536" y="3439"/>
                    </a:lnTo>
                    <a:cubicBezTo>
                      <a:pt x="217" y="3497"/>
                      <a:pt x="0" y="3801"/>
                      <a:pt x="44" y="4134"/>
                    </a:cubicBezTo>
                    <a:lnTo>
                      <a:pt x="2590" y="19182"/>
                    </a:lnTo>
                    <a:cubicBezTo>
                      <a:pt x="2642" y="19479"/>
                      <a:pt x="2889" y="19684"/>
                      <a:pt x="3178" y="19684"/>
                    </a:cubicBezTo>
                    <a:cubicBezTo>
                      <a:pt x="3213" y="19684"/>
                      <a:pt x="3249" y="19681"/>
                      <a:pt x="3285" y="19674"/>
                    </a:cubicBezTo>
                    <a:lnTo>
                      <a:pt x="23601" y="16245"/>
                    </a:lnTo>
                    <a:cubicBezTo>
                      <a:pt x="23919" y="16187"/>
                      <a:pt x="24136" y="15883"/>
                      <a:pt x="24093" y="15550"/>
                    </a:cubicBezTo>
                    <a:lnTo>
                      <a:pt x="21546" y="487"/>
                    </a:lnTo>
                    <a:cubicBezTo>
                      <a:pt x="21494" y="204"/>
                      <a:pt x="21247" y="1"/>
                      <a:pt x="20959" y="1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9" name="Google Shape;2789;p14"/>
              <p:cNvSpPr/>
              <p:nvPr/>
            </p:nvSpPr>
            <p:spPr>
              <a:xfrm>
                <a:off x="4764575" y="973200"/>
                <a:ext cx="241375" cy="333025"/>
              </a:xfrm>
              <a:custGeom>
                <a:rect b="b" l="l" r="r" t="t"/>
                <a:pathLst>
                  <a:path extrusionOk="0" h="13321" w="9655">
                    <a:moveTo>
                      <a:pt x="454" y="0"/>
                    </a:moveTo>
                    <a:cubicBezTo>
                      <a:pt x="1" y="0"/>
                      <a:pt x="1247" y="1445"/>
                      <a:pt x="1247" y="1445"/>
                    </a:cubicBezTo>
                    <a:cubicBezTo>
                      <a:pt x="1247" y="1445"/>
                      <a:pt x="5400" y="6438"/>
                      <a:pt x="6297" y="11357"/>
                    </a:cubicBezTo>
                    <a:cubicBezTo>
                      <a:pt x="6559" y="12810"/>
                      <a:pt x="6959" y="13321"/>
                      <a:pt x="7394" y="13321"/>
                    </a:cubicBezTo>
                    <a:cubicBezTo>
                      <a:pt x="8428" y="13321"/>
                      <a:pt x="9654" y="10431"/>
                      <a:pt x="9654" y="10431"/>
                    </a:cubicBezTo>
                    <a:cubicBezTo>
                      <a:pt x="9654" y="10431"/>
                      <a:pt x="4792" y="2835"/>
                      <a:pt x="1841" y="765"/>
                    </a:cubicBezTo>
                    <a:cubicBezTo>
                      <a:pt x="1034" y="204"/>
                      <a:pt x="624" y="0"/>
                      <a:pt x="4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0" name="Google Shape;2790;p14"/>
              <p:cNvSpPr/>
              <p:nvPr/>
            </p:nvSpPr>
            <p:spPr>
              <a:xfrm>
                <a:off x="4902825" y="1158000"/>
                <a:ext cx="54275" cy="37650"/>
              </a:xfrm>
              <a:custGeom>
                <a:rect b="b" l="l" r="r" t="t"/>
                <a:pathLst>
                  <a:path extrusionOk="0" h="1506" w="2171">
                    <a:moveTo>
                      <a:pt x="2070" y="1"/>
                    </a:moveTo>
                    <a:cubicBezTo>
                      <a:pt x="1925" y="131"/>
                      <a:pt x="1780" y="247"/>
                      <a:pt x="1606" y="319"/>
                    </a:cubicBezTo>
                    <a:cubicBezTo>
                      <a:pt x="1042" y="608"/>
                      <a:pt x="507" y="941"/>
                      <a:pt x="0" y="1317"/>
                    </a:cubicBezTo>
                    <a:cubicBezTo>
                      <a:pt x="29" y="1375"/>
                      <a:pt x="58" y="1433"/>
                      <a:pt x="73" y="1505"/>
                    </a:cubicBezTo>
                    <a:cubicBezTo>
                      <a:pt x="579" y="1115"/>
                      <a:pt x="1129" y="782"/>
                      <a:pt x="1708" y="507"/>
                    </a:cubicBezTo>
                    <a:cubicBezTo>
                      <a:pt x="1867" y="406"/>
                      <a:pt x="2026" y="290"/>
                      <a:pt x="2171" y="160"/>
                    </a:cubicBezTo>
                    <a:lnTo>
                      <a:pt x="2070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1" name="Google Shape;2791;p14"/>
              <p:cNvSpPr/>
              <p:nvPr/>
            </p:nvSpPr>
            <p:spPr>
              <a:xfrm>
                <a:off x="4843850" y="1055625"/>
                <a:ext cx="35125" cy="25350"/>
              </a:xfrm>
              <a:custGeom>
                <a:rect b="b" l="l" r="r" t="t"/>
                <a:pathLst>
                  <a:path extrusionOk="0" h="1014" w="1405">
                    <a:moveTo>
                      <a:pt x="1274" y="1"/>
                    </a:moveTo>
                    <a:cubicBezTo>
                      <a:pt x="883" y="333"/>
                      <a:pt x="464" y="623"/>
                      <a:pt x="1" y="854"/>
                    </a:cubicBezTo>
                    <a:lnTo>
                      <a:pt x="117" y="1014"/>
                    </a:lnTo>
                    <a:cubicBezTo>
                      <a:pt x="580" y="782"/>
                      <a:pt x="1014" y="493"/>
                      <a:pt x="1404" y="145"/>
                    </a:cubicBezTo>
                    <a:cubicBezTo>
                      <a:pt x="1346" y="116"/>
                      <a:pt x="1303" y="59"/>
                      <a:pt x="127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2" name="Google Shape;2792;p14"/>
              <p:cNvSpPr/>
              <p:nvPr/>
            </p:nvSpPr>
            <p:spPr>
              <a:xfrm>
                <a:off x="4833375" y="1027775"/>
                <a:ext cx="20275" cy="36550"/>
              </a:xfrm>
              <a:custGeom>
                <a:rect b="b" l="l" r="r" t="t"/>
                <a:pathLst>
                  <a:path extrusionOk="0" h="1462" w="811">
                    <a:moveTo>
                      <a:pt x="666" y="0"/>
                    </a:moveTo>
                    <a:cubicBezTo>
                      <a:pt x="521" y="463"/>
                      <a:pt x="290" y="898"/>
                      <a:pt x="0" y="1288"/>
                    </a:cubicBezTo>
                    <a:lnTo>
                      <a:pt x="101" y="1462"/>
                    </a:lnTo>
                    <a:cubicBezTo>
                      <a:pt x="405" y="1071"/>
                      <a:pt x="651" y="623"/>
                      <a:pt x="810" y="145"/>
                    </a:cubicBezTo>
                    <a:lnTo>
                      <a:pt x="666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3" name="Google Shape;2793;p14"/>
              <p:cNvSpPr/>
              <p:nvPr/>
            </p:nvSpPr>
            <p:spPr>
              <a:xfrm>
                <a:off x="4812375" y="1008600"/>
                <a:ext cx="21750" cy="26425"/>
              </a:xfrm>
              <a:custGeom>
                <a:rect b="b" l="l" r="r" t="t"/>
                <a:pathLst>
                  <a:path extrusionOk="0" h="1057" w="870">
                    <a:moveTo>
                      <a:pt x="724" y="1"/>
                    </a:moveTo>
                    <a:lnTo>
                      <a:pt x="1" y="898"/>
                    </a:lnTo>
                    <a:lnTo>
                      <a:pt x="117" y="1057"/>
                    </a:lnTo>
                    <a:lnTo>
                      <a:pt x="869" y="131"/>
                    </a:lnTo>
                    <a:lnTo>
                      <a:pt x="724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4" name="Google Shape;2794;p14"/>
              <p:cNvSpPr/>
              <p:nvPr/>
            </p:nvSpPr>
            <p:spPr>
              <a:xfrm>
                <a:off x="4916575" y="1183325"/>
                <a:ext cx="58250" cy="54275"/>
              </a:xfrm>
              <a:custGeom>
                <a:rect b="b" l="l" r="r" t="t"/>
                <a:pathLst>
                  <a:path extrusionOk="0" h="2171" w="2330">
                    <a:moveTo>
                      <a:pt x="2214" y="0"/>
                    </a:moveTo>
                    <a:cubicBezTo>
                      <a:pt x="1520" y="709"/>
                      <a:pt x="782" y="1361"/>
                      <a:pt x="0" y="1968"/>
                    </a:cubicBezTo>
                    <a:lnTo>
                      <a:pt x="44" y="2171"/>
                    </a:lnTo>
                    <a:cubicBezTo>
                      <a:pt x="854" y="1549"/>
                      <a:pt x="1621" y="883"/>
                      <a:pt x="2330" y="160"/>
                    </a:cubicBezTo>
                    <a:lnTo>
                      <a:pt x="2214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5" name="Google Shape;2795;p14"/>
              <p:cNvSpPr/>
              <p:nvPr/>
            </p:nvSpPr>
            <p:spPr>
              <a:xfrm>
                <a:off x="4868450" y="1077700"/>
                <a:ext cx="28975" cy="44875"/>
              </a:xfrm>
              <a:custGeom>
                <a:rect b="b" l="l" r="r" t="t"/>
                <a:pathLst>
                  <a:path extrusionOk="0" h="1795" w="1159">
                    <a:moveTo>
                      <a:pt x="1028" y="0"/>
                    </a:moveTo>
                    <a:cubicBezTo>
                      <a:pt x="724" y="565"/>
                      <a:pt x="377" y="1100"/>
                      <a:pt x="1" y="1621"/>
                    </a:cubicBezTo>
                    <a:lnTo>
                      <a:pt x="102" y="1795"/>
                    </a:lnTo>
                    <a:cubicBezTo>
                      <a:pt x="493" y="1274"/>
                      <a:pt x="840" y="738"/>
                      <a:pt x="1158" y="174"/>
                    </a:cubicBezTo>
                    <a:lnTo>
                      <a:pt x="1028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6" name="Google Shape;2796;p14"/>
              <p:cNvSpPr/>
              <p:nvPr/>
            </p:nvSpPr>
            <p:spPr>
              <a:xfrm>
                <a:off x="4886175" y="1120750"/>
                <a:ext cx="44175" cy="35825"/>
              </a:xfrm>
              <a:custGeom>
                <a:rect b="b" l="l" r="r" t="t"/>
                <a:pathLst>
                  <a:path extrusionOk="0" h="1433" w="1767">
                    <a:moveTo>
                      <a:pt x="1650" y="0"/>
                    </a:moveTo>
                    <a:cubicBezTo>
                      <a:pt x="1144" y="492"/>
                      <a:pt x="594" y="912"/>
                      <a:pt x="1" y="1259"/>
                    </a:cubicBezTo>
                    <a:lnTo>
                      <a:pt x="88" y="1433"/>
                    </a:lnTo>
                    <a:cubicBezTo>
                      <a:pt x="695" y="1071"/>
                      <a:pt x="1260" y="651"/>
                      <a:pt x="1766" y="174"/>
                    </a:cubicBezTo>
                    <a:lnTo>
                      <a:pt x="1650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7" name="Google Shape;2797;p14"/>
              <p:cNvSpPr/>
              <p:nvPr/>
            </p:nvSpPr>
            <p:spPr>
              <a:xfrm>
                <a:off x="4657200" y="903725"/>
                <a:ext cx="292300" cy="234725"/>
              </a:xfrm>
              <a:custGeom>
                <a:rect b="b" l="l" r="r" t="t"/>
                <a:pathLst>
                  <a:path extrusionOk="0" h="9389" w="11692">
                    <a:moveTo>
                      <a:pt x="7411" y="0"/>
                    </a:moveTo>
                    <a:cubicBezTo>
                      <a:pt x="7176" y="0"/>
                      <a:pt x="6923" y="31"/>
                      <a:pt x="6656" y="101"/>
                    </a:cubicBezTo>
                    <a:cubicBezTo>
                      <a:pt x="4906" y="549"/>
                      <a:pt x="4833" y="2517"/>
                      <a:pt x="4833" y="2517"/>
                    </a:cubicBezTo>
                    <a:cubicBezTo>
                      <a:pt x="4137" y="2127"/>
                      <a:pt x="3522" y="1967"/>
                      <a:pt x="2983" y="1967"/>
                    </a:cubicBezTo>
                    <a:cubicBezTo>
                      <a:pt x="925" y="1967"/>
                      <a:pt x="1" y="4313"/>
                      <a:pt x="58" y="5151"/>
                    </a:cubicBezTo>
                    <a:cubicBezTo>
                      <a:pt x="91" y="5629"/>
                      <a:pt x="146" y="5862"/>
                      <a:pt x="320" y="5862"/>
                    </a:cubicBezTo>
                    <a:cubicBezTo>
                      <a:pt x="536" y="5862"/>
                      <a:pt x="933" y="5506"/>
                      <a:pt x="1693" y="4818"/>
                    </a:cubicBezTo>
                    <a:cubicBezTo>
                      <a:pt x="2715" y="3882"/>
                      <a:pt x="3402" y="3762"/>
                      <a:pt x="3686" y="3762"/>
                    </a:cubicBezTo>
                    <a:cubicBezTo>
                      <a:pt x="3784" y="3762"/>
                      <a:pt x="3835" y="3776"/>
                      <a:pt x="3835" y="3776"/>
                    </a:cubicBezTo>
                    <a:cubicBezTo>
                      <a:pt x="2373" y="4499"/>
                      <a:pt x="1838" y="6583"/>
                      <a:pt x="2417" y="7943"/>
                    </a:cubicBezTo>
                    <a:cubicBezTo>
                      <a:pt x="2820" y="8891"/>
                      <a:pt x="3911" y="9389"/>
                      <a:pt x="4414" y="9389"/>
                    </a:cubicBezTo>
                    <a:cubicBezTo>
                      <a:pt x="4633" y="9389"/>
                      <a:pt x="4740" y="9294"/>
                      <a:pt x="4631" y="9101"/>
                    </a:cubicBezTo>
                    <a:cubicBezTo>
                      <a:pt x="4254" y="8450"/>
                      <a:pt x="3994" y="7741"/>
                      <a:pt x="3835" y="7003"/>
                    </a:cubicBezTo>
                    <a:cubicBezTo>
                      <a:pt x="3734" y="6352"/>
                      <a:pt x="4196" y="5542"/>
                      <a:pt x="4197" y="5541"/>
                    </a:cubicBezTo>
                    <a:lnTo>
                      <a:pt x="4197" y="5541"/>
                    </a:lnTo>
                    <a:cubicBezTo>
                      <a:pt x="3965" y="6438"/>
                      <a:pt x="4631" y="8001"/>
                      <a:pt x="5209" y="8363"/>
                    </a:cubicBezTo>
                    <a:cubicBezTo>
                      <a:pt x="5666" y="8648"/>
                      <a:pt x="6700" y="9033"/>
                      <a:pt x="7244" y="9033"/>
                    </a:cubicBezTo>
                    <a:cubicBezTo>
                      <a:pt x="7389" y="9033"/>
                      <a:pt x="7499" y="9006"/>
                      <a:pt x="7554" y="8942"/>
                    </a:cubicBezTo>
                    <a:cubicBezTo>
                      <a:pt x="7800" y="8623"/>
                      <a:pt x="6656" y="7509"/>
                      <a:pt x="6107" y="6554"/>
                    </a:cubicBezTo>
                    <a:cubicBezTo>
                      <a:pt x="5311" y="5237"/>
                      <a:pt x="5976" y="4224"/>
                      <a:pt x="5976" y="4224"/>
                    </a:cubicBezTo>
                    <a:cubicBezTo>
                      <a:pt x="5976" y="4224"/>
                      <a:pt x="6390" y="3885"/>
                      <a:pt x="7200" y="3885"/>
                    </a:cubicBezTo>
                    <a:cubicBezTo>
                      <a:pt x="7572" y="3885"/>
                      <a:pt x="8028" y="3957"/>
                      <a:pt x="8566" y="4167"/>
                    </a:cubicBezTo>
                    <a:cubicBezTo>
                      <a:pt x="9646" y="4593"/>
                      <a:pt x="10407" y="5401"/>
                      <a:pt x="10972" y="5401"/>
                    </a:cubicBezTo>
                    <a:cubicBezTo>
                      <a:pt x="11021" y="5401"/>
                      <a:pt x="11068" y="5395"/>
                      <a:pt x="11113" y="5382"/>
                    </a:cubicBezTo>
                    <a:cubicBezTo>
                      <a:pt x="11692" y="5208"/>
                      <a:pt x="11026" y="3371"/>
                      <a:pt x="9435" y="2416"/>
                    </a:cubicBezTo>
                    <a:cubicBezTo>
                      <a:pt x="8919" y="2102"/>
                      <a:pt x="8400" y="1996"/>
                      <a:pt x="7932" y="1996"/>
                    </a:cubicBezTo>
                    <a:cubicBezTo>
                      <a:pt x="6956" y="1996"/>
                      <a:pt x="6208" y="2459"/>
                      <a:pt x="6208" y="2459"/>
                    </a:cubicBezTo>
                    <a:cubicBezTo>
                      <a:pt x="6208" y="2459"/>
                      <a:pt x="5933" y="2199"/>
                      <a:pt x="6917" y="1548"/>
                    </a:cubicBezTo>
                    <a:cubicBezTo>
                      <a:pt x="7268" y="1306"/>
                      <a:pt x="7595" y="1242"/>
                      <a:pt x="7890" y="1242"/>
                    </a:cubicBezTo>
                    <a:cubicBezTo>
                      <a:pt x="8229" y="1242"/>
                      <a:pt x="8526" y="1327"/>
                      <a:pt x="8771" y="1327"/>
                    </a:cubicBezTo>
                    <a:cubicBezTo>
                      <a:pt x="8901" y="1327"/>
                      <a:pt x="9017" y="1303"/>
                      <a:pt x="9116" y="1229"/>
                    </a:cubicBezTo>
                    <a:cubicBezTo>
                      <a:pt x="9509" y="959"/>
                      <a:pt x="8734" y="0"/>
                      <a:pt x="74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8" name="Google Shape;2798;p14"/>
              <p:cNvSpPr/>
              <p:nvPr/>
            </p:nvSpPr>
            <p:spPr>
              <a:xfrm>
                <a:off x="4986375" y="1023575"/>
                <a:ext cx="81650" cy="306800"/>
              </a:xfrm>
              <a:custGeom>
                <a:rect b="b" l="l" r="r" t="t"/>
                <a:pathLst>
                  <a:path extrusionOk="0" h="12272" w="3266">
                    <a:moveTo>
                      <a:pt x="2256" y="0"/>
                    </a:moveTo>
                    <a:cubicBezTo>
                      <a:pt x="2149" y="0"/>
                      <a:pt x="1938" y="287"/>
                      <a:pt x="1549" y="1123"/>
                    </a:cubicBezTo>
                    <a:cubicBezTo>
                      <a:pt x="319" y="3757"/>
                      <a:pt x="1" y="11093"/>
                      <a:pt x="1" y="11093"/>
                    </a:cubicBezTo>
                    <a:cubicBezTo>
                      <a:pt x="1" y="11093"/>
                      <a:pt x="1577" y="12271"/>
                      <a:pt x="2453" y="12271"/>
                    </a:cubicBezTo>
                    <a:cubicBezTo>
                      <a:pt x="2993" y="12271"/>
                      <a:pt x="3266" y="11822"/>
                      <a:pt x="2736" y="10370"/>
                    </a:cubicBezTo>
                    <a:cubicBezTo>
                      <a:pt x="1347" y="6550"/>
                      <a:pt x="2229" y="1341"/>
                      <a:pt x="2229" y="1341"/>
                    </a:cubicBezTo>
                    <a:cubicBezTo>
                      <a:pt x="2229" y="1341"/>
                      <a:pt x="2486" y="0"/>
                      <a:pt x="225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9" name="Google Shape;2799;p14"/>
              <p:cNvSpPr/>
              <p:nvPr/>
            </p:nvSpPr>
            <p:spPr>
              <a:xfrm>
                <a:off x="4991075" y="1226725"/>
                <a:ext cx="50675" cy="5825"/>
              </a:xfrm>
              <a:custGeom>
                <a:rect b="b" l="l" r="r" t="t"/>
                <a:pathLst>
                  <a:path extrusionOk="0" h="233" w="2027">
                    <a:moveTo>
                      <a:pt x="15" y="1"/>
                    </a:moveTo>
                    <a:cubicBezTo>
                      <a:pt x="15" y="59"/>
                      <a:pt x="15" y="102"/>
                      <a:pt x="1" y="160"/>
                    </a:cubicBezTo>
                    <a:cubicBezTo>
                      <a:pt x="146" y="203"/>
                      <a:pt x="305" y="203"/>
                      <a:pt x="464" y="203"/>
                    </a:cubicBezTo>
                    <a:cubicBezTo>
                      <a:pt x="669" y="186"/>
                      <a:pt x="875" y="178"/>
                      <a:pt x="1080" y="178"/>
                    </a:cubicBezTo>
                    <a:cubicBezTo>
                      <a:pt x="1396" y="178"/>
                      <a:pt x="1711" y="197"/>
                      <a:pt x="2027" y="232"/>
                    </a:cubicBezTo>
                    <a:cubicBezTo>
                      <a:pt x="2027" y="174"/>
                      <a:pt x="1998" y="131"/>
                      <a:pt x="1998" y="73"/>
                    </a:cubicBezTo>
                    <a:cubicBezTo>
                      <a:pt x="1618" y="41"/>
                      <a:pt x="1238" y="24"/>
                      <a:pt x="852" y="24"/>
                    </a:cubicBezTo>
                    <a:cubicBezTo>
                      <a:pt x="724" y="24"/>
                      <a:pt x="594" y="26"/>
                      <a:pt x="464" y="30"/>
                    </a:cubicBezTo>
                    <a:cubicBezTo>
                      <a:pt x="425" y="34"/>
                      <a:pt x="385" y="35"/>
                      <a:pt x="345" y="35"/>
                    </a:cubicBezTo>
                    <a:cubicBezTo>
                      <a:pt x="235" y="35"/>
                      <a:pt x="121" y="22"/>
                      <a:pt x="1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0" name="Google Shape;2800;p14"/>
              <p:cNvSpPr/>
              <p:nvPr/>
            </p:nvSpPr>
            <p:spPr>
              <a:xfrm>
                <a:off x="5004475" y="1122550"/>
                <a:ext cx="31500" cy="6275"/>
              </a:xfrm>
              <a:custGeom>
                <a:rect b="b" l="l" r="r" t="t"/>
                <a:pathLst>
                  <a:path extrusionOk="0" h="251" w="1260">
                    <a:moveTo>
                      <a:pt x="29" y="1"/>
                    </a:moveTo>
                    <a:cubicBezTo>
                      <a:pt x="29" y="58"/>
                      <a:pt x="0" y="116"/>
                      <a:pt x="0" y="145"/>
                    </a:cubicBezTo>
                    <a:cubicBezTo>
                      <a:pt x="352" y="218"/>
                      <a:pt x="703" y="250"/>
                      <a:pt x="1055" y="250"/>
                    </a:cubicBezTo>
                    <a:cubicBezTo>
                      <a:pt x="1123" y="250"/>
                      <a:pt x="1191" y="249"/>
                      <a:pt x="1259" y="247"/>
                    </a:cubicBezTo>
                    <a:lnTo>
                      <a:pt x="1259" y="73"/>
                    </a:lnTo>
                    <a:cubicBezTo>
                      <a:pt x="1151" y="80"/>
                      <a:pt x="1043" y="84"/>
                      <a:pt x="937" y="84"/>
                    </a:cubicBezTo>
                    <a:cubicBezTo>
                      <a:pt x="630" y="84"/>
                      <a:pt x="330" y="54"/>
                      <a:pt x="29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1" name="Google Shape;2801;p14"/>
              <p:cNvSpPr/>
              <p:nvPr/>
            </p:nvSpPr>
            <p:spPr>
              <a:xfrm>
                <a:off x="5010625" y="1092175"/>
                <a:ext cx="26075" cy="20275"/>
              </a:xfrm>
              <a:custGeom>
                <a:rect b="b" l="l" r="r" t="t"/>
                <a:pathLst>
                  <a:path extrusionOk="0" h="811" w="1043">
                    <a:moveTo>
                      <a:pt x="44" y="0"/>
                    </a:moveTo>
                    <a:lnTo>
                      <a:pt x="0" y="174"/>
                    </a:lnTo>
                    <a:cubicBezTo>
                      <a:pt x="304" y="434"/>
                      <a:pt x="651" y="651"/>
                      <a:pt x="1042" y="810"/>
                    </a:cubicBezTo>
                    <a:lnTo>
                      <a:pt x="1042" y="637"/>
                    </a:lnTo>
                    <a:cubicBezTo>
                      <a:pt x="680" y="478"/>
                      <a:pt x="348" y="275"/>
                      <a:pt x="44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2" name="Google Shape;2802;p14"/>
              <p:cNvSpPr/>
              <p:nvPr/>
            </p:nvSpPr>
            <p:spPr>
              <a:xfrm>
                <a:off x="5016400" y="1071175"/>
                <a:ext cx="23175" cy="12325"/>
              </a:xfrm>
              <a:custGeom>
                <a:rect b="b" l="l" r="r" t="t"/>
                <a:pathLst>
                  <a:path extrusionOk="0" h="493" w="927">
                    <a:moveTo>
                      <a:pt x="59" y="1"/>
                    </a:moveTo>
                    <a:lnTo>
                      <a:pt x="1" y="146"/>
                    </a:lnTo>
                    <a:lnTo>
                      <a:pt x="898" y="493"/>
                    </a:lnTo>
                    <a:cubicBezTo>
                      <a:pt x="898" y="435"/>
                      <a:pt x="927" y="377"/>
                      <a:pt x="927" y="319"/>
                    </a:cubicBezTo>
                    <a:lnTo>
                      <a:pt x="59" y="1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3" name="Google Shape;2803;p14"/>
              <p:cNvSpPr/>
              <p:nvPr/>
            </p:nvSpPr>
            <p:spPr>
              <a:xfrm>
                <a:off x="4989275" y="1251700"/>
                <a:ext cx="60450" cy="15575"/>
              </a:xfrm>
              <a:custGeom>
                <a:rect b="b" l="l" r="r" t="t"/>
                <a:pathLst>
                  <a:path extrusionOk="0" h="623" w="2418">
                    <a:moveTo>
                      <a:pt x="15" y="0"/>
                    </a:moveTo>
                    <a:cubicBezTo>
                      <a:pt x="1" y="44"/>
                      <a:pt x="1" y="102"/>
                      <a:pt x="1" y="159"/>
                    </a:cubicBezTo>
                    <a:cubicBezTo>
                      <a:pt x="796" y="362"/>
                      <a:pt x="1607" y="521"/>
                      <a:pt x="2417" y="622"/>
                    </a:cubicBezTo>
                    <a:lnTo>
                      <a:pt x="2374" y="478"/>
                    </a:lnTo>
                    <a:cubicBezTo>
                      <a:pt x="1578" y="362"/>
                      <a:pt x="796" y="203"/>
                      <a:pt x="1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4" name="Google Shape;2804;p14"/>
              <p:cNvSpPr/>
              <p:nvPr/>
            </p:nvSpPr>
            <p:spPr>
              <a:xfrm>
                <a:off x="5000500" y="1145700"/>
                <a:ext cx="34750" cy="22100"/>
              </a:xfrm>
              <a:custGeom>
                <a:rect b="b" l="l" r="r" t="t"/>
                <a:pathLst>
                  <a:path extrusionOk="0" h="884" w="1390">
                    <a:moveTo>
                      <a:pt x="44" y="1"/>
                    </a:moveTo>
                    <a:cubicBezTo>
                      <a:pt x="15" y="58"/>
                      <a:pt x="15" y="116"/>
                      <a:pt x="0" y="160"/>
                    </a:cubicBezTo>
                    <a:cubicBezTo>
                      <a:pt x="420" y="420"/>
                      <a:pt x="912" y="652"/>
                      <a:pt x="1389" y="883"/>
                    </a:cubicBezTo>
                    <a:lnTo>
                      <a:pt x="1389" y="710"/>
                    </a:lnTo>
                    <a:cubicBezTo>
                      <a:pt x="926" y="507"/>
                      <a:pt x="478" y="261"/>
                      <a:pt x="4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5" name="Google Shape;2805;p14"/>
              <p:cNvSpPr/>
              <p:nvPr/>
            </p:nvSpPr>
            <p:spPr>
              <a:xfrm>
                <a:off x="4995075" y="1189475"/>
                <a:ext cx="41975" cy="9075"/>
              </a:xfrm>
              <a:custGeom>
                <a:rect b="b" l="l" r="r" t="t"/>
                <a:pathLst>
                  <a:path extrusionOk="0" h="363" w="1679">
                    <a:moveTo>
                      <a:pt x="15" y="0"/>
                    </a:moveTo>
                    <a:cubicBezTo>
                      <a:pt x="0" y="44"/>
                      <a:pt x="0" y="102"/>
                      <a:pt x="0" y="145"/>
                    </a:cubicBezTo>
                    <a:cubicBezTo>
                      <a:pt x="550" y="290"/>
                      <a:pt x="1114" y="362"/>
                      <a:pt x="1679" y="362"/>
                    </a:cubicBezTo>
                    <a:lnTo>
                      <a:pt x="1679" y="203"/>
                    </a:lnTo>
                    <a:cubicBezTo>
                      <a:pt x="1129" y="203"/>
                      <a:pt x="564" y="131"/>
                      <a:pt x="1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6" name="Google Shape;2806;p14"/>
              <p:cNvSpPr/>
              <p:nvPr/>
            </p:nvSpPr>
            <p:spPr>
              <a:xfrm>
                <a:off x="4937525" y="984275"/>
                <a:ext cx="217000" cy="176525"/>
              </a:xfrm>
              <a:custGeom>
                <a:rect b="b" l="l" r="r" t="t"/>
                <a:pathLst>
                  <a:path extrusionOk="0" h="7061" w="8680">
                    <a:moveTo>
                      <a:pt x="6130" y="1"/>
                    </a:moveTo>
                    <a:cubicBezTo>
                      <a:pt x="5404" y="1"/>
                      <a:pt x="4626" y="368"/>
                      <a:pt x="3981" y="1451"/>
                    </a:cubicBezTo>
                    <a:cubicBezTo>
                      <a:pt x="3981" y="1451"/>
                      <a:pt x="3326" y="397"/>
                      <a:pt x="2211" y="397"/>
                    </a:cubicBezTo>
                    <a:cubicBezTo>
                      <a:pt x="2053" y="397"/>
                      <a:pt x="1885" y="419"/>
                      <a:pt x="1709" y="467"/>
                    </a:cubicBezTo>
                    <a:cubicBezTo>
                      <a:pt x="276" y="872"/>
                      <a:pt x="1" y="2247"/>
                      <a:pt x="464" y="2276"/>
                    </a:cubicBezTo>
                    <a:cubicBezTo>
                      <a:pt x="477" y="2277"/>
                      <a:pt x="489" y="2278"/>
                      <a:pt x="501" y="2278"/>
                    </a:cubicBezTo>
                    <a:cubicBezTo>
                      <a:pt x="913" y="2278"/>
                      <a:pt x="1193" y="1593"/>
                      <a:pt x="2043" y="1593"/>
                    </a:cubicBezTo>
                    <a:cubicBezTo>
                      <a:pt x="2076" y="1593"/>
                      <a:pt x="2109" y="1594"/>
                      <a:pt x="2143" y="1596"/>
                    </a:cubicBezTo>
                    <a:cubicBezTo>
                      <a:pt x="3098" y="1654"/>
                      <a:pt x="3011" y="1958"/>
                      <a:pt x="3011" y="1958"/>
                    </a:cubicBezTo>
                    <a:cubicBezTo>
                      <a:pt x="3011" y="1958"/>
                      <a:pt x="3005" y="1957"/>
                      <a:pt x="2993" y="1957"/>
                    </a:cubicBezTo>
                    <a:cubicBezTo>
                      <a:pt x="2819" y="1957"/>
                      <a:pt x="1402" y="1995"/>
                      <a:pt x="710" y="3216"/>
                    </a:cubicBezTo>
                    <a:cubicBezTo>
                      <a:pt x="1" y="4469"/>
                      <a:pt x="255" y="6016"/>
                      <a:pt x="687" y="6016"/>
                    </a:cubicBezTo>
                    <a:cubicBezTo>
                      <a:pt x="704" y="6016"/>
                      <a:pt x="722" y="6014"/>
                      <a:pt x="739" y="6009"/>
                    </a:cubicBezTo>
                    <a:cubicBezTo>
                      <a:pt x="1217" y="5879"/>
                      <a:pt x="1419" y="4924"/>
                      <a:pt x="2042" y="4113"/>
                    </a:cubicBezTo>
                    <a:cubicBezTo>
                      <a:pt x="2771" y="3187"/>
                      <a:pt x="3519" y="3095"/>
                      <a:pt x="3789" y="3095"/>
                    </a:cubicBezTo>
                    <a:cubicBezTo>
                      <a:pt x="3856" y="3095"/>
                      <a:pt x="3894" y="3101"/>
                      <a:pt x="3894" y="3101"/>
                    </a:cubicBezTo>
                    <a:cubicBezTo>
                      <a:pt x="3894" y="3101"/>
                      <a:pt x="4776" y="3535"/>
                      <a:pt x="4762" y="4794"/>
                    </a:cubicBezTo>
                    <a:cubicBezTo>
                      <a:pt x="4748" y="5705"/>
                      <a:pt x="4400" y="6950"/>
                      <a:pt x="4704" y="7051"/>
                    </a:cubicBezTo>
                    <a:cubicBezTo>
                      <a:pt x="4721" y="7057"/>
                      <a:pt x="4740" y="7060"/>
                      <a:pt x="4760" y="7060"/>
                    </a:cubicBezTo>
                    <a:cubicBezTo>
                      <a:pt x="5110" y="7060"/>
                      <a:pt x="5861" y="6143"/>
                      <a:pt x="6108" y="5705"/>
                    </a:cubicBezTo>
                    <a:cubicBezTo>
                      <a:pt x="6354" y="5228"/>
                      <a:pt x="6195" y="3839"/>
                      <a:pt x="5659" y="3289"/>
                    </a:cubicBezTo>
                    <a:lnTo>
                      <a:pt x="5659" y="3289"/>
                    </a:lnTo>
                    <a:cubicBezTo>
                      <a:pt x="5659" y="3289"/>
                      <a:pt x="6339" y="3679"/>
                      <a:pt x="6513" y="4186"/>
                    </a:cubicBezTo>
                    <a:cubicBezTo>
                      <a:pt x="6715" y="4750"/>
                      <a:pt x="6817" y="5358"/>
                      <a:pt x="6802" y="5966"/>
                    </a:cubicBezTo>
                    <a:cubicBezTo>
                      <a:pt x="6805" y="6087"/>
                      <a:pt x="6855" y="6141"/>
                      <a:pt x="6931" y="6141"/>
                    </a:cubicBezTo>
                    <a:cubicBezTo>
                      <a:pt x="7248" y="6141"/>
                      <a:pt x="8030" y="5214"/>
                      <a:pt x="7902" y="4258"/>
                    </a:cubicBezTo>
                    <a:cubicBezTo>
                      <a:pt x="7762" y="3097"/>
                      <a:pt x="6609" y="1910"/>
                      <a:pt x="5330" y="1910"/>
                    </a:cubicBezTo>
                    <a:cubicBezTo>
                      <a:pt x="5285" y="1910"/>
                      <a:pt x="5241" y="1911"/>
                      <a:pt x="5196" y="1914"/>
                    </a:cubicBezTo>
                    <a:cubicBezTo>
                      <a:pt x="5196" y="1914"/>
                      <a:pt x="5450" y="1652"/>
                      <a:pt x="6212" y="1652"/>
                    </a:cubicBezTo>
                    <a:cubicBezTo>
                      <a:pt x="6462" y="1652"/>
                      <a:pt x="6767" y="1680"/>
                      <a:pt x="7135" y="1755"/>
                    </a:cubicBezTo>
                    <a:cubicBezTo>
                      <a:pt x="7740" y="1880"/>
                      <a:pt x="8131" y="1963"/>
                      <a:pt x="8356" y="1963"/>
                    </a:cubicBezTo>
                    <a:cubicBezTo>
                      <a:pt x="8680" y="1963"/>
                      <a:pt x="8659" y="1790"/>
                      <a:pt x="8437" y="1321"/>
                    </a:cubicBezTo>
                    <a:cubicBezTo>
                      <a:pt x="8211" y="842"/>
                      <a:pt x="7229" y="1"/>
                      <a:pt x="61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7" name="Google Shape;2807;p14"/>
              <p:cNvSpPr/>
              <p:nvPr/>
            </p:nvSpPr>
            <p:spPr>
              <a:xfrm>
                <a:off x="5108300" y="1097900"/>
                <a:ext cx="159550" cy="94200"/>
              </a:xfrm>
              <a:custGeom>
                <a:rect b="b" l="l" r="r" t="t"/>
                <a:pathLst>
                  <a:path extrusionOk="0" h="3768" w="6382">
                    <a:moveTo>
                      <a:pt x="5652" y="0"/>
                    </a:moveTo>
                    <a:cubicBezTo>
                      <a:pt x="5635" y="0"/>
                      <a:pt x="5617" y="1"/>
                      <a:pt x="5600" y="3"/>
                    </a:cubicBezTo>
                    <a:lnTo>
                      <a:pt x="507" y="437"/>
                    </a:lnTo>
                    <a:cubicBezTo>
                      <a:pt x="217" y="451"/>
                      <a:pt x="0" y="712"/>
                      <a:pt x="29" y="1001"/>
                    </a:cubicBezTo>
                    <a:lnTo>
                      <a:pt x="217" y="3287"/>
                    </a:lnTo>
                    <a:cubicBezTo>
                      <a:pt x="244" y="3559"/>
                      <a:pt x="463" y="3767"/>
                      <a:pt x="730" y="3767"/>
                    </a:cubicBezTo>
                    <a:cubicBezTo>
                      <a:pt x="747" y="3767"/>
                      <a:pt x="764" y="3766"/>
                      <a:pt x="782" y="3765"/>
                    </a:cubicBezTo>
                    <a:lnTo>
                      <a:pt x="5889" y="3331"/>
                    </a:lnTo>
                    <a:cubicBezTo>
                      <a:pt x="6179" y="3316"/>
                      <a:pt x="6381" y="3056"/>
                      <a:pt x="6367" y="2766"/>
                    </a:cubicBezTo>
                    <a:lnTo>
                      <a:pt x="6179" y="480"/>
                    </a:lnTo>
                    <a:cubicBezTo>
                      <a:pt x="6152" y="208"/>
                      <a:pt x="5920" y="0"/>
                      <a:pt x="5652" y="0"/>
                    </a:cubicBezTo>
                    <a:close/>
                  </a:path>
                </a:pathLst>
              </a:custGeom>
              <a:solidFill>
                <a:srgbClr val="F251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8" name="Google Shape;2808;p14"/>
              <p:cNvSpPr/>
              <p:nvPr/>
            </p:nvSpPr>
            <p:spPr>
              <a:xfrm>
                <a:off x="4500550" y="1132850"/>
                <a:ext cx="960825" cy="682700"/>
              </a:xfrm>
              <a:custGeom>
                <a:rect b="b" l="l" r="r" t="t"/>
                <a:pathLst>
                  <a:path extrusionOk="0" h="27308" w="38433">
                    <a:moveTo>
                      <a:pt x="34325" y="1"/>
                    </a:moveTo>
                    <a:cubicBezTo>
                      <a:pt x="34262" y="1"/>
                      <a:pt x="34199" y="3"/>
                      <a:pt x="34135" y="8"/>
                    </a:cubicBezTo>
                    <a:lnTo>
                      <a:pt x="2215" y="2685"/>
                    </a:lnTo>
                    <a:cubicBezTo>
                      <a:pt x="941" y="2801"/>
                      <a:pt x="1" y="3915"/>
                      <a:pt x="102" y="5188"/>
                    </a:cubicBezTo>
                    <a:lnTo>
                      <a:pt x="1781" y="25186"/>
                    </a:lnTo>
                    <a:cubicBezTo>
                      <a:pt x="1890" y="26401"/>
                      <a:pt x="2889" y="27308"/>
                      <a:pt x="4072" y="27308"/>
                    </a:cubicBezTo>
                    <a:cubicBezTo>
                      <a:pt x="4142" y="27308"/>
                      <a:pt x="4213" y="27305"/>
                      <a:pt x="4284" y="27298"/>
                    </a:cubicBezTo>
                    <a:lnTo>
                      <a:pt x="36204" y="24621"/>
                    </a:lnTo>
                    <a:cubicBezTo>
                      <a:pt x="37478" y="24520"/>
                      <a:pt x="38433" y="23406"/>
                      <a:pt x="38317" y="22118"/>
                    </a:cubicBezTo>
                    <a:lnTo>
                      <a:pt x="36638" y="2121"/>
                    </a:lnTo>
                    <a:cubicBezTo>
                      <a:pt x="36542" y="910"/>
                      <a:pt x="35531" y="1"/>
                      <a:pt x="3432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9" name="Google Shape;2809;p14"/>
              <p:cNvSpPr/>
              <p:nvPr/>
            </p:nvSpPr>
            <p:spPr>
              <a:xfrm>
                <a:off x="4512850" y="1301250"/>
                <a:ext cx="937325" cy="360325"/>
              </a:xfrm>
              <a:custGeom>
                <a:rect b="b" l="l" r="r" t="t"/>
                <a:pathLst>
                  <a:path extrusionOk="0" h="14413" w="37493">
                    <a:moveTo>
                      <a:pt x="36537" y="1"/>
                    </a:moveTo>
                    <a:lnTo>
                      <a:pt x="1" y="3068"/>
                    </a:lnTo>
                    <a:lnTo>
                      <a:pt x="956" y="14412"/>
                    </a:lnTo>
                    <a:lnTo>
                      <a:pt x="37492" y="11345"/>
                    </a:lnTo>
                    <a:lnTo>
                      <a:pt x="36537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0" name="Google Shape;2810;p14"/>
              <p:cNvSpPr/>
              <p:nvPr/>
            </p:nvSpPr>
            <p:spPr>
              <a:xfrm>
                <a:off x="4749450" y="1269400"/>
                <a:ext cx="472450" cy="469600"/>
              </a:xfrm>
              <a:custGeom>
                <a:rect b="b" l="l" r="r" t="t"/>
                <a:pathLst>
                  <a:path extrusionOk="0" h="18784" w="18898">
                    <a:moveTo>
                      <a:pt x="9458" y="1"/>
                    </a:moveTo>
                    <a:cubicBezTo>
                      <a:pt x="4326" y="1"/>
                      <a:pt x="130" y="4132"/>
                      <a:pt x="58" y="9276"/>
                    </a:cubicBezTo>
                    <a:cubicBezTo>
                      <a:pt x="0" y="14457"/>
                      <a:pt x="4153" y="18711"/>
                      <a:pt x="9333" y="18783"/>
                    </a:cubicBezTo>
                    <a:cubicBezTo>
                      <a:pt x="9369" y="18783"/>
                      <a:pt x="9405" y="18784"/>
                      <a:pt x="9440" y="18784"/>
                    </a:cubicBezTo>
                    <a:cubicBezTo>
                      <a:pt x="14572" y="18784"/>
                      <a:pt x="18768" y="14652"/>
                      <a:pt x="18840" y="9508"/>
                    </a:cubicBezTo>
                    <a:cubicBezTo>
                      <a:pt x="18898" y="4328"/>
                      <a:pt x="14745" y="74"/>
                      <a:pt x="9565" y="1"/>
                    </a:cubicBezTo>
                    <a:cubicBezTo>
                      <a:pt x="9529" y="1"/>
                      <a:pt x="9493" y="1"/>
                      <a:pt x="945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1" name="Google Shape;2811;p14"/>
              <p:cNvSpPr/>
              <p:nvPr/>
            </p:nvSpPr>
            <p:spPr>
              <a:xfrm>
                <a:off x="4763175" y="1305675"/>
                <a:ext cx="450775" cy="404500"/>
              </a:xfrm>
              <a:custGeom>
                <a:rect b="b" l="l" r="r" t="t"/>
                <a:pathLst>
                  <a:path extrusionOk="0" h="16180" w="18031">
                    <a:moveTo>
                      <a:pt x="9023" y="1"/>
                    </a:moveTo>
                    <a:cubicBezTo>
                      <a:pt x="8269" y="1"/>
                      <a:pt x="7503" y="107"/>
                      <a:pt x="6744" y="330"/>
                    </a:cubicBezTo>
                    <a:cubicBezTo>
                      <a:pt x="2461" y="1589"/>
                      <a:pt x="1" y="6075"/>
                      <a:pt x="1260" y="10358"/>
                    </a:cubicBezTo>
                    <a:cubicBezTo>
                      <a:pt x="2285" y="13888"/>
                      <a:pt x="5523" y="16179"/>
                      <a:pt x="9027" y="16179"/>
                    </a:cubicBezTo>
                    <a:cubicBezTo>
                      <a:pt x="9775" y="16179"/>
                      <a:pt x="10534" y="16075"/>
                      <a:pt x="11287" y="15856"/>
                    </a:cubicBezTo>
                    <a:cubicBezTo>
                      <a:pt x="15571" y="14597"/>
                      <a:pt x="18030" y="10112"/>
                      <a:pt x="16772" y="5814"/>
                    </a:cubicBezTo>
                    <a:cubicBezTo>
                      <a:pt x="15748" y="2290"/>
                      <a:pt x="12520" y="1"/>
                      <a:pt x="90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2" name="Google Shape;2812;p14"/>
              <p:cNvSpPr/>
              <p:nvPr/>
            </p:nvSpPr>
            <p:spPr>
              <a:xfrm>
                <a:off x="4804075" y="1339875"/>
                <a:ext cx="366100" cy="323950"/>
              </a:xfrm>
              <a:custGeom>
                <a:rect b="b" l="l" r="r" t="t"/>
                <a:pathLst>
                  <a:path extrusionOk="0" h="12958" w="14644">
                    <a:moveTo>
                      <a:pt x="7316" y="1"/>
                    </a:moveTo>
                    <a:cubicBezTo>
                      <a:pt x="6563" y="1"/>
                      <a:pt x="5797" y="132"/>
                      <a:pt x="5050" y="409"/>
                    </a:cubicBezTo>
                    <a:cubicBezTo>
                      <a:pt x="1708" y="1668"/>
                      <a:pt x="0" y="5401"/>
                      <a:pt x="1259" y="8744"/>
                    </a:cubicBezTo>
                    <a:cubicBezTo>
                      <a:pt x="2226" y="11353"/>
                      <a:pt x="4698" y="12958"/>
                      <a:pt x="7328" y="12958"/>
                    </a:cubicBezTo>
                    <a:cubicBezTo>
                      <a:pt x="8081" y="12958"/>
                      <a:pt x="8846" y="12826"/>
                      <a:pt x="9594" y="12549"/>
                    </a:cubicBezTo>
                    <a:cubicBezTo>
                      <a:pt x="12936" y="11290"/>
                      <a:pt x="14644" y="7557"/>
                      <a:pt x="13385" y="4215"/>
                    </a:cubicBezTo>
                    <a:cubicBezTo>
                      <a:pt x="12417" y="1605"/>
                      <a:pt x="9945" y="1"/>
                      <a:pt x="731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3" name="Google Shape;2813;p14"/>
              <p:cNvSpPr/>
              <p:nvPr/>
            </p:nvSpPr>
            <p:spPr>
              <a:xfrm>
                <a:off x="5254425" y="1172250"/>
                <a:ext cx="114850" cy="96875"/>
              </a:xfrm>
              <a:custGeom>
                <a:rect b="b" l="l" r="r" t="t"/>
                <a:pathLst>
                  <a:path extrusionOk="0" h="3875" w="4594">
                    <a:moveTo>
                      <a:pt x="2599" y="1"/>
                    </a:moveTo>
                    <a:cubicBezTo>
                      <a:pt x="2539" y="1"/>
                      <a:pt x="2478" y="4"/>
                      <a:pt x="2417" y="9"/>
                    </a:cubicBezTo>
                    <a:cubicBezTo>
                      <a:pt x="696" y="140"/>
                      <a:pt x="1" y="2296"/>
                      <a:pt x="1303" y="3410"/>
                    </a:cubicBezTo>
                    <a:cubicBezTo>
                      <a:pt x="1683" y="3731"/>
                      <a:pt x="2120" y="3874"/>
                      <a:pt x="2547" y="3874"/>
                    </a:cubicBezTo>
                    <a:cubicBezTo>
                      <a:pt x="3601" y="3874"/>
                      <a:pt x="4594" y="3000"/>
                      <a:pt x="4501" y="1775"/>
                    </a:cubicBezTo>
                    <a:cubicBezTo>
                      <a:pt x="4419" y="766"/>
                      <a:pt x="3579" y="1"/>
                      <a:pt x="25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4" name="Google Shape;2814;p14"/>
              <p:cNvSpPr/>
              <p:nvPr/>
            </p:nvSpPr>
            <p:spPr>
              <a:xfrm>
                <a:off x="4561325" y="1225950"/>
                <a:ext cx="150875" cy="106475"/>
              </a:xfrm>
              <a:custGeom>
                <a:rect b="b" l="l" r="r" t="t"/>
                <a:pathLst>
                  <a:path extrusionOk="0" h="4259" w="6035">
                    <a:moveTo>
                      <a:pt x="5034" y="1"/>
                    </a:moveTo>
                    <a:cubicBezTo>
                      <a:pt x="5015" y="1"/>
                      <a:pt x="4997" y="2"/>
                      <a:pt x="4978" y="3"/>
                    </a:cubicBezTo>
                    <a:lnTo>
                      <a:pt x="724" y="365"/>
                    </a:lnTo>
                    <a:cubicBezTo>
                      <a:pt x="305" y="394"/>
                      <a:pt x="1" y="755"/>
                      <a:pt x="30" y="1175"/>
                    </a:cubicBezTo>
                    <a:lnTo>
                      <a:pt x="232" y="3562"/>
                    </a:lnTo>
                    <a:cubicBezTo>
                      <a:pt x="274" y="3964"/>
                      <a:pt x="606" y="4259"/>
                      <a:pt x="1002" y="4259"/>
                    </a:cubicBezTo>
                    <a:cubicBezTo>
                      <a:pt x="1020" y="4259"/>
                      <a:pt x="1039" y="4258"/>
                      <a:pt x="1057" y="4257"/>
                    </a:cubicBezTo>
                    <a:lnTo>
                      <a:pt x="5311" y="3895"/>
                    </a:lnTo>
                    <a:cubicBezTo>
                      <a:pt x="5731" y="3866"/>
                      <a:pt x="6035" y="3490"/>
                      <a:pt x="6006" y="3070"/>
                    </a:cubicBezTo>
                    <a:lnTo>
                      <a:pt x="5803" y="697"/>
                    </a:lnTo>
                    <a:cubicBezTo>
                      <a:pt x="5762" y="296"/>
                      <a:pt x="5429" y="1"/>
                      <a:pt x="50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5" name="Google Shape;2815;p14"/>
              <p:cNvSpPr/>
              <p:nvPr/>
            </p:nvSpPr>
            <p:spPr>
              <a:xfrm>
                <a:off x="4553375" y="1219825"/>
                <a:ext cx="166775" cy="123225"/>
              </a:xfrm>
              <a:custGeom>
                <a:rect b="b" l="l" r="r" t="t"/>
                <a:pathLst>
                  <a:path extrusionOk="0" h="4929" w="6671">
                    <a:moveTo>
                      <a:pt x="5352" y="694"/>
                    </a:moveTo>
                    <a:cubicBezTo>
                      <a:pt x="5633" y="694"/>
                      <a:pt x="5775" y="902"/>
                      <a:pt x="5788" y="1174"/>
                    </a:cubicBezTo>
                    <a:lnTo>
                      <a:pt x="5875" y="2187"/>
                    </a:lnTo>
                    <a:lnTo>
                      <a:pt x="5948" y="3229"/>
                    </a:lnTo>
                    <a:cubicBezTo>
                      <a:pt x="5991" y="3489"/>
                      <a:pt x="5991" y="3851"/>
                      <a:pt x="5629" y="3894"/>
                    </a:cubicBezTo>
                    <a:cubicBezTo>
                      <a:pt x="5621" y="3895"/>
                      <a:pt x="5613" y="3896"/>
                      <a:pt x="5605" y="3896"/>
                    </a:cubicBezTo>
                    <a:lnTo>
                      <a:pt x="5605" y="3896"/>
                    </a:lnTo>
                    <a:lnTo>
                      <a:pt x="2330" y="4184"/>
                    </a:lnTo>
                    <a:lnTo>
                      <a:pt x="1592" y="4227"/>
                    </a:lnTo>
                    <a:cubicBezTo>
                      <a:pt x="1518" y="4247"/>
                      <a:pt x="1444" y="4258"/>
                      <a:pt x="1371" y="4258"/>
                    </a:cubicBezTo>
                    <a:cubicBezTo>
                      <a:pt x="1285" y="4258"/>
                      <a:pt x="1200" y="4244"/>
                      <a:pt x="1115" y="4213"/>
                    </a:cubicBezTo>
                    <a:cubicBezTo>
                      <a:pt x="898" y="4111"/>
                      <a:pt x="883" y="3909"/>
                      <a:pt x="869" y="3692"/>
                    </a:cubicBezTo>
                    <a:lnTo>
                      <a:pt x="796" y="2751"/>
                    </a:lnTo>
                    <a:lnTo>
                      <a:pt x="710" y="1753"/>
                    </a:lnTo>
                    <a:cubicBezTo>
                      <a:pt x="681" y="1565"/>
                      <a:pt x="652" y="1319"/>
                      <a:pt x="796" y="1159"/>
                    </a:cubicBezTo>
                    <a:cubicBezTo>
                      <a:pt x="912" y="1058"/>
                      <a:pt x="1071" y="1015"/>
                      <a:pt x="1230" y="1015"/>
                    </a:cubicBezTo>
                    <a:lnTo>
                      <a:pt x="1968" y="957"/>
                    </a:lnTo>
                    <a:cubicBezTo>
                      <a:pt x="3068" y="870"/>
                      <a:pt x="4197" y="725"/>
                      <a:pt x="5296" y="696"/>
                    </a:cubicBezTo>
                    <a:cubicBezTo>
                      <a:pt x="5316" y="695"/>
                      <a:pt x="5334" y="694"/>
                      <a:pt x="5352" y="694"/>
                    </a:cubicBezTo>
                    <a:close/>
                    <a:moveTo>
                      <a:pt x="5353" y="0"/>
                    </a:moveTo>
                    <a:cubicBezTo>
                      <a:pt x="5334" y="0"/>
                      <a:pt x="5315" y="1"/>
                      <a:pt x="5296" y="2"/>
                    </a:cubicBezTo>
                    <a:lnTo>
                      <a:pt x="4848" y="45"/>
                    </a:lnTo>
                    <a:lnTo>
                      <a:pt x="2677" y="219"/>
                    </a:lnTo>
                    <a:lnTo>
                      <a:pt x="1071" y="364"/>
                    </a:lnTo>
                    <a:cubicBezTo>
                      <a:pt x="594" y="378"/>
                      <a:pt x="189" y="682"/>
                      <a:pt x="58" y="1131"/>
                    </a:cubicBezTo>
                    <a:cubicBezTo>
                      <a:pt x="0" y="1391"/>
                      <a:pt x="0" y="1651"/>
                      <a:pt x="58" y="1926"/>
                    </a:cubicBezTo>
                    <a:cubicBezTo>
                      <a:pt x="102" y="2578"/>
                      <a:pt x="145" y="3229"/>
                      <a:pt x="218" y="3880"/>
                    </a:cubicBezTo>
                    <a:cubicBezTo>
                      <a:pt x="232" y="4357"/>
                      <a:pt x="565" y="4777"/>
                      <a:pt x="1028" y="4907"/>
                    </a:cubicBezTo>
                    <a:cubicBezTo>
                      <a:pt x="1129" y="4922"/>
                      <a:pt x="1230" y="4929"/>
                      <a:pt x="1334" y="4929"/>
                    </a:cubicBezTo>
                    <a:cubicBezTo>
                      <a:pt x="1437" y="4929"/>
                      <a:pt x="1542" y="4922"/>
                      <a:pt x="1650" y="4907"/>
                    </a:cubicBezTo>
                    <a:lnTo>
                      <a:pt x="5513" y="4574"/>
                    </a:lnTo>
                    <a:lnTo>
                      <a:pt x="5629" y="4574"/>
                    </a:lnTo>
                    <a:cubicBezTo>
                      <a:pt x="5632" y="4574"/>
                      <a:pt x="5635" y="4574"/>
                      <a:pt x="5637" y="4574"/>
                    </a:cubicBezTo>
                    <a:lnTo>
                      <a:pt x="5637" y="4574"/>
                    </a:lnTo>
                    <a:cubicBezTo>
                      <a:pt x="6227" y="4526"/>
                      <a:pt x="6671" y="4022"/>
                      <a:pt x="6657" y="3417"/>
                    </a:cubicBezTo>
                    <a:lnTo>
                      <a:pt x="6599" y="2766"/>
                    </a:lnTo>
                    <a:cubicBezTo>
                      <a:pt x="6541" y="2172"/>
                      <a:pt x="6512" y="1565"/>
                      <a:pt x="6440" y="957"/>
                    </a:cubicBezTo>
                    <a:cubicBezTo>
                      <a:pt x="6370" y="411"/>
                      <a:pt x="5907" y="0"/>
                      <a:pt x="5353" y="0"/>
                    </a:cubicBezTo>
                    <a:close/>
                  </a:path>
                </a:pathLst>
              </a:custGeom>
              <a:solidFill>
                <a:srgbClr val="F2519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6" name="Google Shape;2816;p14"/>
              <p:cNvSpPr/>
              <p:nvPr/>
            </p:nvSpPr>
            <p:spPr>
              <a:xfrm>
                <a:off x="4524800" y="1689000"/>
                <a:ext cx="1008200" cy="372675"/>
              </a:xfrm>
              <a:custGeom>
                <a:rect b="b" l="l" r="r" t="t"/>
                <a:pathLst>
                  <a:path extrusionOk="0" h="14907" w="40328">
                    <a:moveTo>
                      <a:pt x="4745" y="1517"/>
                    </a:moveTo>
                    <a:cubicBezTo>
                      <a:pt x="4750" y="1517"/>
                      <a:pt x="4756" y="1522"/>
                      <a:pt x="4761" y="1536"/>
                    </a:cubicBezTo>
                    <a:cubicBezTo>
                      <a:pt x="4732" y="1536"/>
                      <a:pt x="4735" y="1517"/>
                      <a:pt x="4745" y="1517"/>
                    </a:cubicBezTo>
                    <a:close/>
                    <a:moveTo>
                      <a:pt x="28016" y="5917"/>
                    </a:moveTo>
                    <a:cubicBezTo>
                      <a:pt x="28032" y="5917"/>
                      <a:pt x="28132" y="6058"/>
                      <a:pt x="28159" y="6137"/>
                    </a:cubicBezTo>
                    <a:cubicBezTo>
                      <a:pt x="28101" y="6079"/>
                      <a:pt x="28057" y="6007"/>
                      <a:pt x="28014" y="5920"/>
                    </a:cubicBezTo>
                    <a:cubicBezTo>
                      <a:pt x="28014" y="5918"/>
                      <a:pt x="28015" y="5917"/>
                      <a:pt x="28016" y="5917"/>
                    </a:cubicBezTo>
                    <a:close/>
                    <a:moveTo>
                      <a:pt x="25569" y="6919"/>
                    </a:moveTo>
                    <a:lnTo>
                      <a:pt x="25569" y="6919"/>
                    </a:lnTo>
                    <a:cubicBezTo>
                      <a:pt x="25525" y="6977"/>
                      <a:pt x="25453" y="7020"/>
                      <a:pt x="25380" y="7049"/>
                    </a:cubicBezTo>
                    <a:lnTo>
                      <a:pt x="25207" y="7049"/>
                    </a:lnTo>
                    <a:lnTo>
                      <a:pt x="25569" y="6919"/>
                    </a:lnTo>
                    <a:close/>
                    <a:moveTo>
                      <a:pt x="4139" y="5877"/>
                    </a:moveTo>
                    <a:lnTo>
                      <a:pt x="4211" y="5920"/>
                    </a:lnTo>
                    <a:cubicBezTo>
                      <a:pt x="4515" y="6094"/>
                      <a:pt x="4732" y="6354"/>
                      <a:pt x="4848" y="6687"/>
                    </a:cubicBezTo>
                    <a:cubicBezTo>
                      <a:pt x="4906" y="6875"/>
                      <a:pt x="4906" y="7092"/>
                      <a:pt x="4848" y="7280"/>
                    </a:cubicBezTo>
                    <a:lnTo>
                      <a:pt x="4790" y="7411"/>
                    </a:lnTo>
                    <a:cubicBezTo>
                      <a:pt x="4587" y="7353"/>
                      <a:pt x="4414" y="7237"/>
                      <a:pt x="4283" y="7063"/>
                    </a:cubicBezTo>
                    <a:cubicBezTo>
                      <a:pt x="4052" y="6716"/>
                      <a:pt x="3994" y="6268"/>
                      <a:pt x="4139" y="5877"/>
                    </a:cubicBezTo>
                    <a:close/>
                    <a:moveTo>
                      <a:pt x="5058" y="7423"/>
                    </a:moveTo>
                    <a:cubicBezTo>
                      <a:pt x="5064" y="7423"/>
                      <a:pt x="5063" y="7427"/>
                      <a:pt x="5050" y="7440"/>
                    </a:cubicBezTo>
                    <a:lnTo>
                      <a:pt x="4992" y="7440"/>
                    </a:lnTo>
                    <a:cubicBezTo>
                      <a:pt x="5026" y="7431"/>
                      <a:pt x="5050" y="7423"/>
                      <a:pt x="5058" y="7423"/>
                    </a:cubicBezTo>
                    <a:close/>
                    <a:moveTo>
                      <a:pt x="2518" y="9703"/>
                    </a:moveTo>
                    <a:cubicBezTo>
                      <a:pt x="2523" y="9703"/>
                      <a:pt x="2521" y="9717"/>
                      <a:pt x="2504" y="9726"/>
                    </a:cubicBezTo>
                    <a:cubicBezTo>
                      <a:pt x="2509" y="9709"/>
                      <a:pt x="2515" y="9703"/>
                      <a:pt x="2518" y="9703"/>
                    </a:cubicBezTo>
                    <a:close/>
                    <a:moveTo>
                      <a:pt x="34670" y="11607"/>
                    </a:moveTo>
                    <a:cubicBezTo>
                      <a:pt x="34664" y="11631"/>
                      <a:pt x="34660" y="11640"/>
                      <a:pt x="34659" y="11640"/>
                    </a:cubicBezTo>
                    <a:cubicBezTo>
                      <a:pt x="34658" y="11640"/>
                      <a:pt x="34662" y="11624"/>
                      <a:pt x="34670" y="11607"/>
                    </a:cubicBezTo>
                    <a:close/>
                    <a:moveTo>
                      <a:pt x="5816" y="0"/>
                    </a:moveTo>
                    <a:cubicBezTo>
                      <a:pt x="5754" y="0"/>
                      <a:pt x="5718" y="2"/>
                      <a:pt x="5716" y="2"/>
                    </a:cubicBezTo>
                    <a:cubicBezTo>
                      <a:pt x="4254" y="147"/>
                      <a:pt x="2750" y="784"/>
                      <a:pt x="1983" y="2086"/>
                    </a:cubicBezTo>
                    <a:cubicBezTo>
                      <a:pt x="1578" y="2853"/>
                      <a:pt x="1592" y="4097"/>
                      <a:pt x="2229" y="4763"/>
                    </a:cubicBezTo>
                    <a:cubicBezTo>
                      <a:pt x="2388" y="4936"/>
                      <a:pt x="2590" y="5081"/>
                      <a:pt x="2808" y="5197"/>
                    </a:cubicBezTo>
                    <a:cubicBezTo>
                      <a:pt x="2098" y="5457"/>
                      <a:pt x="1389" y="5891"/>
                      <a:pt x="1143" y="6543"/>
                    </a:cubicBezTo>
                    <a:cubicBezTo>
                      <a:pt x="869" y="7295"/>
                      <a:pt x="1143" y="8134"/>
                      <a:pt x="1795" y="8597"/>
                    </a:cubicBezTo>
                    <a:cubicBezTo>
                      <a:pt x="2185" y="8843"/>
                      <a:pt x="2634" y="8973"/>
                      <a:pt x="3097" y="9002"/>
                    </a:cubicBezTo>
                    <a:cubicBezTo>
                      <a:pt x="2967" y="9089"/>
                      <a:pt x="2851" y="9176"/>
                      <a:pt x="2764" y="9176"/>
                    </a:cubicBezTo>
                    <a:cubicBezTo>
                      <a:pt x="2344" y="9219"/>
                      <a:pt x="1939" y="9321"/>
                      <a:pt x="1534" y="9451"/>
                    </a:cubicBezTo>
                    <a:cubicBezTo>
                      <a:pt x="1143" y="9610"/>
                      <a:pt x="666" y="9813"/>
                      <a:pt x="377" y="10117"/>
                    </a:cubicBezTo>
                    <a:cubicBezTo>
                      <a:pt x="87" y="10420"/>
                      <a:pt x="44" y="10782"/>
                      <a:pt x="15" y="11187"/>
                    </a:cubicBezTo>
                    <a:cubicBezTo>
                      <a:pt x="0" y="11578"/>
                      <a:pt x="15" y="11954"/>
                      <a:pt x="58" y="12345"/>
                    </a:cubicBezTo>
                    <a:cubicBezTo>
                      <a:pt x="73" y="12793"/>
                      <a:pt x="174" y="13242"/>
                      <a:pt x="348" y="13647"/>
                    </a:cubicBezTo>
                    <a:cubicBezTo>
                      <a:pt x="782" y="14472"/>
                      <a:pt x="1708" y="14906"/>
                      <a:pt x="2605" y="14906"/>
                    </a:cubicBezTo>
                    <a:cubicBezTo>
                      <a:pt x="3401" y="14906"/>
                      <a:pt x="4197" y="14732"/>
                      <a:pt x="4920" y="14385"/>
                    </a:cubicBezTo>
                    <a:lnTo>
                      <a:pt x="5586" y="14038"/>
                    </a:lnTo>
                    <a:cubicBezTo>
                      <a:pt x="5716" y="14342"/>
                      <a:pt x="5976" y="14544"/>
                      <a:pt x="6295" y="14588"/>
                    </a:cubicBezTo>
                    <a:cubicBezTo>
                      <a:pt x="6375" y="14593"/>
                      <a:pt x="6456" y="14595"/>
                      <a:pt x="6537" y="14595"/>
                    </a:cubicBezTo>
                    <a:cubicBezTo>
                      <a:pt x="7152" y="14595"/>
                      <a:pt x="7770" y="14450"/>
                      <a:pt x="8321" y="14168"/>
                    </a:cubicBezTo>
                    <a:lnTo>
                      <a:pt x="8436" y="14110"/>
                    </a:lnTo>
                    <a:cubicBezTo>
                      <a:pt x="8494" y="14197"/>
                      <a:pt x="8567" y="14255"/>
                      <a:pt x="8668" y="14284"/>
                    </a:cubicBezTo>
                    <a:cubicBezTo>
                      <a:pt x="8867" y="14348"/>
                      <a:pt x="9083" y="14375"/>
                      <a:pt x="9303" y="14375"/>
                    </a:cubicBezTo>
                    <a:cubicBezTo>
                      <a:pt x="9624" y="14375"/>
                      <a:pt x="9952" y="14318"/>
                      <a:pt x="10245" y="14240"/>
                    </a:cubicBezTo>
                    <a:cubicBezTo>
                      <a:pt x="10650" y="14139"/>
                      <a:pt x="11041" y="13965"/>
                      <a:pt x="11417" y="13734"/>
                    </a:cubicBezTo>
                    <a:cubicBezTo>
                      <a:pt x="11518" y="13821"/>
                      <a:pt x="11634" y="13879"/>
                      <a:pt x="11764" y="13937"/>
                    </a:cubicBezTo>
                    <a:cubicBezTo>
                      <a:pt x="12281" y="14202"/>
                      <a:pt x="12884" y="14325"/>
                      <a:pt x="13491" y="14325"/>
                    </a:cubicBezTo>
                    <a:cubicBezTo>
                      <a:pt x="14107" y="14325"/>
                      <a:pt x="14727" y="14199"/>
                      <a:pt x="15266" y="13965"/>
                    </a:cubicBezTo>
                    <a:cubicBezTo>
                      <a:pt x="15570" y="13850"/>
                      <a:pt x="15859" y="13676"/>
                      <a:pt x="16134" y="13488"/>
                    </a:cubicBezTo>
                    <a:cubicBezTo>
                      <a:pt x="16308" y="13705"/>
                      <a:pt x="16554" y="13850"/>
                      <a:pt x="16829" y="13893"/>
                    </a:cubicBezTo>
                    <a:cubicBezTo>
                      <a:pt x="17004" y="13930"/>
                      <a:pt x="17183" y="13948"/>
                      <a:pt x="17362" y="13948"/>
                    </a:cubicBezTo>
                    <a:cubicBezTo>
                      <a:pt x="17744" y="13948"/>
                      <a:pt x="18128" y="13867"/>
                      <a:pt x="18493" y="13720"/>
                    </a:cubicBezTo>
                    <a:lnTo>
                      <a:pt x="18970" y="13459"/>
                    </a:lnTo>
                    <a:lnTo>
                      <a:pt x="19115" y="13560"/>
                    </a:lnTo>
                    <a:cubicBezTo>
                      <a:pt x="19375" y="13682"/>
                      <a:pt x="19672" y="13727"/>
                      <a:pt x="19964" y="13727"/>
                    </a:cubicBezTo>
                    <a:cubicBezTo>
                      <a:pt x="20192" y="13727"/>
                      <a:pt x="20417" y="13700"/>
                      <a:pt x="20620" y="13662"/>
                    </a:cubicBezTo>
                    <a:cubicBezTo>
                      <a:pt x="21141" y="13575"/>
                      <a:pt x="21633" y="13329"/>
                      <a:pt x="21994" y="12938"/>
                    </a:cubicBezTo>
                    <a:lnTo>
                      <a:pt x="22052" y="13025"/>
                    </a:lnTo>
                    <a:cubicBezTo>
                      <a:pt x="22300" y="13310"/>
                      <a:pt x="22739" y="13393"/>
                      <a:pt x="23123" y="13393"/>
                    </a:cubicBezTo>
                    <a:cubicBezTo>
                      <a:pt x="23188" y="13393"/>
                      <a:pt x="23251" y="13391"/>
                      <a:pt x="23311" y="13387"/>
                    </a:cubicBezTo>
                    <a:cubicBezTo>
                      <a:pt x="23731" y="13372"/>
                      <a:pt x="24802" y="13097"/>
                      <a:pt x="25265" y="12562"/>
                    </a:cubicBezTo>
                    <a:cubicBezTo>
                      <a:pt x="25380" y="12446"/>
                      <a:pt x="25482" y="12301"/>
                      <a:pt x="25540" y="12142"/>
                    </a:cubicBezTo>
                    <a:cubicBezTo>
                      <a:pt x="25554" y="12258"/>
                      <a:pt x="25597" y="12359"/>
                      <a:pt x="25641" y="12446"/>
                    </a:cubicBezTo>
                    <a:cubicBezTo>
                      <a:pt x="25901" y="12924"/>
                      <a:pt x="26408" y="13010"/>
                      <a:pt x="26900" y="13010"/>
                    </a:cubicBezTo>
                    <a:cubicBezTo>
                      <a:pt x="26921" y="13011"/>
                      <a:pt x="26942" y="13011"/>
                      <a:pt x="26962" y="13011"/>
                    </a:cubicBezTo>
                    <a:cubicBezTo>
                      <a:pt x="27649" y="13011"/>
                      <a:pt x="28305" y="12780"/>
                      <a:pt x="28853" y="12345"/>
                    </a:cubicBezTo>
                    <a:cubicBezTo>
                      <a:pt x="29464" y="12801"/>
                      <a:pt x="30222" y="13006"/>
                      <a:pt x="30990" y="13006"/>
                    </a:cubicBezTo>
                    <a:cubicBezTo>
                      <a:pt x="31805" y="13006"/>
                      <a:pt x="32632" y="12776"/>
                      <a:pt x="33310" y="12374"/>
                    </a:cubicBezTo>
                    <a:lnTo>
                      <a:pt x="33426" y="12301"/>
                    </a:lnTo>
                    <a:cubicBezTo>
                      <a:pt x="33541" y="12229"/>
                      <a:pt x="33643" y="12142"/>
                      <a:pt x="33744" y="12055"/>
                    </a:cubicBezTo>
                    <a:cubicBezTo>
                      <a:pt x="33999" y="12333"/>
                      <a:pt x="34392" y="12398"/>
                      <a:pt x="34754" y="12398"/>
                    </a:cubicBezTo>
                    <a:cubicBezTo>
                      <a:pt x="34845" y="12398"/>
                      <a:pt x="34933" y="12394"/>
                      <a:pt x="35017" y="12388"/>
                    </a:cubicBezTo>
                    <a:cubicBezTo>
                      <a:pt x="35437" y="12345"/>
                      <a:pt x="36247" y="12113"/>
                      <a:pt x="36667" y="11708"/>
                    </a:cubicBezTo>
                    <a:cubicBezTo>
                      <a:pt x="36942" y="11911"/>
                      <a:pt x="37260" y="12041"/>
                      <a:pt x="37607" y="12113"/>
                    </a:cubicBezTo>
                    <a:cubicBezTo>
                      <a:pt x="37707" y="12124"/>
                      <a:pt x="37807" y="12129"/>
                      <a:pt x="37907" y="12129"/>
                    </a:cubicBezTo>
                    <a:cubicBezTo>
                      <a:pt x="38517" y="12129"/>
                      <a:pt x="39123" y="11941"/>
                      <a:pt x="39633" y="11592"/>
                    </a:cubicBezTo>
                    <a:cubicBezTo>
                      <a:pt x="40009" y="11332"/>
                      <a:pt x="40328" y="10941"/>
                      <a:pt x="40313" y="10464"/>
                    </a:cubicBezTo>
                    <a:cubicBezTo>
                      <a:pt x="40313" y="10420"/>
                      <a:pt x="40313" y="10391"/>
                      <a:pt x="40299" y="10363"/>
                    </a:cubicBezTo>
                    <a:cubicBezTo>
                      <a:pt x="40299" y="10334"/>
                      <a:pt x="40313" y="10319"/>
                      <a:pt x="40313" y="10305"/>
                    </a:cubicBezTo>
                    <a:cubicBezTo>
                      <a:pt x="40226" y="9379"/>
                      <a:pt x="40154" y="8453"/>
                      <a:pt x="40082" y="7541"/>
                    </a:cubicBezTo>
                    <a:cubicBezTo>
                      <a:pt x="40053" y="7150"/>
                      <a:pt x="40082" y="6673"/>
                      <a:pt x="39865" y="6354"/>
                    </a:cubicBezTo>
                    <a:cubicBezTo>
                      <a:pt x="39677" y="6123"/>
                      <a:pt x="39387" y="5993"/>
                      <a:pt x="39083" y="5978"/>
                    </a:cubicBezTo>
                    <a:cubicBezTo>
                      <a:pt x="39008" y="5972"/>
                      <a:pt x="38933" y="5969"/>
                      <a:pt x="38859" y="5969"/>
                    </a:cubicBezTo>
                    <a:cubicBezTo>
                      <a:pt x="38385" y="5969"/>
                      <a:pt x="37917" y="6088"/>
                      <a:pt x="37492" y="6325"/>
                    </a:cubicBezTo>
                    <a:cubicBezTo>
                      <a:pt x="37318" y="6412"/>
                      <a:pt x="37159" y="6514"/>
                      <a:pt x="37014" y="6644"/>
                    </a:cubicBezTo>
                    <a:cubicBezTo>
                      <a:pt x="36679" y="6386"/>
                      <a:pt x="36264" y="6232"/>
                      <a:pt x="35839" y="6232"/>
                    </a:cubicBezTo>
                    <a:cubicBezTo>
                      <a:pt x="35787" y="6232"/>
                      <a:pt x="35735" y="6234"/>
                      <a:pt x="35683" y="6239"/>
                    </a:cubicBezTo>
                    <a:cubicBezTo>
                      <a:pt x="34988" y="6239"/>
                      <a:pt x="34308" y="6499"/>
                      <a:pt x="33773" y="6962"/>
                    </a:cubicBezTo>
                    <a:cubicBezTo>
                      <a:pt x="33336" y="6622"/>
                      <a:pt x="32786" y="6220"/>
                      <a:pt x="32252" y="6220"/>
                    </a:cubicBezTo>
                    <a:cubicBezTo>
                      <a:pt x="32151" y="6220"/>
                      <a:pt x="32049" y="6235"/>
                      <a:pt x="31950" y="6268"/>
                    </a:cubicBezTo>
                    <a:cubicBezTo>
                      <a:pt x="31393" y="6446"/>
                      <a:pt x="30935" y="6512"/>
                      <a:pt x="30553" y="6512"/>
                    </a:cubicBezTo>
                    <a:cubicBezTo>
                      <a:pt x="30160" y="6512"/>
                      <a:pt x="29848" y="6442"/>
                      <a:pt x="29591" y="6354"/>
                    </a:cubicBezTo>
                    <a:cubicBezTo>
                      <a:pt x="29982" y="6311"/>
                      <a:pt x="30344" y="6152"/>
                      <a:pt x="30647" y="5906"/>
                    </a:cubicBezTo>
                    <a:cubicBezTo>
                      <a:pt x="31168" y="5428"/>
                      <a:pt x="31458" y="4734"/>
                      <a:pt x="31414" y="4025"/>
                    </a:cubicBezTo>
                    <a:cubicBezTo>
                      <a:pt x="31414" y="3837"/>
                      <a:pt x="31356" y="3649"/>
                      <a:pt x="31255" y="3489"/>
                    </a:cubicBezTo>
                    <a:lnTo>
                      <a:pt x="31125" y="3403"/>
                    </a:lnTo>
                    <a:cubicBezTo>
                      <a:pt x="31015" y="3333"/>
                      <a:pt x="30874" y="3306"/>
                      <a:pt x="30721" y="3306"/>
                    </a:cubicBezTo>
                    <a:cubicBezTo>
                      <a:pt x="30429" y="3306"/>
                      <a:pt x="30099" y="3404"/>
                      <a:pt x="29881" y="3489"/>
                    </a:cubicBezTo>
                    <a:lnTo>
                      <a:pt x="29779" y="3518"/>
                    </a:lnTo>
                    <a:cubicBezTo>
                      <a:pt x="29808" y="3301"/>
                      <a:pt x="29779" y="3084"/>
                      <a:pt x="29707" y="2882"/>
                    </a:cubicBezTo>
                    <a:cubicBezTo>
                      <a:pt x="29577" y="2650"/>
                      <a:pt x="29403" y="2448"/>
                      <a:pt x="29172" y="2303"/>
                    </a:cubicBezTo>
                    <a:cubicBezTo>
                      <a:pt x="29012" y="2216"/>
                      <a:pt x="28868" y="2115"/>
                      <a:pt x="28723" y="1999"/>
                    </a:cubicBezTo>
                    <a:cubicBezTo>
                      <a:pt x="28781" y="1840"/>
                      <a:pt x="28795" y="1666"/>
                      <a:pt x="28766" y="1493"/>
                    </a:cubicBezTo>
                    <a:cubicBezTo>
                      <a:pt x="28680" y="1261"/>
                      <a:pt x="28434" y="1203"/>
                      <a:pt x="28217" y="1189"/>
                    </a:cubicBezTo>
                    <a:cubicBezTo>
                      <a:pt x="28192" y="1188"/>
                      <a:pt x="28168" y="1187"/>
                      <a:pt x="28143" y="1187"/>
                    </a:cubicBezTo>
                    <a:cubicBezTo>
                      <a:pt x="27734" y="1187"/>
                      <a:pt x="27327" y="1301"/>
                      <a:pt x="26972" y="1493"/>
                    </a:cubicBezTo>
                    <a:cubicBezTo>
                      <a:pt x="26856" y="1536"/>
                      <a:pt x="26770" y="1579"/>
                      <a:pt x="26683" y="1652"/>
                    </a:cubicBezTo>
                    <a:cubicBezTo>
                      <a:pt x="26625" y="1623"/>
                      <a:pt x="26567" y="1608"/>
                      <a:pt x="26509" y="1594"/>
                    </a:cubicBezTo>
                    <a:cubicBezTo>
                      <a:pt x="26315" y="1525"/>
                      <a:pt x="26108" y="1495"/>
                      <a:pt x="25897" y="1495"/>
                    </a:cubicBezTo>
                    <a:cubicBezTo>
                      <a:pt x="25355" y="1495"/>
                      <a:pt x="24787" y="1695"/>
                      <a:pt x="24339" y="1956"/>
                    </a:cubicBezTo>
                    <a:cubicBezTo>
                      <a:pt x="23890" y="2231"/>
                      <a:pt x="23485" y="2578"/>
                      <a:pt x="23167" y="2997"/>
                    </a:cubicBezTo>
                    <a:cubicBezTo>
                      <a:pt x="22938" y="2818"/>
                      <a:pt x="22635" y="2749"/>
                      <a:pt x="22316" y="2749"/>
                    </a:cubicBezTo>
                    <a:cubicBezTo>
                      <a:pt x="22070" y="2749"/>
                      <a:pt x="21814" y="2790"/>
                      <a:pt x="21575" y="2853"/>
                    </a:cubicBezTo>
                    <a:cubicBezTo>
                      <a:pt x="21332" y="2482"/>
                      <a:pt x="20903" y="2316"/>
                      <a:pt x="20446" y="2316"/>
                    </a:cubicBezTo>
                    <a:cubicBezTo>
                      <a:pt x="20331" y="2316"/>
                      <a:pt x="20215" y="2326"/>
                      <a:pt x="20099" y="2346"/>
                    </a:cubicBezTo>
                    <a:cubicBezTo>
                      <a:pt x="19578" y="2419"/>
                      <a:pt x="19101" y="2636"/>
                      <a:pt x="18681" y="2954"/>
                    </a:cubicBezTo>
                    <a:lnTo>
                      <a:pt x="18522" y="2954"/>
                    </a:lnTo>
                    <a:cubicBezTo>
                      <a:pt x="17957" y="2954"/>
                      <a:pt x="17408" y="3157"/>
                      <a:pt x="16973" y="3518"/>
                    </a:cubicBezTo>
                    <a:lnTo>
                      <a:pt x="16930" y="3518"/>
                    </a:lnTo>
                    <a:cubicBezTo>
                      <a:pt x="16745" y="3475"/>
                      <a:pt x="16557" y="3453"/>
                      <a:pt x="16371" y="3453"/>
                    </a:cubicBezTo>
                    <a:cubicBezTo>
                      <a:pt x="16119" y="3453"/>
                      <a:pt x="15869" y="3493"/>
                      <a:pt x="15628" y="3576"/>
                    </a:cubicBezTo>
                    <a:cubicBezTo>
                      <a:pt x="15452" y="3171"/>
                      <a:pt x="15045" y="3031"/>
                      <a:pt x="14612" y="3031"/>
                    </a:cubicBezTo>
                    <a:cubicBezTo>
                      <a:pt x="14473" y="3031"/>
                      <a:pt x="14332" y="3045"/>
                      <a:pt x="14195" y="3070"/>
                    </a:cubicBezTo>
                    <a:cubicBezTo>
                      <a:pt x="13689" y="3157"/>
                      <a:pt x="13197" y="3359"/>
                      <a:pt x="12763" y="3663"/>
                    </a:cubicBezTo>
                    <a:lnTo>
                      <a:pt x="12734" y="3663"/>
                    </a:lnTo>
                    <a:cubicBezTo>
                      <a:pt x="12198" y="3663"/>
                      <a:pt x="11678" y="3793"/>
                      <a:pt x="11214" y="4054"/>
                    </a:cubicBezTo>
                    <a:cubicBezTo>
                      <a:pt x="10940" y="3808"/>
                      <a:pt x="10448" y="3750"/>
                      <a:pt x="10129" y="3721"/>
                    </a:cubicBezTo>
                    <a:cubicBezTo>
                      <a:pt x="10104" y="3720"/>
                      <a:pt x="10078" y="3719"/>
                      <a:pt x="10052" y="3719"/>
                    </a:cubicBezTo>
                    <a:cubicBezTo>
                      <a:pt x="9774" y="3719"/>
                      <a:pt x="9499" y="3790"/>
                      <a:pt x="9261" y="3909"/>
                    </a:cubicBezTo>
                    <a:cubicBezTo>
                      <a:pt x="8985" y="3721"/>
                      <a:pt x="8667" y="3618"/>
                      <a:pt x="8339" y="3618"/>
                    </a:cubicBezTo>
                    <a:cubicBezTo>
                      <a:pt x="8237" y="3618"/>
                      <a:pt x="8134" y="3628"/>
                      <a:pt x="8031" y="3649"/>
                    </a:cubicBezTo>
                    <a:cubicBezTo>
                      <a:pt x="7539" y="3721"/>
                      <a:pt x="7105" y="3981"/>
                      <a:pt x="6816" y="4387"/>
                    </a:cubicBezTo>
                    <a:cubicBezTo>
                      <a:pt x="6656" y="4271"/>
                      <a:pt x="6483" y="4169"/>
                      <a:pt x="6295" y="4083"/>
                    </a:cubicBezTo>
                    <a:lnTo>
                      <a:pt x="6208" y="4039"/>
                    </a:lnTo>
                    <a:cubicBezTo>
                      <a:pt x="6526" y="3895"/>
                      <a:pt x="6902" y="3721"/>
                      <a:pt x="7076" y="3388"/>
                    </a:cubicBezTo>
                    <a:cubicBezTo>
                      <a:pt x="7409" y="2722"/>
                      <a:pt x="7669" y="1927"/>
                      <a:pt x="7611" y="1160"/>
                    </a:cubicBezTo>
                    <a:cubicBezTo>
                      <a:pt x="7549" y="75"/>
                      <a:pt x="6198" y="0"/>
                      <a:pt x="5816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7" name="Google Shape;2817;p14"/>
              <p:cNvSpPr/>
              <p:nvPr/>
            </p:nvSpPr>
            <p:spPr>
              <a:xfrm>
                <a:off x="4577250" y="1699450"/>
                <a:ext cx="113975" cy="192800"/>
              </a:xfrm>
              <a:custGeom>
                <a:rect b="b" l="l" r="r" t="t"/>
                <a:pathLst>
                  <a:path extrusionOk="0" h="7712" w="4559">
                    <a:moveTo>
                      <a:pt x="3381" y="0"/>
                    </a:moveTo>
                    <a:cubicBezTo>
                      <a:pt x="3346" y="0"/>
                      <a:pt x="3309" y="2"/>
                      <a:pt x="3271" y="4"/>
                    </a:cubicBezTo>
                    <a:cubicBezTo>
                      <a:pt x="1650" y="149"/>
                      <a:pt x="724" y="1697"/>
                      <a:pt x="811" y="2724"/>
                    </a:cubicBezTo>
                    <a:cubicBezTo>
                      <a:pt x="956" y="4403"/>
                      <a:pt x="3792" y="4200"/>
                      <a:pt x="3922" y="5806"/>
                    </a:cubicBezTo>
                    <a:cubicBezTo>
                      <a:pt x="4023" y="6703"/>
                      <a:pt x="3300" y="7224"/>
                      <a:pt x="2316" y="7311"/>
                    </a:cubicBezTo>
                    <a:cubicBezTo>
                      <a:pt x="2241" y="7319"/>
                      <a:pt x="2169" y="7323"/>
                      <a:pt x="2100" y="7323"/>
                    </a:cubicBezTo>
                    <a:cubicBezTo>
                      <a:pt x="1271" y="7323"/>
                      <a:pt x="835" y="6779"/>
                      <a:pt x="782" y="6125"/>
                    </a:cubicBezTo>
                    <a:cubicBezTo>
                      <a:pt x="753" y="5661"/>
                      <a:pt x="883" y="5198"/>
                      <a:pt x="1173" y="4837"/>
                    </a:cubicBezTo>
                    <a:lnTo>
                      <a:pt x="1173" y="4837"/>
                    </a:lnTo>
                    <a:cubicBezTo>
                      <a:pt x="666" y="4880"/>
                      <a:pt x="0" y="5068"/>
                      <a:pt x="87" y="6197"/>
                    </a:cubicBezTo>
                    <a:cubicBezTo>
                      <a:pt x="181" y="7226"/>
                      <a:pt x="928" y="7712"/>
                      <a:pt x="1931" y="7712"/>
                    </a:cubicBezTo>
                    <a:cubicBezTo>
                      <a:pt x="2014" y="7712"/>
                      <a:pt x="2099" y="7708"/>
                      <a:pt x="2185" y="7702"/>
                    </a:cubicBezTo>
                    <a:cubicBezTo>
                      <a:pt x="3329" y="7600"/>
                      <a:pt x="4558" y="6790"/>
                      <a:pt x="4457" y="5502"/>
                    </a:cubicBezTo>
                    <a:cubicBezTo>
                      <a:pt x="4284" y="3592"/>
                      <a:pt x="1505" y="3867"/>
                      <a:pt x="1390" y="2464"/>
                    </a:cubicBezTo>
                    <a:cubicBezTo>
                      <a:pt x="1317" y="1697"/>
                      <a:pt x="2099" y="337"/>
                      <a:pt x="3271" y="250"/>
                    </a:cubicBezTo>
                    <a:cubicBezTo>
                      <a:pt x="3319" y="245"/>
                      <a:pt x="3363" y="242"/>
                      <a:pt x="3403" y="242"/>
                    </a:cubicBezTo>
                    <a:cubicBezTo>
                      <a:pt x="3705" y="242"/>
                      <a:pt x="3809" y="382"/>
                      <a:pt x="3835" y="612"/>
                    </a:cubicBezTo>
                    <a:cubicBezTo>
                      <a:pt x="3878" y="1147"/>
                      <a:pt x="3401" y="2087"/>
                      <a:pt x="3444" y="2608"/>
                    </a:cubicBezTo>
                    <a:cubicBezTo>
                      <a:pt x="3430" y="2811"/>
                      <a:pt x="3589" y="2970"/>
                      <a:pt x="3777" y="2970"/>
                    </a:cubicBezTo>
                    <a:cubicBezTo>
                      <a:pt x="4038" y="2493"/>
                      <a:pt x="4356" y="1378"/>
                      <a:pt x="4327" y="858"/>
                    </a:cubicBezTo>
                    <a:cubicBezTo>
                      <a:pt x="4286" y="364"/>
                      <a:pt x="4024" y="0"/>
                      <a:pt x="338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8" name="Google Shape;2818;p14"/>
              <p:cNvSpPr/>
              <p:nvPr/>
            </p:nvSpPr>
            <p:spPr>
              <a:xfrm>
                <a:off x="4706750" y="1793575"/>
                <a:ext cx="109275" cy="77225"/>
              </a:xfrm>
              <a:custGeom>
                <a:rect b="b" l="l" r="r" t="t"/>
                <a:pathLst>
                  <a:path extrusionOk="0" h="3089" w="4371">
                    <a:moveTo>
                      <a:pt x="695" y="1"/>
                    </a:moveTo>
                    <a:cubicBezTo>
                      <a:pt x="406" y="30"/>
                      <a:pt x="1" y="1694"/>
                      <a:pt x="44" y="2200"/>
                    </a:cubicBezTo>
                    <a:cubicBezTo>
                      <a:pt x="98" y="2676"/>
                      <a:pt x="332" y="3088"/>
                      <a:pt x="744" y="3088"/>
                    </a:cubicBezTo>
                    <a:cubicBezTo>
                      <a:pt x="770" y="3088"/>
                      <a:pt x="798" y="3086"/>
                      <a:pt x="825" y="3083"/>
                    </a:cubicBezTo>
                    <a:cubicBezTo>
                      <a:pt x="1303" y="3025"/>
                      <a:pt x="1665" y="2461"/>
                      <a:pt x="1969" y="1810"/>
                    </a:cubicBezTo>
                    <a:lnTo>
                      <a:pt x="1969" y="1810"/>
                    </a:lnTo>
                    <a:cubicBezTo>
                      <a:pt x="1940" y="1969"/>
                      <a:pt x="1925" y="2128"/>
                      <a:pt x="1925" y="2287"/>
                    </a:cubicBezTo>
                    <a:cubicBezTo>
                      <a:pt x="1966" y="2639"/>
                      <a:pt x="1994" y="2928"/>
                      <a:pt x="2531" y="2928"/>
                    </a:cubicBezTo>
                    <a:cubicBezTo>
                      <a:pt x="2568" y="2928"/>
                      <a:pt x="2607" y="2927"/>
                      <a:pt x="2649" y="2924"/>
                    </a:cubicBezTo>
                    <a:cubicBezTo>
                      <a:pt x="3300" y="2866"/>
                      <a:pt x="4067" y="2099"/>
                      <a:pt x="4371" y="1057"/>
                    </a:cubicBezTo>
                    <a:lnTo>
                      <a:pt x="4240" y="985"/>
                    </a:lnTo>
                    <a:cubicBezTo>
                      <a:pt x="3879" y="1983"/>
                      <a:pt x="3025" y="2605"/>
                      <a:pt x="2822" y="2634"/>
                    </a:cubicBezTo>
                    <a:cubicBezTo>
                      <a:pt x="2812" y="2635"/>
                      <a:pt x="2803" y="2635"/>
                      <a:pt x="2793" y="2635"/>
                    </a:cubicBezTo>
                    <a:cubicBezTo>
                      <a:pt x="2595" y="2635"/>
                      <a:pt x="2489" y="2494"/>
                      <a:pt x="2475" y="2287"/>
                    </a:cubicBezTo>
                    <a:cubicBezTo>
                      <a:pt x="2417" y="1650"/>
                      <a:pt x="2967" y="421"/>
                      <a:pt x="2938" y="319"/>
                    </a:cubicBezTo>
                    <a:cubicBezTo>
                      <a:pt x="2924" y="146"/>
                      <a:pt x="2576" y="117"/>
                      <a:pt x="2475" y="117"/>
                    </a:cubicBezTo>
                    <a:cubicBezTo>
                      <a:pt x="2186" y="840"/>
                      <a:pt x="1563" y="2634"/>
                      <a:pt x="970" y="2678"/>
                    </a:cubicBezTo>
                    <a:cubicBezTo>
                      <a:pt x="957" y="2680"/>
                      <a:pt x="944" y="2681"/>
                      <a:pt x="932" y="2681"/>
                    </a:cubicBezTo>
                    <a:cubicBezTo>
                      <a:pt x="661" y="2681"/>
                      <a:pt x="608" y="2237"/>
                      <a:pt x="594" y="2085"/>
                    </a:cubicBezTo>
                    <a:cubicBezTo>
                      <a:pt x="536" y="1477"/>
                      <a:pt x="883" y="493"/>
                      <a:pt x="1057" y="146"/>
                    </a:cubicBezTo>
                    <a:cubicBezTo>
                      <a:pt x="956" y="59"/>
                      <a:pt x="825" y="15"/>
                      <a:pt x="6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9" name="Google Shape;2819;p14"/>
              <p:cNvSpPr/>
              <p:nvPr/>
            </p:nvSpPr>
            <p:spPr>
              <a:xfrm>
                <a:off x="4803350" y="1772725"/>
                <a:ext cx="163875" cy="89625"/>
              </a:xfrm>
              <a:custGeom>
                <a:rect b="b" l="l" r="r" t="t"/>
                <a:pathLst>
                  <a:path extrusionOk="0" h="3585" w="6555">
                    <a:moveTo>
                      <a:pt x="2964" y="1"/>
                    </a:moveTo>
                    <a:cubicBezTo>
                      <a:pt x="2917" y="1"/>
                      <a:pt x="2865" y="4"/>
                      <a:pt x="2807" y="10"/>
                    </a:cubicBezTo>
                    <a:cubicBezTo>
                      <a:pt x="2142" y="83"/>
                      <a:pt x="1433" y="1110"/>
                      <a:pt x="999" y="1964"/>
                    </a:cubicBezTo>
                    <a:cubicBezTo>
                      <a:pt x="1071" y="1602"/>
                      <a:pt x="1129" y="1240"/>
                      <a:pt x="1143" y="878"/>
                    </a:cubicBezTo>
                    <a:cubicBezTo>
                      <a:pt x="1143" y="719"/>
                      <a:pt x="1027" y="647"/>
                      <a:pt x="868" y="647"/>
                    </a:cubicBezTo>
                    <a:cubicBezTo>
                      <a:pt x="709" y="661"/>
                      <a:pt x="564" y="748"/>
                      <a:pt x="449" y="878"/>
                    </a:cubicBezTo>
                    <a:cubicBezTo>
                      <a:pt x="521" y="1703"/>
                      <a:pt x="0" y="3338"/>
                      <a:pt x="15" y="3425"/>
                    </a:cubicBezTo>
                    <a:cubicBezTo>
                      <a:pt x="44" y="3512"/>
                      <a:pt x="362" y="3584"/>
                      <a:pt x="550" y="3584"/>
                    </a:cubicBezTo>
                    <a:cubicBezTo>
                      <a:pt x="883" y="2282"/>
                      <a:pt x="1896" y="719"/>
                      <a:pt x="2446" y="661"/>
                    </a:cubicBezTo>
                    <a:cubicBezTo>
                      <a:pt x="2605" y="661"/>
                      <a:pt x="2677" y="792"/>
                      <a:pt x="2692" y="1009"/>
                    </a:cubicBezTo>
                    <a:cubicBezTo>
                      <a:pt x="2749" y="1660"/>
                      <a:pt x="2286" y="3034"/>
                      <a:pt x="2301" y="3208"/>
                    </a:cubicBezTo>
                    <a:cubicBezTo>
                      <a:pt x="2301" y="3338"/>
                      <a:pt x="2619" y="3353"/>
                      <a:pt x="2793" y="3353"/>
                    </a:cubicBezTo>
                    <a:cubicBezTo>
                      <a:pt x="2880" y="3034"/>
                      <a:pt x="3010" y="2730"/>
                      <a:pt x="3169" y="2456"/>
                    </a:cubicBezTo>
                    <a:cubicBezTo>
                      <a:pt x="3661" y="1515"/>
                      <a:pt x="4139" y="965"/>
                      <a:pt x="4269" y="951"/>
                    </a:cubicBezTo>
                    <a:cubicBezTo>
                      <a:pt x="4303" y="947"/>
                      <a:pt x="4337" y="941"/>
                      <a:pt x="4369" y="941"/>
                    </a:cubicBezTo>
                    <a:cubicBezTo>
                      <a:pt x="4460" y="941"/>
                      <a:pt x="4537" y="987"/>
                      <a:pt x="4558" y="1255"/>
                    </a:cubicBezTo>
                    <a:cubicBezTo>
                      <a:pt x="4602" y="1616"/>
                      <a:pt x="4356" y="2239"/>
                      <a:pt x="4399" y="2615"/>
                    </a:cubicBezTo>
                    <a:cubicBezTo>
                      <a:pt x="4427" y="2974"/>
                      <a:pt x="4612" y="3253"/>
                      <a:pt x="5018" y="3253"/>
                    </a:cubicBezTo>
                    <a:cubicBezTo>
                      <a:pt x="5038" y="3253"/>
                      <a:pt x="5058" y="3253"/>
                      <a:pt x="5079" y="3251"/>
                    </a:cubicBezTo>
                    <a:cubicBezTo>
                      <a:pt x="5831" y="3179"/>
                      <a:pt x="6309" y="2253"/>
                      <a:pt x="6555" y="1443"/>
                    </a:cubicBezTo>
                    <a:lnTo>
                      <a:pt x="6425" y="1312"/>
                    </a:lnTo>
                    <a:cubicBezTo>
                      <a:pt x="6193" y="1978"/>
                      <a:pt x="5803" y="2846"/>
                      <a:pt x="5296" y="2890"/>
                    </a:cubicBezTo>
                    <a:cubicBezTo>
                      <a:pt x="5227" y="2894"/>
                      <a:pt x="5175" y="2905"/>
                      <a:pt x="5136" y="2905"/>
                    </a:cubicBezTo>
                    <a:cubicBezTo>
                      <a:pt x="5051" y="2905"/>
                      <a:pt x="5022" y="2857"/>
                      <a:pt x="4992" y="2600"/>
                    </a:cubicBezTo>
                    <a:cubicBezTo>
                      <a:pt x="4963" y="2210"/>
                      <a:pt x="5224" y="1312"/>
                      <a:pt x="5209" y="1009"/>
                    </a:cubicBezTo>
                    <a:cubicBezTo>
                      <a:pt x="5196" y="718"/>
                      <a:pt x="5255" y="451"/>
                      <a:pt x="4781" y="451"/>
                    </a:cubicBezTo>
                    <a:cubicBezTo>
                      <a:pt x="4736" y="451"/>
                      <a:pt x="4686" y="454"/>
                      <a:pt x="4630" y="459"/>
                    </a:cubicBezTo>
                    <a:cubicBezTo>
                      <a:pt x="3994" y="517"/>
                      <a:pt x="3531" y="1269"/>
                      <a:pt x="3198" y="2021"/>
                    </a:cubicBezTo>
                    <a:cubicBezTo>
                      <a:pt x="3328" y="1587"/>
                      <a:pt x="3386" y="1124"/>
                      <a:pt x="3386" y="676"/>
                    </a:cubicBezTo>
                    <a:cubicBezTo>
                      <a:pt x="3346" y="332"/>
                      <a:pt x="3452" y="1"/>
                      <a:pt x="296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0" name="Google Shape;2820;p14"/>
              <p:cNvSpPr/>
              <p:nvPr/>
            </p:nvSpPr>
            <p:spPr>
              <a:xfrm>
                <a:off x="4954200" y="1760625"/>
                <a:ext cx="163875" cy="89050"/>
              </a:xfrm>
              <a:custGeom>
                <a:rect b="b" l="l" r="r" t="t"/>
                <a:pathLst>
                  <a:path extrusionOk="0" h="3562" w="6555">
                    <a:moveTo>
                      <a:pt x="2872" y="0"/>
                    </a:moveTo>
                    <a:cubicBezTo>
                      <a:pt x="2856" y="0"/>
                      <a:pt x="2839" y="1"/>
                      <a:pt x="2822" y="2"/>
                    </a:cubicBezTo>
                    <a:cubicBezTo>
                      <a:pt x="2142" y="60"/>
                      <a:pt x="1433" y="1102"/>
                      <a:pt x="998" y="1941"/>
                    </a:cubicBezTo>
                    <a:cubicBezTo>
                      <a:pt x="1085" y="1579"/>
                      <a:pt x="1129" y="1218"/>
                      <a:pt x="1143" y="856"/>
                    </a:cubicBezTo>
                    <a:cubicBezTo>
                      <a:pt x="1143" y="697"/>
                      <a:pt x="1056" y="624"/>
                      <a:pt x="883" y="624"/>
                    </a:cubicBezTo>
                    <a:cubicBezTo>
                      <a:pt x="709" y="639"/>
                      <a:pt x="564" y="726"/>
                      <a:pt x="463" y="856"/>
                    </a:cubicBezTo>
                    <a:cubicBezTo>
                      <a:pt x="535" y="1681"/>
                      <a:pt x="0" y="3316"/>
                      <a:pt x="29" y="3403"/>
                    </a:cubicBezTo>
                    <a:cubicBezTo>
                      <a:pt x="43" y="3489"/>
                      <a:pt x="376" y="3562"/>
                      <a:pt x="550" y="3562"/>
                    </a:cubicBezTo>
                    <a:cubicBezTo>
                      <a:pt x="912" y="2259"/>
                      <a:pt x="1910" y="697"/>
                      <a:pt x="2445" y="653"/>
                    </a:cubicBezTo>
                    <a:cubicBezTo>
                      <a:pt x="2454" y="653"/>
                      <a:pt x="2463" y="652"/>
                      <a:pt x="2471" y="652"/>
                    </a:cubicBezTo>
                    <a:cubicBezTo>
                      <a:pt x="2626" y="652"/>
                      <a:pt x="2692" y="780"/>
                      <a:pt x="2706" y="986"/>
                    </a:cubicBezTo>
                    <a:cubicBezTo>
                      <a:pt x="2764" y="1637"/>
                      <a:pt x="2286" y="3012"/>
                      <a:pt x="2301" y="3186"/>
                    </a:cubicBezTo>
                    <a:cubicBezTo>
                      <a:pt x="2301" y="3316"/>
                      <a:pt x="2634" y="3330"/>
                      <a:pt x="2793" y="3330"/>
                    </a:cubicBezTo>
                    <a:cubicBezTo>
                      <a:pt x="2894" y="3012"/>
                      <a:pt x="3010" y="2708"/>
                      <a:pt x="3169" y="2433"/>
                    </a:cubicBezTo>
                    <a:cubicBezTo>
                      <a:pt x="3661" y="1493"/>
                      <a:pt x="4153" y="943"/>
                      <a:pt x="4283" y="928"/>
                    </a:cubicBezTo>
                    <a:cubicBezTo>
                      <a:pt x="4317" y="920"/>
                      <a:pt x="4352" y="910"/>
                      <a:pt x="4386" y="910"/>
                    </a:cubicBezTo>
                    <a:cubicBezTo>
                      <a:pt x="4468" y="910"/>
                      <a:pt x="4542" y="966"/>
                      <a:pt x="4573" y="1232"/>
                    </a:cubicBezTo>
                    <a:cubicBezTo>
                      <a:pt x="4601" y="1608"/>
                      <a:pt x="4370" y="2216"/>
                      <a:pt x="4399" y="2592"/>
                    </a:cubicBezTo>
                    <a:cubicBezTo>
                      <a:pt x="4440" y="2951"/>
                      <a:pt x="4626" y="3231"/>
                      <a:pt x="5033" y="3231"/>
                    </a:cubicBezTo>
                    <a:cubicBezTo>
                      <a:pt x="5052" y="3231"/>
                      <a:pt x="5073" y="3230"/>
                      <a:pt x="5093" y="3229"/>
                    </a:cubicBezTo>
                    <a:cubicBezTo>
                      <a:pt x="5831" y="3157"/>
                      <a:pt x="6323" y="2231"/>
                      <a:pt x="6555" y="1420"/>
                    </a:cubicBezTo>
                    <a:lnTo>
                      <a:pt x="6425" y="1290"/>
                    </a:lnTo>
                    <a:cubicBezTo>
                      <a:pt x="6193" y="1956"/>
                      <a:pt x="5817" y="2824"/>
                      <a:pt x="5310" y="2882"/>
                    </a:cubicBezTo>
                    <a:cubicBezTo>
                      <a:pt x="5248" y="2886"/>
                      <a:pt x="5199" y="2894"/>
                      <a:pt x="5159" y="2894"/>
                    </a:cubicBezTo>
                    <a:cubicBezTo>
                      <a:pt x="5061" y="2894"/>
                      <a:pt x="5023" y="2846"/>
                      <a:pt x="4992" y="2578"/>
                    </a:cubicBezTo>
                    <a:cubicBezTo>
                      <a:pt x="4963" y="2187"/>
                      <a:pt x="5238" y="1290"/>
                      <a:pt x="5224" y="986"/>
                    </a:cubicBezTo>
                    <a:cubicBezTo>
                      <a:pt x="5197" y="695"/>
                      <a:pt x="5255" y="429"/>
                      <a:pt x="4781" y="429"/>
                    </a:cubicBezTo>
                    <a:cubicBezTo>
                      <a:pt x="4736" y="429"/>
                      <a:pt x="4686" y="431"/>
                      <a:pt x="4630" y="436"/>
                    </a:cubicBezTo>
                    <a:cubicBezTo>
                      <a:pt x="4008" y="494"/>
                      <a:pt x="3531" y="1276"/>
                      <a:pt x="3212" y="2013"/>
                    </a:cubicBezTo>
                    <a:cubicBezTo>
                      <a:pt x="3343" y="1565"/>
                      <a:pt x="3400" y="1116"/>
                      <a:pt x="3386" y="653"/>
                    </a:cubicBezTo>
                    <a:cubicBezTo>
                      <a:pt x="3358" y="294"/>
                      <a:pt x="3225" y="0"/>
                      <a:pt x="287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1" name="Google Shape;2821;p14"/>
              <p:cNvSpPr/>
              <p:nvPr/>
            </p:nvSpPr>
            <p:spPr>
              <a:xfrm>
                <a:off x="5107200" y="1742175"/>
                <a:ext cx="89025" cy="97625"/>
              </a:xfrm>
              <a:custGeom>
                <a:rect b="b" l="l" r="r" t="t"/>
                <a:pathLst>
                  <a:path extrusionOk="0" h="3905" w="3561">
                    <a:moveTo>
                      <a:pt x="2267" y="304"/>
                    </a:moveTo>
                    <a:cubicBezTo>
                      <a:pt x="2395" y="304"/>
                      <a:pt x="2433" y="376"/>
                      <a:pt x="2446" y="509"/>
                    </a:cubicBezTo>
                    <a:cubicBezTo>
                      <a:pt x="2519" y="1305"/>
                      <a:pt x="1375" y="2057"/>
                      <a:pt x="724" y="2346"/>
                    </a:cubicBezTo>
                    <a:cubicBezTo>
                      <a:pt x="912" y="1449"/>
                      <a:pt x="1636" y="350"/>
                      <a:pt x="2229" y="306"/>
                    </a:cubicBezTo>
                    <a:cubicBezTo>
                      <a:pt x="2242" y="305"/>
                      <a:pt x="2255" y="304"/>
                      <a:pt x="2267" y="304"/>
                    </a:cubicBezTo>
                    <a:close/>
                    <a:moveTo>
                      <a:pt x="2301" y="1"/>
                    </a:moveTo>
                    <a:cubicBezTo>
                      <a:pt x="2282" y="1"/>
                      <a:pt x="2263" y="1"/>
                      <a:pt x="2244" y="2"/>
                    </a:cubicBezTo>
                    <a:cubicBezTo>
                      <a:pt x="1144" y="104"/>
                      <a:pt x="1" y="1796"/>
                      <a:pt x="88" y="2896"/>
                    </a:cubicBezTo>
                    <a:cubicBezTo>
                      <a:pt x="141" y="3456"/>
                      <a:pt x="354" y="3905"/>
                      <a:pt x="1110" y="3905"/>
                    </a:cubicBezTo>
                    <a:cubicBezTo>
                      <a:pt x="1175" y="3905"/>
                      <a:pt x="1244" y="3901"/>
                      <a:pt x="1318" y="3895"/>
                    </a:cubicBezTo>
                    <a:cubicBezTo>
                      <a:pt x="2244" y="3793"/>
                      <a:pt x="3155" y="2997"/>
                      <a:pt x="3560" y="1840"/>
                    </a:cubicBezTo>
                    <a:lnTo>
                      <a:pt x="3445" y="1768"/>
                    </a:lnTo>
                    <a:cubicBezTo>
                      <a:pt x="3054" y="2708"/>
                      <a:pt x="2070" y="3547"/>
                      <a:pt x="1491" y="3605"/>
                    </a:cubicBezTo>
                    <a:cubicBezTo>
                      <a:pt x="1461" y="3607"/>
                      <a:pt x="1433" y="3609"/>
                      <a:pt x="1405" y="3609"/>
                    </a:cubicBezTo>
                    <a:cubicBezTo>
                      <a:pt x="893" y="3609"/>
                      <a:pt x="722" y="3239"/>
                      <a:pt x="681" y="2882"/>
                    </a:cubicBezTo>
                    <a:cubicBezTo>
                      <a:pt x="666" y="2766"/>
                      <a:pt x="666" y="2650"/>
                      <a:pt x="681" y="2534"/>
                    </a:cubicBezTo>
                    <a:cubicBezTo>
                      <a:pt x="1752" y="2346"/>
                      <a:pt x="2953" y="1478"/>
                      <a:pt x="2866" y="523"/>
                    </a:cubicBezTo>
                    <a:cubicBezTo>
                      <a:pt x="2825" y="104"/>
                      <a:pt x="2570" y="1"/>
                      <a:pt x="230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2" name="Google Shape;2822;p14"/>
              <p:cNvSpPr/>
              <p:nvPr/>
            </p:nvSpPr>
            <p:spPr>
              <a:xfrm>
                <a:off x="5190050" y="1726675"/>
                <a:ext cx="87925" cy="100650"/>
              </a:xfrm>
              <a:custGeom>
                <a:rect b="b" l="l" r="r" t="t"/>
                <a:pathLst>
                  <a:path extrusionOk="0" h="4026" w="3517">
                    <a:moveTo>
                      <a:pt x="825" y="0"/>
                    </a:moveTo>
                    <a:cubicBezTo>
                      <a:pt x="594" y="130"/>
                      <a:pt x="449" y="405"/>
                      <a:pt x="492" y="680"/>
                    </a:cubicBezTo>
                    <a:cubicBezTo>
                      <a:pt x="492" y="752"/>
                      <a:pt x="536" y="839"/>
                      <a:pt x="594" y="897"/>
                    </a:cubicBezTo>
                    <a:cubicBezTo>
                      <a:pt x="434" y="1519"/>
                      <a:pt x="232" y="2127"/>
                      <a:pt x="0" y="2735"/>
                    </a:cubicBezTo>
                    <a:lnTo>
                      <a:pt x="87" y="2880"/>
                    </a:lnTo>
                    <a:cubicBezTo>
                      <a:pt x="348" y="2272"/>
                      <a:pt x="579" y="1650"/>
                      <a:pt x="767" y="1013"/>
                    </a:cubicBezTo>
                    <a:cubicBezTo>
                      <a:pt x="1013" y="1158"/>
                      <a:pt x="1317" y="1201"/>
                      <a:pt x="1346" y="1693"/>
                    </a:cubicBezTo>
                    <a:cubicBezTo>
                      <a:pt x="1389" y="2170"/>
                      <a:pt x="941" y="3111"/>
                      <a:pt x="970" y="3473"/>
                    </a:cubicBezTo>
                    <a:cubicBezTo>
                      <a:pt x="1011" y="3813"/>
                      <a:pt x="1269" y="4025"/>
                      <a:pt x="1637" y="4025"/>
                    </a:cubicBezTo>
                    <a:cubicBezTo>
                      <a:pt x="1660" y="4025"/>
                      <a:pt x="1684" y="4024"/>
                      <a:pt x="1708" y="4023"/>
                    </a:cubicBezTo>
                    <a:cubicBezTo>
                      <a:pt x="2518" y="3965"/>
                      <a:pt x="3242" y="3039"/>
                      <a:pt x="3517" y="2228"/>
                    </a:cubicBezTo>
                    <a:lnTo>
                      <a:pt x="3401" y="2142"/>
                    </a:lnTo>
                    <a:cubicBezTo>
                      <a:pt x="3213" y="2706"/>
                      <a:pt x="2518" y="3617"/>
                      <a:pt x="1939" y="3675"/>
                    </a:cubicBezTo>
                    <a:cubicBezTo>
                      <a:pt x="1885" y="3675"/>
                      <a:pt x="1834" y="3691"/>
                      <a:pt x="1788" y="3691"/>
                    </a:cubicBezTo>
                    <a:cubicBezTo>
                      <a:pt x="1710" y="3691"/>
                      <a:pt x="1648" y="3646"/>
                      <a:pt x="1621" y="3400"/>
                    </a:cubicBezTo>
                    <a:cubicBezTo>
                      <a:pt x="1592" y="3024"/>
                      <a:pt x="2041" y="2590"/>
                      <a:pt x="1968" y="1794"/>
                    </a:cubicBezTo>
                    <a:cubicBezTo>
                      <a:pt x="1896" y="998"/>
                      <a:pt x="941" y="926"/>
                      <a:pt x="897" y="579"/>
                    </a:cubicBezTo>
                    <a:cubicBezTo>
                      <a:pt x="897" y="535"/>
                      <a:pt x="970" y="289"/>
                      <a:pt x="970" y="217"/>
                    </a:cubicBezTo>
                    <a:cubicBezTo>
                      <a:pt x="970" y="145"/>
                      <a:pt x="955" y="0"/>
                      <a:pt x="82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3" name="Google Shape;2823;p14"/>
              <p:cNvSpPr/>
              <p:nvPr/>
            </p:nvSpPr>
            <p:spPr>
              <a:xfrm>
                <a:off x="4553375" y="1918200"/>
                <a:ext cx="115775" cy="123075"/>
              </a:xfrm>
              <a:custGeom>
                <a:rect b="b" l="l" r="r" t="t"/>
                <a:pathLst>
                  <a:path extrusionOk="0" h="4923" w="4631">
                    <a:moveTo>
                      <a:pt x="3598" y="1"/>
                    </a:moveTo>
                    <a:cubicBezTo>
                      <a:pt x="3562" y="1"/>
                      <a:pt x="3525" y="3"/>
                      <a:pt x="3488" y="8"/>
                    </a:cubicBezTo>
                    <a:cubicBezTo>
                      <a:pt x="3271" y="22"/>
                      <a:pt x="3068" y="109"/>
                      <a:pt x="2909" y="254"/>
                    </a:cubicBezTo>
                    <a:cubicBezTo>
                      <a:pt x="2793" y="399"/>
                      <a:pt x="2735" y="601"/>
                      <a:pt x="2764" y="789"/>
                    </a:cubicBezTo>
                    <a:cubicBezTo>
                      <a:pt x="2808" y="1064"/>
                      <a:pt x="2837" y="1455"/>
                      <a:pt x="2880" y="1947"/>
                    </a:cubicBezTo>
                    <a:cubicBezTo>
                      <a:pt x="2909" y="2439"/>
                      <a:pt x="2923" y="2757"/>
                      <a:pt x="2938" y="2902"/>
                    </a:cubicBezTo>
                    <a:cubicBezTo>
                      <a:pt x="2967" y="3119"/>
                      <a:pt x="2952" y="3322"/>
                      <a:pt x="2894" y="3524"/>
                    </a:cubicBezTo>
                    <a:cubicBezTo>
                      <a:pt x="2793" y="3669"/>
                      <a:pt x="2620" y="3741"/>
                      <a:pt x="2446" y="3741"/>
                    </a:cubicBezTo>
                    <a:cubicBezTo>
                      <a:pt x="2395" y="3748"/>
                      <a:pt x="2348" y="3752"/>
                      <a:pt x="2303" y="3752"/>
                    </a:cubicBezTo>
                    <a:cubicBezTo>
                      <a:pt x="2258" y="3752"/>
                      <a:pt x="2214" y="3748"/>
                      <a:pt x="2171" y="3741"/>
                    </a:cubicBezTo>
                    <a:cubicBezTo>
                      <a:pt x="2099" y="3727"/>
                      <a:pt x="2055" y="3698"/>
                      <a:pt x="1997" y="3640"/>
                    </a:cubicBezTo>
                    <a:cubicBezTo>
                      <a:pt x="1954" y="3611"/>
                      <a:pt x="1911" y="3553"/>
                      <a:pt x="1896" y="3481"/>
                    </a:cubicBezTo>
                    <a:cubicBezTo>
                      <a:pt x="1867" y="3408"/>
                      <a:pt x="1838" y="3336"/>
                      <a:pt x="1824" y="3264"/>
                    </a:cubicBezTo>
                    <a:cubicBezTo>
                      <a:pt x="1824" y="3191"/>
                      <a:pt x="1824" y="3133"/>
                      <a:pt x="1809" y="2989"/>
                    </a:cubicBezTo>
                    <a:cubicBezTo>
                      <a:pt x="1780" y="2844"/>
                      <a:pt x="1751" y="2540"/>
                      <a:pt x="1708" y="2034"/>
                    </a:cubicBezTo>
                    <a:cubicBezTo>
                      <a:pt x="1679" y="1527"/>
                      <a:pt x="1636" y="1151"/>
                      <a:pt x="1607" y="876"/>
                    </a:cubicBezTo>
                    <a:cubicBezTo>
                      <a:pt x="1644" y="514"/>
                      <a:pt x="1358" y="216"/>
                      <a:pt x="1009" y="216"/>
                    </a:cubicBezTo>
                    <a:cubicBezTo>
                      <a:pt x="954" y="216"/>
                      <a:pt x="897" y="224"/>
                      <a:pt x="840" y="240"/>
                    </a:cubicBezTo>
                    <a:cubicBezTo>
                      <a:pt x="623" y="240"/>
                      <a:pt x="406" y="326"/>
                      <a:pt x="246" y="486"/>
                    </a:cubicBezTo>
                    <a:cubicBezTo>
                      <a:pt x="102" y="688"/>
                      <a:pt x="15" y="949"/>
                      <a:pt x="15" y="1209"/>
                    </a:cubicBezTo>
                    <a:cubicBezTo>
                      <a:pt x="0" y="1715"/>
                      <a:pt x="15" y="2236"/>
                      <a:pt x="73" y="2743"/>
                    </a:cubicBezTo>
                    <a:cubicBezTo>
                      <a:pt x="87" y="3061"/>
                      <a:pt x="160" y="3365"/>
                      <a:pt x="290" y="3640"/>
                    </a:cubicBezTo>
                    <a:cubicBezTo>
                      <a:pt x="391" y="3886"/>
                      <a:pt x="550" y="4117"/>
                      <a:pt x="738" y="4291"/>
                    </a:cubicBezTo>
                    <a:cubicBezTo>
                      <a:pt x="912" y="4465"/>
                      <a:pt x="1100" y="4595"/>
                      <a:pt x="1317" y="4696"/>
                    </a:cubicBezTo>
                    <a:cubicBezTo>
                      <a:pt x="1520" y="4797"/>
                      <a:pt x="1737" y="4855"/>
                      <a:pt x="1954" y="4899"/>
                    </a:cubicBezTo>
                    <a:cubicBezTo>
                      <a:pt x="2064" y="4916"/>
                      <a:pt x="2179" y="4923"/>
                      <a:pt x="2296" y="4923"/>
                    </a:cubicBezTo>
                    <a:cubicBezTo>
                      <a:pt x="2379" y="4923"/>
                      <a:pt x="2463" y="4919"/>
                      <a:pt x="2547" y="4913"/>
                    </a:cubicBezTo>
                    <a:cubicBezTo>
                      <a:pt x="2721" y="4913"/>
                      <a:pt x="2880" y="4884"/>
                      <a:pt x="3039" y="4826"/>
                    </a:cubicBezTo>
                    <a:lnTo>
                      <a:pt x="3517" y="4624"/>
                    </a:lnTo>
                    <a:cubicBezTo>
                      <a:pt x="3690" y="4537"/>
                      <a:pt x="3849" y="4421"/>
                      <a:pt x="3980" y="4277"/>
                    </a:cubicBezTo>
                    <a:cubicBezTo>
                      <a:pt x="4124" y="4132"/>
                      <a:pt x="4240" y="3973"/>
                      <a:pt x="4341" y="3799"/>
                    </a:cubicBezTo>
                    <a:cubicBezTo>
                      <a:pt x="4457" y="3597"/>
                      <a:pt x="4530" y="3379"/>
                      <a:pt x="4573" y="3162"/>
                    </a:cubicBezTo>
                    <a:cubicBezTo>
                      <a:pt x="4616" y="2902"/>
                      <a:pt x="4631" y="2627"/>
                      <a:pt x="4602" y="2367"/>
                    </a:cubicBezTo>
                    <a:cubicBezTo>
                      <a:pt x="4573" y="1846"/>
                      <a:pt x="4515" y="1339"/>
                      <a:pt x="4414" y="833"/>
                    </a:cubicBezTo>
                    <a:cubicBezTo>
                      <a:pt x="4356" y="572"/>
                      <a:pt x="4240" y="355"/>
                      <a:pt x="4081" y="153"/>
                    </a:cubicBezTo>
                    <a:cubicBezTo>
                      <a:pt x="3937" y="57"/>
                      <a:pt x="3773" y="1"/>
                      <a:pt x="35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4" name="Google Shape;2824;p14"/>
              <p:cNvSpPr/>
              <p:nvPr/>
            </p:nvSpPr>
            <p:spPr>
              <a:xfrm>
                <a:off x="4685050" y="1910550"/>
                <a:ext cx="111075" cy="121950"/>
              </a:xfrm>
              <a:custGeom>
                <a:rect b="b" l="l" r="r" t="t"/>
                <a:pathLst>
                  <a:path extrusionOk="0" h="4878" w="4443">
                    <a:moveTo>
                      <a:pt x="2180" y="1133"/>
                    </a:moveTo>
                    <a:cubicBezTo>
                      <a:pt x="2254" y="1133"/>
                      <a:pt x="2328" y="1147"/>
                      <a:pt x="2402" y="1168"/>
                    </a:cubicBezTo>
                    <a:cubicBezTo>
                      <a:pt x="2489" y="1211"/>
                      <a:pt x="2576" y="1298"/>
                      <a:pt x="2620" y="1399"/>
                    </a:cubicBezTo>
                    <a:cubicBezTo>
                      <a:pt x="2677" y="1544"/>
                      <a:pt x="2721" y="1703"/>
                      <a:pt x="2721" y="1848"/>
                    </a:cubicBezTo>
                    <a:lnTo>
                      <a:pt x="2793" y="2687"/>
                    </a:lnTo>
                    <a:lnTo>
                      <a:pt x="1636" y="2803"/>
                    </a:lnTo>
                    <a:lnTo>
                      <a:pt x="1563" y="1964"/>
                    </a:lnTo>
                    <a:cubicBezTo>
                      <a:pt x="1534" y="1761"/>
                      <a:pt x="1563" y="1544"/>
                      <a:pt x="1665" y="1356"/>
                    </a:cubicBezTo>
                    <a:cubicBezTo>
                      <a:pt x="1766" y="1211"/>
                      <a:pt x="1925" y="1139"/>
                      <a:pt x="2099" y="1139"/>
                    </a:cubicBezTo>
                    <a:cubicBezTo>
                      <a:pt x="2126" y="1135"/>
                      <a:pt x="2153" y="1133"/>
                      <a:pt x="2180" y="1133"/>
                    </a:cubicBezTo>
                    <a:close/>
                    <a:moveTo>
                      <a:pt x="2243" y="1"/>
                    </a:moveTo>
                    <a:cubicBezTo>
                      <a:pt x="2163" y="1"/>
                      <a:pt x="2081" y="4"/>
                      <a:pt x="1997" y="10"/>
                    </a:cubicBezTo>
                    <a:cubicBezTo>
                      <a:pt x="1838" y="10"/>
                      <a:pt x="1679" y="39"/>
                      <a:pt x="1534" y="97"/>
                    </a:cubicBezTo>
                    <a:cubicBezTo>
                      <a:pt x="1361" y="155"/>
                      <a:pt x="1216" y="227"/>
                      <a:pt x="1057" y="314"/>
                    </a:cubicBezTo>
                    <a:cubicBezTo>
                      <a:pt x="898" y="415"/>
                      <a:pt x="738" y="531"/>
                      <a:pt x="608" y="676"/>
                    </a:cubicBezTo>
                    <a:cubicBezTo>
                      <a:pt x="478" y="849"/>
                      <a:pt x="362" y="1023"/>
                      <a:pt x="261" y="1211"/>
                    </a:cubicBezTo>
                    <a:cubicBezTo>
                      <a:pt x="160" y="1428"/>
                      <a:pt x="87" y="1660"/>
                      <a:pt x="44" y="1906"/>
                    </a:cubicBezTo>
                    <a:cubicBezTo>
                      <a:pt x="1" y="2210"/>
                      <a:pt x="1" y="2499"/>
                      <a:pt x="29" y="2803"/>
                    </a:cubicBezTo>
                    <a:cubicBezTo>
                      <a:pt x="73" y="3165"/>
                      <a:pt x="87" y="3468"/>
                      <a:pt x="116" y="3700"/>
                    </a:cubicBezTo>
                    <a:cubicBezTo>
                      <a:pt x="160" y="3931"/>
                      <a:pt x="218" y="4134"/>
                      <a:pt x="246" y="4293"/>
                    </a:cubicBezTo>
                    <a:cubicBezTo>
                      <a:pt x="275" y="4438"/>
                      <a:pt x="333" y="4554"/>
                      <a:pt x="406" y="4684"/>
                    </a:cubicBezTo>
                    <a:cubicBezTo>
                      <a:pt x="478" y="4742"/>
                      <a:pt x="565" y="4800"/>
                      <a:pt x="652" y="4843"/>
                    </a:cubicBezTo>
                    <a:cubicBezTo>
                      <a:pt x="726" y="4864"/>
                      <a:pt x="800" y="4878"/>
                      <a:pt x="880" y="4878"/>
                    </a:cubicBezTo>
                    <a:cubicBezTo>
                      <a:pt x="909" y="4878"/>
                      <a:pt x="939" y="4876"/>
                      <a:pt x="970" y="4872"/>
                    </a:cubicBezTo>
                    <a:cubicBezTo>
                      <a:pt x="1201" y="4872"/>
                      <a:pt x="1419" y="4800"/>
                      <a:pt x="1607" y="4655"/>
                    </a:cubicBezTo>
                    <a:cubicBezTo>
                      <a:pt x="1737" y="4510"/>
                      <a:pt x="1780" y="4308"/>
                      <a:pt x="1751" y="4120"/>
                    </a:cubicBezTo>
                    <a:lnTo>
                      <a:pt x="1708" y="3758"/>
                    </a:lnTo>
                    <a:lnTo>
                      <a:pt x="2866" y="3642"/>
                    </a:lnTo>
                    <a:lnTo>
                      <a:pt x="2909" y="4033"/>
                    </a:lnTo>
                    <a:cubicBezTo>
                      <a:pt x="2909" y="4206"/>
                      <a:pt x="2981" y="4394"/>
                      <a:pt x="3126" y="4510"/>
                    </a:cubicBezTo>
                    <a:cubicBezTo>
                      <a:pt x="3283" y="4600"/>
                      <a:pt x="3457" y="4655"/>
                      <a:pt x="3636" y="4655"/>
                    </a:cubicBezTo>
                    <a:cubicBezTo>
                      <a:pt x="3687" y="4655"/>
                      <a:pt x="3739" y="4650"/>
                      <a:pt x="3792" y="4640"/>
                    </a:cubicBezTo>
                    <a:cubicBezTo>
                      <a:pt x="3965" y="4640"/>
                      <a:pt x="4139" y="4554"/>
                      <a:pt x="4269" y="4423"/>
                    </a:cubicBezTo>
                    <a:cubicBezTo>
                      <a:pt x="4370" y="4235"/>
                      <a:pt x="4428" y="4018"/>
                      <a:pt x="4428" y="3787"/>
                    </a:cubicBezTo>
                    <a:cubicBezTo>
                      <a:pt x="4443" y="3338"/>
                      <a:pt x="4428" y="2890"/>
                      <a:pt x="4385" y="2441"/>
                    </a:cubicBezTo>
                    <a:cubicBezTo>
                      <a:pt x="4370" y="2079"/>
                      <a:pt x="4284" y="1747"/>
                      <a:pt x="4153" y="1428"/>
                    </a:cubicBezTo>
                    <a:cubicBezTo>
                      <a:pt x="4067" y="1153"/>
                      <a:pt x="3922" y="907"/>
                      <a:pt x="3734" y="705"/>
                    </a:cubicBezTo>
                    <a:cubicBezTo>
                      <a:pt x="3589" y="517"/>
                      <a:pt x="3401" y="372"/>
                      <a:pt x="3198" y="271"/>
                    </a:cubicBezTo>
                    <a:cubicBezTo>
                      <a:pt x="2996" y="155"/>
                      <a:pt x="2793" y="82"/>
                      <a:pt x="2576" y="25"/>
                    </a:cubicBezTo>
                    <a:cubicBezTo>
                      <a:pt x="2466" y="8"/>
                      <a:pt x="2356" y="1"/>
                      <a:pt x="224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5" name="Google Shape;2825;p14"/>
              <p:cNvSpPr/>
              <p:nvPr/>
            </p:nvSpPr>
            <p:spPr>
              <a:xfrm>
                <a:off x="4808400" y="1898225"/>
                <a:ext cx="121575" cy="121450"/>
              </a:xfrm>
              <a:custGeom>
                <a:rect b="b" l="l" r="r" t="t"/>
                <a:pathLst>
                  <a:path extrusionOk="0" h="4858" w="4863">
                    <a:moveTo>
                      <a:pt x="2549" y="1"/>
                    </a:moveTo>
                    <a:cubicBezTo>
                      <a:pt x="2466" y="1"/>
                      <a:pt x="2383" y="4"/>
                      <a:pt x="2301" y="11"/>
                    </a:cubicBezTo>
                    <a:cubicBezTo>
                      <a:pt x="1578" y="84"/>
                      <a:pt x="1014" y="344"/>
                      <a:pt x="594" y="807"/>
                    </a:cubicBezTo>
                    <a:cubicBezTo>
                      <a:pt x="174" y="1285"/>
                      <a:pt x="1" y="1892"/>
                      <a:pt x="73" y="2659"/>
                    </a:cubicBezTo>
                    <a:cubicBezTo>
                      <a:pt x="88" y="3006"/>
                      <a:pt x="189" y="3339"/>
                      <a:pt x="348" y="3658"/>
                    </a:cubicBezTo>
                    <a:cubicBezTo>
                      <a:pt x="478" y="3932"/>
                      <a:pt x="695" y="4178"/>
                      <a:pt x="941" y="4381"/>
                    </a:cubicBezTo>
                    <a:cubicBezTo>
                      <a:pt x="1202" y="4555"/>
                      <a:pt x="1477" y="4685"/>
                      <a:pt x="1795" y="4772"/>
                    </a:cubicBezTo>
                    <a:cubicBezTo>
                      <a:pt x="2017" y="4832"/>
                      <a:pt x="2253" y="4858"/>
                      <a:pt x="2493" y="4858"/>
                    </a:cubicBezTo>
                    <a:cubicBezTo>
                      <a:pt x="2598" y="4858"/>
                      <a:pt x="2703" y="4853"/>
                      <a:pt x="2808" y="4844"/>
                    </a:cubicBezTo>
                    <a:cubicBezTo>
                      <a:pt x="3068" y="4830"/>
                      <a:pt x="3314" y="4772"/>
                      <a:pt x="3560" y="4656"/>
                    </a:cubicBezTo>
                    <a:cubicBezTo>
                      <a:pt x="3777" y="4584"/>
                      <a:pt x="3980" y="4453"/>
                      <a:pt x="4154" y="4294"/>
                    </a:cubicBezTo>
                    <a:cubicBezTo>
                      <a:pt x="4313" y="4178"/>
                      <a:pt x="4443" y="4034"/>
                      <a:pt x="4559" y="3875"/>
                    </a:cubicBezTo>
                    <a:cubicBezTo>
                      <a:pt x="4660" y="3730"/>
                      <a:pt x="4747" y="3585"/>
                      <a:pt x="4805" y="3441"/>
                    </a:cubicBezTo>
                    <a:cubicBezTo>
                      <a:pt x="4834" y="3325"/>
                      <a:pt x="4863" y="3209"/>
                      <a:pt x="4863" y="3093"/>
                    </a:cubicBezTo>
                    <a:cubicBezTo>
                      <a:pt x="4848" y="2992"/>
                      <a:pt x="4805" y="2905"/>
                      <a:pt x="4732" y="2833"/>
                    </a:cubicBezTo>
                    <a:cubicBezTo>
                      <a:pt x="4672" y="2772"/>
                      <a:pt x="4592" y="2742"/>
                      <a:pt x="4500" y="2742"/>
                    </a:cubicBezTo>
                    <a:cubicBezTo>
                      <a:pt x="4481" y="2742"/>
                      <a:pt x="4462" y="2744"/>
                      <a:pt x="4443" y="2746"/>
                    </a:cubicBezTo>
                    <a:cubicBezTo>
                      <a:pt x="4356" y="2760"/>
                      <a:pt x="4255" y="2804"/>
                      <a:pt x="4197" y="2876"/>
                    </a:cubicBezTo>
                    <a:lnTo>
                      <a:pt x="3908" y="3108"/>
                    </a:lnTo>
                    <a:cubicBezTo>
                      <a:pt x="3792" y="3209"/>
                      <a:pt x="3676" y="3296"/>
                      <a:pt x="3546" y="3368"/>
                    </a:cubicBezTo>
                    <a:cubicBezTo>
                      <a:pt x="3387" y="3441"/>
                      <a:pt x="3227" y="3498"/>
                      <a:pt x="3054" y="3513"/>
                    </a:cubicBezTo>
                    <a:cubicBezTo>
                      <a:pt x="3027" y="3515"/>
                      <a:pt x="3000" y="3516"/>
                      <a:pt x="2973" y="3516"/>
                    </a:cubicBezTo>
                    <a:cubicBezTo>
                      <a:pt x="2783" y="3516"/>
                      <a:pt x="2598" y="3471"/>
                      <a:pt x="2446" y="3383"/>
                    </a:cubicBezTo>
                    <a:cubicBezTo>
                      <a:pt x="2244" y="3281"/>
                      <a:pt x="2084" y="3137"/>
                      <a:pt x="1983" y="2949"/>
                    </a:cubicBezTo>
                    <a:cubicBezTo>
                      <a:pt x="1882" y="2746"/>
                      <a:pt x="1809" y="2529"/>
                      <a:pt x="1809" y="2297"/>
                    </a:cubicBezTo>
                    <a:cubicBezTo>
                      <a:pt x="1766" y="1994"/>
                      <a:pt x="1824" y="1690"/>
                      <a:pt x="1954" y="1429"/>
                    </a:cubicBezTo>
                    <a:cubicBezTo>
                      <a:pt x="2012" y="1198"/>
                      <a:pt x="2215" y="1024"/>
                      <a:pt x="2461" y="1010"/>
                    </a:cubicBezTo>
                    <a:cubicBezTo>
                      <a:pt x="2478" y="1007"/>
                      <a:pt x="2496" y="1006"/>
                      <a:pt x="2514" y="1006"/>
                    </a:cubicBezTo>
                    <a:cubicBezTo>
                      <a:pt x="2601" y="1006"/>
                      <a:pt x="2693" y="1034"/>
                      <a:pt x="2764" y="1082"/>
                    </a:cubicBezTo>
                    <a:cubicBezTo>
                      <a:pt x="2837" y="1140"/>
                      <a:pt x="2880" y="1227"/>
                      <a:pt x="2895" y="1313"/>
                    </a:cubicBezTo>
                    <a:cubicBezTo>
                      <a:pt x="2895" y="1444"/>
                      <a:pt x="2866" y="1559"/>
                      <a:pt x="2808" y="1661"/>
                    </a:cubicBezTo>
                    <a:cubicBezTo>
                      <a:pt x="2736" y="1776"/>
                      <a:pt x="2707" y="1907"/>
                      <a:pt x="2707" y="2037"/>
                    </a:cubicBezTo>
                    <a:cubicBezTo>
                      <a:pt x="2707" y="2225"/>
                      <a:pt x="2808" y="2384"/>
                      <a:pt x="2967" y="2457"/>
                    </a:cubicBezTo>
                    <a:cubicBezTo>
                      <a:pt x="3082" y="2525"/>
                      <a:pt x="3223" y="2567"/>
                      <a:pt x="3363" y="2567"/>
                    </a:cubicBezTo>
                    <a:cubicBezTo>
                      <a:pt x="3400" y="2567"/>
                      <a:pt x="3437" y="2564"/>
                      <a:pt x="3473" y="2558"/>
                    </a:cubicBezTo>
                    <a:cubicBezTo>
                      <a:pt x="3777" y="2558"/>
                      <a:pt x="4067" y="2399"/>
                      <a:pt x="4226" y="2124"/>
                    </a:cubicBezTo>
                    <a:cubicBezTo>
                      <a:pt x="4400" y="1878"/>
                      <a:pt x="4486" y="1588"/>
                      <a:pt x="4472" y="1285"/>
                    </a:cubicBezTo>
                    <a:cubicBezTo>
                      <a:pt x="4443" y="1010"/>
                      <a:pt x="4327" y="749"/>
                      <a:pt x="4125" y="575"/>
                    </a:cubicBezTo>
                    <a:cubicBezTo>
                      <a:pt x="3908" y="358"/>
                      <a:pt x="3633" y="199"/>
                      <a:pt x="3343" y="127"/>
                    </a:cubicBezTo>
                    <a:cubicBezTo>
                      <a:pt x="3089" y="38"/>
                      <a:pt x="2818" y="1"/>
                      <a:pt x="25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6" name="Google Shape;2826;p14"/>
              <p:cNvSpPr/>
              <p:nvPr/>
            </p:nvSpPr>
            <p:spPr>
              <a:xfrm>
                <a:off x="4944050" y="1888725"/>
                <a:ext cx="111100" cy="122075"/>
              </a:xfrm>
              <a:custGeom>
                <a:rect b="b" l="l" r="r" t="t"/>
                <a:pathLst>
                  <a:path extrusionOk="0" h="4883" w="4444">
                    <a:moveTo>
                      <a:pt x="2099" y="1129"/>
                    </a:moveTo>
                    <a:cubicBezTo>
                      <a:pt x="2200" y="1129"/>
                      <a:pt x="2302" y="1144"/>
                      <a:pt x="2403" y="1187"/>
                    </a:cubicBezTo>
                    <a:cubicBezTo>
                      <a:pt x="2504" y="1230"/>
                      <a:pt x="2577" y="1317"/>
                      <a:pt x="2620" y="1404"/>
                    </a:cubicBezTo>
                    <a:cubicBezTo>
                      <a:pt x="2678" y="1563"/>
                      <a:pt x="2721" y="1722"/>
                      <a:pt x="2736" y="1882"/>
                    </a:cubicBezTo>
                    <a:lnTo>
                      <a:pt x="2779" y="2706"/>
                    </a:lnTo>
                    <a:lnTo>
                      <a:pt x="1650" y="2808"/>
                    </a:lnTo>
                    <a:lnTo>
                      <a:pt x="1564" y="1983"/>
                    </a:lnTo>
                    <a:cubicBezTo>
                      <a:pt x="1549" y="1679"/>
                      <a:pt x="1564" y="1476"/>
                      <a:pt x="1665" y="1361"/>
                    </a:cubicBezTo>
                    <a:cubicBezTo>
                      <a:pt x="1766" y="1216"/>
                      <a:pt x="1925" y="1144"/>
                      <a:pt x="2099" y="1129"/>
                    </a:cubicBezTo>
                    <a:close/>
                    <a:moveTo>
                      <a:pt x="2201" y="0"/>
                    </a:moveTo>
                    <a:cubicBezTo>
                      <a:pt x="2138" y="0"/>
                      <a:pt x="2075" y="5"/>
                      <a:pt x="2012" y="15"/>
                    </a:cubicBezTo>
                    <a:cubicBezTo>
                      <a:pt x="1839" y="29"/>
                      <a:pt x="1694" y="58"/>
                      <a:pt x="1535" y="102"/>
                    </a:cubicBezTo>
                    <a:cubicBezTo>
                      <a:pt x="1361" y="160"/>
                      <a:pt x="1202" y="232"/>
                      <a:pt x="1043" y="319"/>
                    </a:cubicBezTo>
                    <a:cubicBezTo>
                      <a:pt x="884" y="420"/>
                      <a:pt x="724" y="550"/>
                      <a:pt x="609" y="710"/>
                    </a:cubicBezTo>
                    <a:cubicBezTo>
                      <a:pt x="478" y="854"/>
                      <a:pt x="363" y="1028"/>
                      <a:pt x="261" y="1216"/>
                    </a:cubicBezTo>
                    <a:cubicBezTo>
                      <a:pt x="175" y="1433"/>
                      <a:pt x="102" y="1665"/>
                      <a:pt x="44" y="1910"/>
                    </a:cubicBezTo>
                    <a:cubicBezTo>
                      <a:pt x="15" y="2214"/>
                      <a:pt x="1" y="2504"/>
                      <a:pt x="30" y="2808"/>
                    </a:cubicBezTo>
                    <a:cubicBezTo>
                      <a:pt x="44" y="3097"/>
                      <a:pt x="73" y="3401"/>
                      <a:pt x="117" y="3705"/>
                    </a:cubicBezTo>
                    <a:cubicBezTo>
                      <a:pt x="146" y="3907"/>
                      <a:pt x="189" y="4110"/>
                      <a:pt x="247" y="4298"/>
                    </a:cubicBezTo>
                    <a:cubicBezTo>
                      <a:pt x="276" y="4443"/>
                      <a:pt x="334" y="4573"/>
                      <a:pt x="421" y="4689"/>
                    </a:cubicBezTo>
                    <a:cubicBezTo>
                      <a:pt x="478" y="4761"/>
                      <a:pt x="551" y="4819"/>
                      <a:pt x="652" y="4848"/>
                    </a:cubicBezTo>
                    <a:cubicBezTo>
                      <a:pt x="726" y="4869"/>
                      <a:pt x="808" y="4882"/>
                      <a:pt x="886" y="4882"/>
                    </a:cubicBezTo>
                    <a:cubicBezTo>
                      <a:pt x="915" y="4882"/>
                      <a:pt x="943" y="4881"/>
                      <a:pt x="970" y="4877"/>
                    </a:cubicBezTo>
                    <a:cubicBezTo>
                      <a:pt x="1202" y="4877"/>
                      <a:pt x="1419" y="4804"/>
                      <a:pt x="1607" y="4660"/>
                    </a:cubicBezTo>
                    <a:cubicBezTo>
                      <a:pt x="1723" y="4515"/>
                      <a:pt x="1781" y="4312"/>
                      <a:pt x="1752" y="4124"/>
                    </a:cubicBezTo>
                    <a:lnTo>
                      <a:pt x="1708" y="3763"/>
                    </a:lnTo>
                    <a:lnTo>
                      <a:pt x="2866" y="3647"/>
                    </a:lnTo>
                    <a:lnTo>
                      <a:pt x="2909" y="4038"/>
                    </a:lnTo>
                    <a:cubicBezTo>
                      <a:pt x="2909" y="4226"/>
                      <a:pt x="2982" y="4399"/>
                      <a:pt x="3126" y="4544"/>
                    </a:cubicBezTo>
                    <a:cubicBezTo>
                      <a:pt x="3280" y="4621"/>
                      <a:pt x="3450" y="4656"/>
                      <a:pt x="3624" y="4656"/>
                    </a:cubicBezTo>
                    <a:cubicBezTo>
                      <a:pt x="3680" y="4656"/>
                      <a:pt x="3736" y="4652"/>
                      <a:pt x="3792" y="4645"/>
                    </a:cubicBezTo>
                    <a:cubicBezTo>
                      <a:pt x="3980" y="4645"/>
                      <a:pt x="4139" y="4558"/>
                      <a:pt x="4269" y="4428"/>
                    </a:cubicBezTo>
                    <a:cubicBezTo>
                      <a:pt x="4371" y="4240"/>
                      <a:pt x="4429" y="4023"/>
                      <a:pt x="4429" y="3792"/>
                    </a:cubicBezTo>
                    <a:cubicBezTo>
                      <a:pt x="4443" y="3343"/>
                      <a:pt x="4429" y="2894"/>
                      <a:pt x="4371" y="2446"/>
                    </a:cubicBezTo>
                    <a:cubicBezTo>
                      <a:pt x="4356" y="2099"/>
                      <a:pt x="4284" y="1751"/>
                      <a:pt x="4154" y="1433"/>
                    </a:cubicBezTo>
                    <a:cubicBezTo>
                      <a:pt x="4067" y="1158"/>
                      <a:pt x="3922" y="912"/>
                      <a:pt x="3734" y="710"/>
                    </a:cubicBezTo>
                    <a:cubicBezTo>
                      <a:pt x="3589" y="521"/>
                      <a:pt x="3387" y="377"/>
                      <a:pt x="3184" y="275"/>
                    </a:cubicBezTo>
                    <a:cubicBezTo>
                      <a:pt x="2996" y="160"/>
                      <a:pt x="2794" y="87"/>
                      <a:pt x="2591" y="58"/>
                    </a:cubicBezTo>
                    <a:cubicBezTo>
                      <a:pt x="2456" y="20"/>
                      <a:pt x="2327" y="0"/>
                      <a:pt x="220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7" name="Google Shape;2827;p14"/>
              <p:cNvSpPr/>
              <p:nvPr/>
            </p:nvSpPr>
            <p:spPr>
              <a:xfrm>
                <a:off x="5052575" y="1876150"/>
                <a:ext cx="113625" cy="122200"/>
              </a:xfrm>
              <a:custGeom>
                <a:rect b="b" l="l" r="r" t="t"/>
                <a:pathLst>
                  <a:path extrusionOk="0" h="4888" w="4545">
                    <a:moveTo>
                      <a:pt x="3886" y="1"/>
                    </a:moveTo>
                    <a:cubicBezTo>
                      <a:pt x="3835" y="1"/>
                      <a:pt x="3785" y="4"/>
                      <a:pt x="3734" y="12"/>
                    </a:cubicBezTo>
                    <a:lnTo>
                      <a:pt x="768" y="243"/>
                    </a:lnTo>
                    <a:cubicBezTo>
                      <a:pt x="609" y="258"/>
                      <a:pt x="464" y="286"/>
                      <a:pt x="305" y="344"/>
                    </a:cubicBezTo>
                    <a:cubicBezTo>
                      <a:pt x="218" y="388"/>
                      <a:pt x="131" y="446"/>
                      <a:pt x="73" y="532"/>
                    </a:cubicBezTo>
                    <a:cubicBezTo>
                      <a:pt x="15" y="648"/>
                      <a:pt x="1" y="778"/>
                      <a:pt x="15" y="894"/>
                    </a:cubicBezTo>
                    <a:cubicBezTo>
                      <a:pt x="15" y="1082"/>
                      <a:pt x="117" y="1270"/>
                      <a:pt x="261" y="1372"/>
                    </a:cubicBezTo>
                    <a:cubicBezTo>
                      <a:pt x="413" y="1432"/>
                      <a:pt x="571" y="1458"/>
                      <a:pt x="731" y="1458"/>
                    </a:cubicBezTo>
                    <a:cubicBezTo>
                      <a:pt x="801" y="1458"/>
                      <a:pt x="871" y="1453"/>
                      <a:pt x="941" y="1444"/>
                    </a:cubicBezTo>
                    <a:lnTo>
                      <a:pt x="1520" y="1401"/>
                    </a:lnTo>
                    <a:lnTo>
                      <a:pt x="1752" y="3962"/>
                    </a:lnTo>
                    <a:cubicBezTo>
                      <a:pt x="1752" y="4222"/>
                      <a:pt x="1853" y="4497"/>
                      <a:pt x="2012" y="4714"/>
                    </a:cubicBezTo>
                    <a:cubicBezTo>
                      <a:pt x="2137" y="4827"/>
                      <a:pt x="2305" y="4887"/>
                      <a:pt x="2477" y="4887"/>
                    </a:cubicBezTo>
                    <a:cubicBezTo>
                      <a:pt x="2525" y="4887"/>
                      <a:pt x="2573" y="4883"/>
                      <a:pt x="2620" y="4873"/>
                    </a:cubicBezTo>
                    <a:cubicBezTo>
                      <a:pt x="2779" y="4873"/>
                      <a:pt x="2924" y="4830"/>
                      <a:pt x="3054" y="4758"/>
                    </a:cubicBezTo>
                    <a:cubicBezTo>
                      <a:pt x="3170" y="4671"/>
                      <a:pt x="3257" y="4555"/>
                      <a:pt x="3285" y="4410"/>
                    </a:cubicBezTo>
                    <a:cubicBezTo>
                      <a:pt x="3343" y="4208"/>
                      <a:pt x="3372" y="3991"/>
                      <a:pt x="3343" y="3774"/>
                    </a:cubicBezTo>
                    <a:lnTo>
                      <a:pt x="3126" y="1256"/>
                    </a:lnTo>
                    <a:lnTo>
                      <a:pt x="3777" y="1213"/>
                    </a:lnTo>
                    <a:cubicBezTo>
                      <a:pt x="3922" y="1213"/>
                      <a:pt x="4067" y="1184"/>
                      <a:pt x="4197" y="1140"/>
                    </a:cubicBezTo>
                    <a:cubicBezTo>
                      <a:pt x="4298" y="1097"/>
                      <a:pt x="4385" y="1024"/>
                      <a:pt x="4443" y="938"/>
                    </a:cubicBezTo>
                    <a:cubicBezTo>
                      <a:pt x="4515" y="822"/>
                      <a:pt x="4544" y="692"/>
                      <a:pt x="4515" y="561"/>
                    </a:cubicBezTo>
                    <a:cubicBezTo>
                      <a:pt x="4515" y="388"/>
                      <a:pt x="4443" y="214"/>
                      <a:pt x="4313" y="98"/>
                    </a:cubicBezTo>
                    <a:cubicBezTo>
                      <a:pt x="4183" y="33"/>
                      <a:pt x="4036" y="1"/>
                      <a:pt x="388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8" name="Google Shape;2828;p14"/>
              <p:cNvSpPr/>
              <p:nvPr/>
            </p:nvSpPr>
            <p:spPr>
              <a:xfrm>
                <a:off x="5183525" y="1871150"/>
                <a:ext cx="47425" cy="119425"/>
              </a:xfrm>
              <a:custGeom>
                <a:rect b="b" l="l" r="r" t="t"/>
                <a:pathLst>
                  <a:path extrusionOk="0" h="4777" w="1897">
                    <a:moveTo>
                      <a:pt x="893" y="0"/>
                    </a:moveTo>
                    <a:cubicBezTo>
                      <a:pt x="851" y="0"/>
                      <a:pt x="809" y="3"/>
                      <a:pt x="768" y="9"/>
                    </a:cubicBezTo>
                    <a:cubicBezTo>
                      <a:pt x="232" y="67"/>
                      <a:pt x="1" y="356"/>
                      <a:pt x="44" y="921"/>
                    </a:cubicBezTo>
                    <a:lnTo>
                      <a:pt x="290" y="3843"/>
                    </a:lnTo>
                    <a:cubicBezTo>
                      <a:pt x="334" y="4205"/>
                      <a:pt x="406" y="4466"/>
                      <a:pt x="551" y="4610"/>
                    </a:cubicBezTo>
                    <a:cubicBezTo>
                      <a:pt x="695" y="4719"/>
                      <a:pt x="869" y="4777"/>
                      <a:pt x="1049" y="4777"/>
                    </a:cubicBezTo>
                    <a:cubicBezTo>
                      <a:pt x="1085" y="4777"/>
                      <a:pt x="1122" y="4774"/>
                      <a:pt x="1158" y="4769"/>
                    </a:cubicBezTo>
                    <a:cubicBezTo>
                      <a:pt x="1390" y="4769"/>
                      <a:pt x="1607" y="4654"/>
                      <a:pt x="1737" y="4466"/>
                    </a:cubicBezTo>
                    <a:cubicBezTo>
                      <a:pt x="1868" y="4278"/>
                      <a:pt x="1896" y="4032"/>
                      <a:pt x="1882" y="3670"/>
                    </a:cubicBezTo>
                    <a:lnTo>
                      <a:pt x="1636" y="718"/>
                    </a:lnTo>
                    <a:cubicBezTo>
                      <a:pt x="1607" y="414"/>
                      <a:pt x="1520" y="212"/>
                      <a:pt x="1376" y="125"/>
                    </a:cubicBezTo>
                    <a:cubicBezTo>
                      <a:pt x="1226" y="44"/>
                      <a:pt x="1058" y="0"/>
                      <a:pt x="89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9" name="Google Shape;2829;p14"/>
              <p:cNvSpPr/>
              <p:nvPr/>
            </p:nvSpPr>
            <p:spPr>
              <a:xfrm>
                <a:off x="5244300" y="1861800"/>
                <a:ext cx="124475" cy="121725"/>
              </a:xfrm>
              <a:custGeom>
                <a:rect b="b" l="l" r="r" t="t"/>
                <a:pathLst>
                  <a:path extrusionOk="0" h="4869" w="4979">
                    <a:moveTo>
                      <a:pt x="2422" y="1034"/>
                    </a:moveTo>
                    <a:cubicBezTo>
                      <a:pt x="2564" y="1034"/>
                      <a:pt x="2709" y="1096"/>
                      <a:pt x="2808" y="1222"/>
                    </a:cubicBezTo>
                    <a:cubicBezTo>
                      <a:pt x="2924" y="1367"/>
                      <a:pt x="3025" y="1555"/>
                      <a:pt x="3097" y="1743"/>
                    </a:cubicBezTo>
                    <a:cubicBezTo>
                      <a:pt x="3228" y="2177"/>
                      <a:pt x="3257" y="2626"/>
                      <a:pt x="3199" y="3060"/>
                    </a:cubicBezTo>
                    <a:cubicBezTo>
                      <a:pt x="3184" y="3248"/>
                      <a:pt x="3112" y="3436"/>
                      <a:pt x="2996" y="3595"/>
                    </a:cubicBezTo>
                    <a:cubicBezTo>
                      <a:pt x="2924" y="3725"/>
                      <a:pt x="2779" y="3827"/>
                      <a:pt x="2620" y="3841"/>
                    </a:cubicBezTo>
                    <a:cubicBezTo>
                      <a:pt x="2606" y="3842"/>
                      <a:pt x="2593" y="3843"/>
                      <a:pt x="2579" y="3843"/>
                    </a:cubicBezTo>
                    <a:cubicBezTo>
                      <a:pt x="2434" y="3843"/>
                      <a:pt x="2293" y="3773"/>
                      <a:pt x="2200" y="3668"/>
                    </a:cubicBezTo>
                    <a:cubicBezTo>
                      <a:pt x="2070" y="3523"/>
                      <a:pt x="1969" y="3349"/>
                      <a:pt x="1911" y="3176"/>
                    </a:cubicBezTo>
                    <a:cubicBezTo>
                      <a:pt x="1839" y="2959"/>
                      <a:pt x="1795" y="2742"/>
                      <a:pt x="1795" y="2524"/>
                    </a:cubicBezTo>
                    <a:cubicBezTo>
                      <a:pt x="1766" y="2293"/>
                      <a:pt x="1766" y="2076"/>
                      <a:pt x="1810" y="1859"/>
                    </a:cubicBezTo>
                    <a:cubicBezTo>
                      <a:pt x="1839" y="1656"/>
                      <a:pt x="1911" y="1468"/>
                      <a:pt x="2012" y="1295"/>
                    </a:cubicBezTo>
                    <a:cubicBezTo>
                      <a:pt x="2091" y="1122"/>
                      <a:pt x="2254" y="1034"/>
                      <a:pt x="2422" y="1034"/>
                    </a:cubicBezTo>
                    <a:close/>
                    <a:moveTo>
                      <a:pt x="2609" y="0"/>
                    </a:moveTo>
                    <a:cubicBezTo>
                      <a:pt x="2506" y="0"/>
                      <a:pt x="2404" y="7"/>
                      <a:pt x="2302" y="21"/>
                    </a:cubicBezTo>
                    <a:cubicBezTo>
                      <a:pt x="1650" y="50"/>
                      <a:pt x="1028" y="340"/>
                      <a:pt x="594" y="817"/>
                    </a:cubicBezTo>
                    <a:cubicBezTo>
                      <a:pt x="189" y="1338"/>
                      <a:pt x="1" y="2004"/>
                      <a:pt x="73" y="2669"/>
                    </a:cubicBezTo>
                    <a:cubicBezTo>
                      <a:pt x="102" y="3118"/>
                      <a:pt x="261" y="3552"/>
                      <a:pt x="507" y="3928"/>
                    </a:cubicBezTo>
                    <a:cubicBezTo>
                      <a:pt x="739" y="4261"/>
                      <a:pt x="1072" y="4521"/>
                      <a:pt x="1448" y="4680"/>
                    </a:cubicBezTo>
                    <a:cubicBezTo>
                      <a:pt x="1755" y="4806"/>
                      <a:pt x="2089" y="4868"/>
                      <a:pt x="2421" y="4868"/>
                    </a:cubicBezTo>
                    <a:cubicBezTo>
                      <a:pt x="2512" y="4868"/>
                      <a:pt x="2602" y="4863"/>
                      <a:pt x="2692" y="4854"/>
                    </a:cubicBezTo>
                    <a:cubicBezTo>
                      <a:pt x="3126" y="4825"/>
                      <a:pt x="3531" y="4695"/>
                      <a:pt x="3908" y="4478"/>
                    </a:cubicBezTo>
                    <a:cubicBezTo>
                      <a:pt x="4255" y="4261"/>
                      <a:pt x="4530" y="3957"/>
                      <a:pt x="4718" y="3595"/>
                    </a:cubicBezTo>
                    <a:cubicBezTo>
                      <a:pt x="4906" y="3176"/>
                      <a:pt x="4978" y="2713"/>
                      <a:pt x="4935" y="2264"/>
                    </a:cubicBezTo>
                    <a:cubicBezTo>
                      <a:pt x="4863" y="1512"/>
                      <a:pt x="4588" y="933"/>
                      <a:pt x="4110" y="528"/>
                    </a:cubicBezTo>
                    <a:cubicBezTo>
                      <a:pt x="3673" y="188"/>
                      <a:pt x="3144" y="0"/>
                      <a:pt x="26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0" name="Google Shape;2830;p14"/>
              <p:cNvSpPr/>
              <p:nvPr/>
            </p:nvSpPr>
            <p:spPr>
              <a:xfrm>
                <a:off x="5383950" y="1848150"/>
                <a:ext cx="119400" cy="126200"/>
              </a:xfrm>
              <a:custGeom>
                <a:rect b="b" l="l" r="r" t="t"/>
                <a:pathLst>
                  <a:path extrusionOk="0" h="5048" w="4776">
                    <a:moveTo>
                      <a:pt x="3910" y="0"/>
                    </a:moveTo>
                    <a:cubicBezTo>
                      <a:pt x="3890" y="0"/>
                      <a:pt x="3869" y="1"/>
                      <a:pt x="3849" y="3"/>
                    </a:cubicBezTo>
                    <a:cubicBezTo>
                      <a:pt x="3704" y="17"/>
                      <a:pt x="3560" y="90"/>
                      <a:pt x="3458" y="205"/>
                    </a:cubicBezTo>
                    <a:cubicBezTo>
                      <a:pt x="3357" y="336"/>
                      <a:pt x="3314" y="495"/>
                      <a:pt x="3343" y="654"/>
                    </a:cubicBezTo>
                    <a:lnTo>
                      <a:pt x="3473" y="2173"/>
                    </a:lnTo>
                    <a:lnTo>
                      <a:pt x="1577" y="567"/>
                    </a:lnTo>
                    <a:cubicBezTo>
                      <a:pt x="1462" y="466"/>
                      <a:pt x="1317" y="379"/>
                      <a:pt x="1172" y="321"/>
                    </a:cubicBezTo>
                    <a:cubicBezTo>
                      <a:pt x="1073" y="277"/>
                      <a:pt x="965" y="258"/>
                      <a:pt x="861" y="258"/>
                    </a:cubicBezTo>
                    <a:cubicBezTo>
                      <a:pt x="829" y="258"/>
                      <a:pt x="798" y="260"/>
                      <a:pt x="767" y="263"/>
                    </a:cubicBezTo>
                    <a:cubicBezTo>
                      <a:pt x="550" y="263"/>
                      <a:pt x="347" y="365"/>
                      <a:pt x="203" y="509"/>
                    </a:cubicBezTo>
                    <a:cubicBezTo>
                      <a:pt x="58" y="697"/>
                      <a:pt x="0" y="914"/>
                      <a:pt x="44" y="1132"/>
                    </a:cubicBezTo>
                    <a:lnTo>
                      <a:pt x="333" y="4474"/>
                    </a:lnTo>
                    <a:cubicBezTo>
                      <a:pt x="319" y="4648"/>
                      <a:pt x="391" y="4807"/>
                      <a:pt x="507" y="4923"/>
                    </a:cubicBezTo>
                    <a:cubicBezTo>
                      <a:pt x="610" y="5003"/>
                      <a:pt x="741" y="5047"/>
                      <a:pt x="878" y="5047"/>
                    </a:cubicBezTo>
                    <a:cubicBezTo>
                      <a:pt x="913" y="5047"/>
                      <a:pt x="949" y="5044"/>
                      <a:pt x="984" y="5038"/>
                    </a:cubicBezTo>
                    <a:cubicBezTo>
                      <a:pt x="1129" y="5038"/>
                      <a:pt x="1259" y="4980"/>
                      <a:pt x="1375" y="4879"/>
                    </a:cubicBezTo>
                    <a:cubicBezTo>
                      <a:pt x="1462" y="4734"/>
                      <a:pt x="1491" y="4561"/>
                      <a:pt x="1447" y="4402"/>
                    </a:cubicBezTo>
                    <a:lnTo>
                      <a:pt x="1346" y="2882"/>
                    </a:lnTo>
                    <a:lnTo>
                      <a:pt x="2692" y="3982"/>
                    </a:lnTo>
                    <a:lnTo>
                      <a:pt x="2909" y="4170"/>
                    </a:lnTo>
                    <a:lnTo>
                      <a:pt x="3126" y="4329"/>
                    </a:lnTo>
                    <a:lnTo>
                      <a:pt x="3328" y="4474"/>
                    </a:lnTo>
                    <a:lnTo>
                      <a:pt x="3531" y="4619"/>
                    </a:lnTo>
                    <a:lnTo>
                      <a:pt x="3733" y="4706"/>
                    </a:lnTo>
                    <a:lnTo>
                      <a:pt x="3907" y="4763"/>
                    </a:lnTo>
                    <a:lnTo>
                      <a:pt x="4110" y="4763"/>
                    </a:lnTo>
                    <a:cubicBezTo>
                      <a:pt x="4298" y="4763"/>
                      <a:pt x="4471" y="4691"/>
                      <a:pt x="4616" y="4546"/>
                    </a:cubicBezTo>
                    <a:cubicBezTo>
                      <a:pt x="4717" y="4416"/>
                      <a:pt x="4775" y="4243"/>
                      <a:pt x="4761" y="4069"/>
                    </a:cubicBezTo>
                    <a:lnTo>
                      <a:pt x="4457" y="553"/>
                    </a:lnTo>
                    <a:cubicBezTo>
                      <a:pt x="4442" y="394"/>
                      <a:pt x="4385" y="234"/>
                      <a:pt x="4283" y="119"/>
                    </a:cubicBezTo>
                    <a:cubicBezTo>
                      <a:pt x="4182" y="43"/>
                      <a:pt x="4048" y="0"/>
                      <a:pt x="39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1" name="Google Shape;2831;p14"/>
              <p:cNvSpPr/>
              <p:nvPr/>
            </p:nvSpPr>
            <p:spPr>
              <a:xfrm>
                <a:off x="4386600" y="1067225"/>
                <a:ext cx="141850" cy="174275"/>
              </a:xfrm>
              <a:custGeom>
                <a:rect b="b" l="l" r="r" t="t"/>
                <a:pathLst>
                  <a:path extrusionOk="0" h="6971" w="5674">
                    <a:moveTo>
                      <a:pt x="2847" y="1"/>
                    </a:moveTo>
                    <a:cubicBezTo>
                      <a:pt x="2804" y="1"/>
                      <a:pt x="2762" y="127"/>
                      <a:pt x="2721" y="463"/>
                    </a:cubicBezTo>
                    <a:cubicBezTo>
                      <a:pt x="2620" y="1418"/>
                      <a:pt x="2331" y="1823"/>
                      <a:pt x="2331" y="1823"/>
                    </a:cubicBezTo>
                    <a:cubicBezTo>
                      <a:pt x="2331" y="1823"/>
                      <a:pt x="2521" y="1288"/>
                      <a:pt x="2494" y="1288"/>
                    </a:cubicBezTo>
                    <a:lnTo>
                      <a:pt x="2494" y="1288"/>
                    </a:lnTo>
                    <a:cubicBezTo>
                      <a:pt x="2478" y="1288"/>
                      <a:pt x="2395" y="1457"/>
                      <a:pt x="2171" y="1982"/>
                    </a:cubicBezTo>
                    <a:cubicBezTo>
                      <a:pt x="1535" y="3443"/>
                      <a:pt x="1" y="3516"/>
                      <a:pt x="1" y="3516"/>
                    </a:cubicBezTo>
                    <a:cubicBezTo>
                      <a:pt x="146" y="3516"/>
                      <a:pt x="305" y="3559"/>
                      <a:pt x="449" y="3632"/>
                    </a:cubicBezTo>
                    <a:cubicBezTo>
                      <a:pt x="623" y="3733"/>
                      <a:pt x="1043" y="3834"/>
                      <a:pt x="1491" y="4268"/>
                    </a:cubicBezTo>
                    <a:cubicBezTo>
                      <a:pt x="1896" y="4659"/>
                      <a:pt x="2244" y="5122"/>
                      <a:pt x="2490" y="5643"/>
                    </a:cubicBezTo>
                    <a:cubicBezTo>
                      <a:pt x="2562" y="5817"/>
                      <a:pt x="2866" y="6844"/>
                      <a:pt x="2982" y="6960"/>
                    </a:cubicBezTo>
                    <a:cubicBezTo>
                      <a:pt x="2989" y="6967"/>
                      <a:pt x="2996" y="6970"/>
                      <a:pt x="3002" y="6970"/>
                    </a:cubicBezTo>
                    <a:cubicBezTo>
                      <a:pt x="3084" y="6970"/>
                      <a:pt x="3103" y="6362"/>
                      <a:pt x="3372" y="5353"/>
                    </a:cubicBezTo>
                    <a:cubicBezTo>
                      <a:pt x="3662" y="4268"/>
                      <a:pt x="4660" y="3689"/>
                      <a:pt x="5167" y="3284"/>
                    </a:cubicBezTo>
                    <a:cubicBezTo>
                      <a:pt x="5673" y="2894"/>
                      <a:pt x="5138" y="2980"/>
                      <a:pt x="4356" y="2763"/>
                    </a:cubicBezTo>
                    <a:cubicBezTo>
                      <a:pt x="3575" y="2546"/>
                      <a:pt x="3213" y="1331"/>
                      <a:pt x="3083" y="781"/>
                    </a:cubicBezTo>
                    <a:cubicBezTo>
                      <a:pt x="3008" y="434"/>
                      <a:pt x="2927" y="1"/>
                      <a:pt x="2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2" name="Google Shape;2832;p14"/>
              <p:cNvSpPr/>
              <p:nvPr/>
            </p:nvSpPr>
            <p:spPr>
              <a:xfrm>
                <a:off x="4386600" y="1025275"/>
                <a:ext cx="172575" cy="282875"/>
              </a:xfrm>
              <a:custGeom>
                <a:rect b="b" l="l" r="r" t="t"/>
                <a:pathLst>
                  <a:path extrusionOk="0" h="11315" w="6903">
                    <a:moveTo>
                      <a:pt x="2934" y="0"/>
                    </a:moveTo>
                    <a:cubicBezTo>
                      <a:pt x="2893" y="0"/>
                      <a:pt x="2573" y="1986"/>
                      <a:pt x="2490" y="2401"/>
                    </a:cubicBezTo>
                    <a:cubicBezTo>
                      <a:pt x="2403" y="2821"/>
                      <a:pt x="2258" y="3240"/>
                      <a:pt x="2056" y="3646"/>
                    </a:cubicBezTo>
                    <a:cubicBezTo>
                      <a:pt x="1853" y="4036"/>
                      <a:pt x="1578" y="4398"/>
                      <a:pt x="1231" y="4673"/>
                    </a:cubicBezTo>
                    <a:cubicBezTo>
                      <a:pt x="1043" y="4803"/>
                      <a:pt x="855" y="4919"/>
                      <a:pt x="652" y="5020"/>
                    </a:cubicBezTo>
                    <a:cubicBezTo>
                      <a:pt x="435" y="5107"/>
                      <a:pt x="218" y="5165"/>
                      <a:pt x="1" y="5194"/>
                    </a:cubicBezTo>
                    <a:cubicBezTo>
                      <a:pt x="464" y="5194"/>
                      <a:pt x="927" y="5049"/>
                      <a:pt x="1318" y="4803"/>
                    </a:cubicBezTo>
                    <a:cubicBezTo>
                      <a:pt x="1708" y="4543"/>
                      <a:pt x="2056" y="4195"/>
                      <a:pt x="2316" y="3790"/>
                    </a:cubicBezTo>
                    <a:cubicBezTo>
                      <a:pt x="2548" y="3385"/>
                      <a:pt x="2721" y="2951"/>
                      <a:pt x="2851" y="2502"/>
                    </a:cubicBezTo>
                    <a:cubicBezTo>
                      <a:pt x="2953" y="2922"/>
                      <a:pt x="3112" y="3313"/>
                      <a:pt x="3329" y="3703"/>
                    </a:cubicBezTo>
                    <a:cubicBezTo>
                      <a:pt x="3546" y="4123"/>
                      <a:pt x="3879" y="4485"/>
                      <a:pt x="4298" y="4745"/>
                    </a:cubicBezTo>
                    <a:cubicBezTo>
                      <a:pt x="4414" y="4818"/>
                      <a:pt x="4544" y="4875"/>
                      <a:pt x="4675" y="4933"/>
                    </a:cubicBezTo>
                    <a:cubicBezTo>
                      <a:pt x="4530" y="5020"/>
                      <a:pt x="4385" y="5121"/>
                      <a:pt x="4269" y="5252"/>
                    </a:cubicBezTo>
                    <a:cubicBezTo>
                      <a:pt x="3879" y="5599"/>
                      <a:pt x="3575" y="6004"/>
                      <a:pt x="3358" y="6467"/>
                    </a:cubicBezTo>
                    <a:cubicBezTo>
                      <a:pt x="3141" y="6901"/>
                      <a:pt x="2996" y="7379"/>
                      <a:pt x="2909" y="7856"/>
                    </a:cubicBezTo>
                    <a:cubicBezTo>
                      <a:pt x="2765" y="7422"/>
                      <a:pt x="2562" y="7017"/>
                      <a:pt x="2316" y="6641"/>
                    </a:cubicBezTo>
                    <a:cubicBezTo>
                      <a:pt x="2041" y="6250"/>
                      <a:pt x="1694" y="5903"/>
                      <a:pt x="1303" y="5657"/>
                    </a:cubicBezTo>
                    <a:cubicBezTo>
                      <a:pt x="1101" y="5527"/>
                      <a:pt x="884" y="5425"/>
                      <a:pt x="667" y="5339"/>
                    </a:cubicBezTo>
                    <a:lnTo>
                      <a:pt x="507" y="5295"/>
                    </a:lnTo>
                    <a:lnTo>
                      <a:pt x="334" y="5252"/>
                    </a:lnTo>
                    <a:lnTo>
                      <a:pt x="1" y="5252"/>
                    </a:lnTo>
                    <a:cubicBezTo>
                      <a:pt x="435" y="5353"/>
                      <a:pt x="840" y="5556"/>
                      <a:pt x="1202" y="5830"/>
                    </a:cubicBezTo>
                    <a:cubicBezTo>
                      <a:pt x="1549" y="6120"/>
                      <a:pt x="1853" y="6467"/>
                      <a:pt x="2070" y="6858"/>
                    </a:cubicBezTo>
                    <a:cubicBezTo>
                      <a:pt x="2287" y="7249"/>
                      <a:pt x="2461" y="7668"/>
                      <a:pt x="2562" y="8088"/>
                    </a:cubicBezTo>
                    <a:cubicBezTo>
                      <a:pt x="2634" y="8305"/>
                      <a:pt x="2678" y="8522"/>
                      <a:pt x="2707" y="8739"/>
                    </a:cubicBezTo>
                    <a:cubicBezTo>
                      <a:pt x="2750" y="8956"/>
                      <a:pt x="2779" y="9173"/>
                      <a:pt x="2779" y="9390"/>
                    </a:cubicBezTo>
                    <a:lnTo>
                      <a:pt x="3040" y="11315"/>
                    </a:lnTo>
                    <a:lnTo>
                      <a:pt x="3228" y="9376"/>
                    </a:lnTo>
                    <a:lnTo>
                      <a:pt x="3228" y="9303"/>
                    </a:lnTo>
                    <a:lnTo>
                      <a:pt x="3271" y="9057"/>
                    </a:lnTo>
                    <a:lnTo>
                      <a:pt x="3271" y="8710"/>
                    </a:lnTo>
                    <a:lnTo>
                      <a:pt x="3329" y="8363"/>
                    </a:lnTo>
                    <a:lnTo>
                      <a:pt x="3372" y="8030"/>
                    </a:lnTo>
                    <a:cubicBezTo>
                      <a:pt x="3459" y="7596"/>
                      <a:pt x="3618" y="7176"/>
                      <a:pt x="3835" y="6771"/>
                    </a:cubicBezTo>
                    <a:cubicBezTo>
                      <a:pt x="4110" y="6149"/>
                      <a:pt x="4573" y="5628"/>
                      <a:pt x="5167" y="5295"/>
                    </a:cubicBezTo>
                    <a:lnTo>
                      <a:pt x="5456" y="5165"/>
                    </a:lnTo>
                    <a:lnTo>
                      <a:pt x="5601" y="5107"/>
                    </a:lnTo>
                    <a:lnTo>
                      <a:pt x="5673" y="5078"/>
                    </a:lnTo>
                    <a:lnTo>
                      <a:pt x="6903" y="4615"/>
                    </a:lnTo>
                    <a:cubicBezTo>
                      <a:pt x="6903" y="4615"/>
                      <a:pt x="5282" y="4499"/>
                      <a:pt x="5094" y="4456"/>
                    </a:cubicBezTo>
                    <a:cubicBezTo>
                      <a:pt x="4921" y="4412"/>
                      <a:pt x="4747" y="4340"/>
                      <a:pt x="4588" y="4253"/>
                    </a:cubicBezTo>
                    <a:cubicBezTo>
                      <a:pt x="4255" y="4051"/>
                      <a:pt x="3980" y="3761"/>
                      <a:pt x="3792" y="3429"/>
                    </a:cubicBezTo>
                    <a:cubicBezTo>
                      <a:pt x="3589" y="3067"/>
                      <a:pt x="3430" y="2691"/>
                      <a:pt x="3329" y="2300"/>
                    </a:cubicBezTo>
                    <a:cubicBezTo>
                      <a:pt x="3271" y="2112"/>
                      <a:pt x="3228" y="1895"/>
                      <a:pt x="3199" y="1692"/>
                    </a:cubicBezTo>
                    <a:cubicBezTo>
                      <a:pt x="3155" y="1490"/>
                      <a:pt x="2967" y="202"/>
                      <a:pt x="2938" y="14"/>
                    </a:cubicBezTo>
                    <a:cubicBezTo>
                      <a:pt x="2938" y="5"/>
                      <a:pt x="2936" y="0"/>
                      <a:pt x="29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3" name="Google Shape;2833;p14"/>
              <p:cNvSpPr/>
              <p:nvPr/>
            </p:nvSpPr>
            <p:spPr>
              <a:xfrm>
                <a:off x="5271450" y="1675375"/>
                <a:ext cx="98400" cy="117225"/>
              </a:xfrm>
              <a:custGeom>
                <a:rect b="b" l="l" r="r" t="t"/>
                <a:pathLst>
                  <a:path extrusionOk="0" h="4689" w="3936">
                    <a:moveTo>
                      <a:pt x="1984" y="1"/>
                    </a:moveTo>
                    <a:cubicBezTo>
                      <a:pt x="1955" y="1"/>
                      <a:pt x="1926" y="87"/>
                      <a:pt x="1896" y="316"/>
                    </a:cubicBezTo>
                    <a:cubicBezTo>
                      <a:pt x="1881" y="634"/>
                      <a:pt x="1780" y="952"/>
                      <a:pt x="1621" y="1227"/>
                    </a:cubicBezTo>
                    <a:cubicBezTo>
                      <a:pt x="1621" y="1227"/>
                      <a:pt x="1764" y="870"/>
                      <a:pt x="1748" y="870"/>
                    </a:cubicBezTo>
                    <a:lnTo>
                      <a:pt x="1748" y="870"/>
                    </a:lnTo>
                    <a:cubicBezTo>
                      <a:pt x="1739" y="870"/>
                      <a:pt x="1680" y="981"/>
                      <a:pt x="1519" y="1329"/>
                    </a:cubicBezTo>
                    <a:cubicBezTo>
                      <a:pt x="1071" y="2312"/>
                      <a:pt x="0" y="2370"/>
                      <a:pt x="0" y="2370"/>
                    </a:cubicBezTo>
                    <a:cubicBezTo>
                      <a:pt x="116" y="2370"/>
                      <a:pt x="217" y="2385"/>
                      <a:pt x="318" y="2443"/>
                    </a:cubicBezTo>
                    <a:cubicBezTo>
                      <a:pt x="593" y="2530"/>
                      <a:pt x="839" y="2674"/>
                      <a:pt x="1042" y="2848"/>
                    </a:cubicBezTo>
                    <a:cubicBezTo>
                      <a:pt x="1317" y="3123"/>
                      <a:pt x="1548" y="3441"/>
                      <a:pt x="1736" y="3774"/>
                    </a:cubicBezTo>
                    <a:cubicBezTo>
                      <a:pt x="1823" y="4078"/>
                      <a:pt x="1925" y="4382"/>
                      <a:pt x="2055" y="4686"/>
                    </a:cubicBezTo>
                    <a:cubicBezTo>
                      <a:pt x="2058" y="4688"/>
                      <a:pt x="2061" y="4689"/>
                      <a:pt x="2064" y="4689"/>
                    </a:cubicBezTo>
                    <a:cubicBezTo>
                      <a:pt x="2129" y="4689"/>
                      <a:pt x="2151" y="4262"/>
                      <a:pt x="2344" y="3571"/>
                    </a:cubicBezTo>
                    <a:cubicBezTo>
                      <a:pt x="2547" y="2848"/>
                      <a:pt x="3256" y="2472"/>
                      <a:pt x="3603" y="2197"/>
                    </a:cubicBezTo>
                    <a:cubicBezTo>
                      <a:pt x="3936" y="1936"/>
                      <a:pt x="3603" y="1980"/>
                      <a:pt x="3039" y="1835"/>
                    </a:cubicBezTo>
                    <a:cubicBezTo>
                      <a:pt x="2474" y="1690"/>
                      <a:pt x="2243" y="866"/>
                      <a:pt x="2156" y="518"/>
                    </a:cubicBezTo>
                    <a:cubicBezTo>
                      <a:pt x="2090" y="293"/>
                      <a:pt x="2037" y="1"/>
                      <a:pt x="19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4" name="Google Shape;2834;p14"/>
              <p:cNvSpPr/>
              <p:nvPr/>
            </p:nvSpPr>
            <p:spPr>
              <a:xfrm>
                <a:off x="5271450" y="1647075"/>
                <a:ext cx="118675" cy="189950"/>
              </a:xfrm>
              <a:custGeom>
                <a:rect b="b" l="l" r="r" t="t"/>
                <a:pathLst>
                  <a:path extrusionOk="0" h="7598" w="4747">
                    <a:moveTo>
                      <a:pt x="2055" y="1"/>
                    </a:moveTo>
                    <a:lnTo>
                      <a:pt x="1751" y="1621"/>
                    </a:lnTo>
                    <a:cubicBezTo>
                      <a:pt x="1693" y="1911"/>
                      <a:pt x="1577" y="2186"/>
                      <a:pt x="1447" y="2446"/>
                    </a:cubicBezTo>
                    <a:cubicBezTo>
                      <a:pt x="1302" y="2707"/>
                      <a:pt x="1100" y="2953"/>
                      <a:pt x="868" y="3141"/>
                    </a:cubicBezTo>
                    <a:cubicBezTo>
                      <a:pt x="738" y="3242"/>
                      <a:pt x="593" y="3314"/>
                      <a:pt x="449" y="3372"/>
                    </a:cubicBezTo>
                    <a:cubicBezTo>
                      <a:pt x="304" y="3444"/>
                      <a:pt x="159" y="3488"/>
                      <a:pt x="0" y="3502"/>
                    </a:cubicBezTo>
                    <a:cubicBezTo>
                      <a:pt x="318" y="3502"/>
                      <a:pt x="651" y="3401"/>
                      <a:pt x="912" y="3227"/>
                    </a:cubicBezTo>
                    <a:cubicBezTo>
                      <a:pt x="1201" y="3054"/>
                      <a:pt x="1433" y="2822"/>
                      <a:pt x="1606" y="2562"/>
                    </a:cubicBezTo>
                    <a:cubicBezTo>
                      <a:pt x="1780" y="2287"/>
                      <a:pt x="1896" y="1998"/>
                      <a:pt x="1982" y="1694"/>
                    </a:cubicBezTo>
                    <a:cubicBezTo>
                      <a:pt x="2055" y="1969"/>
                      <a:pt x="2171" y="2229"/>
                      <a:pt x="2315" y="2489"/>
                    </a:cubicBezTo>
                    <a:cubicBezTo>
                      <a:pt x="2474" y="2764"/>
                      <a:pt x="2706" y="3010"/>
                      <a:pt x="2981" y="3184"/>
                    </a:cubicBezTo>
                    <a:lnTo>
                      <a:pt x="3256" y="3300"/>
                    </a:lnTo>
                    <a:lnTo>
                      <a:pt x="2966" y="3517"/>
                    </a:lnTo>
                    <a:cubicBezTo>
                      <a:pt x="2691" y="3748"/>
                      <a:pt x="2474" y="4023"/>
                      <a:pt x="2330" y="4342"/>
                    </a:cubicBezTo>
                    <a:cubicBezTo>
                      <a:pt x="2185" y="4631"/>
                      <a:pt x="2084" y="4949"/>
                      <a:pt x="2026" y="5268"/>
                    </a:cubicBezTo>
                    <a:cubicBezTo>
                      <a:pt x="1910" y="4993"/>
                      <a:pt x="1780" y="4718"/>
                      <a:pt x="1606" y="4472"/>
                    </a:cubicBezTo>
                    <a:cubicBezTo>
                      <a:pt x="1433" y="4197"/>
                      <a:pt x="1187" y="3965"/>
                      <a:pt x="897" y="3806"/>
                    </a:cubicBezTo>
                    <a:cubicBezTo>
                      <a:pt x="767" y="3705"/>
                      <a:pt x="622" y="3633"/>
                      <a:pt x="463" y="3589"/>
                    </a:cubicBezTo>
                    <a:lnTo>
                      <a:pt x="362" y="3546"/>
                    </a:lnTo>
                    <a:lnTo>
                      <a:pt x="0" y="3546"/>
                    </a:lnTo>
                    <a:cubicBezTo>
                      <a:pt x="304" y="3618"/>
                      <a:pt x="593" y="3748"/>
                      <a:pt x="839" y="3951"/>
                    </a:cubicBezTo>
                    <a:cubicBezTo>
                      <a:pt x="1085" y="4139"/>
                      <a:pt x="1288" y="4356"/>
                      <a:pt x="1447" y="4617"/>
                    </a:cubicBezTo>
                    <a:cubicBezTo>
                      <a:pt x="1577" y="4877"/>
                      <a:pt x="1693" y="5166"/>
                      <a:pt x="1780" y="5456"/>
                    </a:cubicBezTo>
                    <a:cubicBezTo>
                      <a:pt x="1823" y="5600"/>
                      <a:pt x="1852" y="5745"/>
                      <a:pt x="1881" y="5904"/>
                    </a:cubicBezTo>
                    <a:cubicBezTo>
                      <a:pt x="1910" y="6049"/>
                      <a:pt x="1925" y="6194"/>
                      <a:pt x="1925" y="6338"/>
                    </a:cubicBezTo>
                    <a:lnTo>
                      <a:pt x="2098" y="7597"/>
                    </a:lnTo>
                    <a:lnTo>
                      <a:pt x="2243" y="6324"/>
                    </a:lnTo>
                    <a:lnTo>
                      <a:pt x="2243" y="5861"/>
                    </a:lnTo>
                    <a:lnTo>
                      <a:pt x="2272" y="5629"/>
                    </a:lnTo>
                    <a:lnTo>
                      <a:pt x="2330" y="5412"/>
                    </a:lnTo>
                    <a:cubicBezTo>
                      <a:pt x="2388" y="5109"/>
                      <a:pt x="2489" y="4819"/>
                      <a:pt x="2634" y="4559"/>
                    </a:cubicBezTo>
                    <a:cubicBezTo>
                      <a:pt x="2764" y="4298"/>
                      <a:pt x="2952" y="4052"/>
                      <a:pt x="3183" y="3864"/>
                    </a:cubicBezTo>
                    <a:cubicBezTo>
                      <a:pt x="3299" y="3763"/>
                      <a:pt x="3429" y="3676"/>
                      <a:pt x="3560" y="3604"/>
                    </a:cubicBezTo>
                    <a:lnTo>
                      <a:pt x="3762" y="3517"/>
                    </a:lnTo>
                    <a:lnTo>
                      <a:pt x="3849" y="3473"/>
                    </a:lnTo>
                    <a:lnTo>
                      <a:pt x="3907" y="3473"/>
                    </a:lnTo>
                    <a:lnTo>
                      <a:pt x="4746" y="3170"/>
                    </a:lnTo>
                    <a:cubicBezTo>
                      <a:pt x="4746" y="3170"/>
                      <a:pt x="3675" y="3025"/>
                      <a:pt x="3545" y="2996"/>
                    </a:cubicBezTo>
                    <a:lnTo>
                      <a:pt x="3183" y="2866"/>
                    </a:lnTo>
                    <a:cubicBezTo>
                      <a:pt x="2952" y="2721"/>
                      <a:pt x="2764" y="2533"/>
                      <a:pt x="2634" y="2301"/>
                    </a:cubicBezTo>
                    <a:cubicBezTo>
                      <a:pt x="2503" y="2055"/>
                      <a:pt x="2388" y="1809"/>
                      <a:pt x="2315" y="1549"/>
                    </a:cubicBezTo>
                    <a:cubicBezTo>
                      <a:pt x="2272" y="1419"/>
                      <a:pt x="2257" y="1274"/>
                      <a:pt x="2228" y="1129"/>
                    </a:cubicBezTo>
                    <a:lnTo>
                      <a:pt x="205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5" name="Google Shape;2835;p14"/>
              <p:cNvSpPr/>
              <p:nvPr/>
            </p:nvSpPr>
            <p:spPr>
              <a:xfrm>
                <a:off x="5417575" y="1391800"/>
                <a:ext cx="74925" cy="91950"/>
              </a:xfrm>
              <a:custGeom>
                <a:rect b="b" l="l" r="r" t="t"/>
                <a:pathLst>
                  <a:path extrusionOk="0" h="3678" w="2997">
                    <a:moveTo>
                      <a:pt x="1502" y="1"/>
                    </a:moveTo>
                    <a:cubicBezTo>
                      <a:pt x="1481" y="1"/>
                      <a:pt x="1463" y="67"/>
                      <a:pt x="1448" y="242"/>
                    </a:cubicBezTo>
                    <a:cubicBezTo>
                      <a:pt x="1433" y="502"/>
                      <a:pt x="1361" y="748"/>
                      <a:pt x="1231" y="951"/>
                    </a:cubicBezTo>
                    <a:cubicBezTo>
                      <a:pt x="1231" y="951"/>
                      <a:pt x="1325" y="699"/>
                      <a:pt x="1314" y="699"/>
                    </a:cubicBezTo>
                    <a:lnTo>
                      <a:pt x="1314" y="699"/>
                    </a:lnTo>
                    <a:cubicBezTo>
                      <a:pt x="1309" y="699"/>
                      <a:pt x="1269" y="781"/>
                      <a:pt x="1158" y="1038"/>
                    </a:cubicBezTo>
                    <a:cubicBezTo>
                      <a:pt x="941" y="1501"/>
                      <a:pt x="493" y="1819"/>
                      <a:pt x="1" y="1863"/>
                    </a:cubicBezTo>
                    <a:cubicBezTo>
                      <a:pt x="73" y="1863"/>
                      <a:pt x="160" y="1877"/>
                      <a:pt x="232" y="1906"/>
                    </a:cubicBezTo>
                    <a:cubicBezTo>
                      <a:pt x="435" y="1993"/>
                      <a:pt x="623" y="2094"/>
                      <a:pt x="797" y="2239"/>
                    </a:cubicBezTo>
                    <a:cubicBezTo>
                      <a:pt x="999" y="2456"/>
                      <a:pt x="1173" y="2716"/>
                      <a:pt x="1318" y="2977"/>
                    </a:cubicBezTo>
                    <a:cubicBezTo>
                      <a:pt x="1390" y="3208"/>
                      <a:pt x="1462" y="3440"/>
                      <a:pt x="1564" y="3671"/>
                    </a:cubicBezTo>
                    <a:cubicBezTo>
                      <a:pt x="1569" y="3676"/>
                      <a:pt x="1574" y="3678"/>
                      <a:pt x="1579" y="3678"/>
                    </a:cubicBezTo>
                    <a:cubicBezTo>
                      <a:pt x="1635" y="3678"/>
                      <a:pt x="1633" y="3353"/>
                      <a:pt x="1781" y="2818"/>
                    </a:cubicBezTo>
                    <a:cubicBezTo>
                      <a:pt x="1954" y="2239"/>
                      <a:pt x="2490" y="1949"/>
                      <a:pt x="2750" y="1732"/>
                    </a:cubicBezTo>
                    <a:cubicBezTo>
                      <a:pt x="2996" y="1515"/>
                      <a:pt x="2721" y="1588"/>
                      <a:pt x="2316" y="1457"/>
                    </a:cubicBezTo>
                    <a:cubicBezTo>
                      <a:pt x="1896" y="1327"/>
                      <a:pt x="1679" y="691"/>
                      <a:pt x="1622" y="416"/>
                    </a:cubicBezTo>
                    <a:cubicBezTo>
                      <a:pt x="1584" y="236"/>
                      <a:pt x="1540" y="1"/>
                      <a:pt x="15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6" name="Google Shape;2836;p14"/>
              <p:cNvSpPr/>
              <p:nvPr/>
            </p:nvSpPr>
            <p:spPr>
              <a:xfrm>
                <a:off x="5417225" y="1369425"/>
                <a:ext cx="90100" cy="149625"/>
              </a:xfrm>
              <a:custGeom>
                <a:rect b="b" l="l" r="r" t="t"/>
                <a:pathLst>
                  <a:path extrusionOk="0" h="5985" w="3604">
                    <a:moveTo>
                      <a:pt x="1576" y="0"/>
                    </a:moveTo>
                    <a:cubicBezTo>
                      <a:pt x="1560" y="0"/>
                      <a:pt x="1387" y="1047"/>
                      <a:pt x="1332" y="1267"/>
                    </a:cubicBezTo>
                    <a:cubicBezTo>
                      <a:pt x="1288" y="1499"/>
                      <a:pt x="1216" y="1730"/>
                      <a:pt x="1115" y="1933"/>
                    </a:cubicBezTo>
                    <a:cubicBezTo>
                      <a:pt x="999" y="2150"/>
                      <a:pt x="840" y="2338"/>
                      <a:pt x="652" y="2483"/>
                    </a:cubicBezTo>
                    <a:cubicBezTo>
                      <a:pt x="565" y="2555"/>
                      <a:pt x="463" y="2613"/>
                      <a:pt x="348" y="2656"/>
                    </a:cubicBezTo>
                    <a:lnTo>
                      <a:pt x="0" y="2758"/>
                    </a:lnTo>
                    <a:cubicBezTo>
                      <a:pt x="261" y="2758"/>
                      <a:pt x="507" y="2685"/>
                      <a:pt x="709" y="2541"/>
                    </a:cubicBezTo>
                    <a:cubicBezTo>
                      <a:pt x="926" y="2410"/>
                      <a:pt x="1100" y="2222"/>
                      <a:pt x="1230" y="2005"/>
                    </a:cubicBezTo>
                    <a:cubicBezTo>
                      <a:pt x="1361" y="1788"/>
                      <a:pt x="1462" y="1571"/>
                      <a:pt x="1520" y="1325"/>
                    </a:cubicBezTo>
                    <a:cubicBezTo>
                      <a:pt x="1578" y="1542"/>
                      <a:pt x="1664" y="1759"/>
                      <a:pt x="1766" y="1962"/>
                    </a:cubicBezTo>
                    <a:cubicBezTo>
                      <a:pt x="1881" y="2179"/>
                      <a:pt x="2070" y="2381"/>
                      <a:pt x="2287" y="2512"/>
                    </a:cubicBezTo>
                    <a:lnTo>
                      <a:pt x="2489" y="2613"/>
                    </a:lnTo>
                    <a:lnTo>
                      <a:pt x="2272" y="2772"/>
                    </a:lnTo>
                    <a:cubicBezTo>
                      <a:pt x="2070" y="2960"/>
                      <a:pt x="1910" y="3177"/>
                      <a:pt x="1780" y="3423"/>
                    </a:cubicBezTo>
                    <a:cubicBezTo>
                      <a:pt x="1679" y="3655"/>
                      <a:pt x="1592" y="3901"/>
                      <a:pt x="1549" y="4147"/>
                    </a:cubicBezTo>
                    <a:cubicBezTo>
                      <a:pt x="1462" y="3930"/>
                      <a:pt x="1361" y="3713"/>
                      <a:pt x="1230" y="3510"/>
                    </a:cubicBezTo>
                    <a:cubicBezTo>
                      <a:pt x="1086" y="3307"/>
                      <a:pt x="912" y="3134"/>
                      <a:pt x="709" y="2989"/>
                    </a:cubicBezTo>
                    <a:cubicBezTo>
                      <a:pt x="608" y="2917"/>
                      <a:pt x="492" y="2859"/>
                      <a:pt x="362" y="2830"/>
                    </a:cubicBezTo>
                    <a:lnTo>
                      <a:pt x="275" y="2830"/>
                    </a:lnTo>
                    <a:lnTo>
                      <a:pt x="189" y="2787"/>
                    </a:lnTo>
                    <a:lnTo>
                      <a:pt x="0" y="2787"/>
                    </a:lnTo>
                    <a:cubicBezTo>
                      <a:pt x="246" y="2844"/>
                      <a:pt x="463" y="2946"/>
                      <a:pt x="652" y="3090"/>
                    </a:cubicBezTo>
                    <a:cubicBezTo>
                      <a:pt x="840" y="3250"/>
                      <a:pt x="999" y="3438"/>
                      <a:pt x="1115" y="3640"/>
                    </a:cubicBezTo>
                    <a:cubicBezTo>
                      <a:pt x="1230" y="3843"/>
                      <a:pt x="1303" y="4060"/>
                      <a:pt x="1361" y="4291"/>
                    </a:cubicBezTo>
                    <a:cubicBezTo>
                      <a:pt x="1404" y="4407"/>
                      <a:pt x="1433" y="4523"/>
                      <a:pt x="1447" y="4639"/>
                    </a:cubicBezTo>
                    <a:cubicBezTo>
                      <a:pt x="1476" y="4754"/>
                      <a:pt x="1491" y="4870"/>
                      <a:pt x="1491" y="4972"/>
                    </a:cubicBezTo>
                    <a:lnTo>
                      <a:pt x="1621" y="5984"/>
                    </a:lnTo>
                    <a:lnTo>
                      <a:pt x="1722" y="4957"/>
                    </a:lnTo>
                    <a:lnTo>
                      <a:pt x="1722" y="4436"/>
                    </a:lnTo>
                    <a:cubicBezTo>
                      <a:pt x="1737" y="4364"/>
                      <a:pt x="1737" y="4306"/>
                      <a:pt x="1766" y="4248"/>
                    </a:cubicBezTo>
                    <a:cubicBezTo>
                      <a:pt x="1809" y="4017"/>
                      <a:pt x="1896" y="3799"/>
                      <a:pt x="1997" y="3582"/>
                    </a:cubicBezTo>
                    <a:cubicBezTo>
                      <a:pt x="2099" y="3380"/>
                      <a:pt x="2243" y="3192"/>
                      <a:pt x="2417" y="3047"/>
                    </a:cubicBezTo>
                    <a:lnTo>
                      <a:pt x="2677" y="2844"/>
                    </a:lnTo>
                    <a:lnTo>
                      <a:pt x="2851" y="2772"/>
                    </a:lnTo>
                    <a:lnTo>
                      <a:pt x="2923" y="2729"/>
                    </a:lnTo>
                    <a:lnTo>
                      <a:pt x="2952" y="2729"/>
                    </a:lnTo>
                    <a:lnTo>
                      <a:pt x="3603" y="2497"/>
                    </a:lnTo>
                    <a:lnTo>
                      <a:pt x="2706" y="2352"/>
                    </a:lnTo>
                    <a:lnTo>
                      <a:pt x="2431" y="2251"/>
                    </a:lnTo>
                    <a:cubicBezTo>
                      <a:pt x="2258" y="2135"/>
                      <a:pt x="2113" y="1991"/>
                      <a:pt x="2012" y="1817"/>
                    </a:cubicBezTo>
                    <a:cubicBezTo>
                      <a:pt x="1910" y="1629"/>
                      <a:pt x="1824" y="1426"/>
                      <a:pt x="1780" y="1224"/>
                    </a:cubicBezTo>
                    <a:cubicBezTo>
                      <a:pt x="1751" y="1108"/>
                      <a:pt x="1722" y="1007"/>
                      <a:pt x="1708" y="891"/>
                    </a:cubicBezTo>
                    <a:cubicBezTo>
                      <a:pt x="1693" y="804"/>
                      <a:pt x="1578" y="110"/>
                      <a:pt x="1578" y="8"/>
                    </a:cubicBezTo>
                    <a:cubicBezTo>
                      <a:pt x="1578" y="3"/>
                      <a:pt x="1577" y="0"/>
                      <a:pt x="157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7" name="Google Shape;2837;p14"/>
              <p:cNvSpPr/>
              <p:nvPr/>
            </p:nvSpPr>
            <p:spPr>
              <a:xfrm>
                <a:off x="4459675" y="1835850"/>
                <a:ext cx="97700" cy="120000"/>
              </a:xfrm>
              <a:custGeom>
                <a:rect b="b" l="l" r="r" t="t"/>
                <a:pathLst>
                  <a:path extrusionOk="0" h="4800" w="3908">
                    <a:moveTo>
                      <a:pt x="1965" y="1"/>
                    </a:moveTo>
                    <a:cubicBezTo>
                      <a:pt x="1939" y="1"/>
                      <a:pt x="1912" y="88"/>
                      <a:pt x="1882" y="321"/>
                    </a:cubicBezTo>
                    <a:cubicBezTo>
                      <a:pt x="1795" y="987"/>
                      <a:pt x="1592" y="1262"/>
                      <a:pt x="1592" y="1262"/>
                    </a:cubicBezTo>
                    <a:cubicBezTo>
                      <a:pt x="1592" y="1262"/>
                      <a:pt x="1717" y="923"/>
                      <a:pt x="1700" y="923"/>
                    </a:cubicBezTo>
                    <a:lnTo>
                      <a:pt x="1700" y="923"/>
                    </a:lnTo>
                    <a:cubicBezTo>
                      <a:pt x="1691" y="923"/>
                      <a:pt x="1637" y="1030"/>
                      <a:pt x="1491" y="1363"/>
                    </a:cubicBezTo>
                    <a:cubicBezTo>
                      <a:pt x="1216" y="1956"/>
                      <a:pt x="652" y="2361"/>
                      <a:pt x="1" y="2419"/>
                    </a:cubicBezTo>
                    <a:cubicBezTo>
                      <a:pt x="102" y="2419"/>
                      <a:pt x="218" y="2448"/>
                      <a:pt x="305" y="2492"/>
                    </a:cubicBezTo>
                    <a:cubicBezTo>
                      <a:pt x="580" y="2593"/>
                      <a:pt x="811" y="2738"/>
                      <a:pt x="1028" y="2926"/>
                    </a:cubicBezTo>
                    <a:cubicBezTo>
                      <a:pt x="1303" y="3215"/>
                      <a:pt x="1535" y="3519"/>
                      <a:pt x="1723" y="3866"/>
                    </a:cubicBezTo>
                    <a:cubicBezTo>
                      <a:pt x="1810" y="4185"/>
                      <a:pt x="1911" y="4489"/>
                      <a:pt x="2041" y="4792"/>
                    </a:cubicBezTo>
                    <a:cubicBezTo>
                      <a:pt x="2046" y="4797"/>
                      <a:pt x="2051" y="4800"/>
                      <a:pt x="2055" y="4800"/>
                    </a:cubicBezTo>
                    <a:cubicBezTo>
                      <a:pt x="2113" y="4800"/>
                      <a:pt x="2114" y="4363"/>
                      <a:pt x="2316" y="3664"/>
                    </a:cubicBezTo>
                    <a:cubicBezTo>
                      <a:pt x="2533" y="2926"/>
                      <a:pt x="3228" y="2535"/>
                      <a:pt x="3560" y="2260"/>
                    </a:cubicBezTo>
                    <a:cubicBezTo>
                      <a:pt x="3908" y="1985"/>
                      <a:pt x="3546" y="2043"/>
                      <a:pt x="3011" y="1898"/>
                    </a:cubicBezTo>
                    <a:cubicBezTo>
                      <a:pt x="2461" y="1754"/>
                      <a:pt x="2215" y="900"/>
                      <a:pt x="2113" y="538"/>
                    </a:cubicBezTo>
                    <a:cubicBezTo>
                      <a:pt x="2057" y="303"/>
                      <a:pt x="2013" y="1"/>
                      <a:pt x="19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8" name="Google Shape;2838;p14"/>
              <p:cNvSpPr/>
              <p:nvPr/>
            </p:nvSpPr>
            <p:spPr>
              <a:xfrm>
                <a:off x="4459675" y="1807325"/>
                <a:ext cx="117950" cy="193925"/>
              </a:xfrm>
              <a:custGeom>
                <a:rect b="b" l="l" r="r" t="t"/>
                <a:pathLst>
                  <a:path extrusionOk="0" h="7757" w="4718">
                    <a:moveTo>
                      <a:pt x="2027" y="1"/>
                    </a:moveTo>
                    <a:lnTo>
                      <a:pt x="1723" y="1636"/>
                    </a:lnTo>
                    <a:cubicBezTo>
                      <a:pt x="1650" y="1940"/>
                      <a:pt x="1549" y="2229"/>
                      <a:pt x="1404" y="2490"/>
                    </a:cubicBezTo>
                    <a:cubicBezTo>
                      <a:pt x="1289" y="2765"/>
                      <a:pt x="1086" y="3011"/>
                      <a:pt x="855" y="3199"/>
                    </a:cubicBezTo>
                    <a:cubicBezTo>
                      <a:pt x="724" y="3300"/>
                      <a:pt x="594" y="3372"/>
                      <a:pt x="449" y="3430"/>
                    </a:cubicBezTo>
                    <a:cubicBezTo>
                      <a:pt x="305" y="3502"/>
                      <a:pt x="160" y="3546"/>
                      <a:pt x="1" y="3560"/>
                    </a:cubicBezTo>
                    <a:cubicBezTo>
                      <a:pt x="319" y="3560"/>
                      <a:pt x="637" y="3459"/>
                      <a:pt x="898" y="3285"/>
                    </a:cubicBezTo>
                    <a:cubicBezTo>
                      <a:pt x="1187" y="3112"/>
                      <a:pt x="1419" y="2880"/>
                      <a:pt x="1592" y="2605"/>
                    </a:cubicBezTo>
                    <a:cubicBezTo>
                      <a:pt x="1752" y="2330"/>
                      <a:pt x="1882" y="2027"/>
                      <a:pt x="1969" y="1708"/>
                    </a:cubicBezTo>
                    <a:cubicBezTo>
                      <a:pt x="2041" y="1998"/>
                      <a:pt x="2142" y="2273"/>
                      <a:pt x="2273" y="2533"/>
                    </a:cubicBezTo>
                    <a:cubicBezTo>
                      <a:pt x="2432" y="2822"/>
                      <a:pt x="2663" y="3068"/>
                      <a:pt x="2953" y="3256"/>
                    </a:cubicBezTo>
                    <a:lnTo>
                      <a:pt x="3213" y="3372"/>
                    </a:lnTo>
                    <a:cubicBezTo>
                      <a:pt x="3112" y="3445"/>
                      <a:pt x="3025" y="3517"/>
                      <a:pt x="2924" y="3589"/>
                    </a:cubicBezTo>
                    <a:cubicBezTo>
                      <a:pt x="2663" y="3835"/>
                      <a:pt x="2461" y="4110"/>
                      <a:pt x="2302" y="4429"/>
                    </a:cubicBezTo>
                    <a:cubicBezTo>
                      <a:pt x="2157" y="4732"/>
                      <a:pt x="2056" y="5051"/>
                      <a:pt x="1983" y="5384"/>
                    </a:cubicBezTo>
                    <a:cubicBezTo>
                      <a:pt x="1896" y="5094"/>
                      <a:pt x="1766" y="4819"/>
                      <a:pt x="1592" y="4559"/>
                    </a:cubicBezTo>
                    <a:cubicBezTo>
                      <a:pt x="1404" y="4284"/>
                      <a:pt x="1173" y="4052"/>
                      <a:pt x="898" y="3864"/>
                    </a:cubicBezTo>
                    <a:cubicBezTo>
                      <a:pt x="768" y="3777"/>
                      <a:pt x="609" y="3720"/>
                      <a:pt x="449" y="3662"/>
                    </a:cubicBezTo>
                    <a:lnTo>
                      <a:pt x="348" y="3633"/>
                    </a:lnTo>
                    <a:lnTo>
                      <a:pt x="232" y="3589"/>
                    </a:lnTo>
                    <a:lnTo>
                      <a:pt x="1" y="3589"/>
                    </a:lnTo>
                    <a:cubicBezTo>
                      <a:pt x="305" y="3676"/>
                      <a:pt x="580" y="3806"/>
                      <a:pt x="826" y="3994"/>
                    </a:cubicBezTo>
                    <a:cubicBezTo>
                      <a:pt x="1072" y="4197"/>
                      <a:pt x="1274" y="4429"/>
                      <a:pt x="1433" y="4703"/>
                    </a:cubicBezTo>
                    <a:cubicBezTo>
                      <a:pt x="1564" y="4978"/>
                      <a:pt x="1679" y="5253"/>
                      <a:pt x="1766" y="5543"/>
                    </a:cubicBezTo>
                    <a:cubicBezTo>
                      <a:pt x="1810" y="5702"/>
                      <a:pt x="1838" y="5847"/>
                      <a:pt x="1867" y="6006"/>
                    </a:cubicBezTo>
                    <a:cubicBezTo>
                      <a:pt x="1896" y="6150"/>
                      <a:pt x="1911" y="6295"/>
                      <a:pt x="1911" y="6454"/>
                    </a:cubicBezTo>
                    <a:lnTo>
                      <a:pt x="2084" y="7757"/>
                    </a:lnTo>
                    <a:lnTo>
                      <a:pt x="2229" y="6440"/>
                    </a:lnTo>
                    <a:lnTo>
                      <a:pt x="2229" y="5962"/>
                    </a:lnTo>
                    <a:lnTo>
                      <a:pt x="2258" y="5731"/>
                    </a:lnTo>
                    <a:cubicBezTo>
                      <a:pt x="2273" y="5658"/>
                      <a:pt x="2273" y="5586"/>
                      <a:pt x="2302" y="5514"/>
                    </a:cubicBezTo>
                    <a:cubicBezTo>
                      <a:pt x="2359" y="5210"/>
                      <a:pt x="2461" y="4921"/>
                      <a:pt x="2605" y="4646"/>
                    </a:cubicBezTo>
                    <a:cubicBezTo>
                      <a:pt x="2750" y="4371"/>
                      <a:pt x="2924" y="4125"/>
                      <a:pt x="3141" y="3922"/>
                    </a:cubicBezTo>
                    <a:lnTo>
                      <a:pt x="3503" y="3662"/>
                    </a:lnTo>
                    <a:lnTo>
                      <a:pt x="3705" y="3575"/>
                    </a:lnTo>
                    <a:lnTo>
                      <a:pt x="3821" y="3546"/>
                    </a:lnTo>
                    <a:lnTo>
                      <a:pt x="3864" y="3546"/>
                    </a:lnTo>
                    <a:lnTo>
                      <a:pt x="4718" y="3213"/>
                    </a:lnTo>
                    <a:lnTo>
                      <a:pt x="3517" y="3054"/>
                    </a:lnTo>
                    <a:cubicBezTo>
                      <a:pt x="3387" y="3025"/>
                      <a:pt x="3257" y="2982"/>
                      <a:pt x="3155" y="2909"/>
                    </a:cubicBezTo>
                    <a:cubicBezTo>
                      <a:pt x="2924" y="2765"/>
                      <a:pt x="2736" y="2576"/>
                      <a:pt x="2605" y="2345"/>
                    </a:cubicBezTo>
                    <a:cubicBezTo>
                      <a:pt x="2461" y="2099"/>
                      <a:pt x="2359" y="1838"/>
                      <a:pt x="2302" y="1564"/>
                    </a:cubicBezTo>
                    <a:cubicBezTo>
                      <a:pt x="2258" y="1433"/>
                      <a:pt x="2215" y="1289"/>
                      <a:pt x="2186" y="1158"/>
                    </a:cubicBezTo>
                    <a:lnTo>
                      <a:pt x="2027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9" name="Google Shape;2839;p14"/>
              <p:cNvSpPr/>
              <p:nvPr/>
            </p:nvSpPr>
            <p:spPr>
              <a:xfrm>
                <a:off x="4325825" y="1284050"/>
                <a:ext cx="81075" cy="87575"/>
              </a:xfrm>
              <a:custGeom>
                <a:rect b="b" l="l" r="r" t="t"/>
                <a:pathLst>
                  <a:path extrusionOk="0" h="3503" w="3243">
                    <a:moveTo>
                      <a:pt x="1651" y="1"/>
                    </a:moveTo>
                    <a:cubicBezTo>
                      <a:pt x="1627" y="1"/>
                      <a:pt x="1604" y="66"/>
                      <a:pt x="1578" y="240"/>
                    </a:cubicBezTo>
                    <a:cubicBezTo>
                      <a:pt x="1549" y="486"/>
                      <a:pt x="1477" y="718"/>
                      <a:pt x="1347" y="920"/>
                    </a:cubicBezTo>
                    <a:cubicBezTo>
                      <a:pt x="1347" y="920"/>
                      <a:pt x="1466" y="645"/>
                      <a:pt x="1448" y="645"/>
                    </a:cubicBezTo>
                    <a:lnTo>
                      <a:pt x="1448" y="645"/>
                    </a:lnTo>
                    <a:cubicBezTo>
                      <a:pt x="1438" y="645"/>
                      <a:pt x="1385" y="729"/>
                      <a:pt x="1245" y="992"/>
                    </a:cubicBezTo>
                    <a:cubicBezTo>
                      <a:pt x="869" y="1745"/>
                      <a:pt x="1" y="1788"/>
                      <a:pt x="1" y="1788"/>
                    </a:cubicBezTo>
                    <a:cubicBezTo>
                      <a:pt x="88" y="1788"/>
                      <a:pt x="175" y="1817"/>
                      <a:pt x="261" y="1846"/>
                    </a:cubicBezTo>
                    <a:cubicBezTo>
                      <a:pt x="464" y="1904"/>
                      <a:pt x="667" y="2020"/>
                      <a:pt x="855" y="2150"/>
                    </a:cubicBezTo>
                    <a:cubicBezTo>
                      <a:pt x="1072" y="2353"/>
                      <a:pt x="1260" y="2584"/>
                      <a:pt x="1419" y="2845"/>
                    </a:cubicBezTo>
                    <a:cubicBezTo>
                      <a:pt x="1491" y="3062"/>
                      <a:pt x="1578" y="3279"/>
                      <a:pt x="1679" y="3496"/>
                    </a:cubicBezTo>
                    <a:cubicBezTo>
                      <a:pt x="1684" y="3500"/>
                      <a:pt x="1688" y="3502"/>
                      <a:pt x="1692" y="3502"/>
                    </a:cubicBezTo>
                    <a:cubicBezTo>
                      <a:pt x="1740" y="3502"/>
                      <a:pt x="1764" y="3180"/>
                      <a:pt x="1911" y="2685"/>
                    </a:cubicBezTo>
                    <a:cubicBezTo>
                      <a:pt x="2085" y="2136"/>
                      <a:pt x="2663" y="1861"/>
                      <a:pt x="2953" y="1644"/>
                    </a:cubicBezTo>
                    <a:cubicBezTo>
                      <a:pt x="3242" y="1427"/>
                      <a:pt x="2909" y="1484"/>
                      <a:pt x="2475" y="1383"/>
                    </a:cubicBezTo>
                    <a:cubicBezTo>
                      <a:pt x="2041" y="1267"/>
                      <a:pt x="1853" y="674"/>
                      <a:pt x="1781" y="399"/>
                    </a:cubicBezTo>
                    <a:cubicBezTo>
                      <a:pt x="1734" y="221"/>
                      <a:pt x="1693" y="1"/>
                      <a:pt x="16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0" name="Google Shape;2840;p14"/>
              <p:cNvSpPr/>
              <p:nvPr/>
            </p:nvSpPr>
            <p:spPr>
              <a:xfrm>
                <a:off x="4325825" y="1263275"/>
                <a:ext cx="98075" cy="142175"/>
              </a:xfrm>
              <a:custGeom>
                <a:rect b="b" l="l" r="r" t="t"/>
                <a:pathLst>
                  <a:path extrusionOk="0" h="5687" w="3923">
                    <a:moveTo>
                      <a:pt x="1708" y="0"/>
                    </a:moveTo>
                    <a:cubicBezTo>
                      <a:pt x="1708" y="0"/>
                      <a:pt x="1506" y="984"/>
                      <a:pt x="1448" y="1201"/>
                    </a:cubicBezTo>
                    <a:cubicBezTo>
                      <a:pt x="1390" y="1418"/>
                      <a:pt x="1289" y="1621"/>
                      <a:pt x="1173" y="1823"/>
                    </a:cubicBezTo>
                    <a:cubicBezTo>
                      <a:pt x="1057" y="2041"/>
                      <a:pt x="898" y="2214"/>
                      <a:pt x="710" y="2359"/>
                    </a:cubicBezTo>
                    <a:cubicBezTo>
                      <a:pt x="493" y="2475"/>
                      <a:pt x="247" y="2561"/>
                      <a:pt x="1" y="2619"/>
                    </a:cubicBezTo>
                    <a:cubicBezTo>
                      <a:pt x="261" y="2619"/>
                      <a:pt x="522" y="2532"/>
                      <a:pt x="768" y="2402"/>
                    </a:cubicBezTo>
                    <a:cubicBezTo>
                      <a:pt x="985" y="2272"/>
                      <a:pt x="1173" y="2098"/>
                      <a:pt x="1318" y="1896"/>
                    </a:cubicBezTo>
                    <a:cubicBezTo>
                      <a:pt x="1462" y="1693"/>
                      <a:pt x="1578" y="1476"/>
                      <a:pt x="1651" y="1245"/>
                    </a:cubicBezTo>
                    <a:cubicBezTo>
                      <a:pt x="1708" y="1462"/>
                      <a:pt x="1795" y="1650"/>
                      <a:pt x="1897" y="1852"/>
                    </a:cubicBezTo>
                    <a:cubicBezTo>
                      <a:pt x="2041" y="2069"/>
                      <a:pt x="2215" y="2243"/>
                      <a:pt x="2446" y="2373"/>
                    </a:cubicBezTo>
                    <a:lnTo>
                      <a:pt x="2663" y="2460"/>
                    </a:lnTo>
                    <a:cubicBezTo>
                      <a:pt x="2577" y="2504"/>
                      <a:pt x="2490" y="2561"/>
                      <a:pt x="2432" y="2619"/>
                    </a:cubicBezTo>
                    <a:cubicBezTo>
                      <a:pt x="2215" y="2793"/>
                      <a:pt x="2027" y="2996"/>
                      <a:pt x="1897" y="3241"/>
                    </a:cubicBezTo>
                    <a:cubicBezTo>
                      <a:pt x="1781" y="3459"/>
                      <a:pt x="1694" y="3690"/>
                      <a:pt x="1651" y="3922"/>
                    </a:cubicBezTo>
                    <a:cubicBezTo>
                      <a:pt x="1564" y="3719"/>
                      <a:pt x="1448" y="3516"/>
                      <a:pt x="1303" y="3328"/>
                    </a:cubicBezTo>
                    <a:cubicBezTo>
                      <a:pt x="1159" y="3126"/>
                      <a:pt x="956" y="2967"/>
                      <a:pt x="739" y="2836"/>
                    </a:cubicBezTo>
                    <a:cubicBezTo>
                      <a:pt x="623" y="2778"/>
                      <a:pt x="507" y="2721"/>
                      <a:pt x="377" y="2692"/>
                    </a:cubicBezTo>
                    <a:lnTo>
                      <a:pt x="290" y="2663"/>
                    </a:lnTo>
                    <a:lnTo>
                      <a:pt x="1" y="2663"/>
                    </a:lnTo>
                    <a:cubicBezTo>
                      <a:pt x="478" y="2750"/>
                      <a:pt x="898" y="3039"/>
                      <a:pt x="1173" y="3444"/>
                    </a:cubicBezTo>
                    <a:cubicBezTo>
                      <a:pt x="1289" y="3632"/>
                      <a:pt x="1390" y="3849"/>
                      <a:pt x="1448" y="4066"/>
                    </a:cubicBezTo>
                    <a:cubicBezTo>
                      <a:pt x="1477" y="4182"/>
                      <a:pt x="1506" y="4283"/>
                      <a:pt x="1520" y="4399"/>
                    </a:cubicBezTo>
                    <a:lnTo>
                      <a:pt x="1578" y="4717"/>
                    </a:lnTo>
                    <a:lnTo>
                      <a:pt x="1708" y="5687"/>
                    </a:lnTo>
                    <a:lnTo>
                      <a:pt x="1810" y="4703"/>
                    </a:lnTo>
                    <a:lnTo>
                      <a:pt x="1824" y="4703"/>
                    </a:lnTo>
                    <a:lnTo>
                      <a:pt x="1824" y="4544"/>
                    </a:lnTo>
                    <a:lnTo>
                      <a:pt x="1868" y="4356"/>
                    </a:lnTo>
                    <a:lnTo>
                      <a:pt x="1868" y="4197"/>
                    </a:lnTo>
                    <a:cubicBezTo>
                      <a:pt x="1882" y="4139"/>
                      <a:pt x="1882" y="4095"/>
                      <a:pt x="1897" y="4037"/>
                    </a:cubicBezTo>
                    <a:cubicBezTo>
                      <a:pt x="1954" y="3806"/>
                      <a:pt x="2041" y="3589"/>
                      <a:pt x="2171" y="3386"/>
                    </a:cubicBezTo>
                    <a:cubicBezTo>
                      <a:pt x="2287" y="3184"/>
                      <a:pt x="2446" y="2996"/>
                      <a:pt x="2620" y="2865"/>
                    </a:cubicBezTo>
                    <a:cubicBezTo>
                      <a:pt x="2721" y="2793"/>
                      <a:pt x="2823" y="2721"/>
                      <a:pt x="2938" y="2677"/>
                    </a:cubicBezTo>
                    <a:lnTo>
                      <a:pt x="3098" y="2605"/>
                    </a:lnTo>
                    <a:lnTo>
                      <a:pt x="3170" y="2576"/>
                    </a:lnTo>
                    <a:lnTo>
                      <a:pt x="3228" y="2576"/>
                    </a:lnTo>
                    <a:cubicBezTo>
                      <a:pt x="3228" y="2547"/>
                      <a:pt x="3922" y="2330"/>
                      <a:pt x="3922" y="2330"/>
                    </a:cubicBezTo>
                    <a:cubicBezTo>
                      <a:pt x="3922" y="2330"/>
                      <a:pt x="3011" y="2243"/>
                      <a:pt x="2909" y="2214"/>
                    </a:cubicBezTo>
                    <a:cubicBezTo>
                      <a:pt x="2808" y="2200"/>
                      <a:pt x="2707" y="2156"/>
                      <a:pt x="2606" y="2113"/>
                    </a:cubicBezTo>
                    <a:cubicBezTo>
                      <a:pt x="2417" y="2026"/>
                      <a:pt x="2273" y="1881"/>
                      <a:pt x="2171" y="1708"/>
                    </a:cubicBezTo>
                    <a:cubicBezTo>
                      <a:pt x="2056" y="1534"/>
                      <a:pt x="1969" y="1346"/>
                      <a:pt x="1925" y="1143"/>
                    </a:cubicBezTo>
                    <a:cubicBezTo>
                      <a:pt x="1882" y="1042"/>
                      <a:pt x="1853" y="941"/>
                      <a:pt x="1853" y="840"/>
                    </a:cubicBezTo>
                    <a:lnTo>
                      <a:pt x="170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1" name="Google Shape;2841;p14"/>
              <p:cNvSpPr/>
              <p:nvPr/>
            </p:nvSpPr>
            <p:spPr>
              <a:xfrm>
                <a:off x="5255150" y="906050"/>
                <a:ext cx="80700" cy="87475"/>
              </a:xfrm>
              <a:custGeom>
                <a:rect b="b" l="l" r="r" t="t"/>
                <a:pathLst>
                  <a:path extrusionOk="0" h="3499" w="3228">
                    <a:moveTo>
                      <a:pt x="1646" y="0"/>
                    </a:moveTo>
                    <a:cubicBezTo>
                      <a:pt x="1626" y="0"/>
                      <a:pt x="1604" y="66"/>
                      <a:pt x="1578" y="239"/>
                    </a:cubicBezTo>
                    <a:cubicBezTo>
                      <a:pt x="1549" y="471"/>
                      <a:pt x="1477" y="702"/>
                      <a:pt x="1332" y="905"/>
                    </a:cubicBezTo>
                    <a:cubicBezTo>
                      <a:pt x="1332" y="905"/>
                      <a:pt x="1444" y="639"/>
                      <a:pt x="1431" y="639"/>
                    </a:cubicBezTo>
                    <a:lnTo>
                      <a:pt x="1431" y="639"/>
                    </a:lnTo>
                    <a:cubicBezTo>
                      <a:pt x="1424" y="639"/>
                      <a:pt x="1376" y="725"/>
                      <a:pt x="1245" y="992"/>
                    </a:cubicBezTo>
                    <a:cubicBezTo>
                      <a:pt x="884" y="1730"/>
                      <a:pt x="1" y="1773"/>
                      <a:pt x="1" y="1773"/>
                    </a:cubicBezTo>
                    <a:cubicBezTo>
                      <a:pt x="88" y="1773"/>
                      <a:pt x="175" y="1787"/>
                      <a:pt x="247" y="1831"/>
                    </a:cubicBezTo>
                    <a:cubicBezTo>
                      <a:pt x="464" y="1903"/>
                      <a:pt x="667" y="2004"/>
                      <a:pt x="855" y="2135"/>
                    </a:cubicBezTo>
                    <a:cubicBezTo>
                      <a:pt x="1072" y="2337"/>
                      <a:pt x="1260" y="2569"/>
                      <a:pt x="1405" y="2815"/>
                    </a:cubicBezTo>
                    <a:cubicBezTo>
                      <a:pt x="1491" y="3046"/>
                      <a:pt x="1578" y="3278"/>
                      <a:pt x="1679" y="3495"/>
                    </a:cubicBezTo>
                    <a:cubicBezTo>
                      <a:pt x="1683" y="3497"/>
                      <a:pt x="1686" y="3499"/>
                      <a:pt x="1689" y="3499"/>
                    </a:cubicBezTo>
                    <a:cubicBezTo>
                      <a:pt x="1738" y="3499"/>
                      <a:pt x="1748" y="3187"/>
                      <a:pt x="1911" y="2670"/>
                    </a:cubicBezTo>
                    <a:cubicBezTo>
                      <a:pt x="2099" y="2135"/>
                      <a:pt x="2663" y="1831"/>
                      <a:pt x="2953" y="1628"/>
                    </a:cubicBezTo>
                    <a:cubicBezTo>
                      <a:pt x="3228" y="1426"/>
                      <a:pt x="2953" y="1484"/>
                      <a:pt x="2490" y="1368"/>
                    </a:cubicBezTo>
                    <a:cubicBezTo>
                      <a:pt x="2041" y="1266"/>
                      <a:pt x="1839" y="673"/>
                      <a:pt x="1766" y="398"/>
                    </a:cubicBezTo>
                    <a:cubicBezTo>
                      <a:pt x="1719" y="220"/>
                      <a:pt x="1685" y="0"/>
                      <a:pt x="16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2" name="Google Shape;2842;p14"/>
              <p:cNvSpPr/>
              <p:nvPr/>
            </p:nvSpPr>
            <p:spPr>
              <a:xfrm>
                <a:off x="5255150" y="885125"/>
                <a:ext cx="97350" cy="142675"/>
              </a:xfrm>
              <a:custGeom>
                <a:rect b="b" l="l" r="r" t="t"/>
                <a:pathLst>
                  <a:path extrusionOk="0" h="5707" w="3894">
                    <a:moveTo>
                      <a:pt x="1707" y="0"/>
                    </a:moveTo>
                    <a:cubicBezTo>
                      <a:pt x="1692" y="0"/>
                      <a:pt x="1490" y="998"/>
                      <a:pt x="1448" y="1206"/>
                    </a:cubicBezTo>
                    <a:cubicBezTo>
                      <a:pt x="1390" y="1423"/>
                      <a:pt x="1303" y="1626"/>
                      <a:pt x="1187" y="1829"/>
                    </a:cubicBezTo>
                    <a:cubicBezTo>
                      <a:pt x="1072" y="2031"/>
                      <a:pt x="898" y="2205"/>
                      <a:pt x="695" y="2335"/>
                    </a:cubicBezTo>
                    <a:cubicBezTo>
                      <a:pt x="609" y="2407"/>
                      <a:pt x="493" y="2480"/>
                      <a:pt x="377" y="2523"/>
                    </a:cubicBezTo>
                    <a:cubicBezTo>
                      <a:pt x="261" y="2567"/>
                      <a:pt x="131" y="2595"/>
                      <a:pt x="1" y="2610"/>
                    </a:cubicBezTo>
                    <a:cubicBezTo>
                      <a:pt x="261" y="2610"/>
                      <a:pt x="522" y="2538"/>
                      <a:pt x="753" y="2407"/>
                    </a:cubicBezTo>
                    <a:cubicBezTo>
                      <a:pt x="985" y="2292"/>
                      <a:pt x="1173" y="2118"/>
                      <a:pt x="1318" y="1901"/>
                    </a:cubicBezTo>
                    <a:cubicBezTo>
                      <a:pt x="1448" y="1698"/>
                      <a:pt x="1564" y="1481"/>
                      <a:pt x="1636" y="1250"/>
                    </a:cubicBezTo>
                    <a:cubicBezTo>
                      <a:pt x="1708" y="1467"/>
                      <a:pt x="1795" y="1655"/>
                      <a:pt x="1896" y="1858"/>
                    </a:cubicBezTo>
                    <a:cubicBezTo>
                      <a:pt x="2027" y="2075"/>
                      <a:pt x="2229" y="2248"/>
                      <a:pt x="2461" y="2349"/>
                    </a:cubicBezTo>
                    <a:cubicBezTo>
                      <a:pt x="2519" y="2407"/>
                      <a:pt x="2591" y="2436"/>
                      <a:pt x="2678" y="2451"/>
                    </a:cubicBezTo>
                    <a:lnTo>
                      <a:pt x="2417" y="2610"/>
                    </a:lnTo>
                    <a:cubicBezTo>
                      <a:pt x="2215" y="2784"/>
                      <a:pt x="2041" y="2986"/>
                      <a:pt x="1911" y="3218"/>
                    </a:cubicBezTo>
                    <a:cubicBezTo>
                      <a:pt x="1781" y="3449"/>
                      <a:pt x="1694" y="3681"/>
                      <a:pt x="1636" y="3927"/>
                    </a:cubicBezTo>
                    <a:cubicBezTo>
                      <a:pt x="1564" y="3724"/>
                      <a:pt x="1448" y="3522"/>
                      <a:pt x="1318" y="3333"/>
                    </a:cubicBezTo>
                    <a:cubicBezTo>
                      <a:pt x="1159" y="3131"/>
                      <a:pt x="970" y="2957"/>
                      <a:pt x="739" y="2841"/>
                    </a:cubicBezTo>
                    <a:cubicBezTo>
                      <a:pt x="623" y="2769"/>
                      <a:pt x="507" y="2711"/>
                      <a:pt x="377" y="2682"/>
                    </a:cubicBezTo>
                    <a:lnTo>
                      <a:pt x="1" y="2682"/>
                    </a:lnTo>
                    <a:cubicBezTo>
                      <a:pt x="247" y="2726"/>
                      <a:pt x="478" y="2827"/>
                      <a:pt x="681" y="2972"/>
                    </a:cubicBezTo>
                    <a:cubicBezTo>
                      <a:pt x="884" y="3102"/>
                      <a:pt x="1043" y="3276"/>
                      <a:pt x="1173" y="3478"/>
                    </a:cubicBezTo>
                    <a:cubicBezTo>
                      <a:pt x="1303" y="3666"/>
                      <a:pt x="1390" y="3869"/>
                      <a:pt x="1448" y="4086"/>
                    </a:cubicBezTo>
                    <a:cubicBezTo>
                      <a:pt x="1477" y="4202"/>
                      <a:pt x="1506" y="4303"/>
                      <a:pt x="1535" y="4419"/>
                    </a:cubicBezTo>
                    <a:cubicBezTo>
                      <a:pt x="1549" y="4534"/>
                      <a:pt x="1564" y="4650"/>
                      <a:pt x="1578" y="4766"/>
                    </a:cubicBezTo>
                    <a:lnTo>
                      <a:pt x="1694" y="5706"/>
                    </a:lnTo>
                    <a:lnTo>
                      <a:pt x="1824" y="4737"/>
                    </a:lnTo>
                    <a:lnTo>
                      <a:pt x="1824" y="4173"/>
                    </a:lnTo>
                    <a:lnTo>
                      <a:pt x="1882" y="3985"/>
                    </a:lnTo>
                    <a:cubicBezTo>
                      <a:pt x="1925" y="3768"/>
                      <a:pt x="2012" y="3550"/>
                      <a:pt x="2128" y="3348"/>
                    </a:cubicBezTo>
                    <a:cubicBezTo>
                      <a:pt x="2244" y="3145"/>
                      <a:pt x="2403" y="2972"/>
                      <a:pt x="2591" y="2827"/>
                    </a:cubicBezTo>
                    <a:lnTo>
                      <a:pt x="2895" y="2624"/>
                    </a:lnTo>
                    <a:lnTo>
                      <a:pt x="3054" y="2581"/>
                    </a:lnTo>
                    <a:lnTo>
                      <a:pt x="3141" y="2538"/>
                    </a:lnTo>
                    <a:lnTo>
                      <a:pt x="3184" y="2538"/>
                    </a:lnTo>
                    <a:lnTo>
                      <a:pt x="3893" y="2306"/>
                    </a:lnTo>
                    <a:lnTo>
                      <a:pt x="2909" y="2219"/>
                    </a:lnTo>
                    <a:lnTo>
                      <a:pt x="2620" y="2118"/>
                    </a:lnTo>
                    <a:cubicBezTo>
                      <a:pt x="2432" y="2017"/>
                      <a:pt x="2287" y="1886"/>
                      <a:pt x="2171" y="1713"/>
                    </a:cubicBezTo>
                    <a:cubicBezTo>
                      <a:pt x="2056" y="1539"/>
                      <a:pt x="1969" y="1351"/>
                      <a:pt x="1911" y="1148"/>
                    </a:cubicBezTo>
                    <a:cubicBezTo>
                      <a:pt x="1882" y="1047"/>
                      <a:pt x="1853" y="946"/>
                      <a:pt x="1839" y="845"/>
                    </a:cubicBezTo>
                    <a:cubicBezTo>
                      <a:pt x="1824" y="729"/>
                      <a:pt x="1708" y="92"/>
                      <a:pt x="1708" y="5"/>
                    </a:cubicBezTo>
                    <a:cubicBezTo>
                      <a:pt x="1708" y="2"/>
                      <a:pt x="1708" y="0"/>
                      <a:pt x="170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3" name="Google Shape;2843;p14"/>
              <p:cNvSpPr/>
              <p:nvPr/>
            </p:nvSpPr>
            <p:spPr>
              <a:xfrm>
                <a:off x="5487050" y="1777200"/>
                <a:ext cx="65500" cy="80550"/>
              </a:xfrm>
              <a:custGeom>
                <a:rect b="b" l="l" r="r" t="t"/>
                <a:pathLst>
                  <a:path extrusionOk="0" h="3222" w="2620">
                    <a:moveTo>
                      <a:pt x="1313" y="1"/>
                    </a:moveTo>
                    <a:cubicBezTo>
                      <a:pt x="1297" y="1"/>
                      <a:pt x="1283" y="58"/>
                      <a:pt x="1273" y="207"/>
                    </a:cubicBezTo>
                    <a:cubicBezTo>
                      <a:pt x="1259" y="439"/>
                      <a:pt x="1187" y="656"/>
                      <a:pt x="1071" y="844"/>
                    </a:cubicBezTo>
                    <a:cubicBezTo>
                      <a:pt x="1071" y="844"/>
                      <a:pt x="1154" y="613"/>
                      <a:pt x="1142" y="613"/>
                    </a:cubicBezTo>
                    <a:lnTo>
                      <a:pt x="1142" y="613"/>
                    </a:lnTo>
                    <a:cubicBezTo>
                      <a:pt x="1135" y="613"/>
                      <a:pt x="1098" y="687"/>
                      <a:pt x="999" y="916"/>
                    </a:cubicBezTo>
                    <a:cubicBezTo>
                      <a:pt x="825" y="1322"/>
                      <a:pt x="434" y="1582"/>
                      <a:pt x="0" y="1625"/>
                    </a:cubicBezTo>
                    <a:cubicBezTo>
                      <a:pt x="72" y="1625"/>
                      <a:pt x="145" y="1640"/>
                      <a:pt x="203" y="1669"/>
                    </a:cubicBezTo>
                    <a:cubicBezTo>
                      <a:pt x="376" y="1741"/>
                      <a:pt x="550" y="1828"/>
                      <a:pt x="695" y="1958"/>
                    </a:cubicBezTo>
                    <a:cubicBezTo>
                      <a:pt x="868" y="2146"/>
                      <a:pt x="1027" y="2363"/>
                      <a:pt x="1158" y="2595"/>
                    </a:cubicBezTo>
                    <a:cubicBezTo>
                      <a:pt x="1201" y="2812"/>
                      <a:pt x="1273" y="3015"/>
                      <a:pt x="1375" y="3217"/>
                    </a:cubicBezTo>
                    <a:cubicBezTo>
                      <a:pt x="1379" y="3220"/>
                      <a:pt x="1382" y="3221"/>
                      <a:pt x="1385" y="3221"/>
                    </a:cubicBezTo>
                    <a:cubicBezTo>
                      <a:pt x="1431" y="3221"/>
                      <a:pt x="1428" y="2938"/>
                      <a:pt x="1563" y="2465"/>
                    </a:cubicBezTo>
                    <a:cubicBezTo>
                      <a:pt x="1708" y="1958"/>
                      <a:pt x="2156" y="1698"/>
                      <a:pt x="2388" y="1510"/>
                    </a:cubicBezTo>
                    <a:cubicBezTo>
                      <a:pt x="2619" y="1336"/>
                      <a:pt x="2373" y="1379"/>
                      <a:pt x="2011" y="1278"/>
                    </a:cubicBezTo>
                    <a:cubicBezTo>
                      <a:pt x="1650" y="1162"/>
                      <a:pt x="1505" y="627"/>
                      <a:pt x="1433" y="367"/>
                    </a:cubicBezTo>
                    <a:cubicBezTo>
                      <a:pt x="1385" y="205"/>
                      <a:pt x="1344" y="1"/>
                      <a:pt x="13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4" name="Google Shape;2844;p14"/>
              <p:cNvSpPr/>
              <p:nvPr/>
            </p:nvSpPr>
            <p:spPr>
              <a:xfrm>
                <a:off x="5487050" y="1760525"/>
                <a:ext cx="74175" cy="119900"/>
              </a:xfrm>
              <a:custGeom>
                <a:rect b="b" l="l" r="r" t="t"/>
                <a:pathLst>
                  <a:path extrusionOk="0" h="4796" w="2967">
                    <a:moveTo>
                      <a:pt x="1314" y="0"/>
                    </a:moveTo>
                    <a:cubicBezTo>
                      <a:pt x="1292" y="0"/>
                      <a:pt x="1185" y="811"/>
                      <a:pt x="1158" y="1005"/>
                    </a:cubicBezTo>
                    <a:cubicBezTo>
                      <a:pt x="1114" y="1207"/>
                      <a:pt x="1042" y="1395"/>
                      <a:pt x="941" y="1583"/>
                    </a:cubicBezTo>
                    <a:cubicBezTo>
                      <a:pt x="854" y="1757"/>
                      <a:pt x="724" y="1931"/>
                      <a:pt x="564" y="2046"/>
                    </a:cubicBezTo>
                    <a:lnTo>
                      <a:pt x="289" y="2220"/>
                    </a:lnTo>
                    <a:cubicBezTo>
                      <a:pt x="203" y="2249"/>
                      <a:pt x="101" y="2278"/>
                      <a:pt x="0" y="2292"/>
                    </a:cubicBezTo>
                    <a:cubicBezTo>
                      <a:pt x="217" y="2292"/>
                      <a:pt x="420" y="2235"/>
                      <a:pt x="593" y="2104"/>
                    </a:cubicBezTo>
                    <a:cubicBezTo>
                      <a:pt x="796" y="1989"/>
                      <a:pt x="955" y="1829"/>
                      <a:pt x="1071" y="1641"/>
                    </a:cubicBezTo>
                    <a:cubicBezTo>
                      <a:pt x="1187" y="1453"/>
                      <a:pt x="1259" y="1251"/>
                      <a:pt x="1317" y="1034"/>
                    </a:cubicBezTo>
                    <a:cubicBezTo>
                      <a:pt x="1360" y="1236"/>
                      <a:pt x="1433" y="1424"/>
                      <a:pt x="1534" y="1598"/>
                    </a:cubicBezTo>
                    <a:cubicBezTo>
                      <a:pt x="1635" y="1786"/>
                      <a:pt x="1794" y="1960"/>
                      <a:pt x="1968" y="2090"/>
                    </a:cubicBezTo>
                    <a:lnTo>
                      <a:pt x="2156" y="2162"/>
                    </a:lnTo>
                    <a:lnTo>
                      <a:pt x="1968" y="2321"/>
                    </a:lnTo>
                    <a:cubicBezTo>
                      <a:pt x="1794" y="2466"/>
                      <a:pt x="1650" y="2669"/>
                      <a:pt x="1563" y="2886"/>
                    </a:cubicBezTo>
                    <a:cubicBezTo>
                      <a:pt x="1447" y="3074"/>
                      <a:pt x="1375" y="3291"/>
                      <a:pt x="1346" y="3522"/>
                    </a:cubicBezTo>
                    <a:cubicBezTo>
                      <a:pt x="1273" y="3320"/>
                      <a:pt x="1172" y="3132"/>
                      <a:pt x="1071" y="2958"/>
                    </a:cubicBezTo>
                    <a:cubicBezTo>
                      <a:pt x="941" y="2770"/>
                      <a:pt x="781" y="2625"/>
                      <a:pt x="593" y="2509"/>
                    </a:cubicBezTo>
                    <a:lnTo>
                      <a:pt x="304" y="2350"/>
                    </a:lnTo>
                    <a:lnTo>
                      <a:pt x="0" y="2350"/>
                    </a:lnTo>
                    <a:cubicBezTo>
                      <a:pt x="203" y="2408"/>
                      <a:pt x="391" y="2509"/>
                      <a:pt x="564" y="2625"/>
                    </a:cubicBezTo>
                    <a:cubicBezTo>
                      <a:pt x="724" y="2755"/>
                      <a:pt x="854" y="2915"/>
                      <a:pt x="955" y="3103"/>
                    </a:cubicBezTo>
                    <a:cubicBezTo>
                      <a:pt x="1056" y="3276"/>
                      <a:pt x="1129" y="3479"/>
                      <a:pt x="1172" y="3682"/>
                    </a:cubicBezTo>
                    <a:cubicBezTo>
                      <a:pt x="1216" y="3783"/>
                      <a:pt x="1230" y="3884"/>
                      <a:pt x="1244" y="3985"/>
                    </a:cubicBezTo>
                    <a:lnTo>
                      <a:pt x="1389" y="4796"/>
                    </a:lnTo>
                    <a:lnTo>
                      <a:pt x="1534" y="3797"/>
                    </a:lnTo>
                    <a:cubicBezTo>
                      <a:pt x="1563" y="3754"/>
                      <a:pt x="1563" y="3696"/>
                      <a:pt x="1577" y="3638"/>
                    </a:cubicBezTo>
                    <a:cubicBezTo>
                      <a:pt x="1606" y="3436"/>
                      <a:pt x="1679" y="3247"/>
                      <a:pt x="1780" y="3059"/>
                    </a:cubicBezTo>
                    <a:cubicBezTo>
                      <a:pt x="1867" y="2886"/>
                      <a:pt x="1982" y="2712"/>
                      <a:pt x="2142" y="2567"/>
                    </a:cubicBezTo>
                    <a:lnTo>
                      <a:pt x="2388" y="2408"/>
                    </a:lnTo>
                    <a:lnTo>
                      <a:pt x="2966" y="2119"/>
                    </a:lnTo>
                    <a:lnTo>
                      <a:pt x="2359" y="1945"/>
                    </a:lnTo>
                    <a:cubicBezTo>
                      <a:pt x="2272" y="1931"/>
                      <a:pt x="2185" y="1902"/>
                      <a:pt x="2113" y="1858"/>
                    </a:cubicBezTo>
                    <a:cubicBezTo>
                      <a:pt x="1968" y="1757"/>
                      <a:pt x="1838" y="1627"/>
                      <a:pt x="1751" y="1468"/>
                    </a:cubicBezTo>
                    <a:cubicBezTo>
                      <a:pt x="1650" y="1308"/>
                      <a:pt x="1577" y="1135"/>
                      <a:pt x="1534" y="947"/>
                    </a:cubicBezTo>
                    <a:cubicBezTo>
                      <a:pt x="1505" y="860"/>
                      <a:pt x="1346" y="93"/>
                      <a:pt x="1317" y="6"/>
                    </a:cubicBezTo>
                    <a:cubicBezTo>
                      <a:pt x="1316" y="2"/>
                      <a:pt x="1315" y="0"/>
                      <a:pt x="13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45" name="Google Shape;2845;p14"/>
          <p:cNvGrpSpPr/>
          <p:nvPr/>
        </p:nvGrpSpPr>
        <p:grpSpPr>
          <a:xfrm rot="702424">
            <a:off x="8075982" y="2787545"/>
            <a:ext cx="709597" cy="708985"/>
            <a:chOff x="1127838" y="3899250"/>
            <a:chExt cx="876875" cy="876225"/>
          </a:xfrm>
        </p:grpSpPr>
        <p:sp>
          <p:nvSpPr>
            <p:cNvPr id="2846" name="Google Shape;2846;p14"/>
            <p:cNvSpPr/>
            <p:nvPr/>
          </p:nvSpPr>
          <p:spPr>
            <a:xfrm>
              <a:off x="1134888" y="3903475"/>
              <a:ext cx="862775" cy="867775"/>
            </a:xfrm>
            <a:custGeom>
              <a:rect b="b" l="l" r="r" t="t"/>
              <a:pathLst>
                <a:path extrusionOk="0" h="34711" w="34511">
                  <a:moveTo>
                    <a:pt x="9232" y="701"/>
                  </a:moveTo>
                  <a:cubicBezTo>
                    <a:pt x="9246" y="701"/>
                    <a:pt x="9265" y="714"/>
                    <a:pt x="9275" y="735"/>
                  </a:cubicBezTo>
                  <a:cubicBezTo>
                    <a:pt x="9290" y="779"/>
                    <a:pt x="9492" y="2443"/>
                    <a:pt x="9189" y="3181"/>
                  </a:cubicBezTo>
                  <a:cubicBezTo>
                    <a:pt x="8972" y="2066"/>
                    <a:pt x="9116" y="764"/>
                    <a:pt x="9217" y="706"/>
                  </a:cubicBezTo>
                  <a:cubicBezTo>
                    <a:pt x="9221" y="702"/>
                    <a:pt x="9226" y="701"/>
                    <a:pt x="9232" y="701"/>
                  </a:cubicBezTo>
                  <a:close/>
                  <a:moveTo>
                    <a:pt x="10237" y="3188"/>
                  </a:moveTo>
                  <a:cubicBezTo>
                    <a:pt x="10320" y="3188"/>
                    <a:pt x="10412" y="3245"/>
                    <a:pt x="10491" y="3383"/>
                  </a:cubicBezTo>
                  <a:lnTo>
                    <a:pt x="9869" y="3701"/>
                  </a:lnTo>
                  <a:cubicBezTo>
                    <a:pt x="9869" y="3513"/>
                    <a:pt x="9955" y="3325"/>
                    <a:pt x="10129" y="3224"/>
                  </a:cubicBezTo>
                  <a:cubicBezTo>
                    <a:pt x="10162" y="3201"/>
                    <a:pt x="10198" y="3188"/>
                    <a:pt x="10237" y="3188"/>
                  </a:cubicBezTo>
                  <a:close/>
                  <a:moveTo>
                    <a:pt x="7496" y="4309"/>
                  </a:moveTo>
                  <a:cubicBezTo>
                    <a:pt x="7539" y="4512"/>
                    <a:pt x="7640" y="4700"/>
                    <a:pt x="7771" y="4859"/>
                  </a:cubicBezTo>
                  <a:cubicBezTo>
                    <a:pt x="7814" y="4917"/>
                    <a:pt x="7857" y="4975"/>
                    <a:pt x="7915" y="5033"/>
                  </a:cubicBezTo>
                  <a:lnTo>
                    <a:pt x="7192" y="5640"/>
                  </a:lnTo>
                  <a:cubicBezTo>
                    <a:pt x="7105" y="5148"/>
                    <a:pt x="7134" y="4570"/>
                    <a:pt x="7496" y="4309"/>
                  </a:cubicBezTo>
                  <a:close/>
                  <a:moveTo>
                    <a:pt x="4985" y="3494"/>
                  </a:moveTo>
                  <a:cubicBezTo>
                    <a:pt x="5004" y="3494"/>
                    <a:pt x="5037" y="3508"/>
                    <a:pt x="5079" y="3542"/>
                  </a:cubicBezTo>
                  <a:cubicBezTo>
                    <a:pt x="5383" y="3875"/>
                    <a:pt x="5904" y="5467"/>
                    <a:pt x="5889" y="6566"/>
                  </a:cubicBezTo>
                  <a:cubicBezTo>
                    <a:pt x="5253" y="5394"/>
                    <a:pt x="4819" y="3629"/>
                    <a:pt x="4963" y="3513"/>
                  </a:cubicBezTo>
                  <a:cubicBezTo>
                    <a:pt x="4963" y="3501"/>
                    <a:pt x="4971" y="3494"/>
                    <a:pt x="4985" y="3494"/>
                  </a:cubicBezTo>
                  <a:close/>
                  <a:moveTo>
                    <a:pt x="2692" y="5611"/>
                  </a:moveTo>
                  <a:cubicBezTo>
                    <a:pt x="3111" y="6364"/>
                    <a:pt x="3618" y="7073"/>
                    <a:pt x="4196" y="7739"/>
                  </a:cubicBezTo>
                  <a:lnTo>
                    <a:pt x="3502" y="8303"/>
                  </a:lnTo>
                  <a:cubicBezTo>
                    <a:pt x="2981" y="7145"/>
                    <a:pt x="2648" y="6089"/>
                    <a:pt x="2692" y="5611"/>
                  </a:cubicBezTo>
                  <a:close/>
                  <a:moveTo>
                    <a:pt x="4327" y="7927"/>
                  </a:moveTo>
                  <a:cubicBezTo>
                    <a:pt x="4500" y="8100"/>
                    <a:pt x="4659" y="8245"/>
                    <a:pt x="4804" y="8390"/>
                  </a:cubicBezTo>
                  <a:cubicBezTo>
                    <a:pt x="4558" y="8766"/>
                    <a:pt x="4312" y="9171"/>
                    <a:pt x="4081" y="9562"/>
                  </a:cubicBezTo>
                  <a:lnTo>
                    <a:pt x="3632" y="8621"/>
                  </a:lnTo>
                  <a:lnTo>
                    <a:pt x="4327" y="7927"/>
                  </a:lnTo>
                  <a:close/>
                  <a:moveTo>
                    <a:pt x="29475" y="25667"/>
                  </a:moveTo>
                  <a:lnTo>
                    <a:pt x="29605" y="25898"/>
                  </a:lnTo>
                  <a:lnTo>
                    <a:pt x="29345" y="25840"/>
                  </a:lnTo>
                  <a:lnTo>
                    <a:pt x="29475" y="25667"/>
                  </a:lnTo>
                  <a:close/>
                  <a:moveTo>
                    <a:pt x="25713" y="29313"/>
                  </a:moveTo>
                  <a:lnTo>
                    <a:pt x="25771" y="29675"/>
                  </a:lnTo>
                  <a:lnTo>
                    <a:pt x="25771" y="29675"/>
                  </a:lnTo>
                  <a:lnTo>
                    <a:pt x="25453" y="29501"/>
                  </a:lnTo>
                  <a:lnTo>
                    <a:pt x="25713" y="29313"/>
                  </a:lnTo>
                  <a:close/>
                  <a:moveTo>
                    <a:pt x="21792" y="31223"/>
                  </a:moveTo>
                  <a:lnTo>
                    <a:pt x="22139" y="32135"/>
                  </a:lnTo>
                  <a:cubicBezTo>
                    <a:pt x="22168" y="32192"/>
                    <a:pt x="22182" y="32250"/>
                    <a:pt x="22182" y="32323"/>
                  </a:cubicBezTo>
                  <a:cubicBezTo>
                    <a:pt x="22211" y="32366"/>
                    <a:pt x="22211" y="32424"/>
                    <a:pt x="22182" y="32467"/>
                  </a:cubicBezTo>
                  <a:cubicBezTo>
                    <a:pt x="22182" y="32525"/>
                    <a:pt x="22154" y="32583"/>
                    <a:pt x="22096" y="32612"/>
                  </a:cubicBezTo>
                  <a:lnTo>
                    <a:pt x="21893" y="32713"/>
                  </a:lnTo>
                  <a:cubicBezTo>
                    <a:pt x="21850" y="32746"/>
                    <a:pt x="21790" y="32762"/>
                    <a:pt x="21732" y="32762"/>
                  </a:cubicBezTo>
                  <a:cubicBezTo>
                    <a:pt x="21713" y="32762"/>
                    <a:pt x="21694" y="32760"/>
                    <a:pt x="21676" y="32757"/>
                  </a:cubicBezTo>
                  <a:cubicBezTo>
                    <a:pt x="21604" y="32742"/>
                    <a:pt x="21546" y="32713"/>
                    <a:pt x="21502" y="32670"/>
                  </a:cubicBezTo>
                  <a:cubicBezTo>
                    <a:pt x="21430" y="32598"/>
                    <a:pt x="21372" y="32511"/>
                    <a:pt x="21343" y="32424"/>
                  </a:cubicBezTo>
                  <a:lnTo>
                    <a:pt x="20981" y="31440"/>
                  </a:lnTo>
                  <a:lnTo>
                    <a:pt x="21792" y="31223"/>
                  </a:lnTo>
                  <a:close/>
                  <a:moveTo>
                    <a:pt x="17301" y="0"/>
                  </a:moveTo>
                  <a:cubicBezTo>
                    <a:pt x="16795" y="0"/>
                    <a:pt x="16285" y="23"/>
                    <a:pt x="15772" y="70"/>
                  </a:cubicBezTo>
                  <a:lnTo>
                    <a:pt x="17596" y="1589"/>
                  </a:lnTo>
                  <a:cubicBezTo>
                    <a:pt x="17483" y="1585"/>
                    <a:pt x="17371" y="1583"/>
                    <a:pt x="17259" y="1583"/>
                  </a:cubicBezTo>
                  <a:cubicBezTo>
                    <a:pt x="16923" y="1583"/>
                    <a:pt x="16586" y="1600"/>
                    <a:pt x="16250" y="1632"/>
                  </a:cubicBezTo>
                  <a:lnTo>
                    <a:pt x="16467" y="1791"/>
                  </a:lnTo>
                  <a:cubicBezTo>
                    <a:pt x="15888" y="1820"/>
                    <a:pt x="15309" y="1893"/>
                    <a:pt x="14730" y="1994"/>
                  </a:cubicBezTo>
                  <a:lnTo>
                    <a:pt x="14644" y="1951"/>
                  </a:lnTo>
                  <a:cubicBezTo>
                    <a:pt x="14644" y="1965"/>
                    <a:pt x="14629" y="1994"/>
                    <a:pt x="14629" y="2009"/>
                  </a:cubicBezTo>
                  <a:lnTo>
                    <a:pt x="14050" y="2110"/>
                  </a:lnTo>
                  <a:lnTo>
                    <a:pt x="13718" y="2211"/>
                  </a:lnTo>
                  <a:cubicBezTo>
                    <a:pt x="13747" y="2168"/>
                    <a:pt x="13747" y="2124"/>
                    <a:pt x="13718" y="2081"/>
                  </a:cubicBezTo>
                  <a:cubicBezTo>
                    <a:pt x="13697" y="2019"/>
                    <a:pt x="13596" y="2001"/>
                    <a:pt x="13508" y="2001"/>
                  </a:cubicBezTo>
                  <a:cubicBezTo>
                    <a:pt x="13473" y="2001"/>
                    <a:pt x="13439" y="2004"/>
                    <a:pt x="13414" y="2009"/>
                  </a:cubicBezTo>
                  <a:cubicBezTo>
                    <a:pt x="13327" y="2023"/>
                    <a:pt x="13356" y="2182"/>
                    <a:pt x="13341" y="2298"/>
                  </a:cubicBezTo>
                  <a:cubicBezTo>
                    <a:pt x="12980" y="2385"/>
                    <a:pt x="12632" y="2515"/>
                    <a:pt x="12300" y="2616"/>
                  </a:cubicBezTo>
                  <a:cubicBezTo>
                    <a:pt x="12401" y="2081"/>
                    <a:pt x="12661" y="1517"/>
                    <a:pt x="12994" y="1401"/>
                  </a:cubicBezTo>
                  <a:cubicBezTo>
                    <a:pt x="13068" y="1379"/>
                    <a:pt x="13127" y="1369"/>
                    <a:pt x="13175" y="1369"/>
                  </a:cubicBezTo>
                  <a:cubicBezTo>
                    <a:pt x="13350" y="1369"/>
                    <a:pt x="13371" y="1502"/>
                    <a:pt x="13428" y="1661"/>
                  </a:cubicBezTo>
                  <a:cubicBezTo>
                    <a:pt x="13457" y="1734"/>
                    <a:pt x="13472" y="1820"/>
                    <a:pt x="13472" y="1893"/>
                  </a:cubicBezTo>
                  <a:cubicBezTo>
                    <a:pt x="13645" y="1820"/>
                    <a:pt x="13761" y="1719"/>
                    <a:pt x="13689" y="1517"/>
                  </a:cubicBezTo>
                  <a:cubicBezTo>
                    <a:pt x="13631" y="1355"/>
                    <a:pt x="13407" y="1193"/>
                    <a:pt x="13158" y="1193"/>
                  </a:cubicBezTo>
                  <a:cubicBezTo>
                    <a:pt x="13095" y="1193"/>
                    <a:pt x="13030" y="1204"/>
                    <a:pt x="12965" y="1227"/>
                  </a:cubicBezTo>
                  <a:cubicBezTo>
                    <a:pt x="12632" y="1328"/>
                    <a:pt x="11996" y="2095"/>
                    <a:pt x="11851" y="2775"/>
                  </a:cubicBezTo>
                  <a:cubicBezTo>
                    <a:pt x="11533" y="2891"/>
                    <a:pt x="11229" y="3036"/>
                    <a:pt x="10910" y="3181"/>
                  </a:cubicBezTo>
                  <a:cubicBezTo>
                    <a:pt x="10910" y="3123"/>
                    <a:pt x="10896" y="3079"/>
                    <a:pt x="10867" y="3036"/>
                  </a:cubicBezTo>
                  <a:cubicBezTo>
                    <a:pt x="10770" y="2842"/>
                    <a:pt x="10593" y="2688"/>
                    <a:pt x="10377" y="2688"/>
                  </a:cubicBezTo>
                  <a:cubicBezTo>
                    <a:pt x="10303" y="2688"/>
                    <a:pt x="10225" y="2706"/>
                    <a:pt x="10144" y="2746"/>
                  </a:cubicBezTo>
                  <a:cubicBezTo>
                    <a:pt x="9811" y="2906"/>
                    <a:pt x="9681" y="3325"/>
                    <a:pt x="9666" y="3832"/>
                  </a:cubicBezTo>
                  <a:lnTo>
                    <a:pt x="9348" y="4005"/>
                  </a:lnTo>
                  <a:cubicBezTo>
                    <a:pt x="9290" y="3832"/>
                    <a:pt x="9261" y="3644"/>
                    <a:pt x="9232" y="3455"/>
                  </a:cubicBezTo>
                  <a:cubicBezTo>
                    <a:pt x="9709" y="2660"/>
                    <a:pt x="9681" y="1025"/>
                    <a:pt x="9377" y="460"/>
                  </a:cubicBezTo>
                  <a:cubicBezTo>
                    <a:pt x="9316" y="327"/>
                    <a:pt x="9184" y="183"/>
                    <a:pt x="9066" y="183"/>
                  </a:cubicBezTo>
                  <a:cubicBezTo>
                    <a:pt x="9043" y="183"/>
                    <a:pt x="9021" y="188"/>
                    <a:pt x="9000" y="200"/>
                  </a:cubicBezTo>
                  <a:cubicBezTo>
                    <a:pt x="8566" y="431"/>
                    <a:pt x="8624" y="2804"/>
                    <a:pt x="9000" y="4251"/>
                  </a:cubicBezTo>
                  <a:lnTo>
                    <a:pt x="8161" y="4830"/>
                  </a:lnTo>
                  <a:cubicBezTo>
                    <a:pt x="8045" y="4570"/>
                    <a:pt x="8016" y="4251"/>
                    <a:pt x="7944" y="4121"/>
                  </a:cubicBezTo>
                  <a:cubicBezTo>
                    <a:pt x="7900" y="4041"/>
                    <a:pt x="7828" y="3999"/>
                    <a:pt x="7752" y="3999"/>
                  </a:cubicBezTo>
                  <a:cubicBezTo>
                    <a:pt x="7705" y="3999"/>
                    <a:pt x="7656" y="4015"/>
                    <a:pt x="7611" y="4049"/>
                  </a:cubicBezTo>
                  <a:lnTo>
                    <a:pt x="7568" y="4092"/>
                  </a:lnTo>
                  <a:cubicBezTo>
                    <a:pt x="7533" y="4072"/>
                    <a:pt x="7495" y="4063"/>
                    <a:pt x="7457" y="4063"/>
                  </a:cubicBezTo>
                  <a:cubicBezTo>
                    <a:pt x="7384" y="4063"/>
                    <a:pt x="7312" y="4098"/>
                    <a:pt x="7264" y="4165"/>
                  </a:cubicBezTo>
                  <a:cubicBezTo>
                    <a:pt x="6830" y="4483"/>
                    <a:pt x="6743" y="5279"/>
                    <a:pt x="6859" y="5930"/>
                  </a:cubicBezTo>
                  <a:cubicBezTo>
                    <a:pt x="6570" y="6219"/>
                    <a:pt x="6309" y="6509"/>
                    <a:pt x="6034" y="6812"/>
                  </a:cubicBezTo>
                  <a:cubicBezTo>
                    <a:pt x="6020" y="6798"/>
                    <a:pt x="6020" y="6784"/>
                    <a:pt x="5991" y="6784"/>
                  </a:cubicBezTo>
                  <a:cubicBezTo>
                    <a:pt x="6135" y="5510"/>
                    <a:pt x="5528" y="3716"/>
                    <a:pt x="5108" y="3282"/>
                  </a:cubicBezTo>
                  <a:cubicBezTo>
                    <a:pt x="5005" y="3191"/>
                    <a:pt x="4822" y="3063"/>
                    <a:pt x="4692" y="3063"/>
                  </a:cubicBezTo>
                  <a:cubicBezTo>
                    <a:pt x="4657" y="3063"/>
                    <a:pt x="4626" y="3072"/>
                    <a:pt x="4602" y="3094"/>
                  </a:cubicBezTo>
                  <a:cubicBezTo>
                    <a:pt x="4500" y="3181"/>
                    <a:pt x="4978" y="5857"/>
                    <a:pt x="5745" y="7145"/>
                  </a:cubicBezTo>
                  <a:cubicBezTo>
                    <a:pt x="5528" y="7406"/>
                    <a:pt x="5296" y="7681"/>
                    <a:pt x="5094" y="7970"/>
                  </a:cubicBezTo>
                  <a:cubicBezTo>
                    <a:pt x="4153" y="7102"/>
                    <a:pt x="2880" y="5337"/>
                    <a:pt x="2865" y="5018"/>
                  </a:cubicBezTo>
                  <a:cubicBezTo>
                    <a:pt x="2721" y="5018"/>
                    <a:pt x="2590" y="5076"/>
                    <a:pt x="2489" y="5192"/>
                  </a:cubicBezTo>
                  <a:cubicBezTo>
                    <a:pt x="2431" y="5293"/>
                    <a:pt x="2402" y="5423"/>
                    <a:pt x="2431" y="5554"/>
                  </a:cubicBezTo>
                  <a:cubicBezTo>
                    <a:pt x="2503" y="6103"/>
                    <a:pt x="2851" y="7362"/>
                    <a:pt x="3241" y="8534"/>
                  </a:cubicBezTo>
                  <a:cubicBezTo>
                    <a:pt x="3126" y="8636"/>
                    <a:pt x="3024" y="8751"/>
                    <a:pt x="2923" y="8882"/>
                  </a:cubicBezTo>
                  <a:cubicBezTo>
                    <a:pt x="2706" y="9142"/>
                    <a:pt x="2634" y="9417"/>
                    <a:pt x="2778" y="9649"/>
                  </a:cubicBezTo>
                  <a:lnTo>
                    <a:pt x="2923" y="9460"/>
                  </a:lnTo>
                  <a:cubicBezTo>
                    <a:pt x="3068" y="9272"/>
                    <a:pt x="3213" y="9084"/>
                    <a:pt x="3372" y="8911"/>
                  </a:cubicBezTo>
                  <a:cubicBezTo>
                    <a:pt x="3531" y="9316"/>
                    <a:pt x="3676" y="9692"/>
                    <a:pt x="3849" y="10010"/>
                  </a:cubicBezTo>
                  <a:cubicBezTo>
                    <a:pt x="3444" y="10821"/>
                    <a:pt x="3097" y="11660"/>
                    <a:pt x="2836" y="12528"/>
                  </a:cubicBezTo>
                  <a:lnTo>
                    <a:pt x="2648" y="12224"/>
                  </a:lnTo>
                  <a:cubicBezTo>
                    <a:pt x="2561" y="12456"/>
                    <a:pt x="2489" y="12702"/>
                    <a:pt x="2431" y="12948"/>
                  </a:cubicBezTo>
                  <a:lnTo>
                    <a:pt x="1331" y="11168"/>
                  </a:lnTo>
                  <a:cubicBezTo>
                    <a:pt x="159" y="14395"/>
                    <a:pt x="0" y="17896"/>
                    <a:pt x="883" y="21210"/>
                  </a:cubicBezTo>
                  <a:cubicBezTo>
                    <a:pt x="2706" y="28141"/>
                    <a:pt x="8306" y="32829"/>
                    <a:pt x="15034" y="33567"/>
                  </a:cubicBezTo>
                  <a:lnTo>
                    <a:pt x="14021" y="31918"/>
                  </a:lnTo>
                  <a:lnTo>
                    <a:pt x="15034" y="32062"/>
                  </a:lnTo>
                  <a:lnTo>
                    <a:pt x="14803" y="31700"/>
                  </a:lnTo>
                  <a:lnTo>
                    <a:pt x="14803" y="31700"/>
                  </a:lnTo>
                  <a:lnTo>
                    <a:pt x="15960" y="31845"/>
                  </a:lnTo>
                  <a:cubicBezTo>
                    <a:pt x="15931" y="31946"/>
                    <a:pt x="15917" y="32048"/>
                    <a:pt x="15946" y="32149"/>
                  </a:cubicBezTo>
                  <a:cubicBezTo>
                    <a:pt x="15975" y="32265"/>
                    <a:pt x="16004" y="32366"/>
                    <a:pt x="16047" y="32467"/>
                  </a:cubicBezTo>
                  <a:cubicBezTo>
                    <a:pt x="16120" y="32569"/>
                    <a:pt x="16206" y="32670"/>
                    <a:pt x="16308" y="32757"/>
                  </a:cubicBezTo>
                  <a:cubicBezTo>
                    <a:pt x="16423" y="32858"/>
                    <a:pt x="16554" y="32930"/>
                    <a:pt x="16698" y="32988"/>
                  </a:cubicBezTo>
                  <a:lnTo>
                    <a:pt x="17046" y="33119"/>
                  </a:lnTo>
                  <a:lnTo>
                    <a:pt x="17321" y="33220"/>
                  </a:lnTo>
                  <a:lnTo>
                    <a:pt x="17538" y="33292"/>
                  </a:lnTo>
                  <a:lnTo>
                    <a:pt x="17711" y="33364"/>
                  </a:lnTo>
                  <a:lnTo>
                    <a:pt x="17827" y="33422"/>
                  </a:lnTo>
                  <a:lnTo>
                    <a:pt x="17899" y="33495"/>
                  </a:lnTo>
                  <a:cubicBezTo>
                    <a:pt x="17914" y="33524"/>
                    <a:pt x="17928" y="33553"/>
                    <a:pt x="17928" y="33582"/>
                  </a:cubicBezTo>
                  <a:cubicBezTo>
                    <a:pt x="17928" y="33625"/>
                    <a:pt x="17885" y="33770"/>
                    <a:pt x="17711" y="33784"/>
                  </a:cubicBezTo>
                  <a:cubicBezTo>
                    <a:pt x="17634" y="33794"/>
                    <a:pt x="17555" y="33799"/>
                    <a:pt x="17475" y="33799"/>
                  </a:cubicBezTo>
                  <a:cubicBezTo>
                    <a:pt x="17316" y="33799"/>
                    <a:pt x="17152" y="33779"/>
                    <a:pt x="16988" y="33741"/>
                  </a:cubicBezTo>
                  <a:cubicBezTo>
                    <a:pt x="16858" y="33708"/>
                    <a:pt x="16719" y="33692"/>
                    <a:pt x="16579" y="33692"/>
                  </a:cubicBezTo>
                  <a:cubicBezTo>
                    <a:pt x="16532" y="33692"/>
                    <a:pt x="16485" y="33694"/>
                    <a:pt x="16438" y="33697"/>
                  </a:cubicBezTo>
                  <a:cubicBezTo>
                    <a:pt x="16351" y="33697"/>
                    <a:pt x="16264" y="33741"/>
                    <a:pt x="16192" y="33799"/>
                  </a:cubicBezTo>
                  <a:cubicBezTo>
                    <a:pt x="16134" y="33943"/>
                    <a:pt x="16163" y="34117"/>
                    <a:pt x="16264" y="34233"/>
                  </a:cubicBezTo>
                  <a:lnTo>
                    <a:pt x="16539" y="34450"/>
                  </a:lnTo>
                  <a:lnTo>
                    <a:pt x="16959" y="34609"/>
                  </a:lnTo>
                  <a:lnTo>
                    <a:pt x="17465" y="34710"/>
                  </a:lnTo>
                  <a:cubicBezTo>
                    <a:pt x="17653" y="34710"/>
                    <a:pt x="17856" y="34696"/>
                    <a:pt x="18044" y="34667"/>
                  </a:cubicBezTo>
                  <a:cubicBezTo>
                    <a:pt x="19057" y="34522"/>
                    <a:pt x="19506" y="34074"/>
                    <a:pt x="19404" y="33336"/>
                  </a:cubicBezTo>
                  <a:cubicBezTo>
                    <a:pt x="19375" y="33162"/>
                    <a:pt x="19288" y="32988"/>
                    <a:pt x="19158" y="32858"/>
                  </a:cubicBezTo>
                  <a:cubicBezTo>
                    <a:pt x="18970" y="32699"/>
                    <a:pt x="18753" y="32569"/>
                    <a:pt x="18507" y="32482"/>
                  </a:cubicBezTo>
                  <a:lnTo>
                    <a:pt x="18145" y="32352"/>
                  </a:lnTo>
                  <a:lnTo>
                    <a:pt x="17842" y="32250"/>
                  </a:lnTo>
                  <a:lnTo>
                    <a:pt x="17596" y="32135"/>
                  </a:lnTo>
                  <a:lnTo>
                    <a:pt x="17407" y="32004"/>
                  </a:lnTo>
                  <a:cubicBezTo>
                    <a:pt x="17378" y="31990"/>
                    <a:pt x="17364" y="31946"/>
                    <a:pt x="17350" y="31903"/>
                  </a:cubicBezTo>
                  <a:cubicBezTo>
                    <a:pt x="18145" y="31903"/>
                    <a:pt x="18941" y="31831"/>
                    <a:pt x="19723" y="31700"/>
                  </a:cubicBezTo>
                  <a:lnTo>
                    <a:pt x="20128" y="32771"/>
                  </a:lnTo>
                  <a:cubicBezTo>
                    <a:pt x="20301" y="33234"/>
                    <a:pt x="20562" y="33553"/>
                    <a:pt x="20895" y="33697"/>
                  </a:cubicBezTo>
                  <a:cubicBezTo>
                    <a:pt x="21026" y="33752"/>
                    <a:pt x="21169" y="33778"/>
                    <a:pt x="21327" y="33778"/>
                  </a:cubicBezTo>
                  <a:cubicBezTo>
                    <a:pt x="21586" y="33778"/>
                    <a:pt x="21884" y="33708"/>
                    <a:pt x="22226" y="33582"/>
                  </a:cubicBezTo>
                  <a:cubicBezTo>
                    <a:pt x="22761" y="33379"/>
                    <a:pt x="23166" y="33119"/>
                    <a:pt x="23326" y="32800"/>
                  </a:cubicBezTo>
                  <a:cubicBezTo>
                    <a:pt x="23485" y="32496"/>
                    <a:pt x="23470" y="32077"/>
                    <a:pt x="23282" y="31599"/>
                  </a:cubicBezTo>
                  <a:lnTo>
                    <a:pt x="22978" y="30774"/>
                  </a:lnTo>
                  <a:lnTo>
                    <a:pt x="23673" y="30471"/>
                  </a:lnTo>
                  <a:lnTo>
                    <a:pt x="24715" y="31975"/>
                  </a:lnTo>
                  <a:cubicBezTo>
                    <a:pt x="24801" y="32106"/>
                    <a:pt x="24917" y="32207"/>
                    <a:pt x="25062" y="32250"/>
                  </a:cubicBezTo>
                  <a:cubicBezTo>
                    <a:pt x="25078" y="32252"/>
                    <a:pt x="25095" y="32253"/>
                    <a:pt x="25111" y="32253"/>
                  </a:cubicBezTo>
                  <a:cubicBezTo>
                    <a:pt x="25221" y="32253"/>
                    <a:pt x="25321" y="32210"/>
                    <a:pt x="25409" y="32135"/>
                  </a:cubicBezTo>
                  <a:cubicBezTo>
                    <a:pt x="25511" y="32062"/>
                    <a:pt x="25568" y="31961"/>
                    <a:pt x="25597" y="31845"/>
                  </a:cubicBezTo>
                  <a:cubicBezTo>
                    <a:pt x="25612" y="31729"/>
                    <a:pt x="25583" y="31599"/>
                    <a:pt x="25496" y="31498"/>
                  </a:cubicBezTo>
                  <a:lnTo>
                    <a:pt x="24584" y="30239"/>
                  </a:lnTo>
                  <a:lnTo>
                    <a:pt x="25785" y="30818"/>
                  </a:lnTo>
                  <a:cubicBezTo>
                    <a:pt x="25945" y="30905"/>
                    <a:pt x="26118" y="30963"/>
                    <a:pt x="26292" y="30991"/>
                  </a:cubicBezTo>
                  <a:cubicBezTo>
                    <a:pt x="26318" y="30999"/>
                    <a:pt x="26345" y="31003"/>
                    <a:pt x="26373" y="31003"/>
                  </a:cubicBezTo>
                  <a:cubicBezTo>
                    <a:pt x="26451" y="31003"/>
                    <a:pt x="26531" y="30973"/>
                    <a:pt x="26596" y="30919"/>
                  </a:cubicBezTo>
                  <a:cubicBezTo>
                    <a:pt x="26668" y="30876"/>
                    <a:pt x="26726" y="30803"/>
                    <a:pt x="26740" y="30731"/>
                  </a:cubicBezTo>
                  <a:cubicBezTo>
                    <a:pt x="26784" y="30630"/>
                    <a:pt x="26784" y="30528"/>
                    <a:pt x="26755" y="30413"/>
                  </a:cubicBezTo>
                  <a:lnTo>
                    <a:pt x="26509" y="28879"/>
                  </a:lnTo>
                  <a:lnTo>
                    <a:pt x="27334" y="30036"/>
                  </a:lnTo>
                  <a:cubicBezTo>
                    <a:pt x="27421" y="30181"/>
                    <a:pt x="27565" y="30282"/>
                    <a:pt x="27724" y="30311"/>
                  </a:cubicBezTo>
                  <a:cubicBezTo>
                    <a:pt x="27869" y="30311"/>
                    <a:pt x="28014" y="30268"/>
                    <a:pt x="28130" y="30181"/>
                  </a:cubicBezTo>
                  <a:cubicBezTo>
                    <a:pt x="28491" y="29906"/>
                    <a:pt x="28564" y="29646"/>
                    <a:pt x="28376" y="29327"/>
                  </a:cubicBezTo>
                  <a:lnTo>
                    <a:pt x="27392" y="27996"/>
                  </a:lnTo>
                  <a:lnTo>
                    <a:pt x="27985" y="27417"/>
                  </a:lnTo>
                  <a:lnTo>
                    <a:pt x="29345" y="28416"/>
                  </a:lnTo>
                  <a:cubicBezTo>
                    <a:pt x="29461" y="28517"/>
                    <a:pt x="29605" y="28561"/>
                    <a:pt x="29750" y="28561"/>
                  </a:cubicBezTo>
                  <a:cubicBezTo>
                    <a:pt x="29851" y="28561"/>
                    <a:pt x="29938" y="28459"/>
                    <a:pt x="30054" y="28343"/>
                  </a:cubicBezTo>
                  <a:cubicBezTo>
                    <a:pt x="30126" y="28242"/>
                    <a:pt x="30155" y="28126"/>
                    <a:pt x="30141" y="28011"/>
                  </a:cubicBezTo>
                  <a:cubicBezTo>
                    <a:pt x="30112" y="27895"/>
                    <a:pt x="30040" y="27794"/>
                    <a:pt x="29924" y="27721"/>
                  </a:cubicBezTo>
                  <a:lnTo>
                    <a:pt x="28679" y="26824"/>
                  </a:lnTo>
                  <a:lnTo>
                    <a:pt x="29982" y="26983"/>
                  </a:lnTo>
                  <a:cubicBezTo>
                    <a:pt x="30069" y="26991"/>
                    <a:pt x="30159" y="26994"/>
                    <a:pt x="30249" y="26994"/>
                  </a:cubicBezTo>
                  <a:cubicBezTo>
                    <a:pt x="30340" y="26994"/>
                    <a:pt x="30430" y="26991"/>
                    <a:pt x="30517" y="26983"/>
                  </a:cubicBezTo>
                  <a:cubicBezTo>
                    <a:pt x="30633" y="26983"/>
                    <a:pt x="30749" y="26925"/>
                    <a:pt x="30792" y="26824"/>
                  </a:cubicBezTo>
                  <a:cubicBezTo>
                    <a:pt x="30850" y="26752"/>
                    <a:pt x="30879" y="26665"/>
                    <a:pt x="30879" y="26578"/>
                  </a:cubicBezTo>
                  <a:cubicBezTo>
                    <a:pt x="30879" y="26477"/>
                    <a:pt x="30850" y="26390"/>
                    <a:pt x="30792" y="26289"/>
                  </a:cubicBezTo>
                  <a:lnTo>
                    <a:pt x="30054" y="24929"/>
                  </a:lnTo>
                  <a:lnTo>
                    <a:pt x="31212" y="25753"/>
                  </a:lnTo>
                  <a:cubicBezTo>
                    <a:pt x="31304" y="25846"/>
                    <a:pt x="31434" y="25892"/>
                    <a:pt x="31564" y="25892"/>
                  </a:cubicBezTo>
                  <a:cubicBezTo>
                    <a:pt x="31596" y="25892"/>
                    <a:pt x="31628" y="25889"/>
                    <a:pt x="31660" y="25884"/>
                  </a:cubicBezTo>
                  <a:cubicBezTo>
                    <a:pt x="31805" y="25855"/>
                    <a:pt x="31935" y="25753"/>
                    <a:pt x="32007" y="25623"/>
                  </a:cubicBezTo>
                  <a:cubicBezTo>
                    <a:pt x="32282" y="25261"/>
                    <a:pt x="32253" y="24972"/>
                    <a:pt x="31964" y="24755"/>
                  </a:cubicBezTo>
                  <a:lnTo>
                    <a:pt x="30633" y="23800"/>
                  </a:lnTo>
                  <a:lnTo>
                    <a:pt x="30995" y="23062"/>
                  </a:lnTo>
                  <a:lnTo>
                    <a:pt x="32239" y="23482"/>
                  </a:lnTo>
                  <a:cubicBezTo>
                    <a:pt x="32379" y="23542"/>
                    <a:pt x="32526" y="23574"/>
                    <a:pt x="32674" y="23574"/>
                  </a:cubicBezTo>
                  <a:cubicBezTo>
                    <a:pt x="32741" y="23574"/>
                    <a:pt x="32808" y="23567"/>
                    <a:pt x="32876" y="23554"/>
                  </a:cubicBezTo>
                  <a:cubicBezTo>
                    <a:pt x="33020" y="23467"/>
                    <a:pt x="33136" y="23322"/>
                    <a:pt x="33180" y="23149"/>
                  </a:cubicBezTo>
                  <a:lnTo>
                    <a:pt x="33773" y="21470"/>
                  </a:lnTo>
                  <a:cubicBezTo>
                    <a:pt x="33845" y="21311"/>
                    <a:pt x="33874" y="21138"/>
                    <a:pt x="33831" y="20978"/>
                  </a:cubicBezTo>
                  <a:cubicBezTo>
                    <a:pt x="33787" y="20848"/>
                    <a:pt x="33671" y="20747"/>
                    <a:pt x="33527" y="20732"/>
                  </a:cubicBezTo>
                  <a:cubicBezTo>
                    <a:pt x="33475" y="20700"/>
                    <a:pt x="33420" y="20685"/>
                    <a:pt x="33366" y="20685"/>
                  </a:cubicBezTo>
                  <a:cubicBezTo>
                    <a:pt x="33300" y="20685"/>
                    <a:pt x="33235" y="20707"/>
                    <a:pt x="33180" y="20747"/>
                  </a:cubicBezTo>
                  <a:cubicBezTo>
                    <a:pt x="33078" y="20848"/>
                    <a:pt x="32991" y="20978"/>
                    <a:pt x="32962" y="21123"/>
                  </a:cubicBezTo>
                  <a:lnTo>
                    <a:pt x="32572" y="22252"/>
                  </a:lnTo>
                  <a:lnTo>
                    <a:pt x="32007" y="22064"/>
                  </a:lnTo>
                  <a:lnTo>
                    <a:pt x="32297" y="21210"/>
                  </a:lnTo>
                  <a:cubicBezTo>
                    <a:pt x="32355" y="21080"/>
                    <a:pt x="32384" y="20935"/>
                    <a:pt x="32369" y="20776"/>
                  </a:cubicBezTo>
                  <a:cubicBezTo>
                    <a:pt x="32355" y="20675"/>
                    <a:pt x="32268" y="20588"/>
                    <a:pt x="32167" y="20559"/>
                  </a:cubicBezTo>
                  <a:cubicBezTo>
                    <a:pt x="32116" y="20542"/>
                    <a:pt x="32060" y="20535"/>
                    <a:pt x="32002" y="20535"/>
                  </a:cubicBezTo>
                  <a:cubicBezTo>
                    <a:pt x="31961" y="20535"/>
                    <a:pt x="31919" y="20538"/>
                    <a:pt x="31877" y="20544"/>
                  </a:cubicBezTo>
                  <a:cubicBezTo>
                    <a:pt x="31964" y="20211"/>
                    <a:pt x="32036" y="19864"/>
                    <a:pt x="32094" y="19517"/>
                  </a:cubicBezTo>
                  <a:lnTo>
                    <a:pt x="33454" y="19647"/>
                  </a:lnTo>
                  <a:cubicBezTo>
                    <a:pt x="33507" y="19654"/>
                    <a:pt x="33560" y="19658"/>
                    <a:pt x="33612" y="19658"/>
                  </a:cubicBezTo>
                  <a:cubicBezTo>
                    <a:pt x="33776" y="19658"/>
                    <a:pt x="33938" y="19623"/>
                    <a:pt x="34091" y="19546"/>
                  </a:cubicBezTo>
                  <a:cubicBezTo>
                    <a:pt x="34221" y="19445"/>
                    <a:pt x="34308" y="19271"/>
                    <a:pt x="34308" y="19097"/>
                  </a:cubicBezTo>
                  <a:cubicBezTo>
                    <a:pt x="34337" y="18663"/>
                    <a:pt x="34091" y="18432"/>
                    <a:pt x="33541" y="18374"/>
                  </a:cubicBezTo>
                  <a:lnTo>
                    <a:pt x="33020" y="18316"/>
                  </a:lnTo>
                  <a:lnTo>
                    <a:pt x="33020" y="18012"/>
                  </a:lnTo>
                  <a:cubicBezTo>
                    <a:pt x="33020" y="17911"/>
                    <a:pt x="33064" y="17824"/>
                    <a:pt x="33107" y="17737"/>
                  </a:cubicBezTo>
                  <a:cubicBezTo>
                    <a:pt x="33165" y="17650"/>
                    <a:pt x="33266" y="17607"/>
                    <a:pt x="33368" y="17592"/>
                  </a:cubicBezTo>
                  <a:cubicBezTo>
                    <a:pt x="33475" y="17575"/>
                    <a:pt x="33582" y="17562"/>
                    <a:pt x="33690" y="17562"/>
                  </a:cubicBezTo>
                  <a:cubicBezTo>
                    <a:pt x="33756" y="17562"/>
                    <a:pt x="33822" y="17567"/>
                    <a:pt x="33889" y="17578"/>
                  </a:cubicBezTo>
                  <a:cubicBezTo>
                    <a:pt x="33919" y="17584"/>
                    <a:pt x="33950" y="17587"/>
                    <a:pt x="33981" y="17587"/>
                  </a:cubicBezTo>
                  <a:cubicBezTo>
                    <a:pt x="34098" y="17587"/>
                    <a:pt x="34217" y="17545"/>
                    <a:pt x="34308" y="17477"/>
                  </a:cubicBezTo>
                  <a:cubicBezTo>
                    <a:pt x="34424" y="17346"/>
                    <a:pt x="34482" y="17173"/>
                    <a:pt x="34482" y="16999"/>
                  </a:cubicBezTo>
                  <a:cubicBezTo>
                    <a:pt x="34511" y="16883"/>
                    <a:pt x="34496" y="16753"/>
                    <a:pt x="34467" y="16637"/>
                  </a:cubicBezTo>
                  <a:cubicBezTo>
                    <a:pt x="34453" y="16565"/>
                    <a:pt x="34352" y="16493"/>
                    <a:pt x="34236" y="16420"/>
                  </a:cubicBezTo>
                  <a:cubicBezTo>
                    <a:pt x="34062" y="16363"/>
                    <a:pt x="33874" y="16319"/>
                    <a:pt x="33686" y="16319"/>
                  </a:cubicBezTo>
                  <a:cubicBezTo>
                    <a:pt x="33639" y="16310"/>
                    <a:pt x="33591" y="16305"/>
                    <a:pt x="33545" y="16305"/>
                  </a:cubicBezTo>
                  <a:cubicBezTo>
                    <a:pt x="33376" y="16305"/>
                    <a:pt x="33214" y="16365"/>
                    <a:pt x="33078" y="16478"/>
                  </a:cubicBezTo>
                  <a:cubicBezTo>
                    <a:pt x="32919" y="16580"/>
                    <a:pt x="32803" y="16739"/>
                    <a:pt x="32774" y="16927"/>
                  </a:cubicBezTo>
                  <a:cubicBezTo>
                    <a:pt x="32745" y="16724"/>
                    <a:pt x="32659" y="16536"/>
                    <a:pt x="32514" y="16406"/>
                  </a:cubicBezTo>
                  <a:cubicBezTo>
                    <a:pt x="32470" y="16348"/>
                    <a:pt x="32398" y="16319"/>
                    <a:pt x="32340" y="16290"/>
                  </a:cubicBezTo>
                  <a:cubicBezTo>
                    <a:pt x="32311" y="15769"/>
                    <a:pt x="32268" y="15248"/>
                    <a:pt x="32196" y="14713"/>
                  </a:cubicBezTo>
                  <a:lnTo>
                    <a:pt x="32196" y="14713"/>
                  </a:lnTo>
                  <a:lnTo>
                    <a:pt x="32413" y="14901"/>
                  </a:lnTo>
                  <a:lnTo>
                    <a:pt x="32413" y="14901"/>
                  </a:lnTo>
                  <a:lnTo>
                    <a:pt x="32210" y="13729"/>
                  </a:lnTo>
                  <a:lnTo>
                    <a:pt x="34033" y="15248"/>
                  </a:lnTo>
                  <a:cubicBezTo>
                    <a:pt x="33975" y="14568"/>
                    <a:pt x="33860" y="13903"/>
                    <a:pt x="33715" y="13237"/>
                  </a:cubicBezTo>
                  <a:cubicBezTo>
                    <a:pt x="32016" y="5463"/>
                    <a:pt x="25122" y="0"/>
                    <a:pt x="1730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47" name="Google Shape;2847;p14"/>
            <p:cNvGrpSpPr/>
            <p:nvPr/>
          </p:nvGrpSpPr>
          <p:grpSpPr>
            <a:xfrm>
              <a:off x="1127838" y="3899250"/>
              <a:ext cx="876875" cy="876225"/>
              <a:chOff x="332175" y="3899250"/>
              <a:chExt cx="876875" cy="876225"/>
            </a:xfrm>
          </p:grpSpPr>
          <p:sp>
            <p:nvSpPr>
              <p:cNvPr id="2848" name="Google Shape;2848;p14"/>
              <p:cNvSpPr/>
              <p:nvPr/>
            </p:nvSpPr>
            <p:spPr>
              <a:xfrm>
                <a:off x="364350" y="3951925"/>
                <a:ext cx="826975" cy="753175"/>
              </a:xfrm>
              <a:custGeom>
                <a:rect b="b" l="l" r="r" t="t"/>
                <a:pathLst>
                  <a:path extrusionOk="0" h="30127" w="33079">
                    <a:moveTo>
                      <a:pt x="16533" y="1"/>
                    </a:moveTo>
                    <a:cubicBezTo>
                      <a:pt x="12677" y="1"/>
                      <a:pt x="8820" y="1469"/>
                      <a:pt x="5876" y="4407"/>
                    </a:cubicBezTo>
                    <a:cubicBezTo>
                      <a:pt x="1" y="10296"/>
                      <a:pt x="1" y="19832"/>
                      <a:pt x="5876" y="25721"/>
                    </a:cubicBezTo>
                    <a:cubicBezTo>
                      <a:pt x="8820" y="28658"/>
                      <a:pt x="12677" y="30127"/>
                      <a:pt x="16533" y="30127"/>
                    </a:cubicBezTo>
                    <a:cubicBezTo>
                      <a:pt x="20389" y="30127"/>
                      <a:pt x="24245" y="28658"/>
                      <a:pt x="27190" y="25721"/>
                    </a:cubicBezTo>
                    <a:cubicBezTo>
                      <a:pt x="33079" y="19832"/>
                      <a:pt x="33079" y="10296"/>
                      <a:pt x="27190" y="4407"/>
                    </a:cubicBezTo>
                    <a:cubicBezTo>
                      <a:pt x="24245" y="1469"/>
                      <a:pt x="20389" y="1"/>
                      <a:pt x="1653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9" name="Google Shape;2849;p14"/>
              <p:cNvSpPr/>
              <p:nvPr/>
            </p:nvSpPr>
            <p:spPr>
              <a:xfrm>
                <a:off x="741300" y="3938850"/>
                <a:ext cx="424225" cy="349800"/>
              </a:xfrm>
              <a:custGeom>
                <a:rect b="b" l="l" r="r" t="t"/>
                <a:pathLst>
                  <a:path extrusionOk="0" h="13992" w="16969">
                    <a:moveTo>
                      <a:pt x="1519" y="1"/>
                    </a:moveTo>
                    <a:cubicBezTo>
                      <a:pt x="1157" y="1"/>
                      <a:pt x="796" y="13"/>
                      <a:pt x="435" y="39"/>
                    </a:cubicBezTo>
                    <a:cubicBezTo>
                      <a:pt x="10" y="53"/>
                      <a:pt x="1" y="706"/>
                      <a:pt x="408" y="706"/>
                    </a:cubicBezTo>
                    <a:cubicBezTo>
                      <a:pt x="417" y="706"/>
                      <a:pt x="426" y="705"/>
                      <a:pt x="435" y="705"/>
                    </a:cubicBezTo>
                    <a:cubicBezTo>
                      <a:pt x="758" y="684"/>
                      <a:pt x="1082" y="673"/>
                      <a:pt x="1405" y="673"/>
                    </a:cubicBezTo>
                    <a:cubicBezTo>
                      <a:pt x="4200" y="673"/>
                      <a:pt x="6947" y="1454"/>
                      <a:pt x="9334" y="2933"/>
                    </a:cubicBezTo>
                    <a:cubicBezTo>
                      <a:pt x="11982" y="4568"/>
                      <a:pt x="14051" y="7013"/>
                      <a:pt x="15252" y="9893"/>
                    </a:cubicBezTo>
                    <a:cubicBezTo>
                      <a:pt x="15599" y="10703"/>
                      <a:pt x="15859" y="11557"/>
                      <a:pt x="16033" y="12425"/>
                    </a:cubicBezTo>
                    <a:cubicBezTo>
                      <a:pt x="16120" y="12859"/>
                      <a:pt x="16192" y="13293"/>
                      <a:pt x="16265" y="13742"/>
                    </a:cubicBezTo>
                    <a:cubicBezTo>
                      <a:pt x="16293" y="13918"/>
                      <a:pt x="16413" y="13991"/>
                      <a:pt x="16542" y="13991"/>
                    </a:cubicBezTo>
                    <a:cubicBezTo>
                      <a:pt x="16743" y="13991"/>
                      <a:pt x="16969" y="13815"/>
                      <a:pt x="16916" y="13568"/>
                    </a:cubicBezTo>
                    <a:cubicBezTo>
                      <a:pt x="16742" y="12411"/>
                      <a:pt x="16467" y="11282"/>
                      <a:pt x="16091" y="10182"/>
                    </a:cubicBezTo>
                    <a:cubicBezTo>
                      <a:pt x="15512" y="8634"/>
                      <a:pt x="14702" y="7202"/>
                      <a:pt x="13675" y="5914"/>
                    </a:cubicBezTo>
                    <a:cubicBezTo>
                      <a:pt x="11678" y="3396"/>
                      <a:pt x="8957" y="1558"/>
                      <a:pt x="5890" y="632"/>
                    </a:cubicBezTo>
                    <a:cubicBezTo>
                      <a:pt x="4471" y="214"/>
                      <a:pt x="2997" y="1"/>
                      <a:pt x="15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0" name="Google Shape;2850;p14"/>
              <p:cNvSpPr/>
              <p:nvPr/>
            </p:nvSpPr>
            <p:spPr>
              <a:xfrm>
                <a:off x="373050" y="4205200"/>
                <a:ext cx="357425" cy="512750"/>
              </a:xfrm>
              <a:custGeom>
                <a:rect b="b" l="l" r="r" t="t"/>
                <a:pathLst>
                  <a:path extrusionOk="0" h="20510" w="14297">
                    <a:moveTo>
                      <a:pt x="1560" y="0"/>
                    </a:moveTo>
                    <a:cubicBezTo>
                      <a:pt x="1424" y="0"/>
                      <a:pt x="1287" y="71"/>
                      <a:pt x="1230" y="237"/>
                    </a:cubicBezTo>
                    <a:cubicBezTo>
                      <a:pt x="0" y="4173"/>
                      <a:pt x="333" y="8427"/>
                      <a:pt x="2171" y="12117"/>
                    </a:cubicBezTo>
                    <a:cubicBezTo>
                      <a:pt x="3589" y="15025"/>
                      <a:pt x="5889" y="17398"/>
                      <a:pt x="8740" y="18918"/>
                    </a:cubicBezTo>
                    <a:cubicBezTo>
                      <a:pt x="10375" y="19757"/>
                      <a:pt x="12140" y="20307"/>
                      <a:pt x="13949" y="20509"/>
                    </a:cubicBezTo>
                    <a:cubicBezTo>
                      <a:pt x="14137" y="20509"/>
                      <a:pt x="14296" y="20350"/>
                      <a:pt x="14282" y="20162"/>
                    </a:cubicBezTo>
                    <a:cubicBezTo>
                      <a:pt x="14282" y="19989"/>
                      <a:pt x="14137" y="19844"/>
                      <a:pt x="13964" y="19844"/>
                    </a:cubicBezTo>
                    <a:cubicBezTo>
                      <a:pt x="10910" y="19453"/>
                      <a:pt x="8060" y="18108"/>
                      <a:pt x="5832" y="15995"/>
                    </a:cubicBezTo>
                    <a:cubicBezTo>
                      <a:pt x="3444" y="13680"/>
                      <a:pt x="1852" y="10656"/>
                      <a:pt x="1331" y="7356"/>
                    </a:cubicBezTo>
                    <a:cubicBezTo>
                      <a:pt x="970" y="5027"/>
                      <a:pt x="1172" y="2654"/>
                      <a:pt x="1896" y="411"/>
                    </a:cubicBezTo>
                    <a:cubicBezTo>
                      <a:pt x="1975" y="166"/>
                      <a:pt x="1768" y="0"/>
                      <a:pt x="1560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1" name="Google Shape;2851;p14"/>
              <p:cNvSpPr/>
              <p:nvPr/>
            </p:nvSpPr>
            <p:spPr>
              <a:xfrm>
                <a:off x="332175" y="4178975"/>
                <a:ext cx="397925" cy="576625"/>
              </a:xfrm>
              <a:custGeom>
                <a:rect b="b" l="l" r="r" t="t"/>
                <a:pathLst>
                  <a:path extrusionOk="0" h="23065" w="15917">
                    <a:moveTo>
                      <a:pt x="1899" y="0"/>
                    </a:moveTo>
                    <a:cubicBezTo>
                      <a:pt x="1760" y="0"/>
                      <a:pt x="1617" y="70"/>
                      <a:pt x="1548" y="230"/>
                    </a:cubicBezTo>
                    <a:cubicBezTo>
                      <a:pt x="0" y="4629"/>
                      <a:pt x="261" y="9462"/>
                      <a:pt x="2272" y="13658"/>
                    </a:cubicBezTo>
                    <a:cubicBezTo>
                      <a:pt x="3864" y="16943"/>
                      <a:pt x="6468" y="19620"/>
                      <a:pt x="9695" y="21312"/>
                    </a:cubicBezTo>
                    <a:cubicBezTo>
                      <a:pt x="11533" y="22239"/>
                      <a:pt x="13529" y="22832"/>
                      <a:pt x="15599" y="23063"/>
                    </a:cubicBezTo>
                    <a:cubicBezTo>
                      <a:pt x="15605" y="23064"/>
                      <a:pt x="15610" y="23064"/>
                      <a:pt x="15616" y="23064"/>
                    </a:cubicBezTo>
                    <a:cubicBezTo>
                      <a:pt x="15782" y="23064"/>
                      <a:pt x="15917" y="22870"/>
                      <a:pt x="15917" y="22716"/>
                    </a:cubicBezTo>
                    <a:cubicBezTo>
                      <a:pt x="15917" y="22528"/>
                      <a:pt x="15772" y="22383"/>
                      <a:pt x="15599" y="22369"/>
                    </a:cubicBezTo>
                    <a:cubicBezTo>
                      <a:pt x="12126" y="21993"/>
                      <a:pt x="8885" y="20488"/>
                      <a:pt x="6352" y="18100"/>
                    </a:cubicBezTo>
                    <a:cubicBezTo>
                      <a:pt x="3618" y="15481"/>
                      <a:pt x="1852" y="12008"/>
                      <a:pt x="1360" y="8246"/>
                    </a:cubicBezTo>
                    <a:cubicBezTo>
                      <a:pt x="999" y="5598"/>
                      <a:pt x="1302" y="2921"/>
                      <a:pt x="2229" y="418"/>
                    </a:cubicBezTo>
                    <a:cubicBezTo>
                      <a:pt x="2316" y="164"/>
                      <a:pt x="2112" y="0"/>
                      <a:pt x="189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2" name="Google Shape;2852;p14"/>
              <p:cNvSpPr/>
              <p:nvPr/>
            </p:nvSpPr>
            <p:spPr>
              <a:xfrm>
                <a:off x="729375" y="3899250"/>
                <a:ext cx="476075" cy="398075"/>
              </a:xfrm>
              <a:custGeom>
                <a:rect b="b" l="l" r="r" t="t"/>
                <a:pathLst>
                  <a:path extrusionOk="0" h="15923" w="19043">
                    <a:moveTo>
                      <a:pt x="1881" y="1"/>
                    </a:moveTo>
                    <a:cubicBezTo>
                      <a:pt x="1398" y="1"/>
                      <a:pt x="915" y="21"/>
                      <a:pt x="434" y="60"/>
                    </a:cubicBezTo>
                    <a:cubicBezTo>
                      <a:pt x="9" y="117"/>
                      <a:pt x="0" y="756"/>
                      <a:pt x="407" y="756"/>
                    </a:cubicBezTo>
                    <a:cubicBezTo>
                      <a:pt x="416" y="756"/>
                      <a:pt x="425" y="755"/>
                      <a:pt x="434" y="755"/>
                    </a:cubicBezTo>
                    <a:cubicBezTo>
                      <a:pt x="960" y="705"/>
                      <a:pt x="1481" y="681"/>
                      <a:pt x="1999" y="681"/>
                    </a:cubicBezTo>
                    <a:cubicBezTo>
                      <a:pt x="10385" y="681"/>
                      <a:pt x="17544" y="7068"/>
                      <a:pt x="18348" y="15586"/>
                    </a:cubicBezTo>
                    <a:cubicBezTo>
                      <a:pt x="18348" y="15811"/>
                      <a:pt x="18521" y="15923"/>
                      <a:pt x="18695" y="15923"/>
                    </a:cubicBezTo>
                    <a:cubicBezTo>
                      <a:pt x="18869" y="15923"/>
                      <a:pt x="19042" y="15811"/>
                      <a:pt x="19042" y="15586"/>
                    </a:cubicBezTo>
                    <a:cubicBezTo>
                      <a:pt x="18348" y="8366"/>
                      <a:pt x="13225" y="2347"/>
                      <a:pt x="6193" y="538"/>
                    </a:cubicBezTo>
                    <a:cubicBezTo>
                      <a:pt x="4782" y="180"/>
                      <a:pt x="3331" y="1"/>
                      <a:pt x="188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3" name="Google Shape;2853;p14"/>
              <p:cNvSpPr/>
              <p:nvPr/>
            </p:nvSpPr>
            <p:spPr>
              <a:xfrm>
                <a:off x="446475" y="4154825"/>
                <a:ext cx="447500" cy="444100"/>
              </a:xfrm>
              <a:custGeom>
                <a:rect b="b" l="l" r="r" t="t"/>
                <a:pathLst>
                  <a:path extrusionOk="0" h="17764" w="17900">
                    <a:moveTo>
                      <a:pt x="3876" y="6832"/>
                    </a:moveTo>
                    <a:cubicBezTo>
                      <a:pt x="3920" y="6832"/>
                      <a:pt x="3964" y="6834"/>
                      <a:pt x="4009" y="6839"/>
                    </a:cubicBezTo>
                    <a:cubicBezTo>
                      <a:pt x="4399" y="6897"/>
                      <a:pt x="4674" y="7172"/>
                      <a:pt x="4631" y="7418"/>
                    </a:cubicBezTo>
                    <a:cubicBezTo>
                      <a:pt x="4594" y="7642"/>
                      <a:pt x="4331" y="7792"/>
                      <a:pt x="3999" y="7792"/>
                    </a:cubicBezTo>
                    <a:cubicBezTo>
                      <a:pt x="3946" y="7792"/>
                      <a:pt x="3891" y="7788"/>
                      <a:pt x="3835" y="7780"/>
                    </a:cubicBezTo>
                    <a:cubicBezTo>
                      <a:pt x="3444" y="7736"/>
                      <a:pt x="3170" y="7461"/>
                      <a:pt x="3213" y="7201"/>
                    </a:cubicBezTo>
                    <a:cubicBezTo>
                      <a:pt x="3239" y="6982"/>
                      <a:pt x="3528" y="6832"/>
                      <a:pt x="3876" y="6832"/>
                    </a:cubicBezTo>
                    <a:close/>
                    <a:moveTo>
                      <a:pt x="13409" y="8067"/>
                    </a:moveTo>
                    <a:cubicBezTo>
                      <a:pt x="13466" y="8067"/>
                      <a:pt x="13518" y="8082"/>
                      <a:pt x="13559" y="8113"/>
                    </a:cubicBezTo>
                    <a:cubicBezTo>
                      <a:pt x="13718" y="8243"/>
                      <a:pt x="13675" y="8619"/>
                      <a:pt x="13429" y="8937"/>
                    </a:cubicBezTo>
                    <a:cubicBezTo>
                      <a:pt x="13252" y="9192"/>
                      <a:pt x="13007" y="9344"/>
                      <a:pt x="12831" y="9344"/>
                    </a:cubicBezTo>
                    <a:cubicBezTo>
                      <a:pt x="12776" y="9344"/>
                      <a:pt x="12728" y="9330"/>
                      <a:pt x="12691" y="9299"/>
                    </a:cubicBezTo>
                    <a:cubicBezTo>
                      <a:pt x="12517" y="9169"/>
                      <a:pt x="12560" y="8793"/>
                      <a:pt x="12792" y="8474"/>
                    </a:cubicBezTo>
                    <a:cubicBezTo>
                      <a:pt x="12969" y="8220"/>
                      <a:pt x="13222" y="8067"/>
                      <a:pt x="13409" y="8067"/>
                    </a:cubicBezTo>
                    <a:close/>
                    <a:moveTo>
                      <a:pt x="6730" y="10315"/>
                    </a:moveTo>
                    <a:cubicBezTo>
                      <a:pt x="7161" y="10315"/>
                      <a:pt x="7536" y="10578"/>
                      <a:pt x="7597" y="10934"/>
                    </a:cubicBezTo>
                    <a:cubicBezTo>
                      <a:pt x="7670" y="11354"/>
                      <a:pt x="7308" y="11788"/>
                      <a:pt x="6787" y="11875"/>
                    </a:cubicBezTo>
                    <a:cubicBezTo>
                      <a:pt x="6717" y="11886"/>
                      <a:pt x="6647" y="11892"/>
                      <a:pt x="6579" y="11892"/>
                    </a:cubicBezTo>
                    <a:cubicBezTo>
                      <a:pt x="6138" y="11892"/>
                      <a:pt x="5750" y="11657"/>
                      <a:pt x="5687" y="11281"/>
                    </a:cubicBezTo>
                    <a:cubicBezTo>
                      <a:pt x="5615" y="10847"/>
                      <a:pt x="5977" y="10442"/>
                      <a:pt x="6498" y="10341"/>
                    </a:cubicBezTo>
                    <a:cubicBezTo>
                      <a:pt x="6576" y="10324"/>
                      <a:pt x="6654" y="10315"/>
                      <a:pt x="6730" y="10315"/>
                    </a:cubicBezTo>
                    <a:close/>
                    <a:moveTo>
                      <a:pt x="3318" y="11174"/>
                    </a:moveTo>
                    <a:cubicBezTo>
                      <a:pt x="3434" y="11174"/>
                      <a:pt x="3552" y="11214"/>
                      <a:pt x="3647" y="11296"/>
                    </a:cubicBezTo>
                    <a:cubicBezTo>
                      <a:pt x="3835" y="11470"/>
                      <a:pt x="3850" y="11773"/>
                      <a:pt x="3676" y="11976"/>
                    </a:cubicBezTo>
                    <a:cubicBezTo>
                      <a:pt x="3608" y="12087"/>
                      <a:pt x="3511" y="12132"/>
                      <a:pt x="3408" y="12132"/>
                    </a:cubicBezTo>
                    <a:cubicBezTo>
                      <a:pt x="3054" y="12132"/>
                      <a:pt x="2619" y="11594"/>
                      <a:pt x="2967" y="11325"/>
                    </a:cubicBezTo>
                    <a:cubicBezTo>
                      <a:pt x="3059" y="11225"/>
                      <a:pt x="3188" y="11174"/>
                      <a:pt x="3318" y="11174"/>
                    </a:cubicBezTo>
                    <a:close/>
                    <a:moveTo>
                      <a:pt x="6829" y="0"/>
                    </a:moveTo>
                    <a:cubicBezTo>
                      <a:pt x="6164" y="0"/>
                      <a:pt x="5641" y="113"/>
                      <a:pt x="5789" y="357"/>
                    </a:cubicBezTo>
                    <a:cubicBezTo>
                      <a:pt x="6136" y="892"/>
                      <a:pt x="6469" y="4379"/>
                      <a:pt x="6469" y="4379"/>
                    </a:cubicBezTo>
                    <a:cubicBezTo>
                      <a:pt x="6469" y="4379"/>
                      <a:pt x="4414" y="1268"/>
                      <a:pt x="4168" y="1037"/>
                    </a:cubicBezTo>
                    <a:cubicBezTo>
                      <a:pt x="4050" y="932"/>
                      <a:pt x="3650" y="829"/>
                      <a:pt x="3181" y="829"/>
                    </a:cubicBezTo>
                    <a:cubicBezTo>
                      <a:pt x="2619" y="829"/>
                      <a:pt x="1958" y="976"/>
                      <a:pt x="1563" y="1442"/>
                    </a:cubicBezTo>
                    <a:cubicBezTo>
                      <a:pt x="840" y="2281"/>
                      <a:pt x="565" y="3916"/>
                      <a:pt x="1057" y="4162"/>
                    </a:cubicBezTo>
                    <a:cubicBezTo>
                      <a:pt x="1549" y="4423"/>
                      <a:pt x="4848" y="5942"/>
                      <a:pt x="4385" y="6072"/>
                    </a:cubicBezTo>
                    <a:cubicBezTo>
                      <a:pt x="4331" y="6085"/>
                      <a:pt x="4242" y="6091"/>
                      <a:pt x="4127" y="6091"/>
                    </a:cubicBezTo>
                    <a:cubicBezTo>
                      <a:pt x="3365" y="6091"/>
                      <a:pt x="1446" y="5841"/>
                      <a:pt x="769" y="5841"/>
                    </a:cubicBezTo>
                    <a:cubicBezTo>
                      <a:pt x="644" y="5841"/>
                      <a:pt x="562" y="5850"/>
                      <a:pt x="536" y="5870"/>
                    </a:cubicBezTo>
                    <a:cubicBezTo>
                      <a:pt x="333" y="6014"/>
                      <a:pt x="247" y="8243"/>
                      <a:pt x="854" y="8749"/>
                    </a:cubicBezTo>
                    <a:cubicBezTo>
                      <a:pt x="1477" y="9256"/>
                      <a:pt x="5673" y="9690"/>
                      <a:pt x="5673" y="9690"/>
                    </a:cubicBezTo>
                    <a:cubicBezTo>
                      <a:pt x="4694" y="10348"/>
                      <a:pt x="3696" y="10549"/>
                      <a:pt x="2841" y="10549"/>
                    </a:cubicBezTo>
                    <a:cubicBezTo>
                      <a:pt x="1497" y="10549"/>
                      <a:pt x="507" y="10052"/>
                      <a:pt x="507" y="10052"/>
                    </a:cubicBezTo>
                    <a:lnTo>
                      <a:pt x="507" y="10052"/>
                    </a:lnTo>
                    <a:cubicBezTo>
                      <a:pt x="507" y="10052"/>
                      <a:pt x="1" y="12048"/>
                      <a:pt x="2099" y="13061"/>
                    </a:cubicBezTo>
                    <a:cubicBezTo>
                      <a:pt x="2502" y="13256"/>
                      <a:pt x="2993" y="13335"/>
                      <a:pt x="3524" y="13335"/>
                    </a:cubicBezTo>
                    <a:cubicBezTo>
                      <a:pt x="5751" y="13335"/>
                      <a:pt x="8668" y="11947"/>
                      <a:pt x="8668" y="11947"/>
                    </a:cubicBezTo>
                    <a:lnTo>
                      <a:pt x="8668" y="11947"/>
                    </a:lnTo>
                    <a:cubicBezTo>
                      <a:pt x="6440" y="13843"/>
                      <a:pt x="3242" y="14841"/>
                      <a:pt x="3242" y="14841"/>
                    </a:cubicBezTo>
                    <a:cubicBezTo>
                      <a:pt x="3242" y="14841"/>
                      <a:pt x="3141" y="16360"/>
                      <a:pt x="4949" y="16606"/>
                    </a:cubicBezTo>
                    <a:cubicBezTo>
                      <a:pt x="5019" y="16616"/>
                      <a:pt x="5093" y="16621"/>
                      <a:pt x="5168" y="16621"/>
                    </a:cubicBezTo>
                    <a:cubicBezTo>
                      <a:pt x="7041" y="16621"/>
                      <a:pt x="10477" y="13640"/>
                      <a:pt x="10477" y="13640"/>
                    </a:cubicBezTo>
                    <a:lnTo>
                      <a:pt x="10477" y="13640"/>
                    </a:lnTo>
                    <a:cubicBezTo>
                      <a:pt x="10390" y="15868"/>
                      <a:pt x="8654" y="16635"/>
                      <a:pt x="8654" y="16635"/>
                    </a:cubicBezTo>
                    <a:lnTo>
                      <a:pt x="9507" y="17764"/>
                    </a:lnTo>
                    <a:cubicBezTo>
                      <a:pt x="9507" y="17764"/>
                      <a:pt x="11359" y="17171"/>
                      <a:pt x="12445" y="15579"/>
                    </a:cubicBezTo>
                    <a:cubicBezTo>
                      <a:pt x="13530" y="13987"/>
                      <a:pt x="12951" y="12728"/>
                      <a:pt x="12951" y="12728"/>
                    </a:cubicBezTo>
                    <a:lnTo>
                      <a:pt x="12951" y="12728"/>
                    </a:lnTo>
                    <a:cubicBezTo>
                      <a:pt x="13000" y="12732"/>
                      <a:pt x="13050" y="12733"/>
                      <a:pt x="13102" y="12733"/>
                    </a:cubicBezTo>
                    <a:cubicBezTo>
                      <a:pt x="14648" y="12733"/>
                      <a:pt x="17473" y="11301"/>
                      <a:pt x="17683" y="10167"/>
                    </a:cubicBezTo>
                    <a:cubicBezTo>
                      <a:pt x="17900" y="8995"/>
                      <a:pt x="17147" y="8113"/>
                      <a:pt x="17147" y="8113"/>
                    </a:cubicBezTo>
                    <a:cubicBezTo>
                      <a:pt x="15991" y="9877"/>
                      <a:pt x="15144" y="10151"/>
                      <a:pt x="14729" y="10151"/>
                    </a:cubicBezTo>
                    <a:cubicBezTo>
                      <a:pt x="14541" y="10151"/>
                      <a:pt x="14441" y="10095"/>
                      <a:pt x="14441" y="10095"/>
                    </a:cubicBezTo>
                    <a:cubicBezTo>
                      <a:pt x="16670" y="7852"/>
                      <a:pt x="17249" y="5378"/>
                      <a:pt x="16395" y="4307"/>
                    </a:cubicBezTo>
                    <a:cubicBezTo>
                      <a:pt x="15541" y="3251"/>
                      <a:pt x="14659" y="3135"/>
                      <a:pt x="14659" y="3135"/>
                    </a:cubicBezTo>
                    <a:cubicBezTo>
                      <a:pt x="14615" y="5942"/>
                      <a:pt x="12372" y="7852"/>
                      <a:pt x="12372" y="7852"/>
                    </a:cubicBezTo>
                    <a:cubicBezTo>
                      <a:pt x="12372" y="7852"/>
                      <a:pt x="13559" y="5378"/>
                      <a:pt x="13704" y="4307"/>
                    </a:cubicBezTo>
                    <a:cubicBezTo>
                      <a:pt x="13848" y="3251"/>
                      <a:pt x="13588" y="1457"/>
                      <a:pt x="12488" y="805"/>
                    </a:cubicBezTo>
                    <a:cubicBezTo>
                      <a:pt x="12190" y="629"/>
                      <a:pt x="11857" y="542"/>
                      <a:pt x="11525" y="542"/>
                    </a:cubicBezTo>
                    <a:cubicBezTo>
                      <a:pt x="11147" y="542"/>
                      <a:pt x="10771" y="655"/>
                      <a:pt x="10448" y="878"/>
                    </a:cubicBezTo>
                    <a:cubicBezTo>
                      <a:pt x="11128" y="3294"/>
                      <a:pt x="9970" y="5609"/>
                      <a:pt x="9970" y="5609"/>
                    </a:cubicBezTo>
                    <a:cubicBezTo>
                      <a:pt x="10129" y="4785"/>
                      <a:pt x="9406" y="1080"/>
                      <a:pt x="8972" y="502"/>
                    </a:cubicBezTo>
                    <a:cubicBezTo>
                      <a:pt x="8730" y="179"/>
                      <a:pt x="7666" y="0"/>
                      <a:pt x="682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4" name="Google Shape;2854;p14"/>
              <p:cNvSpPr/>
              <p:nvPr/>
            </p:nvSpPr>
            <p:spPr>
              <a:xfrm>
                <a:off x="574900" y="4009925"/>
                <a:ext cx="540475" cy="540975"/>
              </a:xfrm>
              <a:custGeom>
                <a:rect b="b" l="l" r="r" t="t"/>
                <a:pathLst>
                  <a:path extrusionOk="0" h="21639" w="21619">
                    <a:moveTo>
                      <a:pt x="8906" y="5645"/>
                    </a:moveTo>
                    <a:cubicBezTo>
                      <a:pt x="9148" y="5645"/>
                      <a:pt x="9437" y="5850"/>
                      <a:pt x="9608" y="6182"/>
                    </a:cubicBezTo>
                    <a:cubicBezTo>
                      <a:pt x="9825" y="6601"/>
                      <a:pt x="9811" y="7050"/>
                      <a:pt x="9522" y="7195"/>
                    </a:cubicBezTo>
                    <a:cubicBezTo>
                      <a:pt x="9464" y="7225"/>
                      <a:pt x="9401" y="7239"/>
                      <a:pt x="9336" y="7239"/>
                    </a:cubicBezTo>
                    <a:cubicBezTo>
                      <a:pt x="9090" y="7239"/>
                      <a:pt x="8807" y="7034"/>
                      <a:pt x="8624" y="6703"/>
                    </a:cubicBezTo>
                    <a:cubicBezTo>
                      <a:pt x="8407" y="6283"/>
                      <a:pt x="8451" y="5834"/>
                      <a:pt x="8726" y="5690"/>
                    </a:cubicBezTo>
                    <a:cubicBezTo>
                      <a:pt x="8780" y="5659"/>
                      <a:pt x="8841" y="5645"/>
                      <a:pt x="8906" y="5645"/>
                    </a:cubicBezTo>
                    <a:close/>
                    <a:moveTo>
                      <a:pt x="15103" y="7500"/>
                    </a:moveTo>
                    <a:cubicBezTo>
                      <a:pt x="15339" y="7500"/>
                      <a:pt x="15557" y="7587"/>
                      <a:pt x="15700" y="7759"/>
                    </a:cubicBezTo>
                    <a:cubicBezTo>
                      <a:pt x="15990" y="8106"/>
                      <a:pt x="15874" y="8685"/>
                      <a:pt x="15440" y="9047"/>
                    </a:cubicBezTo>
                    <a:cubicBezTo>
                      <a:pt x="15216" y="9233"/>
                      <a:pt x="14946" y="9327"/>
                      <a:pt x="14698" y="9327"/>
                    </a:cubicBezTo>
                    <a:cubicBezTo>
                      <a:pt x="14464" y="9327"/>
                      <a:pt x="14249" y="9244"/>
                      <a:pt x="14108" y="9076"/>
                    </a:cubicBezTo>
                    <a:cubicBezTo>
                      <a:pt x="13819" y="8728"/>
                      <a:pt x="13949" y="8150"/>
                      <a:pt x="14383" y="7773"/>
                    </a:cubicBezTo>
                    <a:cubicBezTo>
                      <a:pt x="14603" y="7591"/>
                      <a:pt x="14863" y="7500"/>
                      <a:pt x="15103" y="7500"/>
                    </a:cubicBezTo>
                    <a:close/>
                    <a:moveTo>
                      <a:pt x="4582" y="8404"/>
                    </a:moveTo>
                    <a:cubicBezTo>
                      <a:pt x="4901" y="8404"/>
                      <a:pt x="5197" y="8673"/>
                      <a:pt x="5166" y="9047"/>
                    </a:cubicBezTo>
                    <a:cubicBezTo>
                      <a:pt x="5139" y="9347"/>
                      <a:pt x="4880" y="9570"/>
                      <a:pt x="4583" y="9570"/>
                    </a:cubicBezTo>
                    <a:cubicBezTo>
                      <a:pt x="4565" y="9570"/>
                      <a:pt x="4547" y="9569"/>
                      <a:pt x="4529" y="9568"/>
                    </a:cubicBezTo>
                    <a:cubicBezTo>
                      <a:pt x="4009" y="9510"/>
                      <a:pt x="3820" y="8873"/>
                      <a:pt x="4211" y="8540"/>
                    </a:cubicBezTo>
                    <a:cubicBezTo>
                      <a:pt x="4326" y="8446"/>
                      <a:pt x="4456" y="8404"/>
                      <a:pt x="4582" y="8404"/>
                    </a:cubicBezTo>
                    <a:close/>
                    <a:moveTo>
                      <a:pt x="7248" y="10707"/>
                    </a:moveTo>
                    <a:cubicBezTo>
                      <a:pt x="7539" y="10707"/>
                      <a:pt x="7860" y="10832"/>
                      <a:pt x="8132" y="11073"/>
                    </a:cubicBezTo>
                    <a:cubicBezTo>
                      <a:pt x="8610" y="11507"/>
                      <a:pt x="8682" y="12158"/>
                      <a:pt x="8349" y="12534"/>
                    </a:cubicBezTo>
                    <a:cubicBezTo>
                      <a:pt x="8194" y="12702"/>
                      <a:pt x="7979" y="12783"/>
                      <a:pt x="7744" y="12783"/>
                    </a:cubicBezTo>
                    <a:cubicBezTo>
                      <a:pt x="7452" y="12783"/>
                      <a:pt x="7131" y="12658"/>
                      <a:pt x="6859" y="12418"/>
                    </a:cubicBezTo>
                    <a:cubicBezTo>
                      <a:pt x="6367" y="11984"/>
                      <a:pt x="6295" y="11333"/>
                      <a:pt x="6642" y="10957"/>
                    </a:cubicBezTo>
                    <a:cubicBezTo>
                      <a:pt x="6797" y="10789"/>
                      <a:pt x="7013" y="10707"/>
                      <a:pt x="7248" y="10707"/>
                    </a:cubicBezTo>
                    <a:close/>
                    <a:moveTo>
                      <a:pt x="14398" y="15674"/>
                    </a:moveTo>
                    <a:cubicBezTo>
                      <a:pt x="14890" y="15674"/>
                      <a:pt x="15295" y="15876"/>
                      <a:pt x="15295" y="16137"/>
                    </a:cubicBezTo>
                    <a:cubicBezTo>
                      <a:pt x="15295" y="16383"/>
                      <a:pt x="14890" y="16614"/>
                      <a:pt x="14412" y="16614"/>
                    </a:cubicBezTo>
                    <a:cubicBezTo>
                      <a:pt x="13935" y="16614"/>
                      <a:pt x="13530" y="16426"/>
                      <a:pt x="13530" y="16151"/>
                    </a:cubicBezTo>
                    <a:cubicBezTo>
                      <a:pt x="13530" y="15876"/>
                      <a:pt x="13906" y="15674"/>
                      <a:pt x="14398" y="15674"/>
                    </a:cubicBezTo>
                    <a:close/>
                    <a:moveTo>
                      <a:pt x="12869" y="0"/>
                    </a:moveTo>
                    <a:cubicBezTo>
                      <a:pt x="11570" y="0"/>
                      <a:pt x="9944" y="848"/>
                      <a:pt x="10042" y="1479"/>
                    </a:cubicBezTo>
                    <a:cubicBezTo>
                      <a:pt x="10153" y="2103"/>
                      <a:pt x="11023" y="6001"/>
                      <a:pt x="10686" y="6001"/>
                    </a:cubicBezTo>
                    <a:cubicBezTo>
                      <a:pt x="10671" y="6001"/>
                      <a:pt x="10655" y="5994"/>
                      <a:pt x="10636" y="5979"/>
                    </a:cubicBezTo>
                    <a:cubicBezTo>
                      <a:pt x="10187" y="5617"/>
                      <a:pt x="8321" y="2275"/>
                      <a:pt x="8060" y="2203"/>
                    </a:cubicBezTo>
                    <a:cubicBezTo>
                      <a:pt x="8054" y="2201"/>
                      <a:pt x="8046" y="2200"/>
                      <a:pt x="8038" y="2200"/>
                    </a:cubicBezTo>
                    <a:cubicBezTo>
                      <a:pt x="7684" y="2200"/>
                      <a:pt x="5613" y="3643"/>
                      <a:pt x="5557" y="4576"/>
                    </a:cubicBezTo>
                    <a:cubicBezTo>
                      <a:pt x="5499" y="5531"/>
                      <a:pt x="8132" y="9799"/>
                      <a:pt x="8132" y="9799"/>
                    </a:cubicBezTo>
                    <a:cubicBezTo>
                      <a:pt x="4732" y="8642"/>
                      <a:pt x="4095" y="5183"/>
                      <a:pt x="4095" y="5183"/>
                    </a:cubicBezTo>
                    <a:cubicBezTo>
                      <a:pt x="4095" y="5183"/>
                      <a:pt x="1838" y="6153"/>
                      <a:pt x="2373" y="8844"/>
                    </a:cubicBezTo>
                    <a:cubicBezTo>
                      <a:pt x="2923" y="11536"/>
                      <a:pt x="8147" y="14256"/>
                      <a:pt x="8147" y="14256"/>
                    </a:cubicBezTo>
                    <a:cubicBezTo>
                      <a:pt x="4761" y="13532"/>
                      <a:pt x="1520" y="11217"/>
                      <a:pt x="1520" y="11217"/>
                    </a:cubicBezTo>
                    <a:cubicBezTo>
                      <a:pt x="1520" y="11217"/>
                      <a:pt x="0" y="12187"/>
                      <a:pt x="1057" y="14082"/>
                    </a:cubicBezTo>
                    <a:cubicBezTo>
                      <a:pt x="2099" y="15992"/>
                      <a:pt x="7843" y="17193"/>
                      <a:pt x="7843" y="17193"/>
                    </a:cubicBezTo>
                    <a:cubicBezTo>
                      <a:pt x="6960" y="17809"/>
                      <a:pt x="6109" y="17991"/>
                      <a:pt x="5412" y="17991"/>
                    </a:cubicBezTo>
                    <a:cubicBezTo>
                      <a:pt x="4405" y="17991"/>
                      <a:pt x="3719" y="17613"/>
                      <a:pt x="3719" y="17613"/>
                    </a:cubicBezTo>
                    <a:lnTo>
                      <a:pt x="3242" y="19219"/>
                    </a:lnTo>
                    <a:cubicBezTo>
                      <a:pt x="3242" y="19219"/>
                      <a:pt x="4984" y="20456"/>
                      <a:pt x="7155" y="20456"/>
                    </a:cubicBezTo>
                    <a:cubicBezTo>
                      <a:pt x="7249" y="20456"/>
                      <a:pt x="7343" y="20454"/>
                      <a:pt x="7438" y="20449"/>
                    </a:cubicBezTo>
                    <a:cubicBezTo>
                      <a:pt x="9739" y="20348"/>
                      <a:pt x="10491" y="18857"/>
                      <a:pt x="10491" y="18857"/>
                    </a:cubicBezTo>
                    <a:cubicBezTo>
                      <a:pt x="11333" y="20158"/>
                      <a:pt x="14063" y="21639"/>
                      <a:pt x="15630" y="21639"/>
                    </a:cubicBezTo>
                    <a:cubicBezTo>
                      <a:pt x="15894" y="21639"/>
                      <a:pt x="16125" y="21597"/>
                      <a:pt x="16308" y="21505"/>
                    </a:cubicBezTo>
                    <a:cubicBezTo>
                      <a:pt x="17567" y="20869"/>
                      <a:pt x="17856" y="19537"/>
                      <a:pt x="17856" y="19537"/>
                    </a:cubicBezTo>
                    <a:lnTo>
                      <a:pt x="17856" y="19537"/>
                    </a:lnTo>
                    <a:cubicBezTo>
                      <a:pt x="17562" y="19557"/>
                      <a:pt x="17290" y="19567"/>
                      <a:pt x="17039" y="19567"/>
                    </a:cubicBezTo>
                    <a:cubicBezTo>
                      <a:pt x="14207" y="19567"/>
                      <a:pt x="14036" y="18394"/>
                      <a:pt x="14036" y="18394"/>
                    </a:cubicBezTo>
                    <a:lnTo>
                      <a:pt x="14036" y="18394"/>
                    </a:lnTo>
                    <a:cubicBezTo>
                      <a:pt x="14604" y="18469"/>
                      <a:pt x="15150" y="18504"/>
                      <a:pt x="15668" y="18504"/>
                    </a:cubicBezTo>
                    <a:cubicBezTo>
                      <a:pt x="18556" y="18504"/>
                      <a:pt x="20595" y="17418"/>
                      <a:pt x="20938" y="16094"/>
                    </a:cubicBezTo>
                    <a:cubicBezTo>
                      <a:pt x="21329" y="14545"/>
                      <a:pt x="20794" y="13576"/>
                      <a:pt x="20794" y="13576"/>
                    </a:cubicBezTo>
                    <a:cubicBezTo>
                      <a:pt x="19254" y="14724"/>
                      <a:pt x="17462" y="14968"/>
                      <a:pt x="16216" y="14968"/>
                    </a:cubicBezTo>
                    <a:cubicBezTo>
                      <a:pt x="15295" y="14968"/>
                      <a:pt x="14673" y="14835"/>
                      <a:pt x="14673" y="14835"/>
                    </a:cubicBezTo>
                    <a:cubicBezTo>
                      <a:pt x="14673" y="14835"/>
                      <a:pt x="17871" y="14184"/>
                      <a:pt x="18999" y="13518"/>
                    </a:cubicBezTo>
                    <a:cubicBezTo>
                      <a:pt x="20113" y="12867"/>
                      <a:pt x="21618" y="11376"/>
                      <a:pt x="21445" y="9872"/>
                    </a:cubicBezTo>
                    <a:cubicBezTo>
                      <a:pt x="21343" y="9003"/>
                      <a:pt x="20750" y="8265"/>
                      <a:pt x="19925" y="7990"/>
                    </a:cubicBezTo>
                    <a:cubicBezTo>
                      <a:pt x="18117" y="10378"/>
                      <a:pt x="15092" y="10942"/>
                      <a:pt x="15092" y="10942"/>
                    </a:cubicBezTo>
                    <a:cubicBezTo>
                      <a:pt x="15975" y="10508"/>
                      <a:pt x="18985" y="7166"/>
                      <a:pt x="19216" y="6326"/>
                    </a:cubicBezTo>
                    <a:cubicBezTo>
                      <a:pt x="19423" y="5589"/>
                      <a:pt x="17756" y="3104"/>
                      <a:pt x="17194" y="3104"/>
                    </a:cubicBezTo>
                    <a:cubicBezTo>
                      <a:pt x="17127" y="3104"/>
                      <a:pt x="17076" y="3139"/>
                      <a:pt x="17046" y="3215"/>
                    </a:cubicBezTo>
                    <a:cubicBezTo>
                      <a:pt x="16756" y="3939"/>
                      <a:pt x="13718" y="6746"/>
                      <a:pt x="13718" y="6746"/>
                    </a:cubicBezTo>
                    <a:cubicBezTo>
                      <a:pt x="13718" y="6746"/>
                      <a:pt x="15194" y="2579"/>
                      <a:pt x="15237" y="2145"/>
                    </a:cubicBezTo>
                    <a:cubicBezTo>
                      <a:pt x="15266" y="1711"/>
                      <a:pt x="14311" y="47"/>
                      <a:pt x="12994" y="3"/>
                    </a:cubicBezTo>
                    <a:cubicBezTo>
                      <a:pt x="12953" y="1"/>
                      <a:pt x="12911" y="0"/>
                      <a:pt x="12869" y="0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5" name="Google Shape;2855;p14"/>
              <p:cNvSpPr/>
              <p:nvPr/>
            </p:nvSpPr>
            <p:spPr>
              <a:xfrm>
                <a:off x="741300" y="4120325"/>
                <a:ext cx="286950" cy="148150"/>
              </a:xfrm>
              <a:custGeom>
                <a:rect b="b" l="l" r="r" t="t"/>
                <a:pathLst>
                  <a:path extrusionOk="0" h="5926" w="11478">
                    <a:moveTo>
                      <a:pt x="1" y="0"/>
                    </a:moveTo>
                    <a:cubicBezTo>
                      <a:pt x="1" y="1"/>
                      <a:pt x="825" y="1693"/>
                      <a:pt x="1086" y="2185"/>
                    </a:cubicBezTo>
                    <a:cubicBezTo>
                      <a:pt x="1795" y="3430"/>
                      <a:pt x="2706" y="4660"/>
                      <a:pt x="3936" y="5456"/>
                    </a:cubicBezTo>
                    <a:cubicBezTo>
                      <a:pt x="4226" y="5687"/>
                      <a:pt x="4573" y="5846"/>
                      <a:pt x="4949" y="5904"/>
                    </a:cubicBezTo>
                    <a:cubicBezTo>
                      <a:pt x="5072" y="5919"/>
                      <a:pt x="5195" y="5926"/>
                      <a:pt x="5318" y="5926"/>
                    </a:cubicBezTo>
                    <a:cubicBezTo>
                      <a:pt x="5441" y="5926"/>
                      <a:pt x="5564" y="5919"/>
                      <a:pt x="5687" y="5904"/>
                    </a:cubicBezTo>
                    <a:cubicBezTo>
                      <a:pt x="6628" y="5861"/>
                      <a:pt x="7554" y="5571"/>
                      <a:pt x="8379" y="5094"/>
                    </a:cubicBezTo>
                    <a:cubicBezTo>
                      <a:pt x="9840" y="4269"/>
                      <a:pt x="10838" y="2822"/>
                      <a:pt x="11475" y="1274"/>
                    </a:cubicBezTo>
                    <a:cubicBezTo>
                      <a:pt x="11477" y="1270"/>
                      <a:pt x="11477" y="1268"/>
                      <a:pt x="11476" y="1268"/>
                    </a:cubicBezTo>
                    <a:cubicBezTo>
                      <a:pt x="11453" y="1268"/>
                      <a:pt x="10053" y="3663"/>
                      <a:pt x="8407" y="4747"/>
                    </a:cubicBezTo>
                    <a:cubicBezTo>
                      <a:pt x="8002" y="5036"/>
                      <a:pt x="7539" y="5267"/>
                      <a:pt x="7062" y="5441"/>
                    </a:cubicBezTo>
                    <a:cubicBezTo>
                      <a:pt x="6700" y="5542"/>
                      <a:pt x="6338" y="5629"/>
                      <a:pt x="5977" y="5673"/>
                    </a:cubicBezTo>
                    <a:lnTo>
                      <a:pt x="5052" y="5673"/>
                    </a:lnTo>
                    <a:cubicBezTo>
                      <a:pt x="5022" y="5656"/>
                      <a:pt x="4971" y="5630"/>
                      <a:pt x="4964" y="5615"/>
                    </a:cubicBezTo>
                    <a:lnTo>
                      <a:pt x="4689" y="5499"/>
                    </a:lnTo>
                    <a:cubicBezTo>
                      <a:pt x="3459" y="4848"/>
                      <a:pt x="2417" y="3734"/>
                      <a:pt x="1693" y="2576"/>
                    </a:cubicBezTo>
                    <a:cubicBezTo>
                      <a:pt x="970" y="1419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6" name="Google Shape;2856;p14"/>
              <p:cNvSpPr/>
              <p:nvPr/>
            </p:nvSpPr>
            <p:spPr>
              <a:xfrm>
                <a:off x="622925" y="4333650"/>
                <a:ext cx="427725" cy="108775"/>
              </a:xfrm>
              <a:custGeom>
                <a:rect b="b" l="l" r="r" t="t"/>
                <a:pathLst>
                  <a:path extrusionOk="0" h="4351" w="17109">
                    <a:moveTo>
                      <a:pt x="1" y="0"/>
                    </a:moveTo>
                    <a:cubicBezTo>
                      <a:pt x="0" y="0"/>
                      <a:pt x="1" y="2"/>
                      <a:pt x="4" y="5"/>
                    </a:cubicBezTo>
                    <a:cubicBezTo>
                      <a:pt x="235" y="308"/>
                      <a:pt x="510" y="583"/>
                      <a:pt x="814" y="829"/>
                    </a:cubicBezTo>
                    <a:cubicBezTo>
                      <a:pt x="1639" y="1538"/>
                      <a:pt x="2565" y="2132"/>
                      <a:pt x="3563" y="2580"/>
                    </a:cubicBezTo>
                    <a:cubicBezTo>
                      <a:pt x="5951" y="3694"/>
                      <a:pt x="8541" y="4288"/>
                      <a:pt x="11175" y="4346"/>
                    </a:cubicBezTo>
                    <a:cubicBezTo>
                      <a:pt x="11315" y="4349"/>
                      <a:pt x="11456" y="4350"/>
                      <a:pt x="11596" y="4350"/>
                    </a:cubicBezTo>
                    <a:cubicBezTo>
                      <a:pt x="13470" y="4350"/>
                      <a:pt x="15357" y="4075"/>
                      <a:pt x="17107" y="3362"/>
                    </a:cubicBezTo>
                    <a:cubicBezTo>
                      <a:pt x="17109" y="3361"/>
                      <a:pt x="17109" y="3361"/>
                      <a:pt x="17107" y="3361"/>
                    </a:cubicBezTo>
                    <a:cubicBezTo>
                      <a:pt x="17038" y="3361"/>
                      <a:pt x="13370" y="4085"/>
                      <a:pt x="11652" y="4085"/>
                    </a:cubicBezTo>
                    <a:cubicBezTo>
                      <a:pt x="10769" y="4071"/>
                      <a:pt x="9901" y="3998"/>
                      <a:pt x="9048" y="3868"/>
                    </a:cubicBezTo>
                    <a:cubicBezTo>
                      <a:pt x="3807" y="3216"/>
                      <a:pt x="36" y="0"/>
                      <a:pt x="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7" name="Google Shape;2857;p14"/>
              <p:cNvSpPr/>
              <p:nvPr/>
            </p:nvSpPr>
            <p:spPr>
              <a:xfrm>
                <a:off x="691175" y="4457025"/>
                <a:ext cx="271550" cy="69700"/>
              </a:xfrm>
              <a:custGeom>
                <a:rect b="b" l="l" r="r" t="t"/>
                <a:pathLst>
                  <a:path extrusionOk="0" h="2788" w="10862">
                    <a:moveTo>
                      <a:pt x="8" y="923"/>
                    </a:moveTo>
                    <a:cubicBezTo>
                      <a:pt x="1" y="923"/>
                      <a:pt x="1" y="925"/>
                      <a:pt x="9" y="930"/>
                    </a:cubicBezTo>
                    <a:lnTo>
                      <a:pt x="52" y="930"/>
                    </a:lnTo>
                    <a:cubicBezTo>
                      <a:pt x="31" y="926"/>
                      <a:pt x="15" y="923"/>
                      <a:pt x="8" y="923"/>
                    </a:cubicBezTo>
                    <a:close/>
                    <a:moveTo>
                      <a:pt x="6114" y="1"/>
                    </a:moveTo>
                    <a:cubicBezTo>
                      <a:pt x="6006" y="1"/>
                      <a:pt x="5879" y="46"/>
                      <a:pt x="5826" y="91"/>
                    </a:cubicBezTo>
                    <a:cubicBezTo>
                      <a:pt x="5551" y="351"/>
                      <a:pt x="5203" y="539"/>
                      <a:pt x="4827" y="640"/>
                    </a:cubicBezTo>
                    <a:cubicBezTo>
                      <a:pt x="4364" y="771"/>
                      <a:pt x="3887" y="858"/>
                      <a:pt x="3409" y="901"/>
                    </a:cubicBezTo>
                    <a:cubicBezTo>
                      <a:pt x="2811" y="957"/>
                      <a:pt x="2207" y="989"/>
                      <a:pt x="1605" y="989"/>
                    </a:cubicBezTo>
                    <a:cubicBezTo>
                      <a:pt x="1274" y="989"/>
                      <a:pt x="944" y="979"/>
                      <a:pt x="616" y="959"/>
                    </a:cubicBezTo>
                    <a:lnTo>
                      <a:pt x="153" y="930"/>
                    </a:lnTo>
                    <a:lnTo>
                      <a:pt x="52" y="930"/>
                    </a:lnTo>
                    <a:cubicBezTo>
                      <a:pt x="278" y="973"/>
                      <a:pt x="1211" y="1219"/>
                      <a:pt x="1600" y="1219"/>
                    </a:cubicBezTo>
                    <a:cubicBezTo>
                      <a:pt x="1662" y="1220"/>
                      <a:pt x="1723" y="1220"/>
                      <a:pt x="1784" y="1220"/>
                    </a:cubicBezTo>
                    <a:cubicBezTo>
                      <a:pt x="2837" y="1220"/>
                      <a:pt x="3889" y="1102"/>
                      <a:pt x="4928" y="829"/>
                    </a:cubicBezTo>
                    <a:cubicBezTo>
                      <a:pt x="5300" y="741"/>
                      <a:pt x="5656" y="579"/>
                      <a:pt x="5970" y="362"/>
                    </a:cubicBezTo>
                    <a:lnTo>
                      <a:pt x="5970" y="362"/>
                    </a:lnTo>
                    <a:cubicBezTo>
                      <a:pt x="6141" y="568"/>
                      <a:pt x="6336" y="762"/>
                      <a:pt x="6549" y="930"/>
                    </a:cubicBezTo>
                    <a:cubicBezTo>
                      <a:pt x="7649" y="1899"/>
                      <a:pt x="9009" y="2536"/>
                      <a:pt x="10456" y="2782"/>
                    </a:cubicBezTo>
                    <a:cubicBezTo>
                      <a:pt x="10485" y="2786"/>
                      <a:pt x="10514" y="2787"/>
                      <a:pt x="10542" y="2787"/>
                    </a:cubicBezTo>
                    <a:cubicBezTo>
                      <a:pt x="10629" y="2787"/>
                      <a:pt x="10713" y="2771"/>
                      <a:pt x="10789" y="2739"/>
                    </a:cubicBezTo>
                    <a:cubicBezTo>
                      <a:pt x="10861" y="2681"/>
                      <a:pt x="8980" y="2739"/>
                      <a:pt x="6491" y="308"/>
                    </a:cubicBezTo>
                    <a:lnTo>
                      <a:pt x="6274" y="62"/>
                    </a:lnTo>
                    <a:cubicBezTo>
                      <a:pt x="6241" y="18"/>
                      <a:pt x="6181" y="1"/>
                      <a:pt x="6114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8" name="Google Shape;2858;p14"/>
              <p:cNvSpPr/>
              <p:nvPr/>
            </p:nvSpPr>
            <p:spPr>
              <a:xfrm>
                <a:off x="835000" y="4093175"/>
                <a:ext cx="56475" cy="399050"/>
              </a:xfrm>
              <a:custGeom>
                <a:rect b="b" l="l" r="r" t="t"/>
                <a:pathLst>
                  <a:path extrusionOk="0" h="15962" w="2259">
                    <a:moveTo>
                      <a:pt x="2258" y="1"/>
                    </a:moveTo>
                    <a:cubicBezTo>
                      <a:pt x="2258" y="1"/>
                      <a:pt x="2258" y="1"/>
                      <a:pt x="2257" y="1"/>
                    </a:cubicBezTo>
                    <a:cubicBezTo>
                      <a:pt x="2256" y="10"/>
                      <a:pt x="2255" y="18"/>
                      <a:pt x="2254" y="27"/>
                    </a:cubicBezTo>
                    <a:lnTo>
                      <a:pt x="2254" y="27"/>
                    </a:lnTo>
                    <a:cubicBezTo>
                      <a:pt x="2257" y="10"/>
                      <a:pt x="2259" y="1"/>
                      <a:pt x="2258" y="1"/>
                    </a:cubicBezTo>
                    <a:close/>
                    <a:moveTo>
                      <a:pt x="2254" y="27"/>
                    </a:moveTo>
                    <a:cubicBezTo>
                      <a:pt x="2179" y="430"/>
                      <a:pt x="1102" y="5344"/>
                      <a:pt x="854" y="7786"/>
                    </a:cubicBezTo>
                    <a:cubicBezTo>
                      <a:pt x="579" y="10362"/>
                      <a:pt x="275" y="13053"/>
                      <a:pt x="0" y="15701"/>
                    </a:cubicBezTo>
                    <a:lnTo>
                      <a:pt x="87" y="15527"/>
                    </a:lnTo>
                    <a:cubicBezTo>
                      <a:pt x="188" y="15686"/>
                      <a:pt x="304" y="15831"/>
                      <a:pt x="434" y="15961"/>
                    </a:cubicBezTo>
                    <a:cubicBezTo>
                      <a:pt x="550" y="14905"/>
                      <a:pt x="651" y="13834"/>
                      <a:pt x="782" y="12764"/>
                    </a:cubicBezTo>
                    <a:cubicBezTo>
                      <a:pt x="1085" y="9783"/>
                      <a:pt x="1418" y="6802"/>
                      <a:pt x="1780" y="3836"/>
                    </a:cubicBezTo>
                    <a:cubicBezTo>
                      <a:pt x="1924" y="2557"/>
                      <a:pt x="2082" y="1278"/>
                      <a:pt x="2254" y="27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9" name="Google Shape;2859;p14"/>
              <p:cNvSpPr/>
              <p:nvPr/>
            </p:nvSpPr>
            <p:spPr>
              <a:xfrm>
                <a:off x="767700" y="4292075"/>
                <a:ext cx="278650" cy="70650"/>
              </a:xfrm>
              <a:custGeom>
                <a:rect b="b" l="l" r="r" t="t"/>
                <a:pathLst>
                  <a:path extrusionOk="0" h="2826" w="11146">
                    <a:moveTo>
                      <a:pt x="11145" y="1"/>
                    </a:moveTo>
                    <a:cubicBezTo>
                      <a:pt x="11108" y="1"/>
                      <a:pt x="9034" y="1176"/>
                      <a:pt x="7178" y="1668"/>
                    </a:cubicBezTo>
                    <a:cubicBezTo>
                      <a:pt x="6107" y="1928"/>
                      <a:pt x="5065" y="2246"/>
                      <a:pt x="3980" y="2420"/>
                    </a:cubicBezTo>
                    <a:cubicBezTo>
                      <a:pt x="3792" y="2478"/>
                      <a:pt x="3589" y="2507"/>
                      <a:pt x="3401" y="2536"/>
                    </a:cubicBezTo>
                    <a:cubicBezTo>
                      <a:pt x="3387" y="2507"/>
                      <a:pt x="3329" y="2507"/>
                      <a:pt x="3329" y="2492"/>
                    </a:cubicBezTo>
                    <a:lnTo>
                      <a:pt x="3184" y="2463"/>
                    </a:lnTo>
                    <a:lnTo>
                      <a:pt x="2548" y="2275"/>
                    </a:lnTo>
                    <a:cubicBezTo>
                      <a:pt x="2171" y="2145"/>
                      <a:pt x="1810" y="1986"/>
                      <a:pt x="1448" y="1827"/>
                    </a:cubicBezTo>
                    <a:lnTo>
                      <a:pt x="507" y="1349"/>
                    </a:lnTo>
                    <a:cubicBezTo>
                      <a:pt x="348" y="1451"/>
                      <a:pt x="174" y="1494"/>
                      <a:pt x="1" y="1494"/>
                    </a:cubicBezTo>
                    <a:lnTo>
                      <a:pt x="652" y="1856"/>
                    </a:lnTo>
                    <a:cubicBezTo>
                      <a:pt x="1390" y="2246"/>
                      <a:pt x="2171" y="2550"/>
                      <a:pt x="2982" y="2767"/>
                    </a:cubicBezTo>
                    <a:cubicBezTo>
                      <a:pt x="3141" y="2811"/>
                      <a:pt x="3300" y="2825"/>
                      <a:pt x="3445" y="2825"/>
                    </a:cubicBezTo>
                    <a:lnTo>
                      <a:pt x="3763" y="2767"/>
                    </a:lnTo>
                    <a:cubicBezTo>
                      <a:pt x="4819" y="2594"/>
                      <a:pt x="5861" y="2362"/>
                      <a:pt x="6888" y="2058"/>
                    </a:cubicBezTo>
                    <a:cubicBezTo>
                      <a:pt x="8393" y="1610"/>
                      <a:pt x="9927" y="1016"/>
                      <a:pt x="11143" y="4"/>
                    </a:cubicBezTo>
                    <a:cubicBezTo>
                      <a:pt x="11145" y="2"/>
                      <a:pt x="11146" y="1"/>
                      <a:pt x="11145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0" name="Google Shape;2860;p14"/>
              <p:cNvSpPr/>
              <p:nvPr/>
            </p:nvSpPr>
            <p:spPr>
              <a:xfrm>
                <a:off x="654075" y="4232725"/>
                <a:ext cx="85450" cy="78975"/>
              </a:xfrm>
              <a:custGeom>
                <a:rect b="b" l="l" r="r" t="t"/>
                <a:pathLst>
                  <a:path extrusionOk="0" h="3159" w="3418">
                    <a:moveTo>
                      <a:pt x="17" y="1"/>
                    </a:moveTo>
                    <a:cubicBezTo>
                      <a:pt x="6" y="1"/>
                      <a:pt x="1" y="7"/>
                      <a:pt x="2" y="19"/>
                    </a:cubicBezTo>
                    <a:cubicBezTo>
                      <a:pt x="46" y="222"/>
                      <a:pt x="1145" y="1321"/>
                      <a:pt x="1522" y="1669"/>
                    </a:cubicBezTo>
                    <a:cubicBezTo>
                      <a:pt x="2129" y="2204"/>
                      <a:pt x="2752" y="2710"/>
                      <a:pt x="3417" y="3159"/>
                    </a:cubicBezTo>
                    <a:cubicBezTo>
                      <a:pt x="3316" y="2971"/>
                      <a:pt x="3258" y="2768"/>
                      <a:pt x="3258" y="2551"/>
                    </a:cubicBezTo>
                    <a:lnTo>
                      <a:pt x="2260" y="1755"/>
                    </a:lnTo>
                    <a:cubicBezTo>
                      <a:pt x="1839" y="1375"/>
                      <a:pt x="194" y="1"/>
                      <a:pt x="17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1" name="Google Shape;2861;p14"/>
              <p:cNvSpPr/>
              <p:nvPr/>
            </p:nvSpPr>
            <p:spPr>
              <a:xfrm>
                <a:off x="481900" y="4246625"/>
                <a:ext cx="466050" cy="411225"/>
              </a:xfrm>
              <a:custGeom>
                <a:rect b="b" l="l" r="r" t="t"/>
                <a:pathLst>
                  <a:path extrusionOk="0" h="16449" w="18642">
                    <a:moveTo>
                      <a:pt x="11036" y="1"/>
                    </a:moveTo>
                    <a:cubicBezTo>
                      <a:pt x="10029" y="1"/>
                      <a:pt x="9190" y="3646"/>
                      <a:pt x="9008" y="5135"/>
                    </a:cubicBezTo>
                    <a:lnTo>
                      <a:pt x="9008" y="5135"/>
                    </a:lnTo>
                    <a:cubicBezTo>
                      <a:pt x="8862" y="3818"/>
                      <a:pt x="8010" y="459"/>
                      <a:pt x="7249" y="459"/>
                    </a:cubicBezTo>
                    <a:cubicBezTo>
                      <a:pt x="6956" y="459"/>
                      <a:pt x="6676" y="956"/>
                      <a:pt x="6455" y="2256"/>
                    </a:cubicBezTo>
                    <a:cubicBezTo>
                      <a:pt x="6165" y="1507"/>
                      <a:pt x="5441" y="687"/>
                      <a:pt x="4903" y="687"/>
                    </a:cubicBezTo>
                    <a:cubicBezTo>
                      <a:pt x="4474" y="687"/>
                      <a:pt x="4163" y="1208"/>
                      <a:pt x="4285" y="2704"/>
                    </a:cubicBezTo>
                    <a:cubicBezTo>
                      <a:pt x="3602" y="2465"/>
                      <a:pt x="3118" y="2361"/>
                      <a:pt x="2795" y="2361"/>
                    </a:cubicBezTo>
                    <a:cubicBezTo>
                      <a:pt x="1008" y="2361"/>
                      <a:pt x="4178" y="5560"/>
                      <a:pt x="5804" y="6719"/>
                    </a:cubicBezTo>
                    <a:lnTo>
                      <a:pt x="5804" y="6719"/>
                    </a:lnTo>
                    <a:cubicBezTo>
                      <a:pt x="4879" y="6355"/>
                      <a:pt x="3361" y="5921"/>
                      <a:pt x="2333" y="5921"/>
                    </a:cubicBezTo>
                    <a:cubicBezTo>
                      <a:pt x="1164" y="5921"/>
                      <a:pt x="631" y="6483"/>
                      <a:pt x="2331" y="8347"/>
                    </a:cubicBezTo>
                    <a:cubicBezTo>
                      <a:pt x="811" y="8603"/>
                      <a:pt x="1" y="10879"/>
                      <a:pt x="1975" y="10879"/>
                    </a:cubicBezTo>
                    <a:cubicBezTo>
                      <a:pt x="2237" y="10879"/>
                      <a:pt x="2547" y="10839"/>
                      <a:pt x="2910" y="10749"/>
                    </a:cubicBezTo>
                    <a:lnTo>
                      <a:pt x="2910" y="10749"/>
                    </a:lnTo>
                    <a:cubicBezTo>
                      <a:pt x="2192" y="12626"/>
                      <a:pt x="2440" y="13292"/>
                      <a:pt x="3110" y="13292"/>
                    </a:cubicBezTo>
                    <a:cubicBezTo>
                      <a:pt x="4352" y="13292"/>
                      <a:pt x="7043" y="11010"/>
                      <a:pt x="7737" y="9904"/>
                    </a:cubicBezTo>
                    <a:lnTo>
                      <a:pt x="7737" y="9904"/>
                    </a:lnTo>
                    <a:cubicBezTo>
                      <a:pt x="7186" y="11262"/>
                      <a:pt x="5510" y="15630"/>
                      <a:pt x="6658" y="15886"/>
                    </a:cubicBezTo>
                    <a:cubicBezTo>
                      <a:pt x="6748" y="15906"/>
                      <a:pt x="6834" y="15916"/>
                      <a:pt x="6915" y="15916"/>
                    </a:cubicBezTo>
                    <a:cubicBezTo>
                      <a:pt x="8051" y="15916"/>
                      <a:pt x="8278" y="14063"/>
                      <a:pt x="8278" y="14063"/>
                    </a:cubicBezTo>
                    <a:lnTo>
                      <a:pt x="8278" y="14063"/>
                    </a:lnTo>
                    <a:cubicBezTo>
                      <a:pt x="8195" y="15309"/>
                      <a:pt x="8875" y="16449"/>
                      <a:pt x="9450" y="16449"/>
                    </a:cubicBezTo>
                    <a:cubicBezTo>
                      <a:pt x="9870" y="16449"/>
                      <a:pt x="10233" y="15841"/>
                      <a:pt x="10203" y="14222"/>
                    </a:cubicBezTo>
                    <a:lnTo>
                      <a:pt x="10203" y="14222"/>
                    </a:lnTo>
                    <a:cubicBezTo>
                      <a:pt x="11133" y="15002"/>
                      <a:pt x="11725" y="15319"/>
                      <a:pt x="12071" y="15319"/>
                    </a:cubicBezTo>
                    <a:cubicBezTo>
                      <a:pt x="13338" y="15319"/>
                      <a:pt x="11269" y="11039"/>
                      <a:pt x="10296" y="9662"/>
                    </a:cubicBezTo>
                    <a:lnTo>
                      <a:pt x="10296" y="9662"/>
                    </a:lnTo>
                    <a:cubicBezTo>
                      <a:pt x="11266" y="10704"/>
                      <a:pt x="13804" y="13341"/>
                      <a:pt x="14666" y="13341"/>
                    </a:cubicBezTo>
                    <a:cubicBezTo>
                      <a:pt x="14740" y="13341"/>
                      <a:pt x="14801" y="13322"/>
                      <a:pt x="14848" y="13282"/>
                    </a:cubicBezTo>
                    <a:cubicBezTo>
                      <a:pt x="15586" y="12645"/>
                      <a:pt x="13849" y="11126"/>
                      <a:pt x="13849" y="11126"/>
                    </a:cubicBezTo>
                    <a:lnTo>
                      <a:pt x="13849" y="11126"/>
                    </a:lnTo>
                    <a:cubicBezTo>
                      <a:pt x="14478" y="11601"/>
                      <a:pt x="15079" y="11788"/>
                      <a:pt x="15571" y="11788"/>
                    </a:cubicBezTo>
                    <a:cubicBezTo>
                      <a:pt x="17018" y="11788"/>
                      <a:pt x="17521" y="10173"/>
                      <a:pt x="14984" y="9555"/>
                    </a:cubicBezTo>
                    <a:lnTo>
                      <a:pt x="14984" y="9555"/>
                    </a:lnTo>
                    <a:cubicBezTo>
                      <a:pt x="15186" y="9588"/>
                      <a:pt x="15381" y="9603"/>
                      <a:pt x="15565" y="9603"/>
                    </a:cubicBezTo>
                    <a:cubicBezTo>
                      <a:pt x="17910" y="9603"/>
                      <a:pt x="18641" y="7116"/>
                      <a:pt x="13076" y="7088"/>
                    </a:cubicBezTo>
                    <a:lnTo>
                      <a:pt x="13076" y="7088"/>
                    </a:lnTo>
                    <a:cubicBezTo>
                      <a:pt x="14439" y="6986"/>
                      <a:pt x="16173" y="6708"/>
                      <a:pt x="16439" y="5960"/>
                    </a:cubicBezTo>
                    <a:cubicBezTo>
                      <a:pt x="17186" y="3918"/>
                      <a:pt x="15157" y="3720"/>
                      <a:pt x="14343" y="3720"/>
                    </a:cubicBezTo>
                    <a:cubicBezTo>
                      <a:pt x="14148" y="3720"/>
                      <a:pt x="14023" y="3732"/>
                      <a:pt x="14023" y="3732"/>
                    </a:cubicBezTo>
                    <a:cubicBezTo>
                      <a:pt x="15709" y="2853"/>
                      <a:pt x="15064" y="1094"/>
                      <a:pt x="13903" y="1094"/>
                    </a:cubicBezTo>
                    <a:cubicBezTo>
                      <a:pt x="13420" y="1094"/>
                      <a:pt x="12847" y="1398"/>
                      <a:pt x="12315" y="2198"/>
                    </a:cubicBezTo>
                    <a:cubicBezTo>
                      <a:pt x="11883" y="603"/>
                      <a:pt x="11446" y="1"/>
                      <a:pt x="1103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2" name="Google Shape;2862;p14"/>
              <p:cNvSpPr/>
              <p:nvPr/>
            </p:nvSpPr>
            <p:spPr>
              <a:xfrm>
                <a:off x="697175" y="4301925"/>
                <a:ext cx="55725" cy="120850"/>
              </a:xfrm>
              <a:custGeom>
                <a:rect b="b" l="l" r="r" t="t"/>
                <a:pathLst>
                  <a:path extrusionOk="0" h="4834" w="2229">
                    <a:moveTo>
                      <a:pt x="2229" y="0"/>
                    </a:moveTo>
                    <a:lnTo>
                      <a:pt x="2229" y="0"/>
                    </a:lnTo>
                    <a:cubicBezTo>
                      <a:pt x="2055" y="362"/>
                      <a:pt x="0" y="4790"/>
                      <a:pt x="926" y="4833"/>
                    </a:cubicBezTo>
                    <a:cubicBezTo>
                      <a:pt x="1172" y="3444"/>
                      <a:pt x="2185" y="188"/>
                      <a:pt x="2229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3" name="Google Shape;2863;p14"/>
              <p:cNvSpPr/>
              <p:nvPr/>
            </p:nvSpPr>
            <p:spPr>
              <a:xfrm>
                <a:off x="712350" y="4330125"/>
                <a:ext cx="93375" cy="96625"/>
              </a:xfrm>
              <a:custGeom>
                <a:rect b="b" l="l" r="r" t="t"/>
                <a:pathLst>
                  <a:path extrusionOk="0" h="3865" w="3735">
                    <a:moveTo>
                      <a:pt x="3734" y="1"/>
                    </a:moveTo>
                    <a:cubicBezTo>
                      <a:pt x="3718" y="24"/>
                      <a:pt x="3667" y="93"/>
                      <a:pt x="3588" y="196"/>
                    </a:cubicBezTo>
                    <a:lnTo>
                      <a:pt x="3588" y="196"/>
                    </a:lnTo>
                    <a:cubicBezTo>
                      <a:pt x="3667" y="107"/>
                      <a:pt x="3718" y="40"/>
                      <a:pt x="3734" y="1"/>
                    </a:cubicBezTo>
                    <a:close/>
                    <a:moveTo>
                      <a:pt x="3588" y="196"/>
                    </a:moveTo>
                    <a:cubicBezTo>
                      <a:pt x="2884" y="986"/>
                      <a:pt x="0" y="3513"/>
                      <a:pt x="638" y="3864"/>
                    </a:cubicBezTo>
                    <a:cubicBezTo>
                      <a:pt x="1426" y="2938"/>
                      <a:pt x="3080" y="854"/>
                      <a:pt x="3588" y="196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4" name="Google Shape;2864;p14"/>
              <p:cNvSpPr/>
              <p:nvPr/>
            </p:nvSpPr>
            <p:spPr>
              <a:xfrm>
                <a:off x="724650" y="4387975"/>
                <a:ext cx="117325" cy="38400"/>
              </a:xfrm>
              <a:custGeom>
                <a:rect b="b" l="l" r="r" t="t"/>
                <a:pathLst>
                  <a:path extrusionOk="0" h="1536" w="4693">
                    <a:moveTo>
                      <a:pt x="4652" y="1"/>
                    </a:moveTo>
                    <a:cubicBezTo>
                      <a:pt x="4651" y="1"/>
                      <a:pt x="4649" y="1"/>
                      <a:pt x="4646" y="2"/>
                    </a:cubicBezTo>
                    <a:cubicBezTo>
                      <a:pt x="3951" y="263"/>
                      <a:pt x="1" y="972"/>
                      <a:pt x="724" y="1536"/>
                    </a:cubicBezTo>
                    <a:cubicBezTo>
                      <a:pt x="1860" y="1068"/>
                      <a:pt x="4693" y="1"/>
                      <a:pt x="4652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5" name="Google Shape;2865;p14"/>
              <p:cNvSpPr/>
              <p:nvPr/>
            </p:nvSpPr>
            <p:spPr>
              <a:xfrm>
                <a:off x="722775" y="4453650"/>
                <a:ext cx="94250" cy="82275"/>
              </a:xfrm>
              <a:custGeom>
                <a:rect b="b" l="l" r="r" t="t"/>
                <a:pathLst>
                  <a:path extrusionOk="0" h="3291" w="3770">
                    <a:moveTo>
                      <a:pt x="103" y="1"/>
                    </a:moveTo>
                    <a:cubicBezTo>
                      <a:pt x="36" y="1"/>
                      <a:pt x="1" y="43"/>
                      <a:pt x="4" y="139"/>
                    </a:cubicBezTo>
                    <a:cubicBezTo>
                      <a:pt x="1089" y="1224"/>
                      <a:pt x="2279" y="2218"/>
                      <a:pt x="3548" y="3109"/>
                    </a:cubicBezTo>
                    <a:lnTo>
                      <a:pt x="3548" y="3109"/>
                    </a:lnTo>
                    <a:cubicBezTo>
                      <a:pt x="2837" y="2418"/>
                      <a:pt x="601" y="1"/>
                      <a:pt x="103" y="1"/>
                    </a:cubicBezTo>
                    <a:close/>
                    <a:moveTo>
                      <a:pt x="3548" y="3109"/>
                    </a:moveTo>
                    <a:cubicBezTo>
                      <a:pt x="3667" y="3224"/>
                      <a:pt x="3743" y="3291"/>
                      <a:pt x="3761" y="3291"/>
                    </a:cubicBezTo>
                    <a:cubicBezTo>
                      <a:pt x="3770" y="3291"/>
                      <a:pt x="3767" y="3278"/>
                      <a:pt x="3751" y="3250"/>
                    </a:cubicBezTo>
                    <a:cubicBezTo>
                      <a:pt x="3683" y="3203"/>
                      <a:pt x="3616" y="3156"/>
                      <a:pt x="3548" y="3109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6" name="Google Shape;2866;p14"/>
              <p:cNvSpPr/>
              <p:nvPr/>
            </p:nvSpPr>
            <p:spPr>
              <a:xfrm>
                <a:off x="745100" y="4453900"/>
                <a:ext cx="100925" cy="36600"/>
              </a:xfrm>
              <a:custGeom>
                <a:rect b="b" l="l" r="r" t="t"/>
                <a:pathLst>
                  <a:path extrusionOk="0" h="1464" w="4037">
                    <a:moveTo>
                      <a:pt x="286" y="0"/>
                    </a:moveTo>
                    <a:cubicBezTo>
                      <a:pt x="102" y="0"/>
                      <a:pt x="0" y="67"/>
                      <a:pt x="22" y="230"/>
                    </a:cubicBezTo>
                    <a:cubicBezTo>
                      <a:pt x="1166" y="565"/>
                      <a:pt x="3962" y="1464"/>
                      <a:pt x="4034" y="1464"/>
                    </a:cubicBezTo>
                    <a:cubicBezTo>
                      <a:pt x="4037" y="1464"/>
                      <a:pt x="4036" y="1463"/>
                      <a:pt x="4030" y="1460"/>
                    </a:cubicBezTo>
                    <a:cubicBezTo>
                      <a:pt x="3431" y="1260"/>
                      <a:pt x="1083" y="0"/>
                      <a:pt x="286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7" name="Google Shape;2867;p14"/>
              <p:cNvSpPr/>
              <p:nvPr/>
            </p:nvSpPr>
            <p:spPr>
              <a:xfrm>
                <a:off x="745900" y="4435200"/>
                <a:ext cx="103475" cy="13250"/>
              </a:xfrm>
              <a:custGeom>
                <a:rect b="b" l="l" r="r" t="t"/>
                <a:pathLst>
                  <a:path extrusionOk="0" h="530" w="4139">
                    <a:moveTo>
                      <a:pt x="790" y="0"/>
                    </a:moveTo>
                    <a:cubicBezTo>
                      <a:pt x="315" y="0"/>
                      <a:pt x="0" y="86"/>
                      <a:pt x="63" y="327"/>
                    </a:cubicBezTo>
                    <a:cubicBezTo>
                      <a:pt x="1119" y="356"/>
                      <a:pt x="3767" y="530"/>
                      <a:pt x="3984" y="530"/>
                    </a:cubicBezTo>
                    <a:cubicBezTo>
                      <a:pt x="4139" y="530"/>
                      <a:pt x="1970" y="0"/>
                      <a:pt x="790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8" name="Google Shape;2868;p14"/>
              <p:cNvSpPr/>
              <p:nvPr/>
            </p:nvSpPr>
            <p:spPr>
              <a:xfrm>
                <a:off x="659525" y="4479525"/>
                <a:ext cx="40200" cy="122125"/>
              </a:xfrm>
              <a:custGeom>
                <a:rect b="b" l="l" r="r" t="t"/>
                <a:pathLst>
                  <a:path extrusionOk="0" h="4885" w="1608">
                    <a:moveTo>
                      <a:pt x="1607" y="1"/>
                    </a:moveTo>
                    <a:cubicBezTo>
                      <a:pt x="696" y="30"/>
                      <a:pt x="363" y="3532"/>
                      <a:pt x="1" y="4877"/>
                    </a:cubicBezTo>
                    <a:cubicBezTo>
                      <a:pt x="1" y="4882"/>
                      <a:pt x="1" y="4885"/>
                      <a:pt x="2" y="4885"/>
                    </a:cubicBezTo>
                    <a:cubicBezTo>
                      <a:pt x="39" y="4885"/>
                      <a:pt x="1002" y="1579"/>
                      <a:pt x="1607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9" name="Google Shape;2869;p14"/>
              <p:cNvSpPr/>
              <p:nvPr/>
            </p:nvSpPr>
            <p:spPr>
              <a:xfrm>
                <a:off x="699700" y="4488450"/>
                <a:ext cx="14475" cy="126875"/>
              </a:xfrm>
              <a:custGeom>
                <a:rect b="b" l="l" r="r" t="t"/>
                <a:pathLst>
                  <a:path extrusionOk="0" h="5075" w="579">
                    <a:moveTo>
                      <a:pt x="103" y="1"/>
                    </a:moveTo>
                    <a:cubicBezTo>
                      <a:pt x="72" y="1"/>
                      <a:pt x="38" y="16"/>
                      <a:pt x="0" y="49"/>
                    </a:cubicBezTo>
                    <a:cubicBezTo>
                      <a:pt x="40" y="1217"/>
                      <a:pt x="210" y="3624"/>
                      <a:pt x="339" y="4763"/>
                    </a:cubicBezTo>
                    <a:lnTo>
                      <a:pt x="339" y="4763"/>
                    </a:lnTo>
                    <a:cubicBezTo>
                      <a:pt x="336" y="3660"/>
                      <a:pt x="578" y="1"/>
                      <a:pt x="103" y="1"/>
                    </a:cubicBezTo>
                    <a:close/>
                    <a:moveTo>
                      <a:pt x="339" y="4763"/>
                    </a:moveTo>
                    <a:cubicBezTo>
                      <a:pt x="339" y="4959"/>
                      <a:pt x="348" y="5075"/>
                      <a:pt x="369" y="5075"/>
                    </a:cubicBezTo>
                    <a:cubicBezTo>
                      <a:pt x="371" y="5075"/>
                      <a:pt x="374" y="5073"/>
                      <a:pt x="377" y="5070"/>
                    </a:cubicBezTo>
                    <a:cubicBezTo>
                      <a:pt x="365" y="4983"/>
                      <a:pt x="352" y="4880"/>
                      <a:pt x="339" y="4763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0" name="Google Shape;2870;p14"/>
              <p:cNvSpPr/>
              <p:nvPr/>
            </p:nvSpPr>
            <p:spPr>
              <a:xfrm>
                <a:off x="720675" y="4503600"/>
                <a:ext cx="40575" cy="73450"/>
              </a:xfrm>
              <a:custGeom>
                <a:rect b="b" l="l" r="r" t="t"/>
                <a:pathLst>
                  <a:path extrusionOk="0" h="2938" w="1623">
                    <a:moveTo>
                      <a:pt x="123" y="0"/>
                    </a:moveTo>
                    <a:cubicBezTo>
                      <a:pt x="82" y="0"/>
                      <a:pt x="42" y="12"/>
                      <a:pt x="1" y="36"/>
                    </a:cubicBezTo>
                    <a:cubicBezTo>
                      <a:pt x="320" y="757"/>
                      <a:pt x="1227" y="2326"/>
                      <a:pt x="1526" y="2799"/>
                    </a:cubicBezTo>
                    <a:lnTo>
                      <a:pt x="1526" y="2799"/>
                    </a:lnTo>
                    <a:cubicBezTo>
                      <a:pt x="1156" y="2163"/>
                      <a:pt x="673" y="0"/>
                      <a:pt x="123" y="0"/>
                    </a:cubicBezTo>
                    <a:close/>
                    <a:moveTo>
                      <a:pt x="1526" y="2799"/>
                    </a:moveTo>
                    <a:lnTo>
                      <a:pt x="1526" y="2799"/>
                    </a:lnTo>
                    <a:cubicBezTo>
                      <a:pt x="1542" y="2828"/>
                      <a:pt x="1559" y="2854"/>
                      <a:pt x="1575" y="2876"/>
                    </a:cubicBezTo>
                    <a:lnTo>
                      <a:pt x="1575" y="2876"/>
                    </a:lnTo>
                    <a:cubicBezTo>
                      <a:pt x="1562" y="2856"/>
                      <a:pt x="1545" y="2830"/>
                      <a:pt x="1526" y="2799"/>
                    </a:cubicBezTo>
                    <a:close/>
                    <a:moveTo>
                      <a:pt x="1575" y="2876"/>
                    </a:moveTo>
                    <a:cubicBezTo>
                      <a:pt x="1602" y="2916"/>
                      <a:pt x="1618" y="2937"/>
                      <a:pt x="1622" y="2937"/>
                    </a:cubicBezTo>
                    <a:cubicBezTo>
                      <a:pt x="1623" y="2937"/>
                      <a:pt x="1623" y="2935"/>
                      <a:pt x="1621" y="2930"/>
                    </a:cubicBezTo>
                    <a:cubicBezTo>
                      <a:pt x="1606" y="2916"/>
                      <a:pt x="1591" y="2898"/>
                      <a:pt x="1575" y="2876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1" name="Google Shape;2871;p14"/>
              <p:cNvSpPr/>
              <p:nvPr/>
            </p:nvSpPr>
            <p:spPr>
              <a:xfrm>
                <a:off x="590825" y="4341700"/>
                <a:ext cx="86825" cy="83425"/>
              </a:xfrm>
              <a:custGeom>
                <a:rect b="b" l="l" r="r" t="t"/>
                <a:pathLst>
                  <a:path extrusionOk="0" h="3337" w="3473">
                    <a:moveTo>
                      <a:pt x="0" y="1"/>
                    </a:moveTo>
                    <a:cubicBezTo>
                      <a:pt x="184" y="197"/>
                      <a:pt x="2574" y="3337"/>
                      <a:pt x="3303" y="3337"/>
                    </a:cubicBezTo>
                    <a:cubicBezTo>
                      <a:pt x="3379" y="3337"/>
                      <a:pt x="3437" y="3303"/>
                      <a:pt x="3473" y="3228"/>
                    </a:cubicBezTo>
                    <a:cubicBezTo>
                      <a:pt x="2445" y="2360"/>
                      <a:pt x="145" y="131"/>
                      <a:pt x="0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2" name="Google Shape;2872;p14"/>
              <p:cNvSpPr/>
              <p:nvPr/>
            </p:nvSpPr>
            <p:spPr>
              <a:xfrm>
                <a:off x="611075" y="4302275"/>
                <a:ext cx="73100" cy="109325"/>
              </a:xfrm>
              <a:custGeom>
                <a:rect b="b" l="l" r="r" t="t"/>
                <a:pathLst>
                  <a:path extrusionOk="0" h="4373" w="2924">
                    <a:moveTo>
                      <a:pt x="0" y="1"/>
                    </a:moveTo>
                    <a:lnTo>
                      <a:pt x="0" y="1"/>
                    </a:lnTo>
                    <a:cubicBezTo>
                      <a:pt x="93" y="305"/>
                      <a:pt x="2103" y="4372"/>
                      <a:pt x="2772" y="4372"/>
                    </a:cubicBezTo>
                    <a:cubicBezTo>
                      <a:pt x="2835" y="4372"/>
                      <a:pt x="2887" y="4335"/>
                      <a:pt x="2923" y="4255"/>
                    </a:cubicBezTo>
                    <a:cubicBezTo>
                      <a:pt x="1983" y="3097"/>
                      <a:pt x="131" y="174"/>
                      <a:pt x="0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3" name="Google Shape;2873;p14"/>
              <p:cNvSpPr/>
              <p:nvPr/>
            </p:nvSpPr>
            <p:spPr>
              <a:xfrm>
                <a:off x="655175" y="4282225"/>
                <a:ext cx="44200" cy="134625"/>
              </a:xfrm>
              <a:custGeom>
                <a:rect b="b" l="l" r="r" t="t"/>
                <a:pathLst>
                  <a:path extrusionOk="0" h="5385" w="1768">
                    <a:moveTo>
                      <a:pt x="1" y="0"/>
                    </a:moveTo>
                    <a:cubicBezTo>
                      <a:pt x="0" y="0"/>
                      <a:pt x="1" y="2"/>
                      <a:pt x="2" y="7"/>
                    </a:cubicBezTo>
                    <a:cubicBezTo>
                      <a:pt x="376" y="1227"/>
                      <a:pt x="976" y="5385"/>
                      <a:pt x="1675" y="5385"/>
                    </a:cubicBezTo>
                    <a:cubicBezTo>
                      <a:pt x="1706" y="5385"/>
                      <a:pt x="1736" y="5377"/>
                      <a:pt x="1767" y="5361"/>
                    </a:cubicBezTo>
                    <a:cubicBezTo>
                      <a:pt x="1202" y="3764"/>
                      <a:pt x="15" y="0"/>
                      <a:pt x="1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4" name="Google Shape;2874;p14"/>
              <p:cNvSpPr/>
              <p:nvPr/>
            </p:nvSpPr>
            <p:spPr>
              <a:xfrm>
                <a:off x="555725" y="4431425"/>
                <a:ext cx="121000" cy="12550"/>
              </a:xfrm>
              <a:custGeom>
                <a:rect b="b" l="l" r="r" t="t"/>
                <a:pathLst>
                  <a:path extrusionOk="0" h="502" w="4840">
                    <a:moveTo>
                      <a:pt x="88" y="469"/>
                    </a:moveTo>
                    <a:lnTo>
                      <a:pt x="88" y="469"/>
                    </a:lnTo>
                    <a:cubicBezTo>
                      <a:pt x="40" y="470"/>
                      <a:pt x="10" y="473"/>
                      <a:pt x="1" y="478"/>
                    </a:cubicBezTo>
                    <a:lnTo>
                      <a:pt x="88" y="469"/>
                    </a:lnTo>
                    <a:close/>
                    <a:moveTo>
                      <a:pt x="4602" y="0"/>
                    </a:moveTo>
                    <a:lnTo>
                      <a:pt x="88" y="469"/>
                    </a:lnTo>
                    <a:lnTo>
                      <a:pt x="88" y="469"/>
                    </a:lnTo>
                    <a:cubicBezTo>
                      <a:pt x="114" y="468"/>
                      <a:pt x="146" y="468"/>
                      <a:pt x="183" y="468"/>
                    </a:cubicBezTo>
                    <a:cubicBezTo>
                      <a:pt x="537" y="468"/>
                      <a:pt x="1350" y="502"/>
                      <a:pt x="2186" y="502"/>
                    </a:cubicBezTo>
                    <a:cubicBezTo>
                      <a:pt x="3486" y="502"/>
                      <a:pt x="4839" y="420"/>
                      <a:pt x="4602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5" name="Google Shape;2875;p14"/>
              <p:cNvSpPr/>
              <p:nvPr/>
            </p:nvSpPr>
            <p:spPr>
              <a:xfrm>
                <a:off x="556450" y="4446250"/>
                <a:ext cx="128450" cy="42350"/>
              </a:xfrm>
              <a:custGeom>
                <a:rect b="b" l="l" r="r" t="t"/>
                <a:pathLst>
                  <a:path extrusionOk="0" h="1694" w="5138">
                    <a:moveTo>
                      <a:pt x="4385" y="1"/>
                    </a:moveTo>
                    <a:lnTo>
                      <a:pt x="4385" y="1"/>
                    </a:lnTo>
                    <a:cubicBezTo>
                      <a:pt x="3155" y="522"/>
                      <a:pt x="160" y="1607"/>
                      <a:pt x="0" y="1694"/>
                    </a:cubicBezTo>
                    <a:cubicBezTo>
                      <a:pt x="174" y="1607"/>
                      <a:pt x="5137" y="594"/>
                      <a:pt x="4385" y="1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6" name="Google Shape;2876;p14"/>
              <p:cNvSpPr/>
              <p:nvPr/>
            </p:nvSpPr>
            <p:spPr>
              <a:xfrm>
                <a:off x="595200" y="4448075"/>
                <a:ext cx="100550" cy="76075"/>
              </a:xfrm>
              <a:custGeom>
                <a:rect b="b" l="l" r="r" t="t"/>
                <a:pathLst>
                  <a:path extrusionOk="0" h="3043" w="4022">
                    <a:moveTo>
                      <a:pt x="3211" y="0"/>
                    </a:moveTo>
                    <a:lnTo>
                      <a:pt x="3211" y="0"/>
                    </a:lnTo>
                    <a:cubicBezTo>
                      <a:pt x="2420" y="1017"/>
                      <a:pt x="0" y="3042"/>
                      <a:pt x="8" y="3042"/>
                    </a:cubicBezTo>
                    <a:cubicBezTo>
                      <a:pt x="9" y="3042"/>
                      <a:pt x="10" y="3041"/>
                      <a:pt x="13" y="3039"/>
                    </a:cubicBezTo>
                    <a:cubicBezTo>
                      <a:pt x="737" y="2518"/>
                      <a:pt x="4021" y="449"/>
                      <a:pt x="3211" y="0"/>
                    </a:cubicBezTo>
                    <a:close/>
                  </a:path>
                </a:pathLst>
              </a:custGeom>
              <a:solidFill>
                <a:srgbClr val="FF3B8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7" name="Google Shape;2877;p14"/>
              <p:cNvSpPr/>
              <p:nvPr/>
            </p:nvSpPr>
            <p:spPr>
              <a:xfrm>
                <a:off x="585325" y="4340650"/>
                <a:ext cx="247925" cy="214900"/>
              </a:xfrm>
              <a:custGeom>
                <a:rect b="b" l="l" r="r" t="t"/>
                <a:pathLst>
                  <a:path extrusionOk="0" h="8596" w="9917">
                    <a:moveTo>
                      <a:pt x="5510" y="1"/>
                    </a:moveTo>
                    <a:cubicBezTo>
                      <a:pt x="5246" y="1"/>
                      <a:pt x="4915" y="564"/>
                      <a:pt x="4735" y="2156"/>
                    </a:cubicBezTo>
                    <a:cubicBezTo>
                      <a:pt x="4735" y="1161"/>
                      <a:pt x="4174" y="286"/>
                      <a:pt x="3879" y="286"/>
                    </a:cubicBezTo>
                    <a:cubicBezTo>
                      <a:pt x="3643" y="286"/>
                      <a:pt x="3577" y="851"/>
                      <a:pt x="4112" y="2373"/>
                    </a:cubicBezTo>
                    <a:cubicBezTo>
                      <a:pt x="3652" y="1466"/>
                      <a:pt x="2763" y="850"/>
                      <a:pt x="2340" y="850"/>
                    </a:cubicBezTo>
                    <a:cubicBezTo>
                      <a:pt x="1912" y="850"/>
                      <a:pt x="1963" y="1481"/>
                      <a:pt x="3418" y="3082"/>
                    </a:cubicBezTo>
                    <a:cubicBezTo>
                      <a:pt x="3313" y="2992"/>
                      <a:pt x="2970" y="2946"/>
                      <a:pt x="2584" y="2946"/>
                    </a:cubicBezTo>
                    <a:cubicBezTo>
                      <a:pt x="1472" y="2946"/>
                      <a:pt x="0" y="3329"/>
                      <a:pt x="2825" y="4167"/>
                    </a:cubicBezTo>
                    <a:cubicBezTo>
                      <a:pt x="165" y="4911"/>
                      <a:pt x="428" y="5780"/>
                      <a:pt x="1424" y="5780"/>
                    </a:cubicBezTo>
                    <a:cubicBezTo>
                      <a:pt x="1737" y="5780"/>
                      <a:pt x="2121" y="5695"/>
                      <a:pt x="2511" y="5493"/>
                    </a:cubicBezTo>
                    <a:lnTo>
                      <a:pt x="2511" y="5493"/>
                    </a:lnTo>
                    <a:cubicBezTo>
                      <a:pt x="1443" y="6468"/>
                      <a:pt x="1326" y="7237"/>
                      <a:pt x="1779" y="7237"/>
                    </a:cubicBezTo>
                    <a:cubicBezTo>
                      <a:pt x="2147" y="7237"/>
                      <a:pt x="2892" y="6729"/>
                      <a:pt x="3809" y="5413"/>
                    </a:cubicBezTo>
                    <a:lnTo>
                      <a:pt x="3809" y="5413"/>
                    </a:lnTo>
                    <a:cubicBezTo>
                      <a:pt x="3035" y="6643"/>
                      <a:pt x="3034" y="8122"/>
                      <a:pt x="3444" y="8122"/>
                    </a:cubicBezTo>
                    <a:cubicBezTo>
                      <a:pt x="3720" y="8122"/>
                      <a:pt x="4182" y="7452"/>
                      <a:pt x="4720" y="5585"/>
                    </a:cubicBezTo>
                    <a:lnTo>
                      <a:pt x="4720" y="5585"/>
                    </a:lnTo>
                    <a:cubicBezTo>
                      <a:pt x="4720" y="5585"/>
                      <a:pt x="3985" y="8596"/>
                      <a:pt x="4890" y="8596"/>
                    </a:cubicBezTo>
                    <a:cubicBezTo>
                      <a:pt x="4901" y="8596"/>
                      <a:pt x="4912" y="8595"/>
                      <a:pt x="4923" y="8595"/>
                    </a:cubicBezTo>
                    <a:cubicBezTo>
                      <a:pt x="5878" y="8522"/>
                      <a:pt x="5545" y="6497"/>
                      <a:pt x="5545" y="6496"/>
                    </a:cubicBezTo>
                    <a:lnTo>
                      <a:pt x="5545" y="6496"/>
                    </a:lnTo>
                    <a:cubicBezTo>
                      <a:pt x="5545" y="6497"/>
                      <a:pt x="6000" y="7723"/>
                      <a:pt x="6444" y="7723"/>
                    </a:cubicBezTo>
                    <a:cubicBezTo>
                      <a:pt x="6537" y="7723"/>
                      <a:pt x="6629" y="7669"/>
                      <a:pt x="6717" y="7538"/>
                    </a:cubicBezTo>
                    <a:cubicBezTo>
                      <a:pt x="6947" y="7190"/>
                      <a:pt x="6789" y="6601"/>
                      <a:pt x="6549" y="6061"/>
                    </a:cubicBezTo>
                    <a:lnTo>
                      <a:pt x="6549" y="6061"/>
                    </a:lnTo>
                    <a:cubicBezTo>
                      <a:pt x="6846" y="6499"/>
                      <a:pt x="7188" y="6887"/>
                      <a:pt x="7467" y="6887"/>
                    </a:cubicBezTo>
                    <a:cubicBezTo>
                      <a:pt x="7546" y="6887"/>
                      <a:pt x="7620" y="6856"/>
                      <a:pt x="7687" y="6786"/>
                    </a:cubicBezTo>
                    <a:cubicBezTo>
                      <a:pt x="8309" y="6149"/>
                      <a:pt x="6674" y="5252"/>
                      <a:pt x="6674" y="5252"/>
                    </a:cubicBezTo>
                    <a:lnTo>
                      <a:pt x="6674" y="5252"/>
                    </a:lnTo>
                    <a:cubicBezTo>
                      <a:pt x="7263" y="5478"/>
                      <a:pt x="7853" y="5570"/>
                      <a:pt x="8316" y="5570"/>
                    </a:cubicBezTo>
                    <a:cubicBezTo>
                      <a:pt x="9604" y="5570"/>
                      <a:pt x="9917" y="4858"/>
                      <a:pt x="6543" y="4326"/>
                    </a:cubicBezTo>
                    <a:lnTo>
                      <a:pt x="6543" y="4326"/>
                    </a:lnTo>
                    <a:cubicBezTo>
                      <a:pt x="6747" y="4355"/>
                      <a:pt x="6946" y="4368"/>
                      <a:pt x="7138" y="4368"/>
                    </a:cubicBezTo>
                    <a:cubicBezTo>
                      <a:pt x="8825" y="4368"/>
                      <a:pt x="9912" y="3350"/>
                      <a:pt x="7991" y="3350"/>
                    </a:cubicBezTo>
                    <a:cubicBezTo>
                      <a:pt x="7540" y="3350"/>
                      <a:pt x="6923" y="3406"/>
                      <a:pt x="6109" y="3545"/>
                    </a:cubicBezTo>
                    <a:cubicBezTo>
                      <a:pt x="6944" y="3365"/>
                      <a:pt x="7770" y="1883"/>
                      <a:pt x="7301" y="1883"/>
                    </a:cubicBezTo>
                    <a:cubicBezTo>
                      <a:pt x="7127" y="1883"/>
                      <a:pt x="6776" y="2086"/>
                      <a:pt x="6182" y="2633"/>
                    </a:cubicBezTo>
                    <a:cubicBezTo>
                      <a:pt x="6681" y="1948"/>
                      <a:pt x="7021" y="708"/>
                      <a:pt x="6717" y="708"/>
                    </a:cubicBezTo>
                    <a:cubicBezTo>
                      <a:pt x="6554" y="708"/>
                      <a:pt x="6207" y="1063"/>
                      <a:pt x="5600" y="2051"/>
                    </a:cubicBezTo>
                    <a:lnTo>
                      <a:pt x="5600" y="2051"/>
                    </a:lnTo>
                    <a:cubicBezTo>
                      <a:pt x="6115" y="1117"/>
                      <a:pt x="5880" y="1"/>
                      <a:pt x="5510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8" name="Google Shape;2878;p14"/>
              <p:cNvSpPr/>
              <p:nvPr/>
            </p:nvSpPr>
            <p:spPr>
              <a:xfrm>
                <a:off x="626075" y="4457875"/>
                <a:ext cx="16075" cy="8000"/>
              </a:xfrm>
              <a:custGeom>
                <a:rect b="b" l="l" r="r" t="t"/>
                <a:pathLst>
                  <a:path extrusionOk="0" h="320" w="643">
                    <a:moveTo>
                      <a:pt x="206" y="0"/>
                    </a:moveTo>
                    <a:cubicBezTo>
                      <a:pt x="98" y="0"/>
                      <a:pt x="1" y="32"/>
                      <a:pt x="52" y="129"/>
                    </a:cubicBezTo>
                    <a:cubicBezTo>
                      <a:pt x="643" y="110"/>
                      <a:pt x="406" y="0"/>
                      <a:pt x="206" y="0"/>
                    </a:cubicBezTo>
                    <a:close/>
                    <a:moveTo>
                      <a:pt x="52" y="129"/>
                    </a:moveTo>
                    <a:lnTo>
                      <a:pt x="52" y="129"/>
                    </a:lnTo>
                    <a:cubicBezTo>
                      <a:pt x="74" y="250"/>
                      <a:pt x="113" y="319"/>
                      <a:pt x="124" y="319"/>
                    </a:cubicBezTo>
                    <a:cubicBezTo>
                      <a:pt x="134" y="319"/>
                      <a:pt x="121" y="261"/>
                      <a:pt x="52" y="129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9" name="Google Shape;2879;p14"/>
              <p:cNvSpPr/>
              <p:nvPr/>
            </p:nvSpPr>
            <p:spPr>
              <a:xfrm>
                <a:off x="630375" y="4449000"/>
                <a:ext cx="8325" cy="4200"/>
              </a:xfrm>
              <a:custGeom>
                <a:rect b="b" l="l" r="r" t="t"/>
                <a:pathLst>
                  <a:path extrusionOk="0" h="168" w="333">
                    <a:moveTo>
                      <a:pt x="95" y="0"/>
                    </a:moveTo>
                    <a:cubicBezTo>
                      <a:pt x="44" y="0"/>
                      <a:pt x="0" y="16"/>
                      <a:pt x="24" y="64"/>
                    </a:cubicBezTo>
                    <a:cubicBezTo>
                      <a:pt x="333" y="64"/>
                      <a:pt x="198" y="0"/>
                      <a:pt x="95" y="0"/>
                    </a:cubicBezTo>
                    <a:close/>
                    <a:moveTo>
                      <a:pt x="24" y="64"/>
                    </a:moveTo>
                    <a:lnTo>
                      <a:pt x="24" y="64"/>
                    </a:lnTo>
                    <a:cubicBezTo>
                      <a:pt x="39" y="131"/>
                      <a:pt x="58" y="167"/>
                      <a:pt x="63" y="167"/>
                    </a:cubicBezTo>
                    <a:cubicBezTo>
                      <a:pt x="67" y="167"/>
                      <a:pt x="59" y="135"/>
                      <a:pt x="24" y="64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0" name="Google Shape;2880;p14"/>
              <p:cNvSpPr/>
              <p:nvPr/>
            </p:nvSpPr>
            <p:spPr>
              <a:xfrm>
                <a:off x="620125" y="4453325"/>
                <a:ext cx="8225" cy="4075"/>
              </a:xfrm>
              <a:custGeom>
                <a:rect b="b" l="l" r="r" t="t"/>
                <a:pathLst>
                  <a:path extrusionOk="0" h="163" w="329">
                    <a:moveTo>
                      <a:pt x="90" y="1"/>
                    </a:moveTo>
                    <a:cubicBezTo>
                      <a:pt x="40" y="1"/>
                      <a:pt x="0" y="17"/>
                      <a:pt x="29" y="65"/>
                    </a:cubicBezTo>
                    <a:cubicBezTo>
                      <a:pt x="328" y="65"/>
                      <a:pt x="190" y="1"/>
                      <a:pt x="90" y="1"/>
                    </a:cubicBezTo>
                    <a:close/>
                    <a:moveTo>
                      <a:pt x="29" y="65"/>
                    </a:moveTo>
                    <a:cubicBezTo>
                      <a:pt x="37" y="126"/>
                      <a:pt x="56" y="163"/>
                      <a:pt x="63" y="163"/>
                    </a:cubicBezTo>
                    <a:cubicBezTo>
                      <a:pt x="68" y="163"/>
                      <a:pt x="63" y="133"/>
                      <a:pt x="29" y="65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1" name="Google Shape;2881;p14"/>
              <p:cNvSpPr/>
              <p:nvPr/>
            </p:nvSpPr>
            <p:spPr>
              <a:xfrm>
                <a:off x="649900" y="4479025"/>
                <a:ext cx="8100" cy="4200"/>
              </a:xfrm>
              <a:custGeom>
                <a:rect b="b" l="l" r="r" t="t"/>
                <a:pathLst>
                  <a:path extrusionOk="0" h="168" w="324">
                    <a:moveTo>
                      <a:pt x="92" y="0"/>
                    </a:moveTo>
                    <a:cubicBezTo>
                      <a:pt x="42" y="0"/>
                      <a:pt x="0" y="16"/>
                      <a:pt x="25" y="64"/>
                    </a:cubicBezTo>
                    <a:cubicBezTo>
                      <a:pt x="324" y="64"/>
                      <a:pt x="192" y="0"/>
                      <a:pt x="92" y="0"/>
                    </a:cubicBezTo>
                    <a:close/>
                    <a:moveTo>
                      <a:pt x="25" y="64"/>
                    </a:moveTo>
                    <a:lnTo>
                      <a:pt x="25" y="64"/>
                    </a:lnTo>
                    <a:cubicBezTo>
                      <a:pt x="32" y="131"/>
                      <a:pt x="51" y="167"/>
                      <a:pt x="58" y="167"/>
                    </a:cubicBezTo>
                    <a:cubicBezTo>
                      <a:pt x="64" y="167"/>
                      <a:pt x="60" y="135"/>
                      <a:pt x="25" y="64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2" name="Google Shape;2882;p14"/>
              <p:cNvSpPr/>
              <p:nvPr/>
            </p:nvSpPr>
            <p:spPr>
              <a:xfrm>
                <a:off x="634400" y="4476150"/>
                <a:ext cx="15875" cy="8425"/>
              </a:xfrm>
              <a:custGeom>
                <a:rect b="b" l="l" r="r" t="t"/>
                <a:pathLst>
                  <a:path extrusionOk="0" h="337" w="635">
                    <a:moveTo>
                      <a:pt x="202" y="1"/>
                    </a:moveTo>
                    <a:cubicBezTo>
                      <a:pt x="96" y="1"/>
                      <a:pt x="1" y="35"/>
                      <a:pt x="51" y="136"/>
                    </a:cubicBezTo>
                    <a:cubicBezTo>
                      <a:pt x="634" y="117"/>
                      <a:pt x="399" y="1"/>
                      <a:pt x="202" y="1"/>
                    </a:cubicBezTo>
                    <a:close/>
                    <a:moveTo>
                      <a:pt x="51" y="136"/>
                    </a:moveTo>
                    <a:cubicBezTo>
                      <a:pt x="59" y="264"/>
                      <a:pt x="98" y="337"/>
                      <a:pt x="113" y="337"/>
                    </a:cubicBezTo>
                    <a:cubicBezTo>
                      <a:pt x="127" y="337"/>
                      <a:pt x="121" y="275"/>
                      <a:pt x="51" y="136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3" name="Google Shape;2883;p14"/>
              <p:cNvSpPr/>
              <p:nvPr/>
            </p:nvSpPr>
            <p:spPr>
              <a:xfrm>
                <a:off x="607225" y="4473325"/>
                <a:ext cx="15675" cy="7950"/>
              </a:xfrm>
              <a:custGeom>
                <a:rect b="b" l="l" r="r" t="t"/>
                <a:pathLst>
                  <a:path extrusionOk="0" h="318" w="627">
                    <a:moveTo>
                      <a:pt x="213" y="1"/>
                    </a:moveTo>
                    <a:cubicBezTo>
                      <a:pt x="103" y="1"/>
                      <a:pt x="1" y="34"/>
                      <a:pt x="53" y="133"/>
                    </a:cubicBezTo>
                    <a:cubicBezTo>
                      <a:pt x="627" y="105"/>
                      <a:pt x="408" y="1"/>
                      <a:pt x="213" y="1"/>
                    </a:cubicBezTo>
                    <a:close/>
                    <a:moveTo>
                      <a:pt x="53" y="133"/>
                    </a:moveTo>
                    <a:cubicBezTo>
                      <a:pt x="61" y="252"/>
                      <a:pt x="99" y="318"/>
                      <a:pt x="114" y="318"/>
                    </a:cubicBezTo>
                    <a:cubicBezTo>
                      <a:pt x="129" y="318"/>
                      <a:pt x="123" y="260"/>
                      <a:pt x="53" y="133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4" name="Google Shape;2884;p14"/>
              <p:cNvSpPr/>
              <p:nvPr/>
            </p:nvSpPr>
            <p:spPr>
              <a:xfrm>
                <a:off x="620000" y="4468900"/>
                <a:ext cx="12425" cy="6375"/>
              </a:xfrm>
              <a:custGeom>
                <a:rect b="b" l="l" r="r" t="t"/>
                <a:pathLst>
                  <a:path extrusionOk="0" h="255" w="497">
                    <a:moveTo>
                      <a:pt x="173" y="1"/>
                    </a:moveTo>
                    <a:cubicBezTo>
                      <a:pt x="84" y="1"/>
                      <a:pt x="1" y="28"/>
                      <a:pt x="49" y="108"/>
                    </a:cubicBezTo>
                    <a:cubicBezTo>
                      <a:pt x="497" y="80"/>
                      <a:pt x="326" y="1"/>
                      <a:pt x="173" y="1"/>
                    </a:cubicBezTo>
                    <a:close/>
                    <a:moveTo>
                      <a:pt x="49" y="108"/>
                    </a:moveTo>
                    <a:cubicBezTo>
                      <a:pt x="56" y="199"/>
                      <a:pt x="92" y="255"/>
                      <a:pt x="105" y="255"/>
                    </a:cubicBezTo>
                    <a:cubicBezTo>
                      <a:pt x="117" y="255"/>
                      <a:pt x="110" y="210"/>
                      <a:pt x="49" y="108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5" name="Google Shape;2885;p14"/>
              <p:cNvSpPr/>
              <p:nvPr/>
            </p:nvSpPr>
            <p:spPr>
              <a:xfrm>
                <a:off x="639425" y="4452000"/>
                <a:ext cx="15675" cy="8075"/>
              </a:xfrm>
              <a:custGeom>
                <a:rect b="b" l="l" r="r" t="t"/>
                <a:pathLst>
                  <a:path extrusionOk="0" h="323" w="627">
                    <a:moveTo>
                      <a:pt x="213" y="0"/>
                    </a:moveTo>
                    <a:cubicBezTo>
                      <a:pt x="103" y="0"/>
                      <a:pt x="1" y="33"/>
                      <a:pt x="53" y="132"/>
                    </a:cubicBezTo>
                    <a:cubicBezTo>
                      <a:pt x="627" y="105"/>
                      <a:pt x="407" y="0"/>
                      <a:pt x="213" y="0"/>
                    </a:cubicBezTo>
                    <a:close/>
                    <a:moveTo>
                      <a:pt x="53" y="132"/>
                    </a:moveTo>
                    <a:lnTo>
                      <a:pt x="53" y="132"/>
                    </a:lnTo>
                    <a:cubicBezTo>
                      <a:pt x="60" y="253"/>
                      <a:pt x="99" y="323"/>
                      <a:pt x="115" y="323"/>
                    </a:cubicBezTo>
                    <a:cubicBezTo>
                      <a:pt x="128" y="323"/>
                      <a:pt x="122" y="264"/>
                      <a:pt x="53" y="132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6" name="Google Shape;2886;p14"/>
              <p:cNvSpPr/>
              <p:nvPr/>
            </p:nvSpPr>
            <p:spPr>
              <a:xfrm>
                <a:off x="611150" y="4458950"/>
                <a:ext cx="12650" cy="6325"/>
              </a:xfrm>
              <a:custGeom>
                <a:rect b="b" l="l" r="r" t="t"/>
                <a:pathLst>
                  <a:path extrusionOk="0" h="253" w="506">
                    <a:moveTo>
                      <a:pt x="155" y="1"/>
                    </a:moveTo>
                    <a:cubicBezTo>
                      <a:pt x="73" y="1"/>
                      <a:pt x="1" y="26"/>
                      <a:pt x="41" y="100"/>
                    </a:cubicBezTo>
                    <a:cubicBezTo>
                      <a:pt x="505" y="91"/>
                      <a:pt x="311" y="1"/>
                      <a:pt x="155" y="1"/>
                    </a:cubicBezTo>
                    <a:close/>
                    <a:moveTo>
                      <a:pt x="41" y="100"/>
                    </a:moveTo>
                    <a:cubicBezTo>
                      <a:pt x="48" y="198"/>
                      <a:pt x="75" y="253"/>
                      <a:pt x="85" y="253"/>
                    </a:cubicBezTo>
                    <a:cubicBezTo>
                      <a:pt x="95" y="253"/>
                      <a:pt x="90" y="205"/>
                      <a:pt x="41" y="10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7" name="Google Shape;2887;p14"/>
              <p:cNvSpPr/>
              <p:nvPr/>
            </p:nvSpPr>
            <p:spPr>
              <a:xfrm>
                <a:off x="621600" y="4480900"/>
                <a:ext cx="12200" cy="5950"/>
              </a:xfrm>
              <a:custGeom>
                <a:rect b="b" l="l" r="r" t="t"/>
                <a:pathLst>
                  <a:path extrusionOk="0" h="238" w="488">
                    <a:moveTo>
                      <a:pt x="164" y="0"/>
                    </a:moveTo>
                    <a:cubicBezTo>
                      <a:pt x="79" y="0"/>
                      <a:pt x="1" y="23"/>
                      <a:pt x="42" y="91"/>
                    </a:cubicBezTo>
                    <a:cubicBezTo>
                      <a:pt x="487" y="72"/>
                      <a:pt x="315" y="0"/>
                      <a:pt x="164" y="0"/>
                    </a:cubicBezTo>
                    <a:close/>
                    <a:moveTo>
                      <a:pt x="42" y="91"/>
                    </a:moveTo>
                    <a:lnTo>
                      <a:pt x="42" y="91"/>
                    </a:lnTo>
                    <a:cubicBezTo>
                      <a:pt x="50" y="186"/>
                      <a:pt x="76" y="237"/>
                      <a:pt x="86" y="237"/>
                    </a:cubicBezTo>
                    <a:cubicBezTo>
                      <a:pt x="97" y="237"/>
                      <a:pt x="92" y="190"/>
                      <a:pt x="42" y="9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8" name="Google Shape;2888;p14"/>
              <p:cNvSpPr/>
              <p:nvPr/>
            </p:nvSpPr>
            <p:spPr>
              <a:xfrm>
                <a:off x="632050" y="4440225"/>
                <a:ext cx="95525" cy="35000"/>
              </a:xfrm>
              <a:custGeom>
                <a:rect b="b" l="l" r="r" t="t"/>
                <a:pathLst>
                  <a:path extrusionOk="0" h="1400" w="3821">
                    <a:moveTo>
                      <a:pt x="2938" y="0"/>
                    </a:moveTo>
                    <a:cubicBezTo>
                      <a:pt x="2072" y="0"/>
                      <a:pt x="1" y="1399"/>
                      <a:pt x="1" y="1399"/>
                    </a:cubicBezTo>
                    <a:cubicBezTo>
                      <a:pt x="1216" y="893"/>
                      <a:pt x="3821" y="980"/>
                      <a:pt x="3242" y="111"/>
                    </a:cubicBezTo>
                    <a:cubicBezTo>
                      <a:pt x="3178" y="34"/>
                      <a:pt x="3072" y="0"/>
                      <a:pt x="29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9" name="Google Shape;2889;p14"/>
              <p:cNvSpPr/>
              <p:nvPr/>
            </p:nvSpPr>
            <p:spPr>
              <a:xfrm>
                <a:off x="405950" y="4033450"/>
                <a:ext cx="99150" cy="151075"/>
              </a:xfrm>
              <a:custGeom>
                <a:rect b="b" l="l" r="r" t="t"/>
                <a:pathLst>
                  <a:path extrusionOk="0" h="6043" w="3966">
                    <a:moveTo>
                      <a:pt x="290" y="581"/>
                    </a:moveTo>
                    <a:lnTo>
                      <a:pt x="290" y="581"/>
                    </a:lnTo>
                    <a:cubicBezTo>
                      <a:pt x="710" y="1334"/>
                      <a:pt x="1216" y="2043"/>
                      <a:pt x="1795" y="2709"/>
                    </a:cubicBezTo>
                    <a:lnTo>
                      <a:pt x="1101" y="3273"/>
                    </a:lnTo>
                    <a:cubicBezTo>
                      <a:pt x="580" y="2115"/>
                      <a:pt x="247" y="1059"/>
                      <a:pt x="290" y="581"/>
                    </a:cubicBezTo>
                    <a:close/>
                    <a:moveTo>
                      <a:pt x="421" y="1"/>
                    </a:moveTo>
                    <a:cubicBezTo>
                      <a:pt x="293" y="1"/>
                      <a:pt x="179" y="58"/>
                      <a:pt x="88" y="162"/>
                    </a:cubicBezTo>
                    <a:cubicBezTo>
                      <a:pt x="30" y="263"/>
                      <a:pt x="1" y="393"/>
                      <a:pt x="30" y="524"/>
                    </a:cubicBezTo>
                    <a:cubicBezTo>
                      <a:pt x="102" y="1088"/>
                      <a:pt x="450" y="2332"/>
                      <a:pt x="855" y="3504"/>
                    </a:cubicBezTo>
                    <a:cubicBezTo>
                      <a:pt x="724" y="3606"/>
                      <a:pt x="623" y="3721"/>
                      <a:pt x="522" y="3852"/>
                    </a:cubicBezTo>
                    <a:cubicBezTo>
                      <a:pt x="305" y="4127"/>
                      <a:pt x="233" y="4387"/>
                      <a:pt x="377" y="4633"/>
                    </a:cubicBezTo>
                    <a:lnTo>
                      <a:pt x="522" y="4445"/>
                    </a:lnTo>
                    <a:cubicBezTo>
                      <a:pt x="667" y="4257"/>
                      <a:pt x="811" y="4069"/>
                      <a:pt x="970" y="3910"/>
                    </a:cubicBezTo>
                    <a:cubicBezTo>
                      <a:pt x="1361" y="4879"/>
                      <a:pt x="1752" y="5747"/>
                      <a:pt x="2041" y="5964"/>
                    </a:cubicBezTo>
                    <a:cubicBezTo>
                      <a:pt x="2111" y="6016"/>
                      <a:pt x="2201" y="6042"/>
                      <a:pt x="2290" y="6042"/>
                    </a:cubicBezTo>
                    <a:cubicBezTo>
                      <a:pt x="2350" y="6042"/>
                      <a:pt x="2409" y="6031"/>
                      <a:pt x="2461" y="6008"/>
                    </a:cubicBezTo>
                    <a:cubicBezTo>
                      <a:pt x="2027" y="5255"/>
                      <a:pt x="1607" y="4430"/>
                      <a:pt x="1231" y="3620"/>
                    </a:cubicBezTo>
                    <a:lnTo>
                      <a:pt x="1940" y="2911"/>
                    </a:lnTo>
                    <a:cubicBezTo>
                      <a:pt x="2157" y="3157"/>
                      <a:pt x="2403" y="3389"/>
                      <a:pt x="2678" y="3591"/>
                    </a:cubicBezTo>
                    <a:cubicBezTo>
                      <a:pt x="2937" y="3790"/>
                      <a:pt x="3165" y="3921"/>
                      <a:pt x="3359" y="3921"/>
                    </a:cubicBezTo>
                    <a:cubicBezTo>
                      <a:pt x="3490" y="3921"/>
                      <a:pt x="3606" y="3861"/>
                      <a:pt x="3705" y="3721"/>
                    </a:cubicBezTo>
                    <a:cubicBezTo>
                      <a:pt x="3966" y="3374"/>
                      <a:pt x="3835" y="2709"/>
                      <a:pt x="3416" y="2057"/>
                    </a:cubicBezTo>
                    <a:lnTo>
                      <a:pt x="3329" y="2057"/>
                    </a:lnTo>
                    <a:cubicBezTo>
                      <a:pt x="3647" y="2752"/>
                      <a:pt x="3705" y="3215"/>
                      <a:pt x="3604" y="3360"/>
                    </a:cubicBezTo>
                    <a:cubicBezTo>
                      <a:pt x="3562" y="3412"/>
                      <a:pt x="3510" y="3436"/>
                      <a:pt x="3447" y="3436"/>
                    </a:cubicBezTo>
                    <a:cubicBezTo>
                      <a:pt x="3335" y="3436"/>
                      <a:pt x="3192" y="3359"/>
                      <a:pt x="3025" y="3229"/>
                    </a:cubicBezTo>
                    <a:cubicBezTo>
                      <a:pt x="2070" y="2535"/>
                      <a:pt x="479" y="336"/>
                      <a:pt x="464" y="3"/>
                    </a:cubicBezTo>
                    <a:cubicBezTo>
                      <a:pt x="449" y="1"/>
                      <a:pt x="435" y="1"/>
                      <a:pt x="42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0" name="Google Shape;2890;p14"/>
              <p:cNvSpPr/>
              <p:nvPr/>
            </p:nvSpPr>
            <p:spPr>
              <a:xfrm>
                <a:off x="453000" y="3982175"/>
                <a:ext cx="76350" cy="125150"/>
              </a:xfrm>
              <a:custGeom>
                <a:rect b="b" l="l" r="r" t="t"/>
                <a:pathLst>
                  <a:path extrusionOk="0" h="5006" w="3054">
                    <a:moveTo>
                      <a:pt x="694" y="512"/>
                    </a:moveTo>
                    <a:cubicBezTo>
                      <a:pt x="712" y="512"/>
                      <a:pt x="748" y="525"/>
                      <a:pt x="796" y="563"/>
                    </a:cubicBezTo>
                    <a:cubicBezTo>
                      <a:pt x="1100" y="896"/>
                      <a:pt x="1621" y="2488"/>
                      <a:pt x="1606" y="3587"/>
                    </a:cubicBezTo>
                    <a:cubicBezTo>
                      <a:pt x="970" y="2415"/>
                      <a:pt x="680" y="549"/>
                      <a:pt x="680" y="520"/>
                    </a:cubicBezTo>
                    <a:cubicBezTo>
                      <a:pt x="680" y="515"/>
                      <a:pt x="685" y="512"/>
                      <a:pt x="694" y="512"/>
                    </a:cubicBezTo>
                    <a:close/>
                    <a:moveTo>
                      <a:pt x="540" y="1"/>
                    </a:moveTo>
                    <a:cubicBezTo>
                      <a:pt x="483" y="1"/>
                      <a:pt x="411" y="36"/>
                      <a:pt x="318" y="129"/>
                    </a:cubicBezTo>
                    <a:cubicBezTo>
                      <a:pt x="0" y="462"/>
                      <a:pt x="955" y="3761"/>
                      <a:pt x="1838" y="4687"/>
                    </a:cubicBezTo>
                    <a:cubicBezTo>
                      <a:pt x="2016" y="4865"/>
                      <a:pt x="2178" y="5005"/>
                      <a:pt x="2353" y="5005"/>
                    </a:cubicBezTo>
                    <a:cubicBezTo>
                      <a:pt x="2463" y="5005"/>
                      <a:pt x="2578" y="4951"/>
                      <a:pt x="2706" y="4817"/>
                    </a:cubicBezTo>
                    <a:cubicBezTo>
                      <a:pt x="3053" y="4470"/>
                      <a:pt x="3039" y="3862"/>
                      <a:pt x="2764" y="3067"/>
                    </a:cubicBezTo>
                    <a:lnTo>
                      <a:pt x="2663" y="3067"/>
                    </a:lnTo>
                    <a:cubicBezTo>
                      <a:pt x="2836" y="3602"/>
                      <a:pt x="2851" y="4383"/>
                      <a:pt x="2706" y="4514"/>
                    </a:cubicBezTo>
                    <a:cubicBezTo>
                      <a:pt x="2654" y="4555"/>
                      <a:pt x="2598" y="4578"/>
                      <a:pt x="2535" y="4578"/>
                    </a:cubicBezTo>
                    <a:cubicBezTo>
                      <a:pt x="2425" y="4578"/>
                      <a:pt x="2294" y="4506"/>
                      <a:pt x="2127" y="4340"/>
                    </a:cubicBezTo>
                    <a:cubicBezTo>
                      <a:pt x="1982" y="4166"/>
                      <a:pt x="1838" y="3993"/>
                      <a:pt x="1722" y="3805"/>
                    </a:cubicBezTo>
                    <a:cubicBezTo>
                      <a:pt x="1867" y="2531"/>
                      <a:pt x="1244" y="751"/>
                      <a:pt x="825" y="332"/>
                    </a:cubicBezTo>
                    <a:cubicBezTo>
                      <a:pt x="741" y="238"/>
                      <a:pt x="688" y="1"/>
                      <a:pt x="54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1" name="Google Shape;2891;p14"/>
              <p:cNvSpPr/>
              <p:nvPr/>
            </p:nvSpPr>
            <p:spPr>
              <a:xfrm>
                <a:off x="511600" y="4008050"/>
                <a:ext cx="66575" cy="74700"/>
              </a:xfrm>
              <a:custGeom>
                <a:rect b="b" l="l" r="r" t="t"/>
                <a:pathLst>
                  <a:path extrusionOk="0" h="2988" w="2663">
                    <a:moveTo>
                      <a:pt x="868" y="295"/>
                    </a:moveTo>
                    <a:cubicBezTo>
                      <a:pt x="912" y="498"/>
                      <a:pt x="1013" y="686"/>
                      <a:pt x="1143" y="845"/>
                    </a:cubicBezTo>
                    <a:cubicBezTo>
                      <a:pt x="1216" y="946"/>
                      <a:pt x="1302" y="1033"/>
                      <a:pt x="1389" y="1120"/>
                    </a:cubicBezTo>
                    <a:cubicBezTo>
                      <a:pt x="1563" y="1742"/>
                      <a:pt x="1389" y="2437"/>
                      <a:pt x="1274" y="2538"/>
                    </a:cubicBezTo>
                    <a:cubicBezTo>
                      <a:pt x="1206" y="2583"/>
                      <a:pt x="1177" y="2652"/>
                      <a:pt x="1122" y="2652"/>
                    </a:cubicBezTo>
                    <a:cubicBezTo>
                      <a:pt x="1072" y="2652"/>
                      <a:pt x="999" y="2595"/>
                      <a:pt x="854" y="2408"/>
                    </a:cubicBezTo>
                    <a:cubicBezTo>
                      <a:pt x="550" y="2003"/>
                      <a:pt x="275" y="744"/>
                      <a:pt x="868" y="295"/>
                    </a:cubicBezTo>
                    <a:close/>
                    <a:moveTo>
                      <a:pt x="1091" y="1"/>
                    </a:moveTo>
                    <a:cubicBezTo>
                      <a:pt x="1053" y="1"/>
                      <a:pt x="1016" y="11"/>
                      <a:pt x="984" y="35"/>
                    </a:cubicBezTo>
                    <a:lnTo>
                      <a:pt x="941" y="64"/>
                    </a:lnTo>
                    <a:cubicBezTo>
                      <a:pt x="909" y="50"/>
                      <a:pt x="875" y="44"/>
                      <a:pt x="841" y="44"/>
                    </a:cubicBezTo>
                    <a:cubicBezTo>
                      <a:pt x="764" y="44"/>
                      <a:pt x="687" y="76"/>
                      <a:pt x="637" y="136"/>
                    </a:cubicBezTo>
                    <a:cubicBezTo>
                      <a:pt x="0" y="628"/>
                      <a:pt x="116" y="2133"/>
                      <a:pt x="550" y="2712"/>
                    </a:cubicBezTo>
                    <a:cubicBezTo>
                      <a:pt x="682" y="2879"/>
                      <a:pt x="799" y="2988"/>
                      <a:pt x="955" y="2988"/>
                    </a:cubicBezTo>
                    <a:cubicBezTo>
                      <a:pt x="1054" y="2988"/>
                      <a:pt x="1170" y="2943"/>
                      <a:pt x="1317" y="2842"/>
                    </a:cubicBezTo>
                    <a:cubicBezTo>
                      <a:pt x="1708" y="2567"/>
                      <a:pt x="1751" y="1930"/>
                      <a:pt x="1577" y="1250"/>
                    </a:cubicBezTo>
                    <a:lnTo>
                      <a:pt x="1577" y="1250"/>
                    </a:lnTo>
                    <a:cubicBezTo>
                      <a:pt x="1700" y="1323"/>
                      <a:pt x="1838" y="1359"/>
                      <a:pt x="1975" y="1359"/>
                    </a:cubicBezTo>
                    <a:cubicBezTo>
                      <a:pt x="2113" y="1359"/>
                      <a:pt x="2250" y="1323"/>
                      <a:pt x="2373" y="1250"/>
                    </a:cubicBezTo>
                    <a:cubicBezTo>
                      <a:pt x="2532" y="1106"/>
                      <a:pt x="2663" y="845"/>
                      <a:pt x="2547" y="382"/>
                    </a:cubicBezTo>
                    <a:lnTo>
                      <a:pt x="2446" y="382"/>
                    </a:lnTo>
                    <a:cubicBezTo>
                      <a:pt x="2532" y="773"/>
                      <a:pt x="2475" y="990"/>
                      <a:pt x="2330" y="1106"/>
                    </a:cubicBezTo>
                    <a:cubicBezTo>
                      <a:pt x="2250" y="1155"/>
                      <a:pt x="2158" y="1180"/>
                      <a:pt x="2065" y="1180"/>
                    </a:cubicBezTo>
                    <a:cubicBezTo>
                      <a:pt x="1889" y="1180"/>
                      <a:pt x="1711" y="1093"/>
                      <a:pt x="1606" y="932"/>
                    </a:cubicBezTo>
                    <a:cubicBezTo>
                      <a:pt x="1404" y="671"/>
                      <a:pt x="1375" y="165"/>
                      <a:pt x="1331" y="107"/>
                    </a:cubicBezTo>
                    <a:cubicBezTo>
                      <a:pt x="1290" y="65"/>
                      <a:pt x="1188" y="1"/>
                      <a:pt x="1091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2" name="Google Shape;2892;p14"/>
              <p:cNvSpPr/>
              <p:nvPr/>
            </p:nvSpPr>
            <p:spPr>
              <a:xfrm>
                <a:off x="557900" y="3912250"/>
                <a:ext cx="89000" cy="133250"/>
              </a:xfrm>
              <a:custGeom>
                <a:rect b="b" l="l" r="r" t="t"/>
                <a:pathLst>
                  <a:path extrusionOk="0" h="5330" w="3560">
                    <a:moveTo>
                      <a:pt x="706" y="413"/>
                    </a:moveTo>
                    <a:cubicBezTo>
                      <a:pt x="710" y="413"/>
                      <a:pt x="733" y="447"/>
                      <a:pt x="796" y="553"/>
                    </a:cubicBezTo>
                    <a:cubicBezTo>
                      <a:pt x="955" y="843"/>
                      <a:pt x="1013" y="2261"/>
                      <a:pt x="695" y="2999"/>
                    </a:cubicBezTo>
                    <a:cubicBezTo>
                      <a:pt x="492" y="1884"/>
                      <a:pt x="724" y="539"/>
                      <a:pt x="738" y="524"/>
                    </a:cubicBezTo>
                    <a:cubicBezTo>
                      <a:pt x="747" y="515"/>
                      <a:pt x="699" y="413"/>
                      <a:pt x="706" y="413"/>
                    </a:cubicBezTo>
                    <a:close/>
                    <a:moveTo>
                      <a:pt x="586" y="1"/>
                    </a:moveTo>
                    <a:cubicBezTo>
                      <a:pt x="564" y="1"/>
                      <a:pt x="542" y="6"/>
                      <a:pt x="521" y="18"/>
                    </a:cubicBezTo>
                    <a:cubicBezTo>
                      <a:pt x="0" y="307"/>
                      <a:pt x="203" y="3664"/>
                      <a:pt x="796" y="4793"/>
                    </a:cubicBezTo>
                    <a:cubicBezTo>
                      <a:pt x="927" y="5042"/>
                      <a:pt x="1009" y="5330"/>
                      <a:pt x="1217" y="5330"/>
                    </a:cubicBezTo>
                    <a:cubicBezTo>
                      <a:pt x="1263" y="5330"/>
                      <a:pt x="1315" y="5316"/>
                      <a:pt x="1375" y="5285"/>
                    </a:cubicBezTo>
                    <a:cubicBezTo>
                      <a:pt x="1693" y="5097"/>
                      <a:pt x="1042" y="3346"/>
                      <a:pt x="1650" y="3042"/>
                    </a:cubicBezTo>
                    <a:cubicBezTo>
                      <a:pt x="1682" y="3019"/>
                      <a:pt x="1719" y="3006"/>
                      <a:pt x="1758" y="3006"/>
                    </a:cubicBezTo>
                    <a:cubicBezTo>
                      <a:pt x="1841" y="3006"/>
                      <a:pt x="1933" y="3063"/>
                      <a:pt x="2012" y="3201"/>
                    </a:cubicBezTo>
                    <a:cubicBezTo>
                      <a:pt x="2171" y="3491"/>
                      <a:pt x="2200" y="3983"/>
                      <a:pt x="2315" y="4200"/>
                    </a:cubicBezTo>
                    <a:cubicBezTo>
                      <a:pt x="2382" y="4341"/>
                      <a:pt x="2423" y="4458"/>
                      <a:pt x="2568" y="4458"/>
                    </a:cubicBezTo>
                    <a:cubicBezTo>
                      <a:pt x="2646" y="4458"/>
                      <a:pt x="2753" y="4425"/>
                      <a:pt x="2909" y="4344"/>
                    </a:cubicBezTo>
                    <a:cubicBezTo>
                      <a:pt x="3357" y="4098"/>
                      <a:pt x="3560" y="3418"/>
                      <a:pt x="3488" y="2709"/>
                    </a:cubicBezTo>
                    <a:lnTo>
                      <a:pt x="3372" y="2680"/>
                    </a:lnTo>
                    <a:lnTo>
                      <a:pt x="3372" y="2680"/>
                    </a:lnTo>
                    <a:cubicBezTo>
                      <a:pt x="3415" y="3331"/>
                      <a:pt x="3068" y="4069"/>
                      <a:pt x="2967" y="4127"/>
                    </a:cubicBezTo>
                    <a:cubicBezTo>
                      <a:pt x="2910" y="4148"/>
                      <a:pt x="2878" y="4187"/>
                      <a:pt x="2841" y="4187"/>
                    </a:cubicBezTo>
                    <a:cubicBezTo>
                      <a:pt x="2802" y="4187"/>
                      <a:pt x="2759" y="4145"/>
                      <a:pt x="2677" y="3997"/>
                    </a:cubicBezTo>
                    <a:cubicBezTo>
                      <a:pt x="2518" y="3708"/>
                      <a:pt x="2518" y="3114"/>
                      <a:pt x="2388" y="2854"/>
                    </a:cubicBezTo>
                    <a:cubicBezTo>
                      <a:pt x="2294" y="2676"/>
                      <a:pt x="2230" y="2452"/>
                      <a:pt x="2004" y="2452"/>
                    </a:cubicBezTo>
                    <a:cubicBezTo>
                      <a:pt x="1918" y="2452"/>
                      <a:pt x="1808" y="2485"/>
                      <a:pt x="1664" y="2564"/>
                    </a:cubicBezTo>
                    <a:cubicBezTo>
                      <a:pt x="1143" y="2854"/>
                      <a:pt x="1114" y="3780"/>
                      <a:pt x="1288" y="4735"/>
                    </a:cubicBezTo>
                    <a:lnTo>
                      <a:pt x="1158" y="4532"/>
                    </a:lnTo>
                    <a:cubicBezTo>
                      <a:pt x="955" y="4142"/>
                      <a:pt x="811" y="3708"/>
                      <a:pt x="753" y="3273"/>
                    </a:cubicBezTo>
                    <a:cubicBezTo>
                      <a:pt x="1230" y="2478"/>
                      <a:pt x="1201" y="843"/>
                      <a:pt x="897" y="293"/>
                    </a:cubicBezTo>
                    <a:cubicBezTo>
                      <a:pt x="837" y="147"/>
                      <a:pt x="704" y="1"/>
                      <a:pt x="586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3" name="Google Shape;2893;p14"/>
              <p:cNvSpPr/>
              <p:nvPr/>
            </p:nvSpPr>
            <p:spPr>
              <a:xfrm>
                <a:off x="635675" y="3937400"/>
                <a:ext cx="78525" cy="74725"/>
              </a:xfrm>
              <a:custGeom>
                <a:rect b="b" l="l" r="r" t="t"/>
                <a:pathLst>
                  <a:path extrusionOk="0" h="2989" w="3141">
                    <a:moveTo>
                      <a:pt x="1612" y="1"/>
                    </a:moveTo>
                    <a:cubicBezTo>
                      <a:pt x="1536" y="1"/>
                      <a:pt x="1455" y="14"/>
                      <a:pt x="1375" y="39"/>
                    </a:cubicBezTo>
                    <a:cubicBezTo>
                      <a:pt x="536" y="314"/>
                      <a:pt x="0" y="1833"/>
                      <a:pt x="246" y="2571"/>
                    </a:cubicBezTo>
                    <a:cubicBezTo>
                      <a:pt x="346" y="2847"/>
                      <a:pt x="496" y="2989"/>
                      <a:pt x="696" y="2989"/>
                    </a:cubicBezTo>
                    <a:cubicBezTo>
                      <a:pt x="758" y="2989"/>
                      <a:pt x="825" y="2975"/>
                      <a:pt x="897" y="2948"/>
                    </a:cubicBezTo>
                    <a:cubicBezTo>
                      <a:pt x="1216" y="2846"/>
                      <a:pt x="1404" y="2499"/>
                      <a:pt x="1621" y="1891"/>
                    </a:cubicBezTo>
                    <a:cubicBezTo>
                      <a:pt x="1621" y="1949"/>
                      <a:pt x="1635" y="2022"/>
                      <a:pt x="1664" y="2079"/>
                    </a:cubicBezTo>
                    <a:cubicBezTo>
                      <a:pt x="1720" y="2280"/>
                      <a:pt x="1896" y="2403"/>
                      <a:pt x="2086" y="2403"/>
                    </a:cubicBezTo>
                    <a:cubicBezTo>
                      <a:pt x="2143" y="2403"/>
                      <a:pt x="2201" y="2392"/>
                      <a:pt x="2258" y="2369"/>
                    </a:cubicBezTo>
                    <a:cubicBezTo>
                      <a:pt x="2706" y="2224"/>
                      <a:pt x="3111" y="1573"/>
                      <a:pt x="3140" y="806"/>
                    </a:cubicBezTo>
                    <a:lnTo>
                      <a:pt x="3053" y="763"/>
                    </a:lnTo>
                    <a:cubicBezTo>
                      <a:pt x="2894" y="1558"/>
                      <a:pt x="2518" y="2050"/>
                      <a:pt x="2373" y="2108"/>
                    </a:cubicBezTo>
                    <a:cubicBezTo>
                      <a:pt x="2325" y="2123"/>
                      <a:pt x="2285" y="2136"/>
                      <a:pt x="2249" y="2136"/>
                    </a:cubicBezTo>
                    <a:cubicBezTo>
                      <a:pt x="2177" y="2136"/>
                      <a:pt x="2123" y="2084"/>
                      <a:pt x="2055" y="1891"/>
                    </a:cubicBezTo>
                    <a:cubicBezTo>
                      <a:pt x="1968" y="1602"/>
                      <a:pt x="2185" y="1038"/>
                      <a:pt x="2127" y="893"/>
                    </a:cubicBezTo>
                    <a:cubicBezTo>
                      <a:pt x="2107" y="831"/>
                      <a:pt x="2006" y="813"/>
                      <a:pt x="1918" y="813"/>
                    </a:cubicBezTo>
                    <a:cubicBezTo>
                      <a:pt x="1882" y="813"/>
                      <a:pt x="1849" y="816"/>
                      <a:pt x="1824" y="821"/>
                    </a:cubicBezTo>
                    <a:cubicBezTo>
                      <a:pt x="1664" y="1385"/>
                      <a:pt x="1360" y="2513"/>
                      <a:pt x="955" y="2644"/>
                    </a:cubicBezTo>
                    <a:cubicBezTo>
                      <a:pt x="931" y="2653"/>
                      <a:pt x="908" y="2657"/>
                      <a:pt x="887" y="2657"/>
                    </a:cubicBezTo>
                    <a:cubicBezTo>
                      <a:pt x="805" y="2657"/>
                      <a:pt x="741" y="2590"/>
                      <a:pt x="695" y="2441"/>
                    </a:cubicBezTo>
                    <a:cubicBezTo>
                      <a:pt x="507" y="1833"/>
                      <a:pt x="811" y="415"/>
                      <a:pt x="1404" y="227"/>
                    </a:cubicBezTo>
                    <a:cubicBezTo>
                      <a:pt x="1454" y="213"/>
                      <a:pt x="1499" y="206"/>
                      <a:pt x="1539" y="206"/>
                    </a:cubicBezTo>
                    <a:cubicBezTo>
                      <a:pt x="1695" y="206"/>
                      <a:pt x="1780" y="312"/>
                      <a:pt x="1838" y="473"/>
                    </a:cubicBezTo>
                    <a:cubicBezTo>
                      <a:pt x="1867" y="546"/>
                      <a:pt x="1881" y="632"/>
                      <a:pt x="1881" y="705"/>
                    </a:cubicBezTo>
                    <a:cubicBezTo>
                      <a:pt x="2055" y="632"/>
                      <a:pt x="2185" y="618"/>
                      <a:pt x="2098" y="329"/>
                    </a:cubicBezTo>
                    <a:cubicBezTo>
                      <a:pt x="2034" y="112"/>
                      <a:pt x="1839" y="1"/>
                      <a:pt x="161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4" name="Google Shape;2894;p14"/>
              <p:cNvSpPr/>
              <p:nvPr/>
            </p:nvSpPr>
            <p:spPr>
              <a:xfrm>
                <a:off x="743475" y="4679350"/>
                <a:ext cx="90100" cy="96125"/>
              </a:xfrm>
              <a:custGeom>
                <a:rect b="b" l="l" r="r" t="t"/>
                <a:pathLst>
                  <a:path extrusionOk="0" h="3845" w="3604">
                    <a:moveTo>
                      <a:pt x="1859" y="1"/>
                    </a:moveTo>
                    <a:cubicBezTo>
                      <a:pt x="1726" y="1"/>
                      <a:pt x="1593" y="13"/>
                      <a:pt x="1462" y="39"/>
                    </a:cubicBezTo>
                    <a:cubicBezTo>
                      <a:pt x="970" y="111"/>
                      <a:pt x="594" y="256"/>
                      <a:pt x="348" y="502"/>
                    </a:cubicBezTo>
                    <a:cubicBezTo>
                      <a:pt x="116" y="690"/>
                      <a:pt x="0" y="994"/>
                      <a:pt x="44" y="1297"/>
                    </a:cubicBezTo>
                    <a:cubicBezTo>
                      <a:pt x="73" y="1399"/>
                      <a:pt x="102" y="1500"/>
                      <a:pt x="160" y="1601"/>
                    </a:cubicBezTo>
                    <a:cubicBezTo>
                      <a:pt x="217" y="1703"/>
                      <a:pt x="304" y="1804"/>
                      <a:pt x="405" y="1891"/>
                    </a:cubicBezTo>
                    <a:cubicBezTo>
                      <a:pt x="521" y="1992"/>
                      <a:pt x="651" y="2064"/>
                      <a:pt x="811" y="2122"/>
                    </a:cubicBezTo>
                    <a:lnTo>
                      <a:pt x="1143" y="2253"/>
                    </a:lnTo>
                    <a:lnTo>
                      <a:pt x="1418" y="2354"/>
                    </a:lnTo>
                    <a:lnTo>
                      <a:pt x="1635" y="2426"/>
                    </a:lnTo>
                    <a:lnTo>
                      <a:pt x="1824" y="2498"/>
                    </a:lnTo>
                    <a:lnTo>
                      <a:pt x="1925" y="2556"/>
                    </a:lnTo>
                    <a:lnTo>
                      <a:pt x="1997" y="2629"/>
                    </a:lnTo>
                    <a:cubicBezTo>
                      <a:pt x="2012" y="2672"/>
                      <a:pt x="2012" y="2614"/>
                      <a:pt x="2041" y="2716"/>
                    </a:cubicBezTo>
                    <a:cubicBezTo>
                      <a:pt x="2055" y="2831"/>
                      <a:pt x="1983" y="2904"/>
                      <a:pt x="1824" y="2918"/>
                    </a:cubicBezTo>
                    <a:cubicBezTo>
                      <a:pt x="1736" y="2928"/>
                      <a:pt x="1649" y="2933"/>
                      <a:pt x="1563" y="2933"/>
                    </a:cubicBezTo>
                    <a:cubicBezTo>
                      <a:pt x="1405" y="2933"/>
                      <a:pt x="1250" y="2917"/>
                      <a:pt x="1100" y="2889"/>
                    </a:cubicBezTo>
                    <a:cubicBezTo>
                      <a:pt x="956" y="2845"/>
                      <a:pt x="813" y="2826"/>
                      <a:pt x="669" y="2826"/>
                    </a:cubicBezTo>
                    <a:cubicBezTo>
                      <a:pt x="625" y="2826"/>
                      <a:pt x="580" y="2828"/>
                      <a:pt x="536" y="2831"/>
                    </a:cubicBezTo>
                    <a:cubicBezTo>
                      <a:pt x="449" y="2831"/>
                      <a:pt x="362" y="2875"/>
                      <a:pt x="304" y="2933"/>
                    </a:cubicBezTo>
                    <a:cubicBezTo>
                      <a:pt x="232" y="3077"/>
                      <a:pt x="261" y="3251"/>
                      <a:pt x="377" y="3367"/>
                    </a:cubicBezTo>
                    <a:lnTo>
                      <a:pt x="637" y="3584"/>
                    </a:lnTo>
                    <a:lnTo>
                      <a:pt x="1057" y="3757"/>
                    </a:lnTo>
                    <a:lnTo>
                      <a:pt x="1563" y="3844"/>
                    </a:lnTo>
                    <a:cubicBezTo>
                      <a:pt x="1751" y="3844"/>
                      <a:pt x="1954" y="3830"/>
                      <a:pt x="2142" y="3801"/>
                    </a:cubicBezTo>
                    <a:cubicBezTo>
                      <a:pt x="3155" y="3656"/>
                      <a:pt x="3603" y="3208"/>
                      <a:pt x="3502" y="2470"/>
                    </a:cubicBezTo>
                    <a:cubicBezTo>
                      <a:pt x="3473" y="2296"/>
                      <a:pt x="3386" y="2122"/>
                      <a:pt x="3271" y="1992"/>
                    </a:cubicBezTo>
                    <a:cubicBezTo>
                      <a:pt x="3068" y="1833"/>
                      <a:pt x="2851" y="1703"/>
                      <a:pt x="2619" y="1616"/>
                    </a:cubicBezTo>
                    <a:lnTo>
                      <a:pt x="2258" y="1486"/>
                    </a:lnTo>
                    <a:lnTo>
                      <a:pt x="1939" y="1384"/>
                    </a:lnTo>
                    <a:lnTo>
                      <a:pt x="1693" y="1269"/>
                    </a:lnTo>
                    <a:lnTo>
                      <a:pt x="1505" y="1153"/>
                    </a:lnTo>
                    <a:cubicBezTo>
                      <a:pt x="1476" y="1109"/>
                      <a:pt x="1447" y="1052"/>
                      <a:pt x="1433" y="1008"/>
                    </a:cubicBezTo>
                    <a:cubicBezTo>
                      <a:pt x="1404" y="820"/>
                      <a:pt x="1505" y="719"/>
                      <a:pt x="1708" y="690"/>
                    </a:cubicBezTo>
                    <a:cubicBezTo>
                      <a:pt x="1756" y="680"/>
                      <a:pt x="1806" y="675"/>
                      <a:pt x="1856" y="675"/>
                    </a:cubicBezTo>
                    <a:cubicBezTo>
                      <a:pt x="1957" y="675"/>
                      <a:pt x="2060" y="695"/>
                      <a:pt x="2156" y="733"/>
                    </a:cubicBezTo>
                    <a:lnTo>
                      <a:pt x="2634" y="863"/>
                    </a:lnTo>
                    <a:cubicBezTo>
                      <a:pt x="2699" y="896"/>
                      <a:pt x="2780" y="912"/>
                      <a:pt x="2860" y="912"/>
                    </a:cubicBezTo>
                    <a:cubicBezTo>
                      <a:pt x="2886" y="912"/>
                      <a:pt x="2912" y="910"/>
                      <a:pt x="2938" y="907"/>
                    </a:cubicBezTo>
                    <a:lnTo>
                      <a:pt x="3053" y="878"/>
                    </a:lnTo>
                    <a:cubicBezTo>
                      <a:pt x="3082" y="849"/>
                      <a:pt x="3111" y="820"/>
                      <a:pt x="3126" y="791"/>
                    </a:cubicBezTo>
                    <a:cubicBezTo>
                      <a:pt x="3140" y="733"/>
                      <a:pt x="3140" y="690"/>
                      <a:pt x="3140" y="646"/>
                    </a:cubicBezTo>
                    <a:cubicBezTo>
                      <a:pt x="3097" y="444"/>
                      <a:pt x="2938" y="285"/>
                      <a:pt x="2590" y="140"/>
                    </a:cubicBezTo>
                    <a:cubicBezTo>
                      <a:pt x="2355" y="46"/>
                      <a:pt x="2107" y="1"/>
                      <a:pt x="185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5" name="Google Shape;2895;p14"/>
              <p:cNvSpPr/>
              <p:nvPr/>
            </p:nvSpPr>
            <p:spPr>
              <a:xfrm>
                <a:off x="832825" y="4647800"/>
                <a:ext cx="100225" cy="104300"/>
              </a:xfrm>
              <a:custGeom>
                <a:rect b="b" l="l" r="r" t="t"/>
                <a:pathLst>
                  <a:path extrusionOk="0" h="4172" w="4009">
                    <a:moveTo>
                      <a:pt x="2670" y="0"/>
                    </a:moveTo>
                    <a:cubicBezTo>
                      <a:pt x="2578" y="0"/>
                      <a:pt x="2486" y="18"/>
                      <a:pt x="2402" y="56"/>
                    </a:cubicBezTo>
                    <a:lnTo>
                      <a:pt x="2185" y="172"/>
                    </a:lnTo>
                    <a:cubicBezTo>
                      <a:pt x="2127" y="201"/>
                      <a:pt x="2084" y="259"/>
                      <a:pt x="2041" y="317"/>
                    </a:cubicBezTo>
                    <a:cubicBezTo>
                      <a:pt x="1983" y="375"/>
                      <a:pt x="1968" y="461"/>
                      <a:pt x="1968" y="548"/>
                    </a:cubicBezTo>
                    <a:cubicBezTo>
                      <a:pt x="1968" y="649"/>
                      <a:pt x="1983" y="751"/>
                      <a:pt x="2026" y="852"/>
                    </a:cubicBezTo>
                    <a:lnTo>
                      <a:pt x="2648" y="2531"/>
                    </a:lnTo>
                    <a:cubicBezTo>
                      <a:pt x="2692" y="2588"/>
                      <a:pt x="2706" y="2646"/>
                      <a:pt x="2706" y="2719"/>
                    </a:cubicBezTo>
                    <a:cubicBezTo>
                      <a:pt x="2735" y="2762"/>
                      <a:pt x="2735" y="2820"/>
                      <a:pt x="2706" y="2863"/>
                    </a:cubicBezTo>
                    <a:cubicBezTo>
                      <a:pt x="2706" y="2921"/>
                      <a:pt x="2677" y="2979"/>
                      <a:pt x="2619" y="3008"/>
                    </a:cubicBezTo>
                    <a:lnTo>
                      <a:pt x="2417" y="3109"/>
                    </a:lnTo>
                    <a:cubicBezTo>
                      <a:pt x="2373" y="3142"/>
                      <a:pt x="2314" y="3158"/>
                      <a:pt x="2256" y="3158"/>
                    </a:cubicBezTo>
                    <a:cubicBezTo>
                      <a:pt x="2237" y="3158"/>
                      <a:pt x="2218" y="3156"/>
                      <a:pt x="2200" y="3153"/>
                    </a:cubicBezTo>
                    <a:cubicBezTo>
                      <a:pt x="2127" y="3138"/>
                      <a:pt x="2070" y="3109"/>
                      <a:pt x="2026" y="3066"/>
                    </a:cubicBezTo>
                    <a:cubicBezTo>
                      <a:pt x="1954" y="2994"/>
                      <a:pt x="1896" y="2907"/>
                      <a:pt x="1867" y="2820"/>
                    </a:cubicBezTo>
                    <a:lnTo>
                      <a:pt x="1245" y="1156"/>
                    </a:lnTo>
                    <a:cubicBezTo>
                      <a:pt x="1158" y="924"/>
                      <a:pt x="1042" y="780"/>
                      <a:pt x="926" y="751"/>
                    </a:cubicBezTo>
                    <a:cubicBezTo>
                      <a:pt x="874" y="742"/>
                      <a:pt x="820" y="737"/>
                      <a:pt x="766" y="737"/>
                    </a:cubicBezTo>
                    <a:cubicBezTo>
                      <a:pt x="642" y="737"/>
                      <a:pt x="517" y="763"/>
                      <a:pt x="406" y="823"/>
                    </a:cubicBezTo>
                    <a:cubicBezTo>
                      <a:pt x="246" y="867"/>
                      <a:pt x="131" y="982"/>
                      <a:pt x="73" y="1141"/>
                    </a:cubicBezTo>
                    <a:cubicBezTo>
                      <a:pt x="0" y="1301"/>
                      <a:pt x="0" y="1489"/>
                      <a:pt x="73" y="1648"/>
                    </a:cubicBezTo>
                    <a:lnTo>
                      <a:pt x="652" y="3167"/>
                    </a:lnTo>
                    <a:cubicBezTo>
                      <a:pt x="825" y="3645"/>
                      <a:pt x="1086" y="3963"/>
                      <a:pt x="1418" y="4093"/>
                    </a:cubicBezTo>
                    <a:cubicBezTo>
                      <a:pt x="1556" y="4145"/>
                      <a:pt x="1702" y="4171"/>
                      <a:pt x="1864" y="4171"/>
                    </a:cubicBezTo>
                    <a:cubicBezTo>
                      <a:pt x="2113" y="4171"/>
                      <a:pt x="2399" y="4109"/>
                      <a:pt x="2750" y="3978"/>
                    </a:cubicBezTo>
                    <a:cubicBezTo>
                      <a:pt x="3328" y="3760"/>
                      <a:pt x="3690" y="3515"/>
                      <a:pt x="3849" y="3211"/>
                    </a:cubicBezTo>
                    <a:cubicBezTo>
                      <a:pt x="4009" y="2892"/>
                      <a:pt x="3994" y="2487"/>
                      <a:pt x="3820" y="1995"/>
                    </a:cubicBezTo>
                    <a:lnTo>
                      <a:pt x="3242" y="461"/>
                    </a:lnTo>
                    <a:cubicBezTo>
                      <a:pt x="3198" y="273"/>
                      <a:pt x="3068" y="114"/>
                      <a:pt x="2909" y="42"/>
                    </a:cubicBezTo>
                    <a:cubicBezTo>
                      <a:pt x="2834" y="14"/>
                      <a:pt x="2752" y="0"/>
                      <a:pt x="2670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6" name="Google Shape;2896;p14"/>
              <p:cNvSpPr/>
              <p:nvPr/>
            </p:nvSpPr>
            <p:spPr>
              <a:xfrm>
                <a:off x="923625" y="4583225"/>
                <a:ext cx="136750" cy="130825"/>
              </a:xfrm>
              <a:custGeom>
                <a:rect b="b" l="l" r="r" t="t"/>
                <a:pathLst>
                  <a:path extrusionOk="0" h="5233" w="5470">
                    <a:moveTo>
                      <a:pt x="3233" y="1"/>
                    </a:moveTo>
                    <a:cubicBezTo>
                      <a:pt x="2741" y="1"/>
                      <a:pt x="2346" y="414"/>
                      <a:pt x="2373" y="917"/>
                    </a:cubicBezTo>
                    <a:lnTo>
                      <a:pt x="2663" y="2654"/>
                    </a:lnTo>
                    <a:lnTo>
                      <a:pt x="1129" y="1771"/>
                    </a:lnTo>
                    <a:cubicBezTo>
                      <a:pt x="1013" y="1713"/>
                      <a:pt x="897" y="1684"/>
                      <a:pt x="782" y="1684"/>
                    </a:cubicBezTo>
                    <a:cubicBezTo>
                      <a:pt x="651" y="1699"/>
                      <a:pt x="521" y="1742"/>
                      <a:pt x="420" y="1829"/>
                    </a:cubicBezTo>
                    <a:cubicBezTo>
                      <a:pt x="217" y="1945"/>
                      <a:pt x="73" y="2133"/>
                      <a:pt x="15" y="2364"/>
                    </a:cubicBezTo>
                    <a:cubicBezTo>
                      <a:pt x="0" y="2596"/>
                      <a:pt x="73" y="2827"/>
                      <a:pt x="217" y="3001"/>
                    </a:cubicBezTo>
                    <a:lnTo>
                      <a:pt x="1606" y="4954"/>
                    </a:lnTo>
                    <a:cubicBezTo>
                      <a:pt x="1693" y="5085"/>
                      <a:pt x="1809" y="5186"/>
                      <a:pt x="1954" y="5229"/>
                    </a:cubicBezTo>
                    <a:cubicBezTo>
                      <a:pt x="1970" y="5231"/>
                      <a:pt x="1987" y="5232"/>
                      <a:pt x="2003" y="5232"/>
                    </a:cubicBezTo>
                    <a:cubicBezTo>
                      <a:pt x="2113" y="5232"/>
                      <a:pt x="2213" y="5189"/>
                      <a:pt x="2301" y="5114"/>
                    </a:cubicBezTo>
                    <a:cubicBezTo>
                      <a:pt x="2402" y="5041"/>
                      <a:pt x="2460" y="4940"/>
                      <a:pt x="2504" y="4824"/>
                    </a:cubicBezTo>
                    <a:cubicBezTo>
                      <a:pt x="2504" y="4708"/>
                      <a:pt x="2475" y="4578"/>
                      <a:pt x="2388" y="4491"/>
                    </a:cubicBezTo>
                    <a:lnTo>
                      <a:pt x="1491" y="3218"/>
                    </a:lnTo>
                    <a:lnTo>
                      <a:pt x="2677" y="3797"/>
                    </a:lnTo>
                    <a:cubicBezTo>
                      <a:pt x="2836" y="3884"/>
                      <a:pt x="3010" y="3942"/>
                      <a:pt x="3184" y="3985"/>
                    </a:cubicBezTo>
                    <a:cubicBezTo>
                      <a:pt x="3201" y="3987"/>
                      <a:pt x="3219" y="3989"/>
                      <a:pt x="3237" y="3989"/>
                    </a:cubicBezTo>
                    <a:cubicBezTo>
                      <a:pt x="3324" y="3989"/>
                      <a:pt x="3416" y="3961"/>
                      <a:pt x="3488" y="3913"/>
                    </a:cubicBezTo>
                    <a:cubicBezTo>
                      <a:pt x="3560" y="3855"/>
                      <a:pt x="3618" y="3782"/>
                      <a:pt x="3632" y="3710"/>
                    </a:cubicBezTo>
                    <a:cubicBezTo>
                      <a:pt x="3676" y="3609"/>
                      <a:pt x="3676" y="3507"/>
                      <a:pt x="3661" y="3406"/>
                    </a:cubicBezTo>
                    <a:lnTo>
                      <a:pt x="3401" y="1858"/>
                    </a:lnTo>
                    <a:lnTo>
                      <a:pt x="4240" y="3015"/>
                    </a:lnTo>
                    <a:cubicBezTo>
                      <a:pt x="4312" y="3160"/>
                      <a:pt x="4457" y="3261"/>
                      <a:pt x="4616" y="3290"/>
                    </a:cubicBezTo>
                    <a:cubicBezTo>
                      <a:pt x="4761" y="3290"/>
                      <a:pt x="4906" y="3247"/>
                      <a:pt x="5036" y="3160"/>
                    </a:cubicBezTo>
                    <a:cubicBezTo>
                      <a:pt x="5398" y="2900"/>
                      <a:pt x="5470" y="2625"/>
                      <a:pt x="5267" y="2321"/>
                    </a:cubicBezTo>
                    <a:lnTo>
                      <a:pt x="3878" y="382"/>
                    </a:lnTo>
                    <a:cubicBezTo>
                      <a:pt x="3762" y="179"/>
                      <a:pt x="3560" y="35"/>
                      <a:pt x="3328" y="6"/>
                    </a:cubicBezTo>
                    <a:cubicBezTo>
                      <a:pt x="3296" y="2"/>
                      <a:pt x="3264" y="1"/>
                      <a:pt x="32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7" name="Google Shape;2897;p14"/>
              <p:cNvSpPr/>
              <p:nvPr/>
            </p:nvSpPr>
            <p:spPr>
              <a:xfrm>
                <a:off x="1020575" y="4486850"/>
                <a:ext cx="132425" cy="134875"/>
              </a:xfrm>
              <a:custGeom>
                <a:rect b="b" l="l" r="r" t="t"/>
                <a:pathLst>
                  <a:path extrusionOk="0" h="5395" w="5297">
                    <a:moveTo>
                      <a:pt x="2541" y="0"/>
                    </a:moveTo>
                    <a:cubicBezTo>
                      <a:pt x="2294" y="0"/>
                      <a:pt x="2052" y="120"/>
                      <a:pt x="1910" y="345"/>
                    </a:cubicBezTo>
                    <a:cubicBezTo>
                      <a:pt x="1722" y="576"/>
                      <a:pt x="1679" y="894"/>
                      <a:pt x="1809" y="1184"/>
                    </a:cubicBezTo>
                    <a:lnTo>
                      <a:pt x="2619" y="2732"/>
                    </a:lnTo>
                    <a:lnTo>
                      <a:pt x="2619" y="2732"/>
                    </a:lnTo>
                    <a:lnTo>
                      <a:pt x="897" y="2385"/>
                    </a:lnTo>
                    <a:cubicBezTo>
                      <a:pt x="855" y="2380"/>
                      <a:pt x="811" y="2376"/>
                      <a:pt x="766" y="2376"/>
                    </a:cubicBezTo>
                    <a:cubicBezTo>
                      <a:pt x="688" y="2376"/>
                      <a:pt x="609" y="2386"/>
                      <a:pt x="536" y="2414"/>
                    </a:cubicBezTo>
                    <a:cubicBezTo>
                      <a:pt x="405" y="2457"/>
                      <a:pt x="304" y="2544"/>
                      <a:pt x="232" y="2660"/>
                    </a:cubicBezTo>
                    <a:cubicBezTo>
                      <a:pt x="73" y="2833"/>
                      <a:pt x="0" y="3079"/>
                      <a:pt x="29" y="3311"/>
                    </a:cubicBezTo>
                    <a:cubicBezTo>
                      <a:pt x="87" y="3528"/>
                      <a:pt x="232" y="3716"/>
                      <a:pt x="434" y="3832"/>
                    </a:cubicBezTo>
                    <a:lnTo>
                      <a:pt x="2359" y="5250"/>
                    </a:lnTo>
                    <a:cubicBezTo>
                      <a:pt x="2475" y="5351"/>
                      <a:pt x="2619" y="5395"/>
                      <a:pt x="2764" y="5395"/>
                    </a:cubicBezTo>
                    <a:cubicBezTo>
                      <a:pt x="2865" y="5395"/>
                      <a:pt x="2967" y="5308"/>
                      <a:pt x="3068" y="5177"/>
                    </a:cubicBezTo>
                    <a:cubicBezTo>
                      <a:pt x="3140" y="5076"/>
                      <a:pt x="3169" y="4960"/>
                      <a:pt x="3155" y="4845"/>
                    </a:cubicBezTo>
                    <a:cubicBezTo>
                      <a:pt x="3126" y="4729"/>
                      <a:pt x="3053" y="4628"/>
                      <a:pt x="2938" y="4555"/>
                    </a:cubicBezTo>
                    <a:lnTo>
                      <a:pt x="1693" y="3658"/>
                    </a:lnTo>
                    <a:lnTo>
                      <a:pt x="2995" y="3817"/>
                    </a:lnTo>
                    <a:cubicBezTo>
                      <a:pt x="3082" y="3825"/>
                      <a:pt x="3173" y="3828"/>
                      <a:pt x="3265" y="3828"/>
                    </a:cubicBezTo>
                    <a:cubicBezTo>
                      <a:pt x="3357" y="3828"/>
                      <a:pt x="3451" y="3825"/>
                      <a:pt x="3545" y="3817"/>
                    </a:cubicBezTo>
                    <a:cubicBezTo>
                      <a:pt x="3647" y="3817"/>
                      <a:pt x="3762" y="3759"/>
                      <a:pt x="3806" y="3658"/>
                    </a:cubicBezTo>
                    <a:cubicBezTo>
                      <a:pt x="3864" y="3586"/>
                      <a:pt x="3893" y="3499"/>
                      <a:pt x="3907" y="3427"/>
                    </a:cubicBezTo>
                    <a:cubicBezTo>
                      <a:pt x="3893" y="3311"/>
                      <a:pt x="3864" y="3224"/>
                      <a:pt x="3806" y="3137"/>
                    </a:cubicBezTo>
                    <a:lnTo>
                      <a:pt x="3068" y="1763"/>
                    </a:lnTo>
                    <a:lnTo>
                      <a:pt x="4225" y="2587"/>
                    </a:lnTo>
                    <a:cubicBezTo>
                      <a:pt x="4318" y="2680"/>
                      <a:pt x="4448" y="2726"/>
                      <a:pt x="4577" y="2726"/>
                    </a:cubicBezTo>
                    <a:cubicBezTo>
                      <a:pt x="4610" y="2726"/>
                      <a:pt x="4642" y="2723"/>
                      <a:pt x="4674" y="2718"/>
                    </a:cubicBezTo>
                    <a:cubicBezTo>
                      <a:pt x="4819" y="2689"/>
                      <a:pt x="4949" y="2587"/>
                      <a:pt x="5021" y="2457"/>
                    </a:cubicBezTo>
                    <a:cubicBezTo>
                      <a:pt x="5296" y="2095"/>
                      <a:pt x="5282" y="1806"/>
                      <a:pt x="4992" y="1589"/>
                    </a:cubicBezTo>
                    <a:lnTo>
                      <a:pt x="3053" y="200"/>
                    </a:lnTo>
                    <a:cubicBezTo>
                      <a:pt x="2906" y="65"/>
                      <a:pt x="2722" y="0"/>
                      <a:pt x="25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8" name="Google Shape;2898;p14"/>
              <p:cNvSpPr/>
              <p:nvPr/>
            </p:nvSpPr>
            <p:spPr>
              <a:xfrm>
                <a:off x="1083875" y="4401600"/>
                <a:ext cx="108900" cy="95450"/>
              </a:xfrm>
              <a:custGeom>
                <a:rect b="b" l="l" r="r" t="t"/>
                <a:pathLst>
                  <a:path extrusionOk="0" h="3818" w="4356">
                    <a:moveTo>
                      <a:pt x="1179" y="0"/>
                    </a:moveTo>
                    <a:cubicBezTo>
                      <a:pt x="1100" y="0"/>
                      <a:pt x="1023" y="23"/>
                      <a:pt x="955" y="65"/>
                    </a:cubicBezTo>
                    <a:cubicBezTo>
                      <a:pt x="840" y="181"/>
                      <a:pt x="753" y="325"/>
                      <a:pt x="695" y="484"/>
                    </a:cubicBezTo>
                    <a:lnTo>
                      <a:pt x="116" y="2163"/>
                    </a:lnTo>
                    <a:cubicBezTo>
                      <a:pt x="0" y="2554"/>
                      <a:pt x="116" y="2814"/>
                      <a:pt x="536" y="2959"/>
                    </a:cubicBezTo>
                    <a:lnTo>
                      <a:pt x="2721" y="3726"/>
                    </a:lnTo>
                    <a:cubicBezTo>
                      <a:pt x="2861" y="3786"/>
                      <a:pt x="3007" y="3818"/>
                      <a:pt x="3156" y="3818"/>
                    </a:cubicBezTo>
                    <a:cubicBezTo>
                      <a:pt x="3223" y="3818"/>
                      <a:pt x="3290" y="3811"/>
                      <a:pt x="3357" y="3798"/>
                    </a:cubicBezTo>
                    <a:cubicBezTo>
                      <a:pt x="3502" y="3711"/>
                      <a:pt x="3618" y="3566"/>
                      <a:pt x="3661" y="3393"/>
                    </a:cubicBezTo>
                    <a:lnTo>
                      <a:pt x="4255" y="1714"/>
                    </a:lnTo>
                    <a:cubicBezTo>
                      <a:pt x="4327" y="1555"/>
                      <a:pt x="4356" y="1382"/>
                      <a:pt x="4312" y="1222"/>
                    </a:cubicBezTo>
                    <a:cubicBezTo>
                      <a:pt x="4269" y="1092"/>
                      <a:pt x="4153" y="991"/>
                      <a:pt x="4009" y="976"/>
                    </a:cubicBezTo>
                    <a:cubicBezTo>
                      <a:pt x="3956" y="944"/>
                      <a:pt x="3901" y="929"/>
                      <a:pt x="3847" y="929"/>
                    </a:cubicBezTo>
                    <a:cubicBezTo>
                      <a:pt x="3781" y="929"/>
                      <a:pt x="3717" y="951"/>
                      <a:pt x="3661" y="991"/>
                    </a:cubicBezTo>
                    <a:cubicBezTo>
                      <a:pt x="3560" y="1092"/>
                      <a:pt x="3473" y="1222"/>
                      <a:pt x="3444" y="1367"/>
                    </a:cubicBezTo>
                    <a:lnTo>
                      <a:pt x="3054" y="2496"/>
                    </a:lnTo>
                    <a:lnTo>
                      <a:pt x="2489" y="2308"/>
                    </a:lnTo>
                    <a:lnTo>
                      <a:pt x="2779" y="1454"/>
                    </a:lnTo>
                    <a:cubicBezTo>
                      <a:pt x="2837" y="1324"/>
                      <a:pt x="2865" y="1179"/>
                      <a:pt x="2851" y="1020"/>
                    </a:cubicBezTo>
                    <a:cubicBezTo>
                      <a:pt x="2837" y="919"/>
                      <a:pt x="2750" y="832"/>
                      <a:pt x="2648" y="803"/>
                    </a:cubicBezTo>
                    <a:cubicBezTo>
                      <a:pt x="2598" y="774"/>
                      <a:pt x="2540" y="759"/>
                      <a:pt x="2482" y="759"/>
                    </a:cubicBezTo>
                    <a:cubicBezTo>
                      <a:pt x="2424" y="759"/>
                      <a:pt x="2366" y="774"/>
                      <a:pt x="2316" y="803"/>
                    </a:cubicBezTo>
                    <a:cubicBezTo>
                      <a:pt x="2200" y="904"/>
                      <a:pt x="2113" y="1020"/>
                      <a:pt x="2099" y="1164"/>
                    </a:cubicBezTo>
                    <a:lnTo>
                      <a:pt x="1780" y="2062"/>
                    </a:lnTo>
                    <a:lnTo>
                      <a:pt x="1172" y="1859"/>
                    </a:lnTo>
                    <a:lnTo>
                      <a:pt x="1563" y="716"/>
                    </a:lnTo>
                    <a:cubicBezTo>
                      <a:pt x="1636" y="571"/>
                      <a:pt x="1650" y="412"/>
                      <a:pt x="1621" y="267"/>
                    </a:cubicBezTo>
                    <a:cubicBezTo>
                      <a:pt x="1563" y="152"/>
                      <a:pt x="1462" y="65"/>
                      <a:pt x="1346" y="36"/>
                    </a:cubicBezTo>
                    <a:cubicBezTo>
                      <a:pt x="1292" y="12"/>
                      <a:pt x="1235" y="0"/>
                      <a:pt x="117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9" name="Google Shape;2899;p14"/>
              <p:cNvSpPr/>
              <p:nvPr/>
            </p:nvSpPr>
            <p:spPr>
              <a:xfrm>
                <a:off x="1109550" y="4312200"/>
                <a:ext cx="99500" cy="86950"/>
              </a:xfrm>
              <a:custGeom>
                <a:rect b="b" l="l" r="r" t="t"/>
                <a:pathLst>
                  <a:path extrusionOk="0" h="3478" w="3980">
                    <a:moveTo>
                      <a:pt x="1171" y="1174"/>
                    </a:moveTo>
                    <a:cubicBezTo>
                      <a:pt x="1196" y="1174"/>
                      <a:pt x="1220" y="1176"/>
                      <a:pt x="1245" y="1181"/>
                    </a:cubicBezTo>
                    <a:cubicBezTo>
                      <a:pt x="1404" y="1181"/>
                      <a:pt x="1549" y="1268"/>
                      <a:pt x="1607" y="1412"/>
                    </a:cubicBezTo>
                    <a:cubicBezTo>
                      <a:pt x="1665" y="1629"/>
                      <a:pt x="1679" y="1847"/>
                      <a:pt x="1650" y="2064"/>
                    </a:cubicBezTo>
                    <a:lnTo>
                      <a:pt x="710" y="1962"/>
                    </a:lnTo>
                    <a:cubicBezTo>
                      <a:pt x="724" y="1745"/>
                      <a:pt x="768" y="1528"/>
                      <a:pt x="869" y="1326"/>
                    </a:cubicBezTo>
                    <a:cubicBezTo>
                      <a:pt x="941" y="1230"/>
                      <a:pt x="1053" y="1174"/>
                      <a:pt x="1171" y="1174"/>
                    </a:cubicBezTo>
                    <a:close/>
                    <a:moveTo>
                      <a:pt x="1283" y="1"/>
                    </a:moveTo>
                    <a:cubicBezTo>
                      <a:pt x="1007" y="1"/>
                      <a:pt x="742" y="129"/>
                      <a:pt x="565" y="356"/>
                    </a:cubicBezTo>
                    <a:cubicBezTo>
                      <a:pt x="305" y="646"/>
                      <a:pt x="160" y="1007"/>
                      <a:pt x="145" y="1398"/>
                    </a:cubicBezTo>
                    <a:lnTo>
                      <a:pt x="15" y="2541"/>
                    </a:lnTo>
                    <a:cubicBezTo>
                      <a:pt x="1" y="2700"/>
                      <a:pt x="44" y="2874"/>
                      <a:pt x="145" y="3004"/>
                    </a:cubicBezTo>
                    <a:cubicBezTo>
                      <a:pt x="261" y="3149"/>
                      <a:pt x="435" y="3221"/>
                      <a:pt x="609" y="3221"/>
                    </a:cubicBezTo>
                    <a:lnTo>
                      <a:pt x="2909" y="3467"/>
                    </a:lnTo>
                    <a:cubicBezTo>
                      <a:pt x="2962" y="3474"/>
                      <a:pt x="3015" y="3478"/>
                      <a:pt x="3067" y="3478"/>
                    </a:cubicBezTo>
                    <a:cubicBezTo>
                      <a:pt x="3231" y="3478"/>
                      <a:pt x="3392" y="3443"/>
                      <a:pt x="3546" y="3366"/>
                    </a:cubicBezTo>
                    <a:cubicBezTo>
                      <a:pt x="3676" y="3265"/>
                      <a:pt x="3763" y="3091"/>
                      <a:pt x="3763" y="2917"/>
                    </a:cubicBezTo>
                    <a:cubicBezTo>
                      <a:pt x="3792" y="2483"/>
                      <a:pt x="3546" y="2252"/>
                      <a:pt x="2996" y="2194"/>
                    </a:cubicBezTo>
                    <a:lnTo>
                      <a:pt x="2490" y="2136"/>
                    </a:lnTo>
                    <a:lnTo>
                      <a:pt x="2490" y="1832"/>
                    </a:lnTo>
                    <a:cubicBezTo>
                      <a:pt x="2504" y="1731"/>
                      <a:pt x="2533" y="1644"/>
                      <a:pt x="2591" y="1557"/>
                    </a:cubicBezTo>
                    <a:cubicBezTo>
                      <a:pt x="2634" y="1470"/>
                      <a:pt x="2736" y="1427"/>
                      <a:pt x="2837" y="1412"/>
                    </a:cubicBezTo>
                    <a:cubicBezTo>
                      <a:pt x="2944" y="1395"/>
                      <a:pt x="3052" y="1382"/>
                      <a:pt x="3159" y="1382"/>
                    </a:cubicBezTo>
                    <a:cubicBezTo>
                      <a:pt x="3225" y="1382"/>
                      <a:pt x="3291" y="1387"/>
                      <a:pt x="3358" y="1398"/>
                    </a:cubicBezTo>
                    <a:cubicBezTo>
                      <a:pt x="3388" y="1404"/>
                      <a:pt x="3419" y="1407"/>
                      <a:pt x="3450" y="1407"/>
                    </a:cubicBezTo>
                    <a:cubicBezTo>
                      <a:pt x="3567" y="1407"/>
                      <a:pt x="3686" y="1365"/>
                      <a:pt x="3777" y="1297"/>
                    </a:cubicBezTo>
                    <a:cubicBezTo>
                      <a:pt x="3893" y="1166"/>
                      <a:pt x="3966" y="993"/>
                      <a:pt x="3966" y="819"/>
                    </a:cubicBezTo>
                    <a:cubicBezTo>
                      <a:pt x="3980" y="703"/>
                      <a:pt x="3966" y="573"/>
                      <a:pt x="3922" y="457"/>
                    </a:cubicBezTo>
                    <a:cubicBezTo>
                      <a:pt x="3908" y="385"/>
                      <a:pt x="3821" y="313"/>
                      <a:pt x="3691" y="240"/>
                    </a:cubicBezTo>
                    <a:cubicBezTo>
                      <a:pt x="3517" y="183"/>
                      <a:pt x="3329" y="139"/>
                      <a:pt x="3141" y="139"/>
                    </a:cubicBezTo>
                    <a:cubicBezTo>
                      <a:pt x="3094" y="130"/>
                      <a:pt x="3046" y="125"/>
                      <a:pt x="2999" y="125"/>
                    </a:cubicBezTo>
                    <a:cubicBezTo>
                      <a:pt x="2831" y="125"/>
                      <a:pt x="2669" y="185"/>
                      <a:pt x="2533" y="298"/>
                    </a:cubicBezTo>
                    <a:cubicBezTo>
                      <a:pt x="2374" y="400"/>
                      <a:pt x="2258" y="559"/>
                      <a:pt x="2229" y="747"/>
                    </a:cubicBezTo>
                    <a:cubicBezTo>
                      <a:pt x="2200" y="544"/>
                      <a:pt x="2113" y="356"/>
                      <a:pt x="1969" y="226"/>
                    </a:cubicBezTo>
                    <a:cubicBezTo>
                      <a:pt x="1810" y="81"/>
                      <a:pt x="1621" y="9"/>
                      <a:pt x="1404" y="9"/>
                    </a:cubicBezTo>
                    <a:cubicBezTo>
                      <a:pt x="1364" y="3"/>
                      <a:pt x="1324" y="1"/>
                      <a:pt x="128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00" name="Google Shape;2900;p14"/>
          <p:cNvGrpSpPr/>
          <p:nvPr/>
        </p:nvGrpSpPr>
        <p:grpSpPr>
          <a:xfrm>
            <a:off x="432969" y="416322"/>
            <a:ext cx="618309" cy="776593"/>
            <a:chOff x="5426338" y="1225650"/>
            <a:chExt cx="901325" cy="1132225"/>
          </a:xfrm>
        </p:grpSpPr>
        <p:sp>
          <p:nvSpPr>
            <p:cNvPr id="2901" name="Google Shape;2901;p14"/>
            <p:cNvSpPr/>
            <p:nvPr/>
          </p:nvSpPr>
          <p:spPr>
            <a:xfrm>
              <a:off x="5426975" y="1225650"/>
              <a:ext cx="900050" cy="1132225"/>
            </a:xfrm>
            <a:custGeom>
              <a:rect b="b" l="l" r="r" t="t"/>
              <a:pathLst>
                <a:path extrusionOk="0" h="45289" w="36002">
                  <a:moveTo>
                    <a:pt x="11772" y="1"/>
                  </a:moveTo>
                  <a:cubicBezTo>
                    <a:pt x="11706" y="1"/>
                    <a:pt x="11638" y="4"/>
                    <a:pt x="11568" y="13"/>
                  </a:cubicBezTo>
                  <a:cubicBezTo>
                    <a:pt x="10731" y="132"/>
                    <a:pt x="10133" y="918"/>
                    <a:pt x="10253" y="1756"/>
                  </a:cubicBezTo>
                  <a:cubicBezTo>
                    <a:pt x="10338" y="2473"/>
                    <a:pt x="10919" y="3020"/>
                    <a:pt x="11637" y="3088"/>
                  </a:cubicBezTo>
                  <a:cubicBezTo>
                    <a:pt x="9706" y="6437"/>
                    <a:pt x="1" y="23489"/>
                    <a:pt x="514" y="24531"/>
                  </a:cubicBezTo>
                  <a:cubicBezTo>
                    <a:pt x="971" y="25461"/>
                    <a:pt x="1333" y="26187"/>
                    <a:pt x="3129" y="26187"/>
                  </a:cubicBezTo>
                  <a:cubicBezTo>
                    <a:pt x="3346" y="26187"/>
                    <a:pt x="3584" y="26177"/>
                    <a:pt x="3845" y="26155"/>
                  </a:cubicBezTo>
                  <a:cubicBezTo>
                    <a:pt x="5588" y="26001"/>
                    <a:pt x="6955" y="24053"/>
                    <a:pt x="7604" y="22977"/>
                  </a:cubicBezTo>
                  <a:cubicBezTo>
                    <a:pt x="7980" y="23540"/>
                    <a:pt x="8732" y="24053"/>
                    <a:pt x="9911" y="24292"/>
                  </a:cubicBezTo>
                  <a:cubicBezTo>
                    <a:pt x="10077" y="24325"/>
                    <a:pt x="10243" y="24340"/>
                    <a:pt x="10409" y="24340"/>
                  </a:cubicBezTo>
                  <a:cubicBezTo>
                    <a:pt x="12058" y="24340"/>
                    <a:pt x="13656" y="22822"/>
                    <a:pt x="13858" y="21798"/>
                  </a:cubicBezTo>
                  <a:cubicBezTo>
                    <a:pt x="13875" y="21695"/>
                    <a:pt x="13858" y="21405"/>
                    <a:pt x="13858" y="20977"/>
                  </a:cubicBezTo>
                  <a:lnTo>
                    <a:pt x="13858" y="20977"/>
                  </a:lnTo>
                  <a:cubicBezTo>
                    <a:pt x="14610" y="21336"/>
                    <a:pt x="15977" y="21883"/>
                    <a:pt x="17173" y="21917"/>
                  </a:cubicBezTo>
                  <a:lnTo>
                    <a:pt x="25477" y="44556"/>
                  </a:lnTo>
                  <a:cubicBezTo>
                    <a:pt x="25628" y="45012"/>
                    <a:pt x="26047" y="45289"/>
                    <a:pt x="26500" y="45289"/>
                  </a:cubicBezTo>
                  <a:cubicBezTo>
                    <a:pt x="26608" y="45289"/>
                    <a:pt x="26718" y="45273"/>
                    <a:pt x="26826" y="45240"/>
                  </a:cubicBezTo>
                  <a:lnTo>
                    <a:pt x="27510" y="45035"/>
                  </a:lnTo>
                  <a:cubicBezTo>
                    <a:pt x="28108" y="44830"/>
                    <a:pt x="28415" y="44163"/>
                    <a:pt x="28193" y="43583"/>
                  </a:cubicBezTo>
                  <a:lnTo>
                    <a:pt x="19274" y="21200"/>
                  </a:lnTo>
                  <a:cubicBezTo>
                    <a:pt x="20094" y="20585"/>
                    <a:pt x="20761" y="19781"/>
                    <a:pt x="21205" y="18859"/>
                  </a:cubicBezTo>
                  <a:cubicBezTo>
                    <a:pt x="21828" y="19243"/>
                    <a:pt x="23502" y="19947"/>
                    <a:pt x="24843" y="19947"/>
                  </a:cubicBezTo>
                  <a:cubicBezTo>
                    <a:pt x="25229" y="19947"/>
                    <a:pt x="25588" y="19889"/>
                    <a:pt x="25887" y="19747"/>
                  </a:cubicBezTo>
                  <a:cubicBezTo>
                    <a:pt x="27202" y="19098"/>
                    <a:pt x="28552" y="17834"/>
                    <a:pt x="29065" y="16757"/>
                  </a:cubicBezTo>
                  <a:cubicBezTo>
                    <a:pt x="29783" y="17200"/>
                    <a:pt x="30610" y="17433"/>
                    <a:pt x="31453" y="17433"/>
                  </a:cubicBezTo>
                  <a:cubicBezTo>
                    <a:pt x="31813" y="17433"/>
                    <a:pt x="32175" y="17391"/>
                    <a:pt x="32533" y="17304"/>
                  </a:cubicBezTo>
                  <a:cubicBezTo>
                    <a:pt x="35028" y="16706"/>
                    <a:pt x="36002" y="14485"/>
                    <a:pt x="35985" y="13340"/>
                  </a:cubicBezTo>
                  <a:cubicBezTo>
                    <a:pt x="35967" y="12178"/>
                    <a:pt x="16677" y="4438"/>
                    <a:pt x="12679" y="2815"/>
                  </a:cubicBezTo>
                  <a:cubicBezTo>
                    <a:pt x="13904" y="1900"/>
                    <a:pt x="13224" y="1"/>
                    <a:pt x="1177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02" name="Google Shape;2902;p14"/>
            <p:cNvGrpSpPr/>
            <p:nvPr/>
          </p:nvGrpSpPr>
          <p:grpSpPr>
            <a:xfrm>
              <a:off x="5426338" y="1225650"/>
              <a:ext cx="901325" cy="1132225"/>
              <a:chOff x="4572025" y="1225650"/>
              <a:chExt cx="901325" cy="1132225"/>
            </a:xfrm>
          </p:grpSpPr>
          <p:sp>
            <p:nvSpPr>
              <p:cNvPr id="2903" name="Google Shape;2903;p14"/>
              <p:cNvSpPr/>
              <p:nvPr/>
            </p:nvSpPr>
            <p:spPr>
              <a:xfrm>
                <a:off x="4990225" y="1711400"/>
                <a:ext cx="293475" cy="646475"/>
              </a:xfrm>
              <a:custGeom>
                <a:rect b="b" l="l" r="r" t="t"/>
                <a:pathLst>
                  <a:path extrusionOk="0" h="25859" w="11739">
                    <a:moveTo>
                      <a:pt x="1163" y="0"/>
                    </a:moveTo>
                    <a:cubicBezTo>
                      <a:pt x="845" y="0"/>
                      <a:pt x="527" y="135"/>
                      <a:pt x="308" y="420"/>
                    </a:cubicBezTo>
                    <a:cubicBezTo>
                      <a:pt x="69" y="727"/>
                      <a:pt x="0" y="1120"/>
                      <a:pt x="137" y="1496"/>
                    </a:cubicBezTo>
                    <a:lnTo>
                      <a:pt x="8800" y="25126"/>
                    </a:lnTo>
                    <a:cubicBezTo>
                      <a:pt x="8951" y="25582"/>
                      <a:pt x="9370" y="25859"/>
                      <a:pt x="9823" y="25859"/>
                    </a:cubicBezTo>
                    <a:cubicBezTo>
                      <a:pt x="9931" y="25859"/>
                      <a:pt x="10041" y="25843"/>
                      <a:pt x="10149" y="25810"/>
                    </a:cubicBezTo>
                    <a:lnTo>
                      <a:pt x="10833" y="25605"/>
                    </a:lnTo>
                    <a:cubicBezTo>
                      <a:pt x="11431" y="25400"/>
                      <a:pt x="11738" y="24733"/>
                      <a:pt x="11516" y="24153"/>
                    </a:cubicBezTo>
                    <a:lnTo>
                      <a:pt x="2187" y="693"/>
                    </a:lnTo>
                    <a:cubicBezTo>
                      <a:pt x="2011" y="243"/>
                      <a:pt x="1588" y="0"/>
                      <a:pt x="1163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4" name="Google Shape;2904;p14"/>
              <p:cNvSpPr/>
              <p:nvPr/>
            </p:nvSpPr>
            <p:spPr>
              <a:xfrm>
                <a:off x="4572025" y="1288325"/>
                <a:ext cx="901325" cy="592100"/>
              </a:xfrm>
              <a:custGeom>
                <a:rect b="b" l="l" r="r" t="t"/>
                <a:pathLst>
                  <a:path extrusionOk="0" h="23684" w="36053">
                    <a:moveTo>
                      <a:pt x="12012" y="0"/>
                    </a:moveTo>
                    <a:cubicBezTo>
                      <a:pt x="12012" y="0"/>
                      <a:pt x="1" y="20863"/>
                      <a:pt x="565" y="22024"/>
                    </a:cubicBezTo>
                    <a:cubicBezTo>
                      <a:pt x="1046" y="23033"/>
                      <a:pt x="1382" y="23684"/>
                      <a:pt x="3116" y="23684"/>
                    </a:cubicBezTo>
                    <a:cubicBezTo>
                      <a:pt x="3349" y="23684"/>
                      <a:pt x="3608" y="23672"/>
                      <a:pt x="3896" y="23648"/>
                    </a:cubicBezTo>
                    <a:cubicBezTo>
                      <a:pt x="6306" y="23425"/>
                      <a:pt x="8014" y="19752"/>
                      <a:pt x="8014" y="19752"/>
                    </a:cubicBezTo>
                    <a:lnTo>
                      <a:pt x="13328" y="18197"/>
                    </a:lnTo>
                    <a:cubicBezTo>
                      <a:pt x="13328" y="18197"/>
                      <a:pt x="15564" y="19401"/>
                      <a:pt x="17343" y="19401"/>
                    </a:cubicBezTo>
                    <a:cubicBezTo>
                      <a:pt x="17424" y="19401"/>
                      <a:pt x="17504" y="19398"/>
                      <a:pt x="17583" y="19393"/>
                    </a:cubicBezTo>
                    <a:cubicBezTo>
                      <a:pt x="19394" y="19256"/>
                      <a:pt x="21290" y="16933"/>
                      <a:pt x="21495" y="15634"/>
                    </a:cubicBezTo>
                    <a:cubicBezTo>
                      <a:pt x="21683" y="14336"/>
                      <a:pt x="28535" y="13823"/>
                      <a:pt x="28535" y="13823"/>
                    </a:cubicBezTo>
                    <a:cubicBezTo>
                      <a:pt x="29363" y="14549"/>
                      <a:pt x="30409" y="14933"/>
                      <a:pt x="31475" y="14933"/>
                    </a:cubicBezTo>
                    <a:cubicBezTo>
                      <a:pt x="31839" y="14933"/>
                      <a:pt x="32206" y="14888"/>
                      <a:pt x="32567" y="14797"/>
                    </a:cubicBezTo>
                    <a:cubicBezTo>
                      <a:pt x="35079" y="14199"/>
                      <a:pt x="36053" y="11978"/>
                      <a:pt x="36036" y="10833"/>
                    </a:cubicBezTo>
                    <a:cubicBezTo>
                      <a:pt x="36019" y="9671"/>
                      <a:pt x="12012" y="0"/>
                      <a:pt x="12012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5" name="Google Shape;2905;p14"/>
              <p:cNvSpPr/>
              <p:nvPr/>
            </p:nvSpPr>
            <p:spPr>
              <a:xfrm>
                <a:off x="4750150" y="1303275"/>
                <a:ext cx="175175" cy="530900"/>
              </a:xfrm>
              <a:custGeom>
                <a:rect b="b" l="l" r="r" t="t"/>
                <a:pathLst>
                  <a:path extrusionOk="0" h="21236" w="7007">
                    <a:moveTo>
                      <a:pt x="4973" y="0"/>
                    </a:moveTo>
                    <a:cubicBezTo>
                      <a:pt x="4973" y="0"/>
                      <a:pt x="1" y="17890"/>
                      <a:pt x="120" y="18863"/>
                    </a:cubicBezTo>
                    <a:cubicBezTo>
                      <a:pt x="240" y="19820"/>
                      <a:pt x="992" y="20828"/>
                      <a:pt x="2837" y="21187"/>
                    </a:cubicBezTo>
                    <a:cubicBezTo>
                      <a:pt x="3004" y="21220"/>
                      <a:pt x="3172" y="21235"/>
                      <a:pt x="3339" y="21235"/>
                    </a:cubicBezTo>
                    <a:cubicBezTo>
                      <a:pt x="5001" y="21235"/>
                      <a:pt x="6598" y="19717"/>
                      <a:pt x="6784" y="18693"/>
                    </a:cubicBezTo>
                    <a:cubicBezTo>
                      <a:pt x="7006" y="17565"/>
                      <a:pt x="4973" y="0"/>
                      <a:pt x="49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6" name="Google Shape;2906;p14"/>
              <p:cNvSpPr/>
              <p:nvPr/>
            </p:nvSpPr>
            <p:spPr>
              <a:xfrm>
                <a:off x="4889400" y="1301550"/>
                <a:ext cx="416075" cy="422775"/>
              </a:xfrm>
              <a:custGeom>
                <a:rect b="b" l="l" r="r" t="t"/>
                <a:pathLst>
                  <a:path extrusionOk="0" h="16911" w="16643">
                    <a:moveTo>
                      <a:pt x="1" y="1"/>
                    </a:moveTo>
                    <a:cubicBezTo>
                      <a:pt x="1" y="2"/>
                      <a:pt x="7775" y="15293"/>
                      <a:pt x="8459" y="15754"/>
                    </a:cubicBezTo>
                    <a:cubicBezTo>
                      <a:pt x="8997" y="16105"/>
                      <a:pt x="10798" y="16911"/>
                      <a:pt x="12215" y="16911"/>
                    </a:cubicBezTo>
                    <a:cubicBezTo>
                      <a:pt x="12596" y="16911"/>
                      <a:pt x="12949" y="16853"/>
                      <a:pt x="13243" y="16711"/>
                    </a:cubicBezTo>
                    <a:cubicBezTo>
                      <a:pt x="14627" y="16045"/>
                      <a:pt x="16643" y="14148"/>
                      <a:pt x="16592" y="13055"/>
                    </a:cubicBezTo>
                    <a:cubicBezTo>
                      <a:pt x="16557" y="1196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7" name="Google Shape;2907;p14"/>
              <p:cNvSpPr/>
              <p:nvPr/>
            </p:nvSpPr>
            <p:spPr>
              <a:xfrm>
                <a:off x="4826625" y="1225650"/>
                <a:ext cx="85025" cy="81075"/>
              </a:xfrm>
              <a:custGeom>
                <a:rect b="b" l="l" r="r" t="t"/>
                <a:pathLst>
                  <a:path extrusionOk="0" h="3243" w="3401">
                    <a:moveTo>
                      <a:pt x="1631" y="1"/>
                    </a:moveTo>
                    <a:cubicBezTo>
                      <a:pt x="1566" y="1"/>
                      <a:pt x="1501" y="5"/>
                      <a:pt x="1435" y="13"/>
                    </a:cubicBezTo>
                    <a:cubicBezTo>
                      <a:pt x="598" y="132"/>
                      <a:pt x="0" y="918"/>
                      <a:pt x="120" y="1756"/>
                    </a:cubicBezTo>
                    <a:cubicBezTo>
                      <a:pt x="151" y="2599"/>
                      <a:pt x="839" y="3242"/>
                      <a:pt x="1649" y="3242"/>
                    </a:cubicBezTo>
                    <a:cubicBezTo>
                      <a:pt x="1725" y="3242"/>
                      <a:pt x="1802" y="3237"/>
                      <a:pt x="1880" y="3225"/>
                    </a:cubicBezTo>
                    <a:cubicBezTo>
                      <a:pt x="2802" y="3105"/>
                      <a:pt x="3400" y="2234"/>
                      <a:pt x="3195" y="1328"/>
                    </a:cubicBezTo>
                    <a:cubicBezTo>
                      <a:pt x="3069" y="555"/>
                      <a:pt x="2404" y="1"/>
                      <a:pt x="163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08" name="Google Shape;2908;p14"/>
          <p:cNvGrpSpPr/>
          <p:nvPr/>
        </p:nvGrpSpPr>
        <p:grpSpPr>
          <a:xfrm rot="682464">
            <a:off x="1428403" y="1006469"/>
            <a:ext cx="285658" cy="379383"/>
            <a:chOff x="1355025" y="4042175"/>
            <a:chExt cx="682875" cy="907525"/>
          </a:xfrm>
        </p:grpSpPr>
        <p:sp>
          <p:nvSpPr>
            <p:cNvPr id="2909" name="Google Shape;2909;p14"/>
            <p:cNvSpPr/>
            <p:nvPr/>
          </p:nvSpPr>
          <p:spPr>
            <a:xfrm>
              <a:off x="1387500" y="4074513"/>
              <a:ext cx="617925" cy="842850"/>
            </a:xfrm>
            <a:custGeom>
              <a:rect b="b" l="l" r="r" t="t"/>
              <a:pathLst>
                <a:path extrusionOk="0" h="33714" w="24717">
                  <a:moveTo>
                    <a:pt x="20730" y="15024"/>
                  </a:moveTo>
                  <a:cubicBezTo>
                    <a:pt x="20882" y="15024"/>
                    <a:pt x="21033" y="15025"/>
                    <a:pt x="21184" y="15030"/>
                  </a:cubicBezTo>
                  <a:lnTo>
                    <a:pt x="21514" y="15030"/>
                  </a:lnTo>
                  <a:lnTo>
                    <a:pt x="21706" y="15071"/>
                  </a:lnTo>
                  <a:lnTo>
                    <a:pt x="21995" y="15167"/>
                  </a:lnTo>
                  <a:lnTo>
                    <a:pt x="22009" y="15167"/>
                  </a:lnTo>
                  <a:lnTo>
                    <a:pt x="22215" y="15277"/>
                  </a:lnTo>
                  <a:lnTo>
                    <a:pt x="22476" y="15442"/>
                  </a:lnTo>
                  <a:lnTo>
                    <a:pt x="22614" y="15566"/>
                  </a:lnTo>
                  <a:cubicBezTo>
                    <a:pt x="22696" y="15635"/>
                    <a:pt x="22765" y="15703"/>
                    <a:pt x="22834" y="15786"/>
                  </a:cubicBezTo>
                  <a:lnTo>
                    <a:pt x="22861" y="15786"/>
                  </a:lnTo>
                  <a:lnTo>
                    <a:pt x="22971" y="15978"/>
                  </a:lnTo>
                  <a:lnTo>
                    <a:pt x="23136" y="16240"/>
                  </a:lnTo>
                  <a:cubicBezTo>
                    <a:pt x="23136" y="16253"/>
                    <a:pt x="23136" y="16267"/>
                    <a:pt x="23150" y="16267"/>
                  </a:cubicBezTo>
                  <a:lnTo>
                    <a:pt x="23205" y="16418"/>
                  </a:lnTo>
                  <a:cubicBezTo>
                    <a:pt x="23232" y="16515"/>
                    <a:pt x="23246" y="16611"/>
                    <a:pt x="23274" y="16721"/>
                  </a:cubicBezTo>
                  <a:cubicBezTo>
                    <a:pt x="23274" y="16734"/>
                    <a:pt x="23287" y="16776"/>
                    <a:pt x="23287" y="16803"/>
                  </a:cubicBezTo>
                  <a:cubicBezTo>
                    <a:pt x="23287" y="16799"/>
                    <a:pt x="23287" y="16797"/>
                    <a:pt x="23288" y="16797"/>
                  </a:cubicBezTo>
                  <a:cubicBezTo>
                    <a:pt x="23290" y="16797"/>
                    <a:pt x="23301" y="16956"/>
                    <a:pt x="23301" y="16968"/>
                  </a:cubicBezTo>
                  <a:lnTo>
                    <a:pt x="23301" y="23553"/>
                  </a:lnTo>
                  <a:cubicBezTo>
                    <a:pt x="23301" y="23828"/>
                    <a:pt x="23315" y="24075"/>
                    <a:pt x="23301" y="24295"/>
                  </a:cubicBezTo>
                  <a:cubicBezTo>
                    <a:pt x="23301" y="24350"/>
                    <a:pt x="23301" y="24391"/>
                    <a:pt x="23287" y="24446"/>
                  </a:cubicBezTo>
                  <a:lnTo>
                    <a:pt x="23287" y="24515"/>
                  </a:lnTo>
                  <a:cubicBezTo>
                    <a:pt x="23260" y="24625"/>
                    <a:pt x="23232" y="24721"/>
                    <a:pt x="23191" y="24817"/>
                  </a:cubicBezTo>
                  <a:lnTo>
                    <a:pt x="23150" y="24982"/>
                  </a:lnTo>
                  <a:lnTo>
                    <a:pt x="23122" y="24982"/>
                  </a:lnTo>
                  <a:cubicBezTo>
                    <a:pt x="23095" y="25065"/>
                    <a:pt x="23026" y="25161"/>
                    <a:pt x="22971" y="25271"/>
                  </a:cubicBezTo>
                  <a:lnTo>
                    <a:pt x="22875" y="25422"/>
                  </a:lnTo>
                  <a:lnTo>
                    <a:pt x="22847" y="25422"/>
                  </a:lnTo>
                  <a:lnTo>
                    <a:pt x="22641" y="25642"/>
                  </a:lnTo>
                  <a:lnTo>
                    <a:pt x="22531" y="25752"/>
                  </a:lnTo>
                  <a:cubicBezTo>
                    <a:pt x="22531" y="25766"/>
                    <a:pt x="22518" y="25766"/>
                    <a:pt x="22504" y="25766"/>
                  </a:cubicBezTo>
                  <a:lnTo>
                    <a:pt x="22215" y="25945"/>
                  </a:lnTo>
                  <a:lnTo>
                    <a:pt x="22023" y="26041"/>
                  </a:lnTo>
                  <a:lnTo>
                    <a:pt x="21734" y="26151"/>
                  </a:lnTo>
                  <a:lnTo>
                    <a:pt x="21583" y="26178"/>
                  </a:lnTo>
                  <a:lnTo>
                    <a:pt x="19631" y="26178"/>
                  </a:lnTo>
                  <a:lnTo>
                    <a:pt x="19631" y="15030"/>
                  </a:lnTo>
                  <a:lnTo>
                    <a:pt x="19809" y="15030"/>
                  </a:lnTo>
                  <a:cubicBezTo>
                    <a:pt x="20121" y="15030"/>
                    <a:pt x="20427" y="15024"/>
                    <a:pt x="20730" y="15024"/>
                  </a:cubicBezTo>
                  <a:close/>
                  <a:moveTo>
                    <a:pt x="16981" y="0"/>
                  </a:moveTo>
                  <a:cubicBezTo>
                    <a:pt x="16656" y="0"/>
                    <a:pt x="16356" y="153"/>
                    <a:pt x="16222" y="459"/>
                  </a:cubicBezTo>
                  <a:lnTo>
                    <a:pt x="15864" y="1270"/>
                  </a:lnTo>
                  <a:cubicBezTo>
                    <a:pt x="15864" y="1283"/>
                    <a:pt x="15850" y="1297"/>
                    <a:pt x="15850" y="1325"/>
                  </a:cubicBezTo>
                  <a:lnTo>
                    <a:pt x="15795" y="1283"/>
                  </a:lnTo>
                  <a:cubicBezTo>
                    <a:pt x="15713" y="1503"/>
                    <a:pt x="15603" y="1737"/>
                    <a:pt x="15507" y="1971"/>
                  </a:cubicBezTo>
                  <a:cubicBezTo>
                    <a:pt x="15470" y="2054"/>
                    <a:pt x="15461" y="2081"/>
                    <a:pt x="15465" y="2081"/>
                  </a:cubicBezTo>
                  <a:cubicBezTo>
                    <a:pt x="15473" y="2081"/>
                    <a:pt x="15529" y="1984"/>
                    <a:pt x="15534" y="1984"/>
                  </a:cubicBezTo>
                  <a:cubicBezTo>
                    <a:pt x="15534" y="1984"/>
                    <a:pt x="15534" y="1984"/>
                    <a:pt x="15534" y="1984"/>
                  </a:cubicBezTo>
                  <a:cubicBezTo>
                    <a:pt x="15328" y="2466"/>
                    <a:pt x="15122" y="2933"/>
                    <a:pt x="14902" y="3414"/>
                  </a:cubicBezTo>
                  <a:cubicBezTo>
                    <a:pt x="14847" y="3565"/>
                    <a:pt x="14778" y="3703"/>
                    <a:pt x="14709" y="3840"/>
                  </a:cubicBezTo>
                  <a:lnTo>
                    <a:pt x="14682" y="3813"/>
                  </a:lnTo>
                  <a:lnTo>
                    <a:pt x="14366" y="4500"/>
                  </a:lnTo>
                  <a:cubicBezTo>
                    <a:pt x="14380" y="4514"/>
                    <a:pt x="14407" y="4514"/>
                    <a:pt x="14407" y="4528"/>
                  </a:cubicBezTo>
                  <a:cubicBezTo>
                    <a:pt x="14160" y="5091"/>
                    <a:pt x="13898" y="5655"/>
                    <a:pt x="13651" y="6218"/>
                  </a:cubicBezTo>
                  <a:lnTo>
                    <a:pt x="13610" y="6218"/>
                  </a:lnTo>
                  <a:cubicBezTo>
                    <a:pt x="13541" y="6370"/>
                    <a:pt x="13472" y="6507"/>
                    <a:pt x="13417" y="6644"/>
                  </a:cubicBezTo>
                  <a:lnTo>
                    <a:pt x="3960" y="6644"/>
                  </a:lnTo>
                  <a:cubicBezTo>
                    <a:pt x="3094" y="6644"/>
                    <a:pt x="2351" y="7277"/>
                    <a:pt x="2255" y="8143"/>
                  </a:cubicBezTo>
                  <a:cubicBezTo>
                    <a:pt x="2228" y="8432"/>
                    <a:pt x="2228" y="8720"/>
                    <a:pt x="2241" y="9023"/>
                  </a:cubicBezTo>
                  <a:cubicBezTo>
                    <a:pt x="2214" y="9325"/>
                    <a:pt x="2228" y="9627"/>
                    <a:pt x="2269" y="9930"/>
                  </a:cubicBezTo>
                  <a:cubicBezTo>
                    <a:pt x="2338" y="10246"/>
                    <a:pt x="2489" y="10521"/>
                    <a:pt x="2722" y="10755"/>
                  </a:cubicBezTo>
                  <a:cubicBezTo>
                    <a:pt x="2379" y="10823"/>
                    <a:pt x="2063" y="10947"/>
                    <a:pt x="1774" y="11112"/>
                  </a:cubicBezTo>
                  <a:cubicBezTo>
                    <a:pt x="743" y="11731"/>
                    <a:pt x="111" y="12817"/>
                    <a:pt x="69" y="14013"/>
                  </a:cubicBezTo>
                  <a:cubicBezTo>
                    <a:pt x="42" y="14617"/>
                    <a:pt x="56" y="15222"/>
                    <a:pt x="56" y="15813"/>
                  </a:cubicBezTo>
                  <a:lnTo>
                    <a:pt x="56" y="28804"/>
                  </a:lnTo>
                  <a:cubicBezTo>
                    <a:pt x="56" y="29532"/>
                    <a:pt x="1" y="30289"/>
                    <a:pt x="138" y="30990"/>
                  </a:cubicBezTo>
                  <a:cubicBezTo>
                    <a:pt x="413" y="32158"/>
                    <a:pt x="1265" y="33107"/>
                    <a:pt x="2393" y="33519"/>
                  </a:cubicBezTo>
                  <a:cubicBezTo>
                    <a:pt x="2802" y="33655"/>
                    <a:pt x="3233" y="33713"/>
                    <a:pt x="3677" y="33713"/>
                  </a:cubicBezTo>
                  <a:cubicBezTo>
                    <a:pt x="3725" y="33713"/>
                    <a:pt x="3774" y="33713"/>
                    <a:pt x="3822" y="33711"/>
                  </a:cubicBezTo>
                  <a:lnTo>
                    <a:pt x="16153" y="33711"/>
                  </a:lnTo>
                  <a:cubicBezTo>
                    <a:pt x="17349" y="33711"/>
                    <a:pt x="18462" y="33093"/>
                    <a:pt x="19108" y="32076"/>
                  </a:cubicBezTo>
                  <a:cubicBezTo>
                    <a:pt x="19452" y="31485"/>
                    <a:pt x="19631" y="30811"/>
                    <a:pt x="19631" y="30137"/>
                  </a:cubicBezTo>
                  <a:lnTo>
                    <a:pt x="19631" y="27690"/>
                  </a:lnTo>
                  <a:lnTo>
                    <a:pt x="21184" y="27690"/>
                  </a:lnTo>
                  <a:cubicBezTo>
                    <a:pt x="23136" y="27663"/>
                    <a:pt x="24717" y="26068"/>
                    <a:pt x="24717" y="24116"/>
                  </a:cubicBezTo>
                  <a:lnTo>
                    <a:pt x="24717" y="17642"/>
                  </a:lnTo>
                  <a:cubicBezTo>
                    <a:pt x="24717" y="17284"/>
                    <a:pt x="24703" y="16927"/>
                    <a:pt x="24662" y="16583"/>
                  </a:cubicBezTo>
                  <a:cubicBezTo>
                    <a:pt x="24483" y="15525"/>
                    <a:pt x="23851" y="14604"/>
                    <a:pt x="22916" y="14081"/>
                  </a:cubicBezTo>
                  <a:cubicBezTo>
                    <a:pt x="22270" y="13710"/>
                    <a:pt x="21542" y="13628"/>
                    <a:pt x="20813" y="13628"/>
                  </a:cubicBezTo>
                  <a:lnTo>
                    <a:pt x="19590" y="13628"/>
                  </a:lnTo>
                  <a:cubicBezTo>
                    <a:pt x="19480" y="12968"/>
                    <a:pt x="19205" y="12349"/>
                    <a:pt x="18778" y="11841"/>
                  </a:cubicBezTo>
                  <a:cubicBezTo>
                    <a:pt x="18311" y="11291"/>
                    <a:pt x="17679" y="10906"/>
                    <a:pt x="16978" y="10755"/>
                  </a:cubicBezTo>
                  <a:cubicBezTo>
                    <a:pt x="17046" y="10672"/>
                    <a:pt x="17115" y="10590"/>
                    <a:pt x="17170" y="10507"/>
                  </a:cubicBezTo>
                  <a:cubicBezTo>
                    <a:pt x="17376" y="10177"/>
                    <a:pt x="17486" y="9792"/>
                    <a:pt x="17459" y="9394"/>
                  </a:cubicBezTo>
                  <a:cubicBezTo>
                    <a:pt x="17459" y="8638"/>
                    <a:pt x="17569" y="7827"/>
                    <a:pt x="17046" y="7236"/>
                  </a:cubicBezTo>
                  <a:cubicBezTo>
                    <a:pt x="16560" y="6657"/>
                    <a:pt x="16124" y="6644"/>
                    <a:pt x="15581" y="6644"/>
                  </a:cubicBezTo>
                  <a:cubicBezTo>
                    <a:pt x="15557" y="6644"/>
                    <a:pt x="15532" y="6644"/>
                    <a:pt x="15507" y="6644"/>
                  </a:cubicBezTo>
                  <a:lnTo>
                    <a:pt x="16015" y="5490"/>
                  </a:lnTo>
                  <a:lnTo>
                    <a:pt x="16070" y="5490"/>
                  </a:lnTo>
                  <a:lnTo>
                    <a:pt x="16235" y="5077"/>
                  </a:lnTo>
                  <a:cubicBezTo>
                    <a:pt x="16290" y="4995"/>
                    <a:pt x="16332" y="4912"/>
                    <a:pt x="16359" y="4830"/>
                  </a:cubicBezTo>
                  <a:lnTo>
                    <a:pt x="16332" y="4789"/>
                  </a:lnTo>
                  <a:cubicBezTo>
                    <a:pt x="16620" y="4115"/>
                    <a:pt x="16923" y="3455"/>
                    <a:pt x="17225" y="2768"/>
                  </a:cubicBezTo>
                  <a:lnTo>
                    <a:pt x="17266" y="2768"/>
                  </a:lnTo>
                  <a:lnTo>
                    <a:pt x="17583" y="2094"/>
                  </a:lnTo>
                  <a:lnTo>
                    <a:pt x="17528" y="2094"/>
                  </a:lnTo>
                  <a:lnTo>
                    <a:pt x="17802" y="1462"/>
                  </a:lnTo>
                  <a:lnTo>
                    <a:pt x="17844" y="1407"/>
                  </a:lnTo>
                  <a:cubicBezTo>
                    <a:pt x="18022" y="953"/>
                    <a:pt x="17981" y="390"/>
                    <a:pt x="17500" y="129"/>
                  </a:cubicBezTo>
                  <a:cubicBezTo>
                    <a:pt x="17333" y="43"/>
                    <a:pt x="17154" y="0"/>
                    <a:pt x="1698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10" name="Google Shape;2910;p14"/>
            <p:cNvGrpSpPr/>
            <p:nvPr/>
          </p:nvGrpSpPr>
          <p:grpSpPr>
            <a:xfrm>
              <a:off x="1355025" y="4042175"/>
              <a:ext cx="682875" cy="907525"/>
              <a:chOff x="746400" y="4043750"/>
              <a:chExt cx="682875" cy="907525"/>
            </a:xfrm>
          </p:grpSpPr>
          <p:sp>
            <p:nvSpPr>
              <p:cNvPr id="2911" name="Google Shape;2911;p14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2" name="Google Shape;2912;p14"/>
              <p:cNvSpPr/>
              <p:nvPr/>
            </p:nvSpPr>
            <p:spPr>
              <a:xfrm>
                <a:off x="1020300" y="4226925"/>
                <a:ext cx="65325" cy="65025"/>
              </a:xfrm>
              <a:custGeom>
                <a:rect b="b" l="l" r="r" t="t"/>
                <a:pathLst>
                  <a:path extrusionOk="0" h="2601" w="2613">
                    <a:moveTo>
                      <a:pt x="1323" y="0"/>
                    </a:moveTo>
                    <a:cubicBezTo>
                      <a:pt x="1308" y="0"/>
                      <a:pt x="1284" y="3"/>
                      <a:pt x="1306" y="3"/>
                    </a:cubicBezTo>
                    <a:cubicBezTo>
                      <a:pt x="1314" y="3"/>
                      <a:pt x="1323" y="3"/>
                      <a:pt x="1331" y="3"/>
                    </a:cubicBezTo>
                    <a:lnTo>
                      <a:pt x="1331" y="3"/>
                    </a:lnTo>
                    <a:cubicBezTo>
                      <a:pt x="1336" y="1"/>
                      <a:pt x="1331" y="0"/>
                      <a:pt x="1323" y="0"/>
                    </a:cubicBezTo>
                    <a:close/>
                    <a:moveTo>
                      <a:pt x="1306" y="3"/>
                    </a:moveTo>
                    <a:cubicBezTo>
                      <a:pt x="1195" y="3"/>
                      <a:pt x="1086" y="18"/>
                      <a:pt x="983" y="48"/>
                    </a:cubicBezTo>
                    <a:lnTo>
                      <a:pt x="983" y="48"/>
                    </a:lnTo>
                    <a:cubicBezTo>
                      <a:pt x="959" y="54"/>
                      <a:pt x="937" y="61"/>
                      <a:pt x="915" y="70"/>
                    </a:cubicBezTo>
                    <a:lnTo>
                      <a:pt x="915" y="70"/>
                    </a:lnTo>
                    <a:cubicBezTo>
                      <a:pt x="826" y="101"/>
                      <a:pt x="740" y="143"/>
                      <a:pt x="660" y="195"/>
                    </a:cubicBezTo>
                    <a:cubicBezTo>
                      <a:pt x="509" y="264"/>
                      <a:pt x="385" y="374"/>
                      <a:pt x="303" y="511"/>
                    </a:cubicBezTo>
                    <a:cubicBezTo>
                      <a:pt x="179" y="635"/>
                      <a:pt x="96" y="800"/>
                      <a:pt x="69" y="965"/>
                    </a:cubicBezTo>
                    <a:cubicBezTo>
                      <a:pt x="14" y="1130"/>
                      <a:pt x="0" y="1308"/>
                      <a:pt x="41" y="1473"/>
                    </a:cubicBezTo>
                    <a:cubicBezTo>
                      <a:pt x="55" y="1638"/>
                      <a:pt x="110" y="1803"/>
                      <a:pt x="193" y="1941"/>
                    </a:cubicBezTo>
                    <a:lnTo>
                      <a:pt x="399" y="2216"/>
                    </a:lnTo>
                    <a:cubicBezTo>
                      <a:pt x="564" y="2367"/>
                      <a:pt x="756" y="2477"/>
                      <a:pt x="962" y="2546"/>
                    </a:cubicBezTo>
                    <a:lnTo>
                      <a:pt x="1306" y="2601"/>
                    </a:lnTo>
                    <a:cubicBezTo>
                      <a:pt x="1369" y="2597"/>
                      <a:pt x="1430" y="2589"/>
                      <a:pt x="1491" y="2578"/>
                    </a:cubicBezTo>
                    <a:lnTo>
                      <a:pt x="1491" y="2578"/>
                    </a:lnTo>
                    <a:cubicBezTo>
                      <a:pt x="1579" y="2569"/>
                      <a:pt x="1664" y="2545"/>
                      <a:pt x="1740" y="2510"/>
                    </a:cubicBezTo>
                    <a:lnTo>
                      <a:pt x="1740" y="2510"/>
                    </a:lnTo>
                    <a:cubicBezTo>
                      <a:pt x="1817" y="2481"/>
                      <a:pt x="1892" y="2447"/>
                      <a:pt x="1966" y="2408"/>
                    </a:cubicBezTo>
                    <a:lnTo>
                      <a:pt x="1966" y="2408"/>
                    </a:lnTo>
                    <a:lnTo>
                      <a:pt x="1951" y="2412"/>
                    </a:lnTo>
                    <a:lnTo>
                      <a:pt x="1951" y="2412"/>
                    </a:lnTo>
                    <a:cubicBezTo>
                      <a:pt x="1955" y="2410"/>
                      <a:pt x="1960" y="2407"/>
                      <a:pt x="1964" y="2405"/>
                    </a:cubicBezTo>
                    <a:lnTo>
                      <a:pt x="1964" y="2405"/>
                    </a:lnTo>
                    <a:lnTo>
                      <a:pt x="1966" y="2408"/>
                    </a:lnTo>
                    <a:cubicBezTo>
                      <a:pt x="2072" y="2345"/>
                      <a:pt x="2170" y="2265"/>
                      <a:pt x="2253" y="2169"/>
                    </a:cubicBezTo>
                    <a:lnTo>
                      <a:pt x="2253" y="2169"/>
                    </a:lnTo>
                    <a:cubicBezTo>
                      <a:pt x="2336" y="2094"/>
                      <a:pt x="2402" y="2009"/>
                      <a:pt x="2446" y="1911"/>
                    </a:cubicBezTo>
                    <a:lnTo>
                      <a:pt x="2446" y="1911"/>
                    </a:lnTo>
                    <a:cubicBezTo>
                      <a:pt x="2497" y="1827"/>
                      <a:pt x="2539" y="1735"/>
                      <a:pt x="2571" y="1638"/>
                    </a:cubicBezTo>
                    <a:cubicBezTo>
                      <a:pt x="2612" y="1460"/>
                      <a:pt x="2612" y="1281"/>
                      <a:pt x="2585" y="1116"/>
                    </a:cubicBezTo>
                    <a:cubicBezTo>
                      <a:pt x="2571" y="951"/>
                      <a:pt x="2516" y="786"/>
                      <a:pt x="2433" y="649"/>
                    </a:cubicBezTo>
                    <a:lnTo>
                      <a:pt x="2419" y="629"/>
                    </a:lnTo>
                    <a:lnTo>
                      <a:pt x="2419" y="629"/>
                    </a:lnTo>
                    <a:cubicBezTo>
                      <a:pt x="2379" y="565"/>
                      <a:pt x="2332" y="504"/>
                      <a:pt x="2281" y="446"/>
                    </a:cubicBezTo>
                    <a:lnTo>
                      <a:pt x="2281" y="446"/>
                    </a:lnTo>
                    <a:lnTo>
                      <a:pt x="2227" y="374"/>
                    </a:lnTo>
                    <a:cubicBezTo>
                      <a:pt x="2062" y="222"/>
                      <a:pt x="1870" y="112"/>
                      <a:pt x="1650" y="44"/>
                    </a:cubicBezTo>
                    <a:lnTo>
                      <a:pt x="1586" y="36"/>
                    </a:lnTo>
                    <a:lnTo>
                      <a:pt x="1586" y="36"/>
                    </a:lnTo>
                    <a:cubicBezTo>
                      <a:pt x="1503" y="16"/>
                      <a:pt x="1418" y="5"/>
                      <a:pt x="1331" y="3"/>
                    </a:cubicBezTo>
                    <a:lnTo>
                      <a:pt x="1331" y="3"/>
                    </a:lnTo>
                    <a:cubicBezTo>
                      <a:pt x="1330" y="3"/>
                      <a:pt x="1327" y="4"/>
                      <a:pt x="1324" y="5"/>
                    </a:cubicBezTo>
                    <a:lnTo>
                      <a:pt x="1324" y="5"/>
                    </a:lnTo>
                    <a:lnTo>
                      <a:pt x="1306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3" name="Google Shape;2913;p14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4" name="Google Shape;2914;p14"/>
              <p:cNvSpPr/>
              <p:nvPr/>
            </p:nvSpPr>
            <p:spPr>
              <a:xfrm>
                <a:off x="1020625" y="4226800"/>
                <a:ext cx="64925" cy="64800"/>
              </a:xfrm>
              <a:custGeom>
                <a:rect b="b" l="l" r="r" t="t"/>
                <a:pathLst>
                  <a:path extrusionOk="0" h="2592" w="2597">
                    <a:moveTo>
                      <a:pt x="1298" y="1"/>
                    </a:moveTo>
                    <a:cubicBezTo>
                      <a:pt x="1210" y="1"/>
                      <a:pt x="1120" y="13"/>
                      <a:pt x="1030" y="37"/>
                    </a:cubicBezTo>
                    <a:lnTo>
                      <a:pt x="1030" y="37"/>
                    </a:lnTo>
                    <a:cubicBezTo>
                      <a:pt x="987" y="47"/>
                      <a:pt x="944" y="60"/>
                      <a:pt x="902" y="75"/>
                    </a:cubicBezTo>
                    <a:lnTo>
                      <a:pt x="902" y="75"/>
                    </a:lnTo>
                    <a:cubicBezTo>
                      <a:pt x="682" y="132"/>
                      <a:pt x="737" y="136"/>
                      <a:pt x="647" y="200"/>
                    </a:cubicBezTo>
                    <a:cubicBezTo>
                      <a:pt x="558" y="240"/>
                      <a:pt x="479" y="295"/>
                      <a:pt x="412" y="361"/>
                    </a:cubicBezTo>
                    <a:lnTo>
                      <a:pt x="412" y="361"/>
                    </a:lnTo>
                    <a:lnTo>
                      <a:pt x="386" y="379"/>
                    </a:lnTo>
                    <a:cubicBezTo>
                      <a:pt x="297" y="468"/>
                      <a:pt x="229" y="564"/>
                      <a:pt x="178" y="667"/>
                    </a:cubicBezTo>
                    <a:lnTo>
                      <a:pt x="178" y="667"/>
                    </a:lnTo>
                    <a:cubicBezTo>
                      <a:pt x="129" y="747"/>
                      <a:pt x="90" y="834"/>
                      <a:pt x="64" y="926"/>
                    </a:cubicBezTo>
                    <a:lnTo>
                      <a:pt x="64" y="926"/>
                    </a:lnTo>
                    <a:cubicBezTo>
                      <a:pt x="42" y="990"/>
                      <a:pt x="28" y="1058"/>
                      <a:pt x="28" y="1121"/>
                    </a:cubicBezTo>
                    <a:cubicBezTo>
                      <a:pt x="17" y="1169"/>
                      <a:pt x="10" y="1216"/>
                      <a:pt x="7" y="1263"/>
                    </a:cubicBezTo>
                    <a:lnTo>
                      <a:pt x="7" y="1263"/>
                    </a:lnTo>
                    <a:lnTo>
                      <a:pt x="1" y="1300"/>
                    </a:lnTo>
                    <a:cubicBezTo>
                      <a:pt x="1" y="1367"/>
                      <a:pt x="8" y="1436"/>
                      <a:pt x="21" y="1505"/>
                    </a:cubicBezTo>
                    <a:lnTo>
                      <a:pt x="21" y="1505"/>
                    </a:lnTo>
                    <a:cubicBezTo>
                      <a:pt x="30" y="1551"/>
                      <a:pt x="42" y="1597"/>
                      <a:pt x="56" y="1643"/>
                    </a:cubicBezTo>
                    <a:lnTo>
                      <a:pt x="147" y="1865"/>
                    </a:lnTo>
                    <a:lnTo>
                      <a:pt x="147" y="1865"/>
                    </a:lnTo>
                    <a:cubicBezTo>
                      <a:pt x="151" y="1878"/>
                      <a:pt x="157" y="1890"/>
                      <a:pt x="162" y="1903"/>
                    </a:cubicBezTo>
                    <a:lnTo>
                      <a:pt x="162" y="1903"/>
                    </a:lnTo>
                    <a:lnTo>
                      <a:pt x="180" y="1946"/>
                    </a:lnTo>
                    <a:lnTo>
                      <a:pt x="190" y="1959"/>
                    </a:lnTo>
                    <a:lnTo>
                      <a:pt x="190" y="1959"/>
                    </a:lnTo>
                    <a:cubicBezTo>
                      <a:pt x="215" y="2004"/>
                      <a:pt x="244" y="2045"/>
                      <a:pt x="276" y="2083"/>
                    </a:cubicBezTo>
                    <a:cubicBezTo>
                      <a:pt x="303" y="2114"/>
                      <a:pt x="332" y="2145"/>
                      <a:pt x="361" y="2175"/>
                    </a:cubicBezTo>
                    <a:lnTo>
                      <a:pt x="361" y="2175"/>
                    </a:lnTo>
                    <a:lnTo>
                      <a:pt x="386" y="2207"/>
                    </a:lnTo>
                    <a:cubicBezTo>
                      <a:pt x="496" y="2331"/>
                      <a:pt x="633" y="2427"/>
                      <a:pt x="798" y="2482"/>
                    </a:cubicBezTo>
                    <a:cubicBezTo>
                      <a:pt x="836" y="2503"/>
                      <a:pt x="876" y="2521"/>
                      <a:pt x="917" y="2536"/>
                    </a:cubicBezTo>
                    <a:lnTo>
                      <a:pt x="917" y="2536"/>
                    </a:lnTo>
                    <a:lnTo>
                      <a:pt x="949" y="2551"/>
                    </a:lnTo>
                    <a:cubicBezTo>
                      <a:pt x="949" y="2551"/>
                      <a:pt x="949" y="2551"/>
                      <a:pt x="949" y="2551"/>
                    </a:cubicBezTo>
                    <a:lnTo>
                      <a:pt x="949" y="2551"/>
                    </a:lnTo>
                    <a:cubicBezTo>
                      <a:pt x="969" y="2556"/>
                      <a:pt x="989" y="2560"/>
                      <a:pt x="1009" y="2564"/>
                    </a:cubicBezTo>
                    <a:lnTo>
                      <a:pt x="1009" y="2564"/>
                    </a:lnTo>
                    <a:cubicBezTo>
                      <a:pt x="1061" y="2577"/>
                      <a:pt x="1114" y="2585"/>
                      <a:pt x="1167" y="2586"/>
                    </a:cubicBezTo>
                    <a:lnTo>
                      <a:pt x="1167" y="2586"/>
                    </a:lnTo>
                    <a:cubicBezTo>
                      <a:pt x="1173" y="2587"/>
                      <a:pt x="1178" y="2587"/>
                      <a:pt x="1183" y="2587"/>
                    </a:cubicBezTo>
                    <a:lnTo>
                      <a:pt x="1183" y="2587"/>
                    </a:lnTo>
                    <a:cubicBezTo>
                      <a:pt x="1222" y="2590"/>
                      <a:pt x="1260" y="2592"/>
                      <a:pt x="1298" y="2592"/>
                    </a:cubicBezTo>
                    <a:cubicBezTo>
                      <a:pt x="1413" y="2592"/>
                      <a:pt x="1527" y="2578"/>
                      <a:pt x="1637" y="2551"/>
                    </a:cubicBezTo>
                    <a:lnTo>
                      <a:pt x="1636" y="2548"/>
                    </a:lnTo>
                    <a:lnTo>
                      <a:pt x="1636" y="2548"/>
                    </a:lnTo>
                    <a:cubicBezTo>
                      <a:pt x="1641" y="2547"/>
                      <a:pt x="1646" y="2545"/>
                      <a:pt x="1651" y="2544"/>
                    </a:cubicBezTo>
                    <a:lnTo>
                      <a:pt x="1651" y="2544"/>
                    </a:lnTo>
                    <a:cubicBezTo>
                      <a:pt x="1759" y="2520"/>
                      <a:pt x="1865" y="2475"/>
                      <a:pt x="1953" y="2413"/>
                    </a:cubicBezTo>
                    <a:lnTo>
                      <a:pt x="1953" y="2413"/>
                    </a:lnTo>
                    <a:cubicBezTo>
                      <a:pt x="1953" y="2413"/>
                      <a:pt x="1953" y="2413"/>
                      <a:pt x="1953" y="2413"/>
                    </a:cubicBezTo>
                    <a:cubicBezTo>
                      <a:pt x="2090" y="2331"/>
                      <a:pt x="2214" y="2221"/>
                      <a:pt x="2310" y="2083"/>
                    </a:cubicBezTo>
                    <a:cubicBezTo>
                      <a:pt x="2378" y="2015"/>
                      <a:pt x="2430" y="1939"/>
                      <a:pt x="2467" y="1856"/>
                    </a:cubicBezTo>
                    <a:lnTo>
                      <a:pt x="2467" y="1856"/>
                    </a:lnTo>
                    <a:cubicBezTo>
                      <a:pt x="2503" y="1789"/>
                      <a:pt x="2533" y="1718"/>
                      <a:pt x="2558" y="1643"/>
                    </a:cubicBezTo>
                    <a:cubicBezTo>
                      <a:pt x="2588" y="1513"/>
                      <a:pt x="2596" y="1382"/>
                      <a:pt x="2588" y="1257"/>
                    </a:cubicBezTo>
                    <a:lnTo>
                      <a:pt x="2588" y="1257"/>
                    </a:lnTo>
                    <a:cubicBezTo>
                      <a:pt x="2592" y="1101"/>
                      <a:pt x="2556" y="946"/>
                      <a:pt x="2498" y="811"/>
                    </a:cubicBezTo>
                    <a:lnTo>
                      <a:pt x="2498" y="811"/>
                    </a:lnTo>
                    <a:cubicBezTo>
                      <a:pt x="2476" y="756"/>
                      <a:pt x="2450" y="703"/>
                      <a:pt x="2420" y="654"/>
                    </a:cubicBezTo>
                    <a:lnTo>
                      <a:pt x="2408" y="637"/>
                    </a:lnTo>
                    <a:lnTo>
                      <a:pt x="2408" y="637"/>
                    </a:lnTo>
                    <a:cubicBezTo>
                      <a:pt x="2389" y="608"/>
                      <a:pt x="2369" y="581"/>
                      <a:pt x="2346" y="555"/>
                    </a:cubicBezTo>
                    <a:lnTo>
                      <a:pt x="2346" y="555"/>
                    </a:lnTo>
                    <a:lnTo>
                      <a:pt x="2214" y="379"/>
                    </a:lnTo>
                    <a:cubicBezTo>
                      <a:pt x="2049" y="227"/>
                      <a:pt x="1857" y="117"/>
                      <a:pt x="1637" y="63"/>
                    </a:cubicBezTo>
                    <a:cubicBezTo>
                      <a:pt x="1527" y="21"/>
                      <a:pt x="1413" y="1"/>
                      <a:pt x="12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5" name="Google Shape;2915;p14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6" name="Google Shape;2916;p14"/>
              <p:cNvSpPr/>
              <p:nvPr/>
            </p:nvSpPr>
            <p:spPr>
              <a:xfrm>
                <a:off x="1020625" y="4226925"/>
                <a:ext cx="64925" cy="64550"/>
              </a:xfrm>
              <a:custGeom>
                <a:rect b="b" l="l" r="r" t="t"/>
                <a:pathLst>
                  <a:path extrusionOk="0" h="2582" w="2597">
                    <a:moveTo>
                      <a:pt x="1364" y="1"/>
                    </a:moveTo>
                    <a:cubicBezTo>
                      <a:pt x="1342" y="1"/>
                      <a:pt x="1319" y="1"/>
                      <a:pt x="1297" y="3"/>
                    </a:cubicBezTo>
                    <a:lnTo>
                      <a:pt x="1297" y="3"/>
                    </a:lnTo>
                    <a:lnTo>
                      <a:pt x="1293" y="3"/>
                    </a:lnTo>
                    <a:lnTo>
                      <a:pt x="1293" y="3"/>
                    </a:lnTo>
                    <a:lnTo>
                      <a:pt x="1293" y="3"/>
                    </a:lnTo>
                    <a:cubicBezTo>
                      <a:pt x="1293" y="3"/>
                      <a:pt x="1293" y="3"/>
                      <a:pt x="1293" y="3"/>
                    </a:cubicBezTo>
                    <a:lnTo>
                      <a:pt x="1293" y="3"/>
                    </a:lnTo>
                    <a:lnTo>
                      <a:pt x="1293" y="3"/>
                    </a:lnTo>
                    <a:cubicBezTo>
                      <a:pt x="1193" y="3"/>
                      <a:pt x="1095" y="15"/>
                      <a:pt x="1000" y="40"/>
                    </a:cubicBezTo>
                    <a:lnTo>
                      <a:pt x="1000" y="40"/>
                    </a:lnTo>
                    <a:cubicBezTo>
                      <a:pt x="871" y="59"/>
                      <a:pt x="751" y="108"/>
                      <a:pt x="647" y="181"/>
                    </a:cubicBezTo>
                    <a:cubicBezTo>
                      <a:pt x="557" y="230"/>
                      <a:pt x="477" y="289"/>
                      <a:pt x="409" y="358"/>
                    </a:cubicBezTo>
                    <a:lnTo>
                      <a:pt x="409" y="358"/>
                    </a:lnTo>
                    <a:lnTo>
                      <a:pt x="386" y="374"/>
                    </a:lnTo>
                    <a:cubicBezTo>
                      <a:pt x="298" y="462"/>
                      <a:pt x="231" y="556"/>
                      <a:pt x="180" y="658"/>
                    </a:cubicBezTo>
                    <a:lnTo>
                      <a:pt x="180" y="658"/>
                    </a:lnTo>
                    <a:cubicBezTo>
                      <a:pt x="124" y="747"/>
                      <a:pt x="82" y="842"/>
                      <a:pt x="56" y="937"/>
                    </a:cubicBezTo>
                    <a:lnTo>
                      <a:pt x="1" y="1281"/>
                    </a:lnTo>
                    <a:cubicBezTo>
                      <a:pt x="4" y="1332"/>
                      <a:pt x="9" y="1383"/>
                      <a:pt x="16" y="1433"/>
                    </a:cubicBezTo>
                    <a:lnTo>
                      <a:pt x="16" y="1433"/>
                    </a:lnTo>
                    <a:cubicBezTo>
                      <a:pt x="22" y="1501"/>
                      <a:pt x="35" y="1570"/>
                      <a:pt x="56" y="1638"/>
                    </a:cubicBezTo>
                    <a:lnTo>
                      <a:pt x="66" y="1663"/>
                    </a:lnTo>
                    <a:lnTo>
                      <a:pt x="66" y="1663"/>
                    </a:lnTo>
                    <a:cubicBezTo>
                      <a:pt x="94" y="1758"/>
                      <a:pt x="132" y="1851"/>
                      <a:pt x="180" y="1941"/>
                    </a:cubicBezTo>
                    <a:lnTo>
                      <a:pt x="386" y="2202"/>
                    </a:lnTo>
                    <a:cubicBezTo>
                      <a:pt x="386" y="2202"/>
                      <a:pt x="386" y="2202"/>
                      <a:pt x="386" y="2202"/>
                    </a:cubicBezTo>
                    <a:lnTo>
                      <a:pt x="386" y="2202"/>
                    </a:lnTo>
                    <a:cubicBezTo>
                      <a:pt x="483" y="2311"/>
                      <a:pt x="601" y="2399"/>
                      <a:pt x="741" y="2456"/>
                    </a:cubicBezTo>
                    <a:lnTo>
                      <a:pt x="741" y="2456"/>
                    </a:lnTo>
                    <a:cubicBezTo>
                      <a:pt x="809" y="2492"/>
                      <a:pt x="878" y="2522"/>
                      <a:pt x="949" y="2546"/>
                    </a:cubicBezTo>
                    <a:lnTo>
                      <a:pt x="950" y="2542"/>
                    </a:lnTo>
                    <a:lnTo>
                      <a:pt x="950" y="2542"/>
                    </a:lnTo>
                    <a:cubicBezTo>
                      <a:pt x="1028" y="2568"/>
                      <a:pt x="1109" y="2582"/>
                      <a:pt x="1188" y="2582"/>
                    </a:cubicBezTo>
                    <a:cubicBezTo>
                      <a:pt x="1224" y="2582"/>
                      <a:pt x="1259" y="2579"/>
                      <a:pt x="1293" y="2573"/>
                    </a:cubicBezTo>
                    <a:cubicBezTo>
                      <a:pt x="1330" y="2579"/>
                      <a:pt x="1368" y="2582"/>
                      <a:pt x="1405" y="2582"/>
                    </a:cubicBezTo>
                    <a:cubicBezTo>
                      <a:pt x="1545" y="2582"/>
                      <a:pt x="1682" y="2542"/>
                      <a:pt x="1802" y="2477"/>
                    </a:cubicBezTo>
                    <a:cubicBezTo>
                      <a:pt x="1854" y="2458"/>
                      <a:pt x="1904" y="2434"/>
                      <a:pt x="1952" y="2406"/>
                    </a:cubicBezTo>
                    <a:lnTo>
                      <a:pt x="1952" y="2406"/>
                    </a:lnTo>
                    <a:lnTo>
                      <a:pt x="1953" y="2408"/>
                    </a:lnTo>
                    <a:cubicBezTo>
                      <a:pt x="2001" y="2379"/>
                      <a:pt x="2048" y="2347"/>
                      <a:pt x="2093" y="2311"/>
                    </a:cubicBezTo>
                    <a:lnTo>
                      <a:pt x="2093" y="2311"/>
                    </a:lnTo>
                    <a:cubicBezTo>
                      <a:pt x="2135" y="2277"/>
                      <a:pt x="2175" y="2241"/>
                      <a:pt x="2214" y="2202"/>
                    </a:cubicBezTo>
                    <a:lnTo>
                      <a:pt x="2247" y="2160"/>
                    </a:lnTo>
                    <a:lnTo>
                      <a:pt x="2247" y="2160"/>
                    </a:lnTo>
                    <a:cubicBezTo>
                      <a:pt x="2264" y="2140"/>
                      <a:pt x="2281" y="2119"/>
                      <a:pt x="2296" y="2098"/>
                    </a:cubicBezTo>
                    <a:lnTo>
                      <a:pt x="2296" y="2098"/>
                    </a:lnTo>
                    <a:lnTo>
                      <a:pt x="2326" y="2060"/>
                    </a:lnTo>
                    <a:lnTo>
                      <a:pt x="2326" y="2060"/>
                    </a:lnTo>
                    <a:cubicBezTo>
                      <a:pt x="2342" y="2041"/>
                      <a:pt x="2357" y="2022"/>
                      <a:pt x="2372" y="2002"/>
                    </a:cubicBezTo>
                    <a:lnTo>
                      <a:pt x="2372" y="2002"/>
                    </a:lnTo>
                    <a:lnTo>
                      <a:pt x="2420" y="1941"/>
                    </a:lnTo>
                    <a:cubicBezTo>
                      <a:pt x="2448" y="1891"/>
                      <a:pt x="2472" y="1839"/>
                      <a:pt x="2493" y="1787"/>
                    </a:cubicBezTo>
                    <a:lnTo>
                      <a:pt x="2493" y="1787"/>
                    </a:lnTo>
                    <a:cubicBezTo>
                      <a:pt x="2510" y="1746"/>
                      <a:pt x="2524" y="1703"/>
                      <a:pt x="2536" y="1658"/>
                    </a:cubicBezTo>
                    <a:lnTo>
                      <a:pt x="2536" y="1658"/>
                    </a:lnTo>
                    <a:cubicBezTo>
                      <a:pt x="2539" y="1645"/>
                      <a:pt x="2542" y="1633"/>
                      <a:pt x="2545" y="1620"/>
                    </a:cubicBezTo>
                    <a:lnTo>
                      <a:pt x="2545" y="1620"/>
                    </a:lnTo>
                    <a:cubicBezTo>
                      <a:pt x="2574" y="1534"/>
                      <a:pt x="2587" y="1443"/>
                      <a:pt x="2589" y="1353"/>
                    </a:cubicBezTo>
                    <a:lnTo>
                      <a:pt x="2589" y="1353"/>
                    </a:lnTo>
                    <a:cubicBezTo>
                      <a:pt x="2596" y="1274"/>
                      <a:pt x="2590" y="1192"/>
                      <a:pt x="2572" y="1116"/>
                    </a:cubicBezTo>
                    <a:lnTo>
                      <a:pt x="2572" y="1116"/>
                    </a:lnTo>
                    <a:cubicBezTo>
                      <a:pt x="2572" y="1116"/>
                      <a:pt x="2572" y="1116"/>
                      <a:pt x="2572" y="1116"/>
                    </a:cubicBezTo>
                    <a:cubicBezTo>
                      <a:pt x="2558" y="951"/>
                      <a:pt x="2503" y="786"/>
                      <a:pt x="2420" y="649"/>
                    </a:cubicBezTo>
                    <a:lnTo>
                      <a:pt x="2214" y="374"/>
                    </a:lnTo>
                    <a:cubicBezTo>
                      <a:pt x="2049" y="222"/>
                      <a:pt x="1857" y="112"/>
                      <a:pt x="1637" y="44"/>
                    </a:cubicBezTo>
                    <a:cubicBezTo>
                      <a:pt x="1548" y="14"/>
                      <a:pt x="1456" y="1"/>
                      <a:pt x="13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7" name="Google Shape;2917;p14"/>
              <p:cNvSpPr/>
              <p:nvPr/>
            </p:nvSpPr>
            <p:spPr>
              <a:xfrm>
                <a:off x="778700" y="4074950"/>
                <a:ext cx="617925" cy="842875"/>
              </a:xfrm>
              <a:custGeom>
                <a:rect b="b" l="l" r="r" t="t"/>
                <a:pathLst>
                  <a:path extrusionOk="0" h="33715" w="24717">
                    <a:moveTo>
                      <a:pt x="15685" y="7346"/>
                    </a:moveTo>
                    <a:cubicBezTo>
                      <a:pt x="16221" y="7346"/>
                      <a:pt x="16716" y="7690"/>
                      <a:pt x="16744" y="8267"/>
                    </a:cubicBezTo>
                    <a:cubicBezTo>
                      <a:pt x="16757" y="8515"/>
                      <a:pt x="16744" y="8790"/>
                      <a:pt x="16744" y="9065"/>
                    </a:cubicBezTo>
                    <a:cubicBezTo>
                      <a:pt x="16771" y="9326"/>
                      <a:pt x="16757" y="9601"/>
                      <a:pt x="16716" y="9862"/>
                    </a:cubicBezTo>
                    <a:cubicBezTo>
                      <a:pt x="16579" y="10274"/>
                      <a:pt x="16194" y="10549"/>
                      <a:pt x="15768" y="10563"/>
                    </a:cubicBezTo>
                    <a:lnTo>
                      <a:pt x="13747" y="10563"/>
                    </a:lnTo>
                    <a:lnTo>
                      <a:pt x="14159" y="9642"/>
                    </a:lnTo>
                    <a:lnTo>
                      <a:pt x="14201" y="9669"/>
                    </a:lnTo>
                    <a:lnTo>
                      <a:pt x="14517" y="8968"/>
                    </a:lnTo>
                    <a:lnTo>
                      <a:pt x="14462" y="8968"/>
                    </a:lnTo>
                    <a:lnTo>
                      <a:pt x="14572" y="8748"/>
                    </a:lnTo>
                    <a:cubicBezTo>
                      <a:pt x="15328" y="8680"/>
                      <a:pt x="16153" y="8583"/>
                      <a:pt x="16084" y="8501"/>
                    </a:cubicBezTo>
                    <a:cubicBezTo>
                      <a:pt x="16015" y="8418"/>
                      <a:pt x="15259" y="8363"/>
                      <a:pt x="14737" y="8350"/>
                    </a:cubicBezTo>
                    <a:cubicBezTo>
                      <a:pt x="14874" y="8075"/>
                      <a:pt x="14998" y="7786"/>
                      <a:pt x="15122" y="7484"/>
                    </a:cubicBezTo>
                    <a:lnTo>
                      <a:pt x="15163" y="7484"/>
                    </a:lnTo>
                    <a:cubicBezTo>
                      <a:pt x="15190" y="7442"/>
                      <a:pt x="15218" y="7401"/>
                      <a:pt x="15232" y="7346"/>
                    </a:cubicBezTo>
                    <a:close/>
                    <a:moveTo>
                      <a:pt x="4077" y="7346"/>
                    </a:moveTo>
                    <a:cubicBezTo>
                      <a:pt x="4111" y="7346"/>
                      <a:pt x="4145" y="7346"/>
                      <a:pt x="4179" y="7346"/>
                    </a:cubicBezTo>
                    <a:lnTo>
                      <a:pt x="13156" y="7346"/>
                    </a:lnTo>
                    <a:cubicBezTo>
                      <a:pt x="13087" y="7484"/>
                      <a:pt x="13018" y="7621"/>
                      <a:pt x="12963" y="7759"/>
                    </a:cubicBezTo>
                    <a:lnTo>
                      <a:pt x="12922" y="7759"/>
                    </a:lnTo>
                    <a:lnTo>
                      <a:pt x="12688" y="8281"/>
                    </a:lnTo>
                    <a:lnTo>
                      <a:pt x="11589" y="8240"/>
                    </a:lnTo>
                    <a:lnTo>
                      <a:pt x="6186" y="8240"/>
                    </a:lnTo>
                    <a:lnTo>
                      <a:pt x="4812" y="8295"/>
                    </a:lnTo>
                    <a:cubicBezTo>
                      <a:pt x="4578" y="8295"/>
                      <a:pt x="5471" y="8707"/>
                      <a:pt x="7877" y="8803"/>
                    </a:cubicBezTo>
                    <a:cubicBezTo>
                      <a:pt x="8728" y="8834"/>
                      <a:pt x="9579" y="8843"/>
                      <a:pt x="10433" y="8843"/>
                    </a:cubicBezTo>
                    <a:cubicBezTo>
                      <a:pt x="11123" y="8843"/>
                      <a:pt x="11815" y="8837"/>
                      <a:pt x="12510" y="8831"/>
                    </a:cubicBezTo>
                    <a:lnTo>
                      <a:pt x="12510" y="8831"/>
                    </a:lnTo>
                    <a:lnTo>
                      <a:pt x="12249" y="9408"/>
                    </a:lnTo>
                    <a:cubicBezTo>
                      <a:pt x="11153" y="9417"/>
                      <a:pt x="10009" y="9436"/>
                      <a:pt x="8910" y="9436"/>
                    </a:cubicBezTo>
                    <a:cubicBezTo>
                      <a:pt x="8244" y="9436"/>
                      <a:pt x="7595" y="9429"/>
                      <a:pt x="6984" y="9408"/>
                    </a:cubicBezTo>
                    <a:cubicBezTo>
                      <a:pt x="6869" y="9405"/>
                      <a:pt x="6742" y="9403"/>
                      <a:pt x="6615" y="9403"/>
                    </a:cubicBezTo>
                    <a:cubicBezTo>
                      <a:pt x="6174" y="9403"/>
                      <a:pt x="5722" y="9424"/>
                      <a:pt x="5733" y="9477"/>
                    </a:cubicBezTo>
                    <a:cubicBezTo>
                      <a:pt x="5745" y="9537"/>
                      <a:pt x="8497" y="9961"/>
                      <a:pt x="10388" y="9961"/>
                    </a:cubicBezTo>
                    <a:cubicBezTo>
                      <a:pt x="10669" y="9961"/>
                      <a:pt x="10931" y="9952"/>
                      <a:pt x="11163" y="9931"/>
                    </a:cubicBezTo>
                    <a:lnTo>
                      <a:pt x="12056" y="9807"/>
                    </a:lnTo>
                    <a:lnTo>
                      <a:pt x="12056" y="9807"/>
                    </a:lnTo>
                    <a:cubicBezTo>
                      <a:pt x="11987" y="9972"/>
                      <a:pt x="11919" y="10151"/>
                      <a:pt x="11836" y="10315"/>
                    </a:cubicBezTo>
                    <a:lnTo>
                      <a:pt x="11795" y="10315"/>
                    </a:lnTo>
                    <a:lnTo>
                      <a:pt x="11699" y="10549"/>
                    </a:lnTo>
                    <a:lnTo>
                      <a:pt x="11657" y="10618"/>
                    </a:lnTo>
                    <a:lnTo>
                      <a:pt x="10035" y="10618"/>
                    </a:lnTo>
                    <a:cubicBezTo>
                      <a:pt x="8670" y="10618"/>
                      <a:pt x="7310" y="10630"/>
                      <a:pt x="5957" y="10630"/>
                    </a:cubicBezTo>
                    <a:cubicBezTo>
                      <a:pt x="5281" y="10630"/>
                      <a:pt x="4605" y="10627"/>
                      <a:pt x="3932" y="10618"/>
                    </a:cubicBezTo>
                    <a:cubicBezTo>
                      <a:pt x="3629" y="10604"/>
                      <a:pt x="3341" y="10467"/>
                      <a:pt x="3135" y="10233"/>
                    </a:cubicBezTo>
                    <a:cubicBezTo>
                      <a:pt x="2983" y="9999"/>
                      <a:pt x="2901" y="9697"/>
                      <a:pt x="2928" y="9408"/>
                    </a:cubicBezTo>
                    <a:cubicBezTo>
                      <a:pt x="2928" y="8762"/>
                      <a:pt x="2777" y="7937"/>
                      <a:pt x="3327" y="7539"/>
                    </a:cubicBezTo>
                    <a:cubicBezTo>
                      <a:pt x="3570" y="7357"/>
                      <a:pt x="3823" y="7346"/>
                      <a:pt x="4077" y="7346"/>
                    </a:cubicBezTo>
                    <a:close/>
                    <a:moveTo>
                      <a:pt x="15330" y="14178"/>
                    </a:moveTo>
                    <a:cubicBezTo>
                      <a:pt x="15338" y="14178"/>
                      <a:pt x="15347" y="14178"/>
                      <a:pt x="15355" y="14178"/>
                    </a:cubicBezTo>
                    <a:cubicBezTo>
                      <a:pt x="15726" y="14178"/>
                      <a:pt x="16043" y="14439"/>
                      <a:pt x="16111" y="14811"/>
                    </a:cubicBezTo>
                    <a:cubicBezTo>
                      <a:pt x="15921" y="14789"/>
                      <a:pt x="15728" y="14778"/>
                      <a:pt x="15535" y="14778"/>
                    </a:cubicBezTo>
                    <a:cubicBezTo>
                      <a:pt x="15227" y="14778"/>
                      <a:pt x="14917" y="14806"/>
                      <a:pt x="14613" y="14866"/>
                    </a:cubicBezTo>
                    <a:cubicBezTo>
                      <a:pt x="14640" y="14476"/>
                      <a:pt x="14956" y="14178"/>
                      <a:pt x="15330" y="14178"/>
                    </a:cubicBezTo>
                    <a:close/>
                    <a:moveTo>
                      <a:pt x="16147" y="11580"/>
                    </a:moveTo>
                    <a:cubicBezTo>
                      <a:pt x="17568" y="11580"/>
                      <a:pt x="18709" y="12751"/>
                      <a:pt x="18696" y="14178"/>
                    </a:cubicBezTo>
                    <a:lnTo>
                      <a:pt x="18696" y="16007"/>
                    </a:lnTo>
                    <a:cubicBezTo>
                      <a:pt x="18187" y="15374"/>
                      <a:pt x="17321" y="14962"/>
                      <a:pt x="16304" y="14824"/>
                    </a:cubicBezTo>
                    <a:cubicBezTo>
                      <a:pt x="16249" y="14343"/>
                      <a:pt x="15836" y="13986"/>
                      <a:pt x="15355" y="13986"/>
                    </a:cubicBezTo>
                    <a:cubicBezTo>
                      <a:pt x="14847" y="13986"/>
                      <a:pt x="14434" y="14384"/>
                      <a:pt x="14434" y="14893"/>
                    </a:cubicBezTo>
                    <a:cubicBezTo>
                      <a:pt x="14036" y="14962"/>
                      <a:pt x="13664" y="15058"/>
                      <a:pt x="13293" y="15209"/>
                    </a:cubicBezTo>
                    <a:cubicBezTo>
                      <a:pt x="12606" y="15457"/>
                      <a:pt x="11987" y="15663"/>
                      <a:pt x="11410" y="15828"/>
                    </a:cubicBezTo>
                    <a:lnTo>
                      <a:pt x="11822" y="14893"/>
                    </a:lnTo>
                    <a:lnTo>
                      <a:pt x="11850" y="14893"/>
                    </a:lnTo>
                    <a:lnTo>
                      <a:pt x="12166" y="14219"/>
                    </a:lnTo>
                    <a:lnTo>
                      <a:pt x="12111" y="14219"/>
                    </a:lnTo>
                    <a:lnTo>
                      <a:pt x="12895" y="12474"/>
                    </a:lnTo>
                    <a:lnTo>
                      <a:pt x="13211" y="11773"/>
                    </a:lnTo>
                    <a:lnTo>
                      <a:pt x="13266" y="11786"/>
                    </a:lnTo>
                    <a:cubicBezTo>
                      <a:pt x="13280" y="11718"/>
                      <a:pt x="13307" y="11649"/>
                      <a:pt x="13348" y="11580"/>
                    </a:cubicBezTo>
                    <a:lnTo>
                      <a:pt x="16098" y="11580"/>
                    </a:lnTo>
                    <a:cubicBezTo>
                      <a:pt x="16114" y="11580"/>
                      <a:pt x="16131" y="11580"/>
                      <a:pt x="16147" y="11580"/>
                    </a:cubicBezTo>
                    <a:close/>
                    <a:moveTo>
                      <a:pt x="3942" y="11570"/>
                    </a:moveTo>
                    <a:cubicBezTo>
                      <a:pt x="4218" y="11570"/>
                      <a:pt x="4495" y="11580"/>
                      <a:pt x="4770" y="11580"/>
                    </a:cubicBezTo>
                    <a:lnTo>
                      <a:pt x="11259" y="11580"/>
                    </a:lnTo>
                    <a:cubicBezTo>
                      <a:pt x="11011" y="12130"/>
                      <a:pt x="10764" y="12694"/>
                      <a:pt x="10503" y="13257"/>
                    </a:cubicBezTo>
                    <a:lnTo>
                      <a:pt x="10475" y="13230"/>
                    </a:lnTo>
                    <a:lnTo>
                      <a:pt x="10159" y="13917"/>
                    </a:lnTo>
                    <a:lnTo>
                      <a:pt x="10200" y="13945"/>
                    </a:lnTo>
                    <a:lnTo>
                      <a:pt x="9843" y="14769"/>
                    </a:lnTo>
                    <a:lnTo>
                      <a:pt x="9252" y="16062"/>
                    </a:lnTo>
                    <a:lnTo>
                      <a:pt x="9018" y="16062"/>
                    </a:lnTo>
                    <a:cubicBezTo>
                      <a:pt x="8684" y="15049"/>
                      <a:pt x="7760" y="14458"/>
                      <a:pt x="6808" y="14458"/>
                    </a:cubicBezTo>
                    <a:cubicBezTo>
                      <a:pt x="6312" y="14458"/>
                      <a:pt x="5808" y="14618"/>
                      <a:pt x="5375" y="14962"/>
                    </a:cubicBezTo>
                    <a:cubicBezTo>
                      <a:pt x="5021" y="14842"/>
                      <a:pt x="4685" y="14789"/>
                      <a:pt x="4367" y="14789"/>
                    </a:cubicBezTo>
                    <a:cubicBezTo>
                      <a:pt x="2711" y="14789"/>
                      <a:pt x="1555" y="16225"/>
                      <a:pt x="990" y="17148"/>
                    </a:cubicBezTo>
                    <a:lnTo>
                      <a:pt x="990" y="14123"/>
                    </a:lnTo>
                    <a:cubicBezTo>
                      <a:pt x="990" y="13257"/>
                      <a:pt x="1430" y="12446"/>
                      <a:pt x="2159" y="11965"/>
                    </a:cubicBezTo>
                    <a:cubicBezTo>
                      <a:pt x="2711" y="11622"/>
                      <a:pt x="3322" y="11570"/>
                      <a:pt x="3942" y="11570"/>
                    </a:cubicBezTo>
                    <a:close/>
                    <a:moveTo>
                      <a:pt x="20724" y="15024"/>
                    </a:moveTo>
                    <a:cubicBezTo>
                      <a:pt x="20875" y="15024"/>
                      <a:pt x="21028" y="15026"/>
                      <a:pt x="21184" y="15031"/>
                    </a:cubicBezTo>
                    <a:lnTo>
                      <a:pt x="21514" y="15031"/>
                    </a:lnTo>
                    <a:lnTo>
                      <a:pt x="21692" y="15072"/>
                    </a:lnTo>
                    <a:lnTo>
                      <a:pt x="21995" y="15168"/>
                    </a:lnTo>
                    <a:lnTo>
                      <a:pt x="22009" y="15168"/>
                    </a:lnTo>
                    <a:lnTo>
                      <a:pt x="22215" y="15278"/>
                    </a:lnTo>
                    <a:lnTo>
                      <a:pt x="22462" y="15443"/>
                    </a:lnTo>
                    <a:lnTo>
                      <a:pt x="22600" y="15567"/>
                    </a:lnTo>
                    <a:cubicBezTo>
                      <a:pt x="22682" y="15635"/>
                      <a:pt x="22765" y="15704"/>
                      <a:pt x="22833" y="15787"/>
                    </a:cubicBezTo>
                    <a:lnTo>
                      <a:pt x="22847" y="15787"/>
                    </a:lnTo>
                    <a:lnTo>
                      <a:pt x="22971" y="15979"/>
                    </a:lnTo>
                    <a:lnTo>
                      <a:pt x="23122" y="16240"/>
                    </a:lnTo>
                    <a:cubicBezTo>
                      <a:pt x="23122" y="16254"/>
                      <a:pt x="23122" y="16268"/>
                      <a:pt x="23136" y="16268"/>
                    </a:cubicBezTo>
                    <a:lnTo>
                      <a:pt x="23191" y="16419"/>
                    </a:lnTo>
                    <a:cubicBezTo>
                      <a:pt x="23218" y="16515"/>
                      <a:pt x="23246" y="16611"/>
                      <a:pt x="23260" y="16721"/>
                    </a:cubicBezTo>
                    <a:cubicBezTo>
                      <a:pt x="23273" y="16735"/>
                      <a:pt x="23273" y="16776"/>
                      <a:pt x="23273" y="16804"/>
                    </a:cubicBezTo>
                    <a:cubicBezTo>
                      <a:pt x="23273" y="16800"/>
                      <a:pt x="23274" y="16798"/>
                      <a:pt x="23274" y="16798"/>
                    </a:cubicBezTo>
                    <a:cubicBezTo>
                      <a:pt x="23278" y="16798"/>
                      <a:pt x="23301" y="16956"/>
                      <a:pt x="23301" y="16969"/>
                    </a:cubicBezTo>
                    <a:lnTo>
                      <a:pt x="23301" y="23553"/>
                    </a:lnTo>
                    <a:cubicBezTo>
                      <a:pt x="23287" y="23828"/>
                      <a:pt x="23315" y="24076"/>
                      <a:pt x="23301" y="24296"/>
                    </a:cubicBezTo>
                    <a:cubicBezTo>
                      <a:pt x="23301" y="24351"/>
                      <a:pt x="23287" y="24392"/>
                      <a:pt x="23273" y="24447"/>
                    </a:cubicBezTo>
                    <a:lnTo>
                      <a:pt x="23273" y="24516"/>
                    </a:lnTo>
                    <a:cubicBezTo>
                      <a:pt x="23260" y="24626"/>
                      <a:pt x="23232" y="24722"/>
                      <a:pt x="23191" y="24818"/>
                    </a:cubicBezTo>
                    <a:lnTo>
                      <a:pt x="23136" y="24983"/>
                    </a:lnTo>
                    <a:lnTo>
                      <a:pt x="23122" y="24983"/>
                    </a:lnTo>
                    <a:cubicBezTo>
                      <a:pt x="23095" y="25066"/>
                      <a:pt x="23012" y="25162"/>
                      <a:pt x="22971" y="25272"/>
                    </a:cubicBezTo>
                    <a:lnTo>
                      <a:pt x="22861" y="25423"/>
                    </a:lnTo>
                    <a:lnTo>
                      <a:pt x="22847" y="25423"/>
                    </a:lnTo>
                    <a:lnTo>
                      <a:pt x="22641" y="25643"/>
                    </a:lnTo>
                    <a:lnTo>
                      <a:pt x="22517" y="25753"/>
                    </a:lnTo>
                    <a:cubicBezTo>
                      <a:pt x="22517" y="25767"/>
                      <a:pt x="22517" y="25767"/>
                      <a:pt x="22503" y="25767"/>
                    </a:cubicBezTo>
                    <a:lnTo>
                      <a:pt x="22215" y="25945"/>
                    </a:lnTo>
                    <a:lnTo>
                      <a:pt x="22022" y="26042"/>
                    </a:lnTo>
                    <a:lnTo>
                      <a:pt x="21734" y="26151"/>
                    </a:lnTo>
                    <a:lnTo>
                      <a:pt x="21569" y="26179"/>
                    </a:lnTo>
                    <a:lnTo>
                      <a:pt x="19617" y="26179"/>
                    </a:lnTo>
                    <a:lnTo>
                      <a:pt x="19617" y="15031"/>
                    </a:lnTo>
                    <a:lnTo>
                      <a:pt x="19809" y="15031"/>
                    </a:lnTo>
                    <a:cubicBezTo>
                      <a:pt x="20121" y="15031"/>
                      <a:pt x="20420" y="15024"/>
                      <a:pt x="20724" y="15024"/>
                    </a:cubicBezTo>
                    <a:close/>
                    <a:moveTo>
                      <a:pt x="16967" y="1"/>
                    </a:moveTo>
                    <a:cubicBezTo>
                      <a:pt x="16642" y="1"/>
                      <a:pt x="16342" y="154"/>
                      <a:pt x="16208" y="459"/>
                    </a:cubicBezTo>
                    <a:lnTo>
                      <a:pt x="15850" y="1270"/>
                    </a:lnTo>
                    <a:lnTo>
                      <a:pt x="15850" y="1325"/>
                    </a:lnTo>
                    <a:lnTo>
                      <a:pt x="15795" y="1284"/>
                    </a:lnTo>
                    <a:cubicBezTo>
                      <a:pt x="15713" y="1504"/>
                      <a:pt x="15616" y="1738"/>
                      <a:pt x="15506" y="1971"/>
                    </a:cubicBezTo>
                    <a:cubicBezTo>
                      <a:pt x="15474" y="2055"/>
                      <a:pt x="15468" y="2082"/>
                      <a:pt x="15475" y="2082"/>
                    </a:cubicBezTo>
                    <a:cubicBezTo>
                      <a:pt x="15487" y="2082"/>
                      <a:pt x="15543" y="1984"/>
                      <a:pt x="15547" y="1984"/>
                    </a:cubicBezTo>
                    <a:cubicBezTo>
                      <a:pt x="15548" y="1984"/>
                      <a:pt x="15548" y="1985"/>
                      <a:pt x="15548" y="1985"/>
                    </a:cubicBezTo>
                    <a:cubicBezTo>
                      <a:pt x="15342" y="2466"/>
                      <a:pt x="15135" y="2934"/>
                      <a:pt x="14902" y="3415"/>
                    </a:cubicBezTo>
                    <a:cubicBezTo>
                      <a:pt x="14847" y="3566"/>
                      <a:pt x="14792" y="3703"/>
                      <a:pt x="14723" y="3841"/>
                    </a:cubicBezTo>
                    <a:lnTo>
                      <a:pt x="14682" y="3813"/>
                    </a:lnTo>
                    <a:lnTo>
                      <a:pt x="14379" y="4501"/>
                    </a:lnTo>
                    <a:cubicBezTo>
                      <a:pt x="14393" y="4514"/>
                      <a:pt x="14407" y="4514"/>
                      <a:pt x="14407" y="4528"/>
                    </a:cubicBezTo>
                    <a:cubicBezTo>
                      <a:pt x="14173" y="5092"/>
                      <a:pt x="13912" y="5655"/>
                      <a:pt x="13651" y="6219"/>
                    </a:cubicBezTo>
                    <a:lnTo>
                      <a:pt x="13609" y="6219"/>
                    </a:lnTo>
                    <a:cubicBezTo>
                      <a:pt x="13541" y="6370"/>
                      <a:pt x="13472" y="6508"/>
                      <a:pt x="13417" y="6645"/>
                    </a:cubicBezTo>
                    <a:lnTo>
                      <a:pt x="3946" y="6645"/>
                    </a:lnTo>
                    <a:cubicBezTo>
                      <a:pt x="3080" y="6645"/>
                      <a:pt x="2351" y="7277"/>
                      <a:pt x="2241" y="8144"/>
                    </a:cubicBezTo>
                    <a:cubicBezTo>
                      <a:pt x="2227" y="8432"/>
                      <a:pt x="2214" y="8721"/>
                      <a:pt x="2227" y="9023"/>
                    </a:cubicBezTo>
                    <a:cubicBezTo>
                      <a:pt x="2214" y="9326"/>
                      <a:pt x="2227" y="9628"/>
                      <a:pt x="2269" y="9931"/>
                    </a:cubicBezTo>
                    <a:cubicBezTo>
                      <a:pt x="2324" y="10247"/>
                      <a:pt x="2475" y="10522"/>
                      <a:pt x="2708" y="10755"/>
                    </a:cubicBezTo>
                    <a:cubicBezTo>
                      <a:pt x="2379" y="10824"/>
                      <a:pt x="2062" y="10948"/>
                      <a:pt x="1760" y="11113"/>
                    </a:cubicBezTo>
                    <a:cubicBezTo>
                      <a:pt x="743" y="11731"/>
                      <a:pt x="97" y="12817"/>
                      <a:pt x="55" y="14013"/>
                    </a:cubicBezTo>
                    <a:cubicBezTo>
                      <a:pt x="28" y="14618"/>
                      <a:pt x="42" y="15223"/>
                      <a:pt x="42" y="15814"/>
                    </a:cubicBezTo>
                    <a:lnTo>
                      <a:pt x="42" y="28805"/>
                    </a:lnTo>
                    <a:cubicBezTo>
                      <a:pt x="42" y="29533"/>
                      <a:pt x="0" y="30289"/>
                      <a:pt x="138" y="30990"/>
                    </a:cubicBezTo>
                    <a:cubicBezTo>
                      <a:pt x="413" y="32159"/>
                      <a:pt x="1251" y="33107"/>
                      <a:pt x="2379" y="33520"/>
                    </a:cubicBezTo>
                    <a:cubicBezTo>
                      <a:pt x="2800" y="33656"/>
                      <a:pt x="3233" y="33714"/>
                      <a:pt x="3667" y="33714"/>
                    </a:cubicBezTo>
                    <a:cubicBezTo>
                      <a:pt x="3714" y="33714"/>
                      <a:pt x="3761" y="33713"/>
                      <a:pt x="3808" y="33712"/>
                    </a:cubicBezTo>
                    <a:lnTo>
                      <a:pt x="16153" y="33712"/>
                    </a:lnTo>
                    <a:cubicBezTo>
                      <a:pt x="17349" y="33712"/>
                      <a:pt x="18462" y="33094"/>
                      <a:pt x="19108" y="32076"/>
                    </a:cubicBezTo>
                    <a:cubicBezTo>
                      <a:pt x="19452" y="31485"/>
                      <a:pt x="19630" y="30812"/>
                      <a:pt x="19617" y="30138"/>
                    </a:cubicBezTo>
                    <a:lnTo>
                      <a:pt x="19617" y="27691"/>
                    </a:lnTo>
                    <a:lnTo>
                      <a:pt x="21184" y="27691"/>
                    </a:lnTo>
                    <a:cubicBezTo>
                      <a:pt x="23136" y="27664"/>
                      <a:pt x="24703" y="26069"/>
                      <a:pt x="24703" y="24117"/>
                    </a:cubicBezTo>
                    <a:lnTo>
                      <a:pt x="24703" y="17642"/>
                    </a:lnTo>
                    <a:cubicBezTo>
                      <a:pt x="24717" y="17285"/>
                      <a:pt x="24689" y="16928"/>
                      <a:pt x="24648" y="16584"/>
                    </a:cubicBezTo>
                    <a:cubicBezTo>
                      <a:pt x="24483" y="15525"/>
                      <a:pt x="23837" y="14604"/>
                      <a:pt x="22916" y="14082"/>
                    </a:cubicBezTo>
                    <a:cubicBezTo>
                      <a:pt x="22256" y="13711"/>
                      <a:pt x="21541" y="13628"/>
                      <a:pt x="20799" y="13628"/>
                    </a:cubicBezTo>
                    <a:lnTo>
                      <a:pt x="19589" y="13628"/>
                    </a:lnTo>
                    <a:cubicBezTo>
                      <a:pt x="19479" y="12969"/>
                      <a:pt x="19204" y="12350"/>
                      <a:pt x="18778" y="11841"/>
                    </a:cubicBezTo>
                    <a:cubicBezTo>
                      <a:pt x="18297" y="11291"/>
                      <a:pt x="17665" y="10907"/>
                      <a:pt x="16977" y="10755"/>
                    </a:cubicBezTo>
                    <a:cubicBezTo>
                      <a:pt x="17032" y="10673"/>
                      <a:pt x="17101" y="10590"/>
                      <a:pt x="17156" y="10508"/>
                    </a:cubicBezTo>
                    <a:cubicBezTo>
                      <a:pt x="17376" y="10178"/>
                      <a:pt x="17472" y="9793"/>
                      <a:pt x="17445" y="9394"/>
                    </a:cubicBezTo>
                    <a:cubicBezTo>
                      <a:pt x="17445" y="8638"/>
                      <a:pt x="17555" y="7827"/>
                      <a:pt x="17032" y="7236"/>
                    </a:cubicBezTo>
                    <a:cubicBezTo>
                      <a:pt x="16546" y="6658"/>
                      <a:pt x="16110" y="6645"/>
                      <a:pt x="15567" y="6645"/>
                    </a:cubicBezTo>
                    <a:cubicBezTo>
                      <a:pt x="15543" y="6645"/>
                      <a:pt x="15518" y="6645"/>
                      <a:pt x="15493" y="6645"/>
                    </a:cubicBezTo>
                    <a:lnTo>
                      <a:pt x="16001" y="5490"/>
                    </a:lnTo>
                    <a:lnTo>
                      <a:pt x="16056" y="5490"/>
                    </a:lnTo>
                    <a:lnTo>
                      <a:pt x="16235" y="5078"/>
                    </a:lnTo>
                    <a:cubicBezTo>
                      <a:pt x="16276" y="4996"/>
                      <a:pt x="16318" y="4913"/>
                      <a:pt x="16345" y="4831"/>
                    </a:cubicBezTo>
                    <a:lnTo>
                      <a:pt x="16318" y="4789"/>
                    </a:lnTo>
                    <a:cubicBezTo>
                      <a:pt x="16606" y="4116"/>
                      <a:pt x="16922" y="3456"/>
                      <a:pt x="17211" y="2769"/>
                    </a:cubicBezTo>
                    <a:lnTo>
                      <a:pt x="17266" y="2769"/>
                    </a:lnTo>
                    <a:lnTo>
                      <a:pt x="17568" y="2095"/>
                    </a:lnTo>
                    <a:lnTo>
                      <a:pt x="17527" y="2095"/>
                    </a:lnTo>
                    <a:lnTo>
                      <a:pt x="17788" y="1463"/>
                    </a:lnTo>
                    <a:lnTo>
                      <a:pt x="17830" y="1408"/>
                    </a:lnTo>
                    <a:cubicBezTo>
                      <a:pt x="18022" y="954"/>
                      <a:pt x="17967" y="390"/>
                      <a:pt x="17486" y="129"/>
                    </a:cubicBezTo>
                    <a:cubicBezTo>
                      <a:pt x="17319" y="44"/>
                      <a:pt x="17140" y="1"/>
                      <a:pt x="169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8" name="Google Shape;2918;p14"/>
              <p:cNvSpPr/>
              <p:nvPr/>
            </p:nvSpPr>
            <p:spPr>
              <a:xfrm>
                <a:off x="746400" y="4043750"/>
                <a:ext cx="682875" cy="907525"/>
              </a:xfrm>
              <a:custGeom>
                <a:rect b="b" l="l" r="r" t="t"/>
                <a:pathLst>
                  <a:path extrusionOk="0" h="36301" w="27315">
                    <a:moveTo>
                      <a:pt x="17898" y="2120"/>
                    </a:moveTo>
                    <a:cubicBezTo>
                      <a:pt x="17906" y="2135"/>
                      <a:pt x="17913" y="2151"/>
                      <a:pt x="17919" y="2166"/>
                    </a:cubicBezTo>
                    <a:lnTo>
                      <a:pt x="17919" y="2166"/>
                    </a:lnTo>
                    <a:cubicBezTo>
                      <a:pt x="17919" y="2166"/>
                      <a:pt x="17919" y="2167"/>
                      <a:pt x="17919" y="2167"/>
                    </a:cubicBezTo>
                    <a:lnTo>
                      <a:pt x="17919" y="2167"/>
                    </a:lnTo>
                    <a:lnTo>
                      <a:pt x="17898" y="2120"/>
                    </a:lnTo>
                    <a:close/>
                    <a:moveTo>
                      <a:pt x="17994" y="2339"/>
                    </a:moveTo>
                    <a:cubicBezTo>
                      <a:pt x="17998" y="2345"/>
                      <a:pt x="18001" y="2351"/>
                      <a:pt x="18005" y="2357"/>
                    </a:cubicBezTo>
                    <a:lnTo>
                      <a:pt x="18005" y="2357"/>
                    </a:lnTo>
                    <a:cubicBezTo>
                      <a:pt x="18003" y="2354"/>
                      <a:pt x="18000" y="2352"/>
                      <a:pt x="17998" y="2349"/>
                    </a:cubicBezTo>
                    <a:lnTo>
                      <a:pt x="17998" y="2349"/>
                    </a:lnTo>
                    <a:lnTo>
                      <a:pt x="17994" y="2339"/>
                    </a:lnTo>
                    <a:close/>
                    <a:moveTo>
                      <a:pt x="18464" y="2490"/>
                    </a:moveTo>
                    <a:lnTo>
                      <a:pt x="18464" y="2490"/>
                    </a:lnTo>
                    <a:cubicBezTo>
                      <a:pt x="18464" y="2490"/>
                      <a:pt x="18463" y="2491"/>
                      <a:pt x="18463" y="2491"/>
                    </a:cubicBezTo>
                    <a:lnTo>
                      <a:pt x="18463" y="2491"/>
                    </a:lnTo>
                    <a:lnTo>
                      <a:pt x="18438" y="2502"/>
                    </a:lnTo>
                    <a:lnTo>
                      <a:pt x="18438" y="2502"/>
                    </a:lnTo>
                    <a:cubicBezTo>
                      <a:pt x="18445" y="2498"/>
                      <a:pt x="18454" y="2494"/>
                      <a:pt x="18464" y="2490"/>
                    </a:cubicBezTo>
                    <a:close/>
                    <a:moveTo>
                      <a:pt x="18221" y="2558"/>
                    </a:moveTo>
                    <a:cubicBezTo>
                      <a:pt x="18223" y="2559"/>
                      <a:pt x="18224" y="2560"/>
                      <a:pt x="18225" y="2561"/>
                    </a:cubicBezTo>
                    <a:lnTo>
                      <a:pt x="18225" y="2561"/>
                    </a:lnTo>
                    <a:lnTo>
                      <a:pt x="18210" y="2563"/>
                    </a:lnTo>
                    <a:lnTo>
                      <a:pt x="18210" y="2563"/>
                    </a:lnTo>
                    <a:cubicBezTo>
                      <a:pt x="18209" y="2562"/>
                      <a:pt x="18208" y="2561"/>
                      <a:pt x="18206" y="2560"/>
                    </a:cubicBezTo>
                    <a:lnTo>
                      <a:pt x="18206" y="2560"/>
                    </a:lnTo>
                    <a:cubicBezTo>
                      <a:pt x="18211" y="2559"/>
                      <a:pt x="18216" y="2558"/>
                      <a:pt x="18221" y="2558"/>
                    </a:cubicBezTo>
                    <a:close/>
                    <a:moveTo>
                      <a:pt x="16840" y="9130"/>
                    </a:moveTo>
                    <a:cubicBezTo>
                      <a:pt x="16886" y="9134"/>
                      <a:pt x="16932" y="9139"/>
                      <a:pt x="16977" y="9147"/>
                    </a:cubicBezTo>
                    <a:lnTo>
                      <a:pt x="16977" y="9147"/>
                    </a:lnTo>
                    <a:lnTo>
                      <a:pt x="16840" y="9130"/>
                    </a:lnTo>
                    <a:close/>
                    <a:moveTo>
                      <a:pt x="5196" y="9144"/>
                    </a:moveTo>
                    <a:lnTo>
                      <a:pt x="5142" y="9169"/>
                    </a:lnTo>
                    <a:lnTo>
                      <a:pt x="5142" y="9169"/>
                    </a:lnTo>
                    <a:cubicBezTo>
                      <a:pt x="5160" y="9160"/>
                      <a:pt x="5178" y="9152"/>
                      <a:pt x="5196" y="9144"/>
                    </a:cubicBezTo>
                    <a:close/>
                    <a:moveTo>
                      <a:pt x="17147" y="9126"/>
                    </a:moveTo>
                    <a:cubicBezTo>
                      <a:pt x="17148" y="9126"/>
                      <a:pt x="17182" y="9150"/>
                      <a:pt x="17221" y="9177"/>
                    </a:cubicBezTo>
                    <a:lnTo>
                      <a:pt x="17221" y="9177"/>
                    </a:lnTo>
                    <a:cubicBezTo>
                      <a:pt x="17218" y="9176"/>
                      <a:pt x="17214" y="9174"/>
                      <a:pt x="17211" y="9172"/>
                    </a:cubicBezTo>
                    <a:cubicBezTo>
                      <a:pt x="17164" y="9139"/>
                      <a:pt x="17146" y="9126"/>
                      <a:pt x="17147" y="9126"/>
                    </a:cubicBezTo>
                    <a:close/>
                    <a:moveTo>
                      <a:pt x="17294" y="9193"/>
                    </a:moveTo>
                    <a:cubicBezTo>
                      <a:pt x="17294" y="9193"/>
                      <a:pt x="17298" y="9198"/>
                      <a:pt x="17306" y="9209"/>
                    </a:cubicBezTo>
                    <a:lnTo>
                      <a:pt x="17306" y="9209"/>
                    </a:lnTo>
                    <a:cubicBezTo>
                      <a:pt x="17298" y="9198"/>
                      <a:pt x="17294" y="9193"/>
                      <a:pt x="17294" y="9193"/>
                    </a:cubicBezTo>
                    <a:close/>
                    <a:moveTo>
                      <a:pt x="5031" y="9213"/>
                    </a:moveTo>
                    <a:cubicBezTo>
                      <a:pt x="5034" y="9213"/>
                      <a:pt x="5027" y="9218"/>
                      <a:pt x="5015" y="9226"/>
                    </a:cubicBezTo>
                    <a:lnTo>
                      <a:pt x="5015" y="9226"/>
                    </a:lnTo>
                    <a:lnTo>
                      <a:pt x="5010" y="9229"/>
                    </a:lnTo>
                    <a:lnTo>
                      <a:pt x="5010" y="9229"/>
                    </a:lnTo>
                    <a:lnTo>
                      <a:pt x="5031" y="9213"/>
                    </a:lnTo>
                    <a:close/>
                    <a:moveTo>
                      <a:pt x="4969" y="9247"/>
                    </a:moveTo>
                    <a:cubicBezTo>
                      <a:pt x="4970" y="9247"/>
                      <a:pt x="4970" y="9247"/>
                      <a:pt x="4970" y="9247"/>
                    </a:cubicBezTo>
                    <a:lnTo>
                      <a:pt x="4970" y="9247"/>
                    </a:lnTo>
                    <a:lnTo>
                      <a:pt x="4955" y="9254"/>
                    </a:lnTo>
                    <a:lnTo>
                      <a:pt x="4955" y="9254"/>
                    </a:lnTo>
                    <a:cubicBezTo>
                      <a:pt x="4961" y="9249"/>
                      <a:pt x="4966" y="9247"/>
                      <a:pt x="4969" y="9247"/>
                    </a:cubicBezTo>
                    <a:close/>
                    <a:moveTo>
                      <a:pt x="4973" y="9251"/>
                    </a:moveTo>
                    <a:lnTo>
                      <a:pt x="4973" y="9251"/>
                    </a:lnTo>
                    <a:cubicBezTo>
                      <a:pt x="4973" y="9252"/>
                      <a:pt x="4973" y="9254"/>
                      <a:pt x="4972" y="9256"/>
                    </a:cubicBezTo>
                    <a:lnTo>
                      <a:pt x="4972" y="9256"/>
                    </a:lnTo>
                    <a:cubicBezTo>
                      <a:pt x="4954" y="9268"/>
                      <a:pt x="4934" y="9281"/>
                      <a:pt x="4916" y="9293"/>
                    </a:cubicBezTo>
                    <a:lnTo>
                      <a:pt x="4916" y="9293"/>
                    </a:lnTo>
                    <a:cubicBezTo>
                      <a:pt x="4927" y="9279"/>
                      <a:pt x="4937" y="9269"/>
                      <a:pt x="4946" y="9261"/>
                    </a:cubicBezTo>
                    <a:lnTo>
                      <a:pt x="4946" y="9261"/>
                    </a:lnTo>
                    <a:cubicBezTo>
                      <a:pt x="4955" y="9258"/>
                      <a:pt x="4964" y="9254"/>
                      <a:pt x="4973" y="9251"/>
                    </a:cubicBezTo>
                    <a:close/>
                    <a:moveTo>
                      <a:pt x="4921" y="9295"/>
                    </a:moveTo>
                    <a:cubicBezTo>
                      <a:pt x="4907" y="9317"/>
                      <a:pt x="4893" y="9338"/>
                      <a:pt x="4876" y="9358"/>
                    </a:cubicBezTo>
                    <a:lnTo>
                      <a:pt x="4876" y="9358"/>
                    </a:lnTo>
                    <a:cubicBezTo>
                      <a:pt x="4882" y="9346"/>
                      <a:pt x="4888" y="9335"/>
                      <a:pt x="4894" y="9323"/>
                    </a:cubicBezTo>
                    <a:cubicBezTo>
                      <a:pt x="4899" y="9316"/>
                      <a:pt x="4903" y="9310"/>
                      <a:pt x="4907" y="9304"/>
                    </a:cubicBezTo>
                    <a:lnTo>
                      <a:pt x="4907" y="9304"/>
                    </a:lnTo>
                    <a:cubicBezTo>
                      <a:pt x="4912" y="9301"/>
                      <a:pt x="4916" y="9298"/>
                      <a:pt x="4921" y="9295"/>
                    </a:cubicBezTo>
                    <a:close/>
                    <a:moveTo>
                      <a:pt x="4825" y="10986"/>
                    </a:moveTo>
                    <a:lnTo>
                      <a:pt x="4825" y="10986"/>
                    </a:lnTo>
                    <a:cubicBezTo>
                      <a:pt x="4832" y="10995"/>
                      <a:pt x="4838" y="11003"/>
                      <a:pt x="4844" y="11012"/>
                    </a:cubicBezTo>
                    <a:lnTo>
                      <a:pt x="4844" y="11012"/>
                    </a:lnTo>
                    <a:lnTo>
                      <a:pt x="4852" y="11029"/>
                    </a:lnTo>
                    <a:lnTo>
                      <a:pt x="4852" y="11029"/>
                    </a:lnTo>
                    <a:cubicBezTo>
                      <a:pt x="4841" y="11017"/>
                      <a:pt x="4831" y="11003"/>
                      <a:pt x="4825" y="10986"/>
                    </a:cubicBezTo>
                    <a:close/>
                    <a:moveTo>
                      <a:pt x="17357" y="11070"/>
                    </a:moveTo>
                    <a:lnTo>
                      <a:pt x="17357" y="11070"/>
                    </a:lnTo>
                    <a:cubicBezTo>
                      <a:pt x="17349" y="11081"/>
                      <a:pt x="17345" y="11086"/>
                      <a:pt x="17345" y="11086"/>
                    </a:cubicBezTo>
                    <a:cubicBezTo>
                      <a:pt x="17345" y="11086"/>
                      <a:pt x="17349" y="11081"/>
                      <a:pt x="17357" y="11070"/>
                    </a:cubicBezTo>
                    <a:close/>
                    <a:moveTo>
                      <a:pt x="4931" y="11129"/>
                    </a:moveTo>
                    <a:cubicBezTo>
                      <a:pt x="4940" y="11141"/>
                      <a:pt x="4945" y="11147"/>
                      <a:pt x="4945" y="11147"/>
                    </a:cubicBezTo>
                    <a:cubicBezTo>
                      <a:pt x="4944" y="11147"/>
                      <a:pt x="4940" y="11141"/>
                      <a:pt x="4931" y="11129"/>
                    </a:cubicBezTo>
                    <a:close/>
                    <a:moveTo>
                      <a:pt x="4069" y="13309"/>
                    </a:moveTo>
                    <a:lnTo>
                      <a:pt x="4011" y="13332"/>
                    </a:lnTo>
                    <a:lnTo>
                      <a:pt x="4011" y="13332"/>
                    </a:lnTo>
                    <a:cubicBezTo>
                      <a:pt x="4030" y="13324"/>
                      <a:pt x="4050" y="13317"/>
                      <a:pt x="4069" y="13309"/>
                    </a:cubicBezTo>
                    <a:close/>
                    <a:moveTo>
                      <a:pt x="4005" y="13334"/>
                    </a:moveTo>
                    <a:lnTo>
                      <a:pt x="3753" y="13433"/>
                    </a:lnTo>
                    <a:cubicBezTo>
                      <a:pt x="3837" y="13397"/>
                      <a:pt x="3920" y="13364"/>
                      <a:pt x="4005" y="13334"/>
                    </a:cubicBezTo>
                    <a:close/>
                    <a:moveTo>
                      <a:pt x="3547" y="13557"/>
                    </a:moveTo>
                    <a:lnTo>
                      <a:pt x="3547" y="13557"/>
                    </a:lnTo>
                    <a:cubicBezTo>
                      <a:pt x="3547" y="13559"/>
                      <a:pt x="3545" y="13563"/>
                      <a:pt x="3541" y="13567"/>
                    </a:cubicBezTo>
                    <a:lnTo>
                      <a:pt x="3541" y="13567"/>
                    </a:lnTo>
                    <a:cubicBezTo>
                      <a:pt x="3543" y="13564"/>
                      <a:pt x="3545" y="13560"/>
                      <a:pt x="3547" y="13557"/>
                    </a:cubicBezTo>
                    <a:close/>
                    <a:moveTo>
                      <a:pt x="3461" y="13636"/>
                    </a:moveTo>
                    <a:lnTo>
                      <a:pt x="3461" y="13636"/>
                    </a:lnTo>
                    <a:cubicBezTo>
                      <a:pt x="3427" y="13661"/>
                      <a:pt x="3396" y="13683"/>
                      <a:pt x="3395" y="13683"/>
                    </a:cubicBezTo>
                    <a:cubicBezTo>
                      <a:pt x="3395" y="13683"/>
                      <a:pt x="3406" y="13674"/>
                      <a:pt x="3437" y="13653"/>
                    </a:cubicBezTo>
                    <a:cubicBezTo>
                      <a:pt x="3445" y="13647"/>
                      <a:pt x="3453" y="13641"/>
                      <a:pt x="3461" y="13636"/>
                    </a:cubicBezTo>
                    <a:close/>
                    <a:moveTo>
                      <a:pt x="2864" y="14388"/>
                    </a:moveTo>
                    <a:lnTo>
                      <a:pt x="2722" y="14684"/>
                    </a:lnTo>
                    <a:cubicBezTo>
                      <a:pt x="2765" y="14584"/>
                      <a:pt x="2811" y="14484"/>
                      <a:pt x="2864" y="14388"/>
                    </a:cubicBezTo>
                    <a:close/>
                    <a:moveTo>
                      <a:pt x="23232" y="16251"/>
                    </a:moveTo>
                    <a:lnTo>
                      <a:pt x="23232" y="16251"/>
                    </a:lnTo>
                    <a:cubicBezTo>
                      <a:pt x="23304" y="16280"/>
                      <a:pt x="23375" y="16312"/>
                      <a:pt x="23443" y="16347"/>
                    </a:cubicBezTo>
                    <a:lnTo>
                      <a:pt x="23443" y="16347"/>
                    </a:lnTo>
                    <a:lnTo>
                      <a:pt x="23232" y="16251"/>
                    </a:lnTo>
                    <a:close/>
                    <a:moveTo>
                      <a:pt x="24579" y="26121"/>
                    </a:moveTo>
                    <a:cubicBezTo>
                      <a:pt x="24556" y="26180"/>
                      <a:pt x="24531" y="26236"/>
                      <a:pt x="24505" y="26291"/>
                    </a:cubicBezTo>
                    <a:lnTo>
                      <a:pt x="24505" y="26291"/>
                    </a:lnTo>
                    <a:lnTo>
                      <a:pt x="24579" y="26121"/>
                    </a:lnTo>
                    <a:close/>
                    <a:moveTo>
                      <a:pt x="24492" y="26322"/>
                    </a:moveTo>
                    <a:lnTo>
                      <a:pt x="24492" y="26322"/>
                    </a:lnTo>
                    <a:cubicBezTo>
                      <a:pt x="24476" y="26360"/>
                      <a:pt x="24459" y="26399"/>
                      <a:pt x="24442" y="26437"/>
                    </a:cubicBezTo>
                    <a:lnTo>
                      <a:pt x="24492" y="26322"/>
                    </a:lnTo>
                    <a:close/>
                    <a:moveTo>
                      <a:pt x="23479" y="27399"/>
                    </a:moveTo>
                    <a:lnTo>
                      <a:pt x="23479" y="27399"/>
                    </a:lnTo>
                    <a:cubicBezTo>
                      <a:pt x="23453" y="27412"/>
                      <a:pt x="23425" y="27425"/>
                      <a:pt x="23398" y="27436"/>
                    </a:cubicBezTo>
                    <a:lnTo>
                      <a:pt x="23398" y="27436"/>
                    </a:lnTo>
                    <a:lnTo>
                      <a:pt x="23479" y="27399"/>
                    </a:lnTo>
                    <a:close/>
                    <a:moveTo>
                      <a:pt x="2736" y="32197"/>
                    </a:moveTo>
                    <a:lnTo>
                      <a:pt x="2797" y="32332"/>
                    </a:lnTo>
                    <a:lnTo>
                      <a:pt x="2797" y="32332"/>
                    </a:lnTo>
                    <a:cubicBezTo>
                      <a:pt x="2775" y="32287"/>
                      <a:pt x="2755" y="32242"/>
                      <a:pt x="2736" y="32197"/>
                    </a:cubicBezTo>
                    <a:close/>
                    <a:moveTo>
                      <a:pt x="2989" y="32713"/>
                    </a:moveTo>
                    <a:lnTo>
                      <a:pt x="2989" y="32713"/>
                    </a:lnTo>
                    <a:cubicBezTo>
                      <a:pt x="2989" y="32713"/>
                      <a:pt x="2994" y="32719"/>
                      <a:pt x="3008" y="32736"/>
                    </a:cubicBezTo>
                    <a:lnTo>
                      <a:pt x="3008" y="32736"/>
                    </a:lnTo>
                    <a:cubicBezTo>
                      <a:pt x="2997" y="32722"/>
                      <a:pt x="2989" y="32713"/>
                      <a:pt x="2989" y="32713"/>
                    </a:cubicBezTo>
                    <a:close/>
                    <a:moveTo>
                      <a:pt x="19214" y="32767"/>
                    </a:moveTo>
                    <a:cubicBezTo>
                      <a:pt x="19122" y="32865"/>
                      <a:pt x="19096" y="32900"/>
                      <a:pt x="19101" y="32900"/>
                    </a:cubicBezTo>
                    <a:cubicBezTo>
                      <a:pt x="19106" y="32900"/>
                      <a:pt x="19155" y="32851"/>
                      <a:pt x="19190" y="32802"/>
                    </a:cubicBezTo>
                    <a:cubicBezTo>
                      <a:pt x="19198" y="32790"/>
                      <a:pt x="19206" y="32779"/>
                      <a:pt x="19214" y="32767"/>
                    </a:cubicBezTo>
                    <a:close/>
                    <a:moveTo>
                      <a:pt x="15760" y="8631"/>
                    </a:moveTo>
                    <a:cubicBezTo>
                      <a:pt x="15994" y="8959"/>
                      <a:pt x="16378" y="9159"/>
                      <a:pt x="16785" y="9172"/>
                    </a:cubicBezTo>
                    <a:lnTo>
                      <a:pt x="17099" y="9172"/>
                    </a:lnTo>
                    <a:cubicBezTo>
                      <a:pt x="17149" y="9184"/>
                      <a:pt x="17199" y="9198"/>
                      <a:pt x="17248" y="9213"/>
                    </a:cubicBezTo>
                    <a:lnTo>
                      <a:pt x="17248" y="9213"/>
                    </a:lnTo>
                    <a:lnTo>
                      <a:pt x="17321" y="9254"/>
                    </a:lnTo>
                    <a:lnTo>
                      <a:pt x="17354" y="9287"/>
                    </a:lnTo>
                    <a:lnTo>
                      <a:pt x="17354" y="9287"/>
                    </a:lnTo>
                    <a:lnTo>
                      <a:pt x="17388" y="9345"/>
                    </a:lnTo>
                    <a:lnTo>
                      <a:pt x="17388" y="9345"/>
                    </a:lnTo>
                    <a:cubicBezTo>
                      <a:pt x="17420" y="9455"/>
                      <a:pt x="17444" y="9569"/>
                      <a:pt x="17462" y="9683"/>
                    </a:cubicBezTo>
                    <a:lnTo>
                      <a:pt x="17462" y="9683"/>
                    </a:lnTo>
                    <a:cubicBezTo>
                      <a:pt x="17481" y="10068"/>
                      <a:pt x="17476" y="10458"/>
                      <a:pt x="17438" y="10843"/>
                    </a:cubicBezTo>
                    <a:lnTo>
                      <a:pt x="17438" y="10843"/>
                    </a:lnTo>
                    <a:cubicBezTo>
                      <a:pt x="17425" y="10896"/>
                      <a:pt x="17410" y="10950"/>
                      <a:pt x="17394" y="11003"/>
                    </a:cubicBezTo>
                    <a:lnTo>
                      <a:pt x="17394" y="11003"/>
                    </a:lnTo>
                    <a:lnTo>
                      <a:pt x="17393" y="11005"/>
                    </a:lnTo>
                    <a:lnTo>
                      <a:pt x="17393" y="11005"/>
                    </a:lnTo>
                    <a:lnTo>
                      <a:pt x="17348" y="11055"/>
                    </a:lnTo>
                    <a:cubicBezTo>
                      <a:pt x="16702" y="11728"/>
                      <a:pt x="16963" y="12966"/>
                      <a:pt x="17926" y="13199"/>
                    </a:cubicBezTo>
                    <a:lnTo>
                      <a:pt x="18434" y="13378"/>
                    </a:lnTo>
                    <a:lnTo>
                      <a:pt x="18132" y="13241"/>
                    </a:lnTo>
                    <a:lnTo>
                      <a:pt x="18132" y="13241"/>
                    </a:lnTo>
                    <a:cubicBezTo>
                      <a:pt x="18324" y="13309"/>
                      <a:pt x="18503" y="13406"/>
                      <a:pt x="18682" y="13529"/>
                    </a:cubicBezTo>
                    <a:lnTo>
                      <a:pt x="18781" y="13591"/>
                    </a:lnTo>
                    <a:lnTo>
                      <a:pt x="18781" y="13591"/>
                    </a:lnTo>
                    <a:lnTo>
                      <a:pt x="18970" y="13749"/>
                    </a:lnTo>
                    <a:lnTo>
                      <a:pt x="19131" y="13921"/>
                    </a:lnTo>
                    <a:lnTo>
                      <a:pt x="19131" y="13921"/>
                    </a:lnTo>
                    <a:lnTo>
                      <a:pt x="19190" y="14010"/>
                    </a:lnTo>
                    <a:cubicBezTo>
                      <a:pt x="19287" y="14160"/>
                      <a:pt x="19375" y="14319"/>
                      <a:pt x="19455" y="14479"/>
                    </a:cubicBezTo>
                    <a:lnTo>
                      <a:pt x="19455" y="14479"/>
                    </a:lnTo>
                    <a:cubicBezTo>
                      <a:pt x="19540" y="14708"/>
                      <a:pt x="19600" y="14939"/>
                      <a:pt x="19644" y="15179"/>
                    </a:cubicBezTo>
                    <a:cubicBezTo>
                      <a:pt x="19699" y="15454"/>
                      <a:pt x="19864" y="15687"/>
                      <a:pt x="20084" y="15852"/>
                    </a:cubicBezTo>
                    <a:cubicBezTo>
                      <a:pt x="20318" y="16017"/>
                      <a:pt x="20593" y="16114"/>
                      <a:pt x="20881" y="16127"/>
                    </a:cubicBezTo>
                    <a:cubicBezTo>
                      <a:pt x="21099" y="16119"/>
                      <a:pt x="21318" y="16114"/>
                      <a:pt x="21538" y="16114"/>
                    </a:cubicBezTo>
                    <a:cubicBezTo>
                      <a:pt x="21951" y="16114"/>
                      <a:pt x="22368" y="16130"/>
                      <a:pt x="22786" y="16165"/>
                    </a:cubicBezTo>
                    <a:lnTo>
                      <a:pt x="22786" y="16165"/>
                    </a:lnTo>
                    <a:cubicBezTo>
                      <a:pt x="23024" y="16208"/>
                      <a:pt x="23255" y="16274"/>
                      <a:pt x="23477" y="16365"/>
                    </a:cubicBezTo>
                    <a:lnTo>
                      <a:pt x="23477" y="16365"/>
                    </a:lnTo>
                    <a:cubicBezTo>
                      <a:pt x="23586" y="16422"/>
                      <a:pt x="23691" y="16486"/>
                      <a:pt x="23791" y="16555"/>
                    </a:cubicBezTo>
                    <a:lnTo>
                      <a:pt x="23791" y="16555"/>
                    </a:lnTo>
                    <a:lnTo>
                      <a:pt x="23837" y="16595"/>
                    </a:lnTo>
                    <a:cubicBezTo>
                      <a:pt x="23919" y="16650"/>
                      <a:pt x="24002" y="16732"/>
                      <a:pt x="24070" y="16815"/>
                    </a:cubicBezTo>
                    <a:lnTo>
                      <a:pt x="24238" y="16994"/>
                    </a:lnTo>
                    <a:lnTo>
                      <a:pt x="24238" y="16994"/>
                    </a:lnTo>
                    <a:lnTo>
                      <a:pt x="24277" y="17048"/>
                    </a:lnTo>
                    <a:cubicBezTo>
                      <a:pt x="24378" y="17207"/>
                      <a:pt x="24462" y="17365"/>
                      <a:pt x="24549" y="17524"/>
                    </a:cubicBezTo>
                    <a:lnTo>
                      <a:pt x="24549" y="17524"/>
                    </a:lnTo>
                    <a:cubicBezTo>
                      <a:pt x="24608" y="17702"/>
                      <a:pt x="24651" y="17887"/>
                      <a:pt x="24681" y="18078"/>
                    </a:cubicBezTo>
                    <a:lnTo>
                      <a:pt x="24681" y="18078"/>
                    </a:lnTo>
                    <a:lnTo>
                      <a:pt x="24703" y="18244"/>
                    </a:lnTo>
                    <a:lnTo>
                      <a:pt x="24648" y="17914"/>
                    </a:lnTo>
                    <a:lnTo>
                      <a:pt x="24648" y="17914"/>
                    </a:lnTo>
                    <a:cubicBezTo>
                      <a:pt x="24717" y="18574"/>
                      <a:pt x="24730" y="19248"/>
                      <a:pt x="24703" y="19921"/>
                    </a:cubicBezTo>
                    <a:lnTo>
                      <a:pt x="24703" y="24018"/>
                    </a:lnTo>
                    <a:cubicBezTo>
                      <a:pt x="24729" y="24589"/>
                      <a:pt x="24718" y="25160"/>
                      <a:pt x="24682" y="25731"/>
                    </a:cubicBezTo>
                    <a:lnTo>
                      <a:pt x="24682" y="25731"/>
                    </a:lnTo>
                    <a:cubicBezTo>
                      <a:pt x="24636" y="25926"/>
                      <a:pt x="24576" y="26117"/>
                      <a:pt x="24500" y="26302"/>
                    </a:cubicBezTo>
                    <a:lnTo>
                      <a:pt x="24500" y="26302"/>
                    </a:lnTo>
                    <a:cubicBezTo>
                      <a:pt x="24436" y="26437"/>
                      <a:pt x="24363" y="26564"/>
                      <a:pt x="24277" y="26698"/>
                    </a:cubicBezTo>
                    <a:lnTo>
                      <a:pt x="24222" y="26767"/>
                    </a:lnTo>
                    <a:lnTo>
                      <a:pt x="24222" y="26767"/>
                    </a:lnTo>
                    <a:lnTo>
                      <a:pt x="24029" y="26960"/>
                    </a:lnTo>
                    <a:cubicBezTo>
                      <a:pt x="23987" y="27010"/>
                      <a:pt x="23945" y="27061"/>
                      <a:pt x="23900" y="27108"/>
                    </a:cubicBezTo>
                    <a:lnTo>
                      <a:pt x="23900" y="27108"/>
                    </a:lnTo>
                    <a:cubicBezTo>
                      <a:pt x="23867" y="27135"/>
                      <a:pt x="23802" y="27197"/>
                      <a:pt x="23782" y="27207"/>
                    </a:cubicBezTo>
                    <a:cubicBezTo>
                      <a:pt x="23631" y="27304"/>
                      <a:pt x="23473" y="27392"/>
                      <a:pt x="23312" y="27472"/>
                    </a:cubicBezTo>
                    <a:lnTo>
                      <a:pt x="23312" y="27472"/>
                    </a:lnTo>
                    <a:cubicBezTo>
                      <a:pt x="23116" y="27548"/>
                      <a:pt x="22910" y="27601"/>
                      <a:pt x="22696" y="27630"/>
                    </a:cubicBezTo>
                    <a:lnTo>
                      <a:pt x="22696" y="27630"/>
                    </a:lnTo>
                    <a:cubicBezTo>
                      <a:pt x="22397" y="27645"/>
                      <a:pt x="22098" y="27652"/>
                      <a:pt x="21798" y="27652"/>
                    </a:cubicBezTo>
                    <a:cubicBezTo>
                      <a:pt x="21502" y="27652"/>
                      <a:pt x="21205" y="27646"/>
                      <a:pt x="20909" y="27633"/>
                    </a:cubicBezTo>
                    <a:cubicBezTo>
                      <a:pt x="20208" y="27661"/>
                      <a:pt x="19644" y="28224"/>
                      <a:pt x="19617" y="28925"/>
                    </a:cubicBezTo>
                    <a:lnTo>
                      <a:pt x="19617" y="30451"/>
                    </a:lnTo>
                    <a:cubicBezTo>
                      <a:pt x="19641" y="30902"/>
                      <a:pt x="19633" y="31352"/>
                      <a:pt x="19602" y="31793"/>
                    </a:cubicBezTo>
                    <a:lnTo>
                      <a:pt x="19602" y="31793"/>
                    </a:lnTo>
                    <a:cubicBezTo>
                      <a:pt x="19560" y="32009"/>
                      <a:pt x="19496" y="32218"/>
                      <a:pt x="19422" y="32421"/>
                    </a:cubicBezTo>
                    <a:lnTo>
                      <a:pt x="19422" y="32421"/>
                    </a:lnTo>
                    <a:cubicBezTo>
                      <a:pt x="19358" y="32541"/>
                      <a:pt x="19289" y="32657"/>
                      <a:pt x="19214" y="32767"/>
                    </a:cubicBezTo>
                    <a:lnTo>
                      <a:pt x="19214" y="32767"/>
                    </a:lnTo>
                    <a:cubicBezTo>
                      <a:pt x="19228" y="32753"/>
                      <a:pt x="19243" y="32737"/>
                      <a:pt x="19259" y="32719"/>
                    </a:cubicBezTo>
                    <a:lnTo>
                      <a:pt x="19259" y="32719"/>
                    </a:lnTo>
                    <a:lnTo>
                      <a:pt x="19177" y="32829"/>
                    </a:lnTo>
                    <a:lnTo>
                      <a:pt x="18943" y="33063"/>
                    </a:lnTo>
                    <a:lnTo>
                      <a:pt x="18784" y="33202"/>
                    </a:lnTo>
                    <a:lnTo>
                      <a:pt x="18784" y="33202"/>
                    </a:lnTo>
                    <a:lnTo>
                      <a:pt x="18709" y="33256"/>
                    </a:lnTo>
                    <a:cubicBezTo>
                      <a:pt x="18582" y="33344"/>
                      <a:pt x="18454" y="33418"/>
                      <a:pt x="18321" y="33488"/>
                    </a:cubicBezTo>
                    <a:lnTo>
                      <a:pt x="18321" y="33488"/>
                    </a:lnTo>
                    <a:cubicBezTo>
                      <a:pt x="18128" y="33554"/>
                      <a:pt x="17930" y="33612"/>
                      <a:pt x="17731" y="33651"/>
                    </a:cubicBezTo>
                    <a:lnTo>
                      <a:pt x="17731" y="33651"/>
                    </a:lnTo>
                    <a:cubicBezTo>
                      <a:pt x="17498" y="33665"/>
                      <a:pt x="17262" y="33673"/>
                      <a:pt x="17028" y="33673"/>
                    </a:cubicBezTo>
                    <a:cubicBezTo>
                      <a:pt x="16923" y="33673"/>
                      <a:pt x="16819" y="33672"/>
                      <a:pt x="16716" y="33668"/>
                    </a:cubicBezTo>
                    <a:lnTo>
                      <a:pt x="5774" y="33668"/>
                    </a:lnTo>
                    <a:cubicBezTo>
                      <a:pt x="5641" y="33672"/>
                      <a:pt x="5509" y="33673"/>
                      <a:pt x="5376" y="33673"/>
                    </a:cubicBezTo>
                    <a:cubicBezTo>
                      <a:pt x="5089" y="33673"/>
                      <a:pt x="4801" y="33665"/>
                      <a:pt x="4514" y="33652"/>
                    </a:cubicBezTo>
                    <a:lnTo>
                      <a:pt x="4514" y="33652"/>
                    </a:lnTo>
                    <a:cubicBezTo>
                      <a:pt x="4352" y="33626"/>
                      <a:pt x="4187" y="33581"/>
                      <a:pt x="4029" y="33527"/>
                    </a:cubicBezTo>
                    <a:lnTo>
                      <a:pt x="4029" y="33527"/>
                    </a:lnTo>
                    <a:cubicBezTo>
                      <a:pt x="3869" y="33449"/>
                      <a:pt x="3717" y="33368"/>
                      <a:pt x="3574" y="33269"/>
                    </a:cubicBezTo>
                    <a:lnTo>
                      <a:pt x="3455" y="33190"/>
                    </a:lnTo>
                    <a:lnTo>
                      <a:pt x="3455" y="33190"/>
                    </a:lnTo>
                    <a:cubicBezTo>
                      <a:pt x="3400" y="33142"/>
                      <a:pt x="3346" y="33092"/>
                      <a:pt x="3299" y="33036"/>
                    </a:cubicBezTo>
                    <a:cubicBezTo>
                      <a:pt x="3233" y="32981"/>
                      <a:pt x="3167" y="32926"/>
                      <a:pt x="3115" y="32864"/>
                    </a:cubicBezTo>
                    <a:lnTo>
                      <a:pt x="3115" y="32864"/>
                    </a:lnTo>
                    <a:cubicBezTo>
                      <a:pt x="3101" y="32842"/>
                      <a:pt x="3071" y="32800"/>
                      <a:pt x="3052" y="32774"/>
                    </a:cubicBezTo>
                    <a:cubicBezTo>
                      <a:pt x="2974" y="32662"/>
                      <a:pt x="2902" y="32539"/>
                      <a:pt x="2839" y="32415"/>
                    </a:cubicBezTo>
                    <a:lnTo>
                      <a:pt x="2839" y="32415"/>
                    </a:lnTo>
                    <a:cubicBezTo>
                      <a:pt x="2754" y="32204"/>
                      <a:pt x="2692" y="31985"/>
                      <a:pt x="2651" y="31766"/>
                    </a:cubicBezTo>
                    <a:lnTo>
                      <a:pt x="2651" y="31766"/>
                    </a:lnTo>
                    <a:cubicBezTo>
                      <a:pt x="2615" y="31302"/>
                      <a:pt x="2626" y="30846"/>
                      <a:pt x="2626" y="30369"/>
                    </a:cubicBezTo>
                    <a:lnTo>
                      <a:pt x="2626" y="28705"/>
                    </a:lnTo>
                    <a:lnTo>
                      <a:pt x="2626" y="18615"/>
                    </a:lnTo>
                    <a:cubicBezTo>
                      <a:pt x="2626" y="17997"/>
                      <a:pt x="2640" y="17378"/>
                      <a:pt x="2626" y="16746"/>
                    </a:cubicBezTo>
                    <a:cubicBezTo>
                      <a:pt x="2600" y="16181"/>
                      <a:pt x="2610" y="15617"/>
                      <a:pt x="2657" y="15063"/>
                    </a:cubicBezTo>
                    <a:lnTo>
                      <a:pt x="2657" y="15063"/>
                    </a:lnTo>
                    <a:cubicBezTo>
                      <a:pt x="2708" y="14831"/>
                      <a:pt x="2777" y="14604"/>
                      <a:pt x="2869" y="14378"/>
                    </a:cubicBezTo>
                    <a:lnTo>
                      <a:pt x="2869" y="14378"/>
                    </a:lnTo>
                    <a:cubicBezTo>
                      <a:pt x="2916" y="14292"/>
                      <a:pt x="2967" y="14210"/>
                      <a:pt x="3024" y="14134"/>
                    </a:cubicBezTo>
                    <a:lnTo>
                      <a:pt x="3107" y="14010"/>
                    </a:lnTo>
                    <a:cubicBezTo>
                      <a:pt x="3114" y="13997"/>
                      <a:pt x="3119" y="13987"/>
                      <a:pt x="3123" y="13979"/>
                    </a:cubicBezTo>
                    <a:lnTo>
                      <a:pt x="3123" y="13979"/>
                    </a:lnTo>
                    <a:cubicBezTo>
                      <a:pt x="3156" y="13941"/>
                      <a:pt x="3192" y="13905"/>
                      <a:pt x="3231" y="13873"/>
                    </a:cubicBezTo>
                    <a:cubicBezTo>
                      <a:pt x="3286" y="13790"/>
                      <a:pt x="3354" y="13722"/>
                      <a:pt x="3437" y="13667"/>
                    </a:cubicBezTo>
                    <a:cubicBezTo>
                      <a:pt x="3468" y="13646"/>
                      <a:pt x="3499" y="13625"/>
                      <a:pt x="3524" y="13593"/>
                    </a:cubicBezTo>
                    <a:lnTo>
                      <a:pt x="3524" y="13593"/>
                    </a:lnTo>
                    <a:cubicBezTo>
                      <a:pt x="3676" y="13492"/>
                      <a:pt x="3840" y="13402"/>
                      <a:pt x="4007" y="13334"/>
                    </a:cubicBezTo>
                    <a:lnTo>
                      <a:pt x="4007" y="13334"/>
                    </a:lnTo>
                    <a:cubicBezTo>
                      <a:pt x="4116" y="13296"/>
                      <a:pt x="4228" y="13264"/>
                      <a:pt x="4344" y="13241"/>
                    </a:cubicBezTo>
                    <a:cubicBezTo>
                      <a:pt x="5306" y="12993"/>
                      <a:pt x="5568" y="11756"/>
                      <a:pt x="4908" y="11069"/>
                    </a:cubicBezTo>
                    <a:cubicBezTo>
                      <a:pt x="4899" y="11064"/>
                      <a:pt x="4889" y="11059"/>
                      <a:pt x="4879" y="11052"/>
                    </a:cubicBezTo>
                    <a:lnTo>
                      <a:pt x="4879" y="11052"/>
                    </a:lnTo>
                    <a:cubicBezTo>
                      <a:pt x="4873" y="11042"/>
                      <a:pt x="4867" y="11032"/>
                      <a:pt x="4861" y="11021"/>
                    </a:cubicBezTo>
                    <a:lnTo>
                      <a:pt x="4861" y="11021"/>
                    </a:lnTo>
                    <a:cubicBezTo>
                      <a:pt x="4844" y="10971"/>
                      <a:pt x="4827" y="10919"/>
                      <a:pt x="4812" y="10867"/>
                    </a:cubicBezTo>
                    <a:lnTo>
                      <a:pt x="4812" y="10867"/>
                    </a:lnTo>
                    <a:cubicBezTo>
                      <a:pt x="4798" y="10650"/>
                      <a:pt x="4800" y="10440"/>
                      <a:pt x="4811" y="10230"/>
                    </a:cubicBezTo>
                    <a:cubicBezTo>
                      <a:pt x="4800" y="10000"/>
                      <a:pt x="4798" y="9760"/>
                      <a:pt x="4814" y="9526"/>
                    </a:cubicBezTo>
                    <a:lnTo>
                      <a:pt x="4814" y="9526"/>
                    </a:lnTo>
                    <a:cubicBezTo>
                      <a:pt x="4822" y="9494"/>
                      <a:pt x="4831" y="9462"/>
                      <a:pt x="4841" y="9430"/>
                    </a:cubicBezTo>
                    <a:lnTo>
                      <a:pt x="4841" y="9430"/>
                    </a:lnTo>
                    <a:cubicBezTo>
                      <a:pt x="4851" y="9408"/>
                      <a:pt x="4862" y="9387"/>
                      <a:pt x="4873" y="9365"/>
                    </a:cubicBezTo>
                    <a:lnTo>
                      <a:pt x="4873" y="9365"/>
                    </a:lnTo>
                    <a:cubicBezTo>
                      <a:pt x="4869" y="9369"/>
                      <a:pt x="4864" y="9373"/>
                      <a:pt x="4860" y="9377"/>
                    </a:cubicBezTo>
                    <a:lnTo>
                      <a:pt x="4860" y="9377"/>
                    </a:lnTo>
                    <a:cubicBezTo>
                      <a:pt x="4865" y="9371"/>
                      <a:pt x="4871" y="9364"/>
                      <a:pt x="4876" y="9358"/>
                    </a:cubicBezTo>
                    <a:lnTo>
                      <a:pt x="4876" y="9358"/>
                    </a:lnTo>
                    <a:cubicBezTo>
                      <a:pt x="4875" y="9360"/>
                      <a:pt x="4874" y="9363"/>
                      <a:pt x="4873" y="9365"/>
                    </a:cubicBezTo>
                    <a:lnTo>
                      <a:pt x="4873" y="9365"/>
                    </a:lnTo>
                    <a:cubicBezTo>
                      <a:pt x="4926" y="9318"/>
                      <a:pt x="4955" y="9285"/>
                      <a:pt x="4967" y="9266"/>
                    </a:cubicBezTo>
                    <a:lnTo>
                      <a:pt x="4967" y="9266"/>
                    </a:lnTo>
                    <a:cubicBezTo>
                      <a:pt x="4951" y="9276"/>
                      <a:pt x="4936" y="9286"/>
                      <a:pt x="4921" y="9295"/>
                    </a:cubicBezTo>
                    <a:lnTo>
                      <a:pt x="4971" y="9258"/>
                    </a:lnTo>
                    <a:lnTo>
                      <a:pt x="4971" y="9258"/>
                    </a:lnTo>
                    <a:cubicBezTo>
                      <a:pt x="4970" y="9261"/>
                      <a:pt x="4968" y="9263"/>
                      <a:pt x="4967" y="9266"/>
                    </a:cubicBezTo>
                    <a:lnTo>
                      <a:pt x="4967" y="9266"/>
                    </a:lnTo>
                    <a:cubicBezTo>
                      <a:pt x="4985" y="9255"/>
                      <a:pt x="5004" y="9243"/>
                      <a:pt x="5023" y="9232"/>
                    </a:cubicBezTo>
                    <a:lnTo>
                      <a:pt x="5023" y="9232"/>
                    </a:lnTo>
                    <a:cubicBezTo>
                      <a:pt x="5066" y="9217"/>
                      <a:pt x="5110" y="9202"/>
                      <a:pt x="5154" y="9188"/>
                    </a:cubicBezTo>
                    <a:lnTo>
                      <a:pt x="5154" y="9188"/>
                    </a:lnTo>
                    <a:cubicBezTo>
                      <a:pt x="5337" y="9177"/>
                      <a:pt x="5521" y="9170"/>
                      <a:pt x="5704" y="9170"/>
                    </a:cubicBezTo>
                    <a:cubicBezTo>
                      <a:pt x="5851" y="9170"/>
                      <a:pt x="5998" y="9175"/>
                      <a:pt x="6145" y="9185"/>
                    </a:cubicBezTo>
                    <a:lnTo>
                      <a:pt x="14709" y="9185"/>
                    </a:lnTo>
                    <a:cubicBezTo>
                      <a:pt x="15089" y="9185"/>
                      <a:pt x="15550" y="8976"/>
                      <a:pt x="15760" y="8631"/>
                    </a:cubicBezTo>
                    <a:close/>
                    <a:moveTo>
                      <a:pt x="18283" y="1"/>
                    </a:moveTo>
                    <a:cubicBezTo>
                      <a:pt x="17899" y="1"/>
                      <a:pt x="17516" y="94"/>
                      <a:pt x="17170" y="278"/>
                    </a:cubicBezTo>
                    <a:cubicBezTo>
                      <a:pt x="16597" y="607"/>
                      <a:pt x="16359" y="1152"/>
                      <a:pt x="16111" y="1712"/>
                    </a:cubicBezTo>
                    <a:lnTo>
                      <a:pt x="16111" y="1712"/>
                    </a:lnTo>
                    <a:cubicBezTo>
                      <a:pt x="16054" y="1776"/>
                      <a:pt x="16006" y="1848"/>
                      <a:pt x="15974" y="1927"/>
                    </a:cubicBezTo>
                    <a:lnTo>
                      <a:pt x="15671" y="2601"/>
                    </a:lnTo>
                    <a:cubicBezTo>
                      <a:pt x="15598" y="2768"/>
                      <a:pt x="15533" y="2936"/>
                      <a:pt x="15507" y="3108"/>
                    </a:cubicBezTo>
                    <a:lnTo>
                      <a:pt x="15507" y="3108"/>
                    </a:lnTo>
                    <a:cubicBezTo>
                      <a:pt x="15337" y="3487"/>
                      <a:pt x="15165" y="3866"/>
                      <a:pt x="14983" y="4245"/>
                    </a:cubicBezTo>
                    <a:lnTo>
                      <a:pt x="14983" y="4245"/>
                    </a:lnTo>
                    <a:cubicBezTo>
                      <a:pt x="14928" y="4309"/>
                      <a:pt x="14882" y="4379"/>
                      <a:pt x="14846" y="4456"/>
                    </a:cubicBezTo>
                    <a:lnTo>
                      <a:pt x="14530" y="5144"/>
                    </a:lnTo>
                    <a:cubicBezTo>
                      <a:pt x="14460" y="5312"/>
                      <a:pt x="14401" y="5480"/>
                      <a:pt x="14376" y="5649"/>
                    </a:cubicBezTo>
                    <a:lnTo>
                      <a:pt x="14376" y="5649"/>
                    </a:lnTo>
                    <a:lnTo>
                      <a:pt x="13922" y="6656"/>
                    </a:lnTo>
                    <a:lnTo>
                      <a:pt x="6379" y="6656"/>
                    </a:lnTo>
                    <a:cubicBezTo>
                      <a:pt x="6226" y="6649"/>
                      <a:pt x="6072" y="6645"/>
                      <a:pt x="5918" y="6645"/>
                    </a:cubicBezTo>
                    <a:cubicBezTo>
                      <a:pt x="5477" y="6645"/>
                      <a:pt x="5033" y="6674"/>
                      <a:pt x="4605" y="6725"/>
                    </a:cubicBezTo>
                    <a:cubicBezTo>
                      <a:pt x="3492" y="6958"/>
                      <a:pt x="2598" y="7797"/>
                      <a:pt x="2310" y="8910"/>
                    </a:cubicBezTo>
                    <a:cubicBezTo>
                      <a:pt x="2172" y="9529"/>
                      <a:pt x="2213" y="10216"/>
                      <a:pt x="2227" y="10849"/>
                    </a:cubicBezTo>
                    <a:cubicBezTo>
                      <a:pt x="2230" y="11032"/>
                      <a:pt x="2249" y="11213"/>
                      <a:pt x="2284" y="11392"/>
                    </a:cubicBezTo>
                    <a:lnTo>
                      <a:pt x="2284" y="11392"/>
                    </a:lnTo>
                    <a:cubicBezTo>
                      <a:pt x="1270" y="12037"/>
                      <a:pt x="518" y="13051"/>
                      <a:pt x="206" y="14258"/>
                    </a:cubicBezTo>
                    <a:cubicBezTo>
                      <a:pt x="0" y="15083"/>
                      <a:pt x="55" y="15949"/>
                      <a:pt x="55" y="16801"/>
                    </a:cubicBezTo>
                    <a:lnTo>
                      <a:pt x="55" y="19358"/>
                    </a:lnTo>
                    <a:lnTo>
                      <a:pt x="55" y="29736"/>
                    </a:lnTo>
                    <a:cubicBezTo>
                      <a:pt x="55" y="30630"/>
                      <a:pt x="14" y="31523"/>
                      <a:pt x="151" y="32417"/>
                    </a:cubicBezTo>
                    <a:cubicBezTo>
                      <a:pt x="289" y="33214"/>
                      <a:pt x="646" y="33970"/>
                      <a:pt x="1182" y="34603"/>
                    </a:cubicBezTo>
                    <a:cubicBezTo>
                      <a:pt x="1677" y="35180"/>
                      <a:pt x="2296" y="35634"/>
                      <a:pt x="2997" y="35922"/>
                    </a:cubicBezTo>
                    <a:cubicBezTo>
                      <a:pt x="3877" y="36294"/>
                      <a:pt x="4784" y="36294"/>
                      <a:pt x="5719" y="36294"/>
                    </a:cubicBezTo>
                    <a:lnTo>
                      <a:pt x="16029" y="36294"/>
                    </a:lnTo>
                    <a:cubicBezTo>
                      <a:pt x="16334" y="36294"/>
                      <a:pt x="16640" y="36301"/>
                      <a:pt x="16948" y="36301"/>
                    </a:cubicBezTo>
                    <a:cubicBezTo>
                      <a:pt x="17485" y="36301"/>
                      <a:pt x="18024" y="36279"/>
                      <a:pt x="18558" y="36156"/>
                    </a:cubicBezTo>
                    <a:cubicBezTo>
                      <a:pt x="19355" y="35964"/>
                      <a:pt x="20098" y="35565"/>
                      <a:pt x="20703" y="35015"/>
                    </a:cubicBezTo>
                    <a:cubicBezTo>
                      <a:pt x="21335" y="34424"/>
                      <a:pt x="21802" y="33668"/>
                      <a:pt x="22022" y="32829"/>
                    </a:cubicBezTo>
                    <a:cubicBezTo>
                      <a:pt x="22264" y="31971"/>
                      <a:pt x="22204" y="31100"/>
                      <a:pt x="22201" y="30228"/>
                    </a:cubicBezTo>
                    <a:lnTo>
                      <a:pt x="22201" y="30228"/>
                    </a:lnTo>
                    <a:cubicBezTo>
                      <a:pt x="22823" y="30220"/>
                      <a:pt x="23440" y="30167"/>
                      <a:pt x="24015" y="29956"/>
                    </a:cubicBezTo>
                    <a:cubicBezTo>
                      <a:pt x="25005" y="29585"/>
                      <a:pt x="25871" y="28912"/>
                      <a:pt x="26476" y="28046"/>
                    </a:cubicBezTo>
                    <a:cubicBezTo>
                      <a:pt x="27026" y="27207"/>
                      <a:pt x="27301" y="26231"/>
                      <a:pt x="27287" y="25228"/>
                    </a:cubicBezTo>
                    <a:lnTo>
                      <a:pt x="27287" y="19798"/>
                    </a:lnTo>
                    <a:cubicBezTo>
                      <a:pt x="27315" y="19138"/>
                      <a:pt x="27287" y="18478"/>
                      <a:pt x="27232" y="17832"/>
                    </a:cubicBezTo>
                    <a:cubicBezTo>
                      <a:pt x="27223" y="17770"/>
                      <a:pt x="27214" y="17711"/>
                      <a:pt x="27203" y="17654"/>
                    </a:cubicBezTo>
                    <a:lnTo>
                      <a:pt x="27203" y="17654"/>
                    </a:lnTo>
                    <a:cubicBezTo>
                      <a:pt x="27198" y="17598"/>
                      <a:pt x="27189" y="17543"/>
                      <a:pt x="27177" y="17488"/>
                    </a:cubicBezTo>
                    <a:cubicBezTo>
                      <a:pt x="26971" y="16155"/>
                      <a:pt x="26077" y="14973"/>
                      <a:pt x="24978" y="14285"/>
                    </a:cubicBezTo>
                    <a:cubicBezTo>
                      <a:pt x="24123" y="13751"/>
                      <a:pt x="22971" y="13624"/>
                      <a:pt x="21841" y="13594"/>
                    </a:cubicBezTo>
                    <a:lnTo>
                      <a:pt x="21841" y="13594"/>
                    </a:lnTo>
                    <a:cubicBezTo>
                      <a:pt x="21472" y="12660"/>
                      <a:pt x="20814" y="11871"/>
                      <a:pt x="19972" y="11339"/>
                    </a:cubicBezTo>
                    <a:lnTo>
                      <a:pt x="19972" y="11339"/>
                    </a:lnTo>
                    <a:cubicBezTo>
                      <a:pt x="20009" y="11147"/>
                      <a:pt x="20029" y="10950"/>
                      <a:pt x="20029" y="10752"/>
                    </a:cubicBezTo>
                    <a:cubicBezTo>
                      <a:pt x="20070" y="10148"/>
                      <a:pt x="20029" y="9556"/>
                      <a:pt x="19946" y="8979"/>
                    </a:cubicBezTo>
                    <a:cubicBezTo>
                      <a:pt x="19809" y="8223"/>
                      <a:pt x="19369" y="7563"/>
                      <a:pt x="18723" y="7137"/>
                    </a:cubicBezTo>
                    <a:cubicBezTo>
                      <a:pt x="18686" y="7109"/>
                      <a:pt x="18647" y="7082"/>
                      <a:pt x="18608" y="7057"/>
                    </a:cubicBezTo>
                    <a:lnTo>
                      <a:pt x="18608" y="7057"/>
                    </a:lnTo>
                    <a:lnTo>
                      <a:pt x="18764" y="6725"/>
                    </a:lnTo>
                    <a:cubicBezTo>
                      <a:pt x="18828" y="6571"/>
                      <a:pt x="18883" y="6420"/>
                      <a:pt x="18914" y="6268"/>
                    </a:cubicBezTo>
                    <a:lnTo>
                      <a:pt x="18914" y="6268"/>
                    </a:lnTo>
                    <a:cubicBezTo>
                      <a:pt x="19128" y="5802"/>
                      <a:pt x="19335" y="5331"/>
                      <a:pt x="19535" y="4866"/>
                    </a:cubicBezTo>
                    <a:lnTo>
                      <a:pt x="19535" y="4866"/>
                    </a:lnTo>
                    <a:cubicBezTo>
                      <a:pt x="19585" y="4808"/>
                      <a:pt x="19631" y="4745"/>
                      <a:pt x="19672" y="4676"/>
                    </a:cubicBezTo>
                    <a:cubicBezTo>
                      <a:pt x="19782" y="4456"/>
                      <a:pt x="19878" y="4237"/>
                      <a:pt x="19960" y="4017"/>
                    </a:cubicBezTo>
                    <a:cubicBezTo>
                      <a:pt x="19987" y="3951"/>
                      <a:pt x="20019" y="3864"/>
                      <a:pt x="20046" y="3763"/>
                    </a:cubicBezTo>
                    <a:lnTo>
                      <a:pt x="20046" y="3763"/>
                    </a:lnTo>
                    <a:cubicBezTo>
                      <a:pt x="20283" y="3241"/>
                      <a:pt x="20534" y="2711"/>
                      <a:pt x="20510" y="2120"/>
                    </a:cubicBezTo>
                    <a:cubicBezTo>
                      <a:pt x="20496" y="1432"/>
                      <a:pt x="20070" y="580"/>
                      <a:pt x="19342" y="250"/>
                    </a:cubicBezTo>
                    <a:cubicBezTo>
                      <a:pt x="19008" y="83"/>
                      <a:pt x="18645" y="1"/>
                      <a:pt x="182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9" name="Google Shape;2919;p14"/>
              <p:cNvSpPr/>
              <p:nvPr/>
            </p:nvSpPr>
            <p:spPr>
              <a:xfrm>
                <a:off x="1111500" y="4397425"/>
                <a:ext cx="102650" cy="81550"/>
              </a:xfrm>
              <a:custGeom>
                <a:rect b="b" l="l" r="r" t="t"/>
                <a:pathLst>
                  <a:path extrusionOk="0" h="3262" w="4106">
                    <a:moveTo>
                      <a:pt x="1755" y="3190"/>
                    </a:moveTo>
                    <a:lnTo>
                      <a:pt x="1683" y="3201"/>
                    </a:lnTo>
                    <a:lnTo>
                      <a:pt x="1683" y="3201"/>
                    </a:lnTo>
                    <a:cubicBezTo>
                      <a:pt x="1695" y="3198"/>
                      <a:pt x="1707" y="3194"/>
                      <a:pt x="1719" y="3190"/>
                    </a:cubicBezTo>
                    <a:close/>
                    <a:moveTo>
                      <a:pt x="2016" y="1"/>
                    </a:moveTo>
                    <a:cubicBezTo>
                      <a:pt x="1700" y="15"/>
                      <a:pt x="1383" y="83"/>
                      <a:pt x="1095" y="221"/>
                    </a:cubicBezTo>
                    <a:cubicBezTo>
                      <a:pt x="737" y="413"/>
                      <a:pt x="449" y="716"/>
                      <a:pt x="256" y="1059"/>
                    </a:cubicBezTo>
                    <a:cubicBezTo>
                      <a:pt x="191" y="1190"/>
                      <a:pt x="126" y="1333"/>
                      <a:pt x="96" y="1476"/>
                    </a:cubicBezTo>
                    <a:lnTo>
                      <a:pt x="96" y="1476"/>
                    </a:lnTo>
                    <a:cubicBezTo>
                      <a:pt x="62" y="1562"/>
                      <a:pt x="41" y="1654"/>
                      <a:pt x="37" y="1750"/>
                    </a:cubicBezTo>
                    <a:lnTo>
                      <a:pt x="37" y="1750"/>
                    </a:lnTo>
                    <a:cubicBezTo>
                      <a:pt x="31" y="1785"/>
                      <a:pt x="26" y="1820"/>
                      <a:pt x="22" y="1856"/>
                    </a:cubicBezTo>
                    <a:lnTo>
                      <a:pt x="22" y="1856"/>
                    </a:lnTo>
                    <a:cubicBezTo>
                      <a:pt x="13" y="1906"/>
                      <a:pt x="8" y="1956"/>
                      <a:pt x="7" y="2007"/>
                    </a:cubicBezTo>
                    <a:lnTo>
                      <a:pt x="7" y="2007"/>
                    </a:lnTo>
                    <a:cubicBezTo>
                      <a:pt x="0" y="2151"/>
                      <a:pt x="34" y="2303"/>
                      <a:pt x="99" y="2437"/>
                    </a:cubicBezTo>
                    <a:lnTo>
                      <a:pt x="99" y="2437"/>
                    </a:lnTo>
                    <a:cubicBezTo>
                      <a:pt x="109" y="2460"/>
                      <a:pt x="119" y="2484"/>
                      <a:pt x="130" y="2506"/>
                    </a:cubicBezTo>
                    <a:lnTo>
                      <a:pt x="130" y="2506"/>
                    </a:lnTo>
                    <a:cubicBezTo>
                      <a:pt x="186" y="2658"/>
                      <a:pt x="278" y="2785"/>
                      <a:pt x="394" y="2888"/>
                    </a:cubicBezTo>
                    <a:cubicBezTo>
                      <a:pt x="504" y="3011"/>
                      <a:pt x="641" y="3108"/>
                      <a:pt x="806" y="3149"/>
                    </a:cubicBezTo>
                    <a:cubicBezTo>
                      <a:pt x="938" y="3221"/>
                      <a:pt x="1091" y="3261"/>
                      <a:pt x="1238" y="3261"/>
                    </a:cubicBezTo>
                    <a:cubicBezTo>
                      <a:pt x="1259" y="3261"/>
                      <a:pt x="1280" y="3260"/>
                      <a:pt x="1301" y="3259"/>
                    </a:cubicBezTo>
                    <a:cubicBezTo>
                      <a:pt x="1413" y="3259"/>
                      <a:pt x="1524" y="3244"/>
                      <a:pt x="1631" y="3216"/>
                    </a:cubicBezTo>
                    <a:lnTo>
                      <a:pt x="1631" y="3216"/>
                    </a:lnTo>
                    <a:cubicBezTo>
                      <a:pt x="1824" y="3195"/>
                      <a:pt x="2019" y="3184"/>
                      <a:pt x="2215" y="3184"/>
                    </a:cubicBezTo>
                    <a:cubicBezTo>
                      <a:pt x="2409" y="3184"/>
                      <a:pt x="2604" y="3195"/>
                      <a:pt x="2799" y="3218"/>
                    </a:cubicBezTo>
                    <a:cubicBezTo>
                      <a:pt x="3019" y="3204"/>
                      <a:pt x="3239" y="3149"/>
                      <a:pt x="3432" y="3039"/>
                    </a:cubicBezTo>
                    <a:cubicBezTo>
                      <a:pt x="3583" y="2956"/>
                      <a:pt x="3707" y="2833"/>
                      <a:pt x="3817" y="2695"/>
                    </a:cubicBezTo>
                    <a:cubicBezTo>
                      <a:pt x="3927" y="2571"/>
                      <a:pt x="3995" y="2434"/>
                      <a:pt x="4037" y="2269"/>
                    </a:cubicBezTo>
                    <a:cubicBezTo>
                      <a:pt x="4105" y="2049"/>
                      <a:pt x="4105" y="1802"/>
                      <a:pt x="4037" y="1582"/>
                    </a:cubicBezTo>
                    <a:cubicBezTo>
                      <a:pt x="3995" y="1375"/>
                      <a:pt x="3927" y="1183"/>
                      <a:pt x="3817" y="1018"/>
                    </a:cubicBezTo>
                    <a:cubicBezTo>
                      <a:pt x="3707" y="839"/>
                      <a:pt x="3583" y="674"/>
                      <a:pt x="3432" y="537"/>
                    </a:cubicBezTo>
                    <a:cubicBezTo>
                      <a:pt x="3198" y="331"/>
                      <a:pt x="2923" y="180"/>
                      <a:pt x="2634" y="83"/>
                    </a:cubicBezTo>
                    <a:lnTo>
                      <a:pt x="2318" y="15"/>
                    </a:lnTo>
                    <a:cubicBezTo>
                      <a:pt x="2222" y="1"/>
                      <a:pt x="2112" y="1"/>
                      <a:pt x="20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0" name="Google Shape;2920;p14"/>
              <p:cNvSpPr/>
              <p:nvPr/>
            </p:nvSpPr>
            <p:spPr>
              <a:xfrm>
                <a:off x="1088350" y="4226725"/>
                <a:ext cx="141950" cy="145000"/>
              </a:xfrm>
              <a:custGeom>
                <a:rect b="b" l="l" r="r" t="t"/>
                <a:pathLst>
                  <a:path extrusionOk="0" h="5800" w="5678">
                    <a:moveTo>
                      <a:pt x="3052" y="2347"/>
                    </a:moveTo>
                    <a:cubicBezTo>
                      <a:pt x="3052" y="2348"/>
                      <a:pt x="3052" y="2348"/>
                      <a:pt x="3052" y="2348"/>
                    </a:cubicBez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7"/>
                    </a:lnTo>
                    <a:close/>
                    <a:moveTo>
                      <a:pt x="3126" y="0"/>
                    </a:moveTo>
                    <a:cubicBezTo>
                      <a:pt x="3032" y="0"/>
                      <a:pt x="2938" y="4"/>
                      <a:pt x="2846" y="11"/>
                    </a:cubicBezTo>
                    <a:cubicBezTo>
                      <a:pt x="2440" y="11"/>
                      <a:pt x="1941" y="237"/>
                      <a:pt x="1742" y="624"/>
                    </a:cubicBezTo>
                    <a:lnTo>
                      <a:pt x="1742" y="624"/>
                    </a:lnTo>
                    <a:cubicBezTo>
                      <a:pt x="1699" y="673"/>
                      <a:pt x="1659" y="725"/>
                      <a:pt x="1622" y="780"/>
                    </a:cubicBezTo>
                    <a:cubicBezTo>
                      <a:pt x="1485" y="1069"/>
                      <a:pt x="1375" y="1371"/>
                      <a:pt x="1237" y="1646"/>
                    </a:cubicBezTo>
                    <a:cubicBezTo>
                      <a:pt x="1212" y="1690"/>
                      <a:pt x="1190" y="1736"/>
                      <a:pt x="1170" y="1783"/>
                    </a:cubicBezTo>
                    <a:lnTo>
                      <a:pt x="1170" y="1783"/>
                    </a:lnTo>
                    <a:cubicBezTo>
                      <a:pt x="1126" y="1837"/>
                      <a:pt x="1088" y="1896"/>
                      <a:pt x="1059" y="1963"/>
                    </a:cubicBezTo>
                    <a:cubicBezTo>
                      <a:pt x="1045" y="2045"/>
                      <a:pt x="1004" y="2114"/>
                      <a:pt x="976" y="2196"/>
                    </a:cubicBezTo>
                    <a:cubicBezTo>
                      <a:pt x="904" y="2325"/>
                      <a:pt x="855" y="2465"/>
                      <a:pt x="830" y="2611"/>
                    </a:cubicBezTo>
                    <a:lnTo>
                      <a:pt x="830" y="2611"/>
                    </a:lnTo>
                    <a:lnTo>
                      <a:pt x="812" y="2650"/>
                    </a:lnTo>
                    <a:lnTo>
                      <a:pt x="812" y="2650"/>
                    </a:lnTo>
                    <a:cubicBezTo>
                      <a:pt x="648" y="2832"/>
                      <a:pt x="537" y="3063"/>
                      <a:pt x="497" y="3311"/>
                    </a:cubicBezTo>
                    <a:lnTo>
                      <a:pt x="497" y="3311"/>
                    </a:lnTo>
                    <a:lnTo>
                      <a:pt x="247" y="3860"/>
                    </a:lnTo>
                    <a:cubicBezTo>
                      <a:pt x="0" y="4244"/>
                      <a:pt x="0" y="4753"/>
                      <a:pt x="247" y="5152"/>
                    </a:cubicBezTo>
                    <a:cubicBezTo>
                      <a:pt x="481" y="5537"/>
                      <a:pt x="894" y="5784"/>
                      <a:pt x="1361" y="5798"/>
                    </a:cubicBezTo>
                    <a:lnTo>
                      <a:pt x="3120" y="5798"/>
                    </a:lnTo>
                    <a:cubicBezTo>
                      <a:pt x="3153" y="5799"/>
                      <a:pt x="3185" y="5800"/>
                      <a:pt x="3217" y="5800"/>
                    </a:cubicBezTo>
                    <a:cubicBezTo>
                      <a:pt x="3572" y="5800"/>
                      <a:pt x="3934" y="5730"/>
                      <a:pt x="4261" y="5592"/>
                    </a:cubicBezTo>
                    <a:cubicBezTo>
                      <a:pt x="4619" y="5454"/>
                      <a:pt x="4935" y="5207"/>
                      <a:pt x="5169" y="4891"/>
                    </a:cubicBezTo>
                    <a:cubicBezTo>
                      <a:pt x="5457" y="4519"/>
                      <a:pt x="5622" y="4080"/>
                      <a:pt x="5650" y="3612"/>
                    </a:cubicBezTo>
                    <a:cubicBezTo>
                      <a:pt x="5664" y="3337"/>
                      <a:pt x="5650" y="3062"/>
                      <a:pt x="5650" y="2787"/>
                    </a:cubicBezTo>
                    <a:cubicBezTo>
                      <a:pt x="5677" y="2416"/>
                      <a:pt x="5650" y="2059"/>
                      <a:pt x="5581" y="1688"/>
                    </a:cubicBezTo>
                    <a:cubicBezTo>
                      <a:pt x="5485" y="1316"/>
                      <a:pt x="5279" y="973"/>
                      <a:pt x="5004" y="698"/>
                    </a:cubicBezTo>
                    <a:cubicBezTo>
                      <a:pt x="4715" y="409"/>
                      <a:pt x="4358" y="203"/>
                      <a:pt x="3973" y="93"/>
                    </a:cubicBezTo>
                    <a:cubicBezTo>
                      <a:pt x="3694" y="31"/>
                      <a:pt x="3408" y="0"/>
                      <a:pt x="3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1" name="Google Shape;2921;p14"/>
              <p:cNvSpPr/>
              <p:nvPr/>
            </p:nvSpPr>
            <p:spPr>
              <a:xfrm>
                <a:off x="1029925" y="4332050"/>
                <a:ext cx="252600" cy="175400"/>
              </a:xfrm>
              <a:custGeom>
                <a:rect b="b" l="l" r="r" t="t"/>
                <a:pathLst>
                  <a:path extrusionOk="0" h="7016" w="10104">
                    <a:moveTo>
                      <a:pt x="6713" y="2735"/>
                    </a:moveTo>
                    <a:lnTo>
                      <a:pt x="6713" y="2735"/>
                    </a:lnTo>
                    <a:cubicBezTo>
                      <a:pt x="6716" y="2737"/>
                      <a:pt x="6719" y="2738"/>
                      <a:pt x="6722" y="2740"/>
                    </a:cubicBezTo>
                    <a:lnTo>
                      <a:pt x="6713" y="2735"/>
                    </a:lnTo>
                    <a:close/>
                    <a:moveTo>
                      <a:pt x="4436" y="2588"/>
                    </a:moveTo>
                    <a:cubicBezTo>
                      <a:pt x="4263" y="2662"/>
                      <a:pt x="4099" y="2758"/>
                      <a:pt x="3947" y="2875"/>
                    </a:cubicBezTo>
                    <a:lnTo>
                      <a:pt x="3947" y="2875"/>
                    </a:lnTo>
                    <a:cubicBezTo>
                      <a:pt x="3990" y="2779"/>
                      <a:pt x="4033" y="2684"/>
                      <a:pt x="4076" y="2588"/>
                    </a:cubicBezTo>
                    <a:close/>
                    <a:moveTo>
                      <a:pt x="7025" y="3001"/>
                    </a:moveTo>
                    <a:cubicBezTo>
                      <a:pt x="7025" y="3001"/>
                      <a:pt x="7063" y="3032"/>
                      <a:pt x="7083" y="3059"/>
                    </a:cubicBezTo>
                    <a:lnTo>
                      <a:pt x="7083" y="3059"/>
                    </a:lnTo>
                    <a:lnTo>
                      <a:pt x="7025" y="3001"/>
                    </a:lnTo>
                    <a:close/>
                    <a:moveTo>
                      <a:pt x="6153" y="2584"/>
                    </a:moveTo>
                    <a:cubicBezTo>
                      <a:pt x="6193" y="2586"/>
                      <a:pt x="6234" y="2589"/>
                      <a:pt x="6274" y="2592"/>
                    </a:cubicBezTo>
                    <a:lnTo>
                      <a:pt x="6274" y="2592"/>
                    </a:lnTo>
                    <a:cubicBezTo>
                      <a:pt x="6358" y="2612"/>
                      <a:pt x="6442" y="2636"/>
                      <a:pt x="6526" y="2664"/>
                    </a:cubicBezTo>
                    <a:lnTo>
                      <a:pt x="6526" y="2664"/>
                    </a:lnTo>
                    <a:lnTo>
                      <a:pt x="6832" y="2822"/>
                    </a:lnTo>
                    <a:lnTo>
                      <a:pt x="6853" y="2837"/>
                    </a:lnTo>
                    <a:lnTo>
                      <a:pt x="6853" y="2837"/>
                    </a:lnTo>
                    <a:cubicBezTo>
                      <a:pt x="6892" y="2875"/>
                      <a:pt x="6931" y="2921"/>
                      <a:pt x="6970" y="2959"/>
                    </a:cubicBezTo>
                    <a:lnTo>
                      <a:pt x="7089" y="3069"/>
                    </a:lnTo>
                    <a:lnTo>
                      <a:pt x="7089" y="3069"/>
                    </a:lnTo>
                    <a:cubicBezTo>
                      <a:pt x="7092" y="3074"/>
                      <a:pt x="7093" y="3079"/>
                      <a:pt x="7093" y="3083"/>
                    </a:cubicBezTo>
                    <a:cubicBezTo>
                      <a:pt x="7154" y="3170"/>
                      <a:pt x="7204" y="3262"/>
                      <a:pt x="7253" y="3356"/>
                    </a:cubicBezTo>
                    <a:lnTo>
                      <a:pt x="7253" y="3356"/>
                    </a:lnTo>
                    <a:cubicBezTo>
                      <a:pt x="7262" y="3382"/>
                      <a:pt x="7270" y="3408"/>
                      <a:pt x="7278" y="3434"/>
                    </a:cubicBezTo>
                    <a:lnTo>
                      <a:pt x="7278" y="3434"/>
                    </a:lnTo>
                    <a:cubicBezTo>
                      <a:pt x="7247" y="3427"/>
                      <a:pt x="7217" y="3419"/>
                      <a:pt x="7187" y="3412"/>
                    </a:cubicBezTo>
                    <a:lnTo>
                      <a:pt x="7187" y="3412"/>
                    </a:lnTo>
                    <a:cubicBezTo>
                      <a:pt x="6938" y="3045"/>
                      <a:pt x="6567" y="2756"/>
                      <a:pt x="6153" y="2584"/>
                    </a:cubicBezTo>
                    <a:close/>
                    <a:moveTo>
                      <a:pt x="5650" y="4760"/>
                    </a:moveTo>
                    <a:cubicBezTo>
                      <a:pt x="5651" y="4760"/>
                      <a:pt x="5650" y="4763"/>
                      <a:pt x="5645" y="4768"/>
                    </a:cubicBezTo>
                    <a:lnTo>
                      <a:pt x="5645" y="4768"/>
                    </a:lnTo>
                    <a:cubicBezTo>
                      <a:pt x="5645" y="4767"/>
                      <a:pt x="5645" y="4767"/>
                      <a:pt x="5646" y="4766"/>
                    </a:cubicBezTo>
                    <a:lnTo>
                      <a:pt x="5646" y="4766"/>
                    </a:lnTo>
                    <a:cubicBezTo>
                      <a:pt x="5647" y="4764"/>
                      <a:pt x="5648" y="4762"/>
                      <a:pt x="5650" y="4760"/>
                    </a:cubicBezTo>
                    <a:close/>
                    <a:moveTo>
                      <a:pt x="4976" y="4760"/>
                    </a:moveTo>
                    <a:lnTo>
                      <a:pt x="4976" y="4760"/>
                    </a:lnTo>
                    <a:cubicBezTo>
                      <a:pt x="4978" y="4764"/>
                      <a:pt x="4980" y="4768"/>
                      <a:pt x="4982" y="4772"/>
                    </a:cubicBezTo>
                    <a:lnTo>
                      <a:pt x="4982" y="4772"/>
                    </a:lnTo>
                    <a:cubicBezTo>
                      <a:pt x="4984" y="4780"/>
                      <a:pt x="4986" y="4787"/>
                      <a:pt x="4988" y="4795"/>
                    </a:cubicBezTo>
                    <a:lnTo>
                      <a:pt x="4988" y="4795"/>
                    </a:lnTo>
                    <a:cubicBezTo>
                      <a:pt x="4984" y="4784"/>
                      <a:pt x="4980" y="4773"/>
                      <a:pt x="4976" y="4760"/>
                    </a:cubicBezTo>
                    <a:close/>
                    <a:moveTo>
                      <a:pt x="5902" y="1"/>
                    </a:moveTo>
                    <a:cubicBezTo>
                      <a:pt x="5845" y="1"/>
                      <a:pt x="5789" y="2"/>
                      <a:pt x="5732" y="4"/>
                    </a:cubicBezTo>
                    <a:lnTo>
                      <a:pt x="3299" y="4"/>
                    </a:lnTo>
                    <a:cubicBezTo>
                      <a:pt x="2908" y="4"/>
                      <a:pt x="2418" y="202"/>
                      <a:pt x="2228" y="574"/>
                    </a:cubicBezTo>
                    <a:lnTo>
                      <a:pt x="2228" y="574"/>
                    </a:lnTo>
                    <a:cubicBezTo>
                      <a:pt x="2153" y="645"/>
                      <a:pt x="2091" y="725"/>
                      <a:pt x="2048" y="815"/>
                    </a:cubicBezTo>
                    <a:lnTo>
                      <a:pt x="962" y="3276"/>
                    </a:lnTo>
                    <a:cubicBezTo>
                      <a:pt x="886" y="3415"/>
                      <a:pt x="833" y="3564"/>
                      <a:pt x="807" y="3717"/>
                    </a:cubicBezTo>
                    <a:lnTo>
                      <a:pt x="807" y="3717"/>
                    </a:lnTo>
                    <a:cubicBezTo>
                      <a:pt x="743" y="3788"/>
                      <a:pt x="689" y="3870"/>
                      <a:pt x="646" y="3963"/>
                    </a:cubicBezTo>
                    <a:lnTo>
                      <a:pt x="234" y="4884"/>
                    </a:lnTo>
                    <a:cubicBezTo>
                      <a:pt x="14" y="5379"/>
                      <a:pt x="0" y="5860"/>
                      <a:pt x="344" y="6314"/>
                    </a:cubicBezTo>
                    <a:cubicBezTo>
                      <a:pt x="592" y="6637"/>
                      <a:pt x="975" y="6825"/>
                      <a:pt x="1374" y="6825"/>
                    </a:cubicBezTo>
                    <a:cubicBezTo>
                      <a:pt x="1484" y="6825"/>
                      <a:pt x="1595" y="6811"/>
                      <a:pt x="1705" y="6781"/>
                    </a:cubicBezTo>
                    <a:cubicBezTo>
                      <a:pt x="2708" y="6520"/>
                      <a:pt x="3670" y="6039"/>
                      <a:pt x="4729" y="5846"/>
                    </a:cubicBezTo>
                    <a:cubicBezTo>
                      <a:pt x="4959" y="5786"/>
                      <a:pt x="5168" y="5650"/>
                      <a:pt x="5318" y="5459"/>
                    </a:cubicBezTo>
                    <a:lnTo>
                      <a:pt x="5318" y="5459"/>
                    </a:lnTo>
                    <a:cubicBezTo>
                      <a:pt x="5477" y="5617"/>
                      <a:pt x="5682" y="5729"/>
                      <a:pt x="5911" y="5778"/>
                    </a:cubicBezTo>
                    <a:cubicBezTo>
                      <a:pt x="6248" y="5824"/>
                      <a:pt x="6585" y="5910"/>
                      <a:pt x="6914" y="6027"/>
                    </a:cubicBezTo>
                    <a:lnTo>
                      <a:pt x="6914" y="6027"/>
                    </a:lnTo>
                    <a:cubicBezTo>
                      <a:pt x="7083" y="6108"/>
                      <a:pt x="7251" y="6205"/>
                      <a:pt x="7411" y="6310"/>
                    </a:cubicBezTo>
                    <a:lnTo>
                      <a:pt x="7411" y="6310"/>
                    </a:lnTo>
                    <a:cubicBezTo>
                      <a:pt x="7439" y="6340"/>
                      <a:pt x="7470" y="6364"/>
                      <a:pt x="7506" y="6382"/>
                    </a:cubicBezTo>
                    <a:lnTo>
                      <a:pt x="7726" y="6644"/>
                    </a:lnTo>
                    <a:cubicBezTo>
                      <a:pt x="7877" y="6809"/>
                      <a:pt x="8083" y="6918"/>
                      <a:pt x="8303" y="6987"/>
                    </a:cubicBezTo>
                    <a:cubicBezTo>
                      <a:pt x="8397" y="7006"/>
                      <a:pt x="8493" y="7015"/>
                      <a:pt x="8590" y="7015"/>
                    </a:cubicBezTo>
                    <a:cubicBezTo>
                      <a:pt x="8774" y="7015"/>
                      <a:pt x="8961" y="6982"/>
                      <a:pt x="9142" y="6918"/>
                    </a:cubicBezTo>
                    <a:cubicBezTo>
                      <a:pt x="9609" y="6699"/>
                      <a:pt x="9925" y="6245"/>
                      <a:pt x="9925" y="5723"/>
                    </a:cubicBezTo>
                    <a:cubicBezTo>
                      <a:pt x="9925" y="4389"/>
                      <a:pt x="10104" y="2891"/>
                      <a:pt x="9293" y="1736"/>
                    </a:cubicBezTo>
                    <a:cubicBezTo>
                      <a:pt x="8935" y="1186"/>
                      <a:pt x="8427" y="746"/>
                      <a:pt x="7849" y="430"/>
                    </a:cubicBezTo>
                    <a:cubicBezTo>
                      <a:pt x="7241" y="151"/>
                      <a:pt x="6573" y="1"/>
                      <a:pt x="59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2" name="Google Shape;2922;p14"/>
              <p:cNvSpPr/>
              <p:nvPr/>
            </p:nvSpPr>
            <p:spPr>
              <a:xfrm>
                <a:off x="818550" y="4228700"/>
                <a:ext cx="323075" cy="142975"/>
              </a:xfrm>
              <a:custGeom>
                <a:rect b="b" l="l" r="r" t="t"/>
                <a:pathLst>
                  <a:path extrusionOk="0" h="5719" w="12923">
                    <a:moveTo>
                      <a:pt x="2636" y="3432"/>
                    </a:moveTo>
                    <a:lnTo>
                      <a:pt x="2682" y="3533"/>
                    </a:lnTo>
                    <a:cubicBezTo>
                      <a:pt x="2663" y="3501"/>
                      <a:pt x="2648" y="3467"/>
                      <a:pt x="2636" y="3432"/>
                    </a:cubicBezTo>
                    <a:close/>
                    <a:moveTo>
                      <a:pt x="2639" y="3534"/>
                    </a:moveTo>
                    <a:lnTo>
                      <a:pt x="2640" y="3547"/>
                    </a:lnTo>
                    <a:cubicBezTo>
                      <a:pt x="2640" y="3542"/>
                      <a:pt x="2639" y="3538"/>
                      <a:pt x="2639" y="3534"/>
                    </a:cubicBezTo>
                    <a:close/>
                    <a:moveTo>
                      <a:pt x="2640" y="0"/>
                    </a:moveTo>
                    <a:cubicBezTo>
                      <a:pt x="2252" y="0"/>
                      <a:pt x="1863" y="21"/>
                      <a:pt x="1508" y="145"/>
                    </a:cubicBezTo>
                    <a:lnTo>
                      <a:pt x="1508" y="145"/>
                    </a:lnTo>
                    <a:cubicBezTo>
                      <a:pt x="1252" y="203"/>
                      <a:pt x="1018" y="324"/>
                      <a:pt x="826" y="495"/>
                    </a:cubicBezTo>
                    <a:cubicBezTo>
                      <a:pt x="97" y="1059"/>
                      <a:pt x="1" y="2062"/>
                      <a:pt x="28" y="2901"/>
                    </a:cubicBezTo>
                    <a:cubicBezTo>
                      <a:pt x="42" y="3313"/>
                      <a:pt x="28" y="3753"/>
                      <a:pt x="166" y="4152"/>
                    </a:cubicBezTo>
                    <a:cubicBezTo>
                      <a:pt x="386" y="4784"/>
                      <a:pt x="853" y="5279"/>
                      <a:pt x="1458" y="5526"/>
                    </a:cubicBezTo>
                    <a:cubicBezTo>
                      <a:pt x="1895" y="5708"/>
                      <a:pt x="2374" y="5719"/>
                      <a:pt x="2859" y="5719"/>
                    </a:cubicBezTo>
                    <a:cubicBezTo>
                      <a:pt x="2923" y="5719"/>
                      <a:pt x="2988" y="5719"/>
                      <a:pt x="3053" y="5719"/>
                    </a:cubicBezTo>
                    <a:lnTo>
                      <a:pt x="10063" y="5719"/>
                    </a:lnTo>
                    <a:cubicBezTo>
                      <a:pt x="10476" y="5719"/>
                      <a:pt x="11012" y="5471"/>
                      <a:pt x="11191" y="5059"/>
                    </a:cubicBezTo>
                    <a:lnTo>
                      <a:pt x="11207" y="5017"/>
                    </a:lnTo>
                    <a:lnTo>
                      <a:pt x="11207" y="5017"/>
                    </a:lnTo>
                    <a:cubicBezTo>
                      <a:pt x="11263" y="4955"/>
                      <a:pt x="11313" y="4886"/>
                      <a:pt x="11356" y="4812"/>
                    </a:cubicBezTo>
                    <a:lnTo>
                      <a:pt x="11576" y="4289"/>
                    </a:lnTo>
                    <a:cubicBezTo>
                      <a:pt x="11608" y="4222"/>
                      <a:pt x="11637" y="4154"/>
                      <a:pt x="11660" y="4087"/>
                    </a:cubicBezTo>
                    <a:lnTo>
                      <a:pt x="11660" y="4087"/>
                    </a:lnTo>
                    <a:cubicBezTo>
                      <a:pt x="11703" y="4035"/>
                      <a:pt x="11739" y="3978"/>
                      <a:pt x="11768" y="3918"/>
                    </a:cubicBezTo>
                    <a:lnTo>
                      <a:pt x="12029" y="3327"/>
                    </a:lnTo>
                    <a:cubicBezTo>
                      <a:pt x="12086" y="3188"/>
                      <a:pt x="12131" y="3049"/>
                      <a:pt x="12159" y="2911"/>
                    </a:cubicBezTo>
                    <a:lnTo>
                      <a:pt x="12159" y="2911"/>
                    </a:lnTo>
                    <a:cubicBezTo>
                      <a:pt x="12171" y="2890"/>
                      <a:pt x="12183" y="2868"/>
                      <a:pt x="12194" y="2846"/>
                    </a:cubicBezTo>
                    <a:cubicBezTo>
                      <a:pt x="12249" y="2752"/>
                      <a:pt x="12299" y="2654"/>
                      <a:pt x="12345" y="2551"/>
                    </a:cubicBezTo>
                    <a:lnTo>
                      <a:pt x="12345" y="2551"/>
                    </a:lnTo>
                    <a:cubicBezTo>
                      <a:pt x="12397" y="2490"/>
                      <a:pt x="12439" y="2424"/>
                      <a:pt x="12469" y="2351"/>
                    </a:cubicBezTo>
                    <a:cubicBezTo>
                      <a:pt x="12538" y="2213"/>
                      <a:pt x="12607" y="2076"/>
                      <a:pt x="12662" y="1939"/>
                    </a:cubicBezTo>
                    <a:cubicBezTo>
                      <a:pt x="12868" y="1485"/>
                      <a:pt x="12923" y="1059"/>
                      <a:pt x="12662" y="633"/>
                    </a:cubicBezTo>
                    <a:cubicBezTo>
                      <a:pt x="12428" y="234"/>
                      <a:pt x="12015" y="0"/>
                      <a:pt x="11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3" name="Google Shape;2923;p14"/>
              <p:cNvSpPr/>
              <p:nvPr/>
            </p:nvSpPr>
            <p:spPr>
              <a:xfrm>
                <a:off x="770800" y="4331175"/>
                <a:ext cx="323400" cy="204225"/>
              </a:xfrm>
              <a:custGeom>
                <a:rect b="b" l="l" r="r" t="t"/>
                <a:pathLst>
                  <a:path extrusionOk="0" h="8169" w="12936">
                    <a:moveTo>
                      <a:pt x="3918" y="2596"/>
                    </a:moveTo>
                    <a:lnTo>
                      <a:pt x="3844" y="2605"/>
                    </a:lnTo>
                    <a:lnTo>
                      <a:pt x="3844" y="2605"/>
                    </a:lnTo>
                    <a:cubicBezTo>
                      <a:pt x="3869" y="2601"/>
                      <a:pt x="3893" y="2598"/>
                      <a:pt x="3918" y="2596"/>
                    </a:cubicBezTo>
                    <a:close/>
                    <a:moveTo>
                      <a:pt x="2873" y="3077"/>
                    </a:moveTo>
                    <a:cubicBezTo>
                      <a:pt x="2837" y="3117"/>
                      <a:pt x="2805" y="3163"/>
                      <a:pt x="2807" y="3163"/>
                    </a:cubicBezTo>
                    <a:cubicBezTo>
                      <a:pt x="2809" y="3163"/>
                      <a:pt x="2827" y="3140"/>
                      <a:pt x="2873" y="3077"/>
                    </a:cubicBezTo>
                    <a:close/>
                    <a:moveTo>
                      <a:pt x="4629" y="2598"/>
                    </a:moveTo>
                    <a:cubicBezTo>
                      <a:pt x="4882" y="2598"/>
                      <a:pt x="5135" y="2606"/>
                      <a:pt x="5389" y="2623"/>
                    </a:cubicBezTo>
                    <a:lnTo>
                      <a:pt x="9539" y="2623"/>
                    </a:lnTo>
                    <a:lnTo>
                      <a:pt x="9362" y="3008"/>
                    </a:lnTo>
                    <a:cubicBezTo>
                      <a:pt x="9295" y="3161"/>
                      <a:pt x="9239" y="3320"/>
                      <a:pt x="9210" y="3482"/>
                    </a:cubicBezTo>
                    <a:lnTo>
                      <a:pt x="9210" y="3482"/>
                    </a:lnTo>
                    <a:cubicBezTo>
                      <a:pt x="9197" y="3510"/>
                      <a:pt x="9184" y="3539"/>
                      <a:pt x="9171" y="3568"/>
                    </a:cubicBezTo>
                    <a:lnTo>
                      <a:pt x="9171" y="3568"/>
                    </a:lnTo>
                    <a:cubicBezTo>
                      <a:pt x="8905" y="3382"/>
                      <a:pt x="8614" y="3230"/>
                      <a:pt x="8303" y="3118"/>
                    </a:cubicBezTo>
                    <a:cubicBezTo>
                      <a:pt x="7917" y="2978"/>
                      <a:pt x="7516" y="2909"/>
                      <a:pt x="7116" y="2909"/>
                    </a:cubicBezTo>
                    <a:cubicBezTo>
                      <a:pt x="6549" y="2909"/>
                      <a:pt x="5985" y="3048"/>
                      <a:pt x="5475" y="3320"/>
                    </a:cubicBezTo>
                    <a:lnTo>
                      <a:pt x="5475" y="3320"/>
                    </a:lnTo>
                    <a:cubicBezTo>
                      <a:pt x="5215" y="3272"/>
                      <a:pt x="4953" y="3248"/>
                      <a:pt x="4692" y="3248"/>
                    </a:cubicBezTo>
                    <a:cubicBezTo>
                      <a:pt x="3964" y="3248"/>
                      <a:pt x="3243" y="3432"/>
                      <a:pt x="2599" y="3787"/>
                    </a:cubicBezTo>
                    <a:lnTo>
                      <a:pt x="2599" y="3787"/>
                    </a:lnTo>
                    <a:cubicBezTo>
                      <a:pt x="2599" y="3751"/>
                      <a:pt x="2600" y="3716"/>
                      <a:pt x="2602" y="3680"/>
                    </a:cubicBezTo>
                    <a:lnTo>
                      <a:pt x="2602" y="3680"/>
                    </a:lnTo>
                    <a:cubicBezTo>
                      <a:pt x="2627" y="3578"/>
                      <a:pt x="2657" y="3477"/>
                      <a:pt x="2691" y="3378"/>
                    </a:cubicBezTo>
                    <a:lnTo>
                      <a:pt x="2691" y="3378"/>
                    </a:lnTo>
                    <a:lnTo>
                      <a:pt x="2818" y="3132"/>
                    </a:lnTo>
                    <a:lnTo>
                      <a:pt x="2942" y="2981"/>
                    </a:lnTo>
                    <a:lnTo>
                      <a:pt x="2942" y="2981"/>
                    </a:lnTo>
                    <a:cubicBezTo>
                      <a:pt x="2914" y="3020"/>
                      <a:pt x="2891" y="3052"/>
                      <a:pt x="2873" y="3077"/>
                    </a:cubicBezTo>
                    <a:lnTo>
                      <a:pt x="2873" y="3077"/>
                    </a:lnTo>
                    <a:cubicBezTo>
                      <a:pt x="2887" y="3061"/>
                      <a:pt x="2901" y="3047"/>
                      <a:pt x="2914" y="3036"/>
                    </a:cubicBezTo>
                    <a:lnTo>
                      <a:pt x="3036" y="2904"/>
                    </a:lnTo>
                    <a:lnTo>
                      <a:pt x="3036" y="2904"/>
                    </a:lnTo>
                    <a:cubicBezTo>
                      <a:pt x="3133" y="2837"/>
                      <a:pt x="3229" y="2777"/>
                      <a:pt x="3331" y="2723"/>
                    </a:cubicBezTo>
                    <a:lnTo>
                      <a:pt x="3331" y="2723"/>
                    </a:lnTo>
                    <a:cubicBezTo>
                      <a:pt x="3450" y="2685"/>
                      <a:pt x="3572" y="2653"/>
                      <a:pt x="3694" y="2629"/>
                    </a:cubicBezTo>
                    <a:lnTo>
                      <a:pt x="3694" y="2629"/>
                    </a:lnTo>
                    <a:cubicBezTo>
                      <a:pt x="4005" y="2610"/>
                      <a:pt x="4317" y="2598"/>
                      <a:pt x="4629" y="2598"/>
                    </a:cubicBezTo>
                    <a:close/>
                    <a:moveTo>
                      <a:pt x="7093" y="5469"/>
                    </a:moveTo>
                    <a:lnTo>
                      <a:pt x="7093" y="5469"/>
                    </a:lnTo>
                    <a:cubicBezTo>
                      <a:pt x="7107" y="5470"/>
                      <a:pt x="7120" y="5471"/>
                      <a:pt x="7134" y="5472"/>
                    </a:cubicBezTo>
                    <a:lnTo>
                      <a:pt x="7134" y="5472"/>
                    </a:lnTo>
                    <a:lnTo>
                      <a:pt x="7093" y="5469"/>
                    </a:lnTo>
                    <a:close/>
                    <a:moveTo>
                      <a:pt x="6598" y="5604"/>
                    </a:moveTo>
                    <a:lnTo>
                      <a:pt x="6557" y="5620"/>
                    </a:lnTo>
                    <a:cubicBezTo>
                      <a:pt x="6571" y="5615"/>
                      <a:pt x="6584" y="5609"/>
                      <a:pt x="6598" y="5604"/>
                    </a:cubicBezTo>
                    <a:close/>
                    <a:moveTo>
                      <a:pt x="4619" y="5799"/>
                    </a:moveTo>
                    <a:lnTo>
                      <a:pt x="4579" y="5804"/>
                    </a:lnTo>
                    <a:lnTo>
                      <a:pt x="4579" y="5804"/>
                    </a:lnTo>
                    <a:cubicBezTo>
                      <a:pt x="4593" y="5802"/>
                      <a:pt x="4606" y="5800"/>
                      <a:pt x="4619" y="5799"/>
                    </a:cubicBezTo>
                    <a:close/>
                    <a:moveTo>
                      <a:pt x="4702" y="5799"/>
                    </a:moveTo>
                    <a:lnTo>
                      <a:pt x="4702" y="5799"/>
                    </a:lnTo>
                    <a:cubicBezTo>
                      <a:pt x="4725" y="5801"/>
                      <a:pt x="4749" y="5804"/>
                      <a:pt x="4773" y="5807"/>
                    </a:cubicBezTo>
                    <a:lnTo>
                      <a:pt x="4773" y="5807"/>
                    </a:lnTo>
                    <a:lnTo>
                      <a:pt x="4702" y="5799"/>
                    </a:lnTo>
                    <a:close/>
                    <a:moveTo>
                      <a:pt x="3920" y="5986"/>
                    </a:moveTo>
                    <a:lnTo>
                      <a:pt x="3877" y="6005"/>
                    </a:lnTo>
                    <a:cubicBezTo>
                      <a:pt x="3891" y="5999"/>
                      <a:pt x="3905" y="5992"/>
                      <a:pt x="3920" y="5986"/>
                    </a:cubicBezTo>
                    <a:close/>
                    <a:moveTo>
                      <a:pt x="8028" y="5964"/>
                    </a:moveTo>
                    <a:cubicBezTo>
                      <a:pt x="8048" y="6004"/>
                      <a:pt x="8069" y="6045"/>
                      <a:pt x="8084" y="6091"/>
                    </a:cubicBezTo>
                    <a:lnTo>
                      <a:pt x="8084" y="6091"/>
                    </a:lnTo>
                    <a:lnTo>
                      <a:pt x="8028" y="5964"/>
                    </a:lnTo>
                    <a:close/>
                    <a:moveTo>
                      <a:pt x="2775" y="6990"/>
                    </a:moveTo>
                    <a:lnTo>
                      <a:pt x="2775" y="6990"/>
                    </a:lnTo>
                    <a:cubicBezTo>
                      <a:pt x="2736" y="7038"/>
                      <a:pt x="2689" y="7095"/>
                      <a:pt x="2687" y="7095"/>
                    </a:cubicBezTo>
                    <a:cubicBezTo>
                      <a:pt x="2686" y="7095"/>
                      <a:pt x="2692" y="7086"/>
                      <a:pt x="2708" y="7063"/>
                    </a:cubicBezTo>
                    <a:lnTo>
                      <a:pt x="2775" y="6990"/>
                    </a:lnTo>
                    <a:close/>
                    <a:moveTo>
                      <a:pt x="4695" y="1"/>
                    </a:moveTo>
                    <a:cubicBezTo>
                      <a:pt x="4425" y="1"/>
                      <a:pt x="4156" y="7"/>
                      <a:pt x="3890" y="25"/>
                    </a:cubicBezTo>
                    <a:cubicBezTo>
                      <a:pt x="3079" y="66"/>
                      <a:pt x="1925" y="383"/>
                      <a:pt x="1182" y="1084"/>
                    </a:cubicBezTo>
                    <a:cubicBezTo>
                      <a:pt x="440" y="1812"/>
                      <a:pt x="28" y="2816"/>
                      <a:pt x="14" y="3861"/>
                    </a:cubicBezTo>
                    <a:cubicBezTo>
                      <a:pt x="14" y="3870"/>
                      <a:pt x="14" y="3880"/>
                      <a:pt x="14" y="3889"/>
                    </a:cubicBezTo>
                    <a:lnTo>
                      <a:pt x="14" y="3889"/>
                    </a:lnTo>
                    <a:cubicBezTo>
                      <a:pt x="0" y="4888"/>
                      <a:pt x="14" y="5886"/>
                      <a:pt x="14" y="6871"/>
                    </a:cubicBezTo>
                    <a:cubicBezTo>
                      <a:pt x="28" y="7462"/>
                      <a:pt x="413" y="7971"/>
                      <a:pt x="962" y="8136"/>
                    </a:cubicBezTo>
                    <a:cubicBezTo>
                      <a:pt x="1062" y="8158"/>
                      <a:pt x="1163" y="8168"/>
                      <a:pt x="1263" y="8168"/>
                    </a:cubicBezTo>
                    <a:cubicBezTo>
                      <a:pt x="1727" y="8168"/>
                      <a:pt x="2171" y="7938"/>
                      <a:pt x="2420" y="7531"/>
                    </a:cubicBezTo>
                    <a:cubicBezTo>
                      <a:pt x="2530" y="7338"/>
                      <a:pt x="2653" y="7160"/>
                      <a:pt x="2777" y="6995"/>
                    </a:cubicBezTo>
                    <a:cubicBezTo>
                      <a:pt x="2791" y="6977"/>
                      <a:pt x="2801" y="6963"/>
                      <a:pt x="2809" y="6953"/>
                    </a:cubicBezTo>
                    <a:lnTo>
                      <a:pt x="2809" y="6953"/>
                    </a:lnTo>
                    <a:lnTo>
                      <a:pt x="2846" y="6912"/>
                    </a:lnTo>
                    <a:lnTo>
                      <a:pt x="3093" y="6637"/>
                    </a:lnTo>
                    <a:lnTo>
                      <a:pt x="3382" y="6362"/>
                    </a:lnTo>
                    <a:lnTo>
                      <a:pt x="3500" y="6255"/>
                    </a:lnTo>
                    <a:lnTo>
                      <a:pt x="3500" y="6255"/>
                    </a:lnTo>
                    <a:cubicBezTo>
                      <a:pt x="3676" y="6133"/>
                      <a:pt x="3860" y="6027"/>
                      <a:pt x="4045" y="5936"/>
                    </a:cubicBezTo>
                    <a:lnTo>
                      <a:pt x="4045" y="5936"/>
                    </a:lnTo>
                    <a:cubicBezTo>
                      <a:pt x="4176" y="5888"/>
                      <a:pt x="4306" y="5852"/>
                      <a:pt x="4437" y="5827"/>
                    </a:cubicBezTo>
                    <a:lnTo>
                      <a:pt x="4437" y="5827"/>
                    </a:lnTo>
                    <a:cubicBezTo>
                      <a:pt x="4513" y="5822"/>
                      <a:pt x="4590" y="5819"/>
                      <a:pt x="4665" y="5819"/>
                    </a:cubicBezTo>
                    <a:cubicBezTo>
                      <a:pt x="4734" y="5819"/>
                      <a:pt x="4803" y="5821"/>
                      <a:pt x="4870" y="5825"/>
                    </a:cubicBezTo>
                    <a:lnTo>
                      <a:pt x="4870" y="5825"/>
                    </a:lnTo>
                    <a:cubicBezTo>
                      <a:pt x="5115" y="5878"/>
                      <a:pt x="5371" y="5980"/>
                      <a:pt x="5621" y="5980"/>
                    </a:cubicBezTo>
                    <a:cubicBezTo>
                      <a:pt x="5644" y="5980"/>
                      <a:pt x="5668" y="5979"/>
                      <a:pt x="5691" y="5977"/>
                    </a:cubicBezTo>
                    <a:cubicBezTo>
                      <a:pt x="5980" y="5977"/>
                      <a:pt x="6269" y="5868"/>
                      <a:pt x="6516" y="5689"/>
                    </a:cubicBezTo>
                    <a:cubicBezTo>
                      <a:pt x="6596" y="5639"/>
                      <a:pt x="6684" y="5589"/>
                      <a:pt x="6773" y="5544"/>
                    </a:cubicBezTo>
                    <a:lnTo>
                      <a:pt x="6773" y="5544"/>
                    </a:lnTo>
                    <a:cubicBezTo>
                      <a:pt x="6843" y="5522"/>
                      <a:pt x="6914" y="5504"/>
                      <a:pt x="6984" y="5489"/>
                    </a:cubicBezTo>
                    <a:lnTo>
                      <a:pt x="6984" y="5489"/>
                    </a:lnTo>
                    <a:cubicBezTo>
                      <a:pt x="7036" y="5487"/>
                      <a:pt x="7088" y="5486"/>
                      <a:pt x="7140" y="5486"/>
                    </a:cubicBezTo>
                    <a:cubicBezTo>
                      <a:pt x="7177" y="5486"/>
                      <a:pt x="7214" y="5487"/>
                      <a:pt x="7250" y="5487"/>
                    </a:cubicBezTo>
                    <a:lnTo>
                      <a:pt x="7250" y="5487"/>
                    </a:lnTo>
                    <a:cubicBezTo>
                      <a:pt x="7329" y="5501"/>
                      <a:pt x="7407" y="5520"/>
                      <a:pt x="7484" y="5545"/>
                    </a:cubicBezTo>
                    <a:lnTo>
                      <a:pt x="7484" y="5545"/>
                    </a:lnTo>
                    <a:lnTo>
                      <a:pt x="7696" y="5659"/>
                    </a:lnTo>
                    <a:lnTo>
                      <a:pt x="7696" y="5659"/>
                    </a:lnTo>
                    <a:cubicBezTo>
                      <a:pt x="7697" y="5660"/>
                      <a:pt x="7698" y="5661"/>
                      <a:pt x="7698" y="5661"/>
                    </a:cubicBezTo>
                    <a:lnTo>
                      <a:pt x="7849" y="5799"/>
                    </a:lnTo>
                    <a:cubicBezTo>
                      <a:pt x="7904" y="5826"/>
                      <a:pt x="7959" y="5881"/>
                      <a:pt x="7987" y="5936"/>
                    </a:cubicBezTo>
                    <a:cubicBezTo>
                      <a:pt x="7988" y="5937"/>
                      <a:pt x="7988" y="5938"/>
                      <a:pt x="7989" y="5939"/>
                    </a:cubicBezTo>
                    <a:lnTo>
                      <a:pt x="7989" y="5939"/>
                    </a:lnTo>
                    <a:lnTo>
                      <a:pt x="8100" y="6154"/>
                    </a:lnTo>
                    <a:lnTo>
                      <a:pt x="8100" y="6154"/>
                    </a:lnTo>
                    <a:cubicBezTo>
                      <a:pt x="8269" y="6697"/>
                      <a:pt x="8761" y="7064"/>
                      <a:pt x="9334" y="7077"/>
                    </a:cubicBezTo>
                    <a:lnTo>
                      <a:pt x="9568" y="7077"/>
                    </a:lnTo>
                    <a:cubicBezTo>
                      <a:pt x="9581" y="7078"/>
                      <a:pt x="9594" y="7078"/>
                      <a:pt x="9607" y="7078"/>
                    </a:cubicBezTo>
                    <a:cubicBezTo>
                      <a:pt x="10059" y="7078"/>
                      <a:pt x="10467" y="6846"/>
                      <a:pt x="10681" y="6445"/>
                    </a:cubicBezTo>
                    <a:lnTo>
                      <a:pt x="11630" y="4328"/>
                    </a:lnTo>
                    <a:cubicBezTo>
                      <a:pt x="11691" y="4186"/>
                      <a:pt x="11747" y="4042"/>
                      <a:pt x="11781" y="3895"/>
                    </a:cubicBezTo>
                    <a:lnTo>
                      <a:pt x="11781" y="3895"/>
                    </a:lnTo>
                    <a:lnTo>
                      <a:pt x="11782" y="3892"/>
                    </a:lnTo>
                    <a:lnTo>
                      <a:pt x="11782" y="3892"/>
                    </a:lnTo>
                    <a:cubicBezTo>
                      <a:pt x="11849" y="3822"/>
                      <a:pt x="11905" y="3742"/>
                      <a:pt x="11946" y="3654"/>
                    </a:cubicBezTo>
                    <a:lnTo>
                      <a:pt x="12702" y="1950"/>
                    </a:lnTo>
                    <a:cubicBezTo>
                      <a:pt x="12894" y="1524"/>
                      <a:pt x="12936" y="1084"/>
                      <a:pt x="12702" y="658"/>
                    </a:cubicBezTo>
                    <a:cubicBezTo>
                      <a:pt x="12455" y="273"/>
                      <a:pt x="12042" y="25"/>
                      <a:pt x="11589" y="25"/>
                    </a:cubicBezTo>
                    <a:lnTo>
                      <a:pt x="6324" y="25"/>
                    </a:lnTo>
                    <a:cubicBezTo>
                      <a:pt x="5783" y="25"/>
                      <a:pt x="5236" y="1"/>
                      <a:pt x="46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4" name="Google Shape;2924;p14"/>
              <p:cNvSpPr/>
              <p:nvPr/>
            </p:nvSpPr>
            <p:spPr>
              <a:xfrm>
                <a:off x="1307250" y="4429225"/>
                <a:ext cx="68075" cy="65325"/>
              </a:xfrm>
              <a:custGeom>
                <a:rect b="b" l="l" r="r" t="t"/>
                <a:pathLst>
                  <a:path extrusionOk="0" h="2613" w="2723">
                    <a:moveTo>
                      <a:pt x="1360" y="1"/>
                    </a:moveTo>
                    <a:cubicBezTo>
                      <a:pt x="1223" y="1"/>
                      <a:pt x="1088" y="18"/>
                      <a:pt x="977" y="48"/>
                    </a:cubicBezTo>
                    <a:cubicBezTo>
                      <a:pt x="660" y="145"/>
                      <a:pt x="399" y="351"/>
                      <a:pt x="221" y="640"/>
                    </a:cubicBezTo>
                    <a:cubicBezTo>
                      <a:pt x="221" y="640"/>
                      <a:pt x="221" y="640"/>
                      <a:pt x="221" y="640"/>
                    </a:cubicBezTo>
                    <a:lnTo>
                      <a:pt x="221" y="640"/>
                    </a:lnTo>
                    <a:cubicBezTo>
                      <a:pt x="42" y="942"/>
                      <a:pt x="1" y="1299"/>
                      <a:pt x="83" y="1629"/>
                    </a:cubicBezTo>
                    <a:cubicBezTo>
                      <a:pt x="131" y="1769"/>
                      <a:pt x="201" y="1900"/>
                      <a:pt x="288" y="2018"/>
                    </a:cubicBezTo>
                    <a:lnTo>
                      <a:pt x="288" y="2018"/>
                    </a:lnTo>
                    <a:cubicBezTo>
                      <a:pt x="391" y="2166"/>
                      <a:pt x="526" y="2300"/>
                      <a:pt x="688" y="2413"/>
                    </a:cubicBezTo>
                    <a:lnTo>
                      <a:pt x="690" y="2414"/>
                    </a:lnTo>
                    <a:lnTo>
                      <a:pt x="690" y="2414"/>
                    </a:lnTo>
                    <a:cubicBezTo>
                      <a:pt x="695" y="2427"/>
                      <a:pt x="708" y="2430"/>
                      <a:pt x="729" y="2440"/>
                    </a:cubicBezTo>
                    <a:cubicBezTo>
                      <a:pt x="914" y="2557"/>
                      <a:pt x="1134" y="2613"/>
                      <a:pt x="1356" y="2613"/>
                    </a:cubicBezTo>
                    <a:cubicBezTo>
                      <a:pt x="1814" y="2613"/>
                      <a:pt x="2285" y="2380"/>
                      <a:pt x="2489" y="1973"/>
                    </a:cubicBezTo>
                    <a:cubicBezTo>
                      <a:pt x="2667" y="1671"/>
                      <a:pt x="2722" y="1313"/>
                      <a:pt x="2626" y="983"/>
                    </a:cubicBezTo>
                    <a:cubicBezTo>
                      <a:pt x="2516" y="667"/>
                      <a:pt x="2310" y="392"/>
                      <a:pt x="2035" y="200"/>
                    </a:cubicBezTo>
                    <a:lnTo>
                      <a:pt x="1980" y="172"/>
                    </a:lnTo>
                    <a:lnTo>
                      <a:pt x="1980" y="172"/>
                    </a:lnTo>
                    <a:lnTo>
                      <a:pt x="1980" y="172"/>
                    </a:lnTo>
                    <a:cubicBezTo>
                      <a:pt x="1833" y="51"/>
                      <a:pt x="1593" y="1"/>
                      <a:pt x="13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5" name="Google Shape;2925;p14"/>
              <p:cNvSpPr/>
              <p:nvPr/>
            </p:nvSpPr>
            <p:spPr>
              <a:xfrm>
                <a:off x="1295200" y="4421850"/>
                <a:ext cx="70150" cy="65100"/>
              </a:xfrm>
              <a:custGeom>
                <a:rect b="b" l="l" r="r" t="t"/>
                <a:pathLst>
                  <a:path extrusionOk="0" h="2604" w="2806">
                    <a:moveTo>
                      <a:pt x="1363" y="1"/>
                    </a:moveTo>
                    <a:cubicBezTo>
                      <a:pt x="849" y="1"/>
                      <a:pt x="314" y="361"/>
                      <a:pt x="145" y="830"/>
                    </a:cubicBezTo>
                    <a:lnTo>
                      <a:pt x="145" y="830"/>
                    </a:lnTo>
                    <a:cubicBezTo>
                      <a:pt x="1" y="1175"/>
                      <a:pt x="2" y="1584"/>
                      <a:pt x="221" y="1966"/>
                    </a:cubicBezTo>
                    <a:cubicBezTo>
                      <a:pt x="302" y="2081"/>
                      <a:pt x="398" y="2185"/>
                      <a:pt x="505" y="2273"/>
                    </a:cubicBezTo>
                    <a:lnTo>
                      <a:pt x="505" y="2273"/>
                    </a:lnTo>
                    <a:cubicBezTo>
                      <a:pt x="645" y="2395"/>
                      <a:pt x="814" y="2489"/>
                      <a:pt x="1005" y="2543"/>
                    </a:cubicBezTo>
                    <a:lnTo>
                      <a:pt x="1060" y="2543"/>
                    </a:lnTo>
                    <a:cubicBezTo>
                      <a:pt x="1171" y="2584"/>
                      <a:pt x="1285" y="2603"/>
                      <a:pt x="1399" y="2603"/>
                    </a:cubicBezTo>
                    <a:cubicBezTo>
                      <a:pt x="1889" y="2603"/>
                      <a:pt x="2371" y="2250"/>
                      <a:pt x="2572" y="1814"/>
                    </a:cubicBezTo>
                    <a:cubicBezTo>
                      <a:pt x="2806" y="1265"/>
                      <a:pt x="2613" y="481"/>
                      <a:pt x="2036" y="192"/>
                    </a:cubicBezTo>
                    <a:lnTo>
                      <a:pt x="1744" y="76"/>
                    </a:lnTo>
                    <a:lnTo>
                      <a:pt x="1744" y="76"/>
                    </a:lnTo>
                    <a:lnTo>
                      <a:pt x="1747" y="69"/>
                    </a:lnTo>
                    <a:lnTo>
                      <a:pt x="1727" y="69"/>
                    </a:lnTo>
                    <a:lnTo>
                      <a:pt x="1692" y="55"/>
                    </a:lnTo>
                    <a:cubicBezTo>
                      <a:pt x="1586" y="18"/>
                      <a:pt x="1475" y="1"/>
                      <a:pt x="13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6" name="Google Shape;2926;p14"/>
              <p:cNvSpPr/>
              <p:nvPr/>
            </p:nvSpPr>
            <p:spPr>
              <a:xfrm>
                <a:off x="1236800" y="4418175"/>
                <a:ext cx="157775" cy="346475"/>
              </a:xfrm>
              <a:custGeom>
                <a:rect b="b" l="l" r="r" t="t"/>
                <a:pathLst>
                  <a:path extrusionOk="0" h="13859" w="6311">
                    <a:moveTo>
                      <a:pt x="3286" y="2676"/>
                    </a:moveTo>
                    <a:lnTo>
                      <a:pt x="3286" y="2676"/>
                    </a:lnTo>
                    <a:cubicBezTo>
                      <a:pt x="3290" y="2682"/>
                      <a:pt x="3295" y="2688"/>
                      <a:pt x="3300" y="2694"/>
                    </a:cubicBezTo>
                    <a:lnTo>
                      <a:pt x="3300" y="2694"/>
                    </a:lnTo>
                    <a:cubicBezTo>
                      <a:pt x="3294" y="2687"/>
                      <a:pt x="3289" y="2681"/>
                      <a:pt x="3286" y="2676"/>
                    </a:cubicBezTo>
                    <a:close/>
                    <a:moveTo>
                      <a:pt x="3396" y="2777"/>
                    </a:moveTo>
                    <a:cubicBezTo>
                      <a:pt x="3401" y="2780"/>
                      <a:pt x="3405" y="2783"/>
                      <a:pt x="3410" y="2786"/>
                    </a:cubicBezTo>
                    <a:cubicBezTo>
                      <a:pt x="3433" y="2802"/>
                      <a:pt x="3451" y="2815"/>
                      <a:pt x="3463" y="2824"/>
                    </a:cubicBezTo>
                    <a:lnTo>
                      <a:pt x="3463" y="2824"/>
                    </a:lnTo>
                    <a:cubicBezTo>
                      <a:pt x="3464" y="2825"/>
                      <a:pt x="3465" y="2826"/>
                      <a:pt x="3466" y="2828"/>
                    </a:cubicBezTo>
                    <a:lnTo>
                      <a:pt x="3466" y="2828"/>
                    </a:lnTo>
                    <a:cubicBezTo>
                      <a:pt x="3448" y="2816"/>
                      <a:pt x="3423" y="2797"/>
                      <a:pt x="3396" y="2777"/>
                    </a:cubicBezTo>
                    <a:close/>
                    <a:moveTo>
                      <a:pt x="3485" y="2840"/>
                    </a:moveTo>
                    <a:cubicBezTo>
                      <a:pt x="3488" y="2842"/>
                      <a:pt x="3489" y="2843"/>
                      <a:pt x="3489" y="2843"/>
                    </a:cubicBezTo>
                    <a:cubicBezTo>
                      <a:pt x="3489" y="2843"/>
                      <a:pt x="3488" y="2842"/>
                      <a:pt x="3487" y="2842"/>
                    </a:cubicBezTo>
                    <a:lnTo>
                      <a:pt x="3487" y="2842"/>
                    </a:lnTo>
                    <a:cubicBezTo>
                      <a:pt x="3487" y="2841"/>
                      <a:pt x="3486" y="2840"/>
                      <a:pt x="3485" y="2840"/>
                    </a:cubicBezTo>
                    <a:close/>
                    <a:moveTo>
                      <a:pt x="3684" y="10605"/>
                    </a:moveTo>
                    <a:cubicBezTo>
                      <a:pt x="3684" y="10622"/>
                      <a:pt x="3683" y="10638"/>
                      <a:pt x="3682" y="10654"/>
                    </a:cubicBezTo>
                    <a:lnTo>
                      <a:pt x="3682" y="10654"/>
                    </a:lnTo>
                    <a:cubicBezTo>
                      <a:pt x="3680" y="10657"/>
                      <a:pt x="3679" y="10660"/>
                      <a:pt x="3678" y="10663"/>
                    </a:cubicBezTo>
                    <a:lnTo>
                      <a:pt x="3678" y="10663"/>
                    </a:lnTo>
                    <a:lnTo>
                      <a:pt x="3684" y="10605"/>
                    </a:lnTo>
                    <a:close/>
                    <a:moveTo>
                      <a:pt x="3681" y="10665"/>
                    </a:moveTo>
                    <a:lnTo>
                      <a:pt x="3681" y="10665"/>
                    </a:lnTo>
                    <a:cubicBezTo>
                      <a:pt x="3679" y="10682"/>
                      <a:pt x="3676" y="10699"/>
                      <a:pt x="3671" y="10718"/>
                    </a:cubicBezTo>
                    <a:lnTo>
                      <a:pt x="3676" y="10677"/>
                    </a:lnTo>
                    <a:lnTo>
                      <a:pt x="3681" y="10665"/>
                    </a:lnTo>
                    <a:close/>
                    <a:moveTo>
                      <a:pt x="3061" y="11261"/>
                    </a:moveTo>
                    <a:lnTo>
                      <a:pt x="3061" y="11261"/>
                    </a:lnTo>
                    <a:cubicBezTo>
                      <a:pt x="3061" y="11261"/>
                      <a:pt x="3061" y="11261"/>
                      <a:pt x="3061" y="11261"/>
                    </a:cubicBezTo>
                    <a:lnTo>
                      <a:pt x="3061" y="11261"/>
                    </a:lnTo>
                    <a:cubicBezTo>
                      <a:pt x="3048" y="11262"/>
                      <a:pt x="3035" y="11263"/>
                      <a:pt x="3022" y="11264"/>
                    </a:cubicBezTo>
                    <a:lnTo>
                      <a:pt x="3022" y="11264"/>
                    </a:lnTo>
                    <a:lnTo>
                      <a:pt x="3061" y="11261"/>
                    </a:lnTo>
                    <a:close/>
                    <a:moveTo>
                      <a:pt x="2585" y="2581"/>
                    </a:moveTo>
                    <a:cubicBezTo>
                      <a:pt x="2716" y="2585"/>
                      <a:pt x="2848" y="2590"/>
                      <a:pt x="2979" y="2597"/>
                    </a:cubicBezTo>
                    <a:lnTo>
                      <a:pt x="2979" y="2597"/>
                    </a:lnTo>
                    <a:lnTo>
                      <a:pt x="3173" y="2647"/>
                    </a:lnTo>
                    <a:lnTo>
                      <a:pt x="3173" y="2647"/>
                    </a:lnTo>
                    <a:cubicBezTo>
                      <a:pt x="3231" y="2676"/>
                      <a:pt x="3287" y="2708"/>
                      <a:pt x="3342" y="2743"/>
                    </a:cubicBezTo>
                    <a:lnTo>
                      <a:pt x="3342" y="2743"/>
                    </a:lnTo>
                    <a:cubicBezTo>
                      <a:pt x="3367" y="2768"/>
                      <a:pt x="3393" y="2791"/>
                      <a:pt x="3423" y="2814"/>
                    </a:cubicBezTo>
                    <a:lnTo>
                      <a:pt x="3511" y="2901"/>
                    </a:lnTo>
                    <a:lnTo>
                      <a:pt x="3511" y="2901"/>
                    </a:lnTo>
                    <a:lnTo>
                      <a:pt x="3629" y="3106"/>
                    </a:lnTo>
                    <a:lnTo>
                      <a:pt x="3629" y="3106"/>
                    </a:lnTo>
                    <a:cubicBezTo>
                      <a:pt x="3649" y="3165"/>
                      <a:pt x="3666" y="3226"/>
                      <a:pt x="3681" y="3287"/>
                    </a:cubicBezTo>
                    <a:lnTo>
                      <a:pt x="3681" y="3287"/>
                    </a:lnTo>
                    <a:cubicBezTo>
                      <a:pt x="3734" y="4398"/>
                      <a:pt x="3685" y="5542"/>
                      <a:pt x="3685" y="6649"/>
                    </a:cubicBezTo>
                    <a:cubicBezTo>
                      <a:pt x="3685" y="7801"/>
                      <a:pt x="3738" y="9219"/>
                      <a:pt x="3687" y="10510"/>
                    </a:cubicBezTo>
                    <a:lnTo>
                      <a:pt x="3687" y="10510"/>
                    </a:lnTo>
                    <a:cubicBezTo>
                      <a:pt x="3687" y="10512"/>
                      <a:pt x="3687" y="10513"/>
                      <a:pt x="3687" y="10515"/>
                    </a:cubicBezTo>
                    <a:lnTo>
                      <a:pt x="3687" y="10515"/>
                    </a:lnTo>
                    <a:cubicBezTo>
                      <a:pt x="3668" y="10601"/>
                      <a:pt x="3645" y="10684"/>
                      <a:pt x="3620" y="10770"/>
                    </a:cubicBezTo>
                    <a:lnTo>
                      <a:pt x="3620" y="10770"/>
                    </a:lnTo>
                    <a:cubicBezTo>
                      <a:pt x="3583" y="10835"/>
                      <a:pt x="3545" y="10900"/>
                      <a:pt x="3506" y="10965"/>
                    </a:cubicBezTo>
                    <a:lnTo>
                      <a:pt x="3506" y="10965"/>
                    </a:lnTo>
                    <a:cubicBezTo>
                      <a:pt x="3450" y="11010"/>
                      <a:pt x="3404" y="11054"/>
                      <a:pt x="3359" y="11105"/>
                    </a:cubicBezTo>
                    <a:lnTo>
                      <a:pt x="3359" y="11105"/>
                    </a:lnTo>
                    <a:cubicBezTo>
                      <a:pt x="3315" y="11139"/>
                      <a:pt x="3266" y="11166"/>
                      <a:pt x="3217" y="11185"/>
                    </a:cubicBezTo>
                    <a:cubicBezTo>
                      <a:pt x="3195" y="11195"/>
                      <a:pt x="3173" y="11204"/>
                      <a:pt x="3151" y="11215"/>
                    </a:cubicBezTo>
                    <a:lnTo>
                      <a:pt x="3151" y="11215"/>
                    </a:lnTo>
                    <a:cubicBezTo>
                      <a:pt x="3068" y="11240"/>
                      <a:pt x="2985" y="11259"/>
                      <a:pt x="2898" y="11272"/>
                    </a:cubicBezTo>
                    <a:lnTo>
                      <a:pt x="2898" y="11272"/>
                    </a:lnTo>
                    <a:cubicBezTo>
                      <a:pt x="2794" y="11277"/>
                      <a:pt x="2690" y="11280"/>
                      <a:pt x="2585" y="11281"/>
                    </a:cubicBezTo>
                    <a:lnTo>
                      <a:pt x="2585" y="11281"/>
                    </a:lnTo>
                    <a:lnTo>
                      <a:pt x="2585" y="2581"/>
                    </a:lnTo>
                    <a:close/>
                    <a:moveTo>
                      <a:pt x="2827" y="11280"/>
                    </a:moveTo>
                    <a:cubicBezTo>
                      <a:pt x="2820" y="11280"/>
                      <a:pt x="2812" y="11281"/>
                      <a:pt x="2805" y="11282"/>
                    </a:cubicBezTo>
                    <a:lnTo>
                      <a:pt x="2827" y="11280"/>
                    </a:lnTo>
                    <a:close/>
                    <a:moveTo>
                      <a:pt x="2256" y="0"/>
                    </a:moveTo>
                    <a:cubicBezTo>
                      <a:pt x="1936" y="0"/>
                      <a:pt x="1613" y="9"/>
                      <a:pt x="1293" y="9"/>
                    </a:cubicBezTo>
                    <a:cubicBezTo>
                      <a:pt x="592" y="23"/>
                      <a:pt x="14" y="600"/>
                      <a:pt x="1" y="1302"/>
                    </a:cubicBezTo>
                    <a:lnTo>
                      <a:pt x="1" y="12560"/>
                    </a:lnTo>
                    <a:cubicBezTo>
                      <a:pt x="28" y="13261"/>
                      <a:pt x="592" y="13825"/>
                      <a:pt x="1293" y="13852"/>
                    </a:cubicBezTo>
                    <a:cubicBezTo>
                      <a:pt x="1668" y="13852"/>
                      <a:pt x="2044" y="13858"/>
                      <a:pt x="2424" y="13858"/>
                    </a:cubicBezTo>
                    <a:cubicBezTo>
                      <a:pt x="2614" y="13858"/>
                      <a:pt x="2805" y="13857"/>
                      <a:pt x="2997" y="13852"/>
                    </a:cubicBezTo>
                    <a:cubicBezTo>
                      <a:pt x="3245" y="13825"/>
                      <a:pt x="3492" y="13783"/>
                      <a:pt x="3740" y="13728"/>
                    </a:cubicBezTo>
                    <a:cubicBezTo>
                      <a:pt x="3946" y="13673"/>
                      <a:pt x="4152" y="13605"/>
                      <a:pt x="4331" y="13508"/>
                    </a:cubicBezTo>
                    <a:cubicBezTo>
                      <a:pt x="4515" y="13364"/>
                      <a:pt x="4606" y="13295"/>
                      <a:pt x="4609" y="13295"/>
                    </a:cubicBezTo>
                    <a:cubicBezTo>
                      <a:pt x="4611" y="13295"/>
                      <a:pt x="4568" y="13330"/>
                      <a:pt x="4482" y="13398"/>
                    </a:cubicBezTo>
                    <a:lnTo>
                      <a:pt x="4386" y="13467"/>
                    </a:lnTo>
                    <a:lnTo>
                      <a:pt x="4468" y="13426"/>
                    </a:lnTo>
                    <a:cubicBezTo>
                      <a:pt x="5486" y="12911"/>
                      <a:pt x="6105" y="11888"/>
                      <a:pt x="6236" y="10789"/>
                    </a:cubicBezTo>
                    <a:lnTo>
                      <a:pt x="6236" y="10789"/>
                    </a:lnTo>
                    <a:cubicBezTo>
                      <a:pt x="6249" y="10716"/>
                      <a:pt x="6255" y="10642"/>
                      <a:pt x="6255" y="10567"/>
                    </a:cubicBezTo>
                    <a:lnTo>
                      <a:pt x="6255" y="10567"/>
                    </a:lnTo>
                    <a:cubicBezTo>
                      <a:pt x="6255" y="10567"/>
                      <a:pt x="6255" y="10567"/>
                      <a:pt x="6255" y="10567"/>
                    </a:cubicBezTo>
                    <a:cubicBezTo>
                      <a:pt x="6257" y="10541"/>
                      <a:pt x="6258" y="10515"/>
                      <a:pt x="6258" y="10489"/>
                    </a:cubicBezTo>
                    <a:lnTo>
                      <a:pt x="6258" y="10489"/>
                    </a:lnTo>
                    <a:cubicBezTo>
                      <a:pt x="6308" y="9209"/>
                      <a:pt x="6255" y="7929"/>
                      <a:pt x="6255" y="6649"/>
                    </a:cubicBezTo>
                    <a:cubicBezTo>
                      <a:pt x="6255" y="5343"/>
                      <a:pt x="6310" y="4271"/>
                      <a:pt x="6241" y="3102"/>
                    </a:cubicBezTo>
                    <a:lnTo>
                      <a:pt x="6227" y="3104"/>
                    </a:lnTo>
                    <a:lnTo>
                      <a:pt x="6227" y="3104"/>
                    </a:lnTo>
                    <a:cubicBezTo>
                      <a:pt x="6229" y="2994"/>
                      <a:pt x="6220" y="2879"/>
                      <a:pt x="6201" y="2762"/>
                    </a:cubicBezTo>
                    <a:lnTo>
                      <a:pt x="6201" y="2762"/>
                    </a:lnTo>
                    <a:lnTo>
                      <a:pt x="6214" y="2759"/>
                    </a:lnTo>
                    <a:lnTo>
                      <a:pt x="6200" y="2759"/>
                    </a:lnTo>
                    <a:cubicBezTo>
                      <a:pt x="5994" y="1700"/>
                      <a:pt x="5293" y="807"/>
                      <a:pt x="4317" y="339"/>
                    </a:cubicBezTo>
                    <a:cubicBezTo>
                      <a:pt x="3664" y="46"/>
                      <a:pt x="2964" y="0"/>
                      <a:pt x="22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7" name="Google Shape;2927;p14"/>
              <p:cNvSpPr/>
              <p:nvPr/>
            </p:nvSpPr>
            <p:spPr>
              <a:xfrm>
                <a:off x="968400" y="4385675"/>
                <a:ext cx="51100" cy="47025"/>
              </a:xfrm>
              <a:custGeom>
                <a:rect b="b" l="l" r="r" t="t"/>
                <a:pathLst>
                  <a:path extrusionOk="0" h="1881" w="2044">
                    <a:moveTo>
                      <a:pt x="1493" y="0"/>
                    </a:moveTo>
                    <a:cubicBezTo>
                      <a:pt x="1377" y="0"/>
                      <a:pt x="1230" y="34"/>
                      <a:pt x="1045" y="113"/>
                    </a:cubicBezTo>
                    <a:cubicBezTo>
                      <a:pt x="0" y="553"/>
                      <a:pt x="248" y="1337"/>
                      <a:pt x="248" y="1337"/>
                    </a:cubicBezTo>
                    <a:cubicBezTo>
                      <a:pt x="330" y="1461"/>
                      <a:pt x="427" y="1584"/>
                      <a:pt x="550" y="1694"/>
                    </a:cubicBezTo>
                    <a:cubicBezTo>
                      <a:pt x="706" y="1820"/>
                      <a:pt x="872" y="1880"/>
                      <a:pt x="1032" y="1880"/>
                    </a:cubicBezTo>
                    <a:cubicBezTo>
                      <a:pt x="1379" y="1880"/>
                      <a:pt x="1697" y="1597"/>
                      <a:pt x="1829" y="1089"/>
                    </a:cubicBezTo>
                    <a:cubicBezTo>
                      <a:pt x="1908" y="760"/>
                      <a:pt x="2044" y="0"/>
                      <a:pt x="1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8" name="Google Shape;2928;p14"/>
              <p:cNvSpPr/>
              <p:nvPr/>
            </p:nvSpPr>
            <p:spPr>
              <a:xfrm>
                <a:off x="941600" y="4354225"/>
                <a:ext cx="106550" cy="110250"/>
              </a:xfrm>
              <a:custGeom>
                <a:rect b="b" l="l" r="r" t="t"/>
                <a:pathLst>
                  <a:path extrusionOk="0" h="4410" w="4262">
                    <a:moveTo>
                      <a:pt x="2310" y="1811"/>
                    </a:moveTo>
                    <a:lnTo>
                      <a:pt x="2409" y="1937"/>
                    </a:lnTo>
                    <a:lnTo>
                      <a:pt x="2409" y="1937"/>
                    </a:lnTo>
                    <a:cubicBezTo>
                      <a:pt x="2409" y="1937"/>
                      <a:pt x="2409" y="1937"/>
                      <a:pt x="2408" y="1937"/>
                    </a:cubicBezTo>
                    <a:lnTo>
                      <a:pt x="2408" y="1937"/>
                    </a:lnTo>
                    <a:cubicBezTo>
                      <a:pt x="2407" y="1936"/>
                      <a:pt x="2406" y="1935"/>
                      <a:pt x="2405" y="1934"/>
                    </a:cubicBezTo>
                    <a:lnTo>
                      <a:pt x="2405" y="1934"/>
                    </a:lnTo>
                    <a:cubicBezTo>
                      <a:pt x="2372" y="1896"/>
                      <a:pt x="2341" y="1855"/>
                      <a:pt x="2310" y="1811"/>
                    </a:cubicBezTo>
                    <a:close/>
                    <a:moveTo>
                      <a:pt x="2439" y="1952"/>
                    </a:moveTo>
                    <a:lnTo>
                      <a:pt x="2502" y="1976"/>
                    </a:lnTo>
                    <a:cubicBezTo>
                      <a:pt x="2480" y="1969"/>
                      <a:pt x="2459" y="1961"/>
                      <a:pt x="2439" y="1952"/>
                    </a:cubicBezTo>
                    <a:close/>
                    <a:moveTo>
                      <a:pt x="2479" y="2001"/>
                    </a:moveTo>
                    <a:lnTo>
                      <a:pt x="2557" y="2059"/>
                    </a:lnTo>
                    <a:lnTo>
                      <a:pt x="2530" y="2059"/>
                    </a:lnTo>
                    <a:cubicBezTo>
                      <a:pt x="2513" y="2038"/>
                      <a:pt x="2496" y="2019"/>
                      <a:pt x="2479" y="2001"/>
                    </a:cubicBezTo>
                    <a:close/>
                    <a:moveTo>
                      <a:pt x="2543" y="2207"/>
                    </a:moveTo>
                    <a:lnTo>
                      <a:pt x="2545" y="2211"/>
                    </a:lnTo>
                    <a:lnTo>
                      <a:pt x="2545" y="2211"/>
                    </a:lnTo>
                    <a:lnTo>
                      <a:pt x="2549" y="2242"/>
                    </a:lnTo>
                    <a:lnTo>
                      <a:pt x="2549" y="2242"/>
                    </a:lnTo>
                    <a:cubicBezTo>
                      <a:pt x="2545" y="2231"/>
                      <a:pt x="2544" y="2220"/>
                      <a:pt x="2543" y="2207"/>
                    </a:cubicBezTo>
                    <a:close/>
                    <a:moveTo>
                      <a:pt x="2550" y="0"/>
                    </a:moveTo>
                    <a:cubicBezTo>
                      <a:pt x="2396" y="0"/>
                      <a:pt x="2241" y="17"/>
                      <a:pt x="2090" y="52"/>
                    </a:cubicBezTo>
                    <a:cubicBezTo>
                      <a:pt x="1842" y="107"/>
                      <a:pt x="1622" y="203"/>
                      <a:pt x="1402" y="327"/>
                    </a:cubicBezTo>
                    <a:cubicBezTo>
                      <a:pt x="1169" y="423"/>
                      <a:pt x="962" y="560"/>
                      <a:pt x="784" y="739"/>
                    </a:cubicBezTo>
                    <a:cubicBezTo>
                      <a:pt x="619" y="877"/>
                      <a:pt x="468" y="1041"/>
                      <a:pt x="358" y="1234"/>
                    </a:cubicBezTo>
                    <a:cubicBezTo>
                      <a:pt x="248" y="1399"/>
                      <a:pt x="165" y="1591"/>
                      <a:pt x="110" y="1784"/>
                    </a:cubicBezTo>
                    <a:cubicBezTo>
                      <a:pt x="55" y="1976"/>
                      <a:pt x="14" y="2169"/>
                      <a:pt x="0" y="2361"/>
                    </a:cubicBezTo>
                    <a:lnTo>
                      <a:pt x="0" y="2540"/>
                    </a:lnTo>
                    <a:cubicBezTo>
                      <a:pt x="28" y="2677"/>
                      <a:pt x="41" y="2815"/>
                      <a:pt x="83" y="2952"/>
                    </a:cubicBezTo>
                    <a:cubicBezTo>
                      <a:pt x="179" y="3227"/>
                      <a:pt x="330" y="3475"/>
                      <a:pt x="523" y="3695"/>
                    </a:cubicBezTo>
                    <a:cubicBezTo>
                      <a:pt x="578" y="3750"/>
                      <a:pt x="646" y="3818"/>
                      <a:pt x="715" y="3873"/>
                    </a:cubicBezTo>
                    <a:cubicBezTo>
                      <a:pt x="805" y="3974"/>
                      <a:pt x="913" y="4048"/>
                      <a:pt x="1039" y="4101"/>
                    </a:cubicBezTo>
                    <a:lnTo>
                      <a:pt x="1039" y="4101"/>
                    </a:lnTo>
                    <a:cubicBezTo>
                      <a:pt x="1203" y="4203"/>
                      <a:pt x="1381" y="4284"/>
                      <a:pt x="1567" y="4341"/>
                    </a:cubicBezTo>
                    <a:cubicBezTo>
                      <a:pt x="1732" y="4382"/>
                      <a:pt x="1884" y="4409"/>
                      <a:pt x="2048" y="4409"/>
                    </a:cubicBezTo>
                    <a:cubicBezTo>
                      <a:pt x="2213" y="4409"/>
                      <a:pt x="2378" y="4409"/>
                      <a:pt x="2530" y="4368"/>
                    </a:cubicBezTo>
                    <a:lnTo>
                      <a:pt x="2695" y="4327"/>
                    </a:lnTo>
                    <a:cubicBezTo>
                      <a:pt x="2846" y="4286"/>
                      <a:pt x="2997" y="4217"/>
                      <a:pt x="3134" y="4134"/>
                    </a:cubicBezTo>
                    <a:cubicBezTo>
                      <a:pt x="3409" y="3942"/>
                      <a:pt x="3643" y="3708"/>
                      <a:pt x="3822" y="3433"/>
                    </a:cubicBezTo>
                    <a:cubicBezTo>
                      <a:pt x="3863" y="3378"/>
                      <a:pt x="3891" y="3323"/>
                      <a:pt x="3904" y="3255"/>
                    </a:cubicBezTo>
                    <a:cubicBezTo>
                      <a:pt x="4000" y="3103"/>
                      <a:pt x="4069" y="2939"/>
                      <a:pt x="4110" y="2760"/>
                    </a:cubicBezTo>
                    <a:cubicBezTo>
                      <a:pt x="4152" y="2677"/>
                      <a:pt x="4165" y="2609"/>
                      <a:pt x="4165" y="2526"/>
                    </a:cubicBezTo>
                    <a:cubicBezTo>
                      <a:pt x="4234" y="2265"/>
                      <a:pt x="4262" y="1990"/>
                      <a:pt x="4248" y="1729"/>
                    </a:cubicBezTo>
                    <a:cubicBezTo>
                      <a:pt x="4262" y="1536"/>
                      <a:pt x="4234" y="1344"/>
                      <a:pt x="4165" y="1165"/>
                    </a:cubicBezTo>
                    <a:cubicBezTo>
                      <a:pt x="4124" y="1028"/>
                      <a:pt x="4069" y="904"/>
                      <a:pt x="4014" y="780"/>
                    </a:cubicBezTo>
                    <a:lnTo>
                      <a:pt x="3973" y="739"/>
                    </a:lnTo>
                    <a:cubicBezTo>
                      <a:pt x="3904" y="629"/>
                      <a:pt x="3836" y="533"/>
                      <a:pt x="3753" y="437"/>
                    </a:cubicBezTo>
                    <a:lnTo>
                      <a:pt x="3409" y="203"/>
                    </a:lnTo>
                    <a:cubicBezTo>
                      <a:pt x="3299" y="134"/>
                      <a:pt x="3189" y="79"/>
                      <a:pt x="3066" y="52"/>
                    </a:cubicBezTo>
                    <a:lnTo>
                      <a:pt x="3011" y="52"/>
                    </a:lnTo>
                    <a:cubicBezTo>
                      <a:pt x="2860" y="17"/>
                      <a:pt x="2705" y="0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9" name="Google Shape;2929;p14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0" name="Google Shape;2930;p14"/>
              <p:cNvSpPr/>
              <p:nvPr/>
            </p:nvSpPr>
            <p:spPr>
              <a:xfrm>
                <a:off x="850175" y="4077300"/>
                <a:ext cx="377375" cy="783950"/>
              </a:xfrm>
              <a:custGeom>
                <a:rect b="b" l="l" r="r" t="t"/>
                <a:pathLst>
                  <a:path extrusionOk="0" h="31358" w="15095">
                    <a:moveTo>
                      <a:pt x="14108" y="1"/>
                    </a:moveTo>
                    <a:cubicBezTo>
                      <a:pt x="13813" y="1"/>
                      <a:pt x="13542" y="139"/>
                      <a:pt x="13417" y="434"/>
                    </a:cubicBezTo>
                    <a:lnTo>
                      <a:pt x="13060" y="1217"/>
                    </a:lnTo>
                    <a:lnTo>
                      <a:pt x="12098" y="3376"/>
                    </a:lnTo>
                    <a:lnTo>
                      <a:pt x="10668" y="6565"/>
                    </a:lnTo>
                    <a:lnTo>
                      <a:pt x="8936" y="10469"/>
                    </a:lnTo>
                    <a:lnTo>
                      <a:pt x="7025" y="14717"/>
                    </a:lnTo>
                    <a:lnTo>
                      <a:pt x="5128" y="19033"/>
                    </a:lnTo>
                    <a:lnTo>
                      <a:pt x="3314" y="23047"/>
                    </a:lnTo>
                    <a:lnTo>
                      <a:pt x="1815" y="26429"/>
                    </a:lnTo>
                    <a:lnTo>
                      <a:pt x="729" y="28876"/>
                    </a:lnTo>
                    <a:lnTo>
                      <a:pt x="207" y="30030"/>
                    </a:lnTo>
                    <a:lnTo>
                      <a:pt x="179" y="30071"/>
                    </a:lnTo>
                    <a:cubicBezTo>
                      <a:pt x="1" y="30484"/>
                      <a:pt x="56" y="31020"/>
                      <a:pt x="482" y="31240"/>
                    </a:cubicBezTo>
                    <a:cubicBezTo>
                      <a:pt x="637" y="31317"/>
                      <a:pt x="805" y="31357"/>
                      <a:pt x="967" y="31357"/>
                    </a:cubicBezTo>
                    <a:cubicBezTo>
                      <a:pt x="1265" y="31357"/>
                      <a:pt x="1539" y="31222"/>
                      <a:pt x="1664" y="30938"/>
                    </a:cubicBezTo>
                    <a:lnTo>
                      <a:pt x="2035" y="30140"/>
                    </a:lnTo>
                    <a:lnTo>
                      <a:pt x="2970" y="27996"/>
                    </a:lnTo>
                    <a:lnTo>
                      <a:pt x="4400" y="24807"/>
                    </a:lnTo>
                    <a:lnTo>
                      <a:pt x="6159" y="20903"/>
                    </a:lnTo>
                    <a:lnTo>
                      <a:pt x="8042" y="16655"/>
                    </a:lnTo>
                    <a:lnTo>
                      <a:pt x="9967" y="12352"/>
                    </a:lnTo>
                    <a:lnTo>
                      <a:pt x="11754" y="8324"/>
                    </a:lnTo>
                    <a:lnTo>
                      <a:pt x="13266" y="4929"/>
                    </a:lnTo>
                    <a:lnTo>
                      <a:pt x="14366" y="2496"/>
                    </a:lnTo>
                    <a:lnTo>
                      <a:pt x="14888" y="1341"/>
                    </a:lnTo>
                    <a:cubicBezTo>
                      <a:pt x="14888" y="1327"/>
                      <a:pt x="14902" y="1314"/>
                      <a:pt x="14902" y="1286"/>
                    </a:cubicBezTo>
                    <a:cubicBezTo>
                      <a:pt x="15094" y="874"/>
                      <a:pt x="15039" y="351"/>
                      <a:pt x="14586" y="118"/>
                    </a:cubicBezTo>
                    <a:cubicBezTo>
                      <a:pt x="14432" y="41"/>
                      <a:pt x="14266" y="1"/>
                      <a:pt x="14108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1" name="Google Shape;2931;p14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2" name="Google Shape;2932;p14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3" name="Google Shape;2933;p14"/>
              <p:cNvSpPr/>
              <p:nvPr/>
            </p:nvSpPr>
            <p:spPr>
              <a:xfrm>
                <a:off x="1050525" y="45593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4" name="Google Shape;2934;p14"/>
              <p:cNvSpPr/>
              <p:nvPr/>
            </p:nvSpPr>
            <p:spPr>
              <a:xfrm>
                <a:off x="1050525" y="4558950"/>
                <a:ext cx="725" cy="375"/>
              </a:xfrm>
              <a:custGeom>
                <a:rect b="b" l="l" r="r" t="t"/>
                <a:pathLst>
                  <a:path extrusionOk="0" h="15" w="29">
                    <a:moveTo>
                      <a:pt x="28" y="1"/>
                    </a:moveTo>
                    <a:cubicBezTo>
                      <a:pt x="1" y="1"/>
                      <a:pt x="28" y="1"/>
                      <a:pt x="28" y="14"/>
                    </a:cubicBezTo>
                    <a:lnTo>
                      <a:pt x="28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5" name="Google Shape;2935;p14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6" name="Google Shape;2936;p14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7" name="Google Shape;2937;p14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8" name="Google Shape;2938;p14"/>
              <p:cNvSpPr/>
              <p:nvPr/>
            </p:nvSpPr>
            <p:spPr>
              <a:xfrm>
                <a:off x="907575" y="45868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9" name="Google Shape;2939;p14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0" name="Google Shape;2940;p14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1" name="Google Shape;2941;p14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2" name="Google Shape;2942;p14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3" name="Google Shape;2943;p14"/>
              <p:cNvSpPr/>
              <p:nvPr/>
            </p:nvSpPr>
            <p:spPr>
              <a:xfrm>
                <a:off x="1111025" y="4230400"/>
                <a:ext cx="54650" cy="31650"/>
              </a:xfrm>
              <a:custGeom>
                <a:rect b="b" l="l" r="r" t="t"/>
                <a:pathLst>
                  <a:path extrusionOk="0" h="1266" w="2186">
                    <a:moveTo>
                      <a:pt x="316" y="1"/>
                    </a:moveTo>
                    <a:lnTo>
                      <a:pt x="0" y="675"/>
                    </a:lnTo>
                    <a:lnTo>
                      <a:pt x="660" y="908"/>
                    </a:lnTo>
                    <a:cubicBezTo>
                      <a:pt x="1045" y="1032"/>
                      <a:pt x="1457" y="1169"/>
                      <a:pt x="1870" y="1266"/>
                    </a:cubicBezTo>
                    <a:lnTo>
                      <a:pt x="2186" y="578"/>
                    </a:lnTo>
                    <a:lnTo>
                      <a:pt x="2007" y="537"/>
                    </a:lnTo>
                    <a:cubicBezTo>
                      <a:pt x="1444" y="372"/>
                      <a:pt x="880" y="207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4" name="Google Shape;2944;p14"/>
              <p:cNvSpPr/>
              <p:nvPr/>
            </p:nvSpPr>
            <p:spPr>
              <a:xfrm>
                <a:off x="1166000" y="4107025"/>
                <a:ext cx="51925" cy="37500"/>
              </a:xfrm>
              <a:custGeom>
                <a:rect b="b" l="l" r="r" t="t"/>
                <a:pathLst>
                  <a:path extrusionOk="0" h="1500" w="2077">
                    <a:moveTo>
                      <a:pt x="289" y="1"/>
                    </a:moveTo>
                    <a:cubicBezTo>
                      <a:pt x="207" y="248"/>
                      <a:pt x="111" y="468"/>
                      <a:pt x="1" y="702"/>
                    </a:cubicBezTo>
                    <a:cubicBezTo>
                      <a:pt x="564" y="1004"/>
                      <a:pt x="1142" y="1252"/>
                      <a:pt x="1719" y="1499"/>
                    </a:cubicBezTo>
                    <a:lnTo>
                      <a:pt x="1774" y="1499"/>
                    </a:lnTo>
                    <a:lnTo>
                      <a:pt x="2076" y="826"/>
                    </a:lnTo>
                    <a:cubicBezTo>
                      <a:pt x="1458" y="606"/>
                      <a:pt x="867" y="331"/>
                      <a:pt x="28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5" name="Google Shape;2945;p14"/>
              <p:cNvSpPr/>
              <p:nvPr/>
            </p:nvSpPr>
            <p:spPr>
              <a:xfrm>
                <a:off x="946050" y="459985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702"/>
                    </a:lnTo>
                    <a:cubicBezTo>
                      <a:pt x="675" y="812"/>
                      <a:pt x="1348" y="894"/>
                      <a:pt x="2035" y="949"/>
                    </a:cubicBezTo>
                    <a:lnTo>
                      <a:pt x="2352" y="207"/>
                    </a:lnTo>
                    <a:lnTo>
                      <a:pt x="2104" y="207"/>
                    </a:lnTo>
                    <a:cubicBezTo>
                      <a:pt x="1499" y="152"/>
                      <a:pt x="908" y="83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6" name="Google Shape;2946;p14"/>
              <p:cNvSpPr/>
              <p:nvPr/>
            </p:nvSpPr>
            <p:spPr>
              <a:xfrm>
                <a:off x="892800" y="4719100"/>
                <a:ext cx="56375" cy="27875"/>
              </a:xfrm>
              <a:custGeom>
                <a:rect b="b" l="l" r="r" t="t"/>
                <a:pathLst>
                  <a:path extrusionOk="0" h="1115" w="2255">
                    <a:moveTo>
                      <a:pt x="303" y="1"/>
                    </a:moveTo>
                    <a:lnTo>
                      <a:pt x="0" y="674"/>
                    </a:lnTo>
                    <a:cubicBezTo>
                      <a:pt x="413" y="798"/>
                      <a:pt x="825" y="880"/>
                      <a:pt x="1251" y="977"/>
                    </a:cubicBezTo>
                    <a:lnTo>
                      <a:pt x="1938" y="1114"/>
                    </a:lnTo>
                    <a:lnTo>
                      <a:pt x="2255" y="427"/>
                    </a:lnTo>
                    <a:cubicBezTo>
                      <a:pt x="1622" y="317"/>
                      <a:pt x="949" y="179"/>
                      <a:pt x="303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7" name="Google Shape;2947;p14"/>
              <p:cNvSpPr/>
              <p:nvPr/>
            </p:nvSpPr>
            <p:spPr>
              <a:xfrm>
                <a:off x="1093825" y="4268550"/>
                <a:ext cx="47800" cy="48150"/>
              </a:xfrm>
              <a:custGeom>
                <a:rect b="b" l="l" r="r" t="t"/>
                <a:pathLst>
                  <a:path extrusionOk="0" h="1926" w="1912">
                    <a:moveTo>
                      <a:pt x="317" y="1"/>
                    </a:moveTo>
                    <a:lnTo>
                      <a:pt x="1" y="688"/>
                    </a:lnTo>
                    <a:lnTo>
                      <a:pt x="1156" y="1568"/>
                    </a:lnTo>
                    <a:lnTo>
                      <a:pt x="1596" y="1925"/>
                    </a:lnTo>
                    <a:lnTo>
                      <a:pt x="1912" y="1224"/>
                    </a:lnTo>
                    <a:lnTo>
                      <a:pt x="1431" y="867"/>
                    </a:ln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8" name="Google Shape;2948;p14"/>
              <p:cNvSpPr/>
              <p:nvPr/>
            </p:nvSpPr>
            <p:spPr>
              <a:xfrm>
                <a:off x="1137475" y="4170625"/>
                <a:ext cx="50200" cy="42275"/>
              </a:xfrm>
              <a:custGeom>
                <a:rect b="b" l="l" r="r" t="t"/>
                <a:pathLst>
                  <a:path extrusionOk="0" h="1691" w="2008">
                    <a:moveTo>
                      <a:pt x="317" y="0"/>
                    </a:moveTo>
                    <a:lnTo>
                      <a:pt x="1" y="687"/>
                    </a:lnTo>
                    <a:cubicBezTo>
                      <a:pt x="551" y="1072"/>
                      <a:pt x="1114" y="1402"/>
                      <a:pt x="1705" y="1691"/>
                    </a:cubicBezTo>
                    <a:lnTo>
                      <a:pt x="1884" y="1279"/>
                    </a:lnTo>
                    <a:cubicBezTo>
                      <a:pt x="1925" y="1182"/>
                      <a:pt x="1967" y="1100"/>
                      <a:pt x="2008" y="1017"/>
                    </a:cubicBezTo>
                    <a:cubicBezTo>
                      <a:pt x="1417" y="715"/>
                      <a:pt x="853" y="385"/>
                      <a:pt x="317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9" name="Google Shape;2949;p14"/>
              <p:cNvSpPr/>
              <p:nvPr/>
            </p:nvSpPr>
            <p:spPr>
              <a:xfrm>
                <a:off x="1000700" y="4477850"/>
                <a:ext cx="57075" cy="26475"/>
              </a:xfrm>
              <a:custGeom>
                <a:rect b="b" l="l" r="r" t="t"/>
                <a:pathLst>
                  <a:path extrusionOk="0" h="1059" w="2283">
                    <a:moveTo>
                      <a:pt x="303" y="1"/>
                    </a:moveTo>
                    <a:lnTo>
                      <a:pt x="1" y="688"/>
                    </a:lnTo>
                    <a:lnTo>
                      <a:pt x="1252" y="922"/>
                    </a:lnTo>
                    <a:lnTo>
                      <a:pt x="1980" y="1059"/>
                    </a:lnTo>
                    <a:lnTo>
                      <a:pt x="2283" y="372"/>
                    </a:ln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0" name="Google Shape;2950;p14"/>
              <p:cNvSpPr/>
              <p:nvPr/>
            </p:nvSpPr>
            <p:spPr>
              <a:xfrm>
                <a:off x="1032675" y="4405675"/>
                <a:ext cx="50200" cy="41950"/>
              </a:xfrm>
              <a:custGeom>
                <a:rect b="b" l="l" r="r" t="t"/>
                <a:pathLst>
                  <a:path extrusionOk="0" h="1678" w="2008">
                    <a:moveTo>
                      <a:pt x="316" y="1"/>
                    </a:moveTo>
                    <a:lnTo>
                      <a:pt x="0" y="688"/>
                    </a:lnTo>
                    <a:cubicBezTo>
                      <a:pt x="536" y="1045"/>
                      <a:pt x="1100" y="1375"/>
                      <a:pt x="1677" y="1678"/>
                    </a:cubicBezTo>
                    <a:lnTo>
                      <a:pt x="1691" y="1678"/>
                    </a:lnTo>
                    <a:lnTo>
                      <a:pt x="2007" y="1018"/>
                    </a:lnTo>
                    <a:cubicBezTo>
                      <a:pt x="1416" y="702"/>
                      <a:pt x="866" y="358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1" name="Google Shape;2951;p14"/>
              <p:cNvSpPr/>
              <p:nvPr/>
            </p:nvSpPr>
            <p:spPr>
              <a:xfrm>
                <a:off x="1066000" y="4331800"/>
                <a:ext cx="51575" cy="37825"/>
              </a:xfrm>
              <a:custGeom>
                <a:rect b="b" l="l" r="r" t="t"/>
                <a:pathLst>
                  <a:path extrusionOk="0" h="1513" w="2063">
                    <a:moveTo>
                      <a:pt x="303" y="0"/>
                    </a:moveTo>
                    <a:lnTo>
                      <a:pt x="207" y="220"/>
                    </a:lnTo>
                    <a:lnTo>
                      <a:pt x="0" y="674"/>
                    </a:lnTo>
                    <a:lnTo>
                      <a:pt x="1774" y="1512"/>
                    </a:lnTo>
                    <a:cubicBezTo>
                      <a:pt x="1856" y="1292"/>
                      <a:pt x="1953" y="1059"/>
                      <a:pt x="2062" y="839"/>
                    </a:cubicBez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2" name="Google Shape;2952;p14"/>
              <p:cNvSpPr/>
              <p:nvPr/>
            </p:nvSpPr>
            <p:spPr>
              <a:xfrm>
                <a:off x="867350" y="477580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688"/>
                    </a:lnTo>
                    <a:lnTo>
                      <a:pt x="551" y="798"/>
                    </a:lnTo>
                    <a:cubicBezTo>
                      <a:pt x="1046" y="894"/>
                      <a:pt x="1541" y="936"/>
                      <a:pt x="2035" y="949"/>
                    </a:cubicBezTo>
                    <a:lnTo>
                      <a:pt x="2352" y="207"/>
                    </a:lnTo>
                    <a:lnTo>
                      <a:pt x="2352" y="207"/>
                    </a:lnTo>
                    <a:cubicBezTo>
                      <a:pt x="2281" y="209"/>
                      <a:pt x="2210" y="210"/>
                      <a:pt x="2139" y="210"/>
                    </a:cubicBezTo>
                    <a:cubicBezTo>
                      <a:pt x="1798" y="210"/>
                      <a:pt x="1458" y="184"/>
                      <a:pt x="1128" y="138"/>
                    </a:cubicBez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3" name="Google Shape;2953;p14"/>
              <p:cNvSpPr/>
              <p:nvPr/>
            </p:nvSpPr>
            <p:spPr>
              <a:xfrm>
                <a:off x="923725" y="4650025"/>
                <a:ext cx="57750" cy="26150"/>
              </a:xfrm>
              <a:custGeom>
                <a:rect b="b" l="l" r="r" t="t"/>
                <a:pathLst>
                  <a:path extrusionOk="0" h="1046" w="2310">
                    <a:moveTo>
                      <a:pt x="317" y="1"/>
                    </a:moveTo>
                    <a:lnTo>
                      <a:pt x="0" y="688"/>
                    </a:lnTo>
                    <a:lnTo>
                      <a:pt x="701" y="839"/>
                    </a:lnTo>
                    <a:cubicBezTo>
                      <a:pt x="1114" y="935"/>
                      <a:pt x="1554" y="990"/>
                      <a:pt x="1980" y="1045"/>
                    </a:cubicBezTo>
                    <a:cubicBezTo>
                      <a:pt x="2076" y="812"/>
                      <a:pt x="2186" y="564"/>
                      <a:pt x="2310" y="330"/>
                    </a:cubicBezTo>
                    <a:cubicBezTo>
                      <a:pt x="1623" y="289"/>
                      <a:pt x="963" y="179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4" name="Google Shape;2954;p14"/>
              <p:cNvSpPr/>
              <p:nvPr/>
            </p:nvSpPr>
            <p:spPr>
              <a:xfrm>
                <a:off x="974575" y="4536625"/>
                <a:ext cx="53650" cy="33700"/>
              </a:xfrm>
              <a:custGeom>
                <a:rect b="b" l="l" r="r" t="t"/>
                <a:pathLst>
                  <a:path extrusionOk="0" h="1348" w="2146">
                    <a:moveTo>
                      <a:pt x="303" y="0"/>
                    </a:moveTo>
                    <a:lnTo>
                      <a:pt x="28" y="591"/>
                    </a:lnTo>
                    <a:lnTo>
                      <a:pt x="1" y="687"/>
                    </a:lnTo>
                    <a:lnTo>
                      <a:pt x="1719" y="1306"/>
                    </a:lnTo>
                    <a:lnTo>
                      <a:pt x="1829" y="1347"/>
                    </a:lnTo>
                    <a:lnTo>
                      <a:pt x="2145" y="660"/>
                    </a:lnTo>
                    <a:lnTo>
                      <a:pt x="1527" y="46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5" name="Google Shape;2955;p14"/>
              <p:cNvSpPr/>
              <p:nvPr/>
            </p:nvSpPr>
            <p:spPr>
              <a:xfrm>
                <a:off x="865975" y="4797125"/>
                <a:ext cx="83550" cy="83175"/>
              </a:xfrm>
              <a:custGeom>
                <a:rect b="b" l="l" r="r" t="t"/>
                <a:pathLst>
                  <a:path extrusionOk="0" h="3327" w="3342">
                    <a:moveTo>
                      <a:pt x="1678" y="0"/>
                    </a:moveTo>
                    <a:cubicBezTo>
                      <a:pt x="757" y="0"/>
                      <a:pt x="1" y="742"/>
                      <a:pt x="1" y="1663"/>
                    </a:cubicBezTo>
                    <a:cubicBezTo>
                      <a:pt x="1" y="2584"/>
                      <a:pt x="757" y="3327"/>
                      <a:pt x="1678" y="3327"/>
                    </a:cubicBezTo>
                    <a:cubicBezTo>
                      <a:pt x="2599" y="3327"/>
                      <a:pt x="3341" y="2584"/>
                      <a:pt x="3341" y="1663"/>
                    </a:cubicBezTo>
                    <a:cubicBezTo>
                      <a:pt x="3341" y="742"/>
                      <a:pt x="2599" y="0"/>
                      <a:pt x="16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6" name="Google Shape;2956;p14"/>
              <p:cNvSpPr/>
              <p:nvPr/>
            </p:nvSpPr>
            <p:spPr>
              <a:xfrm>
                <a:off x="842275" y="4789550"/>
                <a:ext cx="114475" cy="98200"/>
              </a:xfrm>
              <a:custGeom>
                <a:rect b="b" l="l" r="r" t="t"/>
                <a:pathLst>
                  <a:path extrusionOk="0" h="3928" w="4579">
                    <a:moveTo>
                      <a:pt x="2606" y="296"/>
                    </a:moveTo>
                    <a:cubicBezTo>
                      <a:pt x="3463" y="296"/>
                      <a:pt x="4289" y="961"/>
                      <a:pt x="4289" y="1966"/>
                    </a:cubicBezTo>
                    <a:cubicBezTo>
                      <a:pt x="4289" y="2887"/>
                      <a:pt x="3547" y="3630"/>
                      <a:pt x="2626" y="3630"/>
                    </a:cubicBezTo>
                    <a:cubicBezTo>
                      <a:pt x="1141" y="3630"/>
                      <a:pt x="399" y="1829"/>
                      <a:pt x="1444" y="784"/>
                    </a:cubicBezTo>
                    <a:cubicBezTo>
                      <a:pt x="1781" y="447"/>
                      <a:pt x="2197" y="296"/>
                      <a:pt x="2606" y="296"/>
                    </a:cubicBezTo>
                    <a:close/>
                    <a:moveTo>
                      <a:pt x="2626" y="1"/>
                    </a:moveTo>
                    <a:cubicBezTo>
                      <a:pt x="880" y="1"/>
                      <a:pt x="0" y="2118"/>
                      <a:pt x="1238" y="3355"/>
                    </a:cubicBezTo>
                    <a:cubicBezTo>
                      <a:pt x="1637" y="3750"/>
                      <a:pt x="2127" y="3927"/>
                      <a:pt x="2607" y="3927"/>
                    </a:cubicBezTo>
                    <a:cubicBezTo>
                      <a:pt x="3614" y="3927"/>
                      <a:pt x="4578" y="3148"/>
                      <a:pt x="4578" y="1966"/>
                    </a:cubicBezTo>
                    <a:cubicBezTo>
                      <a:pt x="4578" y="880"/>
                      <a:pt x="3698" y="1"/>
                      <a:pt x="26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7" name="Google Shape;2957;p14"/>
              <p:cNvSpPr/>
              <p:nvPr/>
            </p:nvSpPr>
            <p:spPr>
              <a:xfrm>
                <a:off x="901375" y="4833875"/>
                <a:ext cx="11725" cy="9650"/>
              </a:xfrm>
              <a:custGeom>
                <a:rect b="b" l="l" r="r" t="t"/>
                <a:pathLst>
                  <a:path extrusionOk="0" h="386" w="469">
                    <a:moveTo>
                      <a:pt x="262" y="1"/>
                    </a:moveTo>
                    <a:cubicBezTo>
                      <a:pt x="1" y="1"/>
                      <a:pt x="1" y="386"/>
                      <a:pt x="262" y="386"/>
                    </a:cubicBezTo>
                    <a:cubicBezTo>
                      <a:pt x="372" y="386"/>
                      <a:pt x="455" y="303"/>
                      <a:pt x="468" y="193"/>
                    </a:cubicBezTo>
                    <a:cubicBezTo>
                      <a:pt x="455" y="83"/>
                      <a:pt x="372" y="1"/>
                      <a:pt x="26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8" name="Google Shape;2958;p14"/>
              <p:cNvSpPr/>
              <p:nvPr/>
            </p:nvSpPr>
            <p:spPr>
              <a:xfrm>
                <a:off x="889100" y="4802575"/>
                <a:ext cx="18850" cy="28250"/>
              </a:xfrm>
              <a:custGeom>
                <a:rect b="b" l="l" r="r" t="t"/>
                <a:pathLst>
                  <a:path extrusionOk="0" h="1130" w="754">
                    <a:moveTo>
                      <a:pt x="414" y="0"/>
                    </a:moveTo>
                    <a:cubicBezTo>
                      <a:pt x="140" y="0"/>
                      <a:pt x="1" y="309"/>
                      <a:pt x="11" y="401"/>
                    </a:cubicBezTo>
                    <a:cubicBezTo>
                      <a:pt x="25" y="511"/>
                      <a:pt x="671" y="1129"/>
                      <a:pt x="671" y="1129"/>
                    </a:cubicBezTo>
                    <a:lnTo>
                      <a:pt x="753" y="139"/>
                    </a:lnTo>
                    <a:cubicBezTo>
                      <a:pt x="624" y="39"/>
                      <a:pt x="510" y="0"/>
                      <a:pt x="4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9" name="Google Shape;2959;p14"/>
              <p:cNvSpPr/>
              <p:nvPr/>
            </p:nvSpPr>
            <p:spPr>
              <a:xfrm>
                <a:off x="868725" y="4816025"/>
                <a:ext cx="32675" cy="18750"/>
              </a:xfrm>
              <a:custGeom>
                <a:rect b="b" l="l" r="r" t="t"/>
                <a:pathLst>
                  <a:path extrusionOk="0" h="750" w="1307">
                    <a:moveTo>
                      <a:pt x="633" y="0"/>
                    </a:moveTo>
                    <a:cubicBezTo>
                      <a:pt x="1" y="110"/>
                      <a:pt x="248" y="646"/>
                      <a:pt x="331" y="715"/>
                    </a:cubicBezTo>
                    <a:cubicBezTo>
                      <a:pt x="363" y="741"/>
                      <a:pt x="514" y="750"/>
                      <a:pt x="689" y="750"/>
                    </a:cubicBezTo>
                    <a:cubicBezTo>
                      <a:pt x="969" y="750"/>
                      <a:pt x="1307" y="729"/>
                      <a:pt x="1307" y="729"/>
                    </a:cubicBezTo>
                    <a:lnTo>
                      <a:pt x="6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0" name="Google Shape;2960;p14"/>
              <p:cNvSpPr/>
              <p:nvPr/>
            </p:nvSpPr>
            <p:spPr>
              <a:xfrm>
                <a:off x="866950" y="4840075"/>
                <a:ext cx="33075" cy="17900"/>
              </a:xfrm>
              <a:custGeom>
                <a:rect b="b" l="l" r="r" t="t"/>
                <a:pathLst>
                  <a:path extrusionOk="0" h="716" w="1323">
                    <a:moveTo>
                      <a:pt x="333" y="0"/>
                    </a:moveTo>
                    <a:lnTo>
                      <a:pt x="333" y="0"/>
                    </a:lnTo>
                    <a:cubicBezTo>
                      <a:pt x="0" y="507"/>
                      <a:pt x="493" y="716"/>
                      <a:pt x="624" y="716"/>
                    </a:cubicBezTo>
                    <a:cubicBezTo>
                      <a:pt x="628" y="716"/>
                      <a:pt x="632" y="716"/>
                      <a:pt x="636" y="715"/>
                    </a:cubicBezTo>
                    <a:cubicBezTo>
                      <a:pt x="759" y="701"/>
                      <a:pt x="1323" y="14"/>
                      <a:pt x="1323" y="14"/>
                    </a:cubicBez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1" name="Google Shape;2961;p14"/>
              <p:cNvSpPr/>
              <p:nvPr/>
            </p:nvSpPr>
            <p:spPr>
              <a:xfrm>
                <a:off x="889350" y="4845225"/>
                <a:ext cx="20300" cy="27725"/>
              </a:xfrm>
              <a:custGeom>
                <a:rect b="b" l="l" r="r" t="t"/>
                <a:pathLst>
                  <a:path extrusionOk="0" h="1109" w="812">
                    <a:moveTo>
                      <a:pt x="674" y="1"/>
                    </a:moveTo>
                    <a:lnTo>
                      <a:pt x="1" y="715"/>
                    </a:lnTo>
                    <a:cubicBezTo>
                      <a:pt x="76" y="1022"/>
                      <a:pt x="241" y="1109"/>
                      <a:pt x="398" y="1109"/>
                    </a:cubicBezTo>
                    <a:cubicBezTo>
                      <a:pt x="558" y="1109"/>
                      <a:pt x="708" y="1018"/>
                      <a:pt x="743" y="977"/>
                    </a:cubicBezTo>
                    <a:cubicBezTo>
                      <a:pt x="812" y="894"/>
                      <a:pt x="674" y="1"/>
                      <a:pt x="67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2" name="Google Shape;2962;p14"/>
              <p:cNvSpPr/>
              <p:nvPr/>
            </p:nvSpPr>
            <p:spPr>
              <a:xfrm>
                <a:off x="913075" y="4842475"/>
                <a:ext cx="23950" cy="23750"/>
              </a:xfrm>
              <a:custGeom>
                <a:rect b="b" l="l" r="r" t="t"/>
                <a:pathLst>
                  <a:path extrusionOk="0" h="950" w="958">
                    <a:moveTo>
                      <a:pt x="0" y="1"/>
                    </a:moveTo>
                    <a:lnTo>
                      <a:pt x="344" y="935"/>
                    </a:lnTo>
                    <a:cubicBezTo>
                      <a:pt x="399" y="945"/>
                      <a:pt x="448" y="950"/>
                      <a:pt x="493" y="950"/>
                    </a:cubicBezTo>
                    <a:cubicBezTo>
                      <a:pt x="958" y="950"/>
                      <a:pt x="931" y="473"/>
                      <a:pt x="894" y="386"/>
                    </a:cubicBezTo>
                    <a:cubicBezTo>
                      <a:pt x="839" y="27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3" name="Google Shape;2963;p14"/>
              <p:cNvSpPr/>
              <p:nvPr/>
            </p:nvSpPr>
            <p:spPr>
              <a:xfrm>
                <a:off x="911700" y="4805075"/>
                <a:ext cx="19950" cy="26425"/>
              </a:xfrm>
              <a:custGeom>
                <a:rect b="b" l="l" r="r" t="t"/>
                <a:pathLst>
                  <a:path extrusionOk="0" h="1057" w="798">
                    <a:moveTo>
                      <a:pt x="388" y="1"/>
                    </a:moveTo>
                    <a:cubicBezTo>
                      <a:pt x="261" y="1"/>
                      <a:pt x="145" y="54"/>
                      <a:pt x="110" y="94"/>
                    </a:cubicBezTo>
                    <a:cubicBezTo>
                      <a:pt x="14" y="177"/>
                      <a:pt x="0" y="1057"/>
                      <a:pt x="0" y="1057"/>
                    </a:cubicBezTo>
                    <a:lnTo>
                      <a:pt x="798" y="466"/>
                    </a:lnTo>
                    <a:cubicBezTo>
                      <a:pt x="758" y="100"/>
                      <a:pt x="562" y="1"/>
                      <a:pt x="38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4" name="Google Shape;2964;p14"/>
              <p:cNvSpPr/>
              <p:nvPr/>
            </p:nvSpPr>
            <p:spPr>
              <a:xfrm>
                <a:off x="915125" y="4821500"/>
                <a:ext cx="35425" cy="18950"/>
              </a:xfrm>
              <a:custGeom>
                <a:rect b="b" l="l" r="r" t="t"/>
                <a:pathLst>
                  <a:path extrusionOk="0" h="758" w="1417">
                    <a:moveTo>
                      <a:pt x="807" y="1"/>
                    </a:moveTo>
                    <a:cubicBezTo>
                      <a:pt x="672" y="1"/>
                      <a:pt x="1" y="551"/>
                      <a:pt x="1" y="551"/>
                    </a:cubicBezTo>
                    <a:lnTo>
                      <a:pt x="963" y="757"/>
                    </a:lnTo>
                    <a:cubicBezTo>
                      <a:pt x="1417" y="290"/>
                      <a:pt x="922" y="15"/>
                      <a:pt x="812" y="1"/>
                    </a:cubicBezTo>
                    <a:cubicBezTo>
                      <a:pt x="810" y="1"/>
                      <a:pt x="809" y="1"/>
                      <a:pt x="8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5" name="Google Shape;2965;p14"/>
              <p:cNvSpPr/>
              <p:nvPr/>
            </p:nvSpPr>
            <p:spPr>
              <a:xfrm>
                <a:off x="819925" y="4633425"/>
                <a:ext cx="117225" cy="106775"/>
              </a:xfrm>
              <a:custGeom>
                <a:rect b="b" l="l" r="r" t="t"/>
                <a:pathLst>
                  <a:path extrusionOk="0" h="4271" w="4689">
                    <a:moveTo>
                      <a:pt x="2339" y="1"/>
                    </a:moveTo>
                    <a:cubicBezTo>
                      <a:pt x="1376" y="1"/>
                      <a:pt x="497" y="665"/>
                      <a:pt x="262" y="1641"/>
                    </a:cubicBezTo>
                    <a:cubicBezTo>
                      <a:pt x="1" y="2795"/>
                      <a:pt x="702" y="3936"/>
                      <a:pt x="1857" y="4211"/>
                    </a:cubicBezTo>
                    <a:cubicBezTo>
                      <a:pt x="2022" y="4251"/>
                      <a:pt x="2187" y="4270"/>
                      <a:pt x="2350" y="4270"/>
                    </a:cubicBezTo>
                    <a:cubicBezTo>
                      <a:pt x="3310" y="4270"/>
                      <a:pt x="4178" y="3606"/>
                      <a:pt x="4414" y="2630"/>
                    </a:cubicBezTo>
                    <a:cubicBezTo>
                      <a:pt x="4689" y="1476"/>
                      <a:pt x="3974" y="335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6" name="Google Shape;2966;p14"/>
              <p:cNvSpPr/>
              <p:nvPr/>
            </p:nvSpPr>
            <p:spPr>
              <a:xfrm>
                <a:off x="794150" y="4627000"/>
                <a:ext cx="146775" cy="125450"/>
              </a:xfrm>
              <a:custGeom>
                <a:rect b="b" l="l" r="r" t="t"/>
                <a:pathLst>
                  <a:path extrusionOk="0" h="5018" w="5871">
                    <a:moveTo>
                      <a:pt x="3347" y="352"/>
                    </a:moveTo>
                    <a:cubicBezTo>
                      <a:pt x="4452" y="352"/>
                      <a:pt x="5513" y="1211"/>
                      <a:pt x="5513" y="2502"/>
                    </a:cubicBezTo>
                    <a:cubicBezTo>
                      <a:pt x="5513" y="3685"/>
                      <a:pt x="4551" y="4647"/>
                      <a:pt x="3369" y="4647"/>
                    </a:cubicBezTo>
                    <a:cubicBezTo>
                      <a:pt x="1444" y="4647"/>
                      <a:pt x="496" y="2337"/>
                      <a:pt x="1843" y="990"/>
                    </a:cubicBezTo>
                    <a:cubicBezTo>
                      <a:pt x="2279" y="549"/>
                      <a:pt x="2818" y="352"/>
                      <a:pt x="3347" y="352"/>
                    </a:cubicBezTo>
                    <a:close/>
                    <a:moveTo>
                      <a:pt x="3369" y="1"/>
                    </a:moveTo>
                    <a:cubicBezTo>
                      <a:pt x="1128" y="1"/>
                      <a:pt x="1" y="2695"/>
                      <a:pt x="1582" y="4276"/>
                    </a:cubicBezTo>
                    <a:cubicBezTo>
                      <a:pt x="2094" y="4788"/>
                      <a:pt x="2724" y="5017"/>
                      <a:pt x="3342" y="5017"/>
                    </a:cubicBezTo>
                    <a:cubicBezTo>
                      <a:pt x="4633" y="5017"/>
                      <a:pt x="5871" y="4017"/>
                      <a:pt x="5871" y="2502"/>
                    </a:cubicBezTo>
                    <a:cubicBezTo>
                      <a:pt x="5857" y="1114"/>
                      <a:pt x="4744" y="1"/>
                      <a:pt x="336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7" name="Google Shape;2967;p14"/>
              <p:cNvSpPr/>
              <p:nvPr/>
            </p:nvSpPr>
            <p:spPr>
              <a:xfrm>
                <a:off x="872175" y="4683700"/>
                <a:ext cx="12050" cy="11725"/>
              </a:xfrm>
              <a:custGeom>
                <a:rect b="b" l="l" r="r" t="t"/>
                <a:pathLst>
                  <a:path extrusionOk="0" h="469" w="482">
                    <a:moveTo>
                      <a:pt x="248" y="1"/>
                    </a:moveTo>
                    <a:cubicBezTo>
                      <a:pt x="110" y="1"/>
                      <a:pt x="0" y="97"/>
                      <a:pt x="0" y="234"/>
                    </a:cubicBezTo>
                    <a:cubicBezTo>
                      <a:pt x="0" y="372"/>
                      <a:pt x="110" y="468"/>
                      <a:pt x="248" y="468"/>
                    </a:cubicBezTo>
                    <a:cubicBezTo>
                      <a:pt x="372" y="468"/>
                      <a:pt x="482" y="372"/>
                      <a:pt x="482" y="234"/>
                    </a:cubicBezTo>
                    <a:cubicBezTo>
                      <a:pt x="482" y="97"/>
                      <a:pt x="372" y="1"/>
                      <a:pt x="24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8" name="Google Shape;2968;p14"/>
              <p:cNvSpPr/>
              <p:nvPr/>
            </p:nvSpPr>
            <p:spPr>
              <a:xfrm>
                <a:off x="855000" y="4643600"/>
                <a:ext cx="23375" cy="36000"/>
              </a:xfrm>
              <a:custGeom>
                <a:rect b="b" l="l" r="r" t="t"/>
                <a:pathLst>
                  <a:path extrusionOk="0" h="1440" w="935">
                    <a:moveTo>
                      <a:pt x="499" y="0"/>
                    </a:moveTo>
                    <a:cubicBezTo>
                      <a:pt x="157" y="0"/>
                      <a:pt x="0" y="383"/>
                      <a:pt x="0" y="505"/>
                    </a:cubicBezTo>
                    <a:cubicBezTo>
                      <a:pt x="0" y="656"/>
                      <a:pt x="825" y="1440"/>
                      <a:pt x="825" y="1440"/>
                    </a:cubicBezTo>
                    <a:lnTo>
                      <a:pt x="935" y="175"/>
                    </a:lnTo>
                    <a:cubicBezTo>
                      <a:pt x="765" y="49"/>
                      <a:pt x="620" y="0"/>
                      <a:pt x="49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9" name="Google Shape;2969;p14"/>
              <p:cNvSpPr/>
              <p:nvPr/>
            </p:nvSpPr>
            <p:spPr>
              <a:xfrm>
                <a:off x="828175" y="4660675"/>
                <a:ext cx="41625" cy="24075"/>
              </a:xfrm>
              <a:custGeom>
                <a:rect b="b" l="l" r="r" t="t"/>
                <a:pathLst>
                  <a:path extrusionOk="0" h="963" w="1665">
                    <a:moveTo>
                      <a:pt x="812" y="1"/>
                    </a:moveTo>
                    <a:cubicBezTo>
                      <a:pt x="1" y="138"/>
                      <a:pt x="276" y="825"/>
                      <a:pt x="400" y="922"/>
                    </a:cubicBezTo>
                    <a:cubicBezTo>
                      <a:pt x="446" y="953"/>
                      <a:pt x="635" y="962"/>
                      <a:pt x="854" y="962"/>
                    </a:cubicBezTo>
                    <a:cubicBezTo>
                      <a:pt x="1219" y="962"/>
                      <a:pt x="1664" y="935"/>
                      <a:pt x="1664" y="935"/>
                    </a:cubicBezTo>
                    <a:lnTo>
                      <a:pt x="812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0" name="Google Shape;2970;p14"/>
              <p:cNvSpPr/>
              <p:nvPr/>
            </p:nvSpPr>
            <p:spPr>
              <a:xfrm>
                <a:off x="825975" y="4691275"/>
                <a:ext cx="42450" cy="22750"/>
              </a:xfrm>
              <a:custGeom>
                <a:rect b="b" l="l" r="r" t="t"/>
                <a:pathLst>
                  <a:path extrusionOk="0" h="910" w="1698">
                    <a:moveTo>
                      <a:pt x="419" y="0"/>
                    </a:moveTo>
                    <a:cubicBezTo>
                      <a:pt x="1" y="654"/>
                      <a:pt x="614" y="909"/>
                      <a:pt x="793" y="909"/>
                    </a:cubicBezTo>
                    <a:cubicBezTo>
                      <a:pt x="803" y="909"/>
                      <a:pt x="811" y="909"/>
                      <a:pt x="817" y="907"/>
                    </a:cubicBezTo>
                    <a:cubicBezTo>
                      <a:pt x="955" y="894"/>
                      <a:pt x="1697" y="14"/>
                      <a:pt x="1697" y="14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1" name="Google Shape;2971;p14"/>
              <p:cNvSpPr/>
              <p:nvPr/>
            </p:nvSpPr>
            <p:spPr>
              <a:xfrm>
                <a:off x="854650" y="4698150"/>
                <a:ext cx="25800" cy="35700"/>
              </a:xfrm>
              <a:custGeom>
                <a:rect b="b" l="l" r="r" t="t"/>
                <a:pathLst>
                  <a:path extrusionOk="0" h="1428" w="1032">
                    <a:moveTo>
                      <a:pt x="880" y="0"/>
                    </a:moveTo>
                    <a:lnTo>
                      <a:pt x="0" y="935"/>
                    </a:lnTo>
                    <a:cubicBezTo>
                      <a:pt x="103" y="1317"/>
                      <a:pt x="313" y="1428"/>
                      <a:pt x="511" y="1428"/>
                    </a:cubicBezTo>
                    <a:cubicBezTo>
                      <a:pt x="712" y="1428"/>
                      <a:pt x="900" y="1313"/>
                      <a:pt x="949" y="1251"/>
                    </a:cubicBezTo>
                    <a:cubicBezTo>
                      <a:pt x="1031" y="1141"/>
                      <a:pt x="880" y="0"/>
                      <a:pt x="88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2" name="Google Shape;2972;p14"/>
              <p:cNvSpPr/>
              <p:nvPr/>
            </p:nvSpPr>
            <p:spPr>
              <a:xfrm>
                <a:off x="884550" y="4694350"/>
                <a:ext cx="30875" cy="30525"/>
              </a:xfrm>
              <a:custGeom>
                <a:rect b="b" l="l" r="r" t="t"/>
                <a:pathLst>
                  <a:path extrusionOk="0" h="1221" w="1235">
                    <a:moveTo>
                      <a:pt x="0" y="1"/>
                    </a:moveTo>
                    <a:lnTo>
                      <a:pt x="454" y="1197"/>
                    </a:lnTo>
                    <a:cubicBezTo>
                      <a:pt x="533" y="1213"/>
                      <a:pt x="604" y="1221"/>
                      <a:pt x="667" y="1221"/>
                    </a:cubicBezTo>
                    <a:cubicBezTo>
                      <a:pt x="1234" y="1221"/>
                      <a:pt x="1217" y="619"/>
                      <a:pt x="1155" y="496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3" name="Google Shape;2973;p14"/>
              <p:cNvSpPr/>
              <p:nvPr/>
            </p:nvSpPr>
            <p:spPr>
              <a:xfrm>
                <a:off x="882825" y="4646375"/>
                <a:ext cx="25450" cy="34250"/>
              </a:xfrm>
              <a:custGeom>
                <a:rect b="b" l="l" r="r" t="t"/>
                <a:pathLst>
                  <a:path extrusionOk="0" h="1370" w="1018">
                    <a:moveTo>
                      <a:pt x="497" y="1"/>
                    </a:moveTo>
                    <a:cubicBezTo>
                      <a:pt x="334" y="1"/>
                      <a:pt x="184" y="67"/>
                      <a:pt x="138" y="119"/>
                    </a:cubicBezTo>
                    <a:cubicBezTo>
                      <a:pt x="42" y="229"/>
                      <a:pt x="1" y="1370"/>
                      <a:pt x="1" y="1370"/>
                    </a:cubicBezTo>
                    <a:lnTo>
                      <a:pt x="1018" y="600"/>
                    </a:lnTo>
                    <a:cubicBezTo>
                      <a:pt x="978" y="129"/>
                      <a:pt x="724" y="1"/>
                      <a:pt x="49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4" name="Google Shape;2974;p14"/>
              <p:cNvSpPr/>
              <p:nvPr/>
            </p:nvSpPr>
            <p:spPr>
              <a:xfrm>
                <a:off x="887650" y="4667550"/>
                <a:ext cx="44700" cy="24075"/>
              </a:xfrm>
              <a:custGeom>
                <a:rect b="b" l="l" r="r" t="t"/>
                <a:pathLst>
                  <a:path extrusionOk="0" h="963" w="1788">
                    <a:moveTo>
                      <a:pt x="1027" y="0"/>
                    </a:moveTo>
                    <a:cubicBezTo>
                      <a:pt x="863" y="0"/>
                      <a:pt x="0" y="715"/>
                      <a:pt x="0" y="715"/>
                    </a:cubicBezTo>
                    <a:lnTo>
                      <a:pt x="1237" y="963"/>
                    </a:lnTo>
                    <a:cubicBezTo>
                      <a:pt x="1787" y="386"/>
                      <a:pt x="1182" y="28"/>
                      <a:pt x="1031" y="1"/>
                    </a:cubicBezTo>
                    <a:cubicBezTo>
                      <a:pt x="1030" y="0"/>
                      <a:pt x="1028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5" name="Google Shape;2975;p14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6" name="Google Shape;2976;p14"/>
              <p:cNvSpPr/>
              <p:nvPr/>
            </p:nvSpPr>
            <p:spPr>
              <a:xfrm>
                <a:off x="930250" y="4641100"/>
                <a:ext cx="166700" cy="166700"/>
              </a:xfrm>
              <a:custGeom>
                <a:rect b="b" l="l" r="r" t="t"/>
                <a:pathLst>
                  <a:path extrusionOk="0" h="6668" w="6668">
                    <a:moveTo>
                      <a:pt x="3327" y="0"/>
                    </a:moveTo>
                    <a:cubicBezTo>
                      <a:pt x="1485" y="0"/>
                      <a:pt x="1" y="1485"/>
                      <a:pt x="1" y="3327"/>
                    </a:cubicBezTo>
                    <a:cubicBezTo>
                      <a:pt x="1" y="5169"/>
                      <a:pt x="1485" y="6667"/>
                      <a:pt x="3327" y="6667"/>
                    </a:cubicBezTo>
                    <a:cubicBezTo>
                      <a:pt x="5169" y="6667"/>
                      <a:pt x="6668" y="5169"/>
                      <a:pt x="6668" y="3327"/>
                    </a:cubicBezTo>
                    <a:cubicBezTo>
                      <a:pt x="6668" y="1485"/>
                      <a:pt x="5169" y="0"/>
                      <a:pt x="3327" y="0"/>
                    </a:cubicBezTo>
                    <a:close/>
                  </a:path>
                </a:pathLst>
              </a:custGeom>
              <a:solidFill>
                <a:srgbClr val="FFFB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7" name="Google Shape;2977;p14"/>
              <p:cNvSpPr/>
              <p:nvPr/>
            </p:nvSpPr>
            <p:spPr>
              <a:xfrm>
                <a:off x="882475" y="4626325"/>
                <a:ext cx="228925" cy="196150"/>
              </a:xfrm>
              <a:custGeom>
                <a:rect b="b" l="l" r="r" t="t"/>
                <a:pathLst>
                  <a:path extrusionOk="0" h="7846" w="9157">
                    <a:moveTo>
                      <a:pt x="5226" y="581"/>
                    </a:moveTo>
                    <a:cubicBezTo>
                      <a:pt x="6938" y="581"/>
                      <a:pt x="8579" y="1910"/>
                      <a:pt x="8579" y="3918"/>
                    </a:cubicBezTo>
                    <a:cubicBezTo>
                      <a:pt x="8579" y="5760"/>
                      <a:pt x="7080" y="7258"/>
                      <a:pt x="5238" y="7258"/>
                    </a:cubicBezTo>
                    <a:cubicBezTo>
                      <a:pt x="2269" y="7258"/>
                      <a:pt x="784" y="3670"/>
                      <a:pt x="2888" y="1567"/>
                    </a:cubicBezTo>
                    <a:cubicBezTo>
                      <a:pt x="3569" y="886"/>
                      <a:pt x="4406" y="581"/>
                      <a:pt x="5226" y="581"/>
                    </a:cubicBezTo>
                    <a:close/>
                    <a:moveTo>
                      <a:pt x="5238" y="0"/>
                    </a:moveTo>
                    <a:cubicBezTo>
                      <a:pt x="1747" y="0"/>
                      <a:pt x="1" y="4220"/>
                      <a:pt x="2475" y="6695"/>
                    </a:cubicBezTo>
                    <a:cubicBezTo>
                      <a:pt x="3270" y="7489"/>
                      <a:pt x="4248" y="7845"/>
                      <a:pt x="5209" y="7845"/>
                    </a:cubicBezTo>
                    <a:cubicBezTo>
                      <a:pt x="7222" y="7845"/>
                      <a:pt x="9156" y="6282"/>
                      <a:pt x="9156" y="3918"/>
                    </a:cubicBezTo>
                    <a:cubicBezTo>
                      <a:pt x="9156" y="1760"/>
                      <a:pt x="7410" y="0"/>
                      <a:pt x="52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8" name="Google Shape;2978;p14"/>
              <p:cNvSpPr/>
              <p:nvPr/>
            </p:nvSpPr>
            <p:spPr>
              <a:xfrm>
                <a:off x="1002925" y="4715750"/>
                <a:ext cx="21700" cy="18150"/>
              </a:xfrm>
              <a:custGeom>
                <a:rect b="b" l="l" r="r" t="t"/>
                <a:pathLst>
                  <a:path extrusionOk="0" h="726" w="868">
                    <a:moveTo>
                      <a:pt x="434" y="1"/>
                    </a:moveTo>
                    <a:cubicBezTo>
                      <a:pt x="218" y="1"/>
                      <a:pt x="1" y="114"/>
                      <a:pt x="49" y="341"/>
                    </a:cubicBezTo>
                    <a:cubicBezTo>
                      <a:pt x="49" y="547"/>
                      <a:pt x="214" y="726"/>
                      <a:pt x="420" y="726"/>
                    </a:cubicBezTo>
                    <a:cubicBezTo>
                      <a:pt x="640" y="726"/>
                      <a:pt x="819" y="561"/>
                      <a:pt x="819" y="341"/>
                    </a:cubicBezTo>
                    <a:cubicBezTo>
                      <a:pt x="867" y="114"/>
                      <a:pt x="651" y="1"/>
                      <a:pt x="4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9" name="Google Shape;2979;p14"/>
              <p:cNvSpPr/>
              <p:nvPr/>
            </p:nvSpPr>
            <p:spPr>
              <a:xfrm>
                <a:off x="976400" y="4652725"/>
                <a:ext cx="37050" cy="56100"/>
              </a:xfrm>
              <a:custGeom>
                <a:rect b="b" l="l" r="r" t="t"/>
                <a:pathLst>
                  <a:path extrusionOk="0" h="2244" w="1482">
                    <a:moveTo>
                      <a:pt x="793" y="0"/>
                    </a:moveTo>
                    <a:cubicBezTo>
                      <a:pt x="257" y="0"/>
                      <a:pt x="0" y="590"/>
                      <a:pt x="10" y="772"/>
                    </a:cubicBezTo>
                    <a:cubicBezTo>
                      <a:pt x="24" y="1006"/>
                      <a:pt x="1303" y="2243"/>
                      <a:pt x="1303" y="2243"/>
                    </a:cubicBezTo>
                    <a:lnTo>
                      <a:pt x="1481" y="277"/>
                    </a:lnTo>
                    <a:cubicBezTo>
                      <a:pt x="1215" y="77"/>
                      <a:pt x="986" y="0"/>
                      <a:pt x="79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0" name="Google Shape;2980;p14"/>
              <p:cNvSpPr/>
              <p:nvPr/>
            </p:nvSpPr>
            <p:spPr>
              <a:xfrm>
                <a:off x="935750" y="4678900"/>
                <a:ext cx="64625" cy="37750"/>
              </a:xfrm>
              <a:custGeom>
                <a:rect b="b" l="l" r="r" t="t"/>
                <a:pathLst>
                  <a:path extrusionOk="0" h="1510" w="2585">
                    <a:moveTo>
                      <a:pt x="1238" y="0"/>
                    </a:moveTo>
                    <a:cubicBezTo>
                      <a:pt x="1" y="234"/>
                      <a:pt x="427" y="1265"/>
                      <a:pt x="619" y="1430"/>
                    </a:cubicBezTo>
                    <a:cubicBezTo>
                      <a:pt x="698" y="1491"/>
                      <a:pt x="1038" y="1510"/>
                      <a:pt x="1415" y="1510"/>
                    </a:cubicBezTo>
                    <a:cubicBezTo>
                      <a:pt x="1962" y="1510"/>
                      <a:pt x="2585" y="1471"/>
                      <a:pt x="2585" y="1471"/>
                    </a:cubicBezTo>
                    <a:lnTo>
                      <a:pt x="123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1" name="Google Shape;2981;p14"/>
              <p:cNvSpPr/>
              <p:nvPr/>
            </p:nvSpPr>
            <p:spPr>
              <a:xfrm>
                <a:off x="931500" y="4727000"/>
                <a:ext cx="66125" cy="35800"/>
              </a:xfrm>
              <a:custGeom>
                <a:rect b="b" l="l" r="r" t="t"/>
                <a:pathLst>
                  <a:path extrusionOk="0" h="1432" w="2645">
                    <a:moveTo>
                      <a:pt x="665" y="1"/>
                    </a:moveTo>
                    <a:lnTo>
                      <a:pt x="665" y="1"/>
                    </a:lnTo>
                    <a:cubicBezTo>
                      <a:pt x="0" y="1025"/>
                      <a:pt x="971" y="1432"/>
                      <a:pt x="1245" y="1432"/>
                    </a:cubicBezTo>
                    <a:cubicBezTo>
                      <a:pt x="1254" y="1432"/>
                      <a:pt x="1263" y="1431"/>
                      <a:pt x="1270" y="1430"/>
                    </a:cubicBezTo>
                    <a:cubicBezTo>
                      <a:pt x="1518" y="1389"/>
                      <a:pt x="2645" y="28"/>
                      <a:pt x="2645" y="28"/>
                    </a:cubicBez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2" name="Google Shape;2982;p14"/>
              <p:cNvSpPr/>
              <p:nvPr/>
            </p:nvSpPr>
            <p:spPr>
              <a:xfrm>
                <a:off x="976300" y="4737650"/>
                <a:ext cx="40225" cy="55400"/>
              </a:xfrm>
              <a:custGeom>
                <a:rect b="b" l="l" r="r" t="t"/>
                <a:pathLst>
                  <a:path extrusionOk="0" h="2216" w="1609">
                    <a:moveTo>
                      <a:pt x="1375" y="1"/>
                    </a:moveTo>
                    <a:lnTo>
                      <a:pt x="1" y="1431"/>
                    </a:lnTo>
                    <a:cubicBezTo>
                      <a:pt x="158" y="2039"/>
                      <a:pt x="489" y="2216"/>
                      <a:pt x="799" y="2216"/>
                    </a:cubicBezTo>
                    <a:cubicBezTo>
                      <a:pt x="1111" y="2216"/>
                      <a:pt x="1402" y="2036"/>
                      <a:pt x="1472" y="1939"/>
                    </a:cubicBezTo>
                    <a:cubicBezTo>
                      <a:pt x="1609" y="1760"/>
                      <a:pt x="1375" y="1"/>
                      <a:pt x="13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3" name="Google Shape;2983;p14"/>
              <p:cNvSpPr/>
              <p:nvPr/>
            </p:nvSpPr>
            <p:spPr>
              <a:xfrm>
                <a:off x="1023375" y="4731825"/>
                <a:ext cx="48400" cy="46975"/>
              </a:xfrm>
              <a:custGeom>
                <a:rect b="b" l="l" r="r" t="t"/>
                <a:pathLst>
                  <a:path extrusionOk="0" h="1879" w="1936">
                    <a:moveTo>
                      <a:pt x="1" y="0"/>
                    </a:moveTo>
                    <a:lnTo>
                      <a:pt x="688" y="1842"/>
                    </a:lnTo>
                    <a:cubicBezTo>
                      <a:pt x="813" y="1867"/>
                      <a:pt x="926" y="1878"/>
                      <a:pt x="1027" y="1878"/>
                    </a:cubicBezTo>
                    <a:cubicBezTo>
                      <a:pt x="1935" y="1878"/>
                      <a:pt x="1913" y="968"/>
                      <a:pt x="1802" y="770"/>
                    </a:cubicBezTo>
                    <a:cubicBezTo>
                      <a:pt x="1692" y="55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4" name="Google Shape;2984;p14"/>
              <p:cNvSpPr/>
              <p:nvPr/>
            </p:nvSpPr>
            <p:spPr>
              <a:xfrm>
                <a:off x="1020975" y="4656975"/>
                <a:ext cx="39200" cy="53225"/>
              </a:xfrm>
              <a:custGeom>
                <a:rect b="b" l="l" r="r" t="t"/>
                <a:pathLst>
                  <a:path extrusionOk="0" h="2129" w="1568">
                    <a:moveTo>
                      <a:pt x="750" y="0"/>
                    </a:moveTo>
                    <a:cubicBezTo>
                      <a:pt x="494" y="0"/>
                      <a:pt x="262" y="101"/>
                      <a:pt x="193" y="176"/>
                    </a:cubicBezTo>
                    <a:cubicBezTo>
                      <a:pt x="42" y="341"/>
                      <a:pt x="1" y="2128"/>
                      <a:pt x="1" y="2128"/>
                    </a:cubicBezTo>
                    <a:lnTo>
                      <a:pt x="1568" y="932"/>
                    </a:lnTo>
                    <a:cubicBezTo>
                      <a:pt x="1504" y="196"/>
                      <a:pt x="1105" y="0"/>
                      <a:pt x="75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5" name="Google Shape;2985;p14"/>
              <p:cNvSpPr/>
              <p:nvPr/>
            </p:nvSpPr>
            <p:spPr>
              <a:xfrm>
                <a:off x="1027850" y="4689550"/>
                <a:ext cx="70475" cy="38175"/>
              </a:xfrm>
              <a:custGeom>
                <a:rect b="b" l="l" r="r" t="t"/>
                <a:pathLst>
                  <a:path extrusionOk="0" h="1527" w="2819">
                    <a:moveTo>
                      <a:pt x="1605" y="0"/>
                    </a:moveTo>
                    <a:cubicBezTo>
                      <a:pt x="1358" y="0"/>
                      <a:pt x="1" y="1100"/>
                      <a:pt x="1" y="1100"/>
                    </a:cubicBezTo>
                    <a:lnTo>
                      <a:pt x="1939" y="1526"/>
                    </a:lnTo>
                    <a:cubicBezTo>
                      <a:pt x="2819" y="619"/>
                      <a:pt x="1856" y="14"/>
                      <a:pt x="1609" y="0"/>
                    </a:cubicBezTo>
                    <a:cubicBezTo>
                      <a:pt x="1608" y="0"/>
                      <a:pt x="1606" y="0"/>
                      <a:pt x="160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6" name="Google Shape;2986;p14"/>
              <p:cNvSpPr/>
              <p:nvPr/>
            </p:nvSpPr>
            <p:spPr>
              <a:xfrm>
                <a:off x="899675" y="4444850"/>
                <a:ext cx="99000" cy="98675"/>
              </a:xfrm>
              <a:custGeom>
                <a:rect b="b" l="l" r="r" t="t"/>
                <a:pathLst>
                  <a:path extrusionOk="0" h="3947" w="3960">
                    <a:moveTo>
                      <a:pt x="1980" y="1"/>
                    </a:moveTo>
                    <a:cubicBezTo>
                      <a:pt x="880" y="1"/>
                      <a:pt x="0" y="881"/>
                      <a:pt x="0" y="1967"/>
                    </a:cubicBezTo>
                    <a:cubicBezTo>
                      <a:pt x="0" y="3066"/>
                      <a:pt x="880" y="3946"/>
                      <a:pt x="1980" y="3946"/>
                    </a:cubicBezTo>
                    <a:cubicBezTo>
                      <a:pt x="3066" y="3946"/>
                      <a:pt x="3959" y="3066"/>
                      <a:pt x="3959" y="1967"/>
                    </a:cubicBezTo>
                    <a:cubicBezTo>
                      <a:pt x="3959" y="881"/>
                      <a:pt x="3066" y="1"/>
                      <a:pt x="1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7" name="Google Shape;2987;p14"/>
              <p:cNvSpPr/>
              <p:nvPr/>
            </p:nvSpPr>
            <p:spPr>
              <a:xfrm>
                <a:off x="871475" y="4436275"/>
                <a:ext cx="135775" cy="116050"/>
              </a:xfrm>
              <a:custGeom>
                <a:rect b="b" l="l" r="r" t="t"/>
                <a:pathLst>
                  <a:path extrusionOk="0" h="4642" w="5431">
                    <a:moveTo>
                      <a:pt x="3108" y="344"/>
                    </a:moveTo>
                    <a:cubicBezTo>
                      <a:pt x="4194" y="344"/>
                      <a:pt x="5073" y="1224"/>
                      <a:pt x="5073" y="2310"/>
                    </a:cubicBezTo>
                    <a:cubicBezTo>
                      <a:pt x="5073" y="3409"/>
                      <a:pt x="4194" y="4289"/>
                      <a:pt x="3108" y="4289"/>
                    </a:cubicBezTo>
                    <a:cubicBezTo>
                      <a:pt x="2008" y="4289"/>
                      <a:pt x="1128" y="3409"/>
                      <a:pt x="1128" y="2310"/>
                    </a:cubicBezTo>
                    <a:cubicBezTo>
                      <a:pt x="1128" y="1224"/>
                      <a:pt x="2008" y="344"/>
                      <a:pt x="3108" y="344"/>
                    </a:cubicBezTo>
                    <a:close/>
                    <a:moveTo>
                      <a:pt x="3108" y="0"/>
                    </a:moveTo>
                    <a:cubicBezTo>
                      <a:pt x="1032" y="0"/>
                      <a:pt x="1" y="2488"/>
                      <a:pt x="1458" y="3959"/>
                    </a:cubicBezTo>
                    <a:cubicBezTo>
                      <a:pt x="1933" y="4430"/>
                      <a:pt x="2516" y="4641"/>
                      <a:pt x="3088" y="4641"/>
                    </a:cubicBezTo>
                    <a:cubicBezTo>
                      <a:pt x="4284" y="4641"/>
                      <a:pt x="5431" y="3715"/>
                      <a:pt x="5431" y="2310"/>
                    </a:cubicBezTo>
                    <a:cubicBezTo>
                      <a:pt x="5431" y="1031"/>
                      <a:pt x="4386" y="0"/>
                      <a:pt x="310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8" name="Google Shape;2988;p14"/>
              <p:cNvSpPr/>
              <p:nvPr/>
            </p:nvSpPr>
            <p:spPr>
              <a:xfrm>
                <a:off x="942975" y="4488475"/>
                <a:ext cx="12050" cy="11750"/>
              </a:xfrm>
              <a:custGeom>
                <a:rect b="b" l="l" r="r" t="t"/>
                <a:pathLst>
                  <a:path extrusionOk="0" h="470" w="482">
                    <a:moveTo>
                      <a:pt x="224" y="0"/>
                    </a:moveTo>
                    <a:cubicBezTo>
                      <a:pt x="98" y="0"/>
                      <a:pt x="0" y="105"/>
                      <a:pt x="0" y="222"/>
                    </a:cubicBezTo>
                    <a:cubicBezTo>
                      <a:pt x="0" y="359"/>
                      <a:pt x="110" y="469"/>
                      <a:pt x="248" y="469"/>
                    </a:cubicBezTo>
                    <a:cubicBezTo>
                      <a:pt x="371" y="469"/>
                      <a:pt x="481" y="359"/>
                      <a:pt x="468" y="222"/>
                    </a:cubicBezTo>
                    <a:cubicBezTo>
                      <a:pt x="468" y="98"/>
                      <a:pt x="371" y="2"/>
                      <a:pt x="248" y="2"/>
                    </a:cubicBezTo>
                    <a:cubicBezTo>
                      <a:pt x="240" y="1"/>
                      <a:pt x="232" y="0"/>
                      <a:pt x="22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9" name="Google Shape;2989;p14"/>
              <p:cNvSpPr/>
              <p:nvPr/>
            </p:nvSpPr>
            <p:spPr>
              <a:xfrm>
                <a:off x="927150" y="4451425"/>
                <a:ext cx="22025" cy="33675"/>
              </a:xfrm>
              <a:custGeom>
                <a:rect b="b" l="l" r="r" t="t"/>
                <a:pathLst>
                  <a:path extrusionOk="0" h="1347" w="881">
                    <a:moveTo>
                      <a:pt x="474" y="0"/>
                    </a:moveTo>
                    <a:cubicBezTo>
                      <a:pt x="151" y="0"/>
                      <a:pt x="1" y="365"/>
                      <a:pt x="1" y="466"/>
                    </a:cubicBezTo>
                    <a:cubicBezTo>
                      <a:pt x="1" y="604"/>
                      <a:pt x="771" y="1346"/>
                      <a:pt x="771" y="1346"/>
                    </a:cubicBezTo>
                    <a:lnTo>
                      <a:pt x="881" y="164"/>
                    </a:lnTo>
                    <a:cubicBezTo>
                      <a:pt x="723" y="46"/>
                      <a:pt x="588" y="0"/>
                      <a:pt x="47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0" name="Google Shape;2990;p14"/>
              <p:cNvSpPr/>
              <p:nvPr/>
            </p:nvSpPr>
            <p:spPr>
              <a:xfrm>
                <a:off x="902750" y="4467550"/>
                <a:ext cx="38175" cy="22000"/>
              </a:xfrm>
              <a:custGeom>
                <a:rect b="b" l="l" r="r" t="t"/>
                <a:pathLst>
                  <a:path extrusionOk="0" h="880" w="1527">
                    <a:moveTo>
                      <a:pt x="743" y="0"/>
                    </a:moveTo>
                    <a:cubicBezTo>
                      <a:pt x="1" y="138"/>
                      <a:pt x="276" y="756"/>
                      <a:pt x="372" y="839"/>
                    </a:cubicBezTo>
                    <a:cubicBezTo>
                      <a:pt x="413" y="870"/>
                      <a:pt x="586" y="879"/>
                      <a:pt x="786" y="879"/>
                    </a:cubicBezTo>
                    <a:cubicBezTo>
                      <a:pt x="1119" y="879"/>
                      <a:pt x="1527" y="852"/>
                      <a:pt x="1527" y="852"/>
                    </a:cubicBez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1" name="Google Shape;2991;p14"/>
              <p:cNvSpPr/>
              <p:nvPr/>
            </p:nvSpPr>
            <p:spPr>
              <a:xfrm>
                <a:off x="900275" y="4495725"/>
                <a:ext cx="39275" cy="21350"/>
              </a:xfrm>
              <a:custGeom>
                <a:rect b="b" l="l" r="r" t="t"/>
                <a:pathLst>
                  <a:path extrusionOk="0" h="854" w="1571">
                    <a:moveTo>
                      <a:pt x="389" y="0"/>
                    </a:moveTo>
                    <a:lnTo>
                      <a:pt x="389" y="0"/>
                    </a:lnTo>
                    <a:cubicBezTo>
                      <a:pt x="0" y="603"/>
                      <a:pt x="603" y="853"/>
                      <a:pt x="762" y="853"/>
                    </a:cubicBezTo>
                    <a:cubicBezTo>
                      <a:pt x="766" y="853"/>
                      <a:pt x="770" y="853"/>
                      <a:pt x="773" y="853"/>
                    </a:cubicBezTo>
                    <a:cubicBezTo>
                      <a:pt x="911" y="825"/>
                      <a:pt x="1571" y="28"/>
                      <a:pt x="1571" y="28"/>
                    </a:cubicBez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2" name="Google Shape;2992;p14"/>
              <p:cNvSpPr/>
              <p:nvPr/>
            </p:nvSpPr>
            <p:spPr>
              <a:xfrm>
                <a:off x="926825" y="4501900"/>
                <a:ext cx="24075" cy="33150"/>
              </a:xfrm>
              <a:custGeom>
                <a:rect b="b" l="l" r="r" t="t"/>
                <a:pathLst>
                  <a:path extrusionOk="0" h="1326" w="963">
                    <a:moveTo>
                      <a:pt x="811" y="1"/>
                    </a:moveTo>
                    <a:lnTo>
                      <a:pt x="0" y="853"/>
                    </a:lnTo>
                    <a:cubicBezTo>
                      <a:pt x="104" y="1220"/>
                      <a:pt x="302" y="1326"/>
                      <a:pt x="486" y="1326"/>
                    </a:cubicBezTo>
                    <a:cubicBezTo>
                      <a:pt x="666" y="1326"/>
                      <a:pt x="832" y="1224"/>
                      <a:pt x="880" y="1169"/>
                    </a:cubicBezTo>
                    <a:cubicBezTo>
                      <a:pt x="962" y="1046"/>
                      <a:pt x="811" y="1"/>
                      <a:pt x="81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3" name="Google Shape;2993;p14"/>
              <p:cNvSpPr/>
              <p:nvPr/>
            </p:nvSpPr>
            <p:spPr>
              <a:xfrm>
                <a:off x="954650" y="4498825"/>
                <a:ext cx="28875" cy="27975"/>
              </a:xfrm>
              <a:custGeom>
                <a:rect b="b" l="l" r="r" t="t"/>
                <a:pathLst>
                  <a:path extrusionOk="0" h="1119" w="1155">
                    <a:moveTo>
                      <a:pt x="1" y="0"/>
                    </a:moveTo>
                    <a:lnTo>
                      <a:pt x="413" y="1100"/>
                    </a:lnTo>
                    <a:cubicBezTo>
                      <a:pt x="481" y="1112"/>
                      <a:pt x="543" y="1118"/>
                      <a:pt x="599" y="1118"/>
                    </a:cubicBezTo>
                    <a:cubicBezTo>
                      <a:pt x="1155" y="1118"/>
                      <a:pt x="1149" y="554"/>
                      <a:pt x="1087" y="454"/>
                    </a:cubicBezTo>
                    <a:cubicBezTo>
                      <a:pt x="1018" y="3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4" name="Google Shape;2994;p14"/>
              <p:cNvSpPr/>
              <p:nvPr/>
            </p:nvSpPr>
            <p:spPr>
              <a:xfrm>
                <a:off x="953275" y="4454225"/>
                <a:ext cx="23400" cy="31200"/>
              </a:xfrm>
              <a:custGeom>
                <a:rect b="b" l="l" r="r" t="t"/>
                <a:pathLst>
                  <a:path extrusionOk="0" h="1248" w="936">
                    <a:moveTo>
                      <a:pt x="459" y="0"/>
                    </a:moveTo>
                    <a:cubicBezTo>
                      <a:pt x="309" y="0"/>
                      <a:pt x="170" y="61"/>
                      <a:pt x="124" y="107"/>
                    </a:cubicBezTo>
                    <a:cubicBezTo>
                      <a:pt x="28" y="203"/>
                      <a:pt x="1" y="1248"/>
                      <a:pt x="1" y="1248"/>
                    </a:cubicBezTo>
                    <a:lnTo>
                      <a:pt x="935" y="547"/>
                    </a:lnTo>
                    <a:cubicBezTo>
                      <a:pt x="896" y="116"/>
                      <a:pt x="666" y="0"/>
                      <a:pt x="45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5" name="Google Shape;2995;p14"/>
              <p:cNvSpPr/>
              <p:nvPr/>
            </p:nvSpPr>
            <p:spPr>
              <a:xfrm>
                <a:off x="957400" y="4473375"/>
                <a:ext cx="41950" cy="23050"/>
              </a:xfrm>
              <a:custGeom>
                <a:rect b="b" l="l" r="r" t="t"/>
                <a:pathLst>
                  <a:path extrusionOk="0" h="922" w="1678">
                    <a:moveTo>
                      <a:pt x="963" y="1"/>
                    </a:moveTo>
                    <a:cubicBezTo>
                      <a:pt x="825" y="1"/>
                      <a:pt x="1" y="661"/>
                      <a:pt x="1" y="661"/>
                    </a:cubicBezTo>
                    <a:lnTo>
                      <a:pt x="1142" y="922"/>
                    </a:lnTo>
                    <a:cubicBezTo>
                      <a:pt x="1678" y="372"/>
                      <a:pt x="1100" y="1"/>
                      <a:pt x="96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6" name="Google Shape;2996;p14"/>
              <p:cNvSpPr/>
              <p:nvPr/>
            </p:nvSpPr>
            <p:spPr>
              <a:xfrm>
                <a:off x="1122025" y="4465150"/>
                <a:ext cx="106200" cy="98950"/>
              </a:xfrm>
              <a:custGeom>
                <a:rect b="b" l="l" r="r" t="t"/>
                <a:pathLst>
                  <a:path extrusionOk="0" h="3958" w="4248">
                    <a:moveTo>
                      <a:pt x="2124" y="1"/>
                    </a:moveTo>
                    <a:cubicBezTo>
                      <a:pt x="1168" y="1"/>
                      <a:pt x="340" y="698"/>
                      <a:pt x="179" y="1663"/>
                    </a:cubicBezTo>
                    <a:cubicBezTo>
                      <a:pt x="0" y="2735"/>
                      <a:pt x="729" y="3753"/>
                      <a:pt x="1815" y="3931"/>
                    </a:cubicBezTo>
                    <a:cubicBezTo>
                      <a:pt x="1922" y="3949"/>
                      <a:pt x="2029" y="3958"/>
                      <a:pt x="2135" y="3958"/>
                    </a:cubicBezTo>
                    <a:cubicBezTo>
                      <a:pt x="3082" y="3958"/>
                      <a:pt x="3922" y="3260"/>
                      <a:pt x="4083" y="2296"/>
                    </a:cubicBezTo>
                    <a:cubicBezTo>
                      <a:pt x="4248" y="1223"/>
                      <a:pt x="3519" y="206"/>
                      <a:pt x="2447" y="27"/>
                    </a:cubicBezTo>
                    <a:cubicBezTo>
                      <a:pt x="2338" y="9"/>
                      <a:pt x="2230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7" name="Google Shape;2997;p14"/>
              <p:cNvSpPr/>
              <p:nvPr/>
            </p:nvSpPr>
            <p:spPr>
              <a:xfrm>
                <a:off x="1096925" y="4455500"/>
                <a:ext cx="136700" cy="116825"/>
              </a:xfrm>
              <a:custGeom>
                <a:rect b="b" l="l" r="r" t="t"/>
                <a:pathLst>
                  <a:path extrusionOk="0" h="4673" w="5468">
                    <a:moveTo>
                      <a:pt x="3111" y="322"/>
                    </a:moveTo>
                    <a:cubicBezTo>
                      <a:pt x="4133" y="322"/>
                      <a:pt x="5114" y="1115"/>
                      <a:pt x="5114" y="2324"/>
                    </a:cubicBezTo>
                    <a:cubicBezTo>
                      <a:pt x="5114" y="3424"/>
                      <a:pt x="4221" y="4317"/>
                      <a:pt x="3121" y="4317"/>
                    </a:cubicBezTo>
                    <a:cubicBezTo>
                      <a:pt x="1348" y="4317"/>
                      <a:pt x="454" y="2159"/>
                      <a:pt x="1719" y="908"/>
                    </a:cubicBezTo>
                    <a:cubicBezTo>
                      <a:pt x="2124" y="503"/>
                      <a:pt x="2622" y="322"/>
                      <a:pt x="3111" y="322"/>
                    </a:cubicBezTo>
                    <a:close/>
                    <a:moveTo>
                      <a:pt x="3121" y="1"/>
                    </a:moveTo>
                    <a:cubicBezTo>
                      <a:pt x="1032" y="1"/>
                      <a:pt x="1" y="2517"/>
                      <a:pt x="1472" y="3987"/>
                    </a:cubicBezTo>
                    <a:cubicBezTo>
                      <a:pt x="1949" y="4461"/>
                      <a:pt x="2533" y="4672"/>
                      <a:pt x="3106" y="4672"/>
                    </a:cubicBezTo>
                    <a:cubicBezTo>
                      <a:pt x="4313" y="4672"/>
                      <a:pt x="5467" y="3732"/>
                      <a:pt x="5458" y="2324"/>
                    </a:cubicBezTo>
                    <a:cubicBezTo>
                      <a:pt x="5458" y="1032"/>
                      <a:pt x="4413" y="1"/>
                      <a:pt x="312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8" name="Google Shape;2998;p14"/>
              <p:cNvSpPr/>
              <p:nvPr/>
            </p:nvSpPr>
            <p:spPr>
              <a:xfrm>
                <a:off x="1169100" y="4507750"/>
                <a:ext cx="12050" cy="11700"/>
              </a:xfrm>
              <a:custGeom>
                <a:rect b="b" l="l" r="r" t="t"/>
                <a:pathLst>
                  <a:path extrusionOk="0" h="468" w="482">
                    <a:moveTo>
                      <a:pt x="234" y="0"/>
                    </a:moveTo>
                    <a:cubicBezTo>
                      <a:pt x="110" y="0"/>
                      <a:pt x="14" y="110"/>
                      <a:pt x="14" y="234"/>
                    </a:cubicBezTo>
                    <a:cubicBezTo>
                      <a:pt x="0" y="358"/>
                      <a:pt x="110" y="468"/>
                      <a:pt x="234" y="468"/>
                    </a:cubicBezTo>
                    <a:cubicBezTo>
                      <a:pt x="372" y="468"/>
                      <a:pt x="482" y="358"/>
                      <a:pt x="482" y="234"/>
                    </a:cubicBezTo>
                    <a:cubicBezTo>
                      <a:pt x="482" y="97"/>
                      <a:pt x="372" y="0"/>
                      <a:pt x="2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9" name="Google Shape;2999;p14"/>
              <p:cNvSpPr/>
              <p:nvPr/>
            </p:nvSpPr>
            <p:spPr>
              <a:xfrm>
                <a:off x="1153625" y="4470950"/>
                <a:ext cx="21350" cy="33375"/>
              </a:xfrm>
              <a:custGeom>
                <a:rect b="b" l="l" r="r" t="t"/>
                <a:pathLst>
                  <a:path extrusionOk="0" h="1335" w="854">
                    <a:moveTo>
                      <a:pt x="453" y="1"/>
                    </a:moveTo>
                    <a:cubicBezTo>
                      <a:pt x="142" y="1"/>
                      <a:pt x="1" y="358"/>
                      <a:pt x="1" y="469"/>
                    </a:cubicBezTo>
                    <a:cubicBezTo>
                      <a:pt x="1" y="606"/>
                      <a:pt x="757" y="1335"/>
                      <a:pt x="757" y="1335"/>
                    </a:cubicBezTo>
                    <a:lnTo>
                      <a:pt x="853" y="167"/>
                    </a:lnTo>
                    <a:cubicBezTo>
                      <a:pt x="697" y="47"/>
                      <a:pt x="564" y="1"/>
                      <a:pt x="45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0" name="Google Shape;3000;p14"/>
              <p:cNvSpPr/>
              <p:nvPr/>
            </p:nvSpPr>
            <p:spPr>
              <a:xfrm>
                <a:off x="1129225" y="4486775"/>
                <a:ext cx="38175" cy="22275"/>
              </a:xfrm>
              <a:custGeom>
                <a:rect b="b" l="l" r="r" t="t"/>
                <a:pathLst>
                  <a:path extrusionOk="0" h="891" w="1527">
                    <a:moveTo>
                      <a:pt x="729" y="1"/>
                    </a:moveTo>
                    <a:cubicBezTo>
                      <a:pt x="1" y="138"/>
                      <a:pt x="235" y="757"/>
                      <a:pt x="358" y="839"/>
                    </a:cubicBezTo>
                    <a:cubicBezTo>
                      <a:pt x="409" y="879"/>
                      <a:pt x="616" y="891"/>
                      <a:pt x="842" y="891"/>
                    </a:cubicBezTo>
                    <a:cubicBezTo>
                      <a:pt x="1165" y="891"/>
                      <a:pt x="1527" y="867"/>
                      <a:pt x="1527" y="867"/>
                    </a:cubicBezTo>
                    <a:lnTo>
                      <a:pt x="72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1" name="Google Shape;3001;p14"/>
              <p:cNvSpPr/>
              <p:nvPr/>
            </p:nvSpPr>
            <p:spPr>
              <a:xfrm>
                <a:off x="1126775" y="4515300"/>
                <a:ext cx="39250" cy="21025"/>
              </a:xfrm>
              <a:custGeom>
                <a:rect b="b" l="l" r="r" t="t"/>
                <a:pathLst>
                  <a:path extrusionOk="0" h="841" w="1570">
                    <a:moveTo>
                      <a:pt x="388" y="1"/>
                    </a:moveTo>
                    <a:lnTo>
                      <a:pt x="388" y="1"/>
                    </a:lnTo>
                    <a:cubicBezTo>
                      <a:pt x="0" y="615"/>
                      <a:pt x="572" y="840"/>
                      <a:pt x="732" y="840"/>
                    </a:cubicBezTo>
                    <a:cubicBezTo>
                      <a:pt x="737" y="840"/>
                      <a:pt x="741" y="840"/>
                      <a:pt x="745" y="839"/>
                    </a:cubicBezTo>
                    <a:cubicBezTo>
                      <a:pt x="882" y="826"/>
                      <a:pt x="1570" y="15"/>
                      <a:pt x="1570" y="15"/>
                    </a:cubicBez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2" name="Google Shape;3002;p14"/>
              <p:cNvSpPr/>
              <p:nvPr/>
            </p:nvSpPr>
            <p:spPr>
              <a:xfrm>
                <a:off x="1153300" y="4521500"/>
                <a:ext cx="23375" cy="33100"/>
              </a:xfrm>
              <a:custGeom>
                <a:rect b="b" l="l" r="r" t="t"/>
                <a:pathLst>
                  <a:path extrusionOk="0" h="1324" w="935">
                    <a:moveTo>
                      <a:pt x="797" y="0"/>
                    </a:moveTo>
                    <a:lnTo>
                      <a:pt x="0" y="853"/>
                    </a:lnTo>
                    <a:cubicBezTo>
                      <a:pt x="89" y="1217"/>
                      <a:pt x="289" y="1323"/>
                      <a:pt x="474" y="1323"/>
                    </a:cubicBezTo>
                    <a:cubicBezTo>
                      <a:pt x="660" y="1323"/>
                      <a:pt x="832" y="1217"/>
                      <a:pt x="866" y="1155"/>
                    </a:cubicBezTo>
                    <a:cubicBezTo>
                      <a:pt x="935" y="1031"/>
                      <a:pt x="797" y="0"/>
                      <a:pt x="79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3" name="Google Shape;3003;p14"/>
              <p:cNvSpPr/>
              <p:nvPr/>
            </p:nvSpPr>
            <p:spPr>
              <a:xfrm>
                <a:off x="1181125" y="4518050"/>
                <a:ext cx="28750" cy="28000"/>
              </a:xfrm>
              <a:custGeom>
                <a:rect b="b" l="l" r="r" t="t"/>
                <a:pathLst>
                  <a:path extrusionOk="0" h="1120" w="1150">
                    <a:moveTo>
                      <a:pt x="1" y="1"/>
                    </a:moveTo>
                    <a:lnTo>
                      <a:pt x="413" y="1101"/>
                    </a:lnTo>
                    <a:cubicBezTo>
                      <a:pt x="482" y="1113"/>
                      <a:pt x="545" y="1119"/>
                      <a:pt x="602" y="1119"/>
                    </a:cubicBezTo>
                    <a:cubicBezTo>
                      <a:pt x="1150" y="1119"/>
                      <a:pt x="1121" y="567"/>
                      <a:pt x="1059" y="454"/>
                    </a:cubicBezTo>
                    <a:cubicBezTo>
                      <a:pt x="990" y="3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4" name="Google Shape;3004;p14"/>
              <p:cNvSpPr/>
              <p:nvPr/>
            </p:nvSpPr>
            <p:spPr>
              <a:xfrm>
                <a:off x="1179400" y="4473575"/>
                <a:ext cx="23750" cy="31800"/>
              </a:xfrm>
              <a:custGeom>
                <a:rect b="b" l="l" r="r" t="t"/>
                <a:pathLst>
                  <a:path extrusionOk="0" h="1272" w="950">
                    <a:moveTo>
                      <a:pt x="460" y="0"/>
                    </a:moveTo>
                    <a:cubicBezTo>
                      <a:pt x="312" y="0"/>
                      <a:pt x="178" y="57"/>
                      <a:pt x="138" y="103"/>
                    </a:cubicBezTo>
                    <a:cubicBezTo>
                      <a:pt x="28" y="199"/>
                      <a:pt x="1" y="1271"/>
                      <a:pt x="1" y="1271"/>
                    </a:cubicBezTo>
                    <a:lnTo>
                      <a:pt x="949" y="543"/>
                    </a:lnTo>
                    <a:cubicBezTo>
                      <a:pt x="909" y="115"/>
                      <a:pt x="670" y="0"/>
                      <a:pt x="4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5" name="Google Shape;3005;p14"/>
              <p:cNvSpPr/>
              <p:nvPr/>
            </p:nvSpPr>
            <p:spPr>
              <a:xfrm>
                <a:off x="1183525" y="4492975"/>
                <a:ext cx="41950" cy="22700"/>
              </a:xfrm>
              <a:custGeom>
                <a:rect b="b" l="l" r="r" t="t"/>
                <a:pathLst>
                  <a:path extrusionOk="0" h="908" w="1678">
                    <a:moveTo>
                      <a:pt x="963" y="0"/>
                    </a:moveTo>
                    <a:cubicBezTo>
                      <a:pt x="826" y="0"/>
                      <a:pt x="1" y="660"/>
                      <a:pt x="1" y="660"/>
                    </a:cubicBezTo>
                    <a:lnTo>
                      <a:pt x="1156" y="908"/>
                    </a:lnTo>
                    <a:cubicBezTo>
                      <a:pt x="1678" y="372"/>
                      <a:pt x="1101" y="0"/>
                      <a:pt x="96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6" name="Google Shape;3006;p14"/>
              <p:cNvSpPr/>
              <p:nvPr/>
            </p:nvSpPr>
            <p:spPr>
              <a:xfrm>
                <a:off x="1112400" y="4757600"/>
                <a:ext cx="117550" cy="117550"/>
              </a:xfrm>
              <a:custGeom>
                <a:rect b="b" l="l" r="r" t="t"/>
                <a:pathLst>
                  <a:path extrusionOk="0" h="4702" w="4702">
                    <a:moveTo>
                      <a:pt x="2351" y="0"/>
                    </a:moveTo>
                    <a:cubicBezTo>
                      <a:pt x="1045" y="0"/>
                      <a:pt x="0" y="1045"/>
                      <a:pt x="0" y="2351"/>
                    </a:cubicBezTo>
                    <a:cubicBezTo>
                      <a:pt x="0" y="3643"/>
                      <a:pt x="1045" y="4702"/>
                      <a:pt x="2351" y="4702"/>
                    </a:cubicBezTo>
                    <a:cubicBezTo>
                      <a:pt x="3657" y="4702"/>
                      <a:pt x="4702" y="3643"/>
                      <a:pt x="4702" y="2351"/>
                    </a:cubicBezTo>
                    <a:cubicBezTo>
                      <a:pt x="4702" y="1045"/>
                      <a:pt x="3657" y="0"/>
                      <a:pt x="23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7" name="Google Shape;3007;p14"/>
              <p:cNvSpPr/>
              <p:nvPr/>
            </p:nvSpPr>
            <p:spPr>
              <a:xfrm>
                <a:off x="1078725" y="4747275"/>
                <a:ext cx="161875" cy="138350"/>
              </a:xfrm>
              <a:custGeom>
                <a:rect b="b" l="l" r="r" t="t"/>
                <a:pathLst>
                  <a:path extrusionOk="0" h="5534" w="6475">
                    <a:moveTo>
                      <a:pt x="3685" y="404"/>
                    </a:moveTo>
                    <a:cubicBezTo>
                      <a:pt x="4893" y="404"/>
                      <a:pt x="6049" y="1342"/>
                      <a:pt x="6049" y="2764"/>
                    </a:cubicBezTo>
                    <a:cubicBezTo>
                      <a:pt x="6049" y="4056"/>
                      <a:pt x="4990" y="5101"/>
                      <a:pt x="3698" y="5115"/>
                    </a:cubicBezTo>
                    <a:cubicBezTo>
                      <a:pt x="1595" y="5115"/>
                      <a:pt x="550" y="2585"/>
                      <a:pt x="2035" y="1101"/>
                    </a:cubicBezTo>
                    <a:cubicBezTo>
                      <a:pt x="2516" y="620"/>
                      <a:pt x="3106" y="404"/>
                      <a:pt x="3685" y="404"/>
                    </a:cubicBezTo>
                    <a:close/>
                    <a:moveTo>
                      <a:pt x="3723" y="1"/>
                    </a:moveTo>
                    <a:cubicBezTo>
                      <a:pt x="3715" y="1"/>
                      <a:pt x="3706" y="1"/>
                      <a:pt x="3698" y="1"/>
                    </a:cubicBezTo>
                    <a:cubicBezTo>
                      <a:pt x="1237" y="1"/>
                      <a:pt x="0" y="2970"/>
                      <a:pt x="1746" y="4716"/>
                    </a:cubicBezTo>
                    <a:cubicBezTo>
                      <a:pt x="2306" y="5281"/>
                      <a:pt x="2997" y="5533"/>
                      <a:pt x="3676" y="5533"/>
                    </a:cubicBezTo>
                    <a:cubicBezTo>
                      <a:pt x="5096" y="5533"/>
                      <a:pt x="6461" y="4429"/>
                      <a:pt x="6461" y="2764"/>
                    </a:cubicBezTo>
                    <a:cubicBezTo>
                      <a:pt x="6475" y="1233"/>
                      <a:pt x="5238" y="1"/>
                      <a:pt x="372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8" name="Google Shape;3008;p14"/>
              <p:cNvSpPr/>
              <p:nvPr/>
            </p:nvSpPr>
            <p:spPr>
              <a:xfrm>
                <a:off x="1164300" y="4809475"/>
                <a:ext cx="13750" cy="13775"/>
              </a:xfrm>
              <a:custGeom>
                <a:rect b="b" l="l" r="r" t="t"/>
                <a:pathLst>
                  <a:path extrusionOk="0" h="551" w="550">
                    <a:moveTo>
                      <a:pt x="275" y="1"/>
                    </a:moveTo>
                    <a:cubicBezTo>
                      <a:pt x="124" y="1"/>
                      <a:pt x="0" y="125"/>
                      <a:pt x="0" y="276"/>
                    </a:cubicBezTo>
                    <a:cubicBezTo>
                      <a:pt x="0" y="427"/>
                      <a:pt x="124" y="551"/>
                      <a:pt x="275" y="551"/>
                    </a:cubicBezTo>
                    <a:cubicBezTo>
                      <a:pt x="426" y="551"/>
                      <a:pt x="550" y="427"/>
                      <a:pt x="550" y="276"/>
                    </a:cubicBezTo>
                    <a:cubicBezTo>
                      <a:pt x="550" y="125"/>
                      <a:pt x="426" y="1"/>
                      <a:pt x="2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9" name="Google Shape;3009;p14"/>
              <p:cNvSpPr/>
              <p:nvPr/>
            </p:nvSpPr>
            <p:spPr>
              <a:xfrm>
                <a:off x="1145375" y="4765450"/>
                <a:ext cx="25800" cy="39600"/>
              </a:xfrm>
              <a:custGeom>
                <a:rect b="b" l="l" r="r" t="t"/>
                <a:pathLst>
                  <a:path extrusionOk="0" h="1584" w="1032">
                    <a:moveTo>
                      <a:pt x="558" y="1"/>
                    </a:moveTo>
                    <a:cubicBezTo>
                      <a:pt x="181" y="1"/>
                      <a:pt x="1" y="430"/>
                      <a:pt x="1" y="552"/>
                    </a:cubicBezTo>
                    <a:cubicBezTo>
                      <a:pt x="1" y="731"/>
                      <a:pt x="908" y="1583"/>
                      <a:pt x="908" y="1583"/>
                    </a:cubicBezTo>
                    <a:lnTo>
                      <a:pt x="1032" y="195"/>
                    </a:lnTo>
                    <a:cubicBezTo>
                      <a:pt x="849" y="55"/>
                      <a:pt x="691" y="1"/>
                      <a:pt x="55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0" name="Google Shape;3010;p14"/>
              <p:cNvSpPr/>
              <p:nvPr/>
            </p:nvSpPr>
            <p:spPr>
              <a:xfrm>
                <a:off x="1116175" y="4784050"/>
                <a:ext cx="45725" cy="26750"/>
              </a:xfrm>
              <a:custGeom>
                <a:rect b="b" l="l" r="r" t="t"/>
                <a:pathLst>
                  <a:path extrusionOk="0" h="1070" w="1829">
                    <a:moveTo>
                      <a:pt x="880" y="1"/>
                    </a:moveTo>
                    <a:cubicBezTo>
                      <a:pt x="0" y="179"/>
                      <a:pt x="330" y="908"/>
                      <a:pt x="454" y="1018"/>
                    </a:cubicBezTo>
                    <a:cubicBezTo>
                      <a:pt x="499" y="1058"/>
                      <a:pt x="740" y="1069"/>
                      <a:pt x="1008" y="1069"/>
                    </a:cubicBezTo>
                    <a:cubicBezTo>
                      <a:pt x="1391" y="1069"/>
                      <a:pt x="1829" y="1045"/>
                      <a:pt x="1829" y="1045"/>
                    </a:cubicBezTo>
                    <a:lnTo>
                      <a:pt x="88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1" name="Google Shape;3011;p14"/>
              <p:cNvSpPr/>
              <p:nvPr/>
            </p:nvSpPr>
            <p:spPr>
              <a:xfrm>
                <a:off x="1113375" y="4818075"/>
                <a:ext cx="46825" cy="25475"/>
              </a:xfrm>
              <a:custGeom>
                <a:rect b="b" l="l" r="r" t="t"/>
                <a:pathLst>
                  <a:path extrusionOk="0" h="1019" w="1873">
                    <a:moveTo>
                      <a:pt x="470" y="1"/>
                    </a:moveTo>
                    <a:lnTo>
                      <a:pt x="470" y="1"/>
                    </a:lnTo>
                    <a:cubicBezTo>
                      <a:pt x="0" y="739"/>
                      <a:pt x="697" y="1018"/>
                      <a:pt x="896" y="1018"/>
                    </a:cubicBezTo>
                    <a:cubicBezTo>
                      <a:pt x="901" y="1018"/>
                      <a:pt x="906" y="1018"/>
                      <a:pt x="910" y="1018"/>
                    </a:cubicBezTo>
                    <a:cubicBezTo>
                      <a:pt x="1075" y="990"/>
                      <a:pt x="1872" y="14"/>
                      <a:pt x="1872" y="14"/>
                    </a:cubicBezTo>
                    <a:lnTo>
                      <a:pt x="47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2" name="Google Shape;3012;p14"/>
              <p:cNvSpPr/>
              <p:nvPr/>
            </p:nvSpPr>
            <p:spPr>
              <a:xfrm>
                <a:off x="1145050" y="4825650"/>
                <a:ext cx="28200" cy="39325"/>
              </a:xfrm>
              <a:custGeom>
                <a:rect b="b" l="l" r="r" t="t"/>
                <a:pathLst>
                  <a:path extrusionOk="0" h="1573" w="1128">
                    <a:moveTo>
                      <a:pt x="962" y="0"/>
                    </a:moveTo>
                    <a:lnTo>
                      <a:pt x="0" y="1017"/>
                    </a:lnTo>
                    <a:cubicBezTo>
                      <a:pt x="109" y="1447"/>
                      <a:pt x="337" y="1572"/>
                      <a:pt x="553" y="1572"/>
                    </a:cubicBezTo>
                    <a:cubicBezTo>
                      <a:pt x="771" y="1572"/>
                      <a:pt x="976" y="1444"/>
                      <a:pt x="1031" y="1375"/>
                    </a:cubicBezTo>
                    <a:cubicBezTo>
                      <a:pt x="1127" y="1237"/>
                      <a:pt x="962" y="0"/>
                      <a:pt x="962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3" name="Google Shape;3013;p14"/>
              <p:cNvSpPr/>
              <p:nvPr/>
            </p:nvSpPr>
            <p:spPr>
              <a:xfrm>
                <a:off x="1178025" y="4821525"/>
                <a:ext cx="34325" cy="33225"/>
              </a:xfrm>
              <a:custGeom>
                <a:rect b="b" l="l" r="r" t="t"/>
                <a:pathLst>
                  <a:path extrusionOk="0" h="1329" w="1373">
                    <a:moveTo>
                      <a:pt x="1" y="0"/>
                    </a:moveTo>
                    <a:lnTo>
                      <a:pt x="496" y="1306"/>
                    </a:lnTo>
                    <a:cubicBezTo>
                      <a:pt x="578" y="1321"/>
                      <a:pt x="652" y="1328"/>
                      <a:pt x="719" y="1328"/>
                    </a:cubicBezTo>
                    <a:cubicBezTo>
                      <a:pt x="1372" y="1328"/>
                      <a:pt x="1354" y="661"/>
                      <a:pt x="1279" y="536"/>
                    </a:cubicBezTo>
                    <a:cubicBezTo>
                      <a:pt x="1183" y="39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4" name="Google Shape;3014;p14"/>
              <p:cNvSpPr/>
              <p:nvPr/>
            </p:nvSpPr>
            <p:spPr>
              <a:xfrm>
                <a:off x="1176325" y="4769225"/>
                <a:ext cx="27850" cy="36850"/>
              </a:xfrm>
              <a:custGeom>
                <a:rect b="b" l="l" r="r" t="t"/>
                <a:pathLst>
                  <a:path extrusionOk="0" h="1474" w="1114">
                    <a:moveTo>
                      <a:pt x="552" y="1"/>
                    </a:moveTo>
                    <a:cubicBezTo>
                      <a:pt x="371" y="1"/>
                      <a:pt x="204" y="72"/>
                      <a:pt x="151" y="113"/>
                    </a:cubicBezTo>
                    <a:cubicBezTo>
                      <a:pt x="41" y="223"/>
                      <a:pt x="0" y="1473"/>
                      <a:pt x="0" y="1473"/>
                    </a:cubicBezTo>
                    <a:lnTo>
                      <a:pt x="1114" y="635"/>
                    </a:lnTo>
                    <a:cubicBezTo>
                      <a:pt x="1066" y="130"/>
                      <a:pt x="797" y="1"/>
                      <a:pt x="55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5" name="Google Shape;3015;p14"/>
              <p:cNvSpPr/>
              <p:nvPr/>
            </p:nvSpPr>
            <p:spPr>
              <a:xfrm>
                <a:off x="1181125" y="4791950"/>
                <a:ext cx="49850" cy="26850"/>
              </a:xfrm>
              <a:custGeom>
                <a:rect b="b" l="l" r="r" t="t"/>
                <a:pathLst>
                  <a:path extrusionOk="0" h="1074" w="1994">
                    <a:moveTo>
                      <a:pt x="1146" y="0"/>
                    </a:moveTo>
                    <a:cubicBezTo>
                      <a:pt x="944" y="0"/>
                      <a:pt x="1" y="771"/>
                      <a:pt x="1" y="771"/>
                    </a:cubicBezTo>
                    <a:lnTo>
                      <a:pt x="1375" y="1073"/>
                    </a:lnTo>
                    <a:cubicBezTo>
                      <a:pt x="1994" y="427"/>
                      <a:pt x="1320" y="15"/>
                      <a:pt x="1155" y="1"/>
                    </a:cubicBezTo>
                    <a:cubicBezTo>
                      <a:pt x="1152" y="0"/>
                      <a:pt x="1149" y="0"/>
                      <a:pt x="114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6" name="Google Shape;3016;p14"/>
              <p:cNvSpPr/>
              <p:nvPr/>
            </p:nvSpPr>
            <p:spPr>
              <a:xfrm>
                <a:off x="1113075" y="4591500"/>
                <a:ext cx="117225" cy="106425"/>
              </a:xfrm>
              <a:custGeom>
                <a:rect b="b" l="l" r="r" t="t"/>
                <a:pathLst>
                  <a:path extrusionOk="0" h="4257" w="4689">
                    <a:moveTo>
                      <a:pt x="2339" y="1"/>
                    </a:moveTo>
                    <a:cubicBezTo>
                      <a:pt x="1379" y="1"/>
                      <a:pt x="511" y="665"/>
                      <a:pt x="276" y="1640"/>
                    </a:cubicBezTo>
                    <a:cubicBezTo>
                      <a:pt x="1" y="2781"/>
                      <a:pt x="716" y="3936"/>
                      <a:pt x="1857" y="4197"/>
                    </a:cubicBezTo>
                    <a:cubicBezTo>
                      <a:pt x="2022" y="4237"/>
                      <a:pt x="2187" y="4256"/>
                      <a:pt x="2351" y="4256"/>
                    </a:cubicBezTo>
                    <a:cubicBezTo>
                      <a:pt x="3314" y="4256"/>
                      <a:pt x="4192" y="3592"/>
                      <a:pt x="4427" y="2616"/>
                    </a:cubicBezTo>
                    <a:cubicBezTo>
                      <a:pt x="4688" y="1476"/>
                      <a:pt x="3987" y="321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7" name="Google Shape;3017;p14"/>
              <p:cNvSpPr/>
              <p:nvPr/>
            </p:nvSpPr>
            <p:spPr>
              <a:xfrm>
                <a:off x="1087650" y="4585075"/>
                <a:ext cx="146775" cy="125700"/>
              </a:xfrm>
              <a:custGeom>
                <a:rect b="b" l="l" r="r" t="t"/>
                <a:pathLst>
                  <a:path extrusionOk="0" h="5028" w="5871">
                    <a:moveTo>
                      <a:pt x="3323" y="342"/>
                    </a:moveTo>
                    <a:cubicBezTo>
                      <a:pt x="4430" y="342"/>
                      <a:pt x="5495" y="1211"/>
                      <a:pt x="5485" y="2516"/>
                    </a:cubicBezTo>
                    <a:cubicBezTo>
                      <a:pt x="5499" y="3698"/>
                      <a:pt x="4537" y="4647"/>
                      <a:pt x="3355" y="4647"/>
                    </a:cubicBezTo>
                    <a:cubicBezTo>
                      <a:pt x="3349" y="4647"/>
                      <a:pt x="3343" y="4647"/>
                      <a:pt x="3338" y="4647"/>
                    </a:cubicBezTo>
                    <a:cubicBezTo>
                      <a:pt x="1425" y="4647"/>
                      <a:pt x="472" y="2333"/>
                      <a:pt x="1829" y="976"/>
                    </a:cubicBezTo>
                    <a:cubicBezTo>
                      <a:pt x="2263" y="538"/>
                      <a:pt x="2797" y="342"/>
                      <a:pt x="3323" y="342"/>
                    </a:cubicBezTo>
                    <a:close/>
                    <a:moveTo>
                      <a:pt x="3355" y="0"/>
                    </a:moveTo>
                    <a:cubicBezTo>
                      <a:pt x="1128" y="0"/>
                      <a:pt x="1" y="2709"/>
                      <a:pt x="1581" y="4289"/>
                    </a:cubicBezTo>
                    <a:cubicBezTo>
                      <a:pt x="2092" y="4800"/>
                      <a:pt x="2720" y="5028"/>
                      <a:pt x="3336" y="5028"/>
                    </a:cubicBezTo>
                    <a:cubicBezTo>
                      <a:pt x="4628" y="5028"/>
                      <a:pt x="5870" y="4024"/>
                      <a:pt x="5870" y="2516"/>
                    </a:cubicBezTo>
                    <a:cubicBezTo>
                      <a:pt x="5870" y="1128"/>
                      <a:pt x="4743" y="0"/>
                      <a:pt x="335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8" name="Google Shape;3018;p14"/>
              <p:cNvSpPr/>
              <p:nvPr/>
            </p:nvSpPr>
            <p:spPr>
              <a:xfrm>
                <a:off x="1165675" y="4641775"/>
                <a:ext cx="12050" cy="12050"/>
              </a:xfrm>
              <a:custGeom>
                <a:rect b="b" l="l" r="r" t="t"/>
                <a:pathLst>
                  <a:path extrusionOk="0" h="482" w="482">
                    <a:moveTo>
                      <a:pt x="234" y="1"/>
                    </a:moveTo>
                    <a:cubicBezTo>
                      <a:pt x="110" y="1"/>
                      <a:pt x="0" y="111"/>
                      <a:pt x="0" y="248"/>
                    </a:cubicBezTo>
                    <a:cubicBezTo>
                      <a:pt x="0" y="372"/>
                      <a:pt x="110" y="482"/>
                      <a:pt x="234" y="482"/>
                    </a:cubicBezTo>
                    <a:cubicBezTo>
                      <a:pt x="371" y="482"/>
                      <a:pt x="481" y="372"/>
                      <a:pt x="481" y="248"/>
                    </a:cubicBezTo>
                    <a:cubicBezTo>
                      <a:pt x="481" y="111"/>
                      <a:pt x="371" y="1"/>
                      <a:pt x="2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9" name="Google Shape;3019;p14"/>
              <p:cNvSpPr/>
              <p:nvPr/>
            </p:nvSpPr>
            <p:spPr>
              <a:xfrm>
                <a:off x="1148125" y="4602000"/>
                <a:ext cx="23400" cy="36025"/>
              </a:xfrm>
              <a:custGeom>
                <a:rect b="b" l="l" r="r" t="t"/>
                <a:pathLst>
                  <a:path extrusionOk="0" h="1441" w="936">
                    <a:moveTo>
                      <a:pt x="498" y="1"/>
                    </a:moveTo>
                    <a:cubicBezTo>
                      <a:pt x="158" y="1"/>
                      <a:pt x="1" y="380"/>
                      <a:pt x="1" y="492"/>
                    </a:cubicBezTo>
                    <a:cubicBezTo>
                      <a:pt x="1" y="657"/>
                      <a:pt x="826" y="1440"/>
                      <a:pt x="826" y="1440"/>
                    </a:cubicBezTo>
                    <a:lnTo>
                      <a:pt x="936" y="176"/>
                    </a:lnTo>
                    <a:cubicBezTo>
                      <a:pt x="766" y="49"/>
                      <a:pt x="620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0" name="Google Shape;3020;p14"/>
              <p:cNvSpPr/>
              <p:nvPr/>
            </p:nvSpPr>
            <p:spPr>
              <a:xfrm>
                <a:off x="1121675" y="4618750"/>
                <a:ext cx="41275" cy="24275"/>
              </a:xfrm>
              <a:custGeom>
                <a:rect b="b" l="l" r="r" t="t"/>
                <a:pathLst>
                  <a:path extrusionOk="0" h="971" w="1651">
                    <a:moveTo>
                      <a:pt x="798" y="1"/>
                    </a:moveTo>
                    <a:cubicBezTo>
                      <a:pt x="0" y="152"/>
                      <a:pt x="275" y="812"/>
                      <a:pt x="399" y="908"/>
                    </a:cubicBezTo>
                    <a:cubicBezTo>
                      <a:pt x="454" y="957"/>
                      <a:pt x="707" y="970"/>
                      <a:pt x="972" y="970"/>
                    </a:cubicBezTo>
                    <a:cubicBezTo>
                      <a:pt x="1302" y="970"/>
                      <a:pt x="1650" y="949"/>
                      <a:pt x="1650" y="949"/>
                    </a:cubicBezTo>
                    <a:lnTo>
                      <a:pt x="79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1" name="Google Shape;3021;p14"/>
              <p:cNvSpPr/>
              <p:nvPr/>
            </p:nvSpPr>
            <p:spPr>
              <a:xfrm>
                <a:off x="1119200" y="4649675"/>
                <a:ext cx="42025" cy="22725"/>
              </a:xfrm>
              <a:custGeom>
                <a:rect b="b" l="l" r="r" t="t"/>
                <a:pathLst>
                  <a:path extrusionOk="0" h="909" w="1681">
                    <a:moveTo>
                      <a:pt x="416" y="1"/>
                    </a:moveTo>
                    <a:cubicBezTo>
                      <a:pt x="1" y="657"/>
                      <a:pt x="616" y="909"/>
                      <a:pt x="800" y="909"/>
                    </a:cubicBezTo>
                    <a:cubicBezTo>
                      <a:pt x="805" y="909"/>
                      <a:pt x="810" y="908"/>
                      <a:pt x="814" y="908"/>
                    </a:cubicBezTo>
                    <a:cubicBezTo>
                      <a:pt x="965" y="894"/>
                      <a:pt x="1680" y="15"/>
                      <a:pt x="1680" y="1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2" name="Google Shape;3022;p14"/>
              <p:cNvSpPr/>
              <p:nvPr/>
            </p:nvSpPr>
            <p:spPr>
              <a:xfrm>
                <a:off x="1147450" y="4656550"/>
                <a:ext cx="25800" cy="35475"/>
              </a:xfrm>
              <a:custGeom>
                <a:rect b="b" l="l" r="r" t="t"/>
                <a:pathLst>
                  <a:path extrusionOk="0" h="1419" w="1032">
                    <a:moveTo>
                      <a:pt x="880" y="1"/>
                    </a:moveTo>
                    <a:lnTo>
                      <a:pt x="0" y="908"/>
                    </a:lnTo>
                    <a:cubicBezTo>
                      <a:pt x="103" y="1304"/>
                      <a:pt x="317" y="1418"/>
                      <a:pt x="517" y="1418"/>
                    </a:cubicBezTo>
                    <a:cubicBezTo>
                      <a:pt x="719" y="1418"/>
                      <a:pt x="907" y="1300"/>
                      <a:pt x="949" y="1238"/>
                    </a:cubicBezTo>
                    <a:cubicBezTo>
                      <a:pt x="1031" y="1114"/>
                      <a:pt x="880" y="1"/>
                      <a:pt x="88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3" name="Google Shape;3023;p14"/>
              <p:cNvSpPr/>
              <p:nvPr/>
            </p:nvSpPr>
            <p:spPr>
              <a:xfrm>
                <a:off x="1177700" y="4652775"/>
                <a:ext cx="31275" cy="30075"/>
              </a:xfrm>
              <a:custGeom>
                <a:rect b="b" l="l" r="r" t="t"/>
                <a:pathLst>
                  <a:path extrusionOk="0" h="1203" w="1251">
                    <a:moveTo>
                      <a:pt x="0" y="1"/>
                    </a:moveTo>
                    <a:lnTo>
                      <a:pt x="440" y="1183"/>
                    </a:lnTo>
                    <a:cubicBezTo>
                      <a:pt x="514" y="1197"/>
                      <a:pt x="582" y="1203"/>
                      <a:pt x="643" y="1203"/>
                    </a:cubicBezTo>
                    <a:cubicBezTo>
                      <a:pt x="1250" y="1203"/>
                      <a:pt x="1243" y="582"/>
                      <a:pt x="1169" y="482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4" name="Google Shape;3024;p14"/>
              <p:cNvSpPr/>
              <p:nvPr/>
            </p:nvSpPr>
            <p:spPr>
              <a:xfrm>
                <a:off x="1176325" y="4604850"/>
                <a:ext cx="25450" cy="33525"/>
              </a:xfrm>
              <a:custGeom>
                <a:rect b="b" l="l" r="r" t="t"/>
                <a:pathLst>
                  <a:path extrusionOk="0" h="1341" w="1018">
                    <a:moveTo>
                      <a:pt x="498" y="1"/>
                    </a:moveTo>
                    <a:cubicBezTo>
                      <a:pt x="337" y="1"/>
                      <a:pt x="189" y="63"/>
                      <a:pt x="138" y="103"/>
                    </a:cubicBezTo>
                    <a:cubicBezTo>
                      <a:pt x="14" y="213"/>
                      <a:pt x="0" y="1340"/>
                      <a:pt x="0" y="1340"/>
                    </a:cubicBezTo>
                    <a:lnTo>
                      <a:pt x="1017" y="584"/>
                    </a:lnTo>
                    <a:cubicBezTo>
                      <a:pt x="969" y="120"/>
                      <a:pt x="722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5" name="Google Shape;3025;p14"/>
              <p:cNvSpPr/>
              <p:nvPr/>
            </p:nvSpPr>
            <p:spPr>
              <a:xfrm>
                <a:off x="1180775" y="4625625"/>
                <a:ext cx="45050" cy="24425"/>
              </a:xfrm>
              <a:custGeom>
                <a:rect b="b" l="l" r="r" t="t"/>
                <a:pathLst>
                  <a:path extrusionOk="0" h="977" w="1802">
                    <a:moveTo>
                      <a:pt x="1027" y="0"/>
                    </a:moveTo>
                    <a:cubicBezTo>
                      <a:pt x="850" y="0"/>
                      <a:pt x="1" y="702"/>
                      <a:pt x="1" y="702"/>
                    </a:cubicBezTo>
                    <a:lnTo>
                      <a:pt x="1238" y="977"/>
                    </a:lnTo>
                    <a:cubicBezTo>
                      <a:pt x="1802" y="399"/>
                      <a:pt x="1183" y="14"/>
                      <a:pt x="1032" y="1"/>
                    </a:cubicBezTo>
                    <a:cubicBezTo>
                      <a:pt x="1030" y="0"/>
                      <a:pt x="1029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6" name="Google Shape;3026;p14"/>
              <p:cNvSpPr/>
              <p:nvPr/>
            </p:nvSpPr>
            <p:spPr>
              <a:xfrm>
                <a:off x="832300" y="4239000"/>
                <a:ext cx="385275" cy="119300"/>
              </a:xfrm>
              <a:custGeom>
                <a:rect b="b" l="l" r="r" t="t"/>
                <a:pathLst>
                  <a:path extrusionOk="0" h="4772" w="15411">
                    <a:moveTo>
                      <a:pt x="13761" y="853"/>
                    </a:moveTo>
                    <a:cubicBezTo>
                      <a:pt x="14215" y="880"/>
                      <a:pt x="14517" y="1128"/>
                      <a:pt x="14517" y="1595"/>
                    </a:cubicBezTo>
                    <a:cubicBezTo>
                      <a:pt x="14517" y="2063"/>
                      <a:pt x="14531" y="2695"/>
                      <a:pt x="14517" y="3245"/>
                    </a:cubicBezTo>
                    <a:cubicBezTo>
                      <a:pt x="14503" y="3616"/>
                      <a:pt x="14215" y="3905"/>
                      <a:pt x="13844" y="3918"/>
                    </a:cubicBezTo>
                    <a:lnTo>
                      <a:pt x="3657" y="3918"/>
                    </a:lnTo>
                    <a:cubicBezTo>
                      <a:pt x="3190" y="3918"/>
                      <a:pt x="2723" y="3925"/>
                      <a:pt x="2259" y="3925"/>
                    </a:cubicBezTo>
                    <a:cubicBezTo>
                      <a:pt x="2028" y="3925"/>
                      <a:pt x="1797" y="3923"/>
                      <a:pt x="1568" y="3918"/>
                    </a:cubicBezTo>
                    <a:cubicBezTo>
                      <a:pt x="1557" y="3919"/>
                      <a:pt x="1547" y="3919"/>
                      <a:pt x="1536" y="3919"/>
                    </a:cubicBezTo>
                    <a:cubicBezTo>
                      <a:pt x="1273" y="3919"/>
                      <a:pt x="1028" y="3758"/>
                      <a:pt x="922" y="3520"/>
                    </a:cubicBezTo>
                    <a:cubicBezTo>
                      <a:pt x="853" y="3286"/>
                      <a:pt x="839" y="3052"/>
                      <a:pt x="853" y="2819"/>
                    </a:cubicBezTo>
                    <a:lnTo>
                      <a:pt x="853" y="1774"/>
                    </a:lnTo>
                    <a:cubicBezTo>
                      <a:pt x="853" y="1513"/>
                      <a:pt x="853" y="1293"/>
                      <a:pt x="1046" y="1087"/>
                    </a:cubicBezTo>
                    <a:cubicBezTo>
                      <a:pt x="1238" y="880"/>
                      <a:pt x="1540" y="853"/>
                      <a:pt x="1843" y="853"/>
                    </a:cubicBezTo>
                    <a:close/>
                    <a:moveTo>
                      <a:pt x="1582" y="1"/>
                    </a:moveTo>
                    <a:cubicBezTo>
                      <a:pt x="716" y="1"/>
                      <a:pt x="1" y="688"/>
                      <a:pt x="1" y="1568"/>
                    </a:cubicBezTo>
                    <a:lnTo>
                      <a:pt x="1" y="3245"/>
                    </a:lnTo>
                    <a:cubicBezTo>
                      <a:pt x="28" y="4102"/>
                      <a:pt x="715" y="4771"/>
                      <a:pt x="1569" y="4771"/>
                    </a:cubicBezTo>
                    <a:cubicBezTo>
                      <a:pt x="1578" y="4771"/>
                      <a:pt x="1587" y="4771"/>
                      <a:pt x="1595" y="4771"/>
                    </a:cubicBezTo>
                    <a:lnTo>
                      <a:pt x="13793" y="4771"/>
                    </a:lnTo>
                    <a:cubicBezTo>
                      <a:pt x="13802" y="4771"/>
                      <a:pt x="13810" y="4771"/>
                      <a:pt x="13818" y="4771"/>
                    </a:cubicBezTo>
                    <a:cubicBezTo>
                      <a:pt x="13827" y="4771"/>
                      <a:pt x="13835" y="4771"/>
                      <a:pt x="13844" y="4771"/>
                    </a:cubicBezTo>
                    <a:cubicBezTo>
                      <a:pt x="14462" y="4771"/>
                      <a:pt x="15012" y="4413"/>
                      <a:pt x="15260" y="3850"/>
                    </a:cubicBezTo>
                    <a:cubicBezTo>
                      <a:pt x="15397" y="3534"/>
                      <a:pt x="15383" y="3217"/>
                      <a:pt x="15383" y="2874"/>
                    </a:cubicBezTo>
                    <a:lnTo>
                      <a:pt x="15383" y="1788"/>
                    </a:lnTo>
                    <a:cubicBezTo>
                      <a:pt x="15411" y="1417"/>
                      <a:pt x="15328" y="1059"/>
                      <a:pt x="15150" y="743"/>
                    </a:cubicBezTo>
                    <a:cubicBezTo>
                      <a:pt x="14820" y="207"/>
                      <a:pt x="14256" y="1"/>
                      <a:pt x="1367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7" name="Google Shape;3027;p14"/>
              <p:cNvSpPr/>
              <p:nvPr/>
            </p:nvSpPr>
            <p:spPr>
              <a:xfrm>
                <a:off x="778700" y="4341700"/>
                <a:ext cx="489750" cy="575025"/>
              </a:xfrm>
              <a:custGeom>
                <a:rect b="b" l="l" r="r" t="t"/>
                <a:pathLst>
                  <a:path extrusionOk="0" h="23001" w="19590">
                    <a:moveTo>
                      <a:pt x="3501" y="845"/>
                    </a:moveTo>
                    <a:cubicBezTo>
                      <a:pt x="3763" y="845"/>
                      <a:pt x="4024" y="855"/>
                      <a:pt x="4276" y="855"/>
                    </a:cubicBezTo>
                    <a:lnTo>
                      <a:pt x="16441" y="855"/>
                    </a:lnTo>
                    <a:cubicBezTo>
                      <a:pt x="16482" y="853"/>
                      <a:pt x="16523" y="852"/>
                      <a:pt x="16563" y="852"/>
                    </a:cubicBezTo>
                    <a:cubicBezTo>
                      <a:pt x="17003" y="852"/>
                      <a:pt x="17438" y="986"/>
                      <a:pt x="17816" y="1213"/>
                    </a:cubicBezTo>
                    <a:cubicBezTo>
                      <a:pt x="18393" y="1611"/>
                      <a:pt x="18737" y="2285"/>
                      <a:pt x="18723" y="2986"/>
                    </a:cubicBezTo>
                    <a:lnTo>
                      <a:pt x="18723" y="19702"/>
                    </a:lnTo>
                    <a:cubicBezTo>
                      <a:pt x="18737" y="19935"/>
                      <a:pt x="18723" y="20155"/>
                      <a:pt x="18709" y="20375"/>
                    </a:cubicBezTo>
                    <a:cubicBezTo>
                      <a:pt x="18544" y="21379"/>
                      <a:pt x="17678" y="22135"/>
                      <a:pt x="16661" y="22149"/>
                    </a:cubicBezTo>
                    <a:lnTo>
                      <a:pt x="3038" y="22149"/>
                    </a:lnTo>
                    <a:cubicBezTo>
                      <a:pt x="2104" y="22149"/>
                      <a:pt x="1293" y="21544"/>
                      <a:pt x="1031" y="20650"/>
                    </a:cubicBezTo>
                    <a:cubicBezTo>
                      <a:pt x="963" y="20362"/>
                      <a:pt x="935" y="20073"/>
                      <a:pt x="963" y="19770"/>
                    </a:cubicBezTo>
                    <a:lnTo>
                      <a:pt x="963" y="3027"/>
                    </a:lnTo>
                    <a:cubicBezTo>
                      <a:pt x="935" y="2381"/>
                      <a:pt x="1196" y="1776"/>
                      <a:pt x="1677" y="1350"/>
                    </a:cubicBezTo>
                    <a:cubicBezTo>
                      <a:pt x="2188" y="908"/>
                      <a:pt x="2846" y="845"/>
                      <a:pt x="3501" y="845"/>
                    </a:cubicBezTo>
                    <a:close/>
                    <a:moveTo>
                      <a:pt x="3054" y="0"/>
                    </a:moveTo>
                    <a:cubicBezTo>
                      <a:pt x="2409" y="0"/>
                      <a:pt x="1782" y="206"/>
                      <a:pt x="1265" y="594"/>
                    </a:cubicBezTo>
                    <a:cubicBezTo>
                      <a:pt x="523" y="1158"/>
                      <a:pt x="97" y="2037"/>
                      <a:pt x="97" y="2972"/>
                    </a:cubicBezTo>
                    <a:cubicBezTo>
                      <a:pt x="83" y="3701"/>
                      <a:pt x="97" y="4429"/>
                      <a:pt x="97" y="5158"/>
                    </a:cubicBezTo>
                    <a:lnTo>
                      <a:pt x="97" y="18671"/>
                    </a:lnTo>
                    <a:cubicBezTo>
                      <a:pt x="97" y="19413"/>
                      <a:pt x="0" y="20252"/>
                      <a:pt x="234" y="20966"/>
                    </a:cubicBezTo>
                    <a:cubicBezTo>
                      <a:pt x="619" y="22162"/>
                      <a:pt x="1732" y="22987"/>
                      <a:pt x="2997" y="23001"/>
                    </a:cubicBezTo>
                    <a:lnTo>
                      <a:pt x="16661" y="23001"/>
                    </a:lnTo>
                    <a:cubicBezTo>
                      <a:pt x="16666" y="23001"/>
                      <a:pt x="16671" y="23001"/>
                      <a:pt x="16675" y="23001"/>
                    </a:cubicBezTo>
                    <a:lnTo>
                      <a:pt x="16675" y="23001"/>
                    </a:lnTo>
                    <a:cubicBezTo>
                      <a:pt x="17920" y="22981"/>
                      <a:pt x="19027" y="22172"/>
                      <a:pt x="19452" y="20994"/>
                    </a:cubicBezTo>
                    <a:cubicBezTo>
                      <a:pt x="19548" y="20609"/>
                      <a:pt x="19589" y="20210"/>
                      <a:pt x="19589" y="19812"/>
                    </a:cubicBezTo>
                    <a:lnTo>
                      <a:pt x="19589" y="2972"/>
                    </a:lnTo>
                    <a:cubicBezTo>
                      <a:pt x="19589" y="2051"/>
                      <a:pt x="19177" y="1185"/>
                      <a:pt x="18448" y="635"/>
                    </a:cubicBezTo>
                    <a:cubicBezTo>
                      <a:pt x="17929" y="220"/>
                      <a:pt x="17287" y="1"/>
                      <a:pt x="16627" y="1"/>
                    </a:cubicBezTo>
                    <a:cubicBezTo>
                      <a:pt x="16588" y="1"/>
                      <a:pt x="16549" y="1"/>
                      <a:pt x="16510" y="3"/>
                    </a:cubicBezTo>
                    <a:lnTo>
                      <a:pt x="3176" y="3"/>
                    </a:lnTo>
                    <a:cubicBezTo>
                      <a:pt x="3135" y="1"/>
                      <a:pt x="3095" y="0"/>
                      <a:pt x="3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8" name="Google Shape;3028;p14"/>
              <p:cNvSpPr/>
              <p:nvPr/>
            </p:nvSpPr>
            <p:spPr>
              <a:xfrm>
                <a:off x="1253650" y="4415650"/>
                <a:ext cx="142975" cy="351250"/>
              </a:xfrm>
              <a:custGeom>
                <a:rect b="b" l="l" r="r" t="t"/>
                <a:pathLst>
                  <a:path extrusionOk="0" h="14050" w="5719">
                    <a:moveTo>
                      <a:pt x="0" y="0"/>
                    </a:moveTo>
                    <a:cubicBezTo>
                      <a:pt x="83" y="454"/>
                      <a:pt x="138" y="935"/>
                      <a:pt x="151" y="1403"/>
                    </a:cubicBezTo>
                    <a:lnTo>
                      <a:pt x="811" y="1403"/>
                    </a:lnTo>
                    <a:cubicBezTo>
                      <a:pt x="1123" y="1403"/>
                      <a:pt x="1422" y="1396"/>
                      <a:pt x="1726" y="1396"/>
                    </a:cubicBezTo>
                    <a:cubicBezTo>
                      <a:pt x="1877" y="1396"/>
                      <a:pt x="2030" y="1398"/>
                      <a:pt x="2186" y="1403"/>
                    </a:cubicBezTo>
                    <a:lnTo>
                      <a:pt x="2516" y="1403"/>
                    </a:lnTo>
                    <a:lnTo>
                      <a:pt x="2694" y="1444"/>
                    </a:lnTo>
                    <a:lnTo>
                      <a:pt x="2997" y="1540"/>
                    </a:lnTo>
                    <a:lnTo>
                      <a:pt x="3011" y="1540"/>
                    </a:lnTo>
                    <a:lnTo>
                      <a:pt x="3217" y="1650"/>
                    </a:lnTo>
                    <a:lnTo>
                      <a:pt x="3464" y="1815"/>
                    </a:lnTo>
                    <a:lnTo>
                      <a:pt x="3602" y="1939"/>
                    </a:lnTo>
                    <a:cubicBezTo>
                      <a:pt x="3684" y="2007"/>
                      <a:pt x="3767" y="2076"/>
                      <a:pt x="3835" y="2159"/>
                    </a:cubicBezTo>
                    <a:lnTo>
                      <a:pt x="3849" y="2159"/>
                    </a:lnTo>
                    <a:lnTo>
                      <a:pt x="3973" y="2351"/>
                    </a:lnTo>
                    <a:lnTo>
                      <a:pt x="4124" y="2612"/>
                    </a:lnTo>
                    <a:cubicBezTo>
                      <a:pt x="4124" y="2626"/>
                      <a:pt x="4124" y="2640"/>
                      <a:pt x="4138" y="2640"/>
                    </a:cubicBezTo>
                    <a:lnTo>
                      <a:pt x="4193" y="2791"/>
                    </a:lnTo>
                    <a:cubicBezTo>
                      <a:pt x="4220" y="2887"/>
                      <a:pt x="4248" y="2983"/>
                      <a:pt x="4262" y="3093"/>
                    </a:cubicBezTo>
                    <a:cubicBezTo>
                      <a:pt x="4275" y="3107"/>
                      <a:pt x="4275" y="3148"/>
                      <a:pt x="4275" y="3176"/>
                    </a:cubicBezTo>
                    <a:cubicBezTo>
                      <a:pt x="4275" y="3172"/>
                      <a:pt x="4276" y="3170"/>
                      <a:pt x="4276" y="3170"/>
                    </a:cubicBezTo>
                    <a:cubicBezTo>
                      <a:pt x="4280" y="3170"/>
                      <a:pt x="4303" y="3328"/>
                      <a:pt x="4303" y="3341"/>
                    </a:cubicBezTo>
                    <a:lnTo>
                      <a:pt x="4303" y="9925"/>
                    </a:lnTo>
                    <a:cubicBezTo>
                      <a:pt x="4303" y="10173"/>
                      <a:pt x="4317" y="10407"/>
                      <a:pt x="4303" y="10626"/>
                    </a:cubicBezTo>
                    <a:cubicBezTo>
                      <a:pt x="4303" y="10681"/>
                      <a:pt x="4289" y="10736"/>
                      <a:pt x="4275" y="10791"/>
                    </a:cubicBezTo>
                    <a:lnTo>
                      <a:pt x="4275" y="10860"/>
                    </a:lnTo>
                    <a:cubicBezTo>
                      <a:pt x="4262" y="10956"/>
                      <a:pt x="4234" y="11066"/>
                      <a:pt x="4193" y="11163"/>
                    </a:cubicBezTo>
                    <a:lnTo>
                      <a:pt x="4138" y="11314"/>
                    </a:lnTo>
                    <a:lnTo>
                      <a:pt x="4124" y="11314"/>
                    </a:lnTo>
                    <a:cubicBezTo>
                      <a:pt x="4097" y="11410"/>
                      <a:pt x="4014" y="11506"/>
                      <a:pt x="3973" y="11616"/>
                    </a:cubicBezTo>
                    <a:lnTo>
                      <a:pt x="3863" y="11767"/>
                    </a:lnTo>
                    <a:lnTo>
                      <a:pt x="3849" y="11767"/>
                    </a:lnTo>
                    <a:lnTo>
                      <a:pt x="3643" y="11987"/>
                    </a:lnTo>
                    <a:lnTo>
                      <a:pt x="3519" y="12097"/>
                    </a:lnTo>
                    <a:cubicBezTo>
                      <a:pt x="3519" y="12097"/>
                      <a:pt x="3519" y="12111"/>
                      <a:pt x="3505" y="12111"/>
                    </a:cubicBezTo>
                    <a:lnTo>
                      <a:pt x="3217" y="12276"/>
                    </a:lnTo>
                    <a:lnTo>
                      <a:pt x="3024" y="12386"/>
                    </a:lnTo>
                    <a:lnTo>
                      <a:pt x="2736" y="12482"/>
                    </a:lnTo>
                    <a:lnTo>
                      <a:pt x="2571" y="12523"/>
                    </a:lnTo>
                    <a:lnTo>
                      <a:pt x="151" y="12523"/>
                    </a:lnTo>
                    <a:lnTo>
                      <a:pt x="151" y="14049"/>
                    </a:lnTo>
                    <a:lnTo>
                      <a:pt x="2186" y="14049"/>
                    </a:lnTo>
                    <a:cubicBezTo>
                      <a:pt x="4138" y="14022"/>
                      <a:pt x="5705" y="12427"/>
                      <a:pt x="5705" y="10475"/>
                    </a:cubicBezTo>
                    <a:lnTo>
                      <a:pt x="5705" y="4014"/>
                    </a:lnTo>
                    <a:cubicBezTo>
                      <a:pt x="5719" y="3657"/>
                      <a:pt x="5691" y="3300"/>
                      <a:pt x="5650" y="2956"/>
                    </a:cubicBezTo>
                    <a:cubicBezTo>
                      <a:pt x="5485" y="1897"/>
                      <a:pt x="4839" y="976"/>
                      <a:pt x="3918" y="454"/>
                    </a:cubicBezTo>
                    <a:cubicBezTo>
                      <a:pt x="3258" y="83"/>
                      <a:pt x="2543" y="0"/>
                      <a:pt x="1801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9" name="Google Shape;3029;p14"/>
              <p:cNvSpPr/>
              <p:nvPr/>
            </p:nvSpPr>
            <p:spPr>
              <a:xfrm>
                <a:off x="1066350" y="4834925"/>
                <a:ext cx="34375" cy="46075"/>
              </a:xfrm>
              <a:custGeom>
                <a:rect b="b" l="l" r="r" t="t"/>
                <a:pathLst>
                  <a:path extrusionOk="0" fill="none" h="1843" w="1375">
                    <a:moveTo>
                      <a:pt x="1375" y="921"/>
                    </a:moveTo>
                    <a:cubicBezTo>
                      <a:pt x="1375" y="1842"/>
                      <a:pt x="0" y="1842"/>
                      <a:pt x="0" y="921"/>
                    </a:cubicBezTo>
                    <a:cubicBezTo>
                      <a:pt x="0" y="0"/>
                      <a:pt x="1375" y="0"/>
                      <a:pt x="1375" y="921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0" name="Google Shape;3030;p14"/>
              <p:cNvSpPr/>
              <p:nvPr/>
            </p:nvSpPr>
            <p:spPr>
              <a:xfrm>
                <a:off x="967700" y="4852800"/>
                <a:ext cx="17900" cy="17875"/>
              </a:xfrm>
              <a:custGeom>
                <a:rect b="b" l="l" r="r" t="t"/>
                <a:pathLst>
                  <a:path extrusionOk="0" fill="none" h="715" w="716">
                    <a:moveTo>
                      <a:pt x="716" y="357"/>
                    </a:moveTo>
                    <a:cubicBezTo>
                      <a:pt x="716" y="564"/>
                      <a:pt x="551" y="715"/>
                      <a:pt x="358" y="701"/>
                    </a:cubicBezTo>
                    <a:cubicBezTo>
                      <a:pt x="166" y="701"/>
                      <a:pt x="15" y="550"/>
                      <a:pt x="15" y="357"/>
                    </a:cubicBezTo>
                    <a:cubicBezTo>
                      <a:pt x="1" y="165"/>
                      <a:pt x="152" y="0"/>
                      <a:pt x="358" y="0"/>
                    </a:cubicBezTo>
                    <a:cubicBezTo>
                      <a:pt x="551" y="0"/>
                      <a:pt x="716" y="165"/>
                      <a:pt x="716" y="35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1" name="Google Shape;3031;p14"/>
              <p:cNvSpPr/>
              <p:nvPr/>
            </p:nvSpPr>
            <p:spPr>
              <a:xfrm>
                <a:off x="1133700" y="4426300"/>
                <a:ext cx="50550" cy="50550"/>
              </a:xfrm>
              <a:custGeom>
                <a:rect b="b" l="l" r="r" t="t"/>
                <a:pathLst>
                  <a:path extrusionOk="0" fill="none" h="2022" w="2022">
                    <a:moveTo>
                      <a:pt x="2021" y="880"/>
                    </a:moveTo>
                    <a:cubicBezTo>
                      <a:pt x="2021" y="1636"/>
                      <a:pt x="1087" y="2021"/>
                      <a:pt x="550" y="1485"/>
                    </a:cubicBezTo>
                    <a:cubicBezTo>
                      <a:pt x="1" y="935"/>
                      <a:pt x="385" y="14"/>
                      <a:pt x="1155" y="14"/>
                    </a:cubicBezTo>
                    <a:cubicBezTo>
                      <a:pt x="1636" y="1"/>
                      <a:pt x="2021" y="399"/>
                      <a:pt x="2021" y="880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2" name="Google Shape;3032;p14"/>
              <p:cNvSpPr/>
              <p:nvPr/>
            </p:nvSpPr>
            <p:spPr>
              <a:xfrm>
                <a:off x="1207925" y="4560675"/>
                <a:ext cx="33700" cy="33700"/>
              </a:xfrm>
              <a:custGeom>
                <a:rect b="b" l="l" r="r" t="t"/>
                <a:pathLst>
                  <a:path extrusionOk="0" fill="none" h="1348" w="1348">
                    <a:moveTo>
                      <a:pt x="1348" y="674"/>
                    </a:moveTo>
                    <a:cubicBezTo>
                      <a:pt x="1348" y="1045"/>
                      <a:pt x="1046" y="1348"/>
                      <a:pt x="674" y="1348"/>
                    </a:cubicBezTo>
                    <a:cubicBezTo>
                      <a:pt x="303" y="1348"/>
                      <a:pt x="1" y="1045"/>
                      <a:pt x="1" y="674"/>
                    </a:cubicBezTo>
                    <a:cubicBezTo>
                      <a:pt x="1" y="303"/>
                      <a:pt x="303" y="0"/>
                      <a:pt x="674" y="0"/>
                    </a:cubicBezTo>
                    <a:cubicBezTo>
                      <a:pt x="1046" y="0"/>
                      <a:pt x="1348" y="303"/>
                      <a:pt x="1348" y="674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3" name="Google Shape;3033;p14"/>
              <p:cNvSpPr/>
              <p:nvPr/>
            </p:nvSpPr>
            <p:spPr>
              <a:xfrm>
                <a:off x="814775" y="4613950"/>
                <a:ext cx="23050" cy="23050"/>
              </a:xfrm>
              <a:custGeom>
                <a:rect b="b" l="l" r="r" t="t"/>
                <a:pathLst>
                  <a:path extrusionOk="0" fill="none" h="922" w="922">
                    <a:moveTo>
                      <a:pt x="922" y="399"/>
                    </a:moveTo>
                    <a:cubicBezTo>
                      <a:pt x="922" y="742"/>
                      <a:pt x="496" y="921"/>
                      <a:pt x="248" y="674"/>
                    </a:cubicBezTo>
                    <a:cubicBezTo>
                      <a:pt x="1" y="426"/>
                      <a:pt x="179" y="0"/>
                      <a:pt x="523" y="0"/>
                    </a:cubicBezTo>
                    <a:cubicBezTo>
                      <a:pt x="743" y="0"/>
                      <a:pt x="922" y="179"/>
                      <a:pt x="922" y="399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4" name="Google Shape;3034;p14"/>
              <p:cNvSpPr/>
              <p:nvPr/>
            </p:nvSpPr>
            <p:spPr>
              <a:xfrm>
                <a:off x="814100" y="4774775"/>
                <a:ext cx="37125" cy="37150"/>
              </a:xfrm>
              <a:custGeom>
                <a:rect b="b" l="l" r="r" t="t"/>
                <a:pathLst>
                  <a:path extrusionOk="0" fill="none" h="1486" w="1485">
                    <a:moveTo>
                      <a:pt x="1444" y="715"/>
                    </a:moveTo>
                    <a:cubicBezTo>
                      <a:pt x="1402" y="1265"/>
                      <a:pt x="715" y="1485"/>
                      <a:pt x="358" y="1059"/>
                    </a:cubicBezTo>
                    <a:cubicBezTo>
                      <a:pt x="0" y="647"/>
                      <a:pt x="330" y="1"/>
                      <a:pt x="880" y="42"/>
                    </a:cubicBezTo>
                    <a:cubicBezTo>
                      <a:pt x="1224" y="69"/>
                      <a:pt x="1485" y="372"/>
                      <a:pt x="1444" y="715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5" name="Google Shape;3035;p14"/>
              <p:cNvSpPr/>
              <p:nvPr/>
            </p:nvSpPr>
            <p:spPr>
              <a:xfrm>
                <a:off x="865650" y="4468925"/>
                <a:ext cx="52250" cy="52600"/>
              </a:xfrm>
              <a:custGeom>
                <a:rect b="b" l="l" r="r" t="t"/>
                <a:pathLst>
                  <a:path extrusionOk="0" fill="none" h="2104" w="2090">
                    <a:moveTo>
                      <a:pt x="2076" y="907"/>
                    </a:moveTo>
                    <a:cubicBezTo>
                      <a:pt x="2076" y="1705"/>
                      <a:pt x="1114" y="2103"/>
                      <a:pt x="564" y="1540"/>
                    </a:cubicBezTo>
                    <a:cubicBezTo>
                      <a:pt x="0" y="976"/>
                      <a:pt x="399" y="14"/>
                      <a:pt x="1196" y="14"/>
                    </a:cubicBezTo>
                    <a:cubicBezTo>
                      <a:pt x="1691" y="0"/>
                      <a:pt x="2090" y="412"/>
                      <a:pt x="2076" y="90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6" name="Google Shape;3036;p14"/>
              <p:cNvSpPr/>
              <p:nvPr/>
            </p:nvSpPr>
            <p:spPr>
              <a:xfrm>
                <a:off x="1111375" y="4684050"/>
                <a:ext cx="35400" cy="35075"/>
              </a:xfrm>
              <a:custGeom>
                <a:rect b="b" l="l" r="r" t="t"/>
                <a:pathLst>
                  <a:path extrusionOk="0" fill="none" h="1403" w="1416">
                    <a:moveTo>
                      <a:pt x="1416" y="702"/>
                    </a:moveTo>
                    <a:cubicBezTo>
                      <a:pt x="1416" y="1086"/>
                      <a:pt x="1100" y="1403"/>
                      <a:pt x="701" y="1403"/>
                    </a:cubicBezTo>
                    <a:cubicBezTo>
                      <a:pt x="316" y="1403"/>
                      <a:pt x="0" y="1086"/>
                      <a:pt x="0" y="702"/>
                    </a:cubicBezTo>
                    <a:cubicBezTo>
                      <a:pt x="0" y="317"/>
                      <a:pt x="316" y="0"/>
                      <a:pt x="701" y="0"/>
                    </a:cubicBezTo>
                    <a:cubicBezTo>
                      <a:pt x="1100" y="0"/>
                      <a:pt x="1416" y="317"/>
                      <a:pt x="1416" y="70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7" name="Google Shape;3037;p14"/>
              <p:cNvSpPr/>
              <p:nvPr/>
            </p:nvSpPr>
            <p:spPr>
              <a:xfrm>
                <a:off x="1074250" y="4785075"/>
                <a:ext cx="22700" cy="22375"/>
              </a:xfrm>
              <a:custGeom>
                <a:rect b="b" l="l" r="r" t="t"/>
                <a:pathLst>
                  <a:path extrusionOk="0" fill="none" h="895" w="908">
                    <a:moveTo>
                      <a:pt x="894" y="372"/>
                    </a:moveTo>
                    <a:cubicBezTo>
                      <a:pt x="908" y="716"/>
                      <a:pt x="482" y="894"/>
                      <a:pt x="248" y="661"/>
                    </a:cubicBezTo>
                    <a:cubicBezTo>
                      <a:pt x="0" y="413"/>
                      <a:pt x="179" y="1"/>
                      <a:pt x="523" y="15"/>
                    </a:cubicBezTo>
                    <a:cubicBezTo>
                      <a:pt x="715" y="15"/>
                      <a:pt x="880" y="180"/>
                      <a:pt x="894" y="37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8" name="Google Shape;3038;p14"/>
              <p:cNvSpPr/>
              <p:nvPr/>
            </p:nvSpPr>
            <p:spPr>
              <a:xfrm>
                <a:off x="1214125" y="4724250"/>
                <a:ext cx="13425" cy="13425"/>
              </a:xfrm>
              <a:custGeom>
                <a:rect b="b" l="l" r="r" t="t"/>
                <a:pathLst>
                  <a:path extrusionOk="0" fill="none" h="537" w="537">
                    <a:moveTo>
                      <a:pt x="536" y="262"/>
                    </a:moveTo>
                    <a:cubicBezTo>
                      <a:pt x="536" y="413"/>
                      <a:pt x="413" y="537"/>
                      <a:pt x="261" y="537"/>
                    </a:cubicBezTo>
                    <a:cubicBezTo>
                      <a:pt x="110" y="523"/>
                      <a:pt x="0" y="413"/>
                      <a:pt x="0" y="262"/>
                    </a:cubicBezTo>
                    <a:cubicBezTo>
                      <a:pt x="0" y="125"/>
                      <a:pt x="110" y="1"/>
                      <a:pt x="261" y="1"/>
                    </a:cubicBezTo>
                    <a:cubicBezTo>
                      <a:pt x="399" y="1"/>
                      <a:pt x="523" y="111"/>
                      <a:pt x="536" y="26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9" name="Google Shape;3039;p14"/>
              <p:cNvSpPr/>
              <p:nvPr/>
            </p:nvSpPr>
            <p:spPr>
              <a:xfrm>
                <a:off x="987275" y="4796725"/>
                <a:ext cx="110025" cy="78700"/>
              </a:xfrm>
              <a:custGeom>
                <a:rect b="b" l="l" r="r" t="t"/>
                <a:pathLst>
                  <a:path extrusionOk="0" h="3148" w="4401">
                    <a:moveTo>
                      <a:pt x="1338" y="1"/>
                    </a:moveTo>
                    <a:cubicBezTo>
                      <a:pt x="629" y="1"/>
                      <a:pt x="1" y="299"/>
                      <a:pt x="538" y="1569"/>
                    </a:cubicBezTo>
                    <a:cubicBezTo>
                      <a:pt x="1113" y="2941"/>
                      <a:pt x="2003" y="3148"/>
                      <a:pt x="2488" y="3148"/>
                    </a:cubicBezTo>
                    <a:cubicBezTo>
                      <a:pt x="2699" y="3148"/>
                      <a:pt x="2833" y="3109"/>
                      <a:pt x="2833" y="3109"/>
                    </a:cubicBezTo>
                    <a:cubicBezTo>
                      <a:pt x="4400" y="2119"/>
                      <a:pt x="4071" y="566"/>
                      <a:pt x="2380" y="154"/>
                    </a:cubicBezTo>
                    <a:cubicBezTo>
                      <a:pt x="2121" y="86"/>
                      <a:pt x="1718" y="1"/>
                      <a:pt x="133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0" name="Google Shape;3040;p14"/>
              <p:cNvSpPr/>
              <p:nvPr/>
            </p:nvSpPr>
            <p:spPr>
              <a:xfrm>
                <a:off x="1006875" y="4817275"/>
                <a:ext cx="71175" cy="48050"/>
              </a:xfrm>
              <a:custGeom>
                <a:rect b="b" l="l" r="r" t="t"/>
                <a:pathLst>
                  <a:path extrusionOk="0" h="1922" w="2847">
                    <a:moveTo>
                      <a:pt x="31" y="1"/>
                    </a:moveTo>
                    <a:cubicBezTo>
                      <a:pt x="7" y="1"/>
                      <a:pt x="1" y="6"/>
                      <a:pt x="15" y="19"/>
                    </a:cubicBezTo>
                    <a:cubicBezTo>
                      <a:pt x="111" y="101"/>
                      <a:pt x="606" y="431"/>
                      <a:pt x="908" y="637"/>
                    </a:cubicBezTo>
                    <a:cubicBezTo>
                      <a:pt x="1403" y="995"/>
                      <a:pt x="1884" y="1407"/>
                      <a:pt x="2311" y="1875"/>
                    </a:cubicBezTo>
                    <a:cubicBezTo>
                      <a:pt x="2352" y="1906"/>
                      <a:pt x="2408" y="1921"/>
                      <a:pt x="2463" y="1921"/>
                    </a:cubicBezTo>
                    <a:cubicBezTo>
                      <a:pt x="2481" y="1921"/>
                      <a:pt x="2500" y="1919"/>
                      <a:pt x="2517" y="1916"/>
                    </a:cubicBezTo>
                    <a:cubicBezTo>
                      <a:pt x="2640" y="1792"/>
                      <a:pt x="2750" y="1655"/>
                      <a:pt x="2847" y="1503"/>
                    </a:cubicBezTo>
                    <a:cubicBezTo>
                      <a:pt x="2448" y="1146"/>
                      <a:pt x="2008" y="816"/>
                      <a:pt x="1541" y="541"/>
                    </a:cubicBezTo>
                    <a:cubicBezTo>
                      <a:pt x="1121" y="266"/>
                      <a:pt x="191" y="1"/>
                      <a:pt x="3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1" name="Google Shape;3041;p14"/>
              <p:cNvSpPr/>
              <p:nvPr/>
            </p:nvSpPr>
            <p:spPr>
              <a:xfrm>
                <a:off x="1138850" y="4722200"/>
                <a:ext cx="72475" cy="64975"/>
              </a:xfrm>
              <a:custGeom>
                <a:rect b="b" l="l" r="r" t="t"/>
                <a:pathLst>
                  <a:path extrusionOk="0" h="2599" w="2899">
                    <a:moveTo>
                      <a:pt x="2077" y="0"/>
                    </a:moveTo>
                    <a:cubicBezTo>
                      <a:pt x="1924" y="0"/>
                      <a:pt x="1734" y="38"/>
                      <a:pt x="1499" y="124"/>
                    </a:cubicBezTo>
                    <a:cubicBezTo>
                      <a:pt x="1" y="674"/>
                      <a:pt x="276" y="1787"/>
                      <a:pt x="276" y="1787"/>
                    </a:cubicBezTo>
                    <a:cubicBezTo>
                      <a:pt x="583" y="2339"/>
                      <a:pt x="993" y="2599"/>
                      <a:pt x="1385" y="2599"/>
                    </a:cubicBezTo>
                    <a:cubicBezTo>
                      <a:pt x="1855" y="2599"/>
                      <a:pt x="2299" y="2228"/>
                      <a:pt x="2516" y="1540"/>
                    </a:cubicBezTo>
                    <a:cubicBezTo>
                      <a:pt x="2644" y="1088"/>
                      <a:pt x="2899" y="0"/>
                      <a:pt x="2077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2" name="Google Shape;3042;p14"/>
              <p:cNvSpPr/>
              <p:nvPr/>
            </p:nvSpPr>
            <p:spPr>
              <a:xfrm>
                <a:off x="1151575" y="4730650"/>
                <a:ext cx="39625" cy="51700"/>
              </a:xfrm>
              <a:custGeom>
                <a:rect b="b" l="l" r="r" t="t"/>
                <a:pathLst>
                  <a:path extrusionOk="0" h="2068" w="1585">
                    <a:moveTo>
                      <a:pt x="1547" y="0"/>
                    </a:moveTo>
                    <a:cubicBezTo>
                      <a:pt x="1546" y="0"/>
                      <a:pt x="1543" y="2"/>
                      <a:pt x="1540" y="6"/>
                    </a:cubicBezTo>
                    <a:cubicBezTo>
                      <a:pt x="1471" y="88"/>
                      <a:pt x="1210" y="432"/>
                      <a:pt x="1045" y="638"/>
                    </a:cubicBezTo>
                    <a:cubicBezTo>
                      <a:pt x="743" y="1009"/>
                      <a:pt x="413" y="1353"/>
                      <a:pt x="69" y="1656"/>
                    </a:cubicBezTo>
                    <a:cubicBezTo>
                      <a:pt x="28" y="1697"/>
                      <a:pt x="0" y="1752"/>
                      <a:pt x="14" y="1807"/>
                    </a:cubicBezTo>
                    <a:cubicBezTo>
                      <a:pt x="110" y="1903"/>
                      <a:pt x="207" y="1999"/>
                      <a:pt x="317" y="2068"/>
                    </a:cubicBezTo>
                    <a:cubicBezTo>
                      <a:pt x="605" y="1779"/>
                      <a:pt x="866" y="1463"/>
                      <a:pt x="1100" y="1119"/>
                    </a:cubicBezTo>
                    <a:cubicBezTo>
                      <a:pt x="1336" y="791"/>
                      <a:pt x="1585" y="0"/>
                      <a:pt x="15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3" name="Google Shape;3043;p14"/>
              <p:cNvSpPr/>
              <p:nvPr/>
            </p:nvSpPr>
            <p:spPr>
              <a:xfrm>
                <a:off x="815200" y="4533025"/>
                <a:ext cx="77625" cy="61575"/>
              </a:xfrm>
              <a:custGeom>
                <a:rect b="b" l="l" r="r" t="t"/>
                <a:pathLst>
                  <a:path extrusionOk="0" h="2463" w="3105">
                    <a:moveTo>
                      <a:pt x="812" y="0"/>
                    </a:moveTo>
                    <a:cubicBezTo>
                      <a:pt x="358" y="0"/>
                      <a:pt x="0" y="231"/>
                      <a:pt x="272" y="1120"/>
                    </a:cubicBezTo>
                    <a:cubicBezTo>
                      <a:pt x="641" y="2335"/>
                      <a:pt x="1420" y="2463"/>
                      <a:pt x="1733" y="2463"/>
                    </a:cubicBezTo>
                    <a:cubicBezTo>
                      <a:pt x="1817" y="2463"/>
                      <a:pt x="1867" y="2454"/>
                      <a:pt x="1867" y="2454"/>
                    </a:cubicBezTo>
                    <a:cubicBezTo>
                      <a:pt x="3104" y="1835"/>
                      <a:pt x="2981" y="639"/>
                      <a:pt x="1743" y="199"/>
                    </a:cubicBezTo>
                    <a:cubicBezTo>
                      <a:pt x="1514" y="119"/>
                      <a:pt x="1138" y="0"/>
                      <a:pt x="812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4" name="Google Shape;3044;p14"/>
              <p:cNvSpPr/>
              <p:nvPr/>
            </p:nvSpPr>
            <p:spPr>
              <a:xfrm>
                <a:off x="827675" y="4547700"/>
                <a:ext cx="50375" cy="40500"/>
              </a:xfrm>
              <a:custGeom>
                <a:rect b="b" l="l" r="r" t="t"/>
                <a:pathLst>
                  <a:path extrusionOk="0" h="1620" w="2015">
                    <a:moveTo>
                      <a:pt x="11" y="1"/>
                    </a:moveTo>
                    <a:cubicBezTo>
                      <a:pt x="2" y="1"/>
                      <a:pt x="0" y="4"/>
                      <a:pt x="7" y="11"/>
                    </a:cubicBezTo>
                    <a:cubicBezTo>
                      <a:pt x="76" y="80"/>
                      <a:pt x="420" y="354"/>
                      <a:pt x="626" y="533"/>
                    </a:cubicBezTo>
                    <a:cubicBezTo>
                      <a:pt x="983" y="849"/>
                      <a:pt x="1299" y="1193"/>
                      <a:pt x="1588" y="1564"/>
                    </a:cubicBezTo>
                    <a:cubicBezTo>
                      <a:pt x="1629" y="1605"/>
                      <a:pt x="1684" y="1619"/>
                      <a:pt x="1725" y="1619"/>
                    </a:cubicBezTo>
                    <a:cubicBezTo>
                      <a:pt x="1835" y="1537"/>
                      <a:pt x="1932" y="1440"/>
                      <a:pt x="2014" y="1330"/>
                    </a:cubicBezTo>
                    <a:cubicBezTo>
                      <a:pt x="1739" y="1042"/>
                      <a:pt x="1437" y="767"/>
                      <a:pt x="1107" y="519"/>
                    </a:cubicBezTo>
                    <a:cubicBezTo>
                      <a:pt x="797" y="271"/>
                      <a:pt x="95" y="1"/>
                      <a:pt x="1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5" name="Google Shape;3045;p14"/>
              <p:cNvSpPr/>
              <p:nvPr/>
            </p:nvSpPr>
            <p:spPr>
              <a:xfrm>
                <a:off x="968750" y="4385675"/>
                <a:ext cx="50300" cy="46950"/>
              </a:xfrm>
              <a:custGeom>
                <a:rect b="b" l="l" r="r" t="t"/>
                <a:pathLst>
                  <a:path extrusionOk="0" h="1878" w="2012">
                    <a:moveTo>
                      <a:pt x="1469" y="0"/>
                    </a:moveTo>
                    <a:cubicBezTo>
                      <a:pt x="1355" y="0"/>
                      <a:pt x="1211" y="34"/>
                      <a:pt x="1031" y="113"/>
                    </a:cubicBezTo>
                    <a:cubicBezTo>
                      <a:pt x="0" y="553"/>
                      <a:pt x="234" y="1337"/>
                      <a:pt x="234" y="1337"/>
                    </a:cubicBezTo>
                    <a:cubicBezTo>
                      <a:pt x="464" y="1705"/>
                      <a:pt x="752" y="1877"/>
                      <a:pt x="1022" y="1877"/>
                    </a:cubicBezTo>
                    <a:cubicBezTo>
                      <a:pt x="1367" y="1877"/>
                      <a:pt x="1684" y="1598"/>
                      <a:pt x="1815" y="1089"/>
                    </a:cubicBezTo>
                    <a:cubicBezTo>
                      <a:pt x="1894" y="760"/>
                      <a:pt x="2011" y="0"/>
                      <a:pt x="146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6" name="Google Shape;3046;p14"/>
              <p:cNvSpPr/>
              <p:nvPr/>
            </p:nvSpPr>
            <p:spPr>
              <a:xfrm>
                <a:off x="979750" y="4391925"/>
                <a:ext cx="25100" cy="37825"/>
              </a:xfrm>
              <a:custGeom>
                <a:rect b="b" l="l" r="r" t="t"/>
                <a:pathLst>
                  <a:path extrusionOk="0" h="1513" w="1004">
                    <a:moveTo>
                      <a:pt x="1004" y="1"/>
                    </a:moveTo>
                    <a:lnTo>
                      <a:pt x="660" y="482"/>
                    </a:lnTo>
                    <a:cubicBezTo>
                      <a:pt x="481" y="757"/>
                      <a:pt x="261" y="1004"/>
                      <a:pt x="14" y="1238"/>
                    </a:cubicBezTo>
                    <a:cubicBezTo>
                      <a:pt x="0" y="1252"/>
                      <a:pt x="0" y="1293"/>
                      <a:pt x="0" y="1334"/>
                    </a:cubicBezTo>
                    <a:cubicBezTo>
                      <a:pt x="55" y="1403"/>
                      <a:pt x="138" y="1472"/>
                      <a:pt x="220" y="1513"/>
                    </a:cubicBezTo>
                    <a:cubicBezTo>
                      <a:pt x="399" y="1293"/>
                      <a:pt x="564" y="1059"/>
                      <a:pt x="715" y="826"/>
                    </a:cubicBezTo>
                    <a:cubicBezTo>
                      <a:pt x="852" y="564"/>
                      <a:pt x="949" y="290"/>
                      <a:pt x="1004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7" name="Google Shape;3047;p14"/>
              <p:cNvSpPr/>
              <p:nvPr/>
            </p:nvSpPr>
            <p:spPr>
              <a:xfrm>
                <a:off x="898025" y="4280575"/>
                <a:ext cx="273500" cy="13950"/>
              </a:xfrm>
              <a:custGeom>
                <a:rect b="b" l="l" r="r" t="t"/>
                <a:pathLst>
                  <a:path extrusionOk="0" h="558" w="10940">
                    <a:moveTo>
                      <a:pt x="1468" y="1"/>
                    </a:moveTo>
                    <a:lnTo>
                      <a:pt x="190" y="56"/>
                    </a:lnTo>
                    <a:cubicBezTo>
                      <a:pt x="186" y="56"/>
                      <a:pt x="182" y="56"/>
                      <a:pt x="179" y="56"/>
                    </a:cubicBezTo>
                    <a:cubicBezTo>
                      <a:pt x="1" y="56"/>
                      <a:pt x="850" y="415"/>
                      <a:pt x="3077" y="523"/>
                    </a:cubicBezTo>
                    <a:cubicBezTo>
                      <a:pt x="3735" y="549"/>
                      <a:pt x="4390" y="557"/>
                      <a:pt x="5045" y="557"/>
                    </a:cubicBezTo>
                    <a:cubicBezTo>
                      <a:pt x="6167" y="557"/>
                      <a:pt x="7285" y="532"/>
                      <a:pt x="8397" y="523"/>
                    </a:cubicBezTo>
                    <a:cubicBezTo>
                      <a:pt x="8946" y="523"/>
                      <a:pt x="10940" y="358"/>
                      <a:pt x="10843" y="248"/>
                    </a:cubicBezTo>
                    <a:cubicBezTo>
                      <a:pt x="10755" y="149"/>
                      <a:pt x="10098" y="103"/>
                      <a:pt x="9601" y="103"/>
                    </a:cubicBezTo>
                    <a:cubicBezTo>
                      <a:pt x="9480" y="103"/>
                      <a:pt x="9368" y="106"/>
                      <a:pt x="9276" y="111"/>
                    </a:cubicBezTo>
                    <a:cubicBezTo>
                      <a:pt x="8452" y="111"/>
                      <a:pt x="7421" y="1"/>
                      <a:pt x="6596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8" name="Google Shape;3048;p14"/>
              <p:cNvSpPr/>
              <p:nvPr/>
            </p:nvSpPr>
            <p:spPr>
              <a:xfrm>
                <a:off x="924125" y="4307400"/>
                <a:ext cx="196875" cy="13200"/>
              </a:xfrm>
              <a:custGeom>
                <a:rect b="b" l="l" r="r" t="t"/>
                <a:pathLst>
                  <a:path extrusionOk="0" h="528" w="7875">
                    <a:moveTo>
                      <a:pt x="7724" y="0"/>
                    </a:moveTo>
                    <a:cubicBezTo>
                      <a:pt x="6309" y="0"/>
                      <a:pt x="4666" y="47"/>
                      <a:pt x="3118" y="47"/>
                    </a:cubicBezTo>
                    <a:cubicBezTo>
                      <a:pt x="2455" y="47"/>
                      <a:pt x="1810" y="39"/>
                      <a:pt x="1208" y="14"/>
                    </a:cubicBezTo>
                    <a:cubicBezTo>
                      <a:pt x="1121" y="12"/>
                      <a:pt x="1028" y="10"/>
                      <a:pt x="934" y="10"/>
                    </a:cubicBezTo>
                    <a:cubicBezTo>
                      <a:pt x="480" y="10"/>
                      <a:pt x="1" y="37"/>
                      <a:pt x="12" y="83"/>
                    </a:cubicBezTo>
                    <a:cubicBezTo>
                      <a:pt x="36" y="130"/>
                      <a:pt x="2598" y="527"/>
                      <a:pt x="4384" y="527"/>
                    </a:cubicBezTo>
                    <a:cubicBezTo>
                      <a:pt x="4663" y="527"/>
                      <a:pt x="4924" y="517"/>
                      <a:pt x="5153" y="495"/>
                    </a:cubicBezTo>
                    <a:cubicBezTo>
                      <a:pt x="6803" y="344"/>
                      <a:pt x="7875" y="0"/>
                      <a:pt x="77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49" name="Google Shape;3049;p14"/>
          <p:cNvGrpSpPr/>
          <p:nvPr/>
        </p:nvGrpSpPr>
        <p:grpSpPr>
          <a:xfrm rot="572383">
            <a:off x="450023" y="1690390"/>
            <a:ext cx="700841" cy="890190"/>
            <a:chOff x="1086400" y="778525"/>
            <a:chExt cx="899700" cy="1142775"/>
          </a:xfrm>
        </p:grpSpPr>
        <p:sp>
          <p:nvSpPr>
            <p:cNvPr id="3050" name="Google Shape;3050;p14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51" name="Google Shape;3051;p14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3052" name="Google Shape;3052;p14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3" name="Google Shape;3053;p14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4" name="Google Shape;3054;p14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5" name="Google Shape;3055;p14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6" name="Google Shape;3056;p14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7" name="Google Shape;3057;p14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8" name="Google Shape;3058;p14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9" name="Google Shape;3059;p14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0" name="Google Shape;3060;p14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1" name="Google Shape;3061;p14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2" name="Google Shape;3062;p14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3" name="Google Shape;3063;p14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4" name="Google Shape;3064;p14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5" name="Google Shape;3065;p14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6" name="Google Shape;3066;p14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7" name="Google Shape;3067;p14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8" name="Google Shape;3068;p14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9" name="Google Shape;3069;p14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0" name="Google Shape;3070;p14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1" name="Google Shape;3071;p14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2" name="Google Shape;3072;p14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3" name="Google Shape;3073;p14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4" name="Google Shape;3074;p14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5" name="Google Shape;3075;p14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6" name="Google Shape;3076;p14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7" name="Google Shape;3077;p14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8" name="Google Shape;3078;p14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9" name="Google Shape;3079;p14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0" name="Google Shape;3080;p14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1" name="Google Shape;3081;p14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2" name="Google Shape;3082;p14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3" name="Google Shape;3083;p14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4" name="Google Shape;3084;p14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5" name="Google Shape;3085;p14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6" name="Google Shape;3086;p14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7" name="Google Shape;3087;p14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8" name="Google Shape;3088;p14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9" name="Google Shape;3089;p14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0" name="Google Shape;3090;p14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1" name="Google Shape;3091;p14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2" name="Google Shape;3092;p14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3" name="Google Shape;3093;p14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4" name="Google Shape;3094;p14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5" name="Google Shape;3095;p14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6" name="Google Shape;3096;p14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97" name="Google Shape;3097;p14"/>
          <p:cNvGrpSpPr/>
          <p:nvPr/>
        </p:nvGrpSpPr>
        <p:grpSpPr>
          <a:xfrm rot="6476903">
            <a:off x="-435734" y="3302078"/>
            <a:ext cx="1311284" cy="1183498"/>
            <a:chOff x="900750" y="238525"/>
            <a:chExt cx="5772650" cy="5210100"/>
          </a:xfrm>
        </p:grpSpPr>
        <p:sp>
          <p:nvSpPr>
            <p:cNvPr id="3098" name="Google Shape;3098;p14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9" name="Google Shape;3099;p14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0" name="Google Shape;3100;p14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1" name="Google Shape;3101;p14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2" name="Google Shape;3102;p14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3" name="Google Shape;3103;p14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4" name="Google Shape;3104;p14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5" name="Google Shape;3105;p14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6" name="Google Shape;3106;p14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7" name="Google Shape;3107;p14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8" name="Google Shape;3108;p14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9" name="Google Shape;3109;p14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0" name="Google Shape;3110;p14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1" name="Google Shape;3111;p14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2" name="Google Shape;3112;p14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3" name="Google Shape;3113;p14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4" name="Google Shape;3114;p14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5" name="Google Shape;3115;p14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6" name="Google Shape;3116;p14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7" name="Google Shape;3117;p14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8" name="Google Shape;3118;p14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9" name="Google Shape;3119;p14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0" name="Google Shape;3120;p14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1" name="Google Shape;3121;p14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2" name="Google Shape;3122;p14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3" name="Google Shape;3123;p14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4" name="Google Shape;3124;p14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5" name="Google Shape;3125;p14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6" name="Google Shape;3126;p14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7" name="Google Shape;3127;p14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8" name="Google Shape;3128;p14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9" name="Google Shape;3129;p14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0" name="Google Shape;3130;p14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1" name="Google Shape;3131;p14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2" name="Google Shape;3132;p14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3" name="Google Shape;3133;p14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4" name="Google Shape;3134;p14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5" name="Google Shape;3135;p14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6" name="Google Shape;3136;p14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7" name="Google Shape;3137;p14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8" name="Google Shape;3138;p14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9" name="Google Shape;3139;p14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0" name="Google Shape;3140;p14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1" name="Google Shape;3141;p14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2" name="Google Shape;3142;p14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3" name="Google Shape;3143;p14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4" name="Google Shape;3144;p14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5" name="Google Shape;3145;p14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6" name="Google Shape;3146;p14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7" name="Google Shape;3147;p14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8" name="Google Shape;3148;p14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9" name="Google Shape;3149;p14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0" name="Google Shape;3150;p14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1" name="Google Shape;3151;p14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2" name="Google Shape;3152;p14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3" name="Google Shape;3153;p14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4" name="Google Shape;3154;p14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5" name="Google Shape;3155;p14"/>
          <p:cNvGrpSpPr/>
          <p:nvPr/>
        </p:nvGrpSpPr>
        <p:grpSpPr>
          <a:xfrm>
            <a:off x="-291675" y="3880505"/>
            <a:ext cx="1619520" cy="1612034"/>
            <a:chOff x="1152300" y="238125"/>
            <a:chExt cx="5261600" cy="5233875"/>
          </a:xfrm>
        </p:grpSpPr>
        <p:sp>
          <p:nvSpPr>
            <p:cNvPr id="3156" name="Google Shape;3156;p14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7" name="Google Shape;3157;p14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8" name="Google Shape;3158;p14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9" name="Google Shape;3159;p14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0" name="Google Shape;3160;p14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1" name="Google Shape;3161;p14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62" name="Google Shape;3162;p14"/>
          <p:cNvGrpSpPr/>
          <p:nvPr/>
        </p:nvGrpSpPr>
        <p:grpSpPr>
          <a:xfrm>
            <a:off x="7557437" y="187501"/>
            <a:ext cx="1746680" cy="1320150"/>
            <a:chOff x="4112" y="1184095"/>
            <a:chExt cx="790424" cy="597461"/>
          </a:xfrm>
        </p:grpSpPr>
        <p:sp>
          <p:nvSpPr>
            <p:cNvPr id="3163" name="Google Shape;3163;p14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14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165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6" name="Google Shape;3166;p15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3167" name="Google Shape;3167;p15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15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69" name="Google Shape;3169;p15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3170" name="Google Shape;3170;p15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1" name="Google Shape;3171;p15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2" name="Google Shape;3172;p15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3" name="Google Shape;3173;p15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4" name="Google Shape;3174;p15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5" name="Google Shape;3175;p15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6" name="Google Shape;3176;p15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7" name="Google Shape;3177;p15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8" name="Google Shape;3178;p15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9" name="Google Shape;3179;p15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0" name="Google Shape;3180;p15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1" name="Google Shape;3181;p15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2" name="Google Shape;3182;p15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3" name="Google Shape;3183;p15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4" name="Google Shape;3184;p15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5" name="Google Shape;3185;p15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6" name="Google Shape;3186;p15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7" name="Google Shape;3187;p15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8" name="Google Shape;3188;p15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9" name="Google Shape;3189;p15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0" name="Google Shape;3190;p15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1" name="Google Shape;3191;p15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2" name="Google Shape;3192;p15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3" name="Google Shape;3193;p15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4" name="Google Shape;3194;p15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5" name="Google Shape;3195;p15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6" name="Google Shape;3196;p15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7" name="Google Shape;3197;p15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98" name="Google Shape;3198;p15"/>
            <p:cNvSpPr/>
            <p:nvPr/>
          </p:nvSpPr>
          <p:spPr>
            <a:xfrm rot="10800000">
              <a:off x="-58575" y="-64124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99" name="Google Shape;3199;p15"/>
          <p:cNvGrpSpPr/>
          <p:nvPr/>
        </p:nvGrpSpPr>
        <p:grpSpPr>
          <a:xfrm>
            <a:off x="-207827" y="833029"/>
            <a:ext cx="1399260" cy="979865"/>
            <a:chOff x="-161159" y="295866"/>
            <a:chExt cx="1819111" cy="1273876"/>
          </a:xfrm>
        </p:grpSpPr>
        <p:sp>
          <p:nvSpPr>
            <p:cNvPr id="3200" name="Google Shape;3200;p15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1" name="Google Shape;3201;p15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02" name="Google Shape;3202;p15"/>
          <p:cNvSpPr txBox="1"/>
          <p:nvPr>
            <p:ph type="title"/>
          </p:nvPr>
        </p:nvSpPr>
        <p:spPr>
          <a:xfrm>
            <a:off x="3557400" y="3100288"/>
            <a:ext cx="4360200" cy="531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03" name="Google Shape;3203;p15"/>
          <p:cNvSpPr txBox="1"/>
          <p:nvPr>
            <p:ph idx="1" type="subTitle"/>
          </p:nvPr>
        </p:nvSpPr>
        <p:spPr>
          <a:xfrm>
            <a:off x="1226400" y="1511313"/>
            <a:ext cx="6691200" cy="1478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grpSp>
        <p:nvGrpSpPr>
          <p:cNvPr id="3204" name="Google Shape;3204;p15"/>
          <p:cNvGrpSpPr/>
          <p:nvPr/>
        </p:nvGrpSpPr>
        <p:grpSpPr>
          <a:xfrm>
            <a:off x="-392143" y="-282903"/>
            <a:ext cx="1674767" cy="1665942"/>
            <a:chOff x="1152300" y="238125"/>
            <a:chExt cx="5261600" cy="5233875"/>
          </a:xfrm>
        </p:grpSpPr>
        <p:sp>
          <p:nvSpPr>
            <p:cNvPr id="3205" name="Google Shape;3205;p15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6" name="Google Shape;3206;p15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7" name="Google Shape;3207;p15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8" name="Google Shape;3208;p15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9" name="Google Shape;3209;p15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0" name="Google Shape;3210;p15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11" name="Google Shape;3211;p15"/>
          <p:cNvGrpSpPr/>
          <p:nvPr/>
        </p:nvGrpSpPr>
        <p:grpSpPr>
          <a:xfrm rot="635700">
            <a:off x="8154678" y="1003242"/>
            <a:ext cx="800239" cy="746145"/>
            <a:chOff x="5415525" y="1414075"/>
            <a:chExt cx="934200" cy="870850"/>
          </a:xfrm>
        </p:grpSpPr>
        <p:grpSp>
          <p:nvGrpSpPr>
            <p:cNvPr id="3212" name="Google Shape;3212;p15"/>
            <p:cNvGrpSpPr/>
            <p:nvPr/>
          </p:nvGrpSpPr>
          <p:grpSpPr>
            <a:xfrm>
              <a:off x="5415525" y="1414075"/>
              <a:ext cx="934200" cy="870850"/>
              <a:chOff x="6089875" y="1414075"/>
              <a:chExt cx="934200" cy="870850"/>
            </a:xfrm>
          </p:grpSpPr>
          <p:sp>
            <p:nvSpPr>
              <p:cNvPr id="3213" name="Google Shape;3213;p15"/>
              <p:cNvSpPr/>
              <p:nvPr/>
            </p:nvSpPr>
            <p:spPr>
              <a:xfrm>
                <a:off x="6089875" y="1414075"/>
                <a:ext cx="934200" cy="744225"/>
              </a:xfrm>
              <a:custGeom>
                <a:rect b="b" l="l" r="r" t="t"/>
                <a:pathLst>
                  <a:path extrusionOk="0" h="29769" w="37368">
                    <a:moveTo>
                      <a:pt x="10153" y="9323"/>
                    </a:moveTo>
                    <a:cubicBezTo>
                      <a:pt x="10748" y="9864"/>
                      <a:pt x="11398" y="10351"/>
                      <a:pt x="12074" y="10784"/>
                    </a:cubicBezTo>
                    <a:cubicBezTo>
                      <a:pt x="13184" y="11474"/>
                      <a:pt x="14388" y="12016"/>
                      <a:pt x="15647" y="12394"/>
                    </a:cubicBezTo>
                    <a:cubicBezTo>
                      <a:pt x="16824" y="12760"/>
                      <a:pt x="18042" y="12990"/>
                      <a:pt x="19273" y="13058"/>
                    </a:cubicBezTo>
                    <a:lnTo>
                      <a:pt x="20734" y="13058"/>
                    </a:lnTo>
                    <a:cubicBezTo>
                      <a:pt x="21952" y="13030"/>
                      <a:pt x="23156" y="12855"/>
                      <a:pt x="24320" y="12530"/>
                    </a:cubicBezTo>
                    <a:cubicBezTo>
                      <a:pt x="24713" y="12435"/>
                      <a:pt x="25091" y="12313"/>
                      <a:pt x="25457" y="12178"/>
                    </a:cubicBezTo>
                    <a:cubicBezTo>
                      <a:pt x="26390" y="11840"/>
                      <a:pt x="27283" y="11420"/>
                      <a:pt x="28136" y="10893"/>
                    </a:cubicBezTo>
                    <a:cubicBezTo>
                      <a:pt x="28136" y="10933"/>
                      <a:pt x="28149" y="10960"/>
                      <a:pt x="28149" y="11001"/>
                    </a:cubicBezTo>
                    <a:cubicBezTo>
                      <a:pt x="28298" y="11677"/>
                      <a:pt x="28501" y="12354"/>
                      <a:pt x="28745" y="13017"/>
                    </a:cubicBezTo>
                    <a:cubicBezTo>
                      <a:pt x="28758" y="13044"/>
                      <a:pt x="28772" y="13071"/>
                      <a:pt x="28772" y="13112"/>
                    </a:cubicBezTo>
                    <a:cubicBezTo>
                      <a:pt x="28785" y="13125"/>
                      <a:pt x="28785" y="13139"/>
                      <a:pt x="28785" y="13166"/>
                    </a:cubicBezTo>
                    <a:lnTo>
                      <a:pt x="28812" y="13166"/>
                    </a:lnTo>
                    <a:cubicBezTo>
                      <a:pt x="29015" y="13761"/>
                      <a:pt x="29340" y="14329"/>
                      <a:pt x="29760" y="14817"/>
                    </a:cubicBezTo>
                    <a:cubicBezTo>
                      <a:pt x="29976" y="15047"/>
                      <a:pt x="30260" y="15209"/>
                      <a:pt x="30571" y="15290"/>
                    </a:cubicBezTo>
                    <a:lnTo>
                      <a:pt x="30450" y="15290"/>
                    </a:lnTo>
                    <a:cubicBezTo>
                      <a:pt x="30571" y="15371"/>
                      <a:pt x="30707" y="15439"/>
                      <a:pt x="30856" y="15480"/>
                    </a:cubicBezTo>
                    <a:lnTo>
                      <a:pt x="31492" y="15655"/>
                    </a:lnTo>
                    <a:lnTo>
                      <a:pt x="30450" y="17225"/>
                    </a:lnTo>
                    <a:cubicBezTo>
                      <a:pt x="30057" y="14844"/>
                      <a:pt x="28001" y="13098"/>
                      <a:pt x="25592" y="13098"/>
                    </a:cubicBezTo>
                    <a:lnTo>
                      <a:pt x="11628" y="13098"/>
                    </a:lnTo>
                    <a:cubicBezTo>
                      <a:pt x="9558" y="13098"/>
                      <a:pt x="7717" y="14370"/>
                      <a:pt x="7000" y="16305"/>
                    </a:cubicBezTo>
                    <a:lnTo>
                      <a:pt x="6161" y="14735"/>
                    </a:lnTo>
                    <a:lnTo>
                      <a:pt x="6824" y="14614"/>
                    </a:lnTo>
                    <a:cubicBezTo>
                      <a:pt x="6960" y="14587"/>
                      <a:pt x="7095" y="14546"/>
                      <a:pt x="7230" y="14478"/>
                    </a:cubicBezTo>
                    <a:lnTo>
                      <a:pt x="7109" y="14478"/>
                    </a:lnTo>
                    <a:cubicBezTo>
                      <a:pt x="7420" y="14411"/>
                      <a:pt x="7704" y="14262"/>
                      <a:pt x="7947" y="14059"/>
                    </a:cubicBezTo>
                    <a:cubicBezTo>
                      <a:pt x="8408" y="13612"/>
                      <a:pt x="8773" y="13098"/>
                      <a:pt x="9057" y="12516"/>
                    </a:cubicBezTo>
                    <a:lnTo>
                      <a:pt x="9071" y="12516"/>
                    </a:lnTo>
                    <a:cubicBezTo>
                      <a:pt x="9071" y="12503"/>
                      <a:pt x="9084" y="12489"/>
                      <a:pt x="9084" y="12476"/>
                    </a:cubicBezTo>
                    <a:lnTo>
                      <a:pt x="9138" y="12367"/>
                    </a:lnTo>
                    <a:cubicBezTo>
                      <a:pt x="9436" y="11731"/>
                      <a:pt x="9693" y="11082"/>
                      <a:pt x="9896" y="10405"/>
                    </a:cubicBezTo>
                    <a:cubicBezTo>
                      <a:pt x="10018" y="10054"/>
                      <a:pt x="10099" y="9688"/>
                      <a:pt x="10153" y="9323"/>
                    </a:cubicBezTo>
                    <a:close/>
                    <a:moveTo>
                      <a:pt x="18272" y="0"/>
                    </a:moveTo>
                    <a:lnTo>
                      <a:pt x="8543" y="81"/>
                    </a:lnTo>
                    <a:lnTo>
                      <a:pt x="5755" y="122"/>
                    </a:lnTo>
                    <a:cubicBezTo>
                      <a:pt x="5769" y="1272"/>
                      <a:pt x="5972" y="2422"/>
                      <a:pt x="6324" y="3518"/>
                    </a:cubicBezTo>
                    <a:cubicBezTo>
                      <a:pt x="6527" y="4154"/>
                      <a:pt x="6784" y="4763"/>
                      <a:pt x="7068" y="5358"/>
                    </a:cubicBezTo>
                    <a:cubicBezTo>
                      <a:pt x="5674" y="6224"/>
                      <a:pt x="4511" y="7429"/>
                      <a:pt x="3685" y="8863"/>
                    </a:cubicBezTo>
                    <a:cubicBezTo>
                      <a:pt x="3279" y="9580"/>
                      <a:pt x="2968" y="10365"/>
                      <a:pt x="2792" y="11163"/>
                    </a:cubicBezTo>
                    <a:cubicBezTo>
                      <a:pt x="2657" y="11772"/>
                      <a:pt x="2589" y="12449"/>
                      <a:pt x="2765" y="13058"/>
                    </a:cubicBezTo>
                    <a:cubicBezTo>
                      <a:pt x="3103" y="14316"/>
                      <a:pt x="4226" y="14735"/>
                      <a:pt x="5377" y="14762"/>
                    </a:cubicBezTo>
                    <a:cubicBezTo>
                      <a:pt x="5566" y="15723"/>
                      <a:pt x="6053" y="16603"/>
                      <a:pt x="6757" y="17266"/>
                    </a:cubicBezTo>
                    <a:cubicBezTo>
                      <a:pt x="6716" y="17523"/>
                      <a:pt x="6703" y="17766"/>
                      <a:pt x="6703" y="18010"/>
                    </a:cubicBezTo>
                    <a:lnTo>
                      <a:pt x="6703" y="19255"/>
                    </a:lnTo>
                    <a:cubicBezTo>
                      <a:pt x="6138" y="18902"/>
                      <a:pt x="4733" y="18057"/>
                      <a:pt x="4039" y="18057"/>
                    </a:cubicBezTo>
                    <a:cubicBezTo>
                      <a:pt x="3935" y="18057"/>
                      <a:pt x="3847" y="18076"/>
                      <a:pt x="3780" y="18118"/>
                    </a:cubicBezTo>
                    <a:cubicBezTo>
                      <a:pt x="3252" y="18443"/>
                      <a:pt x="18" y="21352"/>
                      <a:pt x="492" y="21771"/>
                    </a:cubicBezTo>
                    <a:cubicBezTo>
                      <a:pt x="534" y="21809"/>
                      <a:pt x="598" y="21825"/>
                      <a:pt x="682" y="21825"/>
                    </a:cubicBezTo>
                    <a:cubicBezTo>
                      <a:pt x="1543" y="21825"/>
                      <a:pt x="4389" y="20026"/>
                      <a:pt x="4389" y="20026"/>
                    </a:cubicBezTo>
                    <a:lnTo>
                      <a:pt x="6703" y="21379"/>
                    </a:lnTo>
                    <a:lnTo>
                      <a:pt x="6703" y="22232"/>
                    </a:lnTo>
                    <a:cubicBezTo>
                      <a:pt x="5927" y="21892"/>
                      <a:pt x="4535" y="21412"/>
                      <a:pt x="3766" y="21412"/>
                    </a:cubicBezTo>
                    <a:cubicBezTo>
                      <a:pt x="3675" y="21412"/>
                      <a:pt x="3594" y="21419"/>
                      <a:pt x="3523" y="21433"/>
                    </a:cubicBezTo>
                    <a:cubicBezTo>
                      <a:pt x="2846" y="21569"/>
                      <a:pt x="1507" y="22854"/>
                      <a:pt x="965" y="23612"/>
                    </a:cubicBezTo>
                    <a:cubicBezTo>
                      <a:pt x="453" y="24342"/>
                      <a:pt x="1" y="25558"/>
                      <a:pt x="529" y="25558"/>
                    </a:cubicBezTo>
                    <a:cubicBezTo>
                      <a:pt x="559" y="25558"/>
                      <a:pt x="591" y="25555"/>
                      <a:pt x="627" y="25547"/>
                    </a:cubicBezTo>
                    <a:cubicBezTo>
                      <a:pt x="1304" y="25398"/>
                      <a:pt x="3861" y="23111"/>
                      <a:pt x="3861" y="23111"/>
                    </a:cubicBezTo>
                    <a:lnTo>
                      <a:pt x="6703" y="23950"/>
                    </a:lnTo>
                    <a:lnTo>
                      <a:pt x="6703" y="24356"/>
                    </a:lnTo>
                    <a:cubicBezTo>
                      <a:pt x="6310" y="24328"/>
                      <a:pt x="5752" y="24298"/>
                      <a:pt x="5174" y="24298"/>
                    </a:cubicBezTo>
                    <a:cubicBezTo>
                      <a:pt x="4080" y="24298"/>
                      <a:pt x="2914" y="24405"/>
                      <a:pt x="2657" y="24830"/>
                    </a:cubicBezTo>
                    <a:cubicBezTo>
                      <a:pt x="2264" y="25493"/>
                      <a:pt x="817" y="28726"/>
                      <a:pt x="1507" y="28875"/>
                    </a:cubicBezTo>
                    <a:cubicBezTo>
                      <a:pt x="1524" y="28879"/>
                      <a:pt x="1542" y="28881"/>
                      <a:pt x="1561" y="28881"/>
                    </a:cubicBezTo>
                    <a:cubicBezTo>
                      <a:pt x="2271" y="28881"/>
                      <a:pt x="3685" y="26169"/>
                      <a:pt x="3685" y="26169"/>
                    </a:cubicBezTo>
                    <a:lnTo>
                      <a:pt x="6906" y="26237"/>
                    </a:lnTo>
                    <a:cubicBezTo>
                      <a:pt x="7512" y="28324"/>
                      <a:pt x="9418" y="29768"/>
                      <a:pt x="11597" y="29768"/>
                    </a:cubicBezTo>
                    <a:cubicBezTo>
                      <a:pt x="11608" y="29768"/>
                      <a:pt x="11618" y="29768"/>
                      <a:pt x="11628" y="29768"/>
                    </a:cubicBezTo>
                    <a:lnTo>
                      <a:pt x="25592" y="29768"/>
                    </a:lnTo>
                    <a:cubicBezTo>
                      <a:pt x="27595" y="29768"/>
                      <a:pt x="29408" y="28551"/>
                      <a:pt x="30166" y="26697"/>
                    </a:cubicBezTo>
                    <a:lnTo>
                      <a:pt x="33684" y="26629"/>
                    </a:lnTo>
                    <a:cubicBezTo>
                      <a:pt x="33684" y="26629"/>
                      <a:pt x="35072" y="29341"/>
                      <a:pt x="35794" y="29341"/>
                    </a:cubicBezTo>
                    <a:cubicBezTo>
                      <a:pt x="35812" y="29341"/>
                      <a:pt x="35831" y="29339"/>
                      <a:pt x="35849" y="29335"/>
                    </a:cubicBezTo>
                    <a:cubicBezTo>
                      <a:pt x="36539" y="29187"/>
                      <a:pt x="35199" y="26142"/>
                      <a:pt x="34698" y="25290"/>
                    </a:cubicBezTo>
                    <a:cubicBezTo>
                      <a:pt x="34417" y="24830"/>
                      <a:pt x="33503" y="24712"/>
                      <a:pt x="32562" y="24712"/>
                    </a:cubicBezTo>
                    <a:cubicBezTo>
                      <a:pt x="31785" y="24712"/>
                      <a:pt x="30989" y="24793"/>
                      <a:pt x="30517" y="24830"/>
                    </a:cubicBezTo>
                    <a:lnTo>
                      <a:pt x="30517" y="24451"/>
                    </a:lnTo>
                    <a:lnTo>
                      <a:pt x="33508" y="23571"/>
                    </a:lnTo>
                    <a:cubicBezTo>
                      <a:pt x="33508" y="23571"/>
                      <a:pt x="36065" y="25844"/>
                      <a:pt x="36742" y="26007"/>
                    </a:cubicBezTo>
                    <a:cubicBezTo>
                      <a:pt x="36777" y="26015"/>
                      <a:pt x="36809" y="26018"/>
                      <a:pt x="36839" y="26018"/>
                    </a:cubicBezTo>
                    <a:cubicBezTo>
                      <a:pt x="37367" y="26018"/>
                      <a:pt x="36903" y="24790"/>
                      <a:pt x="36390" y="24072"/>
                    </a:cubicBezTo>
                    <a:cubicBezTo>
                      <a:pt x="35849" y="23314"/>
                      <a:pt x="34766" y="22056"/>
                      <a:pt x="33832" y="21893"/>
                    </a:cubicBezTo>
                    <a:cubicBezTo>
                      <a:pt x="33725" y="21873"/>
                      <a:pt x="33608" y="21864"/>
                      <a:pt x="33486" y="21864"/>
                    </a:cubicBezTo>
                    <a:cubicBezTo>
                      <a:pt x="32546" y="21864"/>
                      <a:pt x="31235" y="22409"/>
                      <a:pt x="30517" y="22732"/>
                    </a:cubicBezTo>
                    <a:lnTo>
                      <a:pt x="30517" y="21907"/>
                    </a:lnTo>
                    <a:lnTo>
                      <a:pt x="32966" y="20486"/>
                    </a:lnTo>
                    <a:cubicBezTo>
                      <a:pt x="32966" y="20486"/>
                      <a:pt x="35792" y="22262"/>
                      <a:pt x="36664" y="22262"/>
                    </a:cubicBezTo>
                    <a:cubicBezTo>
                      <a:pt x="36752" y="22262"/>
                      <a:pt x="36820" y="22244"/>
                      <a:pt x="36863" y="22204"/>
                    </a:cubicBezTo>
                    <a:cubicBezTo>
                      <a:pt x="37337" y="21785"/>
                      <a:pt x="34225" y="18957"/>
                      <a:pt x="33575" y="18578"/>
                    </a:cubicBezTo>
                    <a:cubicBezTo>
                      <a:pt x="33494" y="18528"/>
                      <a:pt x="33391" y="18506"/>
                      <a:pt x="33271" y="18506"/>
                    </a:cubicBezTo>
                    <a:cubicBezTo>
                      <a:pt x="32461" y="18506"/>
                      <a:pt x="30918" y="19536"/>
                      <a:pt x="30517" y="19796"/>
                    </a:cubicBezTo>
                    <a:lnTo>
                      <a:pt x="30517" y="18253"/>
                    </a:lnTo>
                    <a:cubicBezTo>
                      <a:pt x="31356" y="17631"/>
                      <a:pt x="31965" y="16751"/>
                      <a:pt x="32263" y="15750"/>
                    </a:cubicBezTo>
                    <a:cubicBezTo>
                      <a:pt x="32357" y="15756"/>
                      <a:pt x="32452" y="15759"/>
                      <a:pt x="32546" y="15759"/>
                    </a:cubicBezTo>
                    <a:cubicBezTo>
                      <a:pt x="33599" y="15759"/>
                      <a:pt x="34612" y="15394"/>
                      <a:pt x="35010" y="14289"/>
                    </a:cubicBezTo>
                    <a:cubicBezTo>
                      <a:pt x="35240" y="13707"/>
                      <a:pt x="35240" y="13030"/>
                      <a:pt x="35172" y="12394"/>
                    </a:cubicBezTo>
                    <a:cubicBezTo>
                      <a:pt x="35050" y="11583"/>
                      <a:pt x="34807" y="10784"/>
                      <a:pt x="34468" y="10027"/>
                    </a:cubicBezTo>
                    <a:cubicBezTo>
                      <a:pt x="33941" y="8890"/>
                      <a:pt x="33197" y="7862"/>
                      <a:pt x="32290" y="6982"/>
                    </a:cubicBezTo>
                    <a:cubicBezTo>
                      <a:pt x="32939" y="6062"/>
                      <a:pt x="33440" y="5034"/>
                      <a:pt x="33792" y="3965"/>
                    </a:cubicBezTo>
                    <a:cubicBezTo>
                      <a:pt x="33846" y="3829"/>
                      <a:pt x="33887" y="3694"/>
                      <a:pt x="33927" y="3559"/>
                    </a:cubicBezTo>
                    <a:lnTo>
                      <a:pt x="33981" y="3396"/>
                    </a:lnTo>
                    <a:cubicBezTo>
                      <a:pt x="34035" y="3234"/>
                      <a:pt x="34063" y="3058"/>
                      <a:pt x="34117" y="2882"/>
                    </a:cubicBezTo>
                    <a:cubicBezTo>
                      <a:pt x="34279" y="2219"/>
                      <a:pt x="34374" y="1543"/>
                      <a:pt x="34401" y="866"/>
                    </a:cubicBezTo>
                    <a:cubicBezTo>
                      <a:pt x="34428" y="663"/>
                      <a:pt x="34441" y="447"/>
                      <a:pt x="34441" y="217"/>
                    </a:cubicBezTo>
                    <a:lnTo>
                      <a:pt x="18272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4" name="Google Shape;3214;p15"/>
              <p:cNvSpPr/>
              <p:nvPr/>
            </p:nvSpPr>
            <p:spPr>
              <a:xfrm>
                <a:off x="6229700" y="2132100"/>
                <a:ext cx="92700" cy="95350"/>
              </a:xfrm>
              <a:custGeom>
                <a:rect b="b" l="l" r="r" t="t"/>
                <a:pathLst>
                  <a:path extrusionOk="0" h="3814" w="3708">
                    <a:moveTo>
                      <a:pt x="1710" y="1"/>
                    </a:moveTo>
                    <a:cubicBezTo>
                      <a:pt x="1668" y="1"/>
                      <a:pt x="1626" y="2"/>
                      <a:pt x="1583" y="5"/>
                    </a:cubicBezTo>
                    <a:cubicBezTo>
                      <a:pt x="1285" y="33"/>
                      <a:pt x="1042" y="208"/>
                      <a:pt x="907" y="466"/>
                    </a:cubicBezTo>
                    <a:cubicBezTo>
                      <a:pt x="866" y="547"/>
                      <a:pt x="839" y="641"/>
                      <a:pt x="825" y="750"/>
                    </a:cubicBezTo>
                    <a:cubicBezTo>
                      <a:pt x="812" y="871"/>
                      <a:pt x="825" y="993"/>
                      <a:pt x="853" y="1115"/>
                    </a:cubicBezTo>
                    <a:cubicBezTo>
                      <a:pt x="880" y="1264"/>
                      <a:pt x="947" y="1386"/>
                      <a:pt x="1028" y="1507"/>
                    </a:cubicBezTo>
                    <a:cubicBezTo>
                      <a:pt x="1096" y="1589"/>
                      <a:pt x="1137" y="1697"/>
                      <a:pt x="1204" y="1792"/>
                    </a:cubicBezTo>
                    <a:lnTo>
                      <a:pt x="1380" y="2035"/>
                    </a:lnTo>
                    <a:lnTo>
                      <a:pt x="1502" y="2197"/>
                    </a:lnTo>
                    <a:lnTo>
                      <a:pt x="1597" y="2346"/>
                    </a:lnTo>
                    <a:lnTo>
                      <a:pt x="1651" y="2455"/>
                    </a:lnTo>
                    <a:cubicBezTo>
                      <a:pt x="1664" y="2482"/>
                      <a:pt x="1664" y="2522"/>
                      <a:pt x="1664" y="2549"/>
                    </a:cubicBezTo>
                    <a:cubicBezTo>
                      <a:pt x="1664" y="2590"/>
                      <a:pt x="1651" y="2603"/>
                      <a:pt x="1651" y="2644"/>
                    </a:cubicBezTo>
                    <a:cubicBezTo>
                      <a:pt x="1651" y="2663"/>
                      <a:pt x="1574" y="2700"/>
                      <a:pt x="1483" y="2700"/>
                    </a:cubicBezTo>
                    <a:cubicBezTo>
                      <a:pt x="1441" y="2700"/>
                      <a:pt x="1396" y="2692"/>
                      <a:pt x="1353" y="2671"/>
                    </a:cubicBezTo>
                    <a:cubicBezTo>
                      <a:pt x="1164" y="2563"/>
                      <a:pt x="988" y="2428"/>
                      <a:pt x="839" y="2252"/>
                    </a:cubicBezTo>
                    <a:cubicBezTo>
                      <a:pt x="717" y="2116"/>
                      <a:pt x="582" y="1981"/>
                      <a:pt x="433" y="1873"/>
                    </a:cubicBezTo>
                    <a:cubicBezTo>
                      <a:pt x="383" y="1856"/>
                      <a:pt x="333" y="1844"/>
                      <a:pt x="283" y="1844"/>
                    </a:cubicBezTo>
                    <a:cubicBezTo>
                      <a:pt x="252" y="1844"/>
                      <a:pt x="220" y="1849"/>
                      <a:pt x="189" y="1859"/>
                    </a:cubicBezTo>
                    <a:cubicBezTo>
                      <a:pt x="122" y="1886"/>
                      <a:pt x="68" y="1927"/>
                      <a:pt x="41" y="1995"/>
                    </a:cubicBezTo>
                    <a:cubicBezTo>
                      <a:pt x="14" y="2076"/>
                      <a:pt x="0" y="2157"/>
                      <a:pt x="0" y="2238"/>
                    </a:cubicBezTo>
                    <a:cubicBezTo>
                      <a:pt x="27" y="2333"/>
                      <a:pt x="68" y="2441"/>
                      <a:pt x="108" y="2536"/>
                    </a:cubicBezTo>
                    <a:cubicBezTo>
                      <a:pt x="162" y="2671"/>
                      <a:pt x="230" y="2779"/>
                      <a:pt x="325" y="2874"/>
                    </a:cubicBezTo>
                    <a:cubicBezTo>
                      <a:pt x="433" y="3009"/>
                      <a:pt x="541" y="3131"/>
                      <a:pt x="663" y="3239"/>
                    </a:cubicBezTo>
                    <a:cubicBezTo>
                      <a:pt x="798" y="3348"/>
                      <a:pt x="961" y="3456"/>
                      <a:pt x="1123" y="3537"/>
                    </a:cubicBezTo>
                    <a:cubicBezTo>
                      <a:pt x="1480" y="3721"/>
                      <a:pt x="1789" y="3813"/>
                      <a:pt x="2052" y="3813"/>
                    </a:cubicBezTo>
                    <a:cubicBezTo>
                      <a:pt x="2425" y="3813"/>
                      <a:pt x="2705" y="3627"/>
                      <a:pt x="2896" y="3253"/>
                    </a:cubicBezTo>
                    <a:cubicBezTo>
                      <a:pt x="2990" y="3104"/>
                      <a:pt x="3017" y="2928"/>
                      <a:pt x="2977" y="2766"/>
                    </a:cubicBezTo>
                    <a:cubicBezTo>
                      <a:pt x="2923" y="2522"/>
                      <a:pt x="2815" y="2306"/>
                      <a:pt x="2679" y="2116"/>
                    </a:cubicBezTo>
                    <a:lnTo>
                      <a:pt x="2490" y="1832"/>
                    </a:lnTo>
                    <a:lnTo>
                      <a:pt x="2300" y="1562"/>
                    </a:lnTo>
                    <a:cubicBezTo>
                      <a:pt x="2260" y="1494"/>
                      <a:pt x="2219" y="1413"/>
                      <a:pt x="2192" y="1345"/>
                    </a:cubicBezTo>
                    <a:cubicBezTo>
                      <a:pt x="2151" y="1277"/>
                      <a:pt x="2111" y="1210"/>
                      <a:pt x="2097" y="1142"/>
                    </a:cubicBezTo>
                    <a:cubicBezTo>
                      <a:pt x="2097" y="1088"/>
                      <a:pt x="2111" y="1034"/>
                      <a:pt x="2138" y="980"/>
                    </a:cubicBezTo>
                    <a:cubicBezTo>
                      <a:pt x="2179" y="898"/>
                      <a:pt x="2244" y="856"/>
                      <a:pt x="2325" y="856"/>
                    </a:cubicBezTo>
                    <a:cubicBezTo>
                      <a:pt x="2378" y="856"/>
                      <a:pt x="2439" y="874"/>
                      <a:pt x="2503" y="912"/>
                    </a:cubicBezTo>
                    <a:cubicBezTo>
                      <a:pt x="2639" y="980"/>
                      <a:pt x="2760" y="1074"/>
                      <a:pt x="2842" y="1183"/>
                    </a:cubicBezTo>
                    <a:lnTo>
                      <a:pt x="3112" y="1548"/>
                    </a:lnTo>
                    <a:cubicBezTo>
                      <a:pt x="3180" y="1629"/>
                      <a:pt x="3248" y="1697"/>
                      <a:pt x="3315" y="1764"/>
                    </a:cubicBezTo>
                    <a:lnTo>
                      <a:pt x="3423" y="1792"/>
                    </a:lnTo>
                    <a:lnTo>
                      <a:pt x="3545" y="1764"/>
                    </a:lnTo>
                    <a:cubicBezTo>
                      <a:pt x="3586" y="1737"/>
                      <a:pt x="3613" y="1697"/>
                      <a:pt x="3626" y="1656"/>
                    </a:cubicBezTo>
                    <a:cubicBezTo>
                      <a:pt x="3708" y="1494"/>
                      <a:pt x="3681" y="1277"/>
                      <a:pt x="3491" y="980"/>
                    </a:cubicBezTo>
                    <a:cubicBezTo>
                      <a:pt x="3302" y="668"/>
                      <a:pt x="3017" y="425"/>
                      <a:pt x="2679" y="276"/>
                    </a:cubicBezTo>
                    <a:cubicBezTo>
                      <a:pt x="2379" y="96"/>
                      <a:pt x="2046" y="1"/>
                      <a:pt x="17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5" name="Google Shape;3215;p15"/>
              <p:cNvSpPr/>
              <p:nvPr/>
            </p:nvSpPr>
            <p:spPr>
              <a:xfrm>
                <a:off x="6325075" y="2165250"/>
                <a:ext cx="91700" cy="96650"/>
              </a:xfrm>
              <a:custGeom>
                <a:rect b="b" l="l" r="r" t="t"/>
                <a:pathLst>
                  <a:path extrusionOk="0" h="3866" w="3668">
                    <a:moveTo>
                      <a:pt x="1094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83" y="303"/>
                      <a:pt x="542" y="466"/>
                    </a:cubicBezTo>
                    <a:lnTo>
                      <a:pt x="109" y="1954"/>
                    </a:lnTo>
                    <a:cubicBezTo>
                      <a:pt x="1" y="2414"/>
                      <a:pt x="28" y="2793"/>
                      <a:pt x="204" y="3077"/>
                    </a:cubicBezTo>
                    <a:cubicBezTo>
                      <a:pt x="366" y="3361"/>
                      <a:pt x="745" y="3605"/>
                      <a:pt x="1286" y="3754"/>
                    </a:cubicBezTo>
                    <a:cubicBezTo>
                      <a:pt x="1557" y="3828"/>
                      <a:pt x="1797" y="3865"/>
                      <a:pt x="2008" y="3865"/>
                    </a:cubicBezTo>
                    <a:cubicBezTo>
                      <a:pt x="2220" y="3865"/>
                      <a:pt x="2403" y="3828"/>
                      <a:pt x="2558" y="3754"/>
                    </a:cubicBezTo>
                    <a:cubicBezTo>
                      <a:pt x="2856" y="3605"/>
                      <a:pt x="3059" y="3294"/>
                      <a:pt x="3194" y="2820"/>
                    </a:cubicBezTo>
                    <a:lnTo>
                      <a:pt x="3600" y="1332"/>
                    </a:lnTo>
                    <a:cubicBezTo>
                      <a:pt x="3668" y="1115"/>
                      <a:pt x="3668" y="966"/>
                      <a:pt x="3587" y="844"/>
                    </a:cubicBezTo>
                    <a:cubicBezTo>
                      <a:pt x="3505" y="696"/>
                      <a:pt x="3357" y="601"/>
                      <a:pt x="3194" y="574"/>
                    </a:cubicBezTo>
                    <a:lnTo>
                      <a:pt x="2978" y="533"/>
                    </a:lnTo>
                    <a:cubicBezTo>
                      <a:pt x="2960" y="530"/>
                      <a:pt x="2941" y="528"/>
                      <a:pt x="2923" y="528"/>
                    </a:cubicBezTo>
                    <a:cubicBezTo>
                      <a:pt x="2874" y="528"/>
                      <a:pt x="2824" y="540"/>
                      <a:pt x="2775" y="560"/>
                    </a:cubicBezTo>
                    <a:cubicBezTo>
                      <a:pt x="2694" y="574"/>
                      <a:pt x="2626" y="628"/>
                      <a:pt x="2585" y="696"/>
                    </a:cubicBezTo>
                    <a:cubicBezTo>
                      <a:pt x="2531" y="777"/>
                      <a:pt x="2491" y="871"/>
                      <a:pt x="2463" y="966"/>
                    </a:cubicBezTo>
                    <a:lnTo>
                      <a:pt x="2017" y="2590"/>
                    </a:lnTo>
                    <a:cubicBezTo>
                      <a:pt x="2003" y="2644"/>
                      <a:pt x="1976" y="2698"/>
                      <a:pt x="1963" y="2752"/>
                    </a:cubicBezTo>
                    <a:lnTo>
                      <a:pt x="1882" y="2874"/>
                    </a:lnTo>
                    <a:cubicBezTo>
                      <a:pt x="1828" y="2901"/>
                      <a:pt x="1773" y="2928"/>
                      <a:pt x="1719" y="2928"/>
                    </a:cubicBezTo>
                    <a:cubicBezTo>
                      <a:pt x="1652" y="2928"/>
                      <a:pt x="1584" y="2928"/>
                      <a:pt x="1516" y="2901"/>
                    </a:cubicBezTo>
                    <a:cubicBezTo>
                      <a:pt x="1449" y="2888"/>
                      <a:pt x="1381" y="2847"/>
                      <a:pt x="1313" y="2806"/>
                    </a:cubicBezTo>
                    <a:cubicBezTo>
                      <a:pt x="1273" y="2766"/>
                      <a:pt x="1246" y="2725"/>
                      <a:pt x="1232" y="2631"/>
                    </a:cubicBezTo>
                    <a:cubicBezTo>
                      <a:pt x="1219" y="2549"/>
                      <a:pt x="1219" y="2455"/>
                      <a:pt x="1246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22" y="60"/>
                      <a:pt x="1259" y="33"/>
                    </a:cubicBezTo>
                    <a:cubicBezTo>
                      <a:pt x="1207" y="12"/>
                      <a:pt x="1151" y="1"/>
                      <a:pt x="10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6" name="Google Shape;3216;p15"/>
              <p:cNvSpPr/>
              <p:nvPr/>
            </p:nvSpPr>
            <p:spPr>
              <a:xfrm>
                <a:off x="6427250" y="2188250"/>
                <a:ext cx="112325" cy="95700"/>
              </a:xfrm>
              <a:custGeom>
                <a:rect b="b" l="l" r="r" t="t"/>
                <a:pathLst>
                  <a:path extrusionOk="0" h="3828" w="4493">
                    <a:moveTo>
                      <a:pt x="951" y="1"/>
                    </a:moveTo>
                    <a:cubicBezTo>
                      <a:pt x="776" y="1"/>
                      <a:pt x="609" y="67"/>
                      <a:pt x="474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14" y="3267"/>
                      <a:pt x="95" y="3388"/>
                    </a:cubicBezTo>
                    <a:cubicBezTo>
                      <a:pt x="176" y="3470"/>
                      <a:pt x="284" y="3524"/>
                      <a:pt x="406" y="3524"/>
                    </a:cubicBezTo>
                    <a:cubicBezTo>
                      <a:pt x="427" y="3526"/>
                      <a:pt x="448" y="3527"/>
                      <a:pt x="468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12" y="3375"/>
                      <a:pt x="853" y="3253"/>
                      <a:pt x="853" y="3131"/>
                    </a:cubicBezTo>
                    <a:lnTo>
                      <a:pt x="988" y="1683"/>
                    </a:lnTo>
                    <a:lnTo>
                      <a:pt x="1489" y="2820"/>
                    </a:lnTo>
                    <a:cubicBezTo>
                      <a:pt x="1556" y="2969"/>
                      <a:pt x="1651" y="3131"/>
                      <a:pt x="1746" y="3267"/>
                    </a:cubicBezTo>
                    <a:cubicBezTo>
                      <a:pt x="1800" y="3348"/>
                      <a:pt x="1895" y="3402"/>
                      <a:pt x="2003" y="3402"/>
                    </a:cubicBezTo>
                    <a:cubicBezTo>
                      <a:pt x="2025" y="3409"/>
                      <a:pt x="2048" y="3413"/>
                      <a:pt x="2071" y="3413"/>
                    </a:cubicBezTo>
                    <a:cubicBezTo>
                      <a:pt x="2128" y="3413"/>
                      <a:pt x="2184" y="3391"/>
                      <a:pt x="2233" y="3361"/>
                    </a:cubicBezTo>
                    <a:cubicBezTo>
                      <a:pt x="2314" y="3307"/>
                      <a:pt x="2395" y="3240"/>
                      <a:pt x="2436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493" y="926"/>
                      <a:pt x="4452" y="709"/>
                      <a:pt x="4317" y="533"/>
                    </a:cubicBezTo>
                    <a:cubicBezTo>
                      <a:pt x="4181" y="371"/>
                      <a:pt x="3978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9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597" y="330"/>
                      <a:pt x="1543" y="236"/>
                      <a:pt x="1462" y="154"/>
                    </a:cubicBezTo>
                    <a:cubicBezTo>
                      <a:pt x="1353" y="73"/>
                      <a:pt x="1232" y="19"/>
                      <a:pt x="1110" y="19"/>
                    </a:cubicBezTo>
                    <a:cubicBezTo>
                      <a:pt x="1057" y="7"/>
                      <a:pt x="1003" y="1"/>
                      <a:pt x="95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7" name="Google Shape;3217;p15"/>
              <p:cNvSpPr/>
              <p:nvPr/>
            </p:nvSpPr>
            <p:spPr>
              <a:xfrm>
                <a:off x="6557475" y="2191700"/>
                <a:ext cx="110650" cy="93225"/>
              </a:xfrm>
              <a:custGeom>
                <a:rect b="b" l="l" r="r" t="t"/>
                <a:pathLst>
                  <a:path extrusionOk="0" h="3729" w="4426">
                    <a:moveTo>
                      <a:pt x="3535" y="1"/>
                    </a:moveTo>
                    <a:cubicBezTo>
                      <a:pt x="3516" y="1"/>
                      <a:pt x="3497" y="2"/>
                      <a:pt x="3478" y="3"/>
                    </a:cubicBezTo>
                    <a:cubicBezTo>
                      <a:pt x="3140" y="44"/>
                      <a:pt x="2910" y="179"/>
                      <a:pt x="2815" y="422"/>
                    </a:cubicBezTo>
                    <a:lnTo>
                      <a:pt x="2152" y="1951"/>
                    </a:lnTo>
                    <a:lnTo>
                      <a:pt x="1381" y="477"/>
                    </a:lnTo>
                    <a:cubicBezTo>
                      <a:pt x="1313" y="382"/>
                      <a:pt x="1246" y="301"/>
                      <a:pt x="1151" y="246"/>
                    </a:cubicBezTo>
                    <a:cubicBezTo>
                      <a:pt x="1043" y="179"/>
                      <a:pt x="907" y="152"/>
                      <a:pt x="786" y="152"/>
                    </a:cubicBezTo>
                    <a:cubicBezTo>
                      <a:pt x="501" y="192"/>
                      <a:pt x="312" y="260"/>
                      <a:pt x="190" y="409"/>
                    </a:cubicBezTo>
                    <a:cubicBezTo>
                      <a:pt x="55" y="585"/>
                      <a:pt x="1" y="801"/>
                      <a:pt x="41" y="1018"/>
                    </a:cubicBezTo>
                    <a:lnTo>
                      <a:pt x="177" y="3264"/>
                    </a:lnTo>
                    <a:cubicBezTo>
                      <a:pt x="163" y="3413"/>
                      <a:pt x="217" y="3548"/>
                      <a:pt x="312" y="3656"/>
                    </a:cubicBezTo>
                    <a:cubicBezTo>
                      <a:pt x="385" y="3709"/>
                      <a:pt x="475" y="3729"/>
                      <a:pt x="568" y="3729"/>
                    </a:cubicBezTo>
                    <a:cubicBezTo>
                      <a:pt x="595" y="3729"/>
                      <a:pt x="623" y="3727"/>
                      <a:pt x="650" y="3724"/>
                    </a:cubicBezTo>
                    <a:cubicBezTo>
                      <a:pt x="758" y="3724"/>
                      <a:pt x="853" y="3683"/>
                      <a:pt x="934" y="3602"/>
                    </a:cubicBezTo>
                    <a:cubicBezTo>
                      <a:pt x="1002" y="3507"/>
                      <a:pt x="1029" y="3399"/>
                      <a:pt x="1016" y="3277"/>
                    </a:cubicBezTo>
                    <a:lnTo>
                      <a:pt x="934" y="1816"/>
                    </a:lnTo>
                    <a:lnTo>
                      <a:pt x="1597" y="2885"/>
                    </a:lnTo>
                    <a:cubicBezTo>
                      <a:pt x="1692" y="3020"/>
                      <a:pt x="1800" y="3156"/>
                      <a:pt x="1922" y="3264"/>
                    </a:cubicBezTo>
                    <a:cubicBezTo>
                      <a:pt x="1981" y="3335"/>
                      <a:pt x="2071" y="3375"/>
                      <a:pt x="2165" y="3375"/>
                    </a:cubicBezTo>
                    <a:cubicBezTo>
                      <a:pt x="2179" y="3375"/>
                      <a:pt x="2193" y="3374"/>
                      <a:pt x="2206" y="3372"/>
                    </a:cubicBezTo>
                    <a:cubicBezTo>
                      <a:pt x="2287" y="3372"/>
                      <a:pt x="2355" y="3332"/>
                      <a:pt x="2423" y="3291"/>
                    </a:cubicBezTo>
                    <a:cubicBezTo>
                      <a:pt x="2490" y="3210"/>
                      <a:pt x="2545" y="3142"/>
                      <a:pt x="2572" y="3047"/>
                    </a:cubicBezTo>
                    <a:lnTo>
                      <a:pt x="3153" y="1681"/>
                    </a:lnTo>
                    <a:lnTo>
                      <a:pt x="3221" y="3034"/>
                    </a:lnTo>
                    <a:cubicBezTo>
                      <a:pt x="3221" y="3183"/>
                      <a:pt x="3289" y="3332"/>
                      <a:pt x="3411" y="3440"/>
                    </a:cubicBezTo>
                    <a:cubicBezTo>
                      <a:pt x="3496" y="3504"/>
                      <a:pt x="3599" y="3543"/>
                      <a:pt x="3705" y="3543"/>
                    </a:cubicBezTo>
                    <a:cubicBezTo>
                      <a:pt x="3733" y="3543"/>
                      <a:pt x="3761" y="3540"/>
                      <a:pt x="3789" y="3535"/>
                    </a:cubicBezTo>
                    <a:cubicBezTo>
                      <a:pt x="4222" y="3521"/>
                      <a:pt x="4425" y="3332"/>
                      <a:pt x="4398" y="2993"/>
                    </a:cubicBezTo>
                    <a:lnTo>
                      <a:pt x="4263" y="747"/>
                    </a:lnTo>
                    <a:cubicBezTo>
                      <a:pt x="4277" y="531"/>
                      <a:pt x="4195" y="314"/>
                      <a:pt x="4033" y="179"/>
                    </a:cubicBezTo>
                    <a:cubicBezTo>
                      <a:pt x="3887" y="57"/>
                      <a:pt x="3707" y="1"/>
                      <a:pt x="35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8" name="Google Shape;3218;p15"/>
              <p:cNvSpPr/>
              <p:nvPr/>
            </p:nvSpPr>
            <p:spPr>
              <a:xfrm>
                <a:off x="6680625" y="2173775"/>
                <a:ext cx="87300" cy="97525"/>
              </a:xfrm>
              <a:custGeom>
                <a:rect b="b" l="l" r="r" t="t"/>
                <a:pathLst>
                  <a:path extrusionOk="0" h="3901" w="3492">
                    <a:moveTo>
                      <a:pt x="2412" y="1"/>
                    </a:moveTo>
                    <a:cubicBezTo>
                      <a:pt x="2328" y="1"/>
                      <a:pt x="2245" y="14"/>
                      <a:pt x="2165" y="43"/>
                    </a:cubicBezTo>
                    <a:lnTo>
                      <a:pt x="528" y="422"/>
                    </a:lnTo>
                    <a:cubicBezTo>
                      <a:pt x="149" y="503"/>
                      <a:pt x="0" y="761"/>
                      <a:pt x="95" y="1166"/>
                    </a:cubicBezTo>
                    <a:lnTo>
                      <a:pt x="595" y="3277"/>
                    </a:lnTo>
                    <a:cubicBezTo>
                      <a:pt x="622" y="3480"/>
                      <a:pt x="717" y="3670"/>
                      <a:pt x="866" y="3819"/>
                    </a:cubicBezTo>
                    <a:cubicBezTo>
                      <a:pt x="953" y="3871"/>
                      <a:pt x="1058" y="3901"/>
                      <a:pt x="1164" y="3901"/>
                    </a:cubicBezTo>
                    <a:cubicBezTo>
                      <a:pt x="1223" y="3901"/>
                      <a:pt x="1282" y="3892"/>
                      <a:pt x="1340" y="3873"/>
                    </a:cubicBezTo>
                    <a:lnTo>
                      <a:pt x="2977" y="3480"/>
                    </a:lnTo>
                    <a:cubicBezTo>
                      <a:pt x="3126" y="3453"/>
                      <a:pt x="3275" y="3386"/>
                      <a:pt x="3383" y="3291"/>
                    </a:cubicBezTo>
                    <a:cubicBezTo>
                      <a:pt x="3464" y="3183"/>
                      <a:pt x="3491" y="3047"/>
                      <a:pt x="3450" y="2925"/>
                    </a:cubicBezTo>
                    <a:cubicBezTo>
                      <a:pt x="3437" y="2804"/>
                      <a:pt x="3356" y="2695"/>
                      <a:pt x="3247" y="2655"/>
                    </a:cubicBezTo>
                    <a:cubicBezTo>
                      <a:pt x="3185" y="2636"/>
                      <a:pt x="3119" y="2626"/>
                      <a:pt x="3053" y="2626"/>
                    </a:cubicBezTo>
                    <a:cubicBezTo>
                      <a:pt x="2977" y="2626"/>
                      <a:pt x="2901" y="2639"/>
                      <a:pt x="2828" y="2668"/>
                    </a:cubicBezTo>
                    <a:lnTo>
                      <a:pt x="1746" y="2925"/>
                    </a:lnTo>
                    <a:lnTo>
                      <a:pt x="1610" y="2384"/>
                    </a:lnTo>
                    <a:lnTo>
                      <a:pt x="2422" y="2195"/>
                    </a:lnTo>
                    <a:cubicBezTo>
                      <a:pt x="2557" y="2168"/>
                      <a:pt x="2693" y="2114"/>
                      <a:pt x="2801" y="2019"/>
                    </a:cubicBezTo>
                    <a:cubicBezTo>
                      <a:pt x="2896" y="1965"/>
                      <a:pt x="2923" y="1843"/>
                      <a:pt x="2882" y="1748"/>
                    </a:cubicBezTo>
                    <a:cubicBezTo>
                      <a:pt x="2842" y="1613"/>
                      <a:pt x="2787" y="1518"/>
                      <a:pt x="2706" y="1478"/>
                    </a:cubicBezTo>
                    <a:cubicBezTo>
                      <a:pt x="2645" y="1464"/>
                      <a:pt x="2581" y="1457"/>
                      <a:pt x="2515" y="1457"/>
                    </a:cubicBezTo>
                    <a:cubicBezTo>
                      <a:pt x="2449" y="1457"/>
                      <a:pt x="2381" y="1464"/>
                      <a:pt x="2314" y="1478"/>
                    </a:cubicBezTo>
                    <a:lnTo>
                      <a:pt x="1434" y="1681"/>
                    </a:lnTo>
                    <a:lnTo>
                      <a:pt x="1299" y="1099"/>
                    </a:lnTo>
                    <a:lnTo>
                      <a:pt x="2409" y="842"/>
                    </a:lnTo>
                    <a:cubicBezTo>
                      <a:pt x="2544" y="828"/>
                      <a:pt x="2693" y="761"/>
                      <a:pt x="2787" y="652"/>
                    </a:cubicBezTo>
                    <a:cubicBezTo>
                      <a:pt x="2869" y="558"/>
                      <a:pt x="2882" y="422"/>
                      <a:pt x="2842" y="314"/>
                    </a:cubicBezTo>
                    <a:cubicBezTo>
                      <a:pt x="2828" y="192"/>
                      <a:pt x="2733" y="84"/>
                      <a:pt x="2625" y="30"/>
                    </a:cubicBezTo>
                    <a:cubicBezTo>
                      <a:pt x="2556" y="11"/>
                      <a:pt x="2484" y="1"/>
                      <a:pt x="24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9" name="Google Shape;3219;p15"/>
              <p:cNvSpPr/>
              <p:nvPr/>
            </p:nvSpPr>
            <p:spPr>
              <a:xfrm>
                <a:off x="6765175" y="2145050"/>
                <a:ext cx="100850" cy="98425"/>
              </a:xfrm>
              <a:custGeom>
                <a:rect b="b" l="l" r="r" t="t"/>
                <a:pathLst>
                  <a:path extrusionOk="0" h="3937" w="4034">
                    <a:moveTo>
                      <a:pt x="1760" y="759"/>
                    </a:moveTo>
                    <a:cubicBezTo>
                      <a:pt x="1895" y="759"/>
                      <a:pt x="2017" y="854"/>
                      <a:pt x="2071" y="989"/>
                    </a:cubicBezTo>
                    <a:cubicBezTo>
                      <a:pt x="2152" y="1111"/>
                      <a:pt x="2152" y="1287"/>
                      <a:pt x="2044" y="1395"/>
                    </a:cubicBezTo>
                    <a:cubicBezTo>
                      <a:pt x="1909" y="1544"/>
                      <a:pt x="1746" y="1666"/>
                      <a:pt x="1557" y="1747"/>
                    </a:cubicBezTo>
                    <a:lnTo>
                      <a:pt x="1164" y="935"/>
                    </a:lnTo>
                    <a:cubicBezTo>
                      <a:pt x="1354" y="841"/>
                      <a:pt x="1557" y="773"/>
                      <a:pt x="1760" y="759"/>
                    </a:cubicBezTo>
                    <a:close/>
                    <a:moveTo>
                      <a:pt x="2106" y="1"/>
                    </a:moveTo>
                    <a:cubicBezTo>
                      <a:pt x="1844" y="1"/>
                      <a:pt x="1588" y="64"/>
                      <a:pt x="1354" y="191"/>
                    </a:cubicBezTo>
                    <a:lnTo>
                      <a:pt x="380" y="665"/>
                    </a:lnTo>
                    <a:cubicBezTo>
                      <a:pt x="231" y="732"/>
                      <a:pt x="123" y="854"/>
                      <a:pt x="55" y="989"/>
                    </a:cubicBezTo>
                    <a:cubicBezTo>
                      <a:pt x="1" y="1152"/>
                      <a:pt x="14" y="1328"/>
                      <a:pt x="109" y="1477"/>
                    </a:cubicBezTo>
                    <a:lnTo>
                      <a:pt x="1056" y="3439"/>
                    </a:lnTo>
                    <a:cubicBezTo>
                      <a:pt x="1124" y="3628"/>
                      <a:pt x="1246" y="3790"/>
                      <a:pt x="1422" y="3899"/>
                    </a:cubicBezTo>
                    <a:cubicBezTo>
                      <a:pt x="1483" y="3924"/>
                      <a:pt x="1546" y="3936"/>
                      <a:pt x="1608" y="3936"/>
                    </a:cubicBezTo>
                    <a:cubicBezTo>
                      <a:pt x="1711" y="3936"/>
                      <a:pt x="1811" y="3903"/>
                      <a:pt x="1895" y="3844"/>
                    </a:cubicBezTo>
                    <a:cubicBezTo>
                      <a:pt x="2274" y="3682"/>
                      <a:pt x="2342" y="3357"/>
                      <a:pt x="2112" y="2897"/>
                    </a:cubicBezTo>
                    <a:lnTo>
                      <a:pt x="1895" y="2451"/>
                    </a:lnTo>
                    <a:lnTo>
                      <a:pt x="2152" y="2315"/>
                    </a:lnTo>
                    <a:cubicBezTo>
                      <a:pt x="2233" y="2261"/>
                      <a:pt x="2328" y="2248"/>
                      <a:pt x="2423" y="2248"/>
                    </a:cubicBezTo>
                    <a:cubicBezTo>
                      <a:pt x="2518" y="2261"/>
                      <a:pt x="2599" y="2302"/>
                      <a:pt x="2653" y="2383"/>
                    </a:cubicBezTo>
                    <a:cubicBezTo>
                      <a:pt x="2775" y="2505"/>
                      <a:pt x="2869" y="2640"/>
                      <a:pt x="2924" y="2803"/>
                    </a:cubicBezTo>
                    <a:cubicBezTo>
                      <a:pt x="2978" y="2938"/>
                      <a:pt x="3099" y="3033"/>
                      <a:pt x="3235" y="3087"/>
                    </a:cubicBezTo>
                    <a:cubicBezTo>
                      <a:pt x="3272" y="3093"/>
                      <a:pt x="3310" y="3097"/>
                      <a:pt x="3348" y="3097"/>
                    </a:cubicBezTo>
                    <a:cubicBezTo>
                      <a:pt x="3464" y="3097"/>
                      <a:pt x="3583" y="3066"/>
                      <a:pt x="3695" y="3006"/>
                    </a:cubicBezTo>
                    <a:cubicBezTo>
                      <a:pt x="3790" y="2951"/>
                      <a:pt x="3884" y="2884"/>
                      <a:pt x="3952" y="2803"/>
                    </a:cubicBezTo>
                    <a:cubicBezTo>
                      <a:pt x="4020" y="2708"/>
                      <a:pt x="4033" y="2600"/>
                      <a:pt x="4006" y="2491"/>
                    </a:cubicBezTo>
                    <a:cubicBezTo>
                      <a:pt x="3992" y="2315"/>
                      <a:pt x="3925" y="2153"/>
                      <a:pt x="3844" y="2004"/>
                    </a:cubicBezTo>
                    <a:cubicBezTo>
                      <a:pt x="3762" y="1815"/>
                      <a:pt x="3614" y="1666"/>
                      <a:pt x="3424" y="1585"/>
                    </a:cubicBezTo>
                    <a:cubicBezTo>
                      <a:pt x="3332" y="1542"/>
                      <a:pt x="3237" y="1522"/>
                      <a:pt x="3143" y="1522"/>
                    </a:cubicBezTo>
                    <a:cubicBezTo>
                      <a:pt x="3058" y="1522"/>
                      <a:pt x="2974" y="1539"/>
                      <a:pt x="2896" y="1571"/>
                    </a:cubicBezTo>
                    <a:cubicBezTo>
                      <a:pt x="3045" y="1449"/>
                      <a:pt x="3154" y="1274"/>
                      <a:pt x="3194" y="1098"/>
                    </a:cubicBezTo>
                    <a:cubicBezTo>
                      <a:pt x="3221" y="895"/>
                      <a:pt x="3194" y="705"/>
                      <a:pt x="3099" y="529"/>
                    </a:cubicBezTo>
                    <a:cubicBezTo>
                      <a:pt x="2964" y="259"/>
                      <a:pt x="2707" y="69"/>
                      <a:pt x="2409" y="29"/>
                    </a:cubicBezTo>
                    <a:cubicBezTo>
                      <a:pt x="2308" y="10"/>
                      <a:pt x="2206" y="1"/>
                      <a:pt x="21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0" name="Google Shape;3220;p15"/>
            <p:cNvGrpSpPr/>
            <p:nvPr/>
          </p:nvGrpSpPr>
          <p:grpSpPr>
            <a:xfrm>
              <a:off x="5415663" y="1414075"/>
              <a:ext cx="933925" cy="870850"/>
              <a:chOff x="4741175" y="1414075"/>
              <a:chExt cx="933925" cy="870850"/>
            </a:xfrm>
          </p:grpSpPr>
          <p:sp>
            <p:nvSpPr>
              <p:cNvPr id="3221" name="Google Shape;3221;p15"/>
              <p:cNvSpPr/>
              <p:nvPr/>
            </p:nvSpPr>
            <p:spPr>
              <a:xfrm>
                <a:off x="5493250" y="1877025"/>
                <a:ext cx="181350" cy="93800"/>
              </a:xfrm>
              <a:custGeom>
                <a:rect b="b" l="l" r="r" t="t"/>
                <a:pathLst>
                  <a:path extrusionOk="0" h="3752" w="7254">
                    <a:moveTo>
                      <a:pt x="3235" y="1"/>
                    </a:moveTo>
                    <a:cubicBezTo>
                      <a:pt x="2354" y="1"/>
                      <a:pt x="326" y="1346"/>
                      <a:pt x="326" y="1346"/>
                    </a:cubicBezTo>
                    <a:lnTo>
                      <a:pt x="1" y="3646"/>
                    </a:lnTo>
                    <a:lnTo>
                      <a:pt x="1" y="3646"/>
                    </a:lnTo>
                    <a:lnTo>
                      <a:pt x="2883" y="1968"/>
                    </a:lnTo>
                    <a:cubicBezTo>
                      <a:pt x="2883" y="1968"/>
                      <a:pt x="5716" y="3751"/>
                      <a:pt x="6578" y="3751"/>
                    </a:cubicBezTo>
                    <a:cubicBezTo>
                      <a:pt x="6660" y="3751"/>
                      <a:pt x="6724" y="3735"/>
                      <a:pt x="6766" y="3700"/>
                    </a:cubicBezTo>
                    <a:cubicBezTo>
                      <a:pt x="7253" y="3294"/>
                      <a:pt x="4114" y="453"/>
                      <a:pt x="3492" y="60"/>
                    </a:cubicBezTo>
                    <a:cubicBezTo>
                      <a:pt x="3425" y="19"/>
                      <a:pt x="3338" y="1"/>
                      <a:pt x="323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2" name="Google Shape;3222;p15"/>
              <p:cNvSpPr/>
              <p:nvPr/>
            </p:nvSpPr>
            <p:spPr>
              <a:xfrm>
                <a:off x="5483100" y="1960850"/>
                <a:ext cx="192000" cy="103650"/>
              </a:xfrm>
              <a:custGeom>
                <a:rect b="b" l="l" r="r" t="t"/>
                <a:pathLst>
                  <a:path extrusionOk="0" h="4146" w="7680">
                    <a:moveTo>
                      <a:pt x="3899" y="1"/>
                    </a:moveTo>
                    <a:cubicBezTo>
                      <a:pt x="2816" y="1"/>
                      <a:pt x="419" y="968"/>
                      <a:pt x="407" y="1118"/>
                    </a:cubicBezTo>
                    <a:lnTo>
                      <a:pt x="1" y="2810"/>
                    </a:lnTo>
                    <a:lnTo>
                      <a:pt x="1" y="2810"/>
                    </a:lnTo>
                    <a:lnTo>
                      <a:pt x="3830" y="1700"/>
                    </a:lnTo>
                    <a:cubicBezTo>
                      <a:pt x="3830" y="1700"/>
                      <a:pt x="6374" y="4000"/>
                      <a:pt x="7051" y="4136"/>
                    </a:cubicBezTo>
                    <a:cubicBezTo>
                      <a:pt x="7083" y="4142"/>
                      <a:pt x="7113" y="4145"/>
                      <a:pt x="7141" y="4145"/>
                    </a:cubicBezTo>
                    <a:cubicBezTo>
                      <a:pt x="7680" y="4145"/>
                      <a:pt x="7214" y="2922"/>
                      <a:pt x="6699" y="2201"/>
                    </a:cubicBezTo>
                    <a:cubicBezTo>
                      <a:pt x="6158" y="1443"/>
                      <a:pt x="5062" y="212"/>
                      <a:pt x="4141" y="22"/>
                    </a:cubicBezTo>
                    <a:cubicBezTo>
                      <a:pt x="4071" y="8"/>
                      <a:pt x="3990" y="1"/>
                      <a:pt x="389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3" name="Google Shape;3223;p15"/>
              <p:cNvSpPr/>
              <p:nvPr/>
            </p:nvSpPr>
            <p:spPr>
              <a:xfrm>
                <a:off x="5471275" y="2032950"/>
                <a:ext cx="183700" cy="114675"/>
              </a:xfrm>
              <a:custGeom>
                <a:rect b="b" l="l" r="r" t="t"/>
                <a:pathLst>
                  <a:path extrusionOk="0" h="4587" w="7348">
                    <a:moveTo>
                      <a:pt x="3043" y="0"/>
                    </a:moveTo>
                    <a:cubicBezTo>
                      <a:pt x="1937" y="0"/>
                      <a:pt x="880" y="115"/>
                      <a:pt x="880" y="115"/>
                    </a:cubicBezTo>
                    <a:lnTo>
                      <a:pt x="0" y="1955"/>
                    </a:lnTo>
                    <a:lnTo>
                      <a:pt x="4466" y="1874"/>
                    </a:lnTo>
                    <a:cubicBezTo>
                      <a:pt x="4466" y="1874"/>
                      <a:pt x="5835" y="4587"/>
                      <a:pt x="6570" y="4587"/>
                    </a:cubicBezTo>
                    <a:cubicBezTo>
                      <a:pt x="6591" y="4587"/>
                      <a:pt x="6611" y="4585"/>
                      <a:pt x="6631" y="4580"/>
                    </a:cubicBezTo>
                    <a:cubicBezTo>
                      <a:pt x="7348" y="4404"/>
                      <a:pt x="5995" y="1401"/>
                      <a:pt x="5480" y="535"/>
                    </a:cubicBezTo>
                    <a:cubicBezTo>
                      <a:pt x="5234" y="108"/>
                      <a:pt x="4115" y="0"/>
                      <a:pt x="304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4" name="Google Shape;3224;p15"/>
              <p:cNvSpPr/>
              <p:nvPr/>
            </p:nvSpPr>
            <p:spPr>
              <a:xfrm>
                <a:off x="5433525" y="1626950"/>
                <a:ext cx="89200" cy="117400"/>
              </a:xfrm>
              <a:custGeom>
                <a:rect b="b" l="l" r="r" t="t"/>
                <a:pathLst>
                  <a:path extrusionOk="0" h="4696" w="3568">
                    <a:moveTo>
                      <a:pt x="1196" y="1"/>
                    </a:moveTo>
                    <a:cubicBezTo>
                      <a:pt x="637" y="1"/>
                      <a:pt x="1" y="536"/>
                      <a:pt x="441" y="2499"/>
                    </a:cubicBezTo>
                    <a:cubicBezTo>
                      <a:pt x="617" y="3230"/>
                      <a:pt x="834" y="3961"/>
                      <a:pt x="1091" y="4664"/>
                    </a:cubicBezTo>
                    <a:cubicBezTo>
                      <a:pt x="1244" y="4686"/>
                      <a:pt x="1392" y="4696"/>
                      <a:pt x="1533" y="4696"/>
                    </a:cubicBezTo>
                    <a:cubicBezTo>
                      <a:pt x="2812" y="4696"/>
                      <a:pt x="3567" y="3885"/>
                      <a:pt x="3323" y="3568"/>
                    </a:cubicBezTo>
                    <a:cubicBezTo>
                      <a:pt x="3053" y="3216"/>
                      <a:pt x="3053" y="1809"/>
                      <a:pt x="3080" y="1471"/>
                    </a:cubicBezTo>
                    <a:cubicBezTo>
                      <a:pt x="3120" y="1133"/>
                      <a:pt x="2877" y="1200"/>
                      <a:pt x="2647" y="1146"/>
                    </a:cubicBezTo>
                    <a:cubicBezTo>
                      <a:pt x="2403" y="1092"/>
                      <a:pt x="1957" y="673"/>
                      <a:pt x="1713" y="348"/>
                    </a:cubicBezTo>
                    <a:cubicBezTo>
                      <a:pt x="1605" y="213"/>
                      <a:pt x="1470" y="91"/>
                      <a:pt x="1321" y="10"/>
                    </a:cubicBezTo>
                    <a:cubicBezTo>
                      <a:pt x="1280" y="4"/>
                      <a:pt x="1238" y="1"/>
                      <a:pt x="119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5" name="Google Shape;3225;p15"/>
              <p:cNvSpPr/>
              <p:nvPr/>
            </p:nvSpPr>
            <p:spPr>
              <a:xfrm>
                <a:off x="5450975" y="1745225"/>
                <a:ext cx="124175" cy="161450"/>
              </a:xfrm>
              <a:custGeom>
                <a:rect b="b" l="l" r="r" t="t"/>
                <a:pathLst>
                  <a:path extrusionOk="0" h="6458" w="4967">
                    <a:moveTo>
                      <a:pt x="3239" y="1474"/>
                    </a:moveTo>
                    <a:lnTo>
                      <a:pt x="3239" y="1474"/>
                    </a:lnTo>
                    <a:cubicBezTo>
                      <a:pt x="3238" y="1479"/>
                      <a:pt x="3236" y="1484"/>
                      <a:pt x="3234" y="1489"/>
                    </a:cubicBezTo>
                    <a:cubicBezTo>
                      <a:pt x="3236" y="1484"/>
                      <a:pt x="3237" y="1479"/>
                      <a:pt x="3239" y="1474"/>
                    </a:cubicBezTo>
                    <a:close/>
                    <a:moveTo>
                      <a:pt x="2906" y="2678"/>
                    </a:moveTo>
                    <a:cubicBezTo>
                      <a:pt x="2896" y="2705"/>
                      <a:pt x="2888" y="2733"/>
                      <a:pt x="2883" y="2761"/>
                    </a:cubicBezTo>
                    <a:cubicBezTo>
                      <a:pt x="2893" y="2724"/>
                      <a:pt x="2901" y="2697"/>
                      <a:pt x="2906" y="2678"/>
                    </a:cubicBezTo>
                    <a:close/>
                    <a:moveTo>
                      <a:pt x="4127" y="1"/>
                    </a:moveTo>
                    <a:cubicBezTo>
                      <a:pt x="3667" y="14"/>
                      <a:pt x="3288" y="380"/>
                      <a:pt x="3275" y="853"/>
                    </a:cubicBezTo>
                    <a:cubicBezTo>
                      <a:pt x="3261" y="1029"/>
                      <a:pt x="3261" y="1205"/>
                      <a:pt x="3248" y="1368"/>
                    </a:cubicBezTo>
                    <a:cubicBezTo>
                      <a:pt x="3248" y="1376"/>
                      <a:pt x="3248" y="1384"/>
                      <a:pt x="3248" y="1392"/>
                    </a:cubicBezTo>
                    <a:lnTo>
                      <a:pt x="3248" y="1392"/>
                    </a:lnTo>
                    <a:cubicBezTo>
                      <a:pt x="3244" y="1400"/>
                      <a:pt x="3238" y="1415"/>
                      <a:pt x="3234" y="1435"/>
                    </a:cubicBezTo>
                    <a:cubicBezTo>
                      <a:pt x="3221" y="1530"/>
                      <a:pt x="3207" y="1638"/>
                      <a:pt x="3180" y="1719"/>
                    </a:cubicBezTo>
                    <a:cubicBezTo>
                      <a:pt x="3140" y="2017"/>
                      <a:pt x="3058" y="2301"/>
                      <a:pt x="2964" y="2572"/>
                    </a:cubicBezTo>
                    <a:cubicBezTo>
                      <a:pt x="2946" y="2595"/>
                      <a:pt x="2931" y="2621"/>
                      <a:pt x="2919" y="2649"/>
                    </a:cubicBezTo>
                    <a:lnTo>
                      <a:pt x="2919" y="2649"/>
                    </a:lnTo>
                    <a:cubicBezTo>
                      <a:pt x="2920" y="2644"/>
                      <a:pt x="2920" y="2641"/>
                      <a:pt x="2919" y="2641"/>
                    </a:cubicBezTo>
                    <a:lnTo>
                      <a:pt x="2919" y="2641"/>
                    </a:lnTo>
                    <a:cubicBezTo>
                      <a:pt x="2918" y="2641"/>
                      <a:pt x="2914" y="2651"/>
                      <a:pt x="2906" y="2678"/>
                    </a:cubicBezTo>
                    <a:lnTo>
                      <a:pt x="2906" y="2678"/>
                    </a:lnTo>
                    <a:cubicBezTo>
                      <a:pt x="2910" y="2668"/>
                      <a:pt x="2914" y="2658"/>
                      <a:pt x="2919" y="2649"/>
                    </a:cubicBezTo>
                    <a:lnTo>
                      <a:pt x="2919" y="2649"/>
                    </a:lnTo>
                    <a:cubicBezTo>
                      <a:pt x="2914" y="2672"/>
                      <a:pt x="2897" y="2740"/>
                      <a:pt x="2883" y="2775"/>
                    </a:cubicBezTo>
                    <a:lnTo>
                      <a:pt x="2666" y="3140"/>
                    </a:lnTo>
                    <a:cubicBezTo>
                      <a:pt x="2612" y="3248"/>
                      <a:pt x="2558" y="3357"/>
                      <a:pt x="2490" y="3451"/>
                    </a:cubicBezTo>
                    <a:lnTo>
                      <a:pt x="2382" y="3587"/>
                    </a:lnTo>
                    <a:cubicBezTo>
                      <a:pt x="2372" y="3598"/>
                      <a:pt x="2368" y="3603"/>
                      <a:pt x="2368" y="3603"/>
                    </a:cubicBezTo>
                    <a:cubicBezTo>
                      <a:pt x="2366" y="3603"/>
                      <a:pt x="2432" y="3518"/>
                      <a:pt x="2429" y="3518"/>
                    </a:cubicBezTo>
                    <a:lnTo>
                      <a:pt x="2429" y="3518"/>
                    </a:lnTo>
                    <a:cubicBezTo>
                      <a:pt x="2428" y="3518"/>
                      <a:pt x="2416" y="3533"/>
                      <a:pt x="2382" y="3573"/>
                    </a:cubicBezTo>
                    <a:cubicBezTo>
                      <a:pt x="2247" y="3736"/>
                      <a:pt x="2098" y="3911"/>
                      <a:pt x="1949" y="4060"/>
                    </a:cubicBezTo>
                    <a:lnTo>
                      <a:pt x="1732" y="4250"/>
                    </a:lnTo>
                    <a:lnTo>
                      <a:pt x="1732" y="4250"/>
                    </a:lnTo>
                    <a:lnTo>
                      <a:pt x="1732" y="4250"/>
                    </a:lnTo>
                    <a:lnTo>
                      <a:pt x="1665" y="4290"/>
                    </a:lnTo>
                    <a:cubicBezTo>
                      <a:pt x="1421" y="4466"/>
                      <a:pt x="1178" y="4615"/>
                      <a:pt x="921" y="4737"/>
                    </a:cubicBezTo>
                    <a:lnTo>
                      <a:pt x="853" y="4764"/>
                    </a:lnTo>
                    <a:lnTo>
                      <a:pt x="745" y="4804"/>
                    </a:lnTo>
                    <a:cubicBezTo>
                      <a:pt x="325" y="4926"/>
                      <a:pt x="0" y="5400"/>
                      <a:pt x="149" y="5833"/>
                    </a:cubicBezTo>
                    <a:cubicBezTo>
                      <a:pt x="251" y="6207"/>
                      <a:pt x="591" y="6457"/>
                      <a:pt x="968" y="6457"/>
                    </a:cubicBezTo>
                    <a:cubicBezTo>
                      <a:pt x="1042" y="6457"/>
                      <a:pt x="1116" y="6448"/>
                      <a:pt x="1191" y="6428"/>
                    </a:cubicBezTo>
                    <a:cubicBezTo>
                      <a:pt x="2707" y="5995"/>
                      <a:pt x="3911" y="4669"/>
                      <a:pt x="4493" y="3248"/>
                    </a:cubicBezTo>
                    <a:cubicBezTo>
                      <a:pt x="4790" y="2477"/>
                      <a:pt x="4953" y="1665"/>
                      <a:pt x="4966" y="853"/>
                    </a:cubicBezTo>
                    <a:cubicBezTo>
                      <a:pt x="4966" y="380"/>
                      <a:pt x="4587" y="14"/>
                      <a:pt x="412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6" name="Google Shape;3226;p15"/>
              <p:cNvSpPr/>
              <p:nvPr/>
            </p:nvSpPr>
            <p:spPr>
              <a:xfrm>
                <a:off x="4906925" y="1610250"/>
                <a:ext cx="97675" cy="116825"/>
              </a:xfrm>
              <a:custGeom>
                <a:rect b="b" l="l" r="r" t="t"/>
                <a:pathLst>
                  <a:path extrusionOk="0" h="4673" w="3907">
                    <a:moveTo>
                      <a:pt x="2639" y="1"/>
                    </a:moveTo>
                    <a:cubicBezTo>
                      <a:pt x="2631" y="1"/>
                      <a:pt x="2623" y="1"/>
                      <a:pt x="2616" y="1"/>
                    </a:cubicBezTo>
                    <a:cubicBezTo>
                      <a:pt x="2454" y="69"/>
                      <a:pt x="2305" y="177"/>
                      <a:pt x="2196" y="312"/>
                    </a:cubicBezTo>
                    <a:cubicBezTo>
                      <a:pt x="1926" y="610"/>
                      <a:pt x="1439" y="989"/>
                      <a:pt x="1195" y="1016"/>
                    </a:cubicBezTo>
                    <a:cubicBezTo>
                      <a:pt x="965" y="1056"/>
                      <a:pt x="722" y="948"/>
                      <a:pt x="722" y="1314"/>
                    </a:cubicBezTo>
                    <a:cubicBezTo>
                      <a:pt x="722" y="1665"/>
                      <a:pt x="600" y="3032"/>
                      <a:pt x="302" y="3370"/>
                    </a:cubicBezTo>
                    <a:cubicBezTo>
                      <a:pt x="1" y="3698"/>
                      <a:pt x="816" y="4672"/>
                      <a:pt x="2281" y="4672"/>
                    </a:cubicBezTo>
                    <a:cubicBezTo>
                      <a:pt x="2329" y="4672"/>
                      <a:pt x="2377" y="4671"/>
                      <a:pt x="2426" y="4669"/>
                    </a:cubicBezTo>
                    <a:cubicBezTo>
                      <a:pt x="2751" y="3993"/>
                      <a:pt x="3035" y="3276"/>
                      <a:pt x="3265" y="2558"/>
                    </a:cubicBezTo>
                    <a:cubicBezTo>
                      <a:pt x="3907" y="528"/>
                      <a:pt x="3229" y="1"/>
                      <a:pt x="263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7" name="Google Shape;3227;p15"/>
              <p:cNvSpPr/>
              <p:nvPr/>
            </p:nvSpPr>
            <p:spPr>
              <a:xfrm>
                <a:off x="4849850" y="1720200"/>
                <a:ext cx="113350" cy="168325"/>
              </a:xfrm>
              <a:custGeom>
                <a:rect b="b" l="l" r="r" t="t"/>
                <a:pathLst>
                  <a:path extrusionOk="0" h="6733" w="4534">
                    <a:moveTo>
                      <a:pt x="1787" y="1998"/>
                    </a:moveTo>
                    <a:cubicBezTo>
                      <a:pt x="1787" y="1998"/>
                      <a:pt x="1787" y="2000"/>
                      <a:pt x="1787" y="2003"/>
                    </a:cubicBezTo>
                    <a:cubicBezTo>
                      <a:pt x="1787" y="2012"/>
                      <a:pt x="1788" y="2022"/>
                      <a:pt x="1790" y="2033"/>
                    </a:cubicBezTo>
                    <a:lnTo>
                      <a:pt x="1790" y="2033"/>
                    </a:lnTo>
                    <a:cubicBezTo>
                      <a:pt x="1789" y="2014"/>
                      <a:pt x="1788" y="1998"/>
                      <a:pt x="1787" y="1998"/>
                    </a:cubicBezTo>
                    <a:close/>
                    <a:moveTo>
                      <a:pt x="2066" y="3092"/>
                    </a:moveTo>
                    <a:cubicBezTo>
                      <a:pt x="2068" y="3092"/>
                      <a:pt x="2077" y="3115"/>
                      <a:pt x="2087" y="3140"/>
                    </a:cubicBezTo>
                    <a:lnTo>
                      <a:pt x="2087" y="3140"/>
                    </a:lnTo>
                    <a:lnTo>
                      <a:pt x="2071" y="3113"/>
                    </a:lnTo>
                    <a:cubicBezTo>
                      <a:pt x="2067" y="3098"/>
                      <a:pt x="2065" y="3092"/>
                      <a:pt x="2066" y="3092"/>
                    </a:cubicBezTo>
                    <a:close/>
                    <a:moveTo>
                      <a:pt x="907" y="1"/>
                    </a:moveTo>
                    <a:cubicBezTo>
                      <a:pt x="447" y="14"/>
                      <a:pt x="68" y="393"/>
                      <a:pt x="68" y="853"/>
                    </a:cubicBezTo>
                    <a:cubicBezTo>
                      <a:pt x="1" y="2166"/>
                      <a:pt x="271" y="3546"/>
                      <a:pt x="988" y="4655"/>
                    </a:cubicBezTo>
                    <a:cubicBezTo>
                      <a:pt x="1462" y="5372"/>
                      <a:pt x="2098" y="5968"/>
                      <a:pt x="2842" y="6414"/>
                    </a:cubicBezTo>
                    <a:cubicBezTo>
                      <a:pt x="3018" y="6523"/>
                      <a:pt x="3208" y="6617"/>
                      <a:pt x="3410" y="6685"/>
                    </a:cubicBezTo>
                    <a:cubicBezTo>
                      <a:pt x="3486" y="6718"/>
                      <a:pt x="3565" y="6732"/>
                      <a:pt x="3646" y="6732"/>
                    </a:cubicBezTo>
                    <a:cubicBezTo>
                      <a:pt x="4001" y="6732"/>
                      <a:pt x="4373" y="6442"/>
                      <a:pt x="4439" y="6090"/>
                    </a:cubicBezTo>
                    <a:cubicBezTo>
                      <a:pt x="4534" y="5670"/>
                      <a:pt x="4290" y="5237"/>
                      <a:pt x="3857" y="5061"/>
                    </a:cubicBezTo>
                    <a:lnTo>
                      <a:pt x="3857" y="5061"/>
                    </a:lnTo>
                    <a:cubicBezTo>
                      <a:pt x="3984" y="5108"/>
                      <a:pt x="4034" y="5125"/>
                      <a:pt x="4039" y="5125"/>
                    </a:cubicBezTo>
                    <a:cubicBezTo>
                      <a:pt x="4052" y="5125"/>
                      <a:pt x="3846" y="5040"/>
                      <a:pt x="3762" y="4994"/>
                    </a:cubicBezTo>
                    <a:lnTo>
                      <a:pt x="3465" y="4831"/>
                    </a:lnTo>
                    <a:lnTo>
                      <a:pt x="3289" y="4682"/>
                    </a:lnTo>
                    <a:lnTo>
                      <a:pt x="3343" y="4737"/>
                    </a:lnTo>
                    <a:lnTo>
                      <a:pt x="3248" y="4655"/>
                    </a:lnTo>
                    <a:lnTo>
                      <a:pt x="2842" y="4290"/>
                    </a:lnTo>
                    <a:lnTo>
                      <a:pt x="2653" y="4060"/>
                    </a:lnTo>
                    <a:lnTo>
                      <a:pt x="2572" y="3965"/>
                    </a:lnTo>
                    <a:cubicBezTo>
                      <a:pt x="2436" y="3762"/>
                      <a:pt x="2314" y="3573"/>
                      <a:pt x="2193" y="3356"/>
                    </a:cubicBezTo>
                    <a:lnTo>
                      <a:pt x="2125" y="3208"/>
                    </a:lnTo>
                    <a:lnTo>
                      <a:pt x="2113" y="3186"/>
                    </a:lnTo>
                    <a:lnTo>
                      <a:pt x="2113" y="3186"/>
                    </a:lnTo>
                    <a:cubicBezTo>
                      <a:pt x="2113" y="3185"/>
                      <a:pt x="2112" y="3183"/>
                      <a:pt x="2111" y="3180"/>
                    </a:cubicBezTo>
                    <a:cubicBezTo>
                      <a:pt x="2057" y="3059"/>
                      <a:pt x="2017" y="2923"/>
                      <a:pt x="1976" y="2802"/>
                    </a:cubicBezTo>
                    <a:cubicBezTo>
                      <a:pt x="1922" y="2639"/>
                      <a:pt x="1881" y="2490"/>
                      <a:pt x="1854" y="2342"/>
                    </a:cubicBezTo>
                    <a:lnTo>
                      <a:pt x="1800" y="2098"/>
                    </a:lnTo>
                    <a:cubicBezTo>
                      <a:pt x="1800" y="2080"/>
                      <a:pt x="1794" y="2055"/>
                      <a:pt x="1790" y="2033"/>
                    </a:cubicBezTo>
                    <a:lnTo>
                      <a:pt x="1790" y="2033"/>
                    </a:lnTo>
                    <a:cubicBezTo>
                      <a:pt x="1792" y="2058"/>
                      <a:pt x="1793" y="2089"/>
                      <a:pt x="1793" y="2089"/>
                    </a:cubicBezTo>
                    <a:cubicBezTo>
                      <a:pt x="1792" y="2089"/>
                      <a:pt x="1790" y="2074"/>
                      <a:pt x="1787" y="2030"/>
                    </a:cubicBezTo>
                    <a:cubicBezTo>
                      <a:pt x="1746" y="1638"/>
                      <a:pt x="1733" y="1246"/>
                      <a:pt x="1760" y="853"/>
                    </a:cubicBezTo>
                    <a:cubicBezTo>
                      <a:pt x="1760" y="380"/>
                      <a:pt x="1381" y="1"/>
                      <a:pt x="90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8" name="Google Shape;3228;p15"/>
              <p:cNvSpPr/>
              <p:nvPr/>
            </p:nvSpPr>
            <p:spPr>
              <a:xfrm>
                <a:off x="4741600" y="1865525"/>
                <a:ext cx="181000" cy="94200"/>
              </a:xfrm>
              <a:custGeom>
                <a:rect b="b" l="l" r="r" t="t"/>
                <a:pathLst>
                  <a:path extrusionOk="0" h="3768" w="7240">
                    <a:moveTo>
                      <a:pt x="4009" y="1"/>
                    </a:moveTo>
                    <a:cubicBezTo>
                      <a:pt x="3905" y="1"/>
                      <a:pt x="3817" y="19"/>
                      <a:pt x="3749" y="60"/>
                    </a:cubicBezTo>
                    <a:cubicBezTo>
                      <a:pt x="3113" y="453"/>
                      <a:pt x="1" y="3294"/>
                      <a:pt x="474" y="3713"/>
                    </a:cubicBezTo>
                    <a:cubicBezTo>
                      <a:pt x="515" y="3751"/>
                      <a:pt x="579" y="3767"/>
                      <a:pt x="661" y="3767"/>
                    </a:cubicBezTo>
                    <a:cubicBezTo>
                      <a:pt x="1512" y="3767"/>
                      <a:pt x="4358" y="1968"/>
                      <a:pt x="4358" y="1968"/>
                    </a:cubicBezTo>
                    <a:lnTo>
                      <a:pt x="7240" y="3646"/>
                    </a:lnTo>
                    <a:lnTo>
                      <a:pt x="7240" y="3646"/>
                    </a:lnTo>
                    <a:lnTo>
                      <a:pt x="6915" y="1346"/>
                    </a:lnTo>
                    <a:cubicBezTo>
                      <a:pt x="6915" y="1346"/>
                      <a:pt x="4898" y="1"/>
                      <a:pt x="400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9" name="Google Shape;3229;p15"/>
              <p:cNvSpPr/>
              <p:nvPr/>
            </p:nvSpPr>
            <p:spPr>
              <a:xfrm>
                <a:off x="4741175" y="1949475"/>
                <a:ext cx="191925" cy="103575"/>
              </a:xfrm>
              <a:custGeom>
                <a:rect b="b" l="l" r="r" t="t"/>
                <a:pathLst>
                  <a:path extrusionOk="0" h="4143" w="7677">
                    <a:moveTo>
                      <a:pt x="3726" y="1"/>
                    </a:moveTo>
                    <a:cubicBezTo>
                      <a:pt x="3646" y="1"/>
                      <a:pt x="3573" y="6"/>
                      <a:pt x="3509" y="17"/>
                    </a:cubicBezTo>
                    <a:cubicBezTo>
                      <a:pt x="2589" y="193"/>
                      <a:pt x="1506" y="1438"/>
                      <a:pt x="965" y="2196"/>
                    </a:cubicBezTo>
                    <a:cubicBezTo>
                      <a:pt x="452" y="2926"/>
                      <a:pt x="0" y="4142"/>
                      <a:pt x="529" y="4142"/>
                    </a:cubicBezTo>
                    <a:cubicBezTo>
                      <a:pt x="558" y="4142"/>
                      <a:pt x="591" y="4139"/>
                      <a:pt x="627" y="4131"/>
                    </a:cubicBezTo>
                    <a:cubicBezTo>
                      <a:pt x="1303" y="3982"/>
                      <a:pt x="3847" y="1695"/>
                      <a:pt x="3847" y="1695"/>
                    </a:cubicBezTo>
                    <a:lnTo>
                      <a:pt x="7676" y="2832"/>
                    </a:lnTo>
                    <a:lnTo>
                      <a:pt x="7257" y="1113"/>
                    </a:lnTo>
                    <a:cubicBezTo>
                      <a:pt x="7257" y="962"/>
                      <a:pt x="4815" y="1"/>
                      <a:pt x="37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0" name="Google Shape;3230;p15"/>
              <p:cNvSpPr/>
              <p:nvPr/>
            </p:nvSpPr>
            <p:spPr>
              <a:xfrm>
                <a:off x="4761225" y="2021575"/>
                <a:ext cx="183700" cy="114525"/>
              </a:xfrm>
              <a:custGeom>
                <a:rect b="b" l="l" r="r" t="t"/>
                <a:pathLst>
                  <a:path extrusionOk="0" h="4581" w="7348">
                    <a:moveTo>
                      <a:pt x="4315" y="0"/>
                    </a:moveTo>
                    <a:cubicBezTo>
                      <a:pt x="3233" y="0"/>
                      <a:pt x="2096" y="107"/>
                      <a:pt x="1841" y="530"/>
                    </a:cubicBezTo>
                    <a:cubicBezTo>
                      <a:pt x="1340" y="1396"/>
                      <a:pt x="0" y="4426"/>
                      <a:pt x="704" y="4575"/>
                    </a:cubicBezTo>
                    <a:cubicBezTo>
                      <a:pt x="722" y="4579"/>
                      <a:pt x="740" y="4581"/>
                      <a:pt x="758" y="4581"/>
                    </a:cubicBezTo>
                    <a:cubicBezTo>
                      <a:pt x="1469" y="4581"/>
                      <a:pt x="2883" y="1869"/>
                      <a:pt x="2883" y="1869"/>
                    </a:cubicBezTo>
                    <a:lnTo>
                      <a:pt x="7348" y="1950"/>
                    </a:lnTo>
                    <a:lnTo>
                      <a:pt x="6455" y="110"/>
                    </a:lnTo>
                    <a:cubicBezTo>
                      <a:pt x="6455" y="110"/>
                      <a:pt x="5414" y="0"/>
                      <a:pt x="431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1" name="Google Shape;3231;p15"/>
              <p:cNvSpPr/>
              <p:nvPr/>
            </p:nvSpPr>
            <p:spPr>
              <a:xfrm>
                <a:off x="4908375" y="1741525"/>
                <a:ext cx="595400" cy="416775"/>
              </a:xfrm>
              <a:custGeom>
                <a:rect b="b" l="l" r="r" t="t"/>
                <a:pathLst>
                  <a:path extrusionOk="0" h="16671" w="23816">
                    <a:moveTo>
                      <a:pt x="4926" y="0"/>
                    </a:moveTo>
                    <a:cubicBezTo>
                      <a:pt x="2193" y="0"/>
                      <a:pt x="1" y="2192"/>
                      <a:pt x="1" y="4925"/>
                    </a:cubicBezTo>
                    <a:lnTo>
                      <a:pt x="1" y="11759"/>
                    </a:lnTo>
                    <a:cubicBezTo>
                      <a:pt x="1" y="14478"/>
                      <a:pt x="2193" y="16670"/>
                      <a:pt x="4926" y="16670"/>
                    </a:cubicBezTo>
                    <a:lnTo>
                      <a:pt x="18903" y="16670"/>
                    </a:lnTo>
                    <a:cubicBezTo>
                      <a:pt x="21623" y="16670"/>
                      <a:pt x="23815" y="14478"/>
                      <a:pt x="23815" y="11759"/>
                    </a:cubicBezTo>
                    <a:lnTo>
                      <a:pt x="23815" y="4925"/>
                    </a:lnTo>
                    <a:cubicBezTo>
                      <a:pt x="23815" y="2192"/>
                      <a:pt x="21623" y="0"/>
                      <a:pt x="1890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2" name="Google Shape;3232;p15"/>
              <p:cNvSpPr/>
              <p:nvPr/>
            </p:nvSpPr>
            <p:spPr>
              <a:xfrm>
                <a:off x="5168175" y="1888000"/>
                <a:ext cx="80200" cy="45400"/>
              </a:xfrm>
              <a:custGeom>
                <a:rect b="b" l="l" r="r" t="t"/>
                <a:pathLst>
                  <a:path extrusionOk="0" h="1816" w="3208">
                    <a:moveTo>
                      <a:pt x="210" y="0"/>
                    </a:moveTo>
                    <a:cubicBezTo>
                      <a:pt x="119" y="0"/>
                      <a:pt x="27" y="54"/>
                      <a:pt x="0" y="162"/>
                    </a:cubicBezTo>
                    <a:cubicBezTo>
                      <a:pt x="0" y="852"/>
                      <a:pt x="420" y="1475"/>
                      <a:pt x="1069" y="1718"/>
                    </a:cubicBezTo>
                    <a:cubicBezTo>
                      <a:pt x="1246" y="1784"/>
                      <a:pt x="1428" y="1815"/>
                      <a:pt x="1610" y="1815"/>
                    </a:cubicBezTo>
                    <a:cubicBezTo>
                      <a:pt x="2069" y="1815"/>
                      <a:pt x="2518" y="1613"/>
                      <a:pt x="2828" y="1245"/>
                    </a:cubicBezTo>
                    <a:cubicBezTo>
                      <a:pt x="3072" y="934"/>
                      <a:pt x="3207" y="555"/>
                      <a:pt x="3207" y="162"/>
                    </a:cubicBezTo>
                    <a:cubicBezTo>
                      <a:pt x="3180" y="54"/>
                      <a:pt x="3089" y="0"/>
                      <a:pt x="2998" y="0"/>
                    </a:cubicBezTo>
                    <a:cubicBezTo>
                      <a:pt x="2906" y="0"/>
                      <a:pt x="2815" y="54"/>
                      <a:pt x="2788" y="162"/>
                    </a:cubicBezTo>
                    <a:cubicBezTo>
                      <a:pt x="2788" y="812"/>
                      <a:pt x="2260" y="1340"/>
                      <a:pt x="1611" y="1340"/>
                    </a:cubicBezTo>
                    <a:cubicBezTo>
                      <a:pt x="948" y="1340"/>
                      <a:pt x="420" y="812"/>
                      <a:pt x="420" y="162"/>
                    </a:cubicBezTo>
                    <a:cubicBezTo>
                      <a:pt x="393" y="54"/>
                      <a:pt x="301" y="0"/>
                      <a:pt x="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3" name="Google Shape;3233;p15"/>
              <p:cNvSpPr/>
              <p:nvPr/>
            </p:nvSpPr>
            <p:spPr>
              <a:xfrm>
                <a:off x="4979425" y="1831800"/>
                <a:ext cx="106975" cy="90675"/>
              </a:xfrm>
              <a:custGeom>
                <a:rect b="b" l="l" r="r" t="t"/>
                <a:pathLst>
                  <a:path extrusionOk="0" h="3627" w="4279">
                    <a:moveTo>
                      <a:pt x="2403" y="0"/>
                    </a:moveTo>
                    <a:cubicBezTo>
                      <a:pt x="2378" y="0"/>
                      <a:pt x="2353" y="1"/>
                      <a:pt x="2327" y="2"/>
                    </a:cubicBezTo>
                    <a:cubicBezTo>
                      <a:pt x="704" y="83"/>
                      <a:pt x="0" y="2072"/>
                      <a:pt x="1191" y="3155"/>
                    </a:cubicBezTo>
                    <a:cubicBezTo>
                      <a:pt x="1554" y="3481"/>
                      <a:pt x="1981" y="3627"/>
                      <a:pt x="2398" y="3627"/>
                    </a:cubicBezTo>
                    <a:cubicBezTo>
                      <a:pt x="3365" y="3627"/>
                      <a:pt x="4278" y="2845"/>
                      <a:pt x="4222" y="1720"/>
                    </a:cubicBezTo>
                    <a:cubicBezTo>
                      <a:pt x="4156" y="745"/>
                      <a:pt x="3358" y="0"/>
                      <a:pt x="2403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4" name="Google Shape;3234;p15"/>
              <p:cNvSpPr/>
              <p:nvPr/>
            </p:nvSpPr>
            <p:spPr>
              <a:xfrm>
                <a:off x="4991925" y="1844600"/>
                <a:ext cx="84100" cy="71075"/>
              </a:xfrm>
              <a:custGeom>
                <a:rect b="b" l="l" r="r" t="t"/>
                <a:pathLst>
                  <a:path extrusionOk="0" h="2843" w="3364">
                    <a:moveTo>
                      <a:pt x="1923" y="1"/>
                    </a:moveTo>
                    <a:cubicBezTo>
                      <a:pt x="1891" y="1"/>
                      <a:pt x="1859" y="2"/>
                      <a:pt x="1827" y="4"/>
                    </a:cubicBezTo>
                    <a:cubicBezTo>
                      <a:pt x="555" y="58"/>
                      <a:pt x="1" y="1628"/>
                      <a:pt x="948" y="2480"/>
                    </a:cubicBezTo>
                    <a:cubicBezTo>
                      <a:pt x="1227" y="2731"/>
                      <a:pt x="1556" y="2843"/>
                      <a:pt x="1880" y="2843"/>
                    </a:cubicBezTo>
                    <a:cubicBezTo>
                      <a:pt x="2639" y="2843"/>
                      <a:pt x="3363" y="2226"/>
                      <a:pt x="3316" y="1344"/>
                    </a:cubicBezTo>
                    <a:cubicBezTo>
                      <a:pt x="3277" y="591"/>
                      <a:pt x="2654" y="1"/>
                      <a:pt x="192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5" name="Google Shape;3235;p15"/>
              <p:cNvSpPr/>
              <p:nvPr/>
            </p:nvSpPr>
            <p:spPr>
              <a:xfrm>
                <a:off x="5039625" y="1843650"/>
                <a:ext cx="32175" cy="29375"/>
              </a:xfrm>
              <a:custGeom>
                <a:rect b="b" l="l" r="r" t="t"/>
                <a:pathLst>
                  <a:path extrusionOk="0" h="1175" w="1287">
                    <a:moveTo>
                      <a:pt x="636" y="1"/>
                    </a:moveTo>
                    <a:cubicBezTo>
                      <a:pt x="627" y="1"/>
                      <a:pt x="618" y="1"/>
                      <a:pt x="609" y="1"/>
                    </a:cubicBezTo>
                    <a:cubicBezTo>
                      <a:pt x="258" y="29"/>
                      <a:pt x="1" y="313"/>
                      <a:pt x="14" y="664"/>
                    </a:cubicBezTo>
                    <a:cubicBezTo>
                      <a:pt x="85" y="1008"/>
                      <a:pt x="362" y="1175"/>
                      <a:pt x="639" y="1175"/>
                    </a:cubicBezTo>
                    <a:cubicBezTo>
                      <a:pt x="941" y="1175"/>
                      <a:pt x="1244" y="978"/>
                      <a:pt x="1286" y="597"/>
                    </a:cubicBezTo>
                    <a:cubicBezTo>
                      <a:pt x="1260" y="254"/>
                      <a:pt x="976" y="1"/>
                      <a:pt x="636" y="1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6" name="Google Shape;3236;p15"/>
              <p:cNvSpPr/>
              <p:nvPr/>
            </p:nvSpPr>
            <p:spPr>
              <a:xfrm>
                <a:off x="5317225" y="1843325"/>
                <a:ext cx="107050" cy="90750"/>
              </a:xfrm>
              <a:custGeom>
                <a:rect b="b" l="l" r="r" t="t"/>
                <a:pathLst>
                  <a:path extrusionOk="0" h="3630" w="4282">
                    <a:moveTo>
                      <a:pt x="2389" y="0"/>
                    </a:moveTo>
                    <a:cubicBezTo>
                      <a:pt x="1916" y="0"/>
                      <a:pt x="1434" y="186"/>
                      <a:pt x="1061" y="596"/>
                    </a:cubicBezTo>
                    <a:cubicBezTo>
                      <a:pt x="1" y="1776"/>
                      <a:pt x="861" y="3630"/>
                      <a:pt x="2410" y="3630"/>
                    </a:cubicBezTo>
                    <a:cubicBezTo>
                      <a:pt x="2443" y="3630"/>
                      <a:pt x="2476" y="3629"/>
                      <a:pt x="2509" y="3627"/>
                    </a:cubicBezTo>
                    <a:cubicBezTo>
                      <a:pt x="3510" y="3573"/>
                      <a:pt x="4281" y="2721"/>
                      <a:pt x="4214" y="1733"/>
                    </a:cubicBezTo>
                    <a:cubicBezTo>
                      <a:pt x="4161" y="669"/>
                      <a:pt x="3289" y="0"/>
                      <a:pt x="238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7" name="Google Shape;3237;p15"/>
              <p:cNvSpPr/>
              <p:nvPr/>
            </p:nvSpPr>
            <p:spPr>
              <a:xfrm>
                <a:off x="5340700" y="1856150"/>
                <a:ext cx="72400" cy="70475"/>
              </a:xfrm>
              <a:custGeom>
                <a:rect b="b" l="l" r="r" t="t"/>
                <a:pathLst>
                  <a:path extrusionOk="0" h="2819" w="2896">
                    <a:moveTo>
                      <a:pt x="1455" y="0"/>
                    </a:moveTo>
                    <a:cubicBezTo>
                      <a:pt x="1430" y="0"/>
                      <a:pt x="1405" y="1"/>
                      <a:pt x="1380" y="2"/>
                    </a:cubicBezTo>
                    <a:cubicBezTo>
                      <a:pt x="596" y="43"/>
                      <a:pt x="0" y="706"/>
                      <a:pt x="54" y="1491"/>
                    </a:cubicBezTo>
                    <a:cubicBezTo>
                      <a:pt x="94" y="2237"/>
                      <a:pt x="716" y="2819"/>
                      <a:pt x="1455" y="2819"/>
                    </a:cubicBezTo>
                    <a:cubicBezTo>
                      <a:pt x="1480" y="2819"/>
                      <a:pt x="1504" y="2818"/>
                      <a:pt x="1529" y="2817"/>
                    </a:cubicBezTo>
                    <a:cubicBezTo>
                      <a:pt x="2301" y="2776"/>
                      <a:pt x="2896" y="2113"/>
                      <a:pt x="2855" y="1328"/>
                    </a:cubicBezTo>
                    <a:cubicBezTo>
                      <a:pt x="2816" y="582"/>
                      <a:pt x="2194" y="0"/>
                      <a:pt x="145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8" name="Google Shape;3238;p15"/>
              <p:cNvSpPr/>
              <p:nvPr/>
            </p:nvSpPr>
            <p:spPr>
              <a:xfrm>
                <a:off x="5372150" y="1855175"/>
                <a:ext cx="37575" cy="31500"/>
              </a:xfrm>
              <a:custGeom>
                <a:rect b="b" l="l" r="r" t="t"/>
                <a:pathLst>
                  <a:path extrusionOk="0" h="1260" w="1503">
                    <a:moveTo>
                      <a:pt x="850" y="0"/>
                    </a:moveTo>
                    <a:cubicBezTo>
                      <a:pt x="842" y="0"/>
                      <a:pt x="834" y="0"/>
                      <a:pt x="826" y="1"/>
                    </a:cubicBezTo>
                    <a:cubicBezTo>
                      <a:pt x="0" y="40"/>
                      <a:pt x="53" y="1260"/>
                      <a:pt x="854" y="1260"/>
                    </a:cubicBezTo>
                    <a:cubicBezTo>
                      <a:pt x="867" y="1260"/>
                      <a:pt x="880" y="1260"/>
                      <a:pt x="894" y="1259"/>
                    </a:cubicBezTo>
                    <a:cubicBezTo>
                      <a:pt x="1232" y="1232"/>
                      <a:pt x="1503" y="934"/>
                      <a:pt x="1476" y="596"/>
                    </a:cubicBezTo>
                    <a:cubicBezTo>
                      <a:pt x="1449" y="266"/>
                      <a:pt x="1178" y="0"/>
                      <a:pt x="850" y="0"/>
                    </a:cubicBezTo>
                    <a:close/>
                  </a:path>
                </a:pathLst>
              </a:custGeom>
              <a:solidFill>
                <a:srgbClr val="FC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9" name="Google Shape;3239;p15"/>
              <p:cNvSpPr/>
              <p:nvPr/>
            </p:nvSpPr>
            <p:spPr>
              <a:xfrm>
                <a:off x="5066200" y="1748675"/>
                <a:ext cx="267075" cy="77350"/>
              </a:xfrm>
              <a:custGeom>
                <a:rect b="b" l="l" r="r" t="t"/>
                <a:pathLst>
                  <a:path extrusionOk="0" h="3094" w="10683">
                    <a:moveTo>
                      <a:pt x="7108" y="708"/>
                    </a:moveTo>
                    <a:cubicBezTo>
                      <a:pt x="7237" y="708"/>
                      <a:pt x="7411" y="908"/>
                      <a:pt x="7462" y="1000"/>
                    </a:cubicBezTo>
                    <a:cubicBezTo>
                      <a:pt x="7592" y="1260"/>
                      <a:pt x="7640" y="1561"/>
                      <a:pt x="7586" y="1849"/>
                    </a:cubicBezTo>
                    <a:lnTo>
                      <a:pt x="7586" y="1849"/>
                    </a:lnTo>
                    <a:cubicBezTo>
                      <a:pt x="7484" y="1747"/>
                      <a:pt x="7388" y="1639"/>
                      <a:pt x="7300" y="1527"/>
                    </a:cubicBezTo>
                    <a:cubicBezTo>
                      <a:pt x="7192" y="1365"/>
                      <a:pt x="6894" y="986"/>
                      <a:pt x="7002" y="783"/>
                    </a:cubicBezTo>
                    <a:cubicBezTo>
                      <a:pt x="7029" y="730"/>
                      <a:pt x="7066" y="708"/>
                      <a:pt x="7108" y="708"/>
                    </a:cubicBezTo>
                    <a:close/>
                    <a:moveTo>
                      <a:pt x="3796" y="217"/>
                    </a:moveTo>
                    <a:cubicBezTo>
                      <a:pt x="3827" y="217"/>
                      <a:pt x="3867" y="229"/>
                      <a:pt x="3917" y="255"/>
                    </a:cubicBezTo>
                    <a:cubicBezTo>
                      <a:pt x="4174" y="404"/>
                      <a:pt x="4364" y="621"/>
                      <a:pt x="4485" y="891"/>
                    </a:cubicBezTo>
                    <a:cubicBezTo>
                      <a:pt x="4643" y="1193"/>
                      <a:pt x="4752" y="1560"/>
                      <a:pt x="4730" y="1897"/>
                    </a:cubicBezTo>
                    <a:lnTo>
                      <a:pt x="4730" y="1897"/>
                    </a:lnTo>
                    <a:cubicBezTo>
                      <a:pt x="4573" y="1755"/>
                      <a:pt x="4428" y="1601"/>
                      <a:pt x="4296" y="1433"/>
                    </a:cubicBezTo>
                    <a:cubicBezTo>
                      <a:pt x="4039" y="1162"/>
                      <a:pt x="3836" y="837"/>
                      <a:pt x="3714" y="472"/>
                    </a:cubicBezTo>
                    <a:cubicBezTo>
                      <a:pt x="3683" y="329"/>
                      <a:pt x="3699" y="217"/>
                      <a:pt x="3796" y="217"/>
                    </a:cubicBezTo>
                    <a:close/>
                    <a:moveTo>
                      <a:pt x="3810" y="1"/>
                    </a:moveTo>
                    <a:cubicBezTo>
                      <a:pt x="3665" y="1"/>
                      <a:pt x="3533" y="79"/>
                      <a:pt x="3498" y="255"/>
                    </a:cubicBezTo>
                    <a:cubicBezTo>
                      <a:pt x="3443" y="526"/>
                      <a:pt x="3701" y="986"/>
                      <a:pt x="3876" y="1257"/>
                    </a:cubicBezTo>
                    <a:cubicBezTo>
                      <a:pt x="4109" y="1580"/>
                      <a:pt x="4387" y="1873"/>
                      <a:pt x="4687" y="2142"/>
                    </a:cubicBezTo>
                    <a:lnTo>
                      <a:pt x="4687" y="2142"/>
                    </a:lnTo>
                    <a:cubicBezTo>
                      <a:pt x="4620" y="2371"/>
                      <a:pt x="4473" y="2570"/>
                      <a:pt x="4215" y="2704"/>
                    </a:cubicBezTo>
                    <a:cubicBezTo>
                      <a:pt x="4014" y="2811"/>
                      <a:pt x="3769" y="2858"/>
                      <a:pt x="3506" y="2858"/>
                    </a:cubicBezTo>
                    <a:cubicBezTo>
                      <a:pt x="2830" y="2858"/>
                      <a:pt x="2032" y="2544"/>
                      <a:pt x="1536" y="2096"/>
                    </a:cubicBezTo>
                    <a:cubicBezTo>
                      <a:pt x="1021" y="1636"/>
                      <a:pt x="602" y="1081"/>
                      <a:pt x="291" y="458"/>
                    </a:cubicBezTo>
                    <a:lnTo>
                      <a:pt x="237" y="350"/>
                    </a:lnTo>
                    <a:cubicBezTo>
                      <a:pt x="216" y="317"/>
                      <a:pt x="183" y="303"/>
                      <a:pt x="151" y="303"/>
                    </a:cubicBezTo>
                    <a:cubicBezTo>
                      <a:pt x="77" y="303"/>
                      <a:pt x="0" y="374"/>
                      <a:pt x="47" y="458"/>
                    </a:cubicBezTo>
                    <a:cubicBezTo>
                      <a:pt x="345" y="1067"/>
                      <a:pt x="751" y="1636"/>
                      <a:pt x="1238" y="2109"/>
                    </a:cubicBezTo>
                    <a:cubicBezTo>
                      <a:pt x="1809" y="2660"/>
                      <a:pt x="2589" y="3093"/>
                      <a:pt x="3389" y="3093"/>
                    </a:cubicBezTo>
                    <a:cubicBezTo>
                      <a:pt x="3669" y="3093"/>
                      <a:pt x="3951" y="3040"/>
                      <a:pt x="4228" y="2921"/>
                    </a:cubicBezTo>
                    <a:cubicBezTo>
                      <a:pt x="4591" y="2770"/>
                      <a:pt x="4802" y="2565"/>
                      <a:pt x="4910" y="2333"/>
                    </a:cubicBezTo>
                    <a:lnTo>
                      <a:pt x="4910" y="2333"/>
                    </a:lnTo>
                    <a:cubicBezTo>
                      <a:pt x="4940" y="2358"/>
                      <a:pt x="4969" y="2383"/>
                      <a:pt x="5000" y="2407"/>
                    </a:cubicBezTo>
                    <a:cubicBezTo>
                      <a:pt x="5419" y="2718"/>
                      <a:pt x="5920" y="2907"/>
                      <a:pt x="6447" y="2948"/>
                    </a:cubicBezTo>
                    <a:cubicBezTo>
                      <a:pt x="6460" y="2948"/>
                      <a:pt x="6472" y="2949"/>
                      <a:pt x="6484" y="2949"/>
                    </a:cubicBezTo>
                    <a:cubicBezTo>
                      <a:pt x="6957" y="2949"/>
                      <a:pt x="7387" y="2694"/>
                      <a:pt x="7638" y="2299"/>
                    </a:cubicBezTo>
                    <a:cubicBezTo>
                      <a:pt x="7653" y="2272"/>
                      <a:pt x="7666" y="2246"/>
                      <a:pt x="7679" y="2219"/>
                    </a:cubicBezTo>
                    <a:lnTo>
                      <a:pt x="7679" y="2219"/>
                    </a:lnTo>
                    <a:cubicBezTo>
                      <a:pt x="8074" y="2557"/>
                      <a:pt x="8604" y="2856"/>
                      <a:pt x="9103" y="2856"/>
                    </a:cubicBezTo>
                    <a:cubicBezTo>
                      <a:pt x="9428" y="2856"/>
                      <a:pt x="9739" y="2730"/>
                      <a:pt x="9993" y="2407"/>
                    </a:cubicBezTo>
                    <a:cubicBezTo>
                      <a:pt x="10683" y="1527"/>
                      <a:pt x="9627" y="797"/>
                      <a:pt x="9032" y="404"/>
                    </a:cubicBezTo>
                    <a:cubicBezTo>
                      <a:pt x="8951" y="364"/>
                      <a:pt x="8883" y="323"/>
                      <a:pt x="8815" y="269"/>
                    </a:cubicBezTo>
                    <a:cubicBezTo>
                      <a:pt x="8797" y="259"/>
                      <a:pt x="8779" y="255"/>
                      <a:pt x="8762" y="255"/>
                    </a:cubicBezTo>
                    <a:cubicBezTo>
                      <a:pt x="8663" y="255"/>
                      <a:pt x="8590" y="401"/>
                      <a:pt x="8694" y="458"/>
                    </a:cubicBezTo>
                    <a:cubicBezTo>
                      <a:pt x="9181" y="729"/>
                      <a:pt x="9776" y="1148"/>
                      <a:pt x="9938" y="1690"/>
                    </a:cubicBezTo>
                    <a:cubicBezTo>
                      <a:pt x="10114" y="2231"/>
                      <a:pt x="9762" y="2488"/>
                      <a:pt x="9370" y="2610"/>
                    </a:cubicBezTo>
                    <a:cubicBezTo>
                      <a:pt x="9279" y="2635"/>
                      <a:pt x="9187" y="2646"/>
                      <a:pt x="9096" y="2646"/>
                    </a:cubicBezTo>
                    <a:cubicBezTo>
                      <a:pt x="8793" y="2646"/>
                      <a:pt x="8493" y="2522"/>
                      <a:pt x="8233" y="2366"/>
                    </a:cubicBezTo>
                    <a:cubicBezTo>
                      <a:pt x="8068" y="2264"/>
                      <a:pt x="7908" y="2144"/>
                      <a:pt x="7758" y="2012"/>
                    </a:cubicBezTo>
                    <a:lnTo>
                      <a:pt x="7758" y="2012"/>
                    </a:lnTo>
                    <a:cubicBezTo>
                      <a:pt x="7844" y="1719"/>
                      <a:pt x="7834" y="1405"/>
                      <a:pt x="7733" y="1121"/>
                    </a:cubicBezTo>
                    <a:cubicBezTo>
                      <a:pt x="7638" y="851"/>
                      <a:pt x="7435" y="485"/>
                      <a:pt x="7124" y="485"/>
                    </a:cubicBezTo>
                    <a:cubicBezTo>
                      <a:pt x="6799" y="485"/>
                      <a:pt x="6732" y="810"/>
                      <a:pt x="6813" y="1067"/>
                    </a:cubicBezTo>
                    <a:cubicBezTo>
                      <a:pt x="6971" y="1449"/>
                      <a:pt x="7206" y="1793"/>
                      <a:pt x="7518" y="2073"/>
                    </a:cubicBezTo>
                    <a:lnTo>
                      <a:pt x="7518" y="2073"/>
                    </a:lnTo>
                    <a:cubicBezTo>
                      <a:pt x="7360" y="2428"/>
                      <a:pt x="7020" y="2681"/>
                      <a:pt x="6623" y="2718"/>
                    </a:cubicBezTo>
                    <a:cubicBezTo>
                      <a:pt x="6583" y="2720"/>
                      <a:pt x="6542" y="2722"/>
                      <a:pt x="6501" y="2722"/>
                    </a:cubicBezTo>
                    <a:cubicBezTo>
                      <a:pt x="6096" y="2722"/>
                      <a:pt x="5697" y="2600"/>
                      <a:pt x="5365" y="2366"/>
                    </a:cubicBezTo>
                    <a:cubicBezTo>
                      <a:pt x="5233" y="2287"/>
                      <a:pt x="5105" y="2200"/>
                      <a:pt x="4982" y="2107"/>
                    </a:cubicBezTo>
                    <a:lnTo>
                      <a:pt x="4982" y="2107"/>
                    </a:lnTo>
                    <a:cubicBezTo>
                      <a:pt x="5058" y="1704"/>
                      <a:pt x="4897" y="1248"/>
                      <a:pt x="4702" y="851"/>
                    </a:cubicBezTo>
                    <a:cubicBezTo>
                      <a:pt x="4553" y="526"/>
                      <a:pt x="4337" y="255"/>
                      <a:pt x="4039" y="66"/>
                    </a:cubicBezTo>
                    <a:cubicBezTo>
                      <a:pt x="3968" y="23"/>
                      <a:pt x="3887" y="1"/>
                      <a:pt x="38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0" name="Google Shape;3240;p15"/>
              <p:cNvSpPr/>
              <p:nvPr/>
            </p:nvSpPr>
            <p:spPr>
              <a:xfrm>
                <a:off x="5284875" y="1898825"/>
                <a:ext cx="15925" cy="15900"/>
              </a:xfrm>
              <a:custGeom>
                <a:rect b="b" l="l" r="r" t="t"/>
                <a:pathLst>
                  <a:path extrusionOk="0" h="636" w="637">
                    <a:moveTo>
                      <a:pt x="325" y="0"/>
                    </a:moveTo>
                    <a:cubicBezTo>
                      <a:pt x="136" y="0"/>
                      <a:pt x="1" y="135"/>
                      <a:pt x="1" y="311"/>
                    </a:cubicBezTo>
                    <a:cubicBezTo>
                      <a:pt x="1" y="501"/>
                      <a:pt x="136" y="636"/>
                      <a:pt x="325" y="636"/>
                    </a:cubicBezTo>
                    <a:cubicBezTo>
                      <a:pt x="501" y="636"/>
                      <a:pt x="637" y="501"/>
                      <a:pt x="637" y="311"/>
                    </a:cubicBezTo>
                    <a:cubicBezTo>
                      <a:pt x="637" y="135"/>
                      <a:pt x="501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1" name="Google Shape;3241;p15"/>
              <p:cNvSpPr/>
              <p:nvPr/>
            </p:nvSpPr>
            <p:spPr>
              <a:xfrm>
                <a:off x="5288625" y="1867000"/>
                <a:ext cx="16575" cy="16275"/>
              </a:xfrm>
              <a:custGeom>
                <a:rect b="b" l="l" r="r" t="t"/>
                <a:pathLst>
                  <a:path extrusionOk="0" h="651" w="663">
                    <a:moveTo>
                      <a:pt x="316" y="0"/>
                    </a:moveTo>
                    <a:cubicBezTo>
                      <a:pt x="148" y="0"/>
                      <a:pt x="0" y="144"/>
                      <a:pt x="13" y="326"/>
                    </a:cubicBezTo>
                    <a:cubicBezTo>
                      <a:pt x="13" y="502"/>
                      <a:pt x="162" y="651"/>
                      <a:pt x="338" y="651"/>
                    </a:cubicBezTo>
                    <a:cubicBezTo>
                      <a:pt x="514" y="637"/>
                      <a:pt x="649" y="502"/>
                      <a:pt x="663" y="326"/>
                    </a:cubicBezTo>
                    <a:cubicBezTo>
                      <a:pt x="663" y="150"/>
                      <a:pt x="514" y="1"/>
                      <a:pt x="338" y="1"/>
                    </a:cubicBezTo>
                    <a:cubicBezTo>
                      <a:pt x="330" y="1"/>
                      <a:pt x="323" y="0"/>
                      <a:pt x="3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2" name="Google Shape;3242;p15"/>
              <p:cNvSpPr/>
              <p:nvPr/>
            </p:nvSpPr>
            <p:spPr>
              <a:xfrm>
                <a:off x="5310250" y="1883250"/>
                <a:ext cx="15925" cy="15925"/>
              </a:xfrm>
              <a:custGeom>
                <a:rect b="b" l="l" r="r" t="t"/>
                <a:pathLst>
                  <a:path extrusionOk="0" h="637" w="637">
                    <a:moveTo>
                      <a:pt x="325" y="1"/>
                    </a:moveTo>
                    <a:cubicBezTo>
                      <a:pt x="136" y="1"/>
                      <a:pt x="0" y="136"/>
                      <a:pt x="0" y="312"/>
                    </a:cubicBezTo>
                    <a:cubicBezTo>
                      <a:pt x="0" y="488"/>
                      <a:pt x="136" y="637"/>
                      <a:pt x="325" y="637"/>
                    </a:cubicBezTo>
                    <a:cubicBezTo>
                      <a:pt x="501" y="637"/>
                      <a:pt x="636" y="48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3" name="Google Shape;3243;p15"/>
              <p:cNvSpPr/>
              <p:nvPr/>
            </p:nvSpPr>
            <p:spPr>
              <a:xfrm>
                <a:off x="5125225" y="1861925"/>
                <a:ext cx="15900" cy="14075"/>
              </a:xfrm>
              <a:custGeom>
                <a:rect b="b" l="l" r="r" t="t"/>
                <a:pathLst>
                  <a:path extrusionOk="0" h="563" w="636">
                    <a:moveTo>
                      <a:pt x="303" y="0"/>
                    </a:moveTo>
                    <a:cubicBezTo>
                      <a:pt x="136" y="0"/>
                      <a:pt x="1" y="144"/>
                      <a:pt x="13" y="326"/>
                    </a:cubicBezTo>
                    <a:cubicBezTo>
                      <a:pt x="53" y="485"/>
                      <a:pt x="187" y="563"/>
                      <a:pt x="321" y="563"/>
                    </a:cubicBezTo>
                    <a:cubicBezTo>
                      <a:pt x="461" y="563"/>
                      <a:pt x="601" y="478"/>
                      <a:pt x="636" y="312"/>
                    </a:cubicBezTo>
                    <a:cubicBezTo>
                      <a:pt x="636" y="136"/>
                      <a:pt x="501" y="1"/>
                      <a:pt x="325" y="1"/>
                    </a:cubicBezTo>
                    <a:cubicBezTo>
                      <a:pt x="317" y="1"/>
                      <a:pt x="310" y="0"/>
                      <a:pt x="3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4" name="Google Shape;3244;p15"/>
              <p:cNvSpPr/>
              <p:nvPr/>
            </p:nvSpPr>
            <p:spPr>
              <a:xfrm>
                <a:off x="5121150" y="1893750"/>
                <a:ext cx="18625" cy="15925"/>
              </a:xfrm>
              <a:custGeom>
                <a:rect b="b" l="l" r="r" t="t"/>
                <a:pathLst>
                  <a:path extrusionOk="0" h="637" w="745">
                    <a:moveTo>
                      <a:pt x="325" y="0"/>
                    </a:moveTo>
                    <a:cubicBezTo>
                      <a:pt x="149" y="0"/>
                      <a:pt x="14" y="149"/>
                      <a:pt x="1" y="325"/>
                    </a:cubicBezTo>
                    <a:cubicBezTo>
                      <a:pt x="14" y="487"/>
                      <a:pt x="149" y="636"/>
                      <a:pt x="325" y="636"/>
                    </a:cubicBezTo>
                    <a:cubicBezTo>
                      <a:pt x="745" y="636"/>
                      <a:pt x="745" y="0"/>
                      <a:pt x="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5" name="Google Shape;3245;p15"/>
              <p:cNvSpPr/>
              <p:nvPr/>
            </p:nvSpPr>
            <p:spPr>
              <a:xfrm>
                <a:off x="5099850" y="1877475"/>
                <a:ext cx="16250" cy="15950"/>
              </a:xfrm>
              <a:custGeom>
                <a:rect b="b" l="l" r="r" t="t"/>
                <a:pathLst>
                  <a:path extrusionOk="0" h="638" w="650">
                    <a:moveTo>
                      <a:pt x="332" y="1"/>
                    </a:moveTo>
                    <a:cubicBezTo>
                      <a:pt x="325" y="1"/>
                      <a:pt x="318" y="1"/>
                      <a:pt x="311" y="2"/>
                    </a:cubicBezTo>
                    <a:cubicBezTo>
                      <a:pt x="135" y="2"/>
                      <a:pt x="0" y="150"/>
                      <a:pt x="14" y="326"/>
                    </a:cubicBezTo>
                    <a:cubicBezTo>
                      <a:pt x="14" y="489"/>
                      <a:pt x="149" y="638"/>
                      <a:pt x="311" y="638"/>
                    </a:cubicBezTo>
                    <a:cubicBezTo>
                      <a:pt x="487" y="638"/>
                      <a:pt x="636" y="502"/>
                      <a:pt x="636" y="326"/>
                    </a:cubicBezTo>
                    <a:cubicBezTo>
                      <a:pt x="649" y="157"/>
                      <a:pt x="500" y="1"/>
                      <a:pt x="3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6" name="Google Shape;3246;p15"/>
              <p:cNvSpPr/>
              <p:nvPr/>
            </p:nvSpPr>
            <p:spPr>
              <a:xfrm>
                <a:off x="4884700" y="1414075"/>
                <a:ext cx="717175" cy="327250"/>
              </a:xfrm>
              <a:custGeom>
                <a:rect b="b" l="l" r="r" t="t"/>
                <a:pathLst>
                  <a:path extrusionOk="0" h="13090" w="28687">
                    <a:moveTo>
                      <a:pt x="12517" y="0"/>
                    </a:moveTo>
                    <a:lnTo>
                      <a:pt x="0" y="122"/>
                    </a:lnTo>
                    <a:cubicBezTo>
                      <a:pt x="163" y="6901"/>
                      <a:pt x="5995" y="12584"/>
                      <a:pt x="13518" y="13058"/>
                    </a:cubicBezTo>
                    <a:cubicBezTo>
                      <a:pt x="13856" y="13079"/>
                      <a:pt x="14192" y="13089"/>
                      <a:pt x="14525" y="13089"/>
                    </a:cubicBezTo>
                    <a:cubicBezTo>
                      <a:pt x="22000" y="13089"/>
                      <a:pt x="28219" y="7796"/>
                      <a:pt x="28659" y="866"/>
                    </a:cubicBezTo>
                    <a:cubicBezTo>
                      <a:pt x="28673" y="663"/>
                      <a:pt x="28686" y="447"/>
                      <a:pt x="28686" y="230"/>
                    </a:cubicBezTo>
                    <a:lnTo>
                      <a:pt x="12517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7" name="Google Shape;3247;p15"/>
              <p:cNvSpPr/>
              <p:nvPr/>
            </p:nvSpPr>
            <p:spPr>
              <a:xfrm>
                <a:off x="5503750" y="1462775"/>
                <a:ext cx="90000" cy="56850"/>
              </a:xfrm>
              <a:custGeom>
                <a:rect b="b" l="l" r="r" t="t"/>
                <a:pathLst>
                  <a:path extrusionOk="0" h="2274" w="3600">
                    <a:moveTo>
                      <a:pt x="176" y="1"/>
                    </a:moveTo>
                    <a:lnTo>
                      <a:pt x="0" y="1015"/>
                    </a:lnTo>
                    <a:lnTo>
                      <a:pt x="3207" y="2274"/>
                    </a:lnTo>
                    <a:cubicBezTo>
                      <a:pt x="3370" y="1827"/>
                      <a:pt x="3505" y="1367"/>
                      <a:pt x="3600" y="894"/>
                    </a:cubicBezTo>
                    <a:lnTo>
                      <a:pt x="176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8" name="Google Shape;3248;p15"/>
              <p:cNvSpPr/>
              <p:nvPr/>
            </p:nvSpPr>
            <p:spPr>
              <a:xfrm>
                <a:off x="5469250" y="1533825"/>
                <a:ext cx="79500" cy="74425"/>
              </a:xfrm>
              <a:custGeom>
                <a:rect b="b" l="l" r="r" t="t"/>
                <a:pathLst>
                  <a:path extrusionOk="0" h="2977" w="3180">
                    <a:moveTo>
                      <a:pt x="501" y="0"/>
                    </a:moveTo>
                    <a:lnTo>
                      <a:pt x="0" y="920"/>
                    </a:lnTo>
                    <a:lnTo>
                      <a:pt x="2585" y="2977"/>
                    </a:lnTo>
                    <a:cubicBezTo>
                      <a:pt x="2801" y="2720"/>
                      <a:pt x="2990" y="2463"/>
                      <a:pt x="3180" y="2179"/>
                    </a:cubicBezTo>
                    <a:lnTo>
                      <a:pt x="501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9" name="Google Shape;3249;p15"/>
              <p:cNvSpPr/>
              <p:nvPr/>
            </p:nvSpPr>
            <p:spPr>
              <a:xfrm>
                <a:off x="5396500" y="1579475"/>
                <a:ext cx="77500" cy="103200"/>
              </a:xfrm>
              <a:custGeom>
                <a:rect b="b" l="l" r="r" t="t"/>
                <a:pathLst>
                  <a:path extrusionOk="0" h="4128" w="3100">
                    <a:moveTo>
                      <a:pt x="637" y="1"/>
                    </a:moveTo>
                    <a:lnTo>
                      <a:pt x="1" y="731"/>
                    </a:lnTo>
                    <a:lnTo>
                      <a:pt x="2179" y="4128"/>
                    </a:lnTo>
                    <a:lnTo>
                      <a:pt x="3100" y="3505"/>
                    </a:lnTo>
                    <a:lnTo>
                      <a:pt x="637" y="1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0" name="Google Shape;3250;p15"/>
              <p:cNvSpPr/>
              <p:nvPr/>
            </p:nvSpPr>
            <p:spPr>
              <a:xfrm>
                <a:off x="5328850" y="1606550"/>
                <a:ext cx="48750" cy="121450"/>
              </a:xfrm>
              <a:custGeom>
                <a:rect b="b" l="l" r="r" t="t"/>
                <a:pathLst>
                  <a:path extrusionOk="0" h="4858" w="1950">
                    <a:moveTo>
                      <a:pt x="758" y="0"/>
                    </a:moveTo>
                    <a:lnTo>
                      <a:pt x="1" y="325"/>
                    </a:lnTo>
                    <a:lnTo>
                      <a:pt x="813" y="4858"/>
                    </a:lnTo>
                    <a:cubicBezTo>
                      <a:pt x="1205" y="4750"/>
                      <a:pt x="1570" y="4641"/>
                      <a:pt x="1949" y="4506"/>
                    </a:cubicBezTo>
                    <a:lnTo>
                      <a:pt x="758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1" name="Google Shape;3251;p15"/>
              <p:cNvSpPr/>
              <p:nvPr/>
            </p:nvSpPr>
            <p:spPr>
              <a:xfrm>
                <a:off x="5235825" y="1610275"/>
                <a:ext cx="27100" cy="130925"/>
              </a:xfrm>
              <a:custGeom>
                <a:rect b="b" l="l" r="r" t="t"/>
                <a:pathLst>
                  <a:path extrusionOk="0" h="5237" w="1084">
                    <a:moveTo>
                      <a:pt x="1083" y="0"/>
                    </a:moveTo>
                    <a:lnTo>
                      <a:pt x="271" y="244"/>
                    </a:lnTo>
                    <a:cubicBezTo>
                      <a:pt x="271" y="244"/>
                      <a:pt x="68" y="3762"/>
                      <a:pt x="1" y="5237"/>
                    </a:cubicBezTo>
                    <a:lnTo>
                      <a:pt x="948" y="5237"/>
                    </a:lnTo>
                    <a:lnTo>
                      <a:pt x="1083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2" name="Google Shape;3252;p15"/>
              <p:cNvSpPr/>
              <p:nvPr/>
            </p:nvSpPr>
            <p:spPr>
              <a:xfrm>
                <a:off x="5116425" y="1600125"/>
                <a:ext cx="72075" cy="128550"/>
              </a:xfrm>
              <a:custGeom>
                <a:rect b="b" l="l" r="r" t="t"/>
                <a:pathLst>
                  <a:path extrusionOk="0" h="5142" w="2883">
                    <a:moveTo>
                      <a:pt x="2882" y="0"/>
                    </a:moveTo>
                    <a:lnTo>
                      <a:pt x="2341" y="68"/>
                    </a:lnTo>
                    <a:lnTo>
                      <a:pt x="0" y="4763"/>
                    </a:lnTo>
                    <a:lnTo>
                      <a:pt x="1259" y="5142"/>
                    </a:lnTo>
                    <a:lnTo>
                      <a:pt x="2882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3" name="Google Shape;3253;p15"/>
              <p:cNvSpPr/>
              <p:nvPr/>
            </p:nvSpPr>
            <p:spPr>
              <a:xfrm>
                <a:off x="5016275" y="1566300"/>
                <a:ext cx="111325" cy="117400"/>
              </a:xfrm>
              <a:custGeom>
                <a:rect b="b" l="l" r="r" t="t"/>
                <a:pathLst>
                  <a:path extrusionOk="0" h="4696" w="4453">
                    <a:moveTo>
                      <a:pt x="3776" y="0"/>
                    </a:moveTo>
                    <a:cubicBezTo>
                      <a:pt x="3776" y="0"/>
                      <a:pt x="1192" y="2666"/>
                      <a:pt x="1" y="3951"/>
                    </a:cubicBezTo>
                    <a:cubicBezTo>
                      <a:pt x="339" y="4208"/>
                      <a:pt x="705" y="4465"/>
                      <a:pt x="1070" y="4695"/>
                    </a:cubicBezTo>
                    <a:lnTo>
                      <a:pt x="4453" y="392"/>
                    </a:lnTo>
                    <a:lnTo>
                      <a:pt x="377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4" name="Google Shape;3254;p15"/>
              <p:cNvSpPr/>
              <p:nvPr/>
            </p:nvSpPr>
            <p:spPr>
              <a:xfrm>
                <a:off x="4944900" y="1509800"/>
                <a:ext cx="120450" cy="104550"/>
              </a:xfrm>
              <a:custGeom>
                <a:rect b="b" l="l" r="r" t="t"/>
                <a:pathLst>
                  <a:path extrusionOk="0" h="4182" w="4818">
                    <a:moveTo>
                      <a:pt x="4196" y="0"/>
                    </a:moveTo>
                    <a:lnTo>
                      <a:pt x="1" y="3302"/>
                    </a:lnTo>
                    <a:cubicBezTo>
                      <a:pt x="217" y="3600"/>
                      <a:pt x="434" y="3884"/>
                      <a:pt x="691" y="4181"/>
                    </a:cubicBezTo>
                    <a:lnTo>
                      <a:pt x="4818" y="555"/>
                    </a:lnTo>
                    <a:lnTo>
                      <a:pt x="4196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5" name="Google Shape;3255;p15"/>
              <p:cNvSpPr/>
              <p:nvPr/>
            </p:nvSpPr>
            <p:spPr>
              <a:xfrm>
                <a:off x="4894850" y="1447900"/>
                <a:ext cx="159675" cy="68350"/>
              </a:xfrm>
              <a:custGeom>
                <a:rect b="b" l="l" r="r" t="t"/>
                <a:pathLst>
                  <a:path extrusionOk="0" h="2734" w="6387">
                    <a:moveTo>
                      <a:pt x="6279" y="0"/>
                    </a:moveTo>
                    <a:lnTo>
                      <a:pt x="0" y="1597"/>
                    </a:lnTo>
                    <a:cubicBezTo>
                      <a:pt x="109" y="1989"/>
                      <a:pt x="217" y="2355"/>
                      <a:pt x="366" y="2733"/>
                    </a:cubicBezTo>
                    <a:lnTo>
                      <a:pt x="6387" y="798"/>
                    </a:lnTo>
                    <a:lnTo>
                      <a:pt x="6279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6" name="Google Shape;3256;p15"/>
              <p:cNvSpPr/>
              <p:nvPr/>
            </p:nvSpPr>
            <p:spPr>
              <a:xfrm>
                <a:off x="4954375" y="1414075"/>
                <a:ext cx="577475" cy="263500"/>
              </a:xfrm>
              <a:custGeom>
                <a:rect b="b" l="l" r="r" t="t"/>
                <a:pathLst>
                  <a:path extrusionOk="0" h="10540" w="23099">
                    <a:moveTo>
                      <a:pt x="9730" y="0"/>
                    </a:moveTo>
                    <a:lnTo>
                      <a:pt x="1" y="95"/>
                    </a:lnTo>
                    <a:cubicBezTo>
                      <a:pt x="136" y="5548"/>
                      <a:pt x="4831" y="10121"/>
                      <a:pt x="10880" y="10514"/>
                    </a:cubicBezTo>
                    <a:cubicBezTo>
                      <a:pt x="11154" y="10531"/>
                      <a:pt x="11426" y="10540"/>
                      <a:pt x="11696" y="10540"/>
                    </a:cubicBezTo>
                    <a:cubicBezTo>
                      <a:pt x="17724" y="10540"/>
                      <a:pt x="22722" y="6272"/>
                      <a:pt x="23085" y="704"/>
                    </a:cubicBezTo>
                    <a:cubicBezTo>
                      <a:pt x="23098" y="541"/>
                      <a:pt x="23098" y="379"/>
                      <a:pt x="23098" y="230"/>
                    </a:cubicBezTo>
                    <a:lnTo>
                      <a:pt x="9730" y="0"/>
                    </a:ln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7" name="Google Shape;3257;p15"/>
              <p:cNvSpPr/>
              <p:nvPr/>
            </p:nvSpPr>
            <p:spPr>
              <a:xfrm>
                <a:off x="4983800" y="1414075"/>
                <a:ext cx="519300" cy="237025"/>
              </a:xfrm>
              <a:custGeom>
                <a:rect b="b" l="l" r="r" t="t"/>
                <a:pathLst>
                  <a:path extrusionOk="0" h="9481" w="20772">
                    <a:moveTo>
                      <a:pt x="8553" y="0"/>
                    </a:moveTo>
                    <a:lnTo>
                      <a:pt x="1" y="95"/>
                    </a:lnTo>
                    <a:cubicBezTo>
                      <a:pt x="123" y="4993"/>
                      <a:pt x="4331" y="9106"/>
                      <a:pt x="9770" y="9458"/>
                    </a:cubicBezTo>
                    <a:cubicBezTo>
                      <a:pt x="10008" y="9473"/>
                      <a:pt x="10245" y="9480"/>
                      <a:pt x="10480" y="9480"/>
                    </a:cubicBezTo>
                    <a:cubicBezTo>
                      <a:pt x="15907" y="9480"/>
                      <a:pt x="20433" y="5642"/>
                      <a:pt x="20758" y="622"/>
                    </a:cubicBezTo>
                    <a:cubicBezTo>
                      <a:pt x="20744" y="487"/>
                      <a:pt x="20758" y="352"/>
                      <a:pt x="20771" y="217"/>
                    </a:cubicBezTo>
                    <a:lnTo>
                      <a:pt x="855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8" name="Google Shape;3258;p15"/>
              <p:cNvSpPr/>
              <p:nvPr/>
            </p:nvSpPr>
            <p:spPr>
              <a:xfrm>
                <a:off x="5200650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056" y="1"/>
                    </a:moveTo>
                    <a:cubicBezTo>
                      <a:pt x="1056" y="1"/>
                      <a:pt x="0" y="1394"/>
                      <a:pt x="460" y="2260"/>
                    </a:cubicBezTo>
                    <a:cubicBezTo>
                      <a:pt x="564" y="2448"/>
                      <a:pt x="851" y="2577"/>
                      <a:pt x="1153" y="2577"/>
                    </a:cubicBezTo>
                    <a:cubicBezTo>
                      <a:pt x="1482" y="2577"/>
                      <a:pt x="1828" y="2425"/>
                      <a:pt x="1976" y="2030"/>
                    </a:cubicBezTo>
                    <a:cubicBezTo>
                      <a:pt x="2274" y="1273"/>
                      <a:pt x="1056" y="1"/>
                      <a:pt x="10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9" name="Google Shape;3259;p15"/>
              <p:cNvSpPr/>
              <p:nvPr/>
            </p:nvSpPr>
            <p:spPr>
              <a:xfrm>
                <a:off x="5361675" y="1459050"/>
                <a:ext cx="56850" cy="64450"/>
              </a:xfrm>
              <a:custGeom>
                <a:rect b="b" l="l" r="r" t="t"/>
                <a:pathLst>
                  <a:path extrusionOk="0" h="2578" w="2274">
                    <a:moveTo>
                      <a:pt x="1110" y="1"/>
                    </a:moveTo>
                    <a:cubicBezTo>
                      <a:pt x="1110" y="1"/>
                      <a:pt x="0" y="1367"/>
                      <a:pt x="447" y="2247"/>
                    </a:cubicBezTo>
                    <a:cubicBezTo>
                      <a:pt x="539" y="2444"/>
                      <a:pt x="818" y="2577"/>
                      <a:pt x="1119" y="2577"/>
                    </a:cubicBezTo>
                    <a:cubicBezTo>
                      <a:pt x="1439" y="2577"/>
                      <a:pt x="1782" y="2427"/>
                      <a:pt x="1949" y="2044"/>
                    </a:cubicBezTo>
                    <a:cubicBezTo>
                      <a:pt x="2273" y="1300"/>
                      <a:pt x="1110" y="1"/>
                      <a:pt x="11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0" name="Google Shape;3260;p15"/>
              <p:cNvSpPr/>
              <p:nvPr/>
            </p:nvSpPr>
            <p:spPr>
              <a:xfrm>
                <a:off x="5300100" y="1523675"/>
                <a:ext cx="56175" cy="64875"/>
              </a:xfrm>
              <a:custGeom>
                <a:rect b="b" l="l" r="r" t="t"/>
                <a:pathLst>
                  <a:path extrusionOk="0" h="2595" w="2247">
                    <a:moveTo>
                      <a:pt x="1083" y="0"/>
                    </a:moveTo>
                    <a:cubicBezTo>
                      <a:pt x="1083" y="0"/>
                      <a:pt x="1" y="1367"/>
                      <a:pt x="420" y="2246"/>
                    </a:cubicBezTo>
                    <a:cubicBezTo>
                      <a:pt x="521" y="2449"/>
                      <a:pt x="826" y="2595"/>
                      <a:pt x="1142" y="2595"/>
                    </a:cubicBezTo>
                    <a:cubicBezTo>
                      <a:pt x="1459" y="2595"/>
                      <a:pt x="1787" y="2449"/>
                      <a:pt x="1936" y="2070"/>
                    </a:cubicBezTo>
                    <a:cubicBezTo>
                      <a:pt x="2247" y="1299"/>
                      <a:pt x="1083" y="0"/>
                      <a:pt x="10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1" name="Google Shape;3261;p15"/>
              <p:cNvSpPr/>
              <p:nvPr/>
            </p:nvSpPr>
            <p:spPr>
              <a:xfrm>
                <a:off x="5123175" y="1523675"/>
                <a:ext cx="56850" cy="64875"/>
              </a:xfrm>
              <a:custGeom>
                <a:rect b="b" l="l" r="r" t="t"/>
                <a:pathLst>
                  <a:path extrusionOk="0" h="2595" w="2274">
                    <a:moveTo>
                      <a:pt x="1110" y="0"/>
                    </a:moveTo>
                    <a:cubicBezTo>
                      <a:pt x="1110" y="0"/>
                      <a:pt x="1" y="1367"/>
                      <a:pt x="447" y="2246"/>
                    </a:cubicBezTo>
                    <a:cubicBezTo>
                      <a:pt x="542" y="2449"/>
                      <a:pt x="836" y="2595"/>
                      <a:pt x="1148" y="2595"/>
                    </a:cubicBezTo>
                    <a:cubicBezTo>
                      <a:pt x="1459" y="2595"/>
                      <a:pt x="1787" y="2449"/>
                      <a:pt x="1949" y="2070"/>
                    </a:cubicBezTo>
                    <a:cubicBezTo>
                      <a:pt x="2274" y="1299"/>
                      <a:pt x="1110" y="0"/>
                      <a:pt x="111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2" name="Google Shape;3262;p15"/>
              <p:cNvSpPr/>
              <p:nvPr/>
            </p:nvSpPr>
            <p:spPr>
              <a:xfrm>
                <a:off x="5043350" y="1459050"/>
                <a:ext cx="56850" cy="64775"/>
              </a:xfrm>
              <a:custGeom>
                <a:rect b="b" l="l" r="r" t="t"/>
                <a:pathLst>
                  <a:path extrusionOk="0" h="2591" w="2274">
                    <a:moveTo>
                      <a:pt x="1151" y="1"/>
                    </a:moveTo>
                    <a:cubicBezTo>
                      <a:pt x="1151" y="1"/>
                      <a:pt x="0" y="1313"/>
                      <a:pt x="393" y="2220"/>
                    </a:cubicBezTo>
                    <a:cubicBezTo>
                      <a:pt x="477" y="2431"/>
                      <a:pt x="789" y="2591"/>
                      <a:pt x="1118" y="2591"/>
                    </a:cubicBezTo>
                    <a:cubicBezTo>
                      <a:pt x="1421" y="2591"/>
                      <a:pt x="1740" y="2455"/>
                      <a:pt x="1908" y="2098"/>
                    </a:cubicBezTo>
                    <a:cubicBezTo>
                      <a:pt x="2274" y="1354"/>
                      <a:pt x="1151" y="1"/>
                      <a:pt x="115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3" name="Google Shape;3263;p15"/>
              <p:cNvSpPr/>
              <p:nvPr/>
            </p:nvSpPr>
            <p:spPr>
              <a:xfrm>
                <a:off x="4811300" y="1534825"/>
                <a:ext cx="172875" cy="244725"/>
              </a:xfrm>
              <a:custGeom>
                <a:rect b="b" l="l" r="r" t="t"/>
                <a:pathLst>
                  <a:path extrusionOk="0" h="9789" w="6915">
                    <a:moveTo>
                      <a:pt x="5968" y="0"/>
                    </a:moveTo>
                    <a:cubicBezTo>
                      <a:pt x="5191" y="0"/>
                      <a:pt x="3866" y="638"/>
                      <a:pt x="2760" y="1841"/>
                    </a:cubicBezTo>
                    <a:cubicBezTo>
                      <a:pt x="1218" y="3492"/>
                      <a:pt x="0" y="5914"/>
                      <a:pt x="68" y="7280"/>
                    </a:cubicBezTo>
                    <a:cubicBezTo>
                      <a:pt x="130" y="8546"/>
                      <a:pt x="749" y="9788"/>
                      <a:pt x="2801" y="9788"/>
                    </a:cubicBezTo>
                    <a:cubicBezTo>
                      <a:pt x="2988" y="9788"/>
                      <a:pt x="3186" y="9778"/>
                      <a:pt x="3396" y="9757"/>
                    </a:cubicBezTo>
                    <a:cubicBezTo>
                      <a:pt x="3396" y="9757"/>
                      <a:pt x="3399" y="9757"/>
                      <a:pt x="3404" y="9757"/>
                    </a:cubicBezTo>
                    <a:cubicBezTo>
                      <a:pt x="3506" y="9757"/>
                      <a:pt x="4588" y="9744"/>
                      <a:pt x="5142" y="9229"/>
                    </a:cubicBezTo>
                    <a:cubicBezTo>
                      <a:pt x="5629" y="8742"/>
                      <a:pt x="6035" y="8160"/>
                      <a:pt x="6319" y="7537"/>
                    </a:cubicBezTo>
                    <a:lnTo>
                      <a:pt x="6319" y="7537"/>
                    </a:lnTo>
                    <a:cubicBezTo>
                      <a:pt x="6287" y="7539"/>
                      <a:pt x="6255" y="7540"/>
                      <a:pt x="6223" y="7540"/>
                    </a:cubicBezTo>
                    <a:cubicBezTo>
                      <a:pt x="4764" y="7540"/>
                      <a:pt x="4160" y="6042"/>
                      <a:pt x="4452" y="5697"/>
                    </a:cubicBezTo>
                    <a:cubicBezTo>
                      <a:pt x="4750" y="5359"/>
                      <a:pt x="4547" y="4682"/>
                      <a:pt x="4547" y="4331"/>
                    </a:cubicBezTo>
                    <a:cubicBezTo>
                      <a:pt x="4547" y="3965"/>
                      <a:pt x="4790" y="4073"/>
                      <a:pt x="5020" y="4033"/>
                    </a:cubicBezTo>
                    <a:cubicBezTo>
                      <a:pt x="5250" y="4006"/>
                      <a:pt x="5751" y="3627"/>
                      <a:pt x="6021" y="3329"/>
                    </a:cubicBezTo>
                    <a:cubicBezTo>
                      <a:pt x="6130" y="3194"/>
                      <a:pt x="6279" y="3086"/>
                      <a:pt x="6441" y="3018"/>
                    </a:cubicBezTo>
                    <a:lnTo>
                      <a:pt x="6427" y="3018"/>
                    </a:lnTo>
                    <a:cubicBezTo>
                      <a:pt x="6427" y="3018"/>
                      <a:pt x="6914" y="975"/>
                      <a:pt x="6576" y="285"/>
                    </a:cubicBezTo>
                    <a:cubicBezTo>
                      <a:pt x="6483" y="94"/>
                      <a:pt x="6265" y="0"/>
                      <a:pt x="596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4" name="Google Shape;3264;p15"/>
              <p:cNvSpPr/>
              <p:nvPr/>
            </p:nvSpPr>
            <p:spPr>
              <a:xfrm>
                <a:off x="4805875" y="1530425"/>
                <a:ext cx="180325" cy="252650"/>
              </a:xfrm>
              <a:custGeom>
                <a:rect b="b" l="l" r="r" t="t"/>
                <a:pathLst>
                  <a:path extrusionOk="0" h="10106" w="7213">
                    <a:moveTo>
                      <a:pt x="6296" y="0"/>
                    </a:moveTo>
                    <a:cubicBezTo>
                      <a:pt x="5794" y="0"/>
                      <a:pt x="5280" y="263"/>
                      <a:pt x="4845" y="488"/>
                    </a:cubicBezTo>
                    <a:cubicBezTo>
                      <a:pt x="3289" y="1367"/>
                      <a:pt x="1990" y="2653"/>
                      <a:pt x="1097" y="4209"/>
                    </a:cubicBezTo>
                    <a:cubicBezTo>
                      <a:pt x="677" y="4926"/>
                      <a:pt x="379" y="5711"/>
                      <a:pt x="204" y="6509"/>
                    </a:cubicBezTo>
                    <a:cubicBezTo>
                      <a:pt x="68" y="7118"/>
                      <a:pt x="1" y="7795"/>
                      <a:pt x="163" y="8404"/>
                    </a:cubicBezTo>
                    <a:cubicBezTo>
                      <a:pt x="517" y="9701"/>
                      <a:pt x="1720" y="10106"/>
                      <a:pt x="2918" y="10106"/>
                    </a:cubicBezTo>
                    <a:cubicBezTo>
                      <a:pt x="3369" y="10106"/>
                      <a:pt x="3819" y="10048"/>
                      <a:pt x="4222" y="9960"/>
                    </a:cubicBezTo>
                    <a:cubicBezTo>
                      <a:pt x="4358" y="9933"/>
                      <a:pt x="4506" y="9892"/>
                      <a:pt x="4628" y="9824"/>
                    </a:cubicBezTo>
                    <a:lnTo>
                      <a:pt x="4628" y="9824"/>
                    </a:lnTo>
                    <a:cubicBezTo>
                      <a:pt x="4628" y="9824"/>
                      <a:pt x="4021" y="9848"/>
                      <a:pt x="3452" y="9848"/>
                    </a:cubicBezTo>
                    <a:cubicBezTo>
                      <a:pt x="3167" y="9848"/>
                      <a:pt x="2892" y="9842"/>
                      <a:pt x="2707" y="9824"/>
                    </a:cubicBezTo>
                    <a:cubicBezTo>
                      <a:pt x="1868" y="9757"/>
                      <a:pt x="1110" y="9459"/>
                      <a:pt x="745" y="8674"/>
                    </a:cubicBezTo>
                    <a:cubicBezTo>
                      <a:pt x="217" y="7592"/>
                      <a:pt x="609" y="6225"/>
                      <a:pt x="1029" y="5170"/>
                    </a:cubicBezTo>
                    <a:cubicBezTo>
                      <a:pt x="1692" y="3614"/>
                      <a:pt x="2774" y="2247"/>
                      <a:pt x="4155" y="1246"/>
                    </a:cubicBezTo>
                    <a:cubicBezTo>
                      <a:pt x="4642" y="867"/>
                      <a:pt x="5169" y="556"/>
                      <a:pt x="5751" y="325"/>
                    </a:cubicBezTo>
                    <a:cubicBezTo>
                      <a:pt x="5900" y="258"/>
                      <a:pt x="6063" y="231"/>
                      <a:pt x="6225" y="231"/>
                    </a:cubicBezTo>
                    <a:cubicBezTo>
                      <a:pt x="6523" y="285"/>
                      <a:pt x="6644" y="610"/>
                      <a:pt x="6698" y="880"/>
                    </a:cubicBezTo>
                    <a:cubicBezTo>
                      <a:pt x="6753" y="1327"/>
                      <a:pt x="6726" y="1773"/>
                      <a:pt x="6604" y="2193"/>
                    </a:cubicBezTo>
                    <a:cubicBezTo>
                      <a:pt x="6496" y="2653"/>
                      <a:pt x="6333" y="3140"/>
                      <a:pt x="6035" y="3519"/>
                    </a:cubicBezTo>
                    <a:cubicBezTo>
                      <a:pt x="5697" y="3911"/>
                      <a:pt x="5224" y="4168"/>
                      <a:pt x="4709" y="4209"/>
                    </a:cubicBezTo>
                    <a:cubicBezTo>
                      <a:pt x="4669" y="4209"/>
                      <a:pt x="4439" y="4277"/>
                      <a:pt x="4479" y="4385"/>
                    </a:cubicBezTo>
                    <a:cubicBezTo>
                      <a:pt x="4696" y="5007"/>
                      <a:pt x="4669" y="5684"/>
                      <a:pt x="4168" y="6211"/>
                    </a:cubicBezTo>
                    <a:cubicBezTo>
                      <a:pt x="3681" y="6726"/>
                      <a:pt x="3045" y="6820"/>
                      <a:pt x="3045" y="6820"/>
                    </a:cubicBezTo>
                    <a:lnTo>
                      <a:pt x="3410" y="6820"/>
                    </a:lnTo>
                    <a:cubicBezTo>
                      <a:pt x="3803" y="6739"/>
                      <a:pt x="4182" y="6577"/>
                      <a:pt x="4493" y="6320"/>
                    </a:cubicBezTo>
                    <a:cubicBezTo>
                      <a:pt x="5075" y="5833"/>
                      <a:pt x="5142" y="5102"/>
                      <a:pt x="4953" y="4412"/>
                    </a:cubicBezTo>
                    <a:cubicBezTo>
                      <a:pt x="5345" y="4331"/>
                      <a:pt x="5711" y="4168"/>
                      <a:pt x="6035" y="3925"/>
                    </a:cubicBezTo>
                    <a:cubicBezTo>
                      <a:pt x="6766" y="3383"/>
                      <a:pt x="7050" y="2436"/>
                      <a:pt x="7131" y="1570"/>
                    </a:cubicBezTo>
                    <a:cubicBezTo>
                      <a:pt x="7213" y="704"/>
                      <a:pt x="7131" y="14"/>
                      <a:pt x="6333" y="1"/>
                    </a:cubicBezTo>
                    <a:cubicBezTo>
                      <a:pt x="6321" y="0"/>
                      <a:pt x="6308" y="0"/>
                      <a:pt x="629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5" name="Google Shape;3265;p15"/>
              <p:cNvSpPr/>
              <p:nvPr/>
            </p:nvSpPr>
            <p:spPr>
              <a:xfrm>
                <a:off x="5459425" y="1552500"/>
                <a:ext cx="161050" cy="251900"/>
              </a:xfrm>
              <a:custGeom>
                <a:rect b="b" l="l" r="r" t="t"/>
                <a:pathLst>
                  <a:path extrusionOk="0" h="10076" w="6442">
                    <a:moveTo>
                      <a:pt x="901" y="0"/>
                    </a:moveTo>
                    <a:cubicBezTo>
                      <a:pt x="663" y="0"/>
                      <a:pt x="484" y="78"/>
                      <a:pt x="393" y="241"/>
                    </a:cubicBezTo>
                    <a:cubicBezTo>
                      <a:pt x="1" y="917"/>
                      <a:pt x="285" y="2988"/>
                      <a:pt x="285" y="2988"/>
                    </a:cubicBezTo>
                    <a:cubicBezTo>
                      <a:pt x="434" y="3069"/>
                      <a:pt x="569" y="3191"/>
                      <a:pt x="677" y="3326"/>
                    </a:cubicBezTo>
                    <a:cubicBezTo>
                      <a:pt x="921" y="3651"/>
                      <a:pt x="1367" y="4070"/>
                      <a:pt x="1611" y="4124"/>
                    </a:cubicBezTo>
                    <a:cubicBezTo>
                      <a:pt x="1841" y="4178"/>
                      <a:pt x="2084" y="4097"/>
                      <a:pt x="2044" y="4449"/>
                    </a:cubicBezTo>
                    <a:cubicBezTo>
                      <a:pt x="2017" y="4801"/>
                      <a:pt x="1760" y="5464"/>
                      <a:pt x="2030" y="5829"/>
                    </a:cubicBezTo>
                    <a:cubicBezTo>
                      <a:pt x="2270" y="6183"/>
                      <a:pt x="1638" y="7515"/>
                      <a:pt x="299" y="7515"/>
                    </a:cubicBezTo>
                    <a:cubicBezTo>
                      <a:pt x="203" y="7515"/>
                      <a:pt x="104" y="7508"/>
                      <a:pt x="1" y="7493"/>
                    </a:cubicBezTo>
                    <a:lnTo>
                      <a:pt x="1" y="7493"/>
                    </a:lnTo>
                    <a:cubicBezTo>
                      <a:pt x="231" y="8143"/>
                      <a:pt x="569" y="8765"/>
                      <a:pt x="1016" y="9307"/>
                    </a:cubicBezTo>
                    <a:cubicBezTo>
                      <a:pt x="1543" y="9875"/>
                      <a:pt x="2720" y="9983"/>
                      <a:pt x="2720" y="9983"/>
                    </a:cubicBezTo>
                    <a:cubicBezTo>
                      <a:pt x="3074" y="10046"/>
                      <a:pt x="3395" y="10076"/>
                      <a:pt x="3685" y="10076"/>
                    </a:cubicBezTo>
                    <a:cubicBezTo>
                      <a:pt x="5451" y="10076"/>
                      <a:pt x="6103" y="8992"/>
                      <a:pt x="6266" y="7818"/>
                    </a:cubicBezTo>
                    <a:cubicBezTo>
                      <a:pt x="6442" y="6438"/>
                      <a:pt x="5454" y="3935"/>
                      <a:pt x="4060" y="2149"/>
                    </a:cubicBezTo>
                    <a:cubicBezTo>
                      <a:pt x="3001" y="782"/>
                      <a:pt x="1654" y="0"/>
                      <a:pt x="90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6" name="Google Shape;3266;p15"/>
              <p:cNvSpPr/>
              <p:nvPr/>
            </p:nvSpPr>
            <p:spPr>
              <a:xfrm>
                <a:off x="5458425" y="1548275"/>
                <a:ext cx="163400" cy="259875"/>
              </a:xfrm>
              <a:custGeom>
                <a:rect b="b" l="l" r="r" t="t"/>
                <a:pathLst>
                  <a:path extrusionOk="0" h="10395" w="6536">
                    <a:moveTo>
                      <a:pt x="845" y="1"/>
                    </a:moveTo>
                    <a:cubicBezTo>
                      <a:pt x="113" y="1"/>
                      <a:pt x="0" y="658"/>
                      <a:pt x="0" y="1479"/>
                    </a:cubicBezTo>
                    <a:cubicBezTo>
                      <a:pt x="0" y="2345"/>
                      <a:pt x="217" y="3333"/>
                      <a:pt x="893" y="3928"/>
                    </a:cubicBezTo>
                    <a:cubicBezTo>
                      <a:pt x="1191" y="4185"/>
                      <a:pt x="1543" y="4388"/>
                      <a:pt x="1922" y="4510"/>
                    </a:cubicBezTo>
                    <a:cubicBezTo>
                      <a:pt x="1664" y="5173"/>
                      <a:pt x="1664" y="5903"/>
                      <a:pt x="2206" y="6445"/>
                    </a:cubicBezTo>
                    <a:cubicBezTo>
                      <a:pt x="2490" y="6729"/>
                      <a:pt x="2842" y="6932"/>
                      <a:pt x="3234" y="7040"/>
                    </a:cubicBezTo>
                    <a:lnTo>
                      <a:pt x="3586" y="7081"/>
                    </a:lnTo>
                    <a:cubicBezTo>
                      <a:pt x="3586" y="7081"/>
                      <a:pt x="2963" y="6932"/>
                      <a:pt x="2530" y="6377"/>
                    </a:cubicBezTo>
                    <a:cubicBezTo>
                      <a:pt x="2084" y="5809"/>
                      <a:pt x="2124" y="5132"/>
                      <a:pt x="2395" y="4523"/>
                    </a:cubicBezTo>
                    <a:cubicBezTo>
                      <a:pt x="2422" y="4429"/>
                      <a:pt x="2219" y="4347"/>
                      <a:pt x="2165" y="4347"/>
                    </a:cubicBezTo>
                    <a:cubicBezTo>
                      <a:pt x="1664" y="4239"/>
                      <a:pt x="1204" y="3955"/>
                      <a:pt x="907" y="3535"/>
                    </a:cubicBezTo>
                    <a:cubicBezTo>
                      <a:pt x="663" y="3116"/>
                      <a:pt x="501" y="2642"/>
                      <a:pt x="460" y="2169"/>
                    </a:cubicBezTo>
                    <a:cubicBezTo>
                      <a:pt x="393" y="1722"/>
                      <a:pt x="406" y="1276"/>
                      <a:pt x="501" y="843"/>
                    </a:cubicBezTo>
                    <a:cubicBezTo>
                      <a:pt x="568" y="586"/>
                      <a:pt x="717" y="274"/>
                      <a:pt x="1042" y="247"/>
                    </a:cubicBezTo>
                    <a:cubicBezTo>
                      <a:pt x="1191" y="261"/>
                      <a:pt x="1340" y="302"/>
                      <a:pt x="1475" y="383"/>
                    </a:cubicBezTo>
                    <a:cubicBezTo>
                      <a:pt x="2030" y="653"/>
                      <a:pt x="2544" y="1005"/>
                      <a:pt x="3004" y="1438"/>
                    </a:cubicBezTo>
                    <a:cubicBezTo>
                      <a:pt x="4249" y="2575"/>
                      <a:pt x="5264" y="4009"/>
                      <a:pt x="5751" y="5646"/>
                    </a:cubicBezTo>
                    <a:cubicBezTo>
                      <a:pt x="6076" y="6729"/>
                      <a:pt x="6346" y="8123"/>
                      <a:pt x="5737" y="9151"/>
                    </a:cubicBezTo>
                    <a:cubicBezTo>
                      <a:pt x="5291" y="9895"/>
                      <a:pt x="4506" y="10112"/>
                      <a:pt x="3681" y="10112"/>
                    </a:cubicBezTo>
                    <a:cubicBezTo>
                      <a:pt x="3112" y="10112"/>
                      <a:pt x="1746" y="9922"/>
                      <a:pt x="1746" y="9922"/>
                    </a:cubicBezTo>
                    <a:lnTo>
                      <a:pt x="1746" y="9922"/>
                    </a:lnTo>
                    <a:cubicBezTo>
                      <a:pt x="1881" y="10003"/>
                      <a:pt x="2016" y="10071"/>
                      <a:pt x="2152" y="10112"/>
                    </a:cubicBezTo>
                    <a:cubicBezTo>
                      <a:pt x="2664" y="10278"/>
                      <a:pt x="3265" y="10394"/>
                      <a:pt x="3854" y="10394"/>
                    </a:cubicBezTo>
                    <a:cubicBezTo>
                      <a:pt x="4897" y="10394"/>
                      <a:pt x="5904" y="10028"/>
                      <a:pt x="6319" y="8921"/>
                    </a:cubicBezTo>
                    <a:cubicBezTo>
                      <a:pt x="6536" y="8339"/>
                      <a:pt x="6536" y="7662"/>
                      <a:pt x="6468" y="7040"/>
                    </a:cubicBezTo>
                    <a:cubicBezTo>
                      <a:pt x="6346" y="6215"/>
                      <a:pt x="6116" y="5416"/>
                      <a:pt x="5778" y="4672"/>
                    </a:cubicBezTo>
                    <a:cubicBezTo>
                      <a:pt x="5020" y="3035"/>
                      <a:pt x="3843" y="1641"/>
                      <a:pt x="2355" y="626"/>
                    </a:cubicBezTo>
                    <a:cubicBezTo>
                      <a:pt x="1949" y="356"/>
                      <a:pt x="1448" y="31"/>
                      <a:pt x="934" y="4"/>
                    </a:cubicBezTo>
                    <a:cubicBezTo>
                      <a:pt x="903" y="2"/>
                      <a:pt x="874" y="1"/>
                      <a:pt x="84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7" name="Google Shape;3267;p15"/>
              <p:cNvSpPr/>
              <p:nvPr/>
            </p:nvSpPr>
            <p:spPr>
              <a:xfrm>
                <a:off x="4880625" y="2132100"/>
                <a:ext cx="93075" cy="95350"/>
              </a:xfrm>
              <a:custGeom>
                <a:rect b="b" l="l" r="r" t="t"/>
                <a:pathLst>
                  <a:path extrusionOk="0" h="3814" w="3723">
                    <a:moveTo>
                      <a:pt x="1715" y="1"/>
                    </a:moveTo>
                    <a:cubicBezTo>
                      <a:pt x="1672" y="1"/>
                      <a:pt x="1628" y="2"/>
                      <a:pt x="1584" y="5"/>
                    </a:cubicBezTo>
                    <a:cubicBezTo>
                      <a:pt x="1300" y="33"/>
                      <a:pt x="1043" y="208"/>
                      <a:pt x="908" y="452"/>
                    </a:cubicBezTo>
                    <a:cubicBezTo>
                      <a:pt x="867" y="547"/>
                      <a:pt x="840" y="641"/>
                      <a:pt x="826" y="750"/>
                    </a:cubicBezTo>
                    <a:cubicBezTo>
                      <a:pt x="826" y="871"/>
                      <a:pt x="840" y="993"/>
                      <a:pt x="867" y="1115"/>
                    </a:cubicBezTo>
                    <a:cubicBezTo>
                      <a:pt x="894" y="1264"/>
                      <a:pt x="948" y="1386"/>
                      <a:pt x="1029" y="1507"/>
                    </a:cubicBezTo>
                    <a:cubicBezTo>
                      <a:pt x="1097" y="1589"/>
                      <a:pt x="1151" y="1697"/>
                      <a:pt x="1219" y="1792"/>
                    </a:cubicBezTo>
                    <a:lnTo>
                      <a:pt x="1381" y="2035"/>
                    </a:lnTo>
                    <a:lnTo>
                      <a:pt x="1503" y="2197"/>
                    </a:lnTo>
                    <a:lnTo>
                      <a:pt x="1611" y="2346"/>
                    </a:lnTo>
                    <a:lnTo>
                      <a:pt x="1652" y="2455"/>
                    </a:lnTo>
                    <a:cubicBezTo>
                      <a:pt x="1665" y="2482"/>
                      <a:pt x="1679" y="2522"/>
                      <a:pt x="1679" y="2549"/>
                    </a:cubicBezTo>
                    <a:cubicBezTo>
                      <a:pt x="1679" y="2590"/>
                      <a:pt x="1706" y="2536"/>
                      <a:pt x="1652" y="2644"/>
                    </a:cubicBezTo>
                    <a:cubicBezTo>
                      <a:pt x="1630" y="2695"/>
                      <a:pt x="1588" y="2719"/>
                      <a:pt x="1533" y="2719"/>
                    </a:cubicBezTo>
                    <a:cubicBezTo>
                      <a:pt x="1486" y="2719"/>
                      <a:pt x="1430" y="2702"/>
                      <a:pt x="1368" y="2671"/>
                    </a:cubicBezTo>
                    <a:cubicBezTo>
                      <a:pt x="1165" y="2563"/>
                      <a:pt x="989" y="2428"/>
                      <a:pt x="840" y="2252"/>
                    </a:cubicBezTo>
                    <a:cubicBezTo>
                      <a:pt x="732" y="2116"/>
                      <a:pt x="583" y="1981"/>
                      <a:pt x="434" y="1873"/>
                    </a:cubicBezTo>
                    <a:cubicBezTo>
                      <a:pt x="392" y="1856"/>
                      <a:pt x="340" y="1844"/>
                      <a:pt x="290" y="1844"/>
                    </a:cubicBezTo>
                    <a:cubicBezTo>
                      <a:pt x="260" y="1844"/>
                      <a:pt x="230" y="1849"/>
                      <a:pt x="204" y="1859"/>
                    </a:cubicBezTo>
                    <a:cubicBezTo>
                      <a:pt x="136" y="1886"/>
                      <a:pt x="82" y="1927"/>
                      <a:pt x="42" y="1995"/>
                    </a:cubicBezTo>
                    <a:cubicBezTo>
                      <a:pt x="15" y="2076"/>
                      <a:pt x="1" y="2157"/>
                      <a:pt x="15" y="2238"/>
                    </a:cubicBezTo>
                    <a:cubicBezTo>
                      <a:pt x="42" y="2333"/>
                      <a:pt x="69" y="2441"/>
                      <a:pt x="109" y="2536"/>
                    </a:cubicBezTo>
                    <a:cubicBezTo>
                      <a:pt x="163" y="2671"/>
                      <a:pt x="245" y="2779"/>
                      <a:pt x="339" y="2874"/>
                    </a:cubicBezTo>
                    <a:cubicBezTo>
                      <a:pt x="434" y="3009"/>
                      <a:pt x="542" y="3131"/>
                      <a:pt x="678" y="3226"/>
                    </a:cubicBezTo>
                    <a:cubicBezTo>
                      <a:pt x="813" y="3348"/>
                      <a:pt x="962" y="3456"/>
                      <a:pt x="1124" y="3537"/>
                    </a:cubicBezTo>
                    <a:cubicBezTo>
                      <a:pt x="1481" y="3721"/>
                      <a:pt x="1792" y="3813"/>
                      <a:pt x="2058" y="3813"/>
                    </a:cubicBezTo>
                    <a:cubicBezTo>
                      <a:pt x="2435" y="3813"/>
                      <a:pt x="2719" y="3627"/>
                      <a:pt x="2910" y="3253"/>
                    </a:cubicBezTo>
                    <a:cubicBezTo>
                      <a:pt x="2991" y="3104"/>
                      <a:pt x="3018" y="2928"/>
                      <a:pt x="2991" y="2766"/>
                    </a:cubicBezTo>
                    <a:cubicBezTo>
                      <a:pt x="2937" y="2522"/>
                      <a:pt x="2829" y="2306"/>
                      <a:pt x="2680" y="2116"/>
                    </a:cubicBezTo>
                    <a:lnTo>
                      <a:pt x="2504" y="1832"/>
                    </a:lnTo>
                    <a:lnTo>
                      <a:pt x="2315" y="1562"/>
                    </a:lnTo>
                    <a:cubicBezTo>
                      <a:pt x="2261" y="1494"/>
                      <a:pt x="2220" y="1413"/>
                      <a:pt x="2193" y="1331"/>
                    </a:cubicBezTo>
                    <a:cubicBezTo>
                      <a:pt x="2152" y="1277"/>
                      <a:pt x="2125" y="1210"/>
                      <a:pt x="2112" y="1142"/>
                    </a:cubicBezTo>
                    <a:cubicBezTo>
                      <a:pt x="2112" y="1088"/>
                      <a:pt x="2125" y="1034"/>
                      <a:pt x="2139" y="980"/>
                    </a:cubicBezTo>
                    <a:cubicBezTo>
                      <a:pt x="2188" y="898"/>
                      <a:pt x="2256" y="856"/>
                      <a:pt x="2339" y="856"/>
                    </a:cubicBezTo>
                    <a:cubicBezTo>
                      <a:pt x="2393" y="856"/>
                      <a:pt x="2453" y="874"/>
                      <a:pt x="2518" y="912"/>
                    </a:cubicBezTo>
                    <a:cubicBezTo>
                      <a:pt x="2653" y="980"/>
                      <a:pt x="2761" y="1074"/>
                      <a:pt x="2856" y="1183"/>
                    </a:cubicBezTo>
                    <a:lnTo>
                      <a:pt x="3127" y="1534"/>
                    </a:lnTo>
                    <a:cubicBezTo>
                      <a:pt x="3181" y="1629"/>
                      <a:pt x="3248" y="1697"/>
                      <a:pt x="3330" y="1764"/>
                    </a:cubicBezTo>
                    <a:lnTo>
                      <a:pt x="3424" y="1792"/>
                    </a:lnTo>
                    <a:lnTo>
                      <a:pt x="3546" y="1764"/>
                    </a:lnTo>
                    <a:cubicBezTo>
                      <a:pt x="3587" y="1737"/>
                      <a:pt x="3627" y="1697"/>
                      <a:pt x="3627" y="1656"/>
                    </a:cubicBezTo>
                    <a:cubicBezTo>
                      <a:pt x="3722" y="1494"/>
                      <a:pt x="3681" y="1264"/>
                      <a:pt x="3492" y="980"/>
                    </a:cubicBezTo>
                    <a:cubicBezTo>
                      <a:pt x="3303" y="668"/>
                      <a:pt x="3018" y="425"/>
                      <a:pt x="2694" y="276"/>
                    </a:cubicBezTo>
                    <a:cubicBezTo>
                      <a:pt x="2393" y="96"/>
                      <a:pt x="2061" y="1"/>
                      <a:pt x="171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8" name="Google Shape;3268;p15"/>
              <p:cNvSpPr/>
              <p:nvPr/>
            </p:nvSpPr>
            <p:spPr>
              <a:xfrm>
                <a:off x="4976025" y="2165250"/>
                <a:ext cx="92050" cy="96525"/>
              </a:xfrm>
              <a:custGeom>
                <a:rect b="b" l="l" r="r" t="t"/>
                <a:pathLst>
                  <a:path extrusionOk="0" h="3861" w="3682">
                    <a:moveTo>
                      <a:pt x="1097" y="1"/>
                    </a:moveTo>
                    <a:cubicBezTo>
                      <a:pt x="1003" y="1"/>
                      <a:pt x="909" y="28"/>
                      <a:pt x="826" y="87"/>
                    </a:cubicBezTo>
                    <a:cubicBezTo>
                      <a:pt x="691" y="168"/>
                      <a:pt x="596" y="303"/>
                      <a:pt x="542" y="466"/>
                    </a:cubicBezTo>
                    <a:lnTo>
                      <a:pt x="123" y="1954"/>
                    </a:lnTo>
                    <a:cubicBezTo>
                      <a:pt x="1" y="2414"/>
                      <a:pt x="14" y="2766"/>
                      <a:pt x="204" y="3077"/>
                    </a:cubicBezTo>
                    <a:cubicBezTo>
                      <a:pt x="393" y="3375"/>
                      <a:pt x="745" y="3605"/>
                      <a:pt x="1286" y="3754"/>
                    </a:cubicBezTo>
                    <a:cubicBezTo>
                      <a:pt x="1550" y="3826"/>
                      <a:pt x="1792" y="3860"/>
                      <a:pt x="2003" y="3860"/>
                    </a:cubicBezTo>
                    <a:cubicBezTo>
                      <a:pt x="2225" y="3860"/>
                      <a:pt x="2413" y="3823"/>
                      <a:pt x="2558" y="3754"/>
                    </a:cubicBezTo>
                    <a:cubicBezTo>
                      <a:pt x="2842" y="3618"/>
                      <a:pt x="3059" y="3294"/>
                      <a:pt x="3194" y="2820"/>
                    </a:cubicBezTo>
                    <a:lnTo>
                      <a:pt x="3614" y="1332"/>
                    </a:lnTo>
                    <a:cubicBezTo>
                      <a:pt x="3681" y="1115"/>
                      <a:pt x="3681" y="966"/>
                      <a:pt x="3586" y="844"/>
                    </a:cubicBezTo>
                    <a:cubicBezTo>
                      <a:pt x="3505" y="696"/>
                      <a:pt x="3370" y="601"/>
                      <a:pt x="3208" y="574"/>
                    </a:cubicBezTo>
                    <a:lnTo>
                      <a:pt x="2978" y="533"/>
                    </a:lnTo>
                    <a:cubicBezTo>
                      <a:pt x="2958" y="529"/>
                      <a:pt x="2938" y="528"/>
                      <a:pt x="2918" y="528"/>
                    </a:cubicBezTo>
                    <a:cubicBezTo>
                      <a:pt x="2870" y="528"/>
                      <a:pt x="2822" y="537"/>
                      <a:pt x="2775" y="547"/>
                    </a:cubicBezTo>
                    <a:cubicBezTo>
                      <a:pt x="2707" y="574"/>
                      <a:pt x="2639" y="628"/>
                      <a:pt x="2599" y="682"/>
                    </a:cubicBezTo>
                    <a:cubicBezTo>
                      <a:pt x="2545" y="777"/>
                      <a:pt x="2504" y="871"/>
                      <a:pt x="2477" y="953"/>
                    </a:cubicBezTo>
                    <a:lnTo>
                      <a:pt x="2017" y="2576"/>
                    </a:lnTo>
                    <a:cubicBezTo>
                      <a:pt x="2003" y="2644"/>
                      <a:pt x="1990" y="2698"/>
                      <a:pt x="1963" y="2752"/>
                    </a:cubicBezTo>
                    <a:lnTo>
                      <a:pt x="1882" y="2874"/>
                    </a:lnTo>
                    <a:cubicBezTo>
                      <a:pt x="1848" y="2896"/>
                      <a:pt x="1806" y="2918"/>
                      <a:pt x="1762" y="2918"/>
                    </a:cubicBezTo>
                    <a:cubicBezTo>
                      <a:pt x="1753" y="2918"/>
                      <a:pt x="1743" y="2917"/>
                      <a:pt x="1733" y="2915"/>
                    </a:cubicBezTo>
                    <a:cubicBezTo>
                      <a:pt x="1705" y="2920"/>
                      <a:pt x="1677" y="2924"/>
                      <a:pt x="1649" y="2924"/>
                    </a:cubicBezTo>
                    <a:cubicBezTo>
                      <a:pt x="1609" y="2924"/>
                      <a:pt x="1569" y="2917"/>
                      <a:pt x="1530" y="2901"/>
                    </a:cubicBezTo>
                    <a:cubicBezTo>
                      <a:pt x="1449" y="2888"/>
                      <a:pt x="1381" y="2847"/>
                      <a:pt x="1327" y="2806"/>
                    </a:cubicBezTo>
                    <a:cubicBezTo>
                      <a:pt x="1273" y="2766"/>
                      <a:pt x="1259" y="2712"/>
                      <a:pt x="1246" y="2631"/>
                    </a:cubicBezTo>
                    <a:cubicBezTo>
                      <a:pt x="1219" y="2549"/>
                      <a:pt x="1232" y="2455"/>
                      <a:pt x="1259" y="2360"/>
                    </a:cubicBezTo>
                    <a:lnTo>
                      <a:pt x="1706" y="763"/>
                    </a:lnTo>
                    <a:cubicBezTo>
                      <a:pt x="1773" y="520"/>
                      <a:pt x="1760" y="371"/>
                      <a:pt x="1679" y="263"/>
                    </a:cubicBezTo>
                    <a:cubicBezTo>
                      <a:pt x="1570" y="141"/>
                      <a:pt x="1435" y="60"/>
                      <a:pt x="1273" y="33"/>
                    </a:cubicBezTo>
                    <a:cubicBezTo>
                      <a:pt x="1215" y="12"/>
                      <a:pt x="1156" y="1"/>
                      <a:pt x="109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9" name="Google Shape;3269;p15"/>
              <p:cNvSpPr/>
              <p:nvPr/>
            </p:nvSpPr>
            <p:spPr>
              <a:xfrm>
                <a:off x="5078200" y="2188250"/>
                <a:ext cx="112650" cy="95700"/>
              </a:xfrm>
              <a:custGeom>
                <a:rect b="b" l="l" r="r" t="t"/>
                <a:pathLst>
                  <a:path extrusionOk="0" h="3828" w="4506">
                    <a:moveTo>
                      <a:pt x="957" y="1"/>
                    </a:moveTo>
                    <a:cubicBezTo>
                      <a:pt x="785" y="1"/>
                      <a:pt x="612" y="67"/>
                      <a:pt x="487" y="182"/>
                    </a:cubicBezTo>
                    <a:cubicBezTo>
                      <a:pt x="325" y="330"/>
                      <a:pt x="244" y="533"/>
                      <a:pt x="244" y="750"/>
                    </a:cubicBezTo>
                    <a:lnTo>
                      <a:pt x="27" y="2982"/>
                    </a:lnTo>
                    <a:cubicBezTo>
                      <a:pt x="0" y="3118"/>
                      <a:pt x="27" y="3267"/>
                      <a:pt x="95" y="3388"/>
                    </a:cubicBezTo>
                    <a:cubicBezTo>
                      <a:pt x="176" y="3470"/>
                      <a:pt x="298" y="3524"/>
                      <a:pt x="420" y="3524"/>
                    </a:cubicBezTo>
                    <a:cubicBezTo>
                      <a:pt x="438" y="3526"/>
                      <a:pt x="457" y="3527"/>
                      <a:pt x="475" y="3527"/>
                    </a:cubicBezTo>
                    <a:cubicBezTo>
                      <a:pt x="565" y="3527"/>
                      <a:pt x="652" y="3501"/>
                      <a:pt x="731" y="3456"/>
                    </a:cubicBezTo>
                    <a:cubicBezTo>
                      <a:pt x="826" y="3375"/>
                      <a:pt x="866" y="3253"/>
                      <a:pt x="853" y="3131"/>
                    </a:cubicBezTo>
                    <a:lnTo>
                      <a:pt x="988" y="1683"/>
                    </a:lnTo>
                    <a:lnTo>
                      <a:pt x="1502" y="2820"/>
                    </a:lnTo>
                    <a:cubicBezTo>
                      <a:pt x="1570" y="2969"/>
                      <a:pt x="1651" y="3131"/>
                      <a:pt x="1746" y="3267"/>
                    </a:cubicBezTo>
                    <a:cubicBezTo>
                      <a:pt x="1813" y="3348"/>
                      <a:pt x="1908" y="3402"/>
                      <a:pt x="2003" y="3402"/>
                    </a:cubicBezTo>
                    <a:cubicBezTo>
                      <a:pt x="2025" y="3409"/>
                      <a:pt x="2049" y="3413"/>
                      <a:pt x="2073" y="3413"/>
                    </a:cubicBezTo>
                    <a:cubicBezTo>
                      <a:pt x="2135" y="3413"/>
                      <a:pt x="2198" y="3391"/>
                      <a:pt x="2246" y="3361"/>
                    </a:cubicBezTo>
                    <a:cubicBezTo>
                      <a:pt x="2327" y="3307"/>
                      <a:pt x="2395" y="3240"/>
                      <a:pt x="2449" y="3158"/>
                    </a:cubicBezTo>
                    <a:lnTo>
                      <a:pt x="3207" y="1886"/>
                    </a:lnTo>
                    <a:lnTo>
                      <a:pt x="3072" y="3240"/>
                    </a:lnTo>
                    <a:cubicBezTo>
                      <a:pt x="3018" y="3537"/>
                      <a:pt x="3248" y="3821"/>
                      <a:pt x="3559" y="3821"/>
                    </a:cubicBezTo>
                    <a:cubicBezTo>
                      <a:pt x="3604" y="3826"/>
                      <a:pt x="3647" y="3828"/>
                      <a:pt x="3688" y="3828"/>
                    </a:cubicBezTo>
                    <a:cubicBezTo>
                      <a:pt x="4028" y="3828"/>
                      <a:pt x="4225" y="3677"/>
                      <a:pt x="4249" y="3375"/>
                    </a:cubicBezTo>
                    <a:lnTo>
                      <a:pt x="4452" y="1142"/>
                    </a:lnTo>
                    <a:cubicBezTo>
                      <a:pt x="4506" y="926"/>
                      <a:pt x="4452" y="709"/>
                      <a:pt x="4317" y="533"/>
                    </a:cubicBezTo>
                    <a:cubicBezTo>
                      <a:pt x="4181" y="371"/>
                      <a:pt x="3992" y="290"/>
                      <a:pt x="3775" y="276"/>
                    </a:cubicBezTo>
                    <a:cubicBezTo>
                      <a:pt x="3733" y="268"/>
                      <a:pt x="3690" y="264"/>
                      <a:pt x="3647" y="264"/>
                    </a:cubicBezTo>
                    <a:cubicBezTo>
                      <a:pt x="3418" y="264"/>
                      <a:pt x="3197" y="382"/>
                      <a:pt x="3072" y="587"/>
                    </a:cubicBezTo>
                    <a:lnTo>
                      <a:pt x="2192" y="2008"/>
                    </a:lnTo>
                    <a:lnTo>
                      <a:pt x="1651" y="425"/>
                    </a:lnTo>
                    <a:cubicBezTo>
                      <a:pt x="1610" y="330"/>
                      <a:pt x="1543" y="236"/>
                      <a:pt x="1462" y="154"/>
                    </a:cubicBezTo>
                    <a:cubicBezTo>
                      <a:pt x="1367" y="73"/>
                      <a:pt x="1245" y="19"/>
                      <a:pt x="1110" y="19"/>
                    </a:cubicBezTo>
                    <a:cubicBezTo>
                      <a:pt x="1060" y="7"/>
                      <a:pt x="1008" y="1"/>
                      <a:pt x="95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0" name="Google Shape;3270;p15"/>
              <p:cNvSpPr/>
              <p:nvPr/>
            </p:nvSpPr>
            <p:spPr>
              <a:xfrm>
                <a:off x="5208775" y="2191700"/>
                <a:ext cx="110300" cy="93225"/>
              </a:xfrm>
              <a:custGeom>
                <a:rect b="b" l="l" r="r" t="t"/>
                <a:pathLst>
                  <a:path extrusionOk="0" h="3729" w="4412">
                    <a:moveTo>
                      <a:pt x="3525" y="1"/>
                    </a:moveTo>
                    <a:cubicBezTo>
                      <a:pt x="3505" y="1"/>
                      <a:pt x="3484" y="2"/>
                      <a:pt x="3464" y="3"/>
                    </a:cubicBezTo>
                    <a:cubicBezTo>
                      <a:pt x="3126" y="30"/>
                      <a:pt x="2909" y="165"/>
                      <a:pt x="2801" y="422"/>
                    </a:cubicBezTo>
                    <a:lnTo>
                      <a:pt x="2138" y="1951"/>
                    </a:lnTo>
                    <a:lnTo>
                      <a:pt x="1367" y="477"/>
                    </a:lnTo>
                    <a:cubicBezTo>
                      <a:pt x="1313" y="382"/>
                      <a:pt x="1231" y="301"/>
                      <a:pt x="1150" y="233"/>
                    </a:cubicBezTo>
                    <a:cubicBezTo>
                      <a:pt x="1029" y="179"/>
                      <a:pt x="907" y="152"/>
                      <a:pt x="771" y="152"/>
                    </a:cubicBezTo>
                    <a:cubicBezTo>
                      <a:pt x="487" y="192"/>
                      <a:pt x="298" y="260"/>
                      <a:pt x="176" y="409"/>
                    </a:cubicBezTo>
                    <a:cubicBezTo>
                      <a:pt x="54" y="585"/>
                      <a:pt x="0" y="801"/>
                      <a:pt x="27" y="1018"/>
                    </a:cubicBezTo>
                    <a:lnTo>
                      <a:pt x="163" y="3264"/>
                    </a:lnTo>
                    <a:cubicBezTo>
                      <a:pt x="163" y="3413"/>
                      <a:pt x="203" y="3548"/>
                      <a:pt x="298" y="3656"/>
                    </a:cubicBezTo>
                    <a:cubicBezTo>
                      <a:pt x="382" y="3709"/>
                      <a:pt x="474" y="3729"/>
                      <a:pt x="561" y="3729"/>
                    </a:cubicBezTo>
                    <a:cubicBezTo>
                      <a:pt x="587" y="3729"/>
                      <a:pt x="612" y="3727"/>
                      <a:pt x="636" y="3724"/>
                    </a:cubicBezTo>
                    <a:cubicBezTo>
                      <a:pt x="744" y="3724"/>
                      <a:pt x="853" y="3683"/>
                      <a:pt x="920" y="3602"/>
                    </a:cubicBezTo>
                    <a:cubicBezTo>
                      <a:pt x="988" y="3507"/>
                      <a:pt x="1029" y="3399"/>
                      <a:pt x="1015" y="3277"/>
                    </a:cubicBezTo>
                    <a:lnTo>
                      <a:pt x="920" y="1816"/>
                    </a:lnTo>
                    <a:lnTo>
                      <a:pt x="1583" y="2885"/>
                    </a:lnTo>
                    <a:cubicBezTo>
                      <a:pt x="1678" y="3020"/>
                      <a:pt x="1786" y="3156"/>
                      <a:pt x="1908" y="3264"/>
                    </a:cubicBezTo>
                    <a:cubicBezTo>
                      <a:pt x="1967" y="3335"/>
                      <a:pt x="2057" y="3375"/>
                      <a:pt x="2151" y="3375"/>
                    </a:cubicBezTo>
                    <a:cubicBezTo>
                      <a:pt x="2165" y="3375"/>
                      <a:pt x="2178" y="3374"/>
                      <a:pt x="2192" y="3372"/>
                    </a:cubicBezTo>
                    <a:cubicBezTo>
                      <a:pt x="2273" y="3372"/>
                      <a:pt x="2355" y="3332"/>
                      <a:pt x="2422" y="3291"/>
                    </a:cubicBezTo>
                    <a:cubicBezTo>
                      <a:pt x="2476" y="3210"/>
                      <a:pt x="2530" y="3142"/>
                      <a:pt x="2571" y="3047"/>
                    </a:cubicBezTo>
                    <a:lnTo>
                      <a:pt x="3139" y="1681"/>
                    </a:lnTo>
                    <a:lnTo>
                      <a:pt x="3207" y="3034"/>
                    </a:lnTo>
                    <a:cubicBezTo>
                      <a:pt x="3207" y="3183"/>
                      <a:pt x="3275" y="3332"/>
                      <a:pt x="3396" y="3440"/>
                    </a:cubicBezTo>
                    <a:cubicBezTo>
                      <a:pt x="3482" y="3504"/>
                      <a:pt x="3593" y="3543"/>
                      <a:pt x="3703" y="3543"/>
                    </a:cubicBezTo>
                    <a:cubicBezTo>
                      <a:pt x="3732" y="3543"/>
                      <a:pt x="3761" y="3540"/>
                      <a:pt x="3789" y="3535"/>
                    </a:cubicBezTo>
                    <a:cubicBezTo>
                      <a:pt x="4208" y="3521"/>
                      <a:pt x="4411" y="3332"/>
                      <a:pt x="4398" y="2993"/>
                    </a:cubicBezTo>
                    <a:lnTo>
                      <a:pt x="4262" y="747"/>
                    </a:lnTo>
                    <a:cubicBezTo>
                      <a:pt x="4276" y="531"/>
                      <a:pt x="4181" y="314"/>
                      <a:pt x="4019" y="165"/>
                    </a:cubicBezTo>
                    <a:cubicBezTo>
                      <a:pt x="3885" y="56"/>
                      <a:pt x="3707" y="1"/>
                      <a:pt x="352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1" name="Google Shape;3271;p15"/>
              <p:cNvSpPr/>
              <p:nvPr/>
            </p:nvSpPr>
            <p:spPr>
              <a:xfrm>
                <a:off x="5331550" y="2173775"/>
                <a:ext cx="87650" cy="97450"/>
              </a:xfrm>
              <a:custGeom>
                <a:rect b="b" l="l" r="r" t="t"/>
                <a:pathLst>
                  <a:path extrusionOk="0" h="3898" w="3506">
                    <a:moveTo>
                      <a:pt x="2413" y="1"/>
                    </a:moveTo>
                    <a:cubicBezTo>
                      <a:pt x="2329" y="1"/>
                      <a:pt x="2246" y="14"/>
                      <a:pt x="2166" y="43"/>
                    </a:cubicBezTo>
                    <a:lnTo>
                      <a:pt x="529" y="409"/>
                    </a:lnTo>
                    <a:cubicBezTo>
                      <a:pt x="163" y="503"/>
                      <a:pt x="1" y="747"/>
                      <a:pt x="109" y="1153"/>
                    </a:cubicBezTo>
                    <a:lnTo>
                      <a:pt x="596" y="3277"/>
                    </a:lnTo>
                    <a:cubicBezTo>
                      <a:pt x="623" y="3480"/>
                      <a:pt x="718" y="3670"/>
                      <a:pt x="867" y="3819"/>
                    </a:cubicBezTo>
                    <a:cubicBezTo>
                      <a:pt x="958" y="3868"/>
                      <a:pt x="1059" y="3897"/>
                      <a:pt x="1157" y="3897"/>
                    </a:cubicBezTo>
                    <a:cubicBezTo>
                      <a:pt x="1220" y="3897"/>
                      <a:pt x="1283" y="3885"/>
                      <a:pt x="1341" y="3859"/>
                    </a:cubicBezTo>
                    <a:lnTo>
                      <a:pt x="2978" y="3480"/>
                    </a:lnTo>
                    <a:cubicBezTo>
                      <a:pt x="3140" y="3453"/>
                      <a:pt x="3275" y="3386"/>
                      <a:pt x="3384" y="3291"/>
                    </a:cubicBezTo>
                    <a:cubicBezTo>
                      <a:pt x="3478" y="3183"/>
                      <a:pt x="3506" y="3047"/>
                      <a:pt x="3465" y="2912"/>
                    </a:cubicBezTo>
                    <a:cubicBezTo>
                      <a:pt x="3438" y="2804"/>
                      <a:pt x="3370" y="2695"/>
                      <a:pt x="3262" y="2641"/>
                    </a:cubicBezTo>
                    <a:cubicBezTo>
                      <a:pt x="3200" y="2630"/>
                      <a:pt x="3139" y="2624"/>
                      <a:pt x="3078" y="2624"/>
                    </a:cubicBezTo>
                    <a:cubicBezTo>
                      <a:pt x="2992" y="2624"/>
                      <a:pt x="2908" y="2637"/>
                      <a:pt x="2829" y="2668"/>
                    </a:cubicBezTo>
                    <a:lnTo>
                      <a:pt x="1746" y="2912"/>
                    </a:lnTo>
                    <a:lnTo>
                      <a:pt x="1611" y="2371"/>
                    </a:lnTo>
                    <a:lnTo>
                      <a:pt x="2423" y="2195"/>
                    </a:lnTo>
                    <a:cubicBezTo>
                      <a:pt x="2572" y="2168"/>
                      <a:pt x="2707" y="2114"/>
                      <a:pt x="2815" y="2019"/>
                    </a:cubicBezTo>
                    <a:cubicBezTo>
                      <a:pt x="2897" y="1965"/>
                      <a:pt x="2924" y="1843"/>
                      <a:pt x="2883" y="1748"/>
                    </a:cubicBezTo>
                    <a:cubicBezTo>
                      <a:pt x="2842" y="1613"/>
                      <a:pt x="2802" y="1518"/>
                      <a:pt x="2707" y="1478"/>
                    </a:cubicBezTo>
                    <a:cubicBezTo>
                      <a:pt x="2646" y="1464"/>
                      <a:pt x="2582" y="1457"/>
                      <a:pt x="2518" y="1457"/>
                    </a:cubicBezTo>
                    <a:cubicBezTo>
                      <a:pt x="2453" y="1457"/>
                      <a:pt x="2389" y="1464"/>
                      <a:pt x="2328" y="1478"/>
                    </a:cubicBezTo>
                    <a:lnTo>
                      <a:pt x="1449" y="1681"/>
                    </a:lnTo>
                    <a:lnTo>
                      <a:pt x="1313" y="1085"/>
                    </a:lnTo>
                    <a:lnTo>
                      <a:pt x="2409" y="842"/>
                    </a:lnTo>
                    <a:cubicBezTo>
                      <a:pt x="2558" y="828"/>
                      <a:pt x="2694" y="761"/>
                      <a:pt x="2802" y="652"/>
                    </a:cubicBezTo>
                    <a:cubicBezTo>
                      <a:pt x="2870" y="558"/>
                      <a:pt x="2897" y="422"/>
                      <a:pt x="2842" y="314"/>
                    </a:cubicBezTo>
                    <a:cubicBezTo>
                      <a:pt x="2829" y="192"/>
                      <a:pt x="2748" y="84"/>
                      <a:pt x="2626" y="30"/>
                    </a:cubicBezTo>
                    <a:cubicBezTo>
                      <a:pt x="2557" y="11"/>
                      <a:pt x="2485" y="1"/>
                      <a:pt x="241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2" name="Google Shape;3272;p15"/>
              <p:cNvSpPr/>
              <p:nvPr/>
            </p:nvSpPr>
            <p:spPr>
              <a:xfrm>
                <a:off x="5416475" y="2145050"/>
                <a:ext cx="100475" cy="98425"/>
              </a:xfrm>
              <a:custGeom>
                <a:rect b="b" l="l" r="r" t="t"/>
                <a:pathLst>
                  <a:path extrusionOk="0" h="3937" w="4019">
                    <a:moveTo>
                      <a:pt x="1759" y="746"/>
                    </a:moveTo>
                    <a:cubicBezTo>
                      <a:pt x="1895" y="759"/>
                      <a:pt x="2016" y="854"/>
                      <a:pt x="2057" y="989"/>
                    </a:cubicBezTo>
                    <a:cubicBezTo>
                      <a:pt x="2152" y="1111"/>
                      <a:pt x="2138" y="1287"/>
                      <a:pt x="2043" y="1395"/>
                    </a:cubicBezTo>
                    <a:cubicBezTo>
                      <a:pt x="1908" y="1544"/>
                      <a:pt x="1732" y="1666"/>
                      <a:pt x="1556" y="1747"/>
                    </a:cubicBezTo>
                    <a:lnTo>
                      <a:pt x="1164" y="935"/>
                    </a:lnTo>
                    <a:cubicBezTo>
                      <a:pt x="1340" y="841"/>
                      <a:pt x="1543" y="773"/>
                      <a:pt x="1759" y="746"/>
                    </a:cubicBezTo>
                    <a:close/>
                    <a:moveTo>
                      <a:pt x="2092" y="1"/>
                    </a:moveTo>
                    <a:cubicBezTo>
                      <a:pt x="1831" y="1"/>
                      <a:pt x="1578" y="64"/>
                      <a:pt x="1353" y="191"/>
                    </a:cubicBezTo>
                    <a:lnTo>
                      <a:pt x="366" y="665"/>
                    </a:lnTo>
                    <a:cubicBezTo>
                      <a:pt x="230" y="732"/>
                      <a:pt x="109" y="854"/>
                      <a:pt x="41" y="989"/>
                    </a:cubicBezTo>
                    <a:cubicBezTo>
                      <a:pt x="0" y="1152"/>
                      <a:pt x="14" y="1328"/>
                      <a:pt x="95" y="1477"/>
                    </a:cubicBezTo>
                    <a:lnTo>
                      <a:pt x="1042" y="3439"/>
                    </a:lnTo>
                    <a:cubicBezTo>
                      <a:pt x="1110" y="3628"/>
                      <a:pt x="1245" y="3790"/>
                      <a:pt x="1421" y="3899"/>
                    </a:cubicBezTo>
                    <a:cubicBezTo>
                      <a:pt x="1477" y="3924"/>
                      <a:pt x="1537" y="3936"/>
                      <a:pt x="1598" y="3936"/>
                    </a:cubicBezTo>
                    <a:cubicBezTo>
                      <a:pt x="1699" y="3936"/>
                      <a:pt x="1802" y="3903"/>
                      <a:pt x="1895" y="3844"/>
                    </a:cubicBezTo>
                    <a:cubicBezTo>
                      <a:pt x="2260" y="3682"/>
                      <a:pt x="2328" y="3357"/>
                      <a:pt x="2111" y="2897"/>
                    </a:cubicBezTo>
                    <a:lnTo>
                      <a:pt x="1895" y="2451"/>
                    </a:lnTo>
                    <a:lnTo>
                      <a:pt x="2138" y="2315"/>
                    </a:lnTo>
                    <a:cubicBezTo>
                      <a:pt x="2219" y="2261"/>
                      <a:pt x="2314" y="2248"/>
                      <a:pt x="2409" y="2248"/>
                    </a:cubicBezTo>
                    <a:cubicBezTo>
                      <a:pt x="2504" y="2261"/>
                      <a:pt x="2585" y="2302"/>
                      <a:pt x="2652" y="2383"/>
                    </a:cubicBezTo>
                    <a:cubicBezTo>
                      <a:pt x="2761" y="2505"/>
                      <a:pt x="2855" y="2640"/>
                      <a:pt x="2923" y="2803"/>
                    </a:cubicBezTo>
                    <a:cubicBezTo>
                      <a:pt x="2977" y="2938"/>
                      <a:pt x="3085" y="3033"/>
                      <a:pt x="3221" y="3087"/>
                    </a:cubicBezTo>
                    <a:cubicBezTo>
                      <a:pt x="3261" y="3093"/>
                      <a:pt x="3302" y="3097"/>
                      <a:pt x="3342" y="3097"/>
                    </a:cubicBezTo>
                    <a:cubicBezTo>
                      <a:pt x="3463" y="3097"/>
                      <a:pt x="3579" y="3066"/>
                      <a:pt x="3681" y="3006"/>
                    </a:cubicBezTo>
                    <a:cubicBezTo>
                      <a:pt x="3789" y="2951"/>
                      <a:pt x="3870" y="2884"/>
                      <a:pt x="3951" y="2803"/>
                    </a:cubicBezTo>
                    <a:cubicBezTo>
                      <a:pt x="4005" y="2708"/>
                      <a:pt x="4019" y="2600"/>
                      <a:pt x="4005" y="2491"/>
                    </a:cubicBezTo>
                    <a:cubicBezTo>
                      <a:pt x="3978" y="2315"/>
                      <a:pt x="3924" y="2153"/>
                      <a:pt x="3830" y="2004"/>
                    </a:cubicBezTo>
                    <a:cubicBezTo>
                      <a:pt x="3748" y="1815"/>
                      <a:pt x="3600" y="1666"/>
                      <a:pt x="3410" y="1585"/>
                    </a:cubicBezTo>
                    <a:cubicBezTo>
                      <a:pt x="3325" y="1542"/>
                      <a:pt x="3233" y="1522"/>
                      <a:pt x="3139" y="1522"/>
                    </a:cubicBezTo>
                    <a:cubicBezTo>
                      <a:pt x="3053" y="1522"/>
                      <a:pt x="2966" y="1539"/>
                      <a:pt x="2882" y="1571"/>
                    </a:cubicBezTo>
                    <a:cubicBezTo>
                      <a:pt x="3031" y="1449"/>
                      <a:pt x="3139" y="1274"/>
                      <a:pt x="3194" y="1098"/>
                    </a:cubicBezTo>
                    <a:cubicBezTo>
                      <a:pt x="3221" y="895"/>
                      <a:pt x="3180" y="705"/>
                      <a:pt x="3085" y="529"/>
                    </a:cubicBezTo>
                    <a:cubicBezTo>
                      <a:pt x="2950" y="259"/>
                      <a:pt x="2693" y="69"/>
                      <a:pt x="2395" y="29"/>
                    </a:cubicBezTo>
                    <a:cubicBezTo>
                      <a:pt x="2294" y="10"/>
                      <a:pt x="2192" y="1"/>
                      <a:pt x="209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73" name="Google Shape;3273;p15"/>
          <p:cNvGrpSpPr/>
          <p:nvPr/>
        </p:nvGrpSpPr>
        <p:grpSpPr>
          <a:xfrm>
            <a:off x="7294320" y="441901"/>
            <a:ext cx="244177" cy="195191"/>
            <a:chOff x="1540488" y="3979563"/>
            <a:chExt cx="606350" cy="484825"/>
          </a:xfrm>
        </p:grpSpPr>
        <p:sp>
          <p:nvSpPr>
            <p:cNvPr id="3274" name="Google Shape;3274;p15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75" name="Google Shape;3275;p15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3276" name="Google Shape;3276;p15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7" name="Google Shape;3277;p15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8" name="Google Shape;3278;p15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79" name="Google Shape;3279;p15"/>
          <p:cNvGrpSpPr/>
          <p:nvPr/>
        </p:nvGrpSpPr>
        <p:grpSpPr>
          <a:xfrm rot="-752">
            <a:off x="481450" y="4261236"/>
            <a:ext cx="1204698" cy="377498"/>
            <a:chOff x="5518338" y="4672350"/>
            <a:chExt cx="878700" cy="275325"/>
          </a:xfrm>
        </p:grpSpPr>
        <p:grpSp>
          <p:nvGrpSpPr>
            <p:cNvPr id="3280" name="Google Shape;3280;p15"/>
            <p:cNvGrpSpPr/>
            <p:nvPr/>
          </p:nvGrpSpPr>
          <p:grpSpPr>
            <a:xfrm>
              <a:off x="5518338" y="4672350"/>
              <a:ext cx="878700" cy="275325"/>
              <a:chOff x="6311825" y="4672350"/>
              <a:chExt cx="878700" cy="275325"/>
            </a:xfrm>
          </p:grpSpPr>
          <p:sp>
            <p:nvSpPr>
              <p:cNvPr id="3281" name="Google Shape;3281;p15"/>
              <p:cNvSpPr/>
              <p:nvPr/>
            </p:nvSpPr>
            <p:spPr>
              <a:xfrm>
                <a:off x="6639050" y="4686975"/>
                <a:ext cx="266425" cy="260700"/>
              </a:xfrm>
              <a:custGeom>
                <a:rect b="b" l="l" r="r" t="t"/>
                <a:pathLst>
                  <a:path extrusionOk="0" h="10428" w="10657">
                    <a:moveTo>
                      <a:pt x="4783" y="1"/>
                    </a:moveTo>
                    <a:cubicBezTo>
                      <a:pt x="4759" y="1"/>
                      <a:pt x="4734" y="3"/>
                      <a:pt x="4709" y="9"/>
                    </a:cubicBezTo>
                    <a:cubicBezTo>
                      <a:pt x="4072" y="139"/>
                      <a:pt x="4333" y="1470"/>
                      <a:pt x="4333" y="1470"/>
                    </a:cubicBezTo>
                    <a:cubicBezTo>
                      <a:pt x="4333" y="1470"/>
                      <a:pt x="3794" y="859"/>
                      <a:pt x="3331" y="859"/>
                    </a:cubicBezTo>
                    <a:cubicBezTo>
                      <a:pt x="3169" y="859"/>
                      <a:pt x="3017" y="934"/>
                      <a:pt x="2900" y="1137"/>
                    </a:cubicBezTo>
                    <a:cubicBezTo>
                      <a:pt x="2452" y="1904"/>
                      <a:pt x="3638" y="3163"/>
                      <a:pt x="4318" y="3988"/>
                    </a:cubicBezTo>
                    <a:cubicBezTo>
                      <a:pt x="4333" y="4060"/>
                      <a:pt x="4362" y="4132"/>
                      <a:pt x="4391" y="4205"/>
                    </a:cubicBezTo>
                    <a:cubicBezTo>
                      <a:pt x="3648" y="3553"/>
                      <a:pt x="2141" y="2290"/>
                      <a:pt x="1596" y="2290"/>
                    </a:cubicBezTo>
                    <a:cubicBezTo>
                      <a:pt x="1536" y="2290"/>
                      <a:pt x="1488" y="2305"/>
                      <a:pt x="1453" y="2338"/>
                    </a:cubicBezTo>
                    <a:cubicBezTo>
                      <a:pt x="1106" y="2685"/>
                      <a:pt x="2220" y="3626"/>
                      <a:pt x="2220" y="3626"/>
                    </a:cubicBezTo>
                    <a:cubicBezTo>
                      <a:pt x="2220" y="3626"/>
                      <a:pt x="1560" y="3302"/>
                      <a:pt x="1034" y="3302"/>
                    </a:cubicBezTo>
                    <a:cubicBezTo>
                      <a:pt x="730" y="3302"/>
                      <a:pt x="470" y="3411"/>
                      <a:pt x="412" y="3756"/>
                    </a:cubicBezTo>
                    <a:cubicBezTo>
                      <a:pt x="238" y="4697"/>
                      <a:pt x="1207" y="4639"/>
                      <a:pt x="1613" y="4697"/>
                    </a:cubicBezTo>
                    <a:cubicBezTo>
                      <a:pt x="1570" y="4695"/>
                      <a:pt x="1522" y="4695"/>
                      <a:pt x="1470" y="4695"/>
                    </a:cubicBezTo>
                    <a:cubicBezTo>
                      <a:pt x="939" y="4695"/>
                      <a:pt x="1" y="4793"/>
                      <a:pt x="238" y="5623"/>
                    </a:cubicBezTo>
                    <a:cubicBezTo>
                      <a:pt x="384" y="6099"/>
                      <a:pt x="913" y="6225"/>
                      <a:pt x="1534" y="6225"/>
                    </a:cubicBezTo>
                    <a:cubicBezTo>
                      <a:pt x="2082" y="6225"/>
                      <a:pt x="2701" y="6127"/>
                      <a:pt x="3190" y="6086"/>
                    </a:cubicBezTo>
                    <a:lnTo>
                      <a:pt x="3190" y="6086"/>
                    </a:lnTo>
                    <a:cubicBezTo>
                      <a:pt x="2322" y="6216"/>
                      <a:pt x="1034" y="6505"/>
                      <a:pt x="889" y="7041"/>
                    </a:cubicBezTo>
                    <a:cubicBezTo>
                      <a:pt x="595" y="8160"/>
                      <a:pt x="1459" y="8340"/>
                      <a:pt x="2046" y="8340"/>
                    </a:cubicBezTo>
                    <a:cubicBezTo>
                      <a:pt x="2323" y="8340"/>
                      <a:pt x="2539" y="8300"/>
                      <a:pt x="2539" y="8300"/>
                    </a:cubicBezTo>
                    <a:lnTo>
                      <a:pt x="2539" y="8300"/>
                    </a:lnTo>
                    <a:cubicBezTo>
                      <a:pt x="2539" y="8300"/>
                      <a:pt x="1396" y="9110"/>
                      <a:pt x="2235" y="9776"/>
                    </a:cubicBezTo>
                    <a:cubicBezTo>
                      <a:pt x="2406" y="9914"/>
                      <a:pt x="2569" y="9968"/>
                      <a:pt x="2719" y="9968"/>
                    </a:cubicBezTo>
                    <a:cubicBezTo>
                      <a:pt x="3296" y="9968"/>
                      <a:pt x="3696" y="9168"/>
                      <a:pt x="3696" y="9168"/>
                    </a:cubicBezTo>
                    <a:cubicBezTo>
                      <a:pt x="3696" y="9168"/>
                      <a:pt x="3940" y="10427"/>
                      <a:pt x="4634" y="10427"/>
                    </a:cubicBezTo>
                    <a:cubicBezTo>
                      <a:pt x="4677" y="10427"/>
                      <a:pt x="4721" y="10422"/>
                      <a:pt x="4767" y="10412"/>
                    </a:cubicBezTo>
                    <a:cubicBezTo>
                      <a:pt x="5563" y="10224"/>
                      <a:pt x="5505" y="8531"/>
                      <a:pt x="5577" y="7518"/>
                    </a:cubicBezTo>
                    <a:cubicBezTo>
                      <a:pt x="5592" y="7330"/>
                      <a:pt x="5621" y="7113"/>
                      <a:pt x="5635" y="6954"/>
                    </a:cubicBezTo>
                    <a:cubicBezTo>
                      <a:pt x="5737" y="7547"/>
                      <a:pt x="6156" y="9645"/>
                      <a:pt x="6851" y="9862"/>
                    </a:cubicBezTo>
                    <a:cubicBezTo>
                      <a:pt x="6903" y="9879"/>
                      <a:pt x="6950" y="9887"/>
                      <a:pt x="6993" y="9887"/>
                    </a:cubicBezTo>
                    <a:cubicBezTo>
                      <a:pt x="7509" y="9887"/>
                      <a:pt x="7386" y="8778"/>
                      <a:pt x="7386" y="8777"/>
                    </a:cubicBezTo>
                    <a:lnTo>
                      <a:pt x="7386" y="8777"/>
                    </a:lnTo>
                    <a:cubicBezTo>
                      <a:pt x="7386" y="8777"/>
                      <a:pt x="7911" y="9696"/>
                      <a:pt x="8399" y="9696"/>
                    </a:cubicBezTo>
                    <a:cubicBezTo>
                      <a:pt x="8423" y="9696"/>
                      <a:pt x="8447" y="9694"/>
                      <a:pt x="8471" y="9689"/>
                    </a:cubicBezTo>
                    <a:cubicBezTo>
                      <a:pt x="8978" y="9573"/>
                      <a:pt x="8732" y="8372"/>
                      <a:pt x="8732" y="8372"/>
                    </a:cubicBezTo>
                    <a:lnTo>
                      <a:pt x="8732" y="8372"/>
                    </a:lnTo>
                    <a:cubicBezTo>
                      <a:pt x="8732" y="8372"/>
                      <a:pt x="8897" y="8561"/>
                      <a:pt x="9098" y="8561"/>
                    </a:cubicBezTo>
                    <a:cubicBezTo>
                      <a:pt x="9249" y="8561"/>
                      <a:pt x="9420" y="8455"/>
                      <a:pt x="9557" y="8083"/>
                    </a:cubicBezTo>
                    <a:cubicBezTo>
                      <a:pt x="9889" y="7214"/>
                      <a:pt x="8196" y="6390"/>
                      <a:pt x="7429" y="5941"/>
                    </a:cubicBezTo>
                    <a:lnTo>
                      <a:pt x="7545" y="5883"/>
                    </a:lnTo>
                    <a:cubicBezTo>
                      <a:pt x="8065" y="6063"/>
                      <a:pt x="8883" y="6298"/>
                      <a:pt x="9503" y="6298"/>
                    </a:cubicBezTo>
                    <a:cubicBezTo>
                      <a:pt x="9832" y="6298"/>
                      <a:pt x="10106" y="6232"/>
                      <a:pt x="10251" y="6057"/>
                    </a:cubicBezTo>
                    <a:cubicBezTo>
                      <a:pt x="10656" y="5550"/>
                      <a:pt x="9629" y="4697"/>
                      <a:pt x="9629" y="4697"/>
                    </a:cubicBezTo>
                    <a:cubicBezTo>
                      <a:pt x="9629" y="4697"/>
                      <a:pt x="10642" y="4349"/>
                      <a:pt x="10497" y="3539"/>
                    </a:cubicBezTo>
                    <a:cubicBezTo>
                      <a:pt x="10430" y="3171"/>
                      <a:pt x="10132" y="3072"/>
                      <a:pt x="9830" y="3072"/>
                    </a:cubicBezTo>
                    <a:cubicBezTo>
                      <a:pt x="9478" y="3072"/>
                      <a:pt x="9122" y="3206"/>
                      <a:pt x="9122" y="3206"/>
                    </a:cubicBezTo>
                    <a:cubicBezTo>
                      <a:pt x="9122" y="3206"/>
                      <a:pt x="9933" y="1817"/>
                      <a:pt x="8775" y="1658"/>
                    </a:cubicBezTo>
                    <a:cubicBezTo>
                      <a:pt x="8729" y="1652"/>
                      <a:pt x="8682" y="1649"/>
                      <a:pt x="8636" y="1649"/>
                    </a:cubicBezTo>
                    <a:cubicBezTo>
                      <a:pt x="7537" y="1649"/>
                      <a:pt x="6588" y="3407"/>
                      <a:pt x="6200" y="4046"/>
                    </a:cubicBezTo>
                    <a:cubicBezTo>
                      <a:pt x="6301" y="3756"/>
                      <a:pt x="6359" y="3467"/>
                      <a:pt x="6373" y="3177"/>
                    </a:cubicBezTo>
                    <a:cubicBezTo>
                      <a:pt x="6677" y="2005"/>
                      <a:pt x="7024" y="283"/>
                      <a:pt x="6460" y="211"/>
                    </a:cubicBezTo>
                    <a:cubicBezTo>
                      <a:pt x="6425" y="206"/>
                      <a:pt x="6391" y="204"/>
                      <a:pt x="6358" y="204"/>
                    </a:cubicBezTo>
                    <a:cubicBezTo>
                      <a:pt x="5588" y="204"/>
                      <a:pt x="5548" y="1456"/>
                      <a:pt x="5548" y="1456"/>
                    </a:cubicBezTo>
                    <a:cubicBezTo>
                      <a:pt x="5548" y="1456"/>
                      <a:pt x="5362" y="1"/>
                      <a:pt x="47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2" name="Google Shape;3282;p15"/>
              <p:cNvSpPr/>
              <p:nvPr/>
            </p:nvSpPr>
            <p:spPr>
              <a:xfrm>
                <a:off x="6311825" y="4688250"/>
                <a:ext cx="332100" cy="259050"/>
              </a:xfrm>
              <a:custGeom>
                <a:rect b="b" l="l" r="r" t="t"/>
                <a:pathLst>
                  <a:path extrusionOk="0" h="10362" w="13284">
                    <a:moveTo>
                      <a:pt x="11837" y="536"/>
                    </a:moveTo>
                    <a:cubicBezTo>
                      <a:pt x="11996" y="536"/>
                      <a:pt x="11996" y="840"/>
                      <a:pt x="11996" y="956"/>
                    </a:cubicBezTo>
                    <a:cubicBezTo>
                      <a:pt x="11996" y="2360"/>
                      <a:pt x="10997" y="4544"/>
                      <a:pt x="10274" y="5760"/>
                    </a:cubicBezTo>
                    <a:cubicBezTo>
                      <a:pt x="10259" y="5659"/>
                      <a:pt x="10259" y="5543"/>
                      <a:pt x="10259" y="5442"/>
                    </a:cubicBezTo>
                    <a:cubicBezTo>
                      <a:pt x="10259" y="4371"/>
                      <a:pt x="10578" y="3141"/>
                      <a:pt x="10911" y="2056"/>
                    </a:cubicBezTo>
                    <a:cubicBezTo>
                      <a:pt x="11012" y="1651"/>
                      <a:pt x="11359" y="536"/>
                      <a:pt x="11837" y="536"/>
                    </a:cubicBezTo>
                    <a:close/>
                    <a:moveTo>
                      <a:pt x="5369" y="3503"/>
                    </a:moveTo>
                    <a:cubicBezTo>
                      <a:pt x="5441" y="3503"/>
                      <a:pt x="5412" y="3561"/>
                      <a:pt x="5412" y="3575"/>
                    </a:cubicBezTo>
                    <a:cubicBezTo>
                      <a:pt x="5412" y="3589"/>
                      <a:pt x="5470" y="4139"/>
                      <a:pt x="5484" y="4414"/>
                    </a:cubicBezTo>
                    <a:cubicBezTo>
                      <a:pt x="5499" y="4675"/>
                      <a:pt x="5557" y="5384"/>
                      <a:pt x="5615" y="5876"/>
                    </a:cubicBezTo>
                    <a:lnTo>
                      <a:pt x="4327" y="6035"/>
                    </a:lnTo>
                    <a:cubicBezTo>
                      <a:pt x="4558" y="5514"/>
                      <a:pt x="4775" y="4950"/>
                      <a:pt x="4992" y="4414"/>
                    </a:cubicBezTo>
                    <a:cubicBezTo>
                      <a:pt x="5050" y="4284"/>
                      <a:pt x="5296" y="3503"/>
                      <a:pt x="5369" y="3503"/>
                    </a:cubicBezTo>
                    <a:close/>
                    <a:moveTo>
                      <a:pt x="11793" y="1"/>
                    </a:moveTo>
                    <a:cubicBezTo>
                      <a:pt x="11272" y="1"/>
                      <a:pt x="10491" y="1101"/>
                      <a:pt x="10259" y="1636"/>
                    </a:cubicBezTo>
                    <a:cubicBezTo>
                      <a:pt x="9666" y="3083"/>
                      <a:pt x="9377" y="4631"/>
                      <a:pt x="9406" y="6180"/>
                    </a:cubicBezTo>
                    <a:cubicBezTo>
                      <a:pt x="9406" y="6570"/>
                      <a:pt x="9420" y="6961"/>
                      <a:pt x="9464" y="7352"/>
                    </a:cubicBezTo>
                    <a:lnTo>
                      <a:pt x="9406" y="7453"/>
                    </a:lnTo>
                    <a:cubicBezTo>
                      <a:pt x="9406" y="7453"/>
                      <a:pt x="8451" y="8784"/>
                      <a:pt x="7713" y="8784"/>
                    </a:cubicBezTo>
                    <a:cubicBezTo>
                      <a:pt x="6960" y="8784"/>
                      <a:pt x="6714" y="6686"/>
                      <a:pt x="6656" y="6165"/>
                    </a:cubicBezTo>
                    <a:cubicBezTo>
                      <a:pt x="6989" y="6151"/>
                      <a:pt x="7322" y="6093"/>
                      <a:pt x="7640" y="6006"/>
                    </a:cubicBezTo>
                    <a:cubicBezTo>
                      <a:pt x="7756" y="5963"/>
                      <a:pt x="7901" y="5890"/>
                      <a:pt x="7901" y="5717"/>
                    </a:cubicBezTo>
                    <a:cubicBezTo>
                      <a:pt x="7901" y="5588"/>
                      <a:pt x="7853" y="5567"/>
                      <a:pt x="7786" y="5567"/>
                    </a:cubicBezTo>
                    <a:cubicBezTo>
                      <a:pt x="7755" y="5567"/>
                      <a:pt x="7720" y="5572"/>
                      <a:pt x="7684" y="5572"/>
                    </a:cubicBezTo>
                    <a:cubicBezTo>
                      <a:pt x="7582" y="5572"/>
                      <a:pt x="6989" y="5659"/>
                      <a:pt x="6627" y="5688"/>
                    </a:cubicBezTo>
                    <a:cubicBezTo>
                      <a:pt x="6555" y="5051"/>
                      <a:pt x="6541" y="4400"/>
                      <a:pt x="6555" y="3763"/>
                    </a:cubicBezTo>
                    <a:cubicBezTo>
                      <a:pt x="6555" y="1954"/>
                      <a:pt x="6642" y="1318"/>
                      <a:pt x="6642" y="1202"/>
                    </a:cubicBezTo>
                    <a:cubicBezTo>
                      <a:pt x="6642" y="1101"/>
                      <a:pt x="6555" y="869"/>
                      <a:pt x="6381" y="869"/>
                    </a:cubicBezTo>
                    <a:cubicBezTo>
                      <a:pt x="6222" y="869"/>
                      <a:pt x="5369" y="1101"/>
                      <a:pt x="5369" y="1448"/>
                    </a:cubicBezTo>
                    <a:cubicBezTo>
                      <a:pt x="5369" y="1868"/>
                      <a:pt x="5282" y="2287"/>
                      <a:pt x="5123" y="2678"/>
                    </a:cubicBezTo>
                    <a:cubicBezTo>
                      <a:pt x="4515" y="4096"/>
                      <a:pt x="2547" y="9927"/>
                      <a:pt x="825" y="9927"/>
                    </a:cubicBezTo>
                    <a:lnTo>
                      <a:pt x="232" y="9840"/>
                    </a:lnTo>
                    <a:cubicBezTo>
                      <a:pt x="131" y="9840"/>
                      <a:pt x="0" y="9884"/>
                      <a:pt x="0" y="10014"/>
                    </a:cubicBezTo>
                    <a:cubicBezTo>
                      <a:pt x="0" y="10144"/>
                      <a:pt x="579" y="10361"/>
                      <a:pt x="782" y="10361"/>
                    </a:cubicBezTo>
                    <a:cubicBezTo>
                      <a:pt x="2590" y="10361"/>
                      <a:pt x="3459" y="7901"/>
                      <a:pt x="4081" y="6556"/>
                    </a:cubicBezTo>
                    <a:cubicBezTo>
                      <a:pt x="4631" y="6512"/>
                      <a:pt x="5152" y="6382"/>
                      <a:pt x="5701" y="6310"/>
                    </a:cubicBezTo>
                    <a:cubicBezTo>
                      <a:pt x="5846" y="7352"/>
                      <a:pt x="6251" y="9450"/>
                      <a:pt x="7655" y="9450"/>
                    </a:cubicBezTo>
                    <a:cubicBezTo>
                      <a:pt x="8364" y="9450"/>
                      <a:pt x="9116" y="8683"/>
                      <a:pt x="9565" y="8032"/>
                    </a:cubicBezTo>
                    <a:cubicBezTo>
                      <a:pt x="9724" y="8900"/>
                      <a:pt x="10071" y="9725"/>
                      <a:pt x="10766" y="9725"/>
                    </a:cubicBezTo>
                    <a:cubicBezTo>
                      <a:pt x="11446" y="9725"/>
                      <a:pt x="12661" y="8408"/>
                      <a:pt x="13095" y="7684"/>
                    </a:cubicBezTo>
                    <a:lnTo>
                      <a:pt x="13110" y="7684"/>
                    </a:lnTo>
                    <a:cubicBezTo>
                      <a:pt x="13197" y="7569"/>
                      <a:pt x="13255" y="7424"/>
                      <a:pt x="13269" y="7279"/>
                    </a:cubicBezTo>
                    <a:cubicBezTo>
                      <a:pt x="13284" y="7178"/>
                      <a:pt x="13240" y="7062"/>
                      <a:pt x="13110" y="7062"/>
                    </a:cubicBezTo>
                    <a:cubicBezTo>
                      <a:pt x="13009" y="7077"/>
                      <a:pt x="12922" y="7135"/>
                      <a:pt x="12878" y="7236"/>
                    </a:cubicBezTo>
                    <a:lnTo>
                      <a:pt x="12589" y="7684"/>
                    </a:lnTo>
                    <a:cubicBezTo>
                      <a:pt x="12300" y="8118"/>
                      <a:pt x="11547" y="9059"/>
                      <a:pt x="10997" y="9059"/>
                    </a:cubicBezTo>
                    <a:cubicBezTo>
                      <a:pt x="10462" y="9059"/>
                      <a:pt x="10288" y="7713"/>
                      <a:pt x="10288" y="7279"/>
                    </a:cubicBezTo>
                    <a:cubicBezTo>
                      <a:pt x="10274" y="7120"/>
                      <a:pt x="10303" y="6946"/>
                      <a:pt x="10346" y="6802"/>
                    </a:cubicBezTo>
                    <a:cubicBezTo>
                      <a:pt x="10390" y="6686"/>
                      <a:pt x="10462" y="6570"/>
                      <a:pt x="10534" y="6469"/>
                    </a:cubicBezTo>
                    <a:cubicBezTo>
                      <a:pt x="10708" y="6180"/>
                      <a:pt x="10911" y="5905"/>
                      <a:pt x="11070" y="5601"/>
                    </a:cubicBezTo>
                    <a:cubicBezTo>
                      <a:pt x="11735" y="4385"/>
                      <a:pt x="12459" y="2403"/>
                      <a:pt x="12459" y="1014"/>
                    </a:cubicBezTo>
                    <a:cubicBezTo>
                      <a:pt x="12459" y="580"/>
                      <a:pt x="12314" y="1"/>
                      <a:pt x="117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3" name="Google Shape;3283;p15"/>
              <p:cNvSpPr/>
              <p:nvPr/>
            </p:nvSpPr>
            <p:spPr>
              <a:xfrm>
                <a:off x="6908700" y="4672350"/>
                <a:ext cx="281825" cy="259400"/>
              </a:xfrm>
              <a:custGeom>
                <a:rect b="b" l="l" r="r" t="t"/>
                <a:pathLst>
                  <a:path extrusionOk="0" h="10376" w="11273">
                    <a:moveTo>
                      <a:pt x="2533" y="579"/>
                    </a:moveTo>
                    <a:cubicBezTo>
                      <a:pt x="2677" y="579"/>
                      <a:pt x="2677" y="999"/>
                      <a:pt x="2677" y="1100"/>
                    </a:cubicBezTo>
                    <a:cubicBezTo>
                      <a:pt x="2677" y="2489"/>
                      <a:pt x="1824" y="4631"/>
                      <a:pt x="1144" y="5861"/>
                    </a:cubicBezTo>
                    <a:cubicBezTo>
                      <a:pt x="1201" y="5094"/>
                      <a:pt x="1853" y="579"/>
                      <a:pt x="2533" y="579"/>
                    </a:cubicBezTo>
                    <a:close/>
                    <a:moveTo>
                      <a:pt x="2475" y="0"/>
                    </a:moveTo>
                    <a:cubicBezTo>
                      <a:pt x="840" y="0"/>
                      <a:pt x="275" y="7322"/>
                      <a:pt x="131" y="8552"/>
                    </a:cubicBezTo>
                    <a:cubicBezTo>
                      <a:pt x="58" y="8928"/>
                      <a:pt x="15" y="9319"/>
                      <a:pt x="0" y="9710"/>
                    </a:cubicBezTo>
                    <a:cubicBezTo>
                      <a:pt x="0" y="9941"/>
                      <a:pt x="58" y="10375"/>
                      <a:pt x="377" y="10375"/>
                    </a:cubicBezTo>
                    <a:cubicBezTo>
                      <a:pt x="710" y="10375"/>
                      <a:pt x="883" y="9999"/>
                      <a:pt x="999" y="9738"/>
                    </a:cubicBezTo>
                    <a:lnTo>
                      <a:pt x="999" y="9710"/>
                    </a:lnTo>
                    <a:cubicBezTo>
                      <a:pt x="1274" y="9145"/>
                      <a:pt x="2952" y="6005"/>
                      <a:pt x="3444" y="6005"/>
                    </a:cubicBezTo>
                    <a:cubicBezTo>
                      <a:pt x="3560" y="6005"/>
                      <a:pt x="3560" y="6208"/>
                      <a:pt x="3560" y="6251"/>
                    </a:cubicBezTo>
                    <a:cubicBezTo>
                      <a:pt x="3473" y="7163"/>
                      <a:pt x="3386" y="7959"/>
                      <a:pt x="3386" y="8769"/>
                    </a:cubicBezTo>
                    <a:cubicBezTo>
                      <a:pt x="3386" y="9261"/>
                      <a:pt x="3386" y="10288"/>
                      <a:pt x="3965" y="10288"/>
                    </a:cubicBezTo>
                    <a:cubicBezTo>
                      <a:pt x="4544" y="10288"/>
                      <a:pt x="5412" y="9695"/>
                      <a:pt x="5948" y="9044"/>
                    </a:cubicBezTo>
                    <a:cubicBezTo>
                      <a:pt x="6005" y="9435"/>
                      <a:pt x="6165" y="9912"/>
                      <a:pt x="6599" y="9912"/>
                    </a:cubicBezTo>
                    <a:cubicBezTo>
                      <a:pt x="7033" y="9912"/>
                      <a:pt x="7887" y="8899"/>
                      <a:pt x="8176" y="8422"/>
                    </a:cubicBezTo>
                    <a:cubicBezTo>
                      <a:pt x="8176" y="8943"/>
                      <a:pt x="8263" y="10158"/>
                      <a:pt x="8986" y="10158"/>
                    </a:cubicBezTo>
                    <a:cubicBezTo>
                      <a:pt x="9710" y="10158"/>
                      <a:pt x="10607" y="9145"/>
                      <a:pt x="11012" y="8566"/>
                    </a:cubicBezTo>
                    <a:cubicBezTo>
                      <a:pt x="11128" y="8436"/>
                      <a:pt x="11215" y="8277"/>
                      <a:pt x="11258" y="8103"/>
                    </a:cubicBezTo>
                    <a:cubicBezTo>
                      <a:pt x="11272" y="7988"/>
                      <a:pt x="11229" y="7901"/>
                      <a:pt x="11084" y="7901"/>
                    </a:cubicBezTo>
                    <a:cubicBezTo>
                      <a:pt x="10940" y="7901"/>
                      <a:pt x="10781" y="8176"/>
                      <a:pt x="10781" y="8176"/>
                    </a:cubicBezTo>
                    <a:cubicBezTo>
                      <a:pt x="10477" y="8566"/>
                      <a:pt x="9637" y="9695"/>
                      <a:pt x="9116" y="9695"/>
                    </a:cubicBezTo>
                    <a:cubicBezTo>
                      <a:pt x="8596" y="9695"/>
                      <a:pt x="8755" y="8827"/>
                      <a:pt x="8755" y="8595"/>
                    </a:cubicBezTo>
                    <a:cubicBezTo>
                      <a:pt x="8755" y="8161"/>
                      <a:pt x="8813" y="7742"/>
                      <a:pt x="8914" y="7336"/>
                    </a:cubicBezTo>
                    <a:cubicBezTo>
                      <a:pt x="9015" y="7134"/>
                      <a:pt x="9088" y="6931"/>
                      <a:pt x="9131" y="6714"/>
                    </a:cubicBezTo>
                    <a:cubicBezTo>
                      <a:pt x="9131" y="6570"/>
                      <a:pt x="8986" y="6526"/>
                      <a:pt x="8870" y="6526"/>
                    </a:cubicBezTo>
                    <a:cubicBezTo>
                      <a:pt x="8740" y="6526"/>
                      <a:pt x="8581" y="6685"/>
                      <a:pt x="8480" y="6859"/>
                    </a:cubicBezTo>
                    <a:cubicBezTo>
                      <a:pt x="8292" y="7322"/>
                      <a:pt x="7351" y="9290"/>
                      <a:pt x="6845" y="9290"/>
                    </a:cubicBezTo>
                    <a:cubicBezTo>
                      <a:pt x="6714" y="9290"/>
                      <a:pt x="6700" y="9116"/>
                      <a:pt x="6700" y="9029"/>
                    </a:cubicBezTo>
                    <a:cubicBezTo>
                      <a:pt x="6714" y="8205"/>
                      <a:pt x="7047" y="7409"/>
                      <a:pt x="7641" y="6830"/>
                    </a:cubicBezTo>
                    <a:cubicBezTo>
                      <a:pt x="7959" y="6512"/>
                      <a:pt x="8335" y="6222"/>
                      <a:pt x="8740" y="6005"/>
                    </a:cubicBezTo>
                    <a:cubicBezTo>
                      <a:pt x="8798" y="5962"/>
                      <a:pt x="8842" y="5947"/>
                      <a:pt x="8842" y="5875"/>
                    </a:cubicBezTo>
                    <a:cubicBezTo>
                      <a:pt x="8813" y="5687"/>
                      <a:pt x="8668" y="5557"/>
                      <a:pt x="8480" y="5528"/>
                    </a:cubicBezTo>
                    <a:cubicBezTo>
                      <a:pt x="7322" y="5528"/>
                      <a:pt x="6266" y="7105"/>
                      <a:pt x="6005" y="8277"/>
                    </a:cubicBezTo>
                    <a:cubicBezTo>
                      <a:pt x="5586" y="8856"/>
                      <a:pt x="4993" y="9623"/>
                      <a:pt x="4414" y="9623"/>
                    </a:cubicBezTo>
                    <a:cubicBezTo>
                      <a:pt x="4124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04"/>
                      <a:pt x="4197" y="5311"/>
                      <a:pt x="3690" y="5311"/>
                    </a:cubicBezTo>
                    <a:cubicBezTo>
                      <a:pt x="2648" y="5311"/>
                      <a:pt x="1303" y="7771"/>
                      <a:pt x="883" y="8653"/>
                    </a:cubicBezTo>
                    <a:cubicBezTo>
                      <a:pt x="927" y="8349"/>
                      <a:pt x="1129" y="6989"/>
                      <a:pt x="1216" y="6816"/>
                    </a:cubicBezTo>
                    <a:cubicBezTo>
                      <a:pt x="1303" y="6627"/>
                      <a:pt x="1592" y="6150"/>
                      <a:pt x="1780" y="5788"/>
                    </a:cubicBezTo>
                    <a:cubicBezTo>
                      <a:pt x="2518" y="4312"/>
                      <a:pt x="3083" y="2721"/>
                      <a:pt x="3083" y="1057"/>
                    </a:cubicBezTo>
                    <a:cubicBezTo>
                      <a:pt x="3083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84" name="Google Shape;3284;p15"/>
            <p:cNvGrpSpPr/>
            <p:nvPr/>
          </p:nvGrpSpPr>
          <p:grpSpPr>
            <a:xfrm>
              <a:off x="5518525" y="4672350"/>
              <a:ext cx="878325" cy="275325"/>
              <a:chOff x="4724850" y="4672350"/>
              <a:chExt cx="878325" cy="275325"/>
            </a:xfrm>
          </p:grpSpPr>
          <p:sp>
            <p:nvSpPr>
              <p:cNvPr id="3285" name="Google Shape;3285;p15"/>
              <p:cNvSpPr/>
              <p:nvPr/>
            </p:nvSpPr>
            <p:spPr>
              <a:xfrm>
                <a:off x="5051500" y="4686975"/>
                <a:ext cx="270975" cy="260700"/>
              </a:xfrm>
              <a:custGeom>
                <a:rect b="b" l="l" r="r" t="t"/>
                <a:pathLst>
                  <a:path extrusionOk="0" h="10428" w="10839">
                    <a:moveTo>
                      <a:pt x="4793" y="1"/>
                    </a:moveTo>
                    <a:cubicBezTo>
                      <a:pt x="4768" y="1"/>
                      <a:pt x="4743" y="3"/>
                      <a:pt x="4718" y="9"/>
                    </a:cubicBezTo>
                    <a:cubicBezTo>
                      <a:pt x="4081" y="139"/>
                      <a:pt x="4341" y="1470"/>
                      <a:pt x="4341" y="1470"/>
                    </a:cubicBezTo>
                    <a:cubicBezTo>
                      <a:pt x="4341" y="1470"/>
                      <a:pt x="3810" y="859"/>
                      <a:pt x="3346" y="859"/>
                    </a:cubicBezTo>
                    <a:cubicBezTo>
                      <a:pt x="3183" y="859"/>
                      <a:pt x="3029" y="934"/>
                      <a:pt x="2909" y="1137"/>
                    </a:cubicBezTo>
                    <a:cubicBezTo>
                      <a:pt x="2460" y="1904"/>
                      <a:pt x="4819" y="4581"/>
                      <a:pt x="4819" y="4581"/>
                    </a:cubicBezTo>
                    <a:cubicBezTo>
                      <a:pt x="4819" y="4581"/>
                      <a:pt x="2318" y="2291"/>
                      <a:pt x="1599" y="2291"/>
                    </a:cubicBezTo>
                    <a:cubicBezTo>
                      <a:pt x="1541" y="2291"/>
                      <a:pt x="1494" y="2306"/>
                      <a:pt x="1462" y="2338"/>
                    </a:cubicBezTo>
                    <a:cubicBezTo>
                      <a:pt x="1028" y="2772"/>
                      <a:pt x="2229" y="3626"/>
                      <a:pt x="2229" y="3626"/>
                    </a:cubicBezTo>
                    <a:cubicBezTo>
                      <a:pt x="2229" y="3626"/>
                      <a:pt x="1570" y="3308"/>
                      <a:pt x="1044" y="3308"/>
                    </a:cubicBezTo>
                    <a:cubicBezTo>
                      <a:pt x="739" y="3308"/>
                      <a:pt x="479" y="3416"/>
                      <a:pt x="420" y="3756"/>
                    </a:cubicBezTo>
                    <a:cubicBezTo>
                      <a:pt x="261" y="4668"/>
                      <a:pt x="1853" y="4711"/>
                      <a:pt x="1853" y="4711"/>
                    </a:cubicBezTo>
                    <a:cubicBezTo>
                      <a:pt x="1853" y="4711"/>
                      <a:pt x="0" y="4711"/>
                      <a:pt x="261" y="5608"/>
                    </a:cubicBezTo>
                    <a:cubicBezTo>
                      <a:pt x="376" y="6034"/>
                      <a:pt x="1196" y="6147"/>
                      <a:pt x="2039" y="6147"/>
                    </a:cubicBezTo>
                    <a:cubicBezTo>
                      <a:pt x="2462" y="6147"/>
                      <a:pt x="2891" y="6119"/>
                      <a:pt x="3239" y="6087"/>
                    </a:cubicBezTo>
                    <a:lnTo>
                      <a:pt x="3239" y="6087"/>
                    </a:lnTo>
                    <a:cubicBezTo>
                      <a:pt x="2373" y="6212"/>
                      <a:pt x="1056" y="6492"/>
                      <a:pt x="912" y="7041"/>
                    </a:cubicBezTo>
                    <a:cubicBezTo>
                      <a:pt x="621" y="8147"/>
                      <a:pt x="1456" y="8329"/>
                      <a:pt x="2037" y="8329"/>
                    </a:cubicBezTo>
                    <a:cubicBezTo>
                      <a:pt x="2323" y="8329"/>
                      <a:pt x="2547" y="8285"/>
                      <a:pt x="2547" y="8285"/>
                    </a:cubicBezTo>
                    <a:lnTo>
                      <a:pt x="2547" y="8285"/>
                    </a:lnTo>
                    <a:cubicBezTo>
                      <a:pt x="2547" y="8285"/>
                      <a:pt x="1433" y="9081"/>
                      <a:pt x="2243" y="9776"/>
                    </a:cubicBezTo>
                    <a:cubicBezTo>
                      <a:pt x="2414" y="9922"/>
                      <a:pt x="2577" y="9980"/>
                      <a:pt x="2729" y="9980"/>
                    </a:cubicBezTo>
                    <a:cubicBezTo>
                      <a:pt x="3299" y="9980"/>
                      <a:pt x="3705" y="9168"/>
                      <a:pt x="3705" y="9168"/>
                    </a:cubicBezTo>
                    <a:cubicBezTo>
                      <a:pt x="3705" y="9168"/>
                      <a:pt x="3962" y="10427"/>
                      <a:pt x="4645" y="10427"/>
                    </a:cubicBezTo>
                    <a:cubicBezTo>
                      <a:pt x="4687" y="10427"/>
                      <a:pt x="4730" y="10422"/>
                      <a:pt x="4775" y="10412"/>
                    </a:cubicBezTo>
                    <a:cubicBezTo>
                      <a:pt x="5557" y="10224"/>
                      <a:pt x="5615" y="6795"/>
                      <a:pt x="5615" y="6795"/>
                    </a:cubicBezTo>
                    <a:cubicBezTo>
                      <a:pt x="5615" y="6795"/>
                      <a:pt x="6063" y="9616"/>
                      <a:pt x="6859" y="9862"/>
                    </a:cubicBezTo>
                    <a:cubicBezTo>
                      <a:pt x="6929" y="9885"/>
                      <a:pt x="6991" y="9896"/>
                      <a:pt x="7046" y="9896"/>
                    </a:cubicBezTo>
                    <a:cubicBezTo>
                      <a:pt x="7611" y="9896"/>
                      <a:pt x="7395" y="8778"/>
                      <a:pt x="7395" y="8777"/>
                    </a:cubicBezTo>
                    <a:lnTo>
                      <a:pt x="7395" y="8777"/>
                    </a:lnTo>
                    <a:cubicBezTo>
                      <a:pt x="7395" y="8777"/>
                      <a:pt x="7906" y="9696"/>
                      <a:pt x="8405" y="9696"/>
                    </a:cubicBezTo>
                    <a:cubicBezTo>
                      <a:pt x="8430" y="9696"/>
                      <a:pt x="8455" y="9694"/>
                      <a:pt x="8480" y="9689"/>
                    </a:cubicBezTo>
                    <a:cubicBezTo>
                      <a:pt x="9015" y="9573"/>
                      <a:pt x="8740" y="8372"/>
                      <a:pt x="8740" y="8372"/>
                    </a:cubicBezTo>
                    <a:lnTo>
                      <a:pt x="8740" y="8372"/>
                    </a:lnTo>
                    <a:cubicBezTo>
                      <a:pt x="8740" y="8372"/>
                      <a:pt x="8903" y="8549"/>
                      <a:pt x="9102" y="8549"/>
                    </a:cubicBezTo>
                    <a:cubicBezTo>
                      <a:pt x="9254" y="8549"/>
                      <a:pt x="9427" y="8446"/>
                      <a:pt x="9565" y="8083"/>
                    </a:cubicBezTo>
                    <a:cubicBezTo>
                      <a:pt x="9898" y="7229"/>
                      <a:pt x="7019" y="5710"/>
                      <a:pt x="7018" y="5710"/>
                    </a:cubicBezTo>
                    <a:lnTo>
                      <a:pt x="7018" y="5710"/>
                    </a:lnTo>
                    <a:cubicBezTo>
                      <a:pt x="7019" y="5710"/>
                      <a:pt x="8511" y="6277"/>
                      <a:pt x="9504" y="6277"/>
                    </a:cubicBezTo>
                    <a:cubicBezTo>
                      <a:pt x="9837" y="6277"/>
                      <a:pt x="10114" y="6213"/>
                      <a:pt x="10260" y="6042"/>
                    </a:cubicBezTo>
                    <a:cubicBezTo>
                      <a:pt x="10838" y="5377"/>
                      <a:pt x="9637" y="4697"/>
                      <a:pt x="9637" y="4697"/>
                    </a:cubicBezTo>
                    <a:cubicBezTo>
                      <a:pt x="9637" y="4697"/>
                      <a:pt x="10650" y="4335"/>
                      <a:pt x="10506" y="3539"/>
                    </a:cubicBezTo>
                    <a:cubicBezTo>
                      <a:pt x="10439" y="3171"/>
                      <a:pt x="10140" y="3072"/>
                      <a:pt x="9838" y="3072"/>
                    </a:cubicBezTo>
                    <a:cubicBezTo>
                      <a:pt x="9487" y="3072"/>
                      <a:pt x="9131" y="3206"/>
                      <a:pt x="9131" y="3206"/>
                    </a:cubicBezTo>
                    <a:cubicBezTo>
                      <a:pt x="9131" y="3206"/>
                      <a:pt x="9970" y="1803"/>
                      <a:pt x="8798" y="1658"/>
                    </a:cubicBezTo>
                    <a:cubicBezTo>
                      <a:pt x="8768" y="1654"/>
                      <a:pt x="8738" y="1653"/>
                      <a:pt x="8707" y="1653"/>
                    </a:cubicBezTo>
                    <a:cubicBezTo>
                      <a:pt x="7534" y="1653"/>
                      <a:pt x="6063" y="4292"/>
                      <a:pt x="6063" y="4292"/>
                    </a:cubicBezTo>
                    <a:cubicBezTo>
                      <a:pt x="6063" y="4292"/>
                      <a:pt x="7351" y="312"/>
                      <a:pt x="6483" y="211"/>
                    </a:cubicBezTo>
                    <a:cubicBezTo>
                      <a:pt x="6447" y="206"/>
                      <a:pt x="6413" y="204"/>
                      <a:pt x="6381" y="204"/>
                    </a:cubicBezTo>
                    <a:cubicBezTo>
                      <a:pt x="5610" y="204"/>
                      <a:pt x="5557" y="1456"/>
                      <a:pt x="5557" y="1456"/>
                    </a:cubicBezTo>
                    <a:cubicBezTo>
                      <a:pt x="5557" y="1456"/>
                      <a:pt x="5383" y="1"/>
                      <a:pt x="479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6" name="Google Shape;3286;p15"/>
              <p:cNvSpPr/>
              <p:nvPr/>
            </p:nvSpPr>
            <p:spPr>
              <a:xfrm>
                <a:off x="5110825" y="4751475"/>
                <a:ext cx="155575" cy="136275"/>
              </a:xfrm>
              <a:custGeom>
                <a:rect b="b" l="l" r="r" t="t"/>
                <a:pathLst>
                  <a:path extrusionOk="0" h="5451" w="6223">
                    <a:moveTo>
                      <a:pt x="2850" y="0"/>
                    </a:moveTo>
                    <a:cubicBezTo>
                      <a:pt x="2837" y="0"/>
                      <a:pt x="2822" y="2"/>
                      <a:pt x="2808" y="4"/>
                    </a:cubicBezTo>
                    <a:cubicBezTo>
                      <a:pt x="2214" y="91"/>
                      <a:pt x="2605" y="1712"/>
                      <a:pt x="2605" y="1712"/>
                    </a:cubicBezTo>
                    <a:cubicBezTo>
                      <a:pt x="2605" y="1712"/>
                      <a:pt x="2346" y="718"/>
                      <a:pt x="2100" y="718"/>
                    </a:cubicBezTo>
                    <a:cubicBezTo>
                      <a:pt x="2055" y="718"/>
                      <a:pt x="2011" y="751"/>
                      <a:pt x="1968" y="829"/>
                    </a:cubicBezTo>
                    <a:cubicBezTo>
                      <a:pt x="1764" y="1227"/>
                      <a:pt x="2176" y="1982"/>
                      <a:pt x="2361" y="2288"/>
                    </a:cubicBezTo>
                    <a:lnTo>
                      <a:pt x="2361" y="2288"/>
                    </a:lnTo>
                    <a:cubicBezTo>
                      <a:pt x="2159" y="1977"/>
                      <a:pt x="1637" y="1230"/>
                      <a:pt x="1310" y="1230"/>
                    </a:cubicBezTo>
                    <a:cubicBezTo>
                      <a:pt x="1252" y="1230"/>
                      <a:pt x="1201" y="1253"/>
                      <a:pt x="1158" y="1306"/>
                    </a:cubicBezTo>
                    <a:cubicBezTo>
                      <a:pt x="811" y="1741"/>
                      <a:pt x="1882" y="2204"/>
                      <a:pt x="1882" y="2204"/>
                    </a:cubicBezTo>
                    <a:cubicBezTo>
                      <a:pt x="1882" y="2204"/>
                      <a:pt x="1385" y="2088"/>
                      <a:pt x="937" y="2088"/>
                    </a:cubicBezTo>
                    <a:cubicBezTo>
                      <a:pt x="659" y="2088"/>
                      <a:pt x="401" y="2132"/>
                      <a:pt x="290" y="2276"/>
                    </a:cubicBezTo>
                    <a:cubicBezTo>
                      <a:pt x="0" y="2652"/>
                      <a:pt x="2026" y="2768"/>
                      <a:pt x="2026" y="2768"/>
                    </a:cubicBezTo>
                    <a:cubicBezTo>
                      <a:pt x="2026" y="2768"/>
                      <a:pt x="782" y="2768"/>
                      <a:pt x="521" y="3274"/>
                    </a:cubicBezTo>
                    <a:cubicBezTo>
                      <a:pt x="444" y="3434"/>
                      <a:pt x="595" y="3489"/>
                      <a:pt x="838" y="3489"/>
                    </a:cubicBezTo>
                    <a:cubicBezTo>
                      <a:pt x="1367" y="3489"/>
                      <a:pt x="2330" y="3231"/>
                      <a:pt x="2330" y="3231"/>
                    </a:cubicBezTo>
                    <a:lnTo>
                      <a:pt x="2330" y="3231"/>
                    </a:lnTo>
                    <a:cubicBezTo>
                      <a:pt x="2330" y="3231"/>
                      <a:pt x="1476" y="3810"/>
                      <a:pt x="1476" y="4302"/>
                    </a:cubicBezTo>
                    <a:cubicBezTo>
                      <a:pt x="1476" y="4400"/>
                      <a:pt x="1511" y="4439"/>
                      <a:pt x="1567" y="4439"/>
                    </a:cubicBezTo>
                    <a:cubicBezTo>
                      <a:pt x="1789" y="4439"/>
                      <a:pt x="2344" y="3810"/>
                      <a:pt x="2345" y="3810"/>
                    </a:cubicBezTo>
                    <a:lnTo>
                      <a:pt x="2345" y="3810"/>
                    </a:lnTo>
                    <a:cubicBezTo>
                      <a:pt x="2344" y="3810"/>
                      <a:pt x="1882" y="4779"/>
                      <a:pt x="2055" y="5040"/>
                    </a:cubicBezTo>
                    <a:cubicBezTo>
                      <a:pt x="2074" y="5067"/>
                      <a:pt x="2096" y="5079"/>
                      <a:pt x="2121" y="5079"/>
                    </a:cubicBezTo>
                    <a:cubicBezTo>
                      <a:pt x="2351" y="5079"/>
                      <a:pt x="2821" y="4058"/>
                      <a:pt x="2822" y="4056"/>
                    </a:cubicBezTo>
                    <a:lnTo>
                      <a:pt x="2822" y="4056"/>
                    </a:lnTo>
                    <a:cubicBezTo>
                      <a:pt x="2821" y="4058"/>
                      <a:pt x="2374" y="5040"/>
                      <a:pt x="2822" y="5401"/>
                    </a:cubicBezTo>
                    <a:cubicBezTo>
                      <a:pt x="2864" y="5436"/>
                      <a:pt x="2903" y="5451"/>
                      <a:pt x="2938" y="5451"/>
                    </a:cubicBezTo>
                    <a:cubicBezTo>
                      <a:pt x="3273" y="5451"/>
                      <a:pt x="3285" y="4027"/>
                      <a:pt x="3285" y="4027"/>
                    </a:cubicBezTo>
                    <a:cubicBezTo>
                      <a:pt x="3285" y="4027"/>
                      <a:pt x="3488" y="5155"/>
                      <a:pt x="3907" y="5184"/>
                    </a:cubicBezTo>
                    <a:cubicBezTo>
                      <a:pt x="3914" y="5185"/>
                      <a:pt x="3920" y="5185"/>
                      <a:pt x="3926" y="5185"/>
                    </a:cubicBezTo>
                    <a:cubicBezTo>
                      <a:pt x="4307" y="5185"/>
                      <a:pt x="3676" y="3853"/>
                      <a:pt x="3676" y="3853"/>
                    </a:cubicBezTo>
                    <a:lnTo>
                      <a:pt x="3676" y="3853"/>
                    </a:lnTo>
                    <a:cubicBezTo>
                      <a:pt x="3676" y="3853"/>
                      <a:pt x="4331" y="4735"/>
                      <a:pt x="4819" y="4735"/>
                    </a:cubicBezTo>
                    <a:cubicBezTo>
                      <a:pt x="4853" y="4735"/>
                      <a:pt x="4887" y="4731"/>
                      <a:pt x="4920" y="4721"/>
                    </a:cubicBezTo>
                    <a:cubicBezTo>
                      <a:pt x="5412" y="4577"/>
                      <a:pt x="4067" y="3376"/>
                      <a:pt x="4066" y="3376"/>
                    </a:cubicBezTo>
                    <a:lnTo>
                      <a:pt x="4066" y="3376"/>
                    </a:lnTo>
                    <a:cubicBezTo>
                      <a:pt x="4218" y="3411"/>
                      <a:pt x="4370" y="3429"/>
                      <a:pt x="4521" y="3429"/>
                    </a:cubicBezTo>
                    <a:cubicBezTo>
                      <a:pt x="4801" y="3429"/>
                      <a:pt x="5076" y="3368"/>
                      <a:pt x="5340" y="3245"/>
                    </a:cubicBezTo>
                    <a:cubicBezTo>
                      <a:pt x="5919" y="2927"/>
                      <a:pt x="4370" y="2652"/>
                      <a:pt x="4370" y="2652"/>
                    </a:cubicBezTo>
                    <a:cubicBezTo>
                      <a:pt x="4370" y="2652"/>
                      <a:pt x="6223" y="1929"/>
                      <a:pt x="5513" y="1581"/>
                    </a:cubicBezTo>
                    <a:cubicBezTo>
                      <a:pt x="5416" y="1536"/>
                      <a:pt x="5316" y="1516"/>
                      <a:pt x="5216" y="1516"/>
                    </a:cubicBezTo>
                    <a:cubicBezTo>
                      <a:pt x="4934" y="1516"/>
                      <a:pt x="4654" y="1675"/>
                      <a:pt x="4431" y="1849"/>
                    </a:cubicBezTo>
                    <a:lnTo>
                      <a:pt x="4431" y="1849"/>
                    </a:lnTo>
                    <a:cubicBezTo>
                      <a:pt x="4831" y="1428"/>
                      <a:pt x="5304" y="838"/>
                      <a:pt x="4978" y="684"/>
                    </a:cubicBezTo>
                    <a:cubicBezTo>
                      <a:pt x="4941" y="667"/>
                      <a:pt x="4902" y="659"/>
                      <a:pt x="4862" y="659"/>
                    </a:cubicBezTo>
                    <a:cubicBezTo>
                      <a:pt x="4329" y="659"/>
                      <a:pt x="3603" y="2073"/>
                      <a:pt x="3603" y="2073"/>
                    </a:cubicBezTo>
                    <a:cubicBezTo>
                      <a:pt x="3603" y="2073"/>
                      <a:pt x="4298" y="482"/>
                      <a:pt x="3849" y="221"/>
                    </a:cubicBezTo>
                    <a:cubicBezTo>
                      <a:pt x="3820" y="203"/>
                      <a:pt x="3791" y="195"/>
                      <a:pt x="3762" y="195"/>
                    </a:cubicBezTo>
                    <a:cubicBezTo>
                      <a:pt x="3362" y="195"/>
                      <a:pt x="3097" y="1885"/>
                      <a:pt x="3097" y="1885"/>
                    </a:cubicBezTo>
                    <a:cubicBezTo>
                      <a:pt x="3097" y="1885"/>
                      <a:pt x="3386" y="0"/>
                      <a:pt x="2850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7" name="Google Shape;3287;p15"/>
              <p:cNvSpPr/>
              <p:nvPr/>
            </p:nvSpPr>
            <p:spPr>
              <a:xfrm>
                <a:off x="5226375" y="4801025"/>
                <a:ext cx="8550" cy="7225"/>
              </a:xfrm>
              <a:custGeom>
                <a:rect b="b" l="l" r="r" t="t"/>
                <a:pathLst>
                  <a:path extrusionOk="0" h="289" w="342">
                    <a:moveTo>
                      <a:pt x="192" y="1"/>
                    </a:moveTo>
                    <a:cubicBezTo>
                      <a:pt x="79" y="1"/>
                      <a:pt x="1" y="129"/>
                      <a:pt x="67" y="222"/>
                    </a:cubicBezTo>
                    <a:cubicBezTo>
                      <a:pt x="96" y="268"/>
                      <a:pt x="141" y="289"/>
                      <a:pt x="186" y="289"/>
                    </a:cubicBezTo>
                    <a:cubicBezTo>
                      <a:pt x="255" y="289"/>
                      <a:pt x="324" y="242"/>
                      <a:pt x="342" y="164"/>
                    </a:cubicBezTo>
                    <a:cubicBezTo>
                      <a:pt x="342" y="91"/>
                      <a:pt x="298" y="19"/>
                      <a:pt x="226" y="5"/>
                    </a:cubicBezTo>
                    <a:cubicBezTo>
                      <a:pt x="214" y="2"/>
                      <a:pt x="203" y="1"/>
                      <a:pt x="19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8" name="Google Shape;3288;p15"/>
              <p:cNvSpPr/>
              <p:nvPr/>
            </p:nvSpPr>
            <p:spPr>
              <a:xfrm>
                <a:off x="5229575" y="4809725"/>
                <a:ext cx="3900" cy="3825"/>
              </a:xfrm>
              <a:custGeom>
                <a:rect b="b" l="l" r="r" t="t"/>
                <a:pathLst>
                  <a:path extrusionOk="0" h="153" w="156">
                    <a:moveTo>
                      <a:pt x="59" y="1"/>
                    </a:moveTo>
                    <a:cubicBezTo>
                      <a:pt x="27" y="1"/>
                      <a:pt x="1" y="35"/>
                      <a:pt x="11" y="76"/>
                    </a:cubicBezTo>
                    <a:cubicBezTo>
                      <a:pt x="11" y="105"/>
                      <a:pt x="26" y="134"/>
                      <a:pt x="54" y="148"/>
                    </a:cubicBezTo>
                    <a:cubicBezTo>
                      <a:pt x="62" y="151"/>
                      <a:pt x="69" y="152"/>
                      <a:pt x="76" y="152"/>
                    </a:cubicBezTo>
                    <a:cubicBezTo>
                      <a:pt x="107" y="152"/>
                      <a:pt x="127" y="126"/>
                      <a:pt x="127" y="91"/>
                    </a:cubicBezTo>
                    <a:cubicBezTo>
                      <a:pt x="156" y="62"/>
                      <a:pt x="127" y="18"/>
                      <a:pt x="98" y="18"/>
                    </a:cubicBezTo>
                    <a:cubicBezTo>
                      <a:pt x="86" y="6"/>
                      <a:pt x="72" y="1"/>
                      <a:pt x="5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9" name="Google Shape;3289;p15"/>
              <p:cNvSpPr/>
              <p:nvPr/>
            </p:nvSpPr>
            <p:spPr>
              <a:xfrm>
                <a:off x="5236025" y="4806500"/>
                <a:ext cx="3250" cy="3075"/>
              </a:xfrm>
              <a:custGeom>
                <a:rect b="b" l="l" r="r" t="t"/>
                <a:pathLst>
                  <a:path extrusionOk="0" h="123" w="130">
                    <a:moveTo>
                      <a:pt x="56" y="0"/>
                    </a:moveTo>
                    <a:cubicBezTo>
                      <a:pt x="0" y="0"/>
                      <a:pt x="60" y="122"/>
                      <a:pt x="102" y="122"/>
                    </a:cubicBezTo>
                    <a:cubicBezTo>
                      <a:pt x="113" y="122"/>
                      <a:pt x="123" y="113"/>
                      <a:pt x="129" y="89"/>
                    </a:cubicBezTo>
                    <a:cubicBezTo>
                      <a:pt x="129" y="60"/>
                      <a:pt x="115" y="17"/>
                      <a:pt x="71" y="3"/>
                    </a:cubicBezTo>
                    <a:cubicBezTo>
                      <a:pt x="65" y="1"/>
                      <a:pt x="60" y="0"/>
                      <a:pt x="5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0" name="Google Shape;3290;p15"/>
              <p:cNvSpPr/>
              <p:nvPr/>
            </p:nvSpPr>
            <p:spPr>
              <a:xfrm>
                <a:off x="5216100" y="4792375"/>
                <a:ext cx="4350" cy="3475"/>
              </a:xfrm>
              <a:custGeom>
                <a:rect b="b" l="l" r="r" t="t"/>
                <a:pathLst>
                  <a:path extrusionOk="0" h="139" w="174">
                    <a:moveTo>
                      <a:pt x="85" y="0"/>
                    </a:moveTo>
                    <a:cubicBezTo>
                      <a:pt x="54" y="0"/>
                      <a:pt x="42" y="36"/>
                      <a:pt x="29" y="61"/>
                    </a:cubicBezTo>
                    <a:cubicBezTo>
                      <a:pt x="0" y="90"/>
                      <a:pt x="44" y="119"/>
                      <a:pt x="73" y="133"/>
                    </a:cubicBezTo>
                    <a:cubicBezTo>
                      <a:pt x="83" y="137"/>
                      <a:pt x="92" y="139"/>
                      <a:pt x="101" y="139"/>
                    </a:cubicBezTo>
                    <a:cubicBezTo>
                      <a:pt x="128" y="139"/>
                      <a:pt x="145" y="120"/>
                      <a:pt x="145" y="76"/>
                    </a:cubicBezTo>
                    <a:cubicBezTo>
                      <a:pt x="174" y="47"/>
                      <a:pt x="130" y="32"/>
                      <a:pt x="101" y="3"/>
                    </a:cubicBezTo>
                    <a:cubicBezTo>
                      <a:pt x="96" y="1"/>
                      <a:pt x="90" y="0"/>
                      <a:pt x="8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1" name="Google Shape;3291;p15"/>
              <p:cNvSpPr/>
              <p:nvPr/>
            </p:nvSpPr>
            <p:spPr>
              <a:xfrm>
                <a:off x="5221875" y="4789850"/>
                <a:ext cx="7625" cy="7025"/>
              </a:xfrm>
              <a:custGeom>
                <a:rect b="b" l="l" r="r" t="t"/>
                <a:pathLst>
                  <a:path extrusionOk="0" h="281" w="305">
                    <a:moveTo>
                      <a:pt x="161" y="0"/>
                    </a:moveTo>
                    <a:cubicBezTo>
                      <a:pt x="99" y="0"/>
                      <a:pt x="40" y="41"/>
                      <a:pt x="15" y="104"/>
                    </a:cubicBezTo>
                    <a:cubicBezTo>
                      <a:pt x="1" y="177"/>
                      <a:pt x="44" y="249"/>
                      <a:pt x="116" y="278"/>
                    </a:cubicBezTo>
                    <a:cubicBezTo>
                      <a:pt x="126" y="280"/>
                      <a:pt x="135" y="281"/>
                      <a:pt x="144" y="281"/>
                    </a:cubicBezTo>
                    <a:cubicBezTo>
                      <a:pt x="207" y="281"/>
                      <a:pt x="263" y="240"/>
                      <a:pt x="276" y="177"/>
                    </a:cubicBezTo>
                    <a:cubicBezTo>
                      <a:pt x="305" y="104"/>
                      <a:pt x="261" y="32"/>
                      <a:pt x="189" y="3"/>
                    </a:cubicBezTo>
                    <a:cubicBezTo>
                      <a:pt x="179" y="1"/>
                      <a:pt x="170" y="0"/>
                      <a:pt x="1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2" name="Google Shape;3292;p15"/>
              <p:cNvSpPr/>
              <p:nvPr/>
            </p:nvSpPr>
            <p:spPr>
              <a:xfrm>
                <a:off x="5238150" y="4791100"/>
                <a:ext cx="7625" cy="6125"/>
              </a:xfrm>
              <a:custGeom>
                <a:rect b="b" l="l" r="r" t="t"/>
                <a:pathLst>
                  <a:path extrusionOk="0" h="245" w="305">
                    <a:moveTo>
                      <a:pt x="160" y="0"/>
                    </a:moveTo>
                    <a:cubicBezTo>
                      <a:pt x="108" y="0"/>
                      <a:pt x="55" y="27"/>
                      <a:pt x="30" y="83"/>
                    </a:cubicBezTo>
                    <a:cubicBezTo>
                      <a:pt x="1" y="156"/>
                      <a:pt x="59" y="228"/>
                      <a:pt x="131" y="242"/>
                    </a:cubicBezTo>
                    <a:cubicBezTo>
                      <a:pt x="139" y="244"/>
                      <a:pt x="146" y="245"/>
                      <a:pt x="154" y="245"/>
                    </a:cubicBezTo>
                    <a:cubicBezTo>
                      <a:pt x="218" y="245"/>
                      <a:pt x="279" y="191"/>
                      <a:pt x="305" y="127"/>
                    </a:cubicBezTo>
                    <a:cubicBezTo>
                      <a:pt x="297" y="45"/>
                      <a:pt x="228" y="0"/>
                      <a:pt x="1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3" name="Google Shape;3293;p15"/>
              <p:cNvSpPr/>
              <p:nvPr/>
            </p:nvSpPr>
            <p:spPr>
              <a:xfrm>
                <a:off x="5232375" y="4795200"/>
                <a:ext cx="5800" cy="5225"/>
              </a:xfrm>
              <a:custGeom>
                <a:rect b="b" l="l" r="r" t="t"/>
                <a:pathLst>
                  <a:path extrusionOk="0" h="209" w="232">
                    <a:moveTo>
                      <a:pt x="114" y="1"/>
                    </a:moveTo>
                    <a:cubicBezTo>
                      <a:pt x="77" y="1"/>
                      <a:pt x="37" y="22"/>
                      <a:pt x="15" y="78"/>
                    </a:cubicBezTo>
                    <a:cubicBezTo>
                      <a:pt x="0" y="151"/>
                      <a:pt x="44" y="209"/>
                      <a:pt x="102" y="209"/>
                    </a:cubicBezTo>
                    <a:cubicBezTo>
                      <a:pt x="145" y="209"/>
                      <a:pt x="203" y="180"/>
                      <a:pt x="217" y="136"/>
                    </a:cubicBezTo>
                    <a:cubicBezTo>
                      <a:pt x="232" y="78"/>
                      <a:pt x="203" y="20"/>
                      <a:pt x="145" y="6"/>
                    </a:cubicBezTo>
                    <a:cubicBezTo>
                      <a:pt x="135" y="3"/>
                      <a:pt x="125" y="1"/>
                      <a:pt x="11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4" name="Google Shape;3294;p15"/>
              <p:cNvSpPr/>
              <p:nvPr/>
            </p:nvSpPr>
            <p:spPr>
              <a:xfrm>
                <a:off x="5220175" y="4805750"/>
                <a:ext cx="7525" cy="6550"/>
              </a:xfrm>
              <a:custGeom>
                <a:rect b="b" l="l" r="r" t="t"/>
                <a:pathLst>
                  <a:path extrusionOk="0" h="262" w="301">
                    <a:moveTo>
                      <a:pt x="157" y="1"/>
                    </a:moveTo>
                    <a:cubicBezTo>
                      <a:pt x="94" y="1"/>
                      <a:pt x="38" y="42"/>
                      <a:pt x="25" y="105"/>
                    </a:cubicBezTo>
                    <a:cubicBezTo>
                      <a:pt x="0" y="205"/>
                      <a:pt x="76" y="262"/>
                      <a:pt x="150" y="262"/>
                    </a:cubicBezTo>
                    <a:cubicBezTo>
                      <a:pt x="205" y="262"/>
                      <a:pt x="259" y="230"/>
                      <a:pt x="271" y="163"/>
                    </a:cubicBezTo>
                    <a:cubicBezTo>
                      <a:pt x="300" y="90"/>
                      <a:pt x="257" y="18"/>
                      <a:pt x="184" y="4"/>
                    </a:cubicBezTo>
                    <a:cubicBezTo>
                      <a:pt x="175" y="2"/>
                      <a:pt x="166" y="1"/>
                      <a:pt x="15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5" name="Google Shape;3295;p15"/>
              <p:cNvSpPr/>
              <p:nvPr/>
            </p:nvSpPr>
            <p:spPr>
              <a:xfrm>
                <a:off x="5238525" y="4800525"/>
                <a:ext cx="5800" cy="5750"/>
              </a:xfrm>
              <a:custGeom>
                <a:rect b="b" l="l" r="r" t="t"/>
                <a:pathLst>
                  <a:path extrusionOk="0" h="230" w="232">
                    <a:moveTo>
                      <a:pt x="101" y="1"/>
                    </a:moveTo>
                    <a:cubicBezTo>
                      <a:pt x="64" y="1"/>
                      <a:pt x="26" y="40"/>
                      <a:pt x="15" y="97"/>
                    </a:cubicBezTo>
                    <a:cubicBezTo>
                      <a:pt x="0" y="155"/>
                      <a:pt x="29" y="213"/>
                      <a:pt x="87" y="227"/>
                    </a:cubicBezTo>
                    <a:cubicBezTo>
                      <a:pt x="95" y="229"/>
                      <a:pt x="103" y="230"/>
                      <a:pt x="111" y="230"/>
                    </a:cubicBezTo>
                    <a:cubicBezTo>
                      <a:pt x="163" y="230"/>
                      <a:pt x="219" y="191"/>
                      <a:pt x="232" y="140"/>
                    </a:cubicBezTo>
                    <a:cubicBezTo>
                      <a:pt x="232" y="82"/>
                      <a:pt x="188" y="25"/>
                      <a:pt x="131" y="10"/>
                    </a:cubicBezTo>
                    <a:cubicBezTo>
                      <a:pt x="121" y="4"/>
                      <a:pt x="111" y="1"/>
                      <a:pt x="10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6" name="Google Shape;3296;p15"/>
              <p:cNvSpPr/>
              <p:nvPr/>
            </p:nvSpPr>
            <p:spPr>
              <a:xfrm>
                <a:off x="5231275" y="4788650"/>
                <a:ext cx="5450" cy="4550"/>
              </a:xfrm>
              <a:custGeom>
                <a:rect b="b" l="l" r="r" t="t"/>
                <a:pathLst>
                  <a:path extrusionOk="0" h="182" w="218">
                    <a:moveTo>
                      <a:pt x="106" y="0"/>
                    </a:moveTo>
                    <a:cubicBezTo>
                      <a:pt x="72" y="0"/>
                      <a:pt x="38" y="17"/>
                      <a:pt x="15" y="51"/>
                    </a:cubicBezTo>
                    <a:cubicBezTo>
                      <a:pt x="1" y="123"/>
                      <a:pt x="30" y="181"/>
                      <a:pt x="88" y="181"/>
                    </a:cubicBezTo>
                    <a:cubicBezTo>
                      <a:pt x="146" y="181"/>
                      <a:pt x="189" y="152"/>
                      <a:pt x="218" y="109"/>
                    </a:cubicBezTo>
                    <a:cubicBezTo>
                      <a:pt x="209" y="39"/>
                      <a:pt x="158" y="0"/>
                      <a:pt x="10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7" name="Google Shape;3297;p15"/>
              <p:cNvSpPr/>
              <p:nvPr/>
            </p:nvSpPr>
            <p:spPr>
              <a:xfrm>
                <a:off x="5179925" y="4797150"/>
                <a:ext cx="51750" cy="26575"/>
              </a:xfrm>
              <a:custGeom>
                <a:rect b="b" l="l" r="r" t="t"/>
                <a:pathLst>
                  <a:path extrusionOk="0" h="1063" w="2070">
                    <a:moveTo>
                      <a:pt x="2069" y="0"/>
                    </a:moveTo>
                    <a:lnTo>
                      <a:pt x="2069" y="0"/>
                    </a:lnTo>
                    <a:cubicBezTo>
                      <a:pt x="1447" y="290"/>
                      <a:pt x="217" y="594"/>
                      <a:pt x="116" y="738"/>
                    </a:cubicBezTo>
                    <a:cubicBezTo>
                      <a:pt x="0" y="883"/>
                      <a:pt x="174" y="1013"/>
                      <a:pt x="174" y="1013"/>
                    </a:cubicBezTo>
                    <a:cubicBezTo>
                      <a:pt x="208" y="1047"/>
                      <a:pt x="256" y="1062"/>
                      <a:pt x="315" y="1062"/>
                    </a:cubicBezTo>
                    <a:cubicBezTo>
                      <a:pt x="811" y="1062"/>
                      <a:pt x="2069" y="1"/>
                      <a:pt x="206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8" name="Google Shape;3298;p15"/>
              <p:cNvSpPr/>
              <p:nvPr/>
            </p:nvSpPr>
            <p:spPr>
              <a:xfrm>
                <a:off x="4724850" y="4709975"/>
                <a:ext cx="246375" cy="237325"/>
              </a:xfrm>
              <a:custGeom>
                <a:rect b="b" l="l" r="r" t="t"/>
                <a:pathLst>
                  <a:path extrusionOk="0" h="9493" w="9855">
                    <a:moveTo>
                      <a:pt x="5370" y="2628"/>
                    </a:moveTo>
                    <a:lnTo>
                      <a:pt x="5370" y="2628"/>
                    </a:lnTo>
                    <a:cubicBezTo>
                      <a:pt x="5377" y="2647"/>
                      <a:pt x="5386" y="2673"/>
                      <a:pt x="5397" y="2706"/>
                    </a:cubicBezTo>
                    <a:cubicBezTo>
                      <a:pt x="5499" y="2966"/>
                      <a:pt x="5455" y="3270"/>
                      <a:pt x="5470" y="3545"/>
                    </a:cubicBezTo>
                    <a:cubicBezTo>
                      <a:pt x="5513" y="4023"/>
                      <a:pt x="5542" y="4515"/>
                      <a:pt x="5600" y="5007"/>
                    </a:cubicBezTo>
                    <a:lnTo>
                      <a:pt x="4312" y="5166"/>
                    </a:lnTo>
                    <a:cubicBezTo>
                      <a:pt x="4558" y="4645"/>
                      <a:pt x="4761" y="4081"/>
                      <a:pt x="4992" y="3545"/>
                    </a:cubicBezTo>
                    <a:cubicBezTo>
                      <a:pt x="5036" y="3415"/>
                      <a:pt x="5354" y="2634"/>
                      <a:pt x="5368" y="2634"/>
                    </a:cubicBezTo>
                    <a:cubicBezTo>
                      <a:pt x="5370" y="2634"/>
                      <a:pt x="5371" y="2632"/>
                      <a:pt x="5370" y="2628"/>
                    </a:cubicBezTo>
                    <a:close/>
                    <a:moveTo>
                      <a:pt x="6381" y="0"/>
                    </a:moveTo>
                    <a:cubicBezTo>
                      <a:pt x="6106" y="0"/>
                      <a:pt x="5368" y="232"/>
                      <a:pt x="5368" y="579"/>
                    </a:cubicBezTo>
                    <a:cubicBezTo>
                      <a:pt x="5354" y="999"/>
                      <a:pt x="5282" y="1418"/>
                      <a:pt x="5108" y="1809"/>
                    </a:cubicBezTo>
                    <a:cubicBezTo>
                      <a:pt x="4515" y="3227"/>
                      <a:pt x="2547" y="9058"/>
                      <a:pt x="825" y="9058"/>
                    </a:cubicBezTo>
                    <a:lnTo>
                      <a:pt x="232" y="8971"/>
                    </a:lnTo>
                    <a:cubicBezTo>
                      <a:pt x="180" y="8971"/>
                      <a:pt x="129" y="8949"/>
                      <a:pt x="88" y="8949"/>
                    </a:cubicBezTo>
                    <a:cubicBezTo>
                      <a:pt x="36" y="8949"/>
                      <a:pt x="0" y="8984"/>
                      <a:pt x="0" y="9145"/>
                    </a:cubicBezTo>
                    <a:cubicBezTo>
                      <a:pt x="0" y="9434"/>
                      <a:pt x="579" y="9492"/>
                      <a:pt x="767" y="9492"/>
                    </a:cubicBezTo>
                    <a:cubicBezTo>
                      <a:pt x="2576" y="9492"/>
                      <a:pt x="3444" y="7032"/>
                      <a:pt x="4081" y="5687"/>
                    </a:cubicBezTo>
                    <a:cubicBezTo>
                      <a:pt x="4631" y="5643"/>
                      <a:pt x="5151" y="5513"/>
                      <a:pt x="5687" y="5441"/>
                    </a:cubicBezTo>
                    <a:cubicBezTo>
                      <a:pt x="5832" y="6483"/>
                      <a:pt x="6251" y="8581"/>
                      <a:pt x="7640" y="8581"/>
                    </a:cubicBezTo>
                    <a:cubicBezTo>
                      <a:pt x="8479" y="8581"/>
                      <a:pt x="9406" y="7481"/>
                      <a:pt x="9767" y="6815"/>
                    </a:cubicBezTo>
                    <a:cubicBezTo>
                      <a:pt x="9811" y="6729"/>
                      <a:pt x="9840" y="6642"/>
                      <a:pt x="9854" y="6540"/>
                    </a:cubicBezTo>
                    <a:cubicBezTo>
                      <a:pt x="9840" y="6454"/>
                      <a:pt x="9753" y="6381"/>
                      <a:pt x="9666" y="6381"/>
                    </a:cubicBezTo>
                    <a:cubicBezTo>
                      <a:pt x="9550" y="6381"/>
                      <a:pt x="9435" y="6454"/>
                      <a:pt x="9406" y="6584"/>
                    </a:cubicBezTo>
                    <a:cubicBezTo>
                      <a:pt x="9406" y="6584"/>
                      <a:pt x="8364" y="7915"/>
                      <a:pt x="7698" y="7915"/>
                    </a:cubicBezTo>
                    <a:cubicBezTo>
                      <a:pt x="7033" y="7915"/>
                      <a:pt x="6700" y="5817"/>
                      <a:pt x="6656" y="5296"/>
                    </a:cubicBezTo>
                    <a:cubicBezTo>
                      <a:pt x="6975" y="5282"/>
                      <a:pt x="7307" y="5224"/>
                      <a:pt x="7626" y="5137"/>
                    </a:cubicBezTo>
                    <a:cubicBezTo>
                      <a:pt x="7756" y="5094"/>
                      <a:pt x="7901" y="4949"/>
                      <a:pt x="7901" y="4848"/>
                    </a:cubicBezTo>
                    <a:cubicBezTo>
                      <a:pt x="7901" y="4732"/>
                      <a:pt x="8031" y="4703"/>
                      <a:pt x="7684" y="4703"/>
                    </a:cubicBezTo>
                    <a:cubicBezTo>
                      <a:pt x="7336" y="4703"/>
                      <a:pt x="6975" y="4790"/>
                      <a:pt x="6613" y="4819"/>
                    </a:cubicBezTo>
                    <a:cubicBezTo>
                      <a:pt x="6555" y="4182"/>
                      <a:pt x="6526" y="3531"/>
                      <a:pt x="6541" y="2894"/>
                    </a:cubicBezTo>
                    <a:cubicBezTo>
                      <a:pt x="6541" y="1085"/>
                      <a:pt x="6627" y="507"/>
                      <a:pt x="6627" y="333"/>
                    </a:cubicBezTo>
                    <a:cubicBezTo>
                      <a:pt x="6627" y="174"/>
                      <a:pt x="6656" y="0"/>
                      <a:pt x="638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9" name="Google Shape;3299;p15"/>
              <p:cNvSpPr/>
              <p:nvPr/>
            </p:nvSpPr>
            <p:spPr>
              <a:xfrm>
                <a:off x="4959250" y="4688250"/>
                <a:ext cx="97325" cy="242775"/>
              </a:xfrm>
              <a:custGeom>
                <a:rect b="b" l="l" r="r" t="t"/>
                <a:pathLst>
                  <a:path extrusionOk="0" h="9711" w="3893">
                    <a:moveTo>
                      <a:pt x="2446" y="536"/>
                    </a:moveTo>
                    <a:cubicBezTo>
                      <a:pt x="2605" y="536"/>
                      <a:pt x="2605" y="840"/>
                      <a:pt x="2605" y="956"/>
                    </a:cubicBezTo>
                    <a:cubicBezTo>
                      <a:pt x="2605" y="2360"/>
                      <a:pt x="1621" y="4559"/>
                      <a:pt x="898" y="5760"/>
                    </a:cubicBezTo>
                    <a:cubicBezTo>
                      <a:pt x="869" y="5659"/>
                      <a:pt x="869" y="5543"/>
                      <a:pt x="869" y="5442"/>
                    </a:cubicBezTo>
                    <a:cubicBezTo>
                      <a:pt x="869" y="4371"/>
                      <a:pt x="1202" y="3141"/>
                      <a:pt x="1520" y="2056"/>
                    </a:cubicBezTo>
                    <a:cubicBezTo>
                      <a:pt x="1636" y="1665"/>
                      <a:pt x="1983" y="536"/>
                      <a:pt x="2446" y="536"/>
                    </a:cubicBezTo>
                    <a:close/>
                    <a:moveTo>
                      <a:pt x="2417" y="1"/>
                    </a:moveTo>
                    <a:cubicBezTo>
                      <a:pt x="1737" y="1"/>
                      <a:pt x="1115" y="1101"/>
                      <a:pt x="869" y="1636"/>
                    </a:cubicBezTo>
                    <a:cubicBezTo>
                      <a:pt x="290" y="3083"/>
                      <a:pt x="1" y="4631"/>
                      <a:pt x="30" y="6180"/>
                    </a:cubicBezTo>
                    <a:cubicBezTo>
                      <a:pt x="30" y="7060"/>
                      <a:pt x="145" y="9710"/>
                      <a:pt x="1365" y="9710"/>
                    </a:cubicBezTo>
                    <a:cubicBezTo>
                      <a:pt x="1369" y="9710"/>
                      <a:pt x="1372" y="9710"/>
                      <a:pt x="1375" y="9710"/>
                    </a:cubicBezTo>
                    <a:cubicBezTo>
                      <a:pt x="2301" y="9710"/>
                      <a:pt x="3285" y="8393"/>
                      <a:pt x="3719" y="7670"/>
                    </a:cubicBezTo>
                    <a:lnTo>
                      <a:pt x="3734" y="7670"/>
                    </a:lnTo>
                    <a:cubicBezTo>
                      <a:pt x="3821" y="7540"/>
                      <a:pt x="3879" y="7409"/>
                      <a:pt x="3893" y="7265"/>
                    </a:cubicBezTo>
                    <a:cubicBezTo>
                      <a:pt x="3893" y="7178"/>
                      <a:pt x="3864" y="7062"/>
                      <a:pt x="3734" y="7062"/>
                    </a:cubicBezTo>
                    <a:cubicBezTo>
                      <a:pt x="3633" y="7077"/>
                      <a:pt x="3531" y="7135"/>
                      <a:pt x="3502" y="7221"/>
                    </a:cubicBezTo>
                    <a:lnTo>
                      <a:pt x="3213" y="7684"/>
                    </a:lnTo>
                    <a:cubicBezTo>
                      <a:pt x="2924" y="8118"/>
                      <a:pt x="2229" y="9059"/>
                      <a:pt x="1621" y="9059"/>
                    </a:cubicBezTo>
                    <a:cubicBezTo>
                      <a:pt x="999" y="9059"/>
                      <a:pt x="912" y="7713"/>
                      <a:pt x="912" y="7279"/>
                    </a:cubicBezTo>
                    <a:cubicBezTo>
                      <a:pt x="898" y="7120"/>
                      <a:pt x="912" y="6946"/>
                      <a:pt x="970" y="6787"/>
                    </a:cubicBezTo>
                    <a:cubicBezTo>
                      <a:pt x="1014" y="6686"/>
                      <a:pt x="1071" y="6570"/>
                      <a:pt x="1144" y="6469"/>
                    </a:cubicBezTo>
                    <a:cubicBezTo>
                      <a:pt x="1332" y="6180"/>
                      <a:pt x="1520" y="5905"/>
                      <a:pt x="1694" y="5601"/>
                    </a:cubicBezTo>
                    <a:cubicBezTo>
                      <a:pt x="2359" y="4385"/>
                      <a:pt x="3083" y="2403"/>
                      <a:pt x="3083" y="1014"/>
                    </a:cubicBezTo>
                    <a:cubicBezTo>
                      <a:pt x="3083" y="580"/>
                      <a:pt x="3083" y="1"/>
                      <a:pt x="24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0" name="Google Shape;3300;p15"/>
              <p:cNvSpPr/>
              <p:nvPr/>
            </p:nvSpPr>
            <p:spPr>
              <a:xfrm>
                <a:off x="5322075" y="4672350"/>
                <a:ext cx="166425" cy="259400"/>
              </a:xfrm>
              <a:custGeom>
                <a:rect b="b" l="l" r="r" t="t"/>
                <a:pathLst>
                  <a:path extrusionOk="0" h="10376" w="6657">
                    <a:moveTo>
                      <a:pt x="2519" y="579"/>
                    </a:moveTo>
                    <a:cubicBezTo>
                      <a:pt x="2663" y="579"/>
                      <a:pt x="2663" y="999"/>
                      <a:pt x="2663" y="1100"/>
                    </a:cubicBezTo>
                    <a:cubicBezTo>
                      <a:pt x="2663" y="2489"/>
                      <a:pt x="1810" y="4631"/>
                      <a:pt x="1115" y="5861"/>
                    </a:cubicBezTo>
                    <a:cubicBezTo>
                      <a:pt x="1173" y="5094"/>
                      <a:pt x="1824" y="579"/>
                      <a:pt x="2519" y="579"/>
                    </a:cubicBezTo>
                    <a:close/>
                    <a:moveTo>
                      <a:pt x="2475" y="0"/>
                    </a:moveTo>
                    <a:cubicBezTo>
                      <a:pt x="826" y="0"/>
                      <a:pt x="276" y="7322"/>
                      <a:pt x="131" y="8552"/>
                    </a:cubicBezTo>
                    <a:cubicBezTo>
                      <a:pt x="59" y="8928"/>
                      <a:pt x="15" y="9319"/>
                      <a:pt x="1" y="9710"/>
                    </a:cubicBezTo>
                    <a:cubicBezTo>
                      <a:pt x="1" y="9941"/>
                      <a:pt x="44" y="10375"/>
                      <a:pt x="377" y="10375"/>
                    </a:cubicBezTo>
                    <a:cubicBezTo>
                      <a:pt x="710" y="10375"/>
                      <a:pt x="884" y="9999"/>
                      <a:pt x="999" y="9753"/>
                    </a:cubicBezTo>
                    <a:lnTo>
                      <a:pt x="999" y="9710"/>
                    </a:lnTo>
                    <a:cubicBezTo>
                      <a:pt x="1260" y="9145"/>
                      <a:pt x="2938" y="6005"/>
                      <a:pt x="3445" y="6005"/>
                    </a:cubicBezTo>
                    <a:cubicBezTo>
                      <a:pt x="3575" y="6005"/>
                      <a:pt x="3575" y="6208"/>
                      <a:pt x="3575" y="6251"/>
                    </a:cubicBezTo>
                    <a:cubicBezTo>
                      <a:pt x="3488" y="7163"/>
                      <a:pt x="3401" y="7959"/>
                      <a:pt x="3401" y="8769"/>
                    </a:cubicBezTo>
                    <a:cubicBezTo>
                      <a:pt x="3401" y="9261"/>
                      <a:pt x="3401" y="10288"/>
                      <a:pt x="3980" y="10288"/>
                    </a:cubicBezTo>
                    <a:cubicBezTo>
                      <a:pt x="5022" y="10288"/>
                      <a:pt x="6151" y="8986"/>
                      <a:pt x="6585" y="8118"/>
                    </a:cubicBezTo>
                    <a:cubicBezTo>
                      <a:pt x="6628" y="8060"/>
                      <a:pt x="6643" y="8002"/>
                      <a:pt x="6657" y="7944"/>
                    </a:cubicBezTo>
                    <a:cubicBezTo>
                      <a:pt x="6657" y="7828"/>
                      <a:pt x="6614" y="7727"/>
                      <a:pt x="6498" y="7727"/>
                    </a:cubicBezTo>
                    <a:cubicBezTo>
                      <a:pt x="6368" y="7727"/>
                      <a:pt x="6295" y="7872"/>
                      <a:pt x="6223" y="7959"/>
                    </a:cubicBezTo>
                    <a:cubicBezTo>
                      <a:pt x="5818" y="8537"/>
                      <a:pt x="5094" y="9623"/>
                      <a:pt x="4414" y="9623"/>
                    </a:cubicBezTo>
                    <a:cubicBezTo>
                      <a:pt x="4125" y="9623"/>
                      <a:pt x="4110" y="9333"/>
                      <a:pt x="4110" y="9131"/>
                    </a:cubicBezTo>
                    <a:lnTo>
                      <a:pt x="4327" y="6324"/>
                    </a:lnTo>
                    <a:cubicBezTo>
                      <a:pt x="4327" y="5918"/>
                      <a:pt x="4197" y="5311"/>
                      <a:pt x="3691" y="5311"/>
                    </a:cubicBezTo>
                    <a:cubicBezTo>
                      <a:pt x="2634" y="5311"/>
                      <a:pt x="1303" y="7771"/>
                      <a:pt x="884" y="8668"/>
                    </a:cubicBezTo>
                    <a:cubicBezTo>
                      <a:pt x="927" y="8349"/>
                      <a:pt x="1028" y="7163"/>
                      <a:pt x="1216" y="6816"/>
                    </a:cubicBezTo>
                    <a:cubicBezTo>
                      <a:pt x="1390" y="6468"/>
                      <a:pt x="1593" y="6150"/>
                      <a:pt x="1766" y="5788"/>
                    </a:cubicBezTo>
                    <a:cubicBezTo>
                      <a:pt x="2519" y="4327"/>
                      <a:pt x="3068" y="2735"/>
                      <a:pt x="3068" y="1071"/>
                    </a:cubicBezTo>
                    <a:cubicBezTo>
                      <a:pt x="3068" y="680"/>
                      <a:pt x="2967" y="0"/>
                      <a:pt x="24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1" name="Google Shape;3301;p15"/>
              <p:cNvSpPr/>
              <p:nvPr/>
            </p:nvSpPr>
            <p:spPr>
              <a:xfrm>
                <a:off x="5470400" y="4810525"/>
                <a:ext cx="132775" cy="115800"/>
              </a:xfrm>
              <a:custGeom>
                <a:rect b="b" l="l" r="r" t="t"/>
                <a:pathLst>
                  <a:path extrusionOk="0" h="4632" w="5311">
                    <a:moveTo>
                      <a:pt x="2533" y="1"/>
                    </a:moveTo>
                    <a:cubicBezTo>
                      <a:pt x="1216" y="1"/>
                      <a:pt x="0" y="2055"/>
                      <a:pt x="0" y="3227"/>
                    </a:cubicBezTo>
                    <a:cubicBezTo>
                      <a:pt x="0" y="3647"/>
                      <a:pt x="73" y="4385"/>
                      <a:pt x="666" y="4385"/>
                    </a:cubicBezTo>
                    <a:cubicBezTo>
                      <a:pt x="1259" y="4385"/>
                      <a:pt x="1954" y="3372"/>
                      <a:pt x="2243" y="2895"/>
                    </a:cubicBezTo>
                    <a:cubicBezTo>
                      <a:pt x="2243" y="3430"/>
                      <a:pt x="2258" y="4631"/>
                      <a:pt x="3054" y="4631"/>
                    </a:cubicBezTo>
                    <a:cubicBezTo>
                      <a:pt x="3849" y="4631"/>
                      <a:pt x="4660" y="3618"/>
                      <a:pt x="5079" y="3039"/>
                    </a:cubicBezTo>
                    <a:cubicBezTo>
                      <a:pt x="5195" y="2909"/>
                      <a:pt x="5267" y="2750"/>
                      <a:pt x="5311" y="2576"/>
                    </a:cubicBezTo>
                    <a:cubicBezTo>
                      <a:pt x="5311" y="2461"/>
                      <a:pt x="5282" y="2374"/>
                      <a:pt x="5137" y="2374"/>
                    </a:cubicBezTo>
                    <a:cubicBezTo>
                      <a:pt x="4993" y="2374"/>
                      <a:pt x="4819" y="2649"/>
                      <a:pt x="4819" y="2649"/>
                    </a:cubicBezTo>
                    <a:cubicBezTo>
                      <a:pt x="4515" y="3039"/>
                      <a:pt x="3502" y="4168"/>
                      <a:pt x="3155" y="4168"/>
                    </a:cubicBezTo>
                    <a:cubicBezTo>
                      <a:pt x="2822" y="4168"/>
                      <a:pt x="2793" y="3300"/>
                      <a:pt x="2793" y="3068"/>
                    </a:cubicBezTo>
                    <a:cubicBezTo>
                      <a:pt x="2793" y="2634"/>
                      <a:pt x="2851" y="2215"/>
                      <a:pt x="2967" y="1809"/>
                    </a:cubicBezTo>
                    <a:cubicBezTo>
                      <a:pt x="3068" y="1607"/>
                      <a:pt x="3140" y="1404"/>
                      <a:pt x="3184" y="1187"/>
                    </a:cubicBezTo>
                    <a:cubicBezTo>
                      <a:pt x="3184" y="1043"/>
                      <a:pt x="3111" y="999"/>
                      <a:pt x="2909" y="999"/>
                    </a:cubicBezTo>
                    <a:cubicBezTo>
                      <a:pt x="2706" y="999"/>
                      <a:pt x="2620" y="1158"/>
                      <a:pt x="2533" y="1332"/>
                    </a:cubicBezTo>
                    <a:cubicBezTo>
                      <a:pt x="2330" y="1795"/>
                      <a:pt x="1390" y="3763"/>
                      <a:pt x="883" y="3763"/>
                    </a:cubicBezTo>
                    <a:cubicBezTo>
                      <a:pt x="753" y="3763"/>
                      <a:pt x="738" y="3589"/>
                      <a:pt x="738" y="3502"/>
                    </a:cubicBezTo>
                    <a:cubicBezTo>
                      <a:pt x="753" y="2678"/>
                      <a:pt x="1086" y="1882"/>
                      <a:pt x="1679" y="1303"/>
                    </a:cubicBezTo>
                    <a:cubicBezTo>
                      <a:pt x="2012" y="985"/>
                      <a:pt x="2374" y="695"/>
                      <a:pt x="2779" y="478"/>
                    </a:cubicBezTo>
                    <a:cubicBezTo>
                      <a:pt x="2837" y="435"/>
                      <a:pt x="2894" y="420"/>
                      <a:pt x="2894" y="348"/>
                    </a:cubicBezTo>
                    <a:cubicBezTo>
                      <a:pt x="2866" y="160"/>
                      <a:pt x="2706" y="30"/>
                      <a:pt x="253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02" name="Google Shape;3302;p15"/>
          <p:cNvGrpSpPr/>
          <p:nvPr/>
        </p:nvGrpSpPr>
        <p:grpSpPr>
          <a:xfrm rot="-392241">
            <a:off x="1088983" y="3504253"/>
            <a:ext cx="303572" cy="242725"/>
            <a:chOff x="1540488" y="3979563"/>
            <a:chExt cx="606350" cy="484825"/>
          </a:xfrm>
        </p:grpSpPr>
        <p:sp>
          <p:nvSpPr>
            <p:cNvPr id="3303" name="Google Shape;3303;p15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04" name="Google Shape;3304;p15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3305" name="Google Shape;3305;p15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6" name="Google Shape;3306;p15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">
    <p:spTree>
      <p:nvGrpSpPr>
        <p:cNvPr id="3307" name="Shape 3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8" name="Google Shape;3308;p16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309" name="Google Shape;3309;p16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310" name="Google Shape;3310;p16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311" name="Google Shape;3311;p16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312" name="Google Shape;3312;p16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3" name="Google Shape;3313;p16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4" name="Google Shape;3314;p16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5" name="Google Shape;3315;p16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6" name="Google Shape;3316;p16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317" name="Google Shape;3317;p16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318" name="Google Shape;3318;p16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9" name="Google Shape;3319;p16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0" name="Google Shape;3320;p16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1" name="Google Shape;3321;p16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2" name="Google Shape;3322;p16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3" name="Google Shape;3323;p16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4" name="Google Shape;3324;p16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5" name="Google Shape;3325;p16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6" name="Google Shape;3326;p16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7" name="Google Shape;3327;p16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8" name="Google Shape;3328;p16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9" name="Google Shape;3329;p16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0" name="Google Shape;3330;p16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1" name="Google Shape;3331;p16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2" name="Google Shape;3332;p16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3" name="Google Shape;3333;p16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4" name="Google Shape;3334;p16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5" name="Google Shape;3335;p16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6" name="Google Shape;3336;p16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7" name="Google Shape;3337;p16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8" name="Google Shape;3338;p16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9" name="Google Shape;3339;p16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0" name="Google Shape;3340;p16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1" name="Google Shape;3341;p16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2" name="Google Shape;3342;p16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3" name="Google Shape;3343;p16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4" name="Google Shape;3344;p16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5" name="Google Shape;3345;p16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46" name="Google Shape;3346;p16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47" name="Google Shape;3347;p16"/>
          <p:cNvSpPr txBox="1"/>
          <p:nvPr>
            <p:ph idx="1" type="subTitle"/>
          </p:nvPr>
        </p:nvSpPr>
        <p:spPr>
          <a:xfrm>
            <a:off x="720000" y="1251350"/>
            <a:ext cx="3447000" cy="32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48" name="Google Shape;3348;p16"/>
          <p:cNvSpPr txBox="1"/>
          <p:nvPr>
            <p:ph idx="2" type="subTitle"/>
          </p:nvPr>
        </p:nvSpPr>
        <p:spPr>
          <a:xfrm>
            <a:off x="4768075" y="1251350"/>
            <a:ext cx="3447000" cy="325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3349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0" name="Google Shape;3350;p17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351" name="Google Shape;3351;p17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352" name="Google Shape;3352;p17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353" name="Google Shape;3353;p17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354" name="Google Shape;3354;p17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5" name="Google Shape;3355;p17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6" name="Google Shape;3356;p17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7" name="Google Shape;3357;p17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8" name="Google Shape;3358;p17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359" name="Google Shape;3359;p17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360" name="Google Shape;3360;p17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1" name="Google Shape;3361;p17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2" name="Google Shape;3362;p17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3" name="Google Shape;3363;p17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4" name="Google Shape;3364;p17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5" name="Google Shape;3365;p17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6" name="Google Shape;3366;p17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7" name="Google Shape;3367;p17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8" name="Google Shape;3368;p17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9" name="Google Shape;3369;p17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0" name="Google Shape;3370;p17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1" name="Google Shape;3371;p17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2" name="Google Shape;3372;p17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3" name="Google Shape;3373;p17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4" name="Google Shape;3374;p17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5" name="Google Shape;3375;p17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6" name="Google Shape;3376;p17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7" name="Google Shape;3377;p17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8" name="Google Shape;3378;p17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9" name="Google Shape;3379;p17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0" name="Google Shape;3380;p17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1" name="Google Shape;3381;p17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2" name="Google Shape;3382;p17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3" name="Google Shape;3383;p17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4" name="Google Shape;3384;p17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5" name="Google Shape;3385;p17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6" name="Google Shape;3386;p17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7" name="Google Shape;3387;p17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8" name="Google Shape;3388;p17"/>
          <p:cNvSpPr txBox="1"/>
          <p:nvPr>
            <p:ph type="title"/>
          </p:nvPr>
        </p:nvSpPr>
        <p:spPr>
          <a:xfrm>
            <a:off x="1335175" y="1856100"/>
            <a:ext cx="26115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89" name="Google Shape;3389;p17"/>
          <p:cNvSpPr txBox="1"/>
          <p:nvPr>
            <p:ph idx="1" type="subTitle"/>
          </p:nvPr>
        </p:nvSpPr>
        <p:spPr>
          <a:xfrm>
            <a:off x="1335175" y="2428800"/>
            <a:ext cx="2611500" cy="8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390" name="Google Shape;3390;p17"/>
          <p:cNvGrpSpPr/>
          <p:nvPr/>
        </p:nvGrpSpPr>
        <p:grpSpPr>
          <a:xfrm>
            <a:off x="-171152" y="539504"/>
            <a:ext cx="1399260" cy="979865"/>
            <a:chOff x="-161159" y="295866"/>
            <a:chExt cx="1819111" cy="1273876"/>
          </a:xfrm>
        </p:grpSpPr>
        <p:sp>
          <p:nvSpPr>
            <p:cNvPr id="3391" name="Google Shape;3391;p17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2" name="Google Shape;3392;p17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3" name="Google Shape;3393;p17"/>
          <p:cNvGrpSpPr/>
          <p:nvPr/>
        </p:nvGrpSpPr>
        <p:grpSpPr>
          <a:xfrm>
            <a:off x="7591725" y="291920"/>
            <a:ext cx="1678096" cy="720478"/>
            <a:chOff x="4112" y="1184095"/>
            <a:chExt cx="1391456" cy="597461"/>
          </a:xfrm>
        </p:grpSpPr>
        <p:sp>
          <p:nvSpPr>
            <p:cNvPr id="3394" name="Google Shape;3394;p17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5" name="Google Shape;3395;p17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6" name="Google Shape;3396;p17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7" name="Google Shape;3397;p17"/>
          <p:cNvGrpSpPr/>
          <p:nvPr/>
        </p:nvGrpSpPr>
        <p:grpSpPr>
          <a:xfrm rot="531621">
            <a:off x="8378895" y="1569111"/>
            <a:ext cx="316901" cy="253292"/>
            <a:chOff x="1540488" y="3979563"/>
            <a:chExt cx="606350" cy="484825"/>
          </a:xfrm>
        </p:grpSpPr>
        <p:sp>
          <p:nvSpPr>
            <p:cNvPr id="3398" name="Google Shape;3398;p17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99" name="Google Shape;3399;p17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3400" name="Google Shape;3400;p17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1" name="Google Shape;3401;p17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2" name="Google Shape;3402;p17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403" name="Google Shape;3403;p17"/>
          <p:cNvGrpSpPr/>
          <p:nvPr/>
        </p:nvGrpSpPr>
        <p:grpSpPr>
          <a:xfrm rot="-4229272">
            <a:off x="53679" y="4636140"/>
            <a:ext cx="1475973" cy="1332138"/>
            <a:chOff x="900750" y="238525"/>
            <a:chExt cx="5772650" cy="5210100"/>
          </a:xfrm>
        </p:grpSpPr>
        <p:sp>
          <p:nvSpPr>
            <p:cNvPr id="3404" name="Google Shape;3404;p17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5" name="Google Shape;3405;p17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6" name="Google Shape;3406;p17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7" name="Google Shape;3407;p17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8" name="Google Shape;3408;p17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9" name="Google Shape;3409;p17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0" name="Google Shape;3410;p17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1" name="Google Shape;3411;p17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2" name="Google Shape;3412;p17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3" name="Google Shape;3413;p17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4" name="Google Shape;3414;p17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5" name="Google Shape;3415;p17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6" name="Google Shape;3416;p17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7" name="Google Shape;3417;p17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8" name="Google Shape;3418;p17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9" name="Google Shape;3419;p17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0" name="Google Shape;3420;p17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1" name="Google Shape;3421;p17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2" name="Google Shape;3422;p17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3" name="Google Shape;3423;p17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4" name="Google Shape;3424;p17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17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17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17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8" name="Google Shape;3428;p17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9" name="Google Shape;3429;p17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0" name="Google Shape;3430;p17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1" name="Google Shape;3431;p17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2" name="Google Shape;3432;p17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3" name="Google Shape;3433;p17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4" name="Google Shape;3434;p17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5" name="Google Shape;3435;p17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6" name="Google Shape;3436;p17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7" name="Google Shape;3437;p17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8" name="Google Shape;3438;p17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9" name="Google Shape;3439;p17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0" name="Google Shape;3440;p17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1" name="Google Shape;3441;p17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2" name="Google Shape;3442;p17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3" name="Google Shape;3443;p17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4" name="Google Shape;3444;p17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5" name="Google Shape;3445;p17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6" name="Google Shape;3446;p17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7" name="Google Shape;3447;p17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8" name="Google Shape;3448;p17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9" name="Google Shape;3449;p17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0" name="Google Shape;3450;p17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1" name="Google Shape;3451;p17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2" name="Google Shape;3452;p17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3" name="Google Shape;3453;p17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4" name="Google Shape;3454;p17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5" name="Google Shape;3455;p17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6" name="Google Shape;3456;p17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7" name="Google Shape;3457;p17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8" name="Google Shape;3458;p17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9" name="Google Shape;3459;p17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0" name="Google Shape;3460;p17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61" name="Google Shape;3461;p17"/>
          <p:cNvGrpSpPr/>
          <p:nvPr/>
        </p:nvGrpSpPr>
        <p:grpSpPr>
          <a:xfrm>
            <a:off x="-496525" y="3918911"/>
            <a:ext cx="1494821" cy="1487991"/>
            <a:chOff x="1152300" y="238125"/>
            <a:chExt cx="5261600" cy="5233875"/>
          </a:xfrm>
        </p:grpSpPr>
        <p:sp>
          <p:nvSpPr>
            <p:cNvPr id="3462" name="Google Shape;3462;p17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3" name="Google Shape;3463;p17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4" name="Google Shape;3464;p17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5" name="Google Shape;3465;p17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6" name="Google Shape;3466;p17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7" name="Google Shape;3467;p17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1">
    <p:spTree>
      <p:nvGrpSpPr>
        <p:cNvPr id="3468" name="Shape 3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9" name="Google Shape;3469;p18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470" name="Google Shape;3470;p18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471" name="Google Shape;3471;p18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472" name="Google Shape;3472;p18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473" name="Google Shape;3473;p18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4" name="Google Shape;3474;p18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5" name="Google Shape;3475;p18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6" name="Google Shape;3476;p18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7" name="Google Shape;3477;p18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478" name="Google Shape;3478;p18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479" name="Google Shape;3479;p18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0" name="Google Shape;3480;p18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1" name="Google Shape;3481;p18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2" name="Google Shape;3482;p18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3" name="Google Shape;3483;p18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4" name="Google Shape;3484;p18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5" name="Google Shape;3485;p18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6" name="Google Shape;3486;p18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7" name="Google Shape;3487;p18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8" name="Google Shape;3488;p18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9" name="Google Shape;3489;p18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0" name="Google Shape;3490;p18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1" name="Google Shape;3491;p18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2" name="Google Shape;3492;p18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3" name="Google Shape;3493;p18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4" name="Google Shape;3494;p18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5" name="Google Shape;3495;p18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6" name="Google Shape;3496;p18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7" name="Google Shape;3497;p18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8" name="Google Shape;3498;p18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9" name="Google Shape;3499;p18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0" name="Google Shape;3500;p18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1" name="Google Shape;3501;p18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2" name="Google Shape;3502;p18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3" name="Google Shape;3503;p18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4" name="Google Shape;3504;p18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5" name="Google Shape;3505;p18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6" name="Google Shape;3506;p18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507" name="Google Shape;3507;p18"/>
          <p:cNvGrpSpPr/>
          <p:nvPr/>
        </p:nvGrpSpPr>
        <p:grpSpPr>
          <a:xfrm>
            <a:off x="-101718" y="154811"/>
            <a:ext cx="1208617" cy="846363"/>
            <a:chOff x="-161159" y="295866"/>
            <a:chExt cx="1819111" cy="1273876"/>
          </a:xfrm>
        </p:grpSpPr>
        <p:sp>
          <p:nvSpPr>
            <p:cNvPr id="3508" name="Google Shape;3508;p18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9" name="Google Shape;3509;p18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0" name="Google Shape;3510;p18"/>
          <p:cNvSpPr txBox="1"/>
          <p:nvPr>
            <p:ph type="title"/>
          </p:nvPr>
        </p:nvSpPr>
        <p:spPr>
          <a:xfrm>
            <a:off x="863725" y="1253625"/>
            <a:ext cx="3770700" cy="183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3511" name="Google Shape;3511;p18"/>
          <p:cNvGrpSpPr/>
          <p:nvPr/>
        </p:nvGrpSpPr>
        <p:grpSpPr>
          <a:xfrm>
            <a:off x="8135891" y="154833"/>
            <a:ext cx="1064046" cy="456879"/>
            <a:chOff x="4112" y="1184095"/>
            <a:chExt cx="1391456" cy="597461"/>
          </a:xfrm>
        </p:grpSpPr>
        <p:sp>
          <p:nvSpPr>
            <p:cNvPr id="3512" name="Google Shape;3512;p18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3" name="Google Shape;3513;p18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4" name="Google Shape;3514;p18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5" name="Google Shape;3515;p18"/>
          <p:cNvSpPr txBox="1"/>
          <p:nvPr>
            <p:ph idx="1" type="subTitle"/>
          </p:nvPr>
        </p:nvSpPr>
        <p:spPr>
          <a:xfrm>
            <a:off x="863725" y="3205900"/>
            <a:ext cx="3770700" cy="6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516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7" name="Google Shape;3517;p19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518" name="Google Shape;3518;p19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519" name="Google Shape;3519;p19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20" name="Google Shape;3520;p19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521" name="Google Shape;3521;p19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2" name="Google Shape;3522;p19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3" name="Google Shape;3523;p19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4" name="Google Shape;3524;p19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5" name="Google Shape;3525;p19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26" name="Google Shape;3526;p19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527" name="Google Shape;3527;p19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8" name="Google Shape;3528;p19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9" name="Google Shape;3529;p19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0" name="Google Shape;3530;p19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1" name="Google Shape;3531;p19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2" name="Google Shape;3532;p19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3" name="Google Shape;3533;p19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4" name="Google Shape;3534;p19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5" name="Google Shape;3535;p19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6" name="Google Shape;3536;p19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7" name="Google Shape;3537;p19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8" name="Google Shape;3538;p19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9" name="Google Shape;3539;p19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0" name="Google Shape;3540;p19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1" name="Google Shape;3541;p19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2" name="Google Shape;3542;p19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3" name="Google Shape;3543;p19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4" name="Google Shape;3544;p19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5" name="Google Shape;3545;p19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6" name="Google Shape;3546;p19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7" name="Google Shape;3547;p19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8" name="Google Shape;3548;p19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9" name="Google Shape;3549;p19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0" name="Google Shape;3550;p19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1" name="Google Shape;3551;p19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2" name="Google Shape;3552;p19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3" name="Google Shape;3553;p19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4" name="Google Shape;3554;p19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555" name="Google Shape;3555;p19"/>
          <p:cNvSpPr txBox="1"/>
          <p:nvPr>
            <p:ph type="title"/>
          </p:nvPr>
        </p:nvSpPr>
        <p:spPr>
          <a:xfrm>
            <a:off x="1680027" y="1983550"/>
            <a:ext cx="2484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6" name="Google Shape;3556;p19"/>
          <p:cNvSpPr txBox="1"/>
          <p:nvPr>
            <p:ph idx="1" type="subTitle"/>
          </p:nvPr>
        </p:nvSpPr>
        <p:spPr>
          <a:xfrm>
            <a:off x="1680025" y="2377750"/>
            <a:ext cx="2484300" cy="142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57" name="Google Shape;3557;p19"/>
          <p:cNvSpPr txBox="1"/>
          <p:nvPr>
            <p:ph idx="2"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58" name="Google Shape;3558;p19"/>
          <p:cNvSpPr txBox="1"/>
          <p:nvPr>
            <p:ph idx="3" type="title"/>
          </p:nvPr>
        </p:nvSpPr>
        <p:spPr>
          <a:xfrm>
            <a:off x="4979627" y="1983550"/>
            <a:ext cx="2484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9" name="Google Shape;3559;p19"/>
          <p:cNvSpPr txBox="1"/>
          <p:nvPr>
            <p:ph idx="4" type="subTitle"/>
          </p:nvPr>
        </p:nvSpPr>
        <p:spPr>
          <a:xfrm>
            <a:off x="4979625" y="2377750"/>
            <a:ext cx="2484300" cy="142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3560" name="Google Shape;3560;p19"/>
          <p:cNvGrpSpPr/>
          <p:nvPr/>
        </p:nvGrpSpPr>
        <p:grpSpPr>
          <a:xfrm rot="-10660922">
            <a:off x="-510899" y="724347"/>
            <a:ext cx="1256002" cy="1133603"/>
            <a:chOff x="900750" y="238525"/>
            <a:chExt cx="5772650" cy="5210100"/>
          </a:xfrm>
        </p:grpSpPr>
        <p:sp>
          <p:nvSpPr>
            <p:cNvPr id="3561" name="Google Shape;3561;p19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2" name="Google Shape;3562;p19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3" name="Google Shape;3563;p19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4" name="Google Shape;3564;p19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5" name="Google Shape;3565;p19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6" name="Google Shape;3566;p19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7" name="Google Shape;3567;p19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8" name="Google Shape;3568;p19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9" name="Google Shape;3569;p19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0" name="Google Shape;3570;p19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1" name="Google Shape;3571;p19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2" name="Google Shape;3572;p19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3" name="Google Shape;3573;p19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4" name="Google Shape;3574;p19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5" name="Google Shape;3575;p19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6" name="Google Shape;3576;p19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7" name="Google Shape;3577;p19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8" name="Google Shape;3578;p19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9" name="Google Shape;3579;p19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0" name="Google Shape;3580;p19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1" name="Google Shape;3581;p19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2" name="Google Shape;3582;p19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3" name="Google Shape;3583;p19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4" name="Google Shape;3584;p19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5" name="Google Shape;3585;p19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6" name="Google Shape;3586;p19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7" name="Google Shape;3587;p19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8" name="Google Shape;3588;p19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9" name="Google Shape;3589;p19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0" name="Google Shape;3590;p19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1" name="Google Shape;3591;p19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2" name="Google Shape;3592;p19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3" name="Google Shape;3593;p19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4" name="Google Shape;3594;p19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5" name="Google Shape;3595;p19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6" name="Google Shape;3596;p19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7" name="Google Shape;3597;p19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8" name="Google Shape;3598;p19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9" name="Google Shape;3599;p19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0" name="Google Shape;3600;p19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1" name="Google Shape;3601;p19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2" name="Google Shape;3602;p19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3" name="Google Shape;3603;p19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4" name="Google Shape;3604;p19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5" name="Google Shape;3605;p19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6" name="Google Shape;3606;p19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7" name="Google Shape;3607;p19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8" name="Google Shape;3608;p19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9" name="Google Shape;3609;p19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0" name="Google Shape;3610;p19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1" name="Google Shape;3611;p19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2" name="Google Shape;3612;p19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3" name="Google Shape;3613;p19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4" name="Google Shape;3614;p19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5" name="Google Shape;3615;p19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6" name="Google Shape;3616;p19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7" name="Google Shape;3617;p19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8" name="Google Shape;3618;p19"/>
          <p:cNvGrpSpPr/>
          <p:nvPr/>
        </p:nvGrpSpPr>
        <p:grpSpPr>
          <a:xfrm>
            <a:off x="-392132" y="-282905"/>
            <a:ext cx="1572166" cy="1563882"/>
            <a:chOff x="1152300" y="238125"/>
            <a:chExt cx="5261600" cy="5233875"/>
          </a:xfrm>
        </p:grpSpPr>
        <p:sp>
          <p:nvSpPr>
            <p:cNvPr id="3619" name="Google Shape;3619;p19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0" name="Google Shape;3620;p19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1" name="Google Shape;3621;p19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2" name="Google Shape;3622;p19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3" name="Google Shape;3623;p19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4" name="Google Shape;3624;p19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25" name="Google Shape;3625;p19"/>
          <p:cNvGrpSpPr/>
          <p:nvPr/>
        </p:nvGrpSpPr>
        <p:grpSpPr>
          <a:xfrm>
            <a:off x="7768667" y="3500321"/>
            <a:ext cx="1141996" cy="1380231"/>
            <a:chOff x="7605012" y="369624"/>
            <a:chExt cx="899068" cy="1086454"/>
          </a:xfrm>
        </p:grpSpPr>
        <p:sp>
          <p:nvSpPr>
            <p:cNvPr id="3626" name="Google Shape;3626;p19"/>
            <p:cNvSpPr/>
            <p:nvPr/>
          </p:nvSpPr>
          <p:spPr>
            <a:xfrm>
              <a:off x="7605012" y="369624"/>
              <a:ext cx="899068" cy="1086454"/>
            </a:xfrm>
            <a:custGeom>
              <a:rect b="b" l="l" r="r" t="t"/>
              <a:pathLst>
                <a:path extrusionOk="0" h="69036" w="57129">
                  <a:moveTo>
                    <a:pt x="10487" y="0"/>
                  </a:moveTo>
                  <a:lnTo>
                    <a:pt x="10013" y="2680"/>
                  </a:lnTo>
                  <a:cubicBezTo>
                    <a:pt x="11163" y="2991"/>
                    <a:pt x="11880" y="4127"/>
                    <a:pt x="11691" y="5291"/>
                  </a:cubicBezTo>
                  <a:cubicBezTo>
                    <a:pt x="11498" y="6395"/>
                    <a:pt x="10539" y="7206"/>
                    <a:pt x="9436" y="7206"/>
                  </a:cubicBezTo>
                  <a:cubicBezTo>
                    <a:pt x="9376" y="7206"/>
                    <a:pt x="9316" y="7204"/>
                    <a:pt x="9255" y="7199"/>
                  </a:cubicBezTo>
                  <a:lnTo>
                    <a:pt x="8917" y="9107"/>
                  </a:lnTo>
                  <a:cubicBezTo>
                    <a:pt x="10067" y="9418"/>
                    <a:pt x="10798" y="10555"/>
                    <a:pt x="10595" y="11732"/>
                  </a:cubicBezTo>
                  <a:cubicBezTo>
                    <a:pt x="10403" y="12835"/>
                    <a:pt x="9432" y="13634"/>
                    <a:pt x="8330" y="13634"/>
                  </a:cubicBezTo>
                  <a:cubicBezTo>
                    <a:pt x="8269" y="13634"/>
                    <a:pt x="8207" y="13631"/>
                    <a:pt x="8146" y="13626"/>
                  </a:cubicBezTo>
                  <a:lnTo>
                    <a:pt x="7821" y="15534"/>
                  </a:lnTo>
                  <a:cubicBezTo>
                    <a:pt x="9039" y="15778"/>
                    <a:pt x="9851" y="16941"/>
                    <a:pt x="9634" y="18173"/>
                  </a:cubicBezTo>
                  <a:cubicBezTo>
                    <a:pt x="9438" y="19286"/>
                    <a:pt x="8480" y="20067"/>
                    <a:pt x="7388" y="20067"/>
                  </a:cubicBezTo>
                  <a:cubicBezTo>
                    <a:pt x="7272" y="20067"/>
                    <a:pt x="7155" y="20058"/>
                    <a:pt x="7036" y="20040"/>
                  </a:cubicBezTo>
                  <a:lnTo>
                    <a:pt x="6725" y="21961"/>
                  </a:lnTo>
                  <a:cubicBezTo>
                    <a:pt x="7943" y="22205"/>
                    <a:pt x="8741" y="23368"/>
                    <a:pt x="8538" y="24600"/>
                  </a:cubicBezTo>
                  <a:cubicBezTo>
                    <a:pt x="8342" y="25713"/>
                    <a:pt x="7384" y="26494"/>
                    <a:pt x="6292" y="26494"/>
                  </a:cubicBezTo>
                  <a:cubicBezTo>
                    <a:pt x="6176" y="26494"/>
                    <a:pt x="6058" y="26485"/>
                    <a:pt x="5940" y="26467"/>
                  </a:cubicBezTo>
                  <a:lnTo>
                    <a:pt x="5602" y="28375"/>
                  </a:lnTo>
                  <a:cubicBezTo>
                    <a:pt x="6752" y="28686"/>
                    <a:pt x="7469" y="29809"/>
                    <a:pt x="7280" y="30986"/>
                  </a:cubicBezTo>
                  <a:cubicBezTo>
                    <a:pt x="7086" y="32097"/>
                    <a:pt x="6115" y="32900"/>
                    <a:pt x="5004" y="32900"/>
                  </a:cubicBezTo>
                  <a:cubicBezTo>
                    <a:pt x="4951" y="32900"/>
                    <a:pt x="4898" y="32898"/>
                    <a:pt x="4844" y="32894"/>
                  </a:cubicBezTo>
                  <a:lnTo>
                    <a:pt x="4506" y="34802"/>
                  </a:lnTo>
                  <a:cubicBezTo>
                    <a:pt x="5656" y="35113"/>
                    <a:pt x="6387" y="36250"/>
                    <a:pt x="6184" y="37414"/>
                  </a:cubicBezTo>
                  <a:cubicBezTo>
                    <a:pt x="5991" y="38529"/>
                    <a:pt x="5021" y="39329"/>
                    <a:pt x="3907" y="39329"/>
                  </a:cubicBezTo>
                  <a:cubicBezTo>
                    <a:pt x="3845" y="39329"/>
                    <a:pt x="3783" y="39327"/>
                    <a:pt x="3721" y="39322"/>
                  </a:cubicBezTo>
                  <a:lnTo>
                    <a:pt x="3410" y="41229"/>
                  </a:lnTo>
                  <a:cubicBezTo>
                    <a:pt x="4560" y="41541"/>
                    <a:pt x="5277" y="42677"/>
                    <a:pt x="5074" y="43841"/>
                  </a:cubicBezTo>
                  <a:cubicBezTo>
                    <a:pt x="4895" y="44957"/>
                    <a:pt x="3925" y="45756"/>
                    <a:pt x="2811" y="45756"/>
                  </a:cubicBezTo>
                  <a:cubicBezTo>
                    <a:pt x="2749" y="45756"/>
                    <a:pt x="2687" y="45754"/>
                    <a:pt x="2625" y="45749"/>
                  </a:cubicBezTo>
                  <a:lnTo>
                    <a:pt x="2287" y="47657"/>
                  </a:lnTo>
                  <a:lnTo>
                    <a:pt x="2571" y="47697"/>
                  </a:lnTo>
                  <a:cubicBezTo>
                    <a:pt x="3802" y="47941"/>
                    <a:pt x="4614" y="49105"/>
                    <a:pt x="4398" y="50336"/>
                  </a:cubicBezTo>
                  <a:cubicBezTo>
                    <a:pt x="4200" y="51457"/>
                    <a:pt x="3229" y="52253"/>
                    <a:pt x="2126" y="52253"/>
                  </a:cubicBezTo>
                  <a:cubicBezTo>
                    <a:pt x="2018" y="52253"/>
                    <a:pt x="1909" y="52246"/>
                    <a:pt x="1800" y="52230"/>
                  </a:cubicBezTo>
                  <a:lnTo>
                    <a:pt x="1529" y="52163"/>
                  </a:lnTo>
                  <a:lnTo>
                    <a:pt x="1191" y="54084"/>
                  </a:lnTo>
                  <a:cubicBezTo>
                    <a:pt x="2381" y="54341"/>
                    <a:pt x="3166" y="55491"/>
                    <a:pt x="2963" y="56709"/>
                  </a:cubicBezTo>
                  <a:cubicBezTo>
                    <a:pt x="2776" y="57819"/>
                    <a:pt x="1807" y="58607"/>
                    <a:pt x="714" y="58607"/>
                  </a:cubicBezTo>
                  <a:cubicBezTo>
                    <a:pt x="621" y="58607"/>
                    <a:pt x="527" y="58601"/>
                    <a:pt x="433" y="58590"/>
                  </a:cubicBezTo>
                  <a:lnTo>
                    <a:pt x="0" y="61025"/>
                  </a:lnTo>
                  <a:lnTo>
                    <a:pt x="2151" y="61391"/>
                  </a:lnTo>
                  <a:cubicBezTo>
                    <a:pt x="2322" y="60249"/>
                    <a:pt x="3310" y="59423"/>
                    <a:pt x="4431" y="59423"/>
                  </a:cubicBezTo>
                  <a:cubicBezTo>
                    <a:pt x="4558" y="59423"/>
                    <a:pt x="4687" y="59434"/>
                    <a:pt x="4817" y="59456"/>
                  </a:cubicBezTo>
                  <a:cubicBezTo>
                    <a:pt x="6089" y="59686"/>
                    <a:pt x="6928" y="60904"/>
                    <a:pt x="6684" y="62175"/>
                  </a:cubicBezTo>
                  <a:lnTo>
                    <a:pt x="8457" y="62473"/>
                  </a:lnTo>
                  <a:cubicBezTo>
                    <a:pt x="8650" y="61360"/>
                    <a:pt x="9623" y="60572"/>
                    <a:pt x="10716" y="60572"/>
                  </a:cubicBezTo>
                  <a:cubicBezTo>
                    <a:pt x="10846" y="60572"/>
                    <a:pt x="10977" y="60583"/>
                    <a:pt x="11109" y="60606"/>
                  </a:cubicBezTo>
                  <a:cubicBezTo>
                    <a:pt x="12354" y="60822"/>
                    <a:pt x="13193" y="62013"/>
                    <a:pt x="12976" y="63258"/>
                  </a:cubicBezTo>
                  <a:lnTo>
                    <a:pt x="14749" y="63556"/>
                  </a:lnTo>
                  <a:cubicBezTo>
                    <a:pt x="14919" y="62414"/>
                    <a:pt x="15907" y="61588"/>
                    <a:pt x="17028" y="61588"/>
                  </a:cubicBezTo>
                  <a:cubicBezTo>
                    <a:pt x="17155" y="61588"/>
                    <a:pt x="17285" y="61599"/>
                    <a:pt x="17415" y="61621"/>
                  </a:cubicBezTo>
                  <a:cubicBezTo>
                    <a:pt x="18686" y="61851"/>
                    <a:pt x="19539" y="63069"/>
                    <a:pt x="19282" y="64340"/>
                  </a:cubicBezTo>
                  <a:lnTo>
                    <a:pt x="21068" y="64638"/>
                  </a:lnTo>
                  <a:cubicBezTo>
                    <a:pt x="21249" y="63525"/>
                    <a:pt x="22220" y="62737"/>
                    <a:pt x="23313" y="62737"/>
                  </a:cubicBezTo>
                  <a:cubicBezTo>
                    <a:pt x="23443" y="62737"/>
                    <a:pt x="23575" y="62748"/>
                    <a:pt x="23707" y="62771"/>
                  </a:cubicBezTo>
                  <a:cubicBezTo>
                    <a:pt x="24951" y="62987"/>
                    <a:pt x="25790" y="64178"/>
                    <a:pt x="25574" y="65423"/>
                  </a:cubicBezTo>
                  <a:lnTo>
                    <a:pt x="27360" y="65721"/>
                  </a:lnTo>
                  <a:cubicBezTo>
                    <a:pt x="27518" y="64579"/>
                    <a:pt x="28505" y="63753"/>
                    <a:pt x="29626" y="63753"/>
                  </a:cubicBezTo>
                  <a:cubicBezTo>
                    <a:pt x="29753" y="63753"/>
                    <a:pt x="29882" y="63764"/>
                    <a:pt x="30012" y="63786"/>
                  </a:cubicBezTo>
                  <a:cubicBezTo>
                    <a:pt x="31297" y="64016"/>
                    <a:pt x="32136" y="65234"/>
                    <a:pt x="31893" y="66505"/>
                  </a:cubicBezTo>
                  <a:lnTo>
                    <a:pt x="33665" y="66803"/>
                  </a:lnTo>
                  <a:cubicBezTo>
                    <a:pt x="33882" y="65718"/>
                    <a:pt x="34830" y="64955"/>
                    <a:pt x="35905" y="64955"/>
                  </a:cubicBezTo>
                  <a:cubicBezTo>
                    <a:pt x="36037" y="64955"/>
                    <a:pt x="36170" y="64966"/>
                    <a:pt x="36304" y="64990"/>
                  </a:cubicBezTo>
                  <a:cubicBezTo>
                    <a:pt x="37535" y="65193"/>
                    <a:pt x="38374" y="66343"/>
                    <a:pt x="38198" y="67588"/>
                  </a:cubicBezTo>
                  <a:lnTo>
                    <a:pt x="39971" y="67886"/>
                  </a:lnTo>
                  <a:cubicBezTo>
                    <a:pt x="40164" y="66773"/>
                    <a:pt x="41126" y="65984"/>
                    <a:pt x="42227" y="65984"/>
                  </a:cubicBezTo>
                  <a:cubicBezTo>
                    <a:pt x="42357" y="65984"/>
                    <a:pt x="42490" y="65995"/>
                    <a:pt x="42623" y="66018"/>
                  </a:cubicBezTo>
                  <a:cubicBezTo>
                    <a:pt x="43868" y="66235"/>
                    <a:pt x="44707" y="67426"/>
                    <a:pt x="44490" y="68670"/>
                  </a:cubicBezTo>
                  <a:lnTo>
                    <a:pt x="46642" y="69036"/>
                  </a:lnTo>
                  <a:lnTo>
                    <a:pt x="47061" y="66600"/>
                  </a:lnTo>
                  <a:cubicBezTo>
                    <a:pt x="45911" y="66302"/>
                    <a:pt x="45180" y="65166"/>
                    <a:pt x="45383" y="63989"/>
                  </a:cubicBezTo>
                  <a:cubicBezTo>
                    <a:pt x="45576" y="62873"/>
                    <a:pt x="46534" y="62073"/>
                    <a:pt x="47647" y="62073"/>
                  </a:cubicBezTo>
                  <a:cubicBezTo>
                    <a:pt x="47708" y="62073"/>
                    <a:pt x="47770" y="62076"/>
                    <a:pt x="47832" y="62081"/>
                  </a:cubicBezTo>
                  <a:lnTo>
                    <a:pt x="48171" y="60105"/>
                  </a:lnTo>
                  <a:cubicBezTo>
                    <a:pt x="45952" y="59158"/>
                    <a:pt x="46520" y="55870"/>
                    <a:pt x="48942" y="55721"/>
                  </a:cubicBezTo>
                  <a:lnTo>
                    <a:pt x="49280" y="53759"/>
                  </a:lnTo>
                  <a:cubicBezTo>
                    <a:pt x="48076" y="53502"/>
                    <a:pt x="47291" y="52338"/>
                    <a:pt x="47494" y="51121"/>
                  </a:cubicBezTo>
                  <a:cubicBezTo>
                    <a:pt x="47679" y="50024"/>
                    <a:pt x="48638" y="49230"/>
                    <a:pt x="49728" y="49230"/>
                  </a:cubicBezTo>
                  <a:cubicBezTo>
                    <a:pt x="49835" y="49230"/>
                    <a:pt x="49943" y="49238"/>
                    <a:pt x="50052" y="49253"/>
                  </a:cubicBezTo>
                  <a:lnTo>
                    <a:pt x="50376" y="47332"/>
                  </a:lnTo>
                  <a:cubicBezTo>
                    <a:pt x="49172" y="47075"/>
                    <a:pt x="48387" y="45911"/>
                    <a:pt x="48604" y="44693"/>
                  </a:cubicBezTo>
                  <a:cubicBezTo>
                    <a:pt x="48790" y="43591"/>
                    <a:pt x="49747" y="42806"/>
                    <a:pt x="50842" y="42806"/>
                  </a:cubicBezTo>
                  <a:cubicBezTo>
                    <a:pt x="50943" y="42806"/>
                    <a:pt x="51045" y="42812"/>
                    <a:pt x="51148" y="42826"/>
                  </a:cubicBezTo>
                  <a:lnTo>
                    <a:pt x="51472" y="40905"/>
                  </a:lnTo>
                  <a:cubicBezTo>
                    <a:pt x="50322" y="40607"/>
                    <a:pt x="49592" y="39470"/>
                    <a:pt x="49794" y="38293"/>
                  </a:cubicBezTo>
                  <a:cubicBezTo>
                    <a:pt x="49987" y="37190"/>
                    <a:pt x="50957" y="36391"/>
                    <a:pt x="52071" y="36391"/>
                  </a:cubicBezTo>
                  <a:cubicBezTo>
                    <a:pt x="52133" y="36391"/>
                    <a:pt x="52195" y="36394"/>
                    <a:pt x="52257" y="36399"/>
                  </a:cubicBezTo>
                  <a:lnTo>
                    <a:pt x="52568" y="34477"/>
                  </a:lnTo>
                  <a:cubicBezTo>
                    <a:pt x="51418" y="34180"/>
                    <a:pt x="50688" y="33043"/>
                    <a:pt x="50891" y="31866"/>
                  </a:cubicBezTo>
                  <a:cubicBezTo>
                    <a:pt x="51083" y="30763"/>
                    <a:pt x="52053" y="29964"/>
                    <a:pt x="53167" y="29964"/>
                  </a:cubicBezTo>
                  <a:cubicBezTo>
                    <a:pt x="53229" y="29964"/>
                    <a:pt x="53291" y="29967"/>
                    <a:pt x="53353" y="29972"/>
                  </a:cubicBezTo>
                  <a:lnTo>
                    <a:pt x="53691" y="28050"/>
                  </a:lnTo>
                  <a:cubicBezTo>
                    <a:pt x="52487" y="27807"/>
                    <a:pt x="51689" y="26643"/>
                    <a:pt x="51919" y="25439"/>
                  </a:cubicBezTo>
                  <a:cubicBezTo>
                    <a:pt x="52105" y="24322"/>
                    <a:pt x="53064" y="23524"/>
                    <a:pt x="54161" y="23524"/>
                  </a:cubicBezTo>
                  <a:cubicBezTo>
                    <a:pt x="54261" y="23524"/>
                    <a:pt x="54361" y="23531"/>
                    <a:pt x="54463" y="23544"/>
                  </a:cubicBezTo>
                  <a:lnTo>
                    <a:pt x="54787" y="21650"/>
                  </a:lnTo>
                  <a:cubicBezTo>
                    <a:pt x="53583" y="21379"/>
                    <a:pt x="52798" y="20216"/>
                    <a:pt x="53015" y="19011"/>
                  </a:cubicBezTo>
                  <a:cubicBezTo>
                    <a:pt x="53187" y="17902"/>
                    <a:pt x="54146" y="17107"/>
                    <a:pt x="55246" y="17107"/>
                  </a:cubicBezTo>
                  <a:cubicBezTo>
                    <a:pt x="55353" y="17107"/>
                    <a:pt x="55463" y="17115"/>
                    <a:pt x="55572" y="17131"/>
                  </a:cubicBezTo>
                  <a:lnTo>
                    <a:pt x="55883" y="15223"/>
                  </a:lnTo>
                  <a:cubicBezTo>
                    <a:pt x="54693" y="14952"/>
                    <a:pt x="53908" y="13788"/>
                    <a:pt x="54111" y="12584"/>
                  </a:cubicBezTo>
                  <a:cubicBezTo>
                    <a:pt x="54310" y="11474"/>
                    <a:pt x="55280" y="10686"/>
                    <a:pt x="56385" y="10686"/>
                  </a:cubicBezTo>
                  <a:cubicBezTo>
                    <a:pt x="56478" y="10686"/>
                    <a:pt x="56573" y="10692"/>
                    <a:pt x="56668" y="10703"/>
                  </a:cubicBezTo>
                  <a:lnTo>
                    <a:pt x="57128" y="8011"/>
                  </a:lnTo>
                  <a:lnTo>
                    <a:pt x="54963" y="7645"/>
                  </a:lnTo>
                  <a:cubicBezTo>
                    <a:pt x="54963" y="7727"/>
                    <a:pt x="54936" y="7808"/>
                    <a:pt x="54936" y="7902"/>
                  </a:cubicBezTo>
                  <a:cubicBezTo>
                    <a:pt x="54719" y="8988"/>
                    <a:pt x="53772" y="9751"/>
                    <a:pt x="52696" y="9751"/>
                  </a:cubicBezTo>
                  <a:cubicBezTo>
                    <a:pt x="52565" y="9751"/>
                    <a:pt x="52432" y="9739"/>
                    <a:pt x="52298" y="9716"/>
                  </a:cubicBezTo>
                  <a:cubicBezTo>
                    <a:pt x="51066" y="9513"/>
                    <a:pt x="50227" y="8349"/>
                    <a:pt x="50403" y="7118"/>
                  </a:cubicBezTo>
                  <a:lnTo>
                    <a:pt x="50458" y="6861"/>
                  </a:lnTo>
                  <a:lnTo>
                    <a:pt x="48671" y="6563"/>
                  </a:lnTo>
                  <a:cubicBezTo>
                    <a:pt x="48644" y="6644"/>
                    <a:pt x="48644" y="6725"/>
                    <a:pt x="48631" y="6806"/>
                  </a:cubicBezTo>
                  <a:cubicBezTo>
                    <a:pt x="48414" y="7904"/>
                    <a:pt x="47455" y="8668"/>
                    <a:pt x="46377" y="8668"/>
                  </a:cubicBezTo>
                  <a:cubicBezTo>
                    <a:pt x="46246" y="8668"/>
                    <a:pt x="46113" y="8657"/>
                    <a:pt x="45979" y="8633"/>
                  </a:cubicBezTo>
                  <a:cubicBezTo>
                    <a:pt x="44747" y="8430"/>
                    <a:pt x="43922" y="7267"/>
                    <a:pt x="44098" y="6035"/>
                  </a:cubicBezTo>
                  <a:cubicBezTo>
                    <a:pt x="44111" y="5954"/>
                    <a:pt x="44138" y="5859"/>
                    <a:pt x="44166" y="5778"/>
                  </a:cubicBezTo>
                  <a:lnTo>
                    <a:pt x="42352" y="5480"/>
                  </a:lnTo>
                  <a:cubicBezTo>
                    <a:pt x="42352" y="5562"/>
                    <a:pt x="42339" y="5643"/>
                    <a:pt x="42325" y="5724"/>
                  </a:cubicBezTo>
                  <a:cubicBezTo>
                    <a:pt x="42132" y="6849"/>
                    <a:pt x="41159" y="7639"/>
                    <a:pt x="40066" y="7639"/>
                  </a:cubicBezTo>
                  <a:cubicBezTo>
                    <a:pt x="39936" y="7639"/>
                    <a:pt x="39805" y="7628"/>
                    <a:pt x="39673" y="7605"/>
                  </a:cubicBezTo>
                  <a:cubicBezTo>
                    <a:pt x="38428" y="7388"/>
                    <a:pt x="37589" y="6198"/>
                    <a:pt x="37806" y="4953"/>
                  </a:cubicBezTo>
                  <a:lnTo>
                    <a:pt x="37860" y="4696"/>
                  </a:lnTo>
                  <a:lnTo>
                    <a:pt x="36047" y="4398"/>
                  </a:lnTo>
                  <a:cubicBezTo>
                    <a:pt x="36047" y="4479"/>
                    <a:pt x="36047" y="4560"/>
                    <a:pt x="36033" y="4642"/>
                  </a:cubicBezTo>
                  <a:cubicBezTo>
                    <a:pt x="35816" y="5739"/>
                    <a:pt x="34858" y="6503"/>
                    <a:pt x="33780" y="6503"/>
                  </a:cubicBezTo>
                  <a:cubicBezTo>
                    <a:pt x="33648" y="6503"/>
                    <a:pt x="33515" y="6492"/>
                    <a:pt x="33381" y="6468"/>
                  </a:cubicBezTo>
                  <a:cubicBezTo>
                    <a:pt x="32150" y="6265"/>
                    <a:pt x="31311" y="5102"/>
                    <a:pt x="31500" y="3870"/>
                  </a:cubicBezTo>
                  <a:lnTo>
                    <a:pt x="31555" y="3613"/>
                  </a:lnTo>
                  <a:lnTo>
                    <a:pt x="29755" y="3315"/>
                  </a:lnTo>
                  <a:cubicBezTo>
                    <a:pt x="29755" y="3397"/>
                    <a:pt x="29741" y="3478"/>
                    <a:pt x="29728" y="3559"/>
                  </a:cubicBezTo>
                  <a:cubicBezTo>
                    <a:pt x="29521" y="4689"/>
                    <a:pt x="28550" y="5470"/>
                    <a:pt x="27443" y="5470"/>
                  </a:cubicBezTo>
                  <a:cubicBezTo>
                    <a:pt x="27317" y="5470"/>
                    <a:pt x="27190" y="5460"/>
                    <a:pt x="27062" y="5440"/>
                  </a:cubicBezTo>
                  <a:cubicBezTo>
                    <a:pt x="25817" y="5223"/>
                    <a:pt x="24978" y="4033"/>
                    <a:pt x="25208" y="2788"/>
                  </a:cubicBezTo>
                  <a:cubicBezTo>
                    <a:pt x="25208" y="2707"/>
                    <a:pt x="25236" y="2612"/>
                    <a:pt x="25263" y="2531"/>
                  </a:cubicBezTo>
                  <a:lnTo>
                    <a:pt x="23449" y="2233"/>
                  </a:lnTo>
                  <a:cubicBezTo>
                    <a:pt x="23449" y="2314"/>
                    <a:pt x="23436" y="2395"/>
                    <a:pt x="23436" y="2477"/>
                  </a:cubicBezTo>
                  <a:cubicBezTo>
                    <a:pt x="23219" y="3574"/>
                    <a:pt x="22260" y="4338"/>
                    <a:pt x="21183" y="4338"/>
                  </a:cubicBezTo>
                  <a:cubicBezTo>
                    <a:pt x="21051" y="4338"/>
                    <a:pt x="20918" y="4327"/>
                    <a:pt x="20784" y="4303"/>
                  </a:cubicBezTo>
                  <a:cubicBezTo>
                    <a:pt x="19552" y="4100"/>
                    <a:pt x="18714" y="2937"/>
                    <a:pt x="18903" y="1705"/>
                  </a:cubicBezTo>
                  <a:lnTo>
                    <a:pt x="18944" y="1448"/>
                  </a:lnTo>
                  <a:lnTo>
                    <a:pt x="17157" y="1150"/>
                  </a:lnTo>
                  <a:cubicBezTo>
                    <a:pt x="17144" y="1232"/>
                    <a:pt x="17144" y="1313"/>
                    <a:pt x="17117" y="1394"/>
                  </a:cubicBezTo>
                  <a:cubicBezTo>
                    <a:pt x="16900" y="2491"/>
                    <a:pt x="15952" y="3256"/>
                    <a:pt x="14877" y="3256"/>
                  </a:cubicBezTo>
                  <a:cubicBezTo>
                    <a:pt x="14745" y="3256"/>
                    <a:pt x="14612" y="3244"/>
                    <a:pt x="14478" y="3221"/>
                  </a:cubicBezTo>
                  <a:cubicBezTo>
                    <a:pt x="13247" y="3018"/>
                    <a:pt x="12408" y="1854"/>
                    <a:pt x="12584" y="623"/>
                  </a:cubicBezTo>
                  <a:cubicBezTo>
                    <a:pt x="12597" y="542"/>
                    <a:pt x="12625" y="447"/>
                    <a:pt x="12652" y="366"/>
                  </a:cubicBezTo>
                  <a:lnTo>
                    <a:pt x="10487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27" name="Google Shape;3627;p19"/>
            <p:cNvGrpSpPr/>
            <p:nvPr/>
          </p:nvGrpSpPr>
          <p:grpSpPr>
            <a:xfrm>
              <a:off x="7605122" y="369624"/>
              <a:ext cx="898847" cy="1086454"/>
              <a:chOff x="4501775" y="2687000"/>
              <a:chExt cx="1427875" cy="1725900"/>
            </a:xfrm>
          </p:grpSpPr>
          <p:sp>
            <p:nvSpPr>
              <p:cNvPr id="3628" name="Google Shape;3628;p19"/>
              <p:cNvSpPr/>
              <p:nvPr/>
            </p:nvSpPr>
            <p:spPr>
              <a:xfrm>
                <a:off x="4501775" y="2687000"/>
                <a:ext cx="1427875" cy="1725900"/>
              </a:xfrm>
              <a:custGeom>
                <a:rect b="b" l="l" r="r" t="t"/>
                <a:pathLst>
                  <a:path extrusionOk="0" h="69036" w="57115">
                    <a:moveTo>
                      <a:pt x="10487" y="0"/>
                    </a:moveTo>
                    <a:lnTo>
                      <a:pt x="10013" y="2680"/>
                    </a:lnTo>
                    <a:cubicBezTo>
                      <a:pt x="11150" y="2991"/>
                      <a:pt x="11880" y="4127"/>
                      <a:pt x="11677" y="5291"/>
                    </a:cubicBezTo>
                    <a:cubicBezTo>
                      <a:pt x="11498" y="6395"/>
                      <a:pt x="10539" y="7206"/>
                      <a:pt x="9437" y="7206"/>
                    </a:cubicBezTo>
                    <a:cubicBezTo>
                      <a:pt x="9377" y="7206"/>
                      <a:pt x="9316" y="7204"/>
                      <a:pt x="9255" y="7199"/>
                    </a:cubicBezTo>
                    <a:lnTo>
                      <a:pt x="8917" y="9107"/>
                    </a:lnTo>
                    <a:cubicBezTo>
                      <a:pt x="10067" y="9418"/>
                      <a:pt x="10784" y="10555"/>
                      <a:pt x="10581" y="11732"/>
                    </a:cubicBezTo>
                    <a:cubicBezTo>
                      <a:pt x="10402" y="12835"/>
                      <a:pt x="9433" y="13634"/>
                      <a:pt x="8318" y="13634"/>
                    </a:cubicBezTo>
                    <a:cubicBezTo>
                      <a:pt x="8257" y="13634"/>
                      <a:pt x="8195" y="13631"/>
                      <a:pt x="8132" y="13626"/>
                    </a:cubicBezTo>
                    <a:lnTo>
                      <a:pt x="7808" y="15534"/>
                    </a:lnTo>
                    <a:cubicBezTo>
                      <a:pt x="9025" y="15778"/>
                      <a:pt x="9837" y="16941"/>
                      <a:pt x="9634" y="18173"/>
                    </a:cubicBezTo>
                    <a:cubicBezTo>
                      <a:pt x="9439" y="19286"/>
                      <a:pt x="8480" y="20067"/>
                      <a:pt x="7388" y="20067"/>
                    </a:cubicBezTo>
                    <a:cubicBezTo>
                      <a:pt x="7272" y="20067"/>
                      <a:pt x="7155" y="20058"/>
                      <a:pt x="7036" y="20040"/>
                    </a:cubicBezTo>
                    <a:lnTo>
                      <a:pt x="6712" y="21961"/>
                    </a:lnTo>
                    <a:cubicBezTo>
                      <a:pt x="7929" y="22205"/>
                      <a:pt x="8741" y="23368"/>
                      <a:pt x="8525" y="24600"/>
                    </a:cubicBezTo>
                    <a:cubicBezTo>
                      <a:pt x="8341" y="25713"/>
                      <a:pt x="7373" y="26494"/>
                      <a:pt x="6289" y="26494"/>
                    </a:cubicBezTo>
                    <a:cubicBezTo>
                      <a:pt x="6174" y="26494"/>
                      <a:pt x="6057" y="26485"/>
                      <a:pt x="5940" y="26467"/>
                    </a:cubicBezTo>
                    <a:lnTo>
                      <a:pt x="5602" y="28375"/>
                    </a:lnTo>
                    <a:cubicBezTo>
                      <a:pt x="6739" y="28686"/>
                      <a:pt x="7469" y="29809"/>
                      <a:pt x="7266" y="30986"/>
                    </a:cubicBezTo>
                    <a:cubicBezTo>
                      <a:pt x="7073" y="32097"/>
                      <a:pt x="6114" y="32900"/>
                      <a:pt x="4992" y="32900"/>
                    </a:cubicBezTo>
                    <a:cubicBezTo>
                      <a:pt x="4939" y="32900"/>
                      <a:pt x="4885" y="32898"/>
                      <a:pt x="4831" y="32894"/>
                    </a:cubicBezTo>
                    <a:lnTo>
                      <a:pt x="4492" y="34802"/>
                    </a:lnTo>
                    <a:cubicBezTo>
                      <a:pt x="5643" y="35113"/>
                      <a:pt x="6373" y="36250"/>
                      <a:pt x="6170" y="37414"/>
                    </a:cubicBezTo>
                    <a:cubicBezTo>
                      <a:pt x="5978" y="38529"/>
                      <a:pt x="5020" y="39329"/>
                      <a:pt x="3907" y="39329"/>
                    </a:cubicBezTo>
                    <a:cubicBezTo>
                      <a:pt x="3845" y="39329"/>
                      <a:pt x="3783" y="39327"/>
                      <a:pt x="3721" y="39322"/>
                    </a:cubicBezTo>
                    <a:lnTo>
                      <a:pt x="3396" y="41229"/>
                    </a:lnTo>
                    <a:cubicBezTo>
                      <a:pt x="4547" y="41541"/>
                      <a:pt x="5277" y="42677"/>
                      <a:pt x="5074" y="43841"/>
                    </a:cubicBezTo>
                    <a:cubicBezTo>
                      <a:pt x="4882" y="44957"/>
                      <a:pt x="3912" y="45756"/>
                      <a:pt x="2809" y="45756"/>
                    </a:cubicBezTo>
                    <a:cubicBezTo>
                      <a:pt x="2748" y="45756"/>
                      <a:pt x="2687" y="45754"/>
                      <a:pt x="2625" y="45749"/>
                    </a:cubicBezTo>
                    <a:lnTo>
                      <a:pt x="2287" y="47657"/>
                    </a:lnTo>
                    <a:lnTo>
                      <a:pt x="2571" y="47697"/>
                    </a:lnTo>
                    <a:cubicBezTo>
                      <a:pt x="3789" y="47941"/>
                      <a:pt x="4601" y="49105"/>
                      <a:pt x="4384" y="50336"/>
                    </a:cubicBezTo>
                    <a:cubicBezTo>
                      <a:pt x="4199" y="51457"/>
                      <a:pt x="3229" y="52253"/>
                      <a:pt x="2116" y="52253"/>
                    </a:cubicBezTo>
                    <a:cubicBezTo>
                      <a:pt x="2007" y="52253"/>
                      <a:pt x="1897" y="52246"/>
                      <a:pt x="1786" y="52230"/>
                    </a:cubicBezTo>
                    <a:lnTo>
                      <a:pt x="1516" y="52163"/>
                    </a:lnTo>
                    <a:lnTo>
                      <a:pt x="1177" y="54084"/>
                    </a:lnTo>
                    <a:cubicBezTo>
                      <a:pt x="2382" y="54341"/>
                      <a:pt x="3166" y="55491"/>
                      <a:pt x="2963" y="56709"/>
                    </a:cubicBezTo>
                    <a:cubicBezTo>
                      <a:pt x="2776" y="57819"/>
                      <a:pt x="1808" y="58607"/>
                      <a:pt x="703" y="58607"/>
                    </a:cubicBezTo>
                    <a:cubicBezTo>
                      <a:pt x="610" y="58607"/>
                      <a:pt x="515" y="58601"/>
                      <a:pt x="420" y="58590"/>
                    </a:cubicBezTo>
                    <a:lnTo>
                      <a:pt x="0" y="61025"/>
                    </a:lnTo>
                    <a:lnTo>
                      <a:pt x="2152" y="61391"/>
                    </a:lnTo>
                    <a:cubicBezTo>
                      <a:pt x="2310" y="60249"/>
                      <a:pt x="3297" y="59423"/>
                      <a:pt x="4417" y="59423"/>
                    </a:cubicBezTo>
                    <a:cubicBezTo>
                      <a:pt x="4545" y="59423"/>
                      <a:pt x="4674" y="59434"/>
                      <a:pt x="4804" y="59456"/>
                    </a:cubicBezTo>
                    <a:cubicBezTo>
                      <a:pt x="6089" y="59686"/>
                      <a:pt x="6928" y="60904"/>
                      <a:pt x="6684" y="62175"/>
                    </a:cubicBezTo>
                    <a:lnTo>
                      <a:pt x="8457" y="62473"/>
                    </a:lnTo>
                    <a:cubicBezTo>
                      <a:pt x="8651" y="61360"/>
                      <a:pt x="9612" y="60572"/>
                      <a:pt x="10703" y="60572"/>
                    </a:cubicBezTo>
                    <a:cubicBezTo>
                      <a:pt x="10832" y="60572"/>
                      <a:pt x="10964" y="60583"/>
                      <a:pt x="11096" y="60606"/>
                    </a:cubicBezTo>
                    <a:cubicBezTo>
                      <a:pt x="12354" y="60822"/>
                      <a:pt x="13179" y="62013"/>
                      <a:pt x="12976" y="63258"/>
                    </a:cubicBezTo>
                    <a:lnTo>
                      <a:pt x="14749" y="63556"/>
                    </a:lnTo>
                    <a:cubicBezTo>
                      <a:pt x="14919" y="62414"/>
                      <a:pt x="15907" y="61588"/>
                      <a:pt x="17028" y="61588"/>
                    </a:cubicBezTo>
                    <a:cubicBezTo>
                      <a:pt x="17156" y="61588"/>
                      <a:pt x="17285" y="61599"/>
                      <a:pt x="17415" y="61621"/>
                    </a:cubicBezTo>
                    <a:cubicBezTo>
                      <a:pt x="18687" y="61851"/>
                      <a:pt x="19526" y="63069"/>
                      <a:pt x="19282" y="64340"/>
                    </a:cubicBezTo>
                    <a:lnTo>
                      <a:pt x="21055" y="64638"/>
                    </a:lnTo>
                    <a:cubicBezTo>
                      <a:pt x="21248" y="63525"/>
                      <a:pt x="22209" y="62737"/>
                      <a:pt x="23310" y="62737"/>
                    </a:cubicBezTo>
                    <a:cubicBezTo>
                      <a:pt x="23441" y="62737"/>
                      <a:pt x="23573" y="62748"/>
                      <a:pt x="23707" y="62771"/>
                    </a:cubicBezTo>
                    <a:cubicBezTo>
                      <a:pt x="24951" y="62987"/>
                      <a:pt x="25790" y="64178"/>
                      <a:pt x="25574" y="65423"/>
                    </a:cubicBezTo>
                    <a:lnTo>
                      <a:pt x="27347" y="65721"/>
                    </a:lnTo>
                    <a:cubicBezTo>
                      <a:pt x="27564" y="64635"/>
                      <a:pt x="28522" y="63873"/>
                      <a:pt x="29600" y="63873"/>
                    </a:cubicBezTo>
                    <a:cubicBezTo>
                      <a:pt x="29731" y="63873"/>
                      <a:pt x="29865" y="63884"/>
                      <a:pt x="29999" y="63907"/>
                    </a:cubicBezTo>
                    <a:cubicBezTo>
                      <a:pt x="31230" y="64110"/>
                      <a:pt x="32055" y="65261"/>
                      <a:pt x="31879" y="66505"/>
                    </a:cubicBezTo>
                    <a:lnTo>
                      <a:pt x="33652" y="66803"/>
                    </a:lnTo>
                    <a:cubicBezTo>
                      <a:pt x="33869" y="65718"/>
                      <a:pt x="34828" y="64955"/>
                      <a:pt x="35905" y="64955"/>
                    </a:cubicBezTo>
                    <a:cubicBezTo>
                      <a:pt x="36037" y="64955"/>
                      <a:pt x="36170" y="64966"/>
                      <a:pt x="36304" y="64990"/>
                    </a:cubicBezTo>
                    <a:cubicBezTo>
                      <a:pt x="37535" y="65193"/>
                      <a:pt x="38374" y="66343"/>
                      <a:pt x="38185" y="67588"/>
                    </a:cubicBezTo>
                    <a:lnTo>
                      <a:pt x="39971" y="67886"/>
                    </a:lnTo>
                    <a:cubicBezTo>
                      <a:pt x="40152" y="66773"/>
                      <a:pt x="41123" y="65984"/>
                      <a:pt x="42217" y="65984"/>
                    </a:cubicBezTo>
                    <a:cubicBezTo>
                      <a:pt x="42346" y="65984"/>
                      <a:pt x="42478" y="65995"/>
                      <a:pt x="42610" y="66018"/>
                    </a:cubicBezTo>
                    <a:cubicBezTo>
                      <a:pt x="43854" y="66235"/>
                      <a:pt x="44693" y="67426"/>
                      <a:pt x="44477" y="68670"/>
                    </a:cubicBezTo>
                    <a:lnTo>
                      <a:pt x="46628" y="69036"/>
                    </a:lnTo>
                    <a:lnTo>
                      <a:pt x="47048" y="66600"/>
                    </a:lnTo>
                    <a:cubicBezTo>
                      <a:pt x="45898" y="66302"/>
                      <a:pt x="45167" y="65166"/>
                      <a:pt x="45370" y="63989"/>
                    </a:cubicBezTo>
                    <a:cubicBezTo>
                      <a:pt x="45562" y="62873"/>
                      <a:pt x="46532" y="62073"/>
                      <a:pt x="47647" y="62073"/>
                    </a:cubicBezTo>
                    <a:cubicBezTo>
                      <a:pt x="47708" y="62073"/>
                      <a:pt x="47770" y="62076"/>
                      <a:pt x="47833" y="62081"/>
                    </a:cubicBezTo>
                    <a:lnTo>
                      <a:pt x="48171" y="60105"/>
                    </a:lnTo>
                    <a:cubicBezTo>
                      <a:pt x="45952" y="59158"/>
                      <a:pt x="46520" y="55870"/>
                      <a:pt x="48929" y="55721"/>
                    </a:cubicBezTo>
                    <a:lnTo>
                      <a:pt x="49267" y="53759"/>
                    </a:lnTo>
                    <a:cubicBezTo>
                      <a:pt x="48063" y="53502"/>
                      <a:pt x="47278" y="52338"/>
                      <a:pt x="47494" y="51121"/>
                    </a:cubicBezTo>
                    <a:cubicBezTo>
                      <a:pt x="47667" y="50024"/>
                      <a:pt x="48625" y="49230"/>
                      <a:pt x="49725" y="49230"/>
                    </a:cubicBezTo>
                    <a:cubicBezTo>
                      <a:pt x="49833" y="49230"/>
                      <a:pt x="49942" y="49238"/>
                      <a:pt x="50052" y="49253"/>
                    </a:cubicBezTo>
                    <a:lnTo>
                      <a:pt x="50363" y="47332"/>
                    </a:lnTo>
                    <a:cubicBezTo>
                      <a:pt x="49159" y="47075"/>
                      <a:pt x="48387" y="45911"/>
                      <a:pt x="48590" y="44693"/>
                    </a:cubicBezTo>
                    <a:cubicBezTo>
                      <a:pt x="48776" y="43591"/>
                      <a:pt x="49745" y="42806"/>
                      <a:pt x="50842" y="42806"/>
                    </a:cubicBezTo>
                    <a:cubicBezTo>
                      <a:pt x="50943" y="42806"/>
                      <a:pt x="51045" y="42812"/>
                      <a:pt x="51148" y="42826"/>
                    </a:cubicBezTo>
                    <a:lnTo>
                      <a:pt x="51472" y="40905"/>
                    </a:lnTo>
                    <a:cubicBezTo>
                      <a:pt x="50309" y="40607"/>
                      <a:pt x="49592" y="39470"/>
                      <a:pt x="49795" y="38293"/>
                    </a:cubicBezTo>
                    <a:cubicBezTo>
                      <a:pt x="49974" y="37190"/>
                      <a:pt x="50944" y="36391"/>
                      <a:pt x="52058" y="36391"/>
                    </a:cubicBezTo>
                    <a:cubicBezTo>
                      <a:pt x="52119" y="36391"/>
                      <a:pt x="52181" y="36394"/>
                      <a:pt x="52244" y="36399"/>
                    </a:cubicBezTo>
                    <a:lnTo>
                      <a:pt x="52568" y="34477"/>
                    </a:lnTo>
                    <a:cubicBezTo>
                      <a:pt x="51418" y="34180"/>
                      <a:pt x="50688" y="33043"/>
                      <a:pt x="50891" y="31866"/>
                    </a:cubicBezTo>
                    <a:cubicBezTo>
                      <a:pt x="51083" y="30763"/>
                      <a:pt x="52041" y="29964"/>
                      <a:pt x="53154" y="29964"/>
                    </a:cubicBezTo>
                    <a:cubicBezTo>
                      <a:pt x="53216" y="29964"/>
                      <a:pt x="53277" y="29967"/>
                      <a:pt x="53340" y="29972"/>
                    </a:cubicBezTo>
                    <a:lnTo>
                      <a:pt x="53678" y="28050"/>
                    </a:lnTo>
                    <a:cubicBezTo>
                      <a:pt x="52474" y="27807"/>
                      <a:pt x="51689" y="26643"/>
                      <a:pt x="51905" y="25439"/>
                    </a:cubicBezTo>
                    <a:cubicBezTo>
                      <a:pt x="52092" y="24322"/>
                      <a:pt x="53062" y="23524"/>
                      <a:pt x="54161" y="23524"/>
                    </a:cubicBezTo>
                    <a:cubicBezTo>
                      <a:pt x="54261" y="23524"/>
                      <a:pt x="54361" y="23531"/>
                      <a:pt x="54463" y="23544"/>
                    </a:cubicBezTo>
                    <a:lnTo>
                      <a:pt x="54788" y="21650"/>
                    </a:lnTo>
                    <a:cubicBezTo>
                      <a:pt x="53583" y="21379"/>
                      <a:pt x="52799" y="20216"/>
                      <a:pt x="53001" y="19011"/>
                    </a:cubicBezTo>
                    <a:cubicBezTo>
                      <a:pt x="53186" y="17902"/>
                      <a:pt x="54146" y="17107"/>
                      <a:pt x="55236" y="17107"/>
                    </a:cubicBezTo>
                    <a:cubicBezTo>
                      <a:pt x="55342" y="17107"/>
                      <a:pt x="55450" y="17115"/>
                      <a:pt x="55559" y="17131"/>
                    </a:cubicBezTo>
                    <a:lnTo>
                      <a:pt x="55884" y="15223"/>
                    </a:lnTo>
                    <a:cubicBezTo>
                      <a:pt x="54679" y="14952"/>
                      <a:pt x="53908" y="13788"/>
                      <a:pt x="54111" y="12584"/>
                    </a:cubicBezTo>
                    <a:cubicBezTo>
                      <a:pt x="54298" y="11474"/>
                      <a:pt x="55267" y="10686"/>
                      <a:pt x="56371" y="10686"/>
                    </a:cubicBezTo>
                    <a:cubicBezTo>
                      <a:pt x="56465" y="10686"/>
                      <a:pt x="56560" y="10692"/>
                      <a:pt x="56655" y="10703"/>
                    </a:cubicBezTo>
                    <a:lnTo>
                      <a:pt x="57115" y="8011"/>
                    </a:lnTo>
                    <a:lnTo>
                      <a:pt x="54950" y="7645"/>
                    </a:lnTo>
                    <a:cubicBezTo>
                      <a:pt x="54950" y="7727"/>
                      <a:pt x="54936" y="7808"/>
                      <a:pt x="54936" y="7902"/>
                    </a:cubicBezTo>
                    <a:cubicBezTo>
                      <a:pt x="54719" y="8988"/>
                      <a:pt x="53761" y="9751"/>
                      <a:pt x="52683" y="9751"/>
                    </a:cubicBezTo>
                    <a:cubicBezTo>
                      <a:pt x="52552" y="9751"/>
                      <a:pt x="52418" y="9739"/>
                      <a:pt x="52284" y="9716"/>
                    </a:cubicBezTo>
                    <a:cubicBezTo>
                      <a:pt x="51053" y="9513"/>
                      <a:pt x="50214" y="8349"/>
                      <a:pt x="50404" y="7118"/>
                    </a:cubicBezTo>
                    <a:lnTo>
                      <a:pt x="50458" y="6861"/>
                    </a:lnTo>
                    <a:lnTo>
                      <a:pt x="48658" y="6563"/>
                    </a:lnTo>
                    <a:cubicBezTo>
                      <a:pt x="48644" y="6644"/>
                      <a:pt x="48644" y="6725"/>
                      <a:pt x="48631" y="6820"/>
                    </a:cubicBezTo>
                    <a:cubicBezTo>
                      <a:pt x="48414" y="7905"/>
                      <a:pt x="47455" y="8668"/>
                      <a:pt x="46378" y="8668"/>
                    </a:cubicBezTo>
                    <a:cubicBezTo>
                      <a:pt x="46246" y="8668"/>
                      <a:pt x="46113" y="8657"/>
                      <a:pt x="45979" y="8633"/>
                    </a:cubicBezTo>
                    <a:cubicBezTo>
                      <a:pt x="44748" y="8430"/>
                      <a:pt x="43909" y="7267"/>
                      <a:pt x="44098" y="6035"/>
                    </a:cubicBezTo>
                    <a:cubicBezTo>
                      <a:pt x="44112" y="5954"/>
                      <a:pt x="44125" y="5859"/>
                      <a:pt x="44166" y="5778"/>
                    </a:cubicBezTo>
                    <a:lnTo>
                      <a:pt x="42353" y="5480"/>
                    </a:lnTo>
                    <a:cubicBezTo>
                      <a:pt x="42353" y="5562"/>
                      <a:pt x="42339" y="5643"/>
                      <a:pt x="42312" y="5738"/>
                    </a:cubicBezTo>
                    <a:cubicBezTo>
                      <a:pt x="42118" y="6850"/>
                      <a:pt x="41157" y="7639"/>
                      <a:pt x="40066" y="7639"/>
                    </a:cubicBezTo>
                    <a:cubicBezTo>
                      <a:pt x="39937" y="7639"/>
                      <a:pt x="39805" y="7628"/>
                      <a:pt x="39673" y="7605"/>
                    </a:cubicBezTo>
                    <a:cubicBezTo>
                      <a:pt x="38415" y="7388"/>
                      <a:pt x="37590" y="6198"/>
                      <a:pt x="37806" y="4953"/>
                    </a:cubicBezTo>
                    <a:lnTo>
                      <a:pt x="37847" y="4696"/>
                    </a:lnTo>
                    <a:lnTo>
                      <a:pt x="36047" y="4398"/>
                    </a:lnTo>
                    <a:cubicBezTo>
                      <a:pt x="36047" y="4479"/>
                      <a:pt x="36033" y="4560"/>
                      <a:pt x="36020" y="4642"/>
                    </a:cubicBezTo>
                    <a:cubicBezTo>
                      <a:pt x="35803" y="5739"/>
                      <a:pt x="34855" y="6503"/>
                      <a:pt x="33780" y="6503"/>
                    </a:cubicBezTo>
                    <a:cubicBezTo>
                      <a:pt x="33648" y="6503"/>
                      <a:pt x="33515" y="6492"/>
                      <a:pt x="33381" y="6468"/>
                    </a:cubicBezTo>
                    <a:cubicBezTo>
                      <a:pt x="32150" y="6265"/>
                      <a:pt x="31311" y="5102"/>
                      <a:pt x="31487" y="3870"/>
                    </a:cubicBezTo>
                    <a:lnTo>
                      <a:pt x="31541" y="3613"/>
                    </a:lnTo>
                    <a:lnTo>
                      <a:pt x="29755" y="3315"/>
                    </a:lnTo>
                    <a:cubicBezTo>
                      <a:pt x="29742" y="3397"/>
                      <a:pt x="29728" y="3478"/>
                      <a:pt x="29714" y="3559"/>
                    </a:cubicBezTo>
                    <a:cubicBezTo>
                      <a:pt x="29508" y="4689"/>
                      <a:pt x="28537" y="5470"/>
                      <a:pt x="27439" y="5470"/>
                    </a:cubicBezTo>
                    <a:cubicBezTo>
                      <a:pt x="27315" y="5470"/>
                      <a:pt x="27189" y="5460"/>
                      <a:pt x="27062" y="5440"/>
                    </a:cubicBezTo>
                    <a:cubicBezTo>
                      <a:pt x="25804" y="5223"/>
                      <a:pt x="24979" y="4033"/>
                      <a:pt x="25195" y="2788"/>
                    </a:cubicBezTo>
                    <a:cubicBezTo>
                      <a:pt x="25209" y="2707"/>
                      <a:pt x="25222" y="2612"/>
                      <a:pt x="25249" y="2531"/>
                    </a:cubicBezTo>
                    <a:lnTo>
                      <a:pt x="23436" y="2233"/>
                    </a:lnTo>
                    <a:cubicBezTo>
                      <a:pt x="23436" y="2314"/>
                      <a:pt x="23422" y="2395"/>
                      <a:pt x="23422" y="2477"/>
                    </a:cubicBezTo>
                    <a:cubicBezTo>
                      <a:pt x="23205" y="3574"/>
                      <a:pt x="22247" y="4338"/>
                      <a:pt x="21169" y="4338"/>
                    </a:cubicBezTo>
                    <a:cubicBezTo>
                      <a:pt x="21038" y="4338"/>
                      <a:pt x="20904" y="4327"/>
                      <a:pt x="20770" y="4303"/>
                    </a:cubicBezTo>
                    <a:cubicBezTo>
                      <a:pt x="19539" y="4100"/>
                      <a:pt x="18714" y="2937"/>
                      <a:pt x="18890" y="1705"/>
                    </a:cubicBezTo>
                    <a:lnTo>
                      <a:pt x="18944" y="1448"/>
                    </a:lnTo>
                    <a:lnTo>
                      <a:pt x="17144" y="1150"/>
                    </a:lnTo>
                    <a:cubicBezTo>
                      <a:pt x="17131" y="1232"/>
                      <a:pt x="17131" y="1313"/>
                      <a:pt x="17117" y="1394"/>
                    </a:cubicBezTo>
                    <a:cubicBezTo>
                      <a:pt x="16900" y="2491"/>
                      <a:pt x="15941" y="3256"/>
                      <a:pt x="14864" y="3256"/>
                    </a:cubicBezTo>
                    <a:cubicBezTo>
                      <a:pt x="14732" y="3256"/>
                      <a:pt x="14599" y="3244"/>
                      <a:pt x="14465" y="3221"/>
                    </a:cubicBezTo>
                    <a:cubicBezTo>
                      <a:pt x="13234" y="3018"/>
                      <a:pt x="12395" y="1854"/>
                      <a:pt x="12584" y="623"/>
                    </a:cubicBezTo>
                    <a:cubicBezTo>
                      <a:pt x="12598" y="542"/>
                      <a:pt x="12625" y="447"/>
                      <a:pt x="12652" y="366"/>
                    </a:cubicBezTo>
                    <a:lnTo>
                      <a:pt x="10487" y="0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9" name="Google Shape;3629;p19"/>
              <p:cNvSpPr/>
              <p:nvPr/>
            </p:nvSpPr>
            <p:spPr>
              <a:xfrm>
                <a:off x="4659075" y="2806075"/>
                <a:ext cx="1140675" cy="1446500"/>
              </a:xfrm>
              <a:custGeom>
                <a:rect b="b" l="l" r="r" t="t"/>
                <a:pathLst>
                  <a:path extrusionOk="0" h="57860" w="45627">
                    <a:moveTo>
                      <a:pt x="8849" y="0"/>
                    </a:moveTo>
                    <a:lnTo>
                      <a:pt x="0" y="51540"/>
                    </a:lnTo>
                    <a:lnTo>
                      <a:pt x="36778" y="57859"/>
                    </a:lnTo>
                    <a:lnTo>
                      <a:pt x="45627" y="6319"/>
                    </a:lnTo>
                    <a:lnTo>
                      <a:pt x="8849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0" name="Google Shape;3630;p19"/>
              <p:cNvSpPr/>
              <p:nvPr/>
            </p:nvSpPr>
            <p:spPr>
              <a:xfrm>
                <a:off x="4786925" y="3744775"/>
                <a:ext cx="119775" cy="130950"/>
              </a:xfrm>
              <a:custGeom>
                <a:rect b="b" l="l" r="r" t="t"/>
                <a:pathLst>
                  <a:path extrusionOk="0" h="5238" w="4791">
                    <a:moveTo>
                      <a:pt x="2586" y="1190"/>
                    </a:moveTo>
                    <a:cubicBezTo>
                      <a:pt x="2631" y="1190"/>
                      <a:pt x="2676" y="1195"/>
                      <a:pt x="2721" y="1205"/>
                    </a:cubicBezTo>
                    <a:cubicBezTo>
                      <a:pt x="2829" y="1219"/>
                      <a:pt x="2924" y="1259"/>
                      <a:pt x="3018" y="1327"/>
                    </a:cubicBezTo>
                    <a:cubicBezTo>
                      <a:pt x="3099" y="1395"/>
                      <a:pt x="3154" y="1503"/>
                      <a:pt x="3167" y="1611"/>
                    </a:cubicBezTo>
                    <a:cubicBezTo>
                      <a:pt x="3208" y="1773"/>
                      <a:pt x="3208" y="1949"/>
                      <a:pt x="3167" y="2125"/>
                    </a:cubicBezTo>
                    <a:lnTo>
                      <a:pt x="3018" y="2978"/>
                    </a:lnTo>
                    <a:lnTo>
                      <a:pt x="1814" y="2775"/>
                    </a:lnTo>
                    <a:lnTo>
                      <a:pt x="1963" y="1936"/>
                    </a:lnTo>
                    <a:cubicBezTo>
                      <a:pt x="2017" y="1611"/>
                      <a:pt x="2098" y="1408"/>
                      <a:pt x="2220" y="1313"/>
                    </a:cubicBezTo>
                    <a:cubicBezTo>
                      <a:pt x="2331" y="1233"/>
                      <a:pt x="2457" y="1190"/>
                      <a:pt x="2586" y="1190"/>
                    </a:cubicBezTo>
                    <a:close/>
                    <a:moveTo>
                      <a:pt x="2409" y="1"/>
                    </a:moveTo>
                    <a:lnTo>
                      <a:pt x="1868" y="109"/>
                    </a:lnTo>
                    <a:cubicBezTo>
                      <a:pt x="1679" y="163"/>
                      <a:pt x="1489" y="244"/>
                      <a:pt x="1327" y="366"/>
                    </a:cubicBezTo>
                    <a:cubicBezTo>
                      <a:pt x="1151" y="488"/>
                      <a:pt x="989" y="637"/>
                      <a:pt x="840" y="799"/>
                    </a:cubicBezTo>
                    <a:cubicBezTo>
                      <a:pt x="664" y="1002"/>
                      <a:pt x="529" y="1219"/>
                      <a:pt x="434" y="1462"/>
                    </a:cubicBezTo>
                    <a:cubicBezTo>
                      <a:pt x="312" y="1746"/>
                      <a:pt x="231" y="2044"/>
                      <a:pt x="177" y="2355"/>
                    </a:cubicBezTo>
                    <a:cubicBezTo>
                      <a:pt x="109" y="2734"/>
                      <a:pt x="69" y="3045"/>
                      <a:pt x="41" y="3302"/>
                    </a:cubicBezTo>
                    <a:cubicBezTo>
                      <a:pt x="14" y="3519"/>
                      <a:pt x="1" y="3735"/>
                      <a:pt x="1" y="3938"/>
                    </a:cubicBezTo>
                    <a:cubicBezTo>
                      <a:pt x="1" y="4087"/>
                      <a:pt x="28" y="4236"/>
                      <a:pt x="69" y="4371"/>
                    </a:cubicBezTo>
                    <a:cubicBezTo>
                      <a:pt x="123" y="4466"/>
                      <a:pt x="190" y="4547"/>
                      <a:pt x="271" y="4601"/>
                    </a:cubicBezTo>
                    <a:cubicBezTo>
                      <a:pt x="380" y="4669"/>
                      <a:pt x="488" y="4696"/>
                      <a:pt x="596" y="4723"/>
                    </a:cubicBezTo>
                    <a:cubicBezTo>
                      <a:pt x="717" y="4743"/>
                      <a:pt x="823" y="4754"/>
                      <a:pt x="916" y="4754"/>
                    </a:cubicBezTo>
                    <a:cubicBezTo>
                      <a:pt x="1073" y="4754"/>
                      <a:pt x="1193" y="4724"/>
                      <a:pt x="1286" y="4656"/>
                    </a:cubicBezTo>
                    <a:cubicBezTo>
                      <a:pt x="1462" y="4547"/>
                      <a:pt x="1570" y="4358"/>
                      <a:pt x="1584" y="4155"/>
                    </a:cubicBezTo>
                    <a:lnTo>
                      <a:pt x="1652" y="3776"/>
                    </a:lnTo>
                    <a:lnTo>
                      <a:pt x="2842" y="3979"/>
                    </a:lnTo>
                    <a:lnTo>
                      <a:pt x="2788" y="4358"/>
                    </a:lnTo>
                    <a:cubicBezTo>
                      <a:pt x="2721" y="4547"/>
                      <a:pt x="2761" y="4764"/>
                      <a:pt x="2883" y="4926"/>
                    </a:cubicBezTo>
                    <a:cubicBezTo>
                      <a:pt x="2991" y="5062"/>
                      <a:pt x="3208" y="5170"/>
                      <a:pt x="3532" y="5210"/>
                    </a:cubicBezTo>
                    <a:cubicBezTo>
                      <a:pt x="3591" y="5228"/>
                      <a:pt x="3651" y="5237"/>
                      <a:pt x="3711" y="5237"/>
                    </a:cubicBezTo>
                    <a:cubicBezTo>
                      <a:pt x="3830" y="5237"/>
                      <a:pt x="3947" y="5201"/>
                      <a:pt x="4047" y="5129"/>
                    </a:cubicBezTo>
                    <a:cubicBezTo>
                      <a:pt x="4223" y="4967"/>
                      <a:pt x="4344" y="4750"/>
                      <a:pt x="4385" y="4520"/>
                    </a:cubicBezTo>
                    <a:cubicBezTo>
                      <a:pt x="4520" y="4060"/>
                      <a:pt x="4628" y="3600"/>
                      <a:pt x="4710" y="3140"/>
                    </a:cubicBezTo>
                    <a:cubicBezTo>
                      <a:pt x="4777" y="2775"/>
                      <a:pt x="4791" y="2396"/>
                      <a:pt x="4750" y="2031"/>
                    </a:cubicBezTo>
                    <a:cubicBezTo>
                      <a:pt x="4723" y="1746"/>
                      <a:pt x="4642" y="1462"/>
                      <a:pt x="4507" y="1205"/>
                    </a:cubicBezTo>
                    <a:cubicBezTo>
                      <a:pt x="4290" y="772"/>
                      <a:pt x="3938" y="434"/>
                      <a:pt x="3505" y="231"/>
                    </a:cubicBezTo>
                    <a:cubicBezTo>
                      <a:pt x="3330" y="123"/>
                      <a:pt x="3140" y="69"/>
                      <a:pt x="2937" y="42"/>
                    </a:cubicBezTo>
                    <a:cubicBezTo>
                      <a:pt x="2761" y="14"/>
                      <a:pt x="2585" y="1"/>
                      <a:pt x="240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1" name="Google Shape;3631;p19"/>
              <p:cNvSpPr/>
              <p:nvPr/>
            </p:nvSpPr>
            <p:spPr>
              <a:xfrm>
                <a:off x="4916825" y="3761375"/>
                <a:ext cx="91700" cy="133725"/>
              </a:xfrm>
              <a:custGeom>
                <a:rect b="b" l="l" r="r" t="t"/>
                <a:pathLst>
                  <a:path extrusionOk="0" h="5349" w="3668">
                    <a:moveTo>
                      <a:pt x="1382" y="0"/>
                    </a:moveTo>
                    <a:cubicBezTo>
                      <a:pt x="1207" y="0"/>
                      <a:pt x="1045" y="56"/>
                      <a:pt x="907" y="162"/>
                    </a:cubicBezTo>
                    <a:cubicBezTo>
                      <a:pt x="718" y="311"/>
                      <a:pt x="596" y="514"/>
                      <a:pt x="569" y="744"/>
                    </a:cubicBezTo>
                    <a:lnTo>
                      <a:pt x="41" y="3802"/>
                    </a:lnTo>
                    <a:cubicBezTo>
                      <a:pt x="1" y="4005"/>
                      <a:pt x="1" y="4208"/>
                      <a:pt x="41" y="4411"/>
                    </a:cubicBezTo>
                    <a:cubicBezTo>
                      <a:pt x="82" y="4560"/>
                      <a:pt x="177" y="4695"/>
                      <a:pt x="298" y="4790"/>
                    </a:cubicBezTo>
                    <a:cubicBezTo>
                      <a:pt x="447" y="4885"/>
                      <a:pt x="623" y="4952"/>
                      <a:pt x="799" y="4993"/>
                    </a:cubicBezTo>
                    <a:lnTo>
                      <a:pt x="2693" y="5304"/>
                    </a:lnTo>
                    <a:cubicBezTo>
                      <a:pt x="2791" y="5335"/>
                      <a:pt x="2889" y="5349"/>
                      <a:pt x="2985" y="5349"/>
                    </a:cubicBezTo>
                    <a:cubicBezTo>
                      <a:pt x="3102" y="5349"/>
                      <a:pt x="3218" y="5328"/>
                      <a:pt x="3329" y="5291"/>
                    </a:cubicBezTo>
                    <a:cubicBezTo>
                      <a:pt x="3492" y="5236"/>
                      <a:pt x="3573" y="5074"/>
                      <a:pt x="3627" y="4817"/>
                    </a:cubicBezTo>
                    <a:cubicBezTo>
                      <a:pt x="3668" y="4560"/>
                      <a:pt x="3641" y="4398"/>
                      <a:pt x="3532" y="4289"/>
                    </a:cubicBezTo>
                    <a:cubicBezTo>
                      <a:pt x="3384" y="4168"/>
                      <a:pt x="3181" y="4100"/>
                      <a:pt x="2978" y="4073"/>
                    </a:cubicBezTo>
                    <a:lnTo>
                      <a:pt x="1746" y="3856"/>
                    </a:lnTo>
                    <a:lnTo>
                      <a:pt x="2233" y="961"/>
                    </a:lnTo>
                    <a:cubicBezTo>
                      <a:pt x="2288" y="636"/>
                      <a:pt x="2274" y="419"/>
                      <a:pt x="2139" y="284"/>
                    </a:cubicBezTo>
                    <a:cubicBezTo>
                      <a:pt x="1963" y="135"/>
                      <a:pt x="1746" y="41"/>
                      <a:pt x="1530" y="13"/>
                    </a:cubicBezTo>
                    <a:cubicBezTo>
                      <a:pt x="1480" y="5"/>
                      <a:pt x="1430" y="0"/>
                      <a:pt x="1382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2" name="Google Shape;3632;p19"/>
              <p:cNvSpPr/>
              <p:nvPr/>
            </p:nvSpPr>
            <p:spPr>
              <a:xfrm>
                <a:off x="5030825" y="3780650"/>
                <a:ext cx="171875" cy="140750"/>
              </a:xfrm>
              <a:custGeom>
                <a:rect b="b" l="l" r="r" t="t"/>
                <a:pathLst>
                  <a:path extrusionOk="0" h="5630" w="6875">
                    <a:moveTo>
                      <a:pt x="1175" y="0"/>
                    </a:moveTo>
                    <a:cubicBezTo>
                      <a:pt x="1047" y="0"/>
                      <a:pt x="921" y="36"/>
                      <a:pt x="813" y="108"/>
                    </a:cubicBezTo>
                    <a:cubicBezTo>
                      <a:pt x="650" y="190"/>
                      <a:pt x="542" y="393"/>
                      <a:pt x="420" y="717"/>
                    </a:cubicBezTo>
                    <a:cubicBezTo>
                      <a:pt x="258" y="1177"/>
                      <a:pt x="150" y="1637"/>
                      <a:pt x="82" y="2125"/>
                    </a:cubicBezTo>
                    <a:cubicBezTo>
                      <a:pt x="14" y="2476"/>
                      <a:pt x="1" y="2842"/>
                      <a:pt x="41" y="3207"/>
                    </a:cubicBezTo>
                    <a:cubicBezTo>
                      <a:pt x="68" y="3491"/>
                      <a:pt x="136" y="3789"/>
                      <a:pt x="271" y="4046"/>
                    </a:cubicBezTo>
                    <a:cubicBezTo>
                      <a:pt x="380" y="4276"/>
                      <a:pt x="529" y="4465"/>
                      <a:pt x="704" y="4641"/>
                    </a:cubicBezTo>
                    <a:cubicBezTo>
                      <a:pt x="853" y="4804"/>
                      <a:pt x="1029" y="4939"/>
                      <a:pt x="1232" y="5034"/>
                    </a:cubicBezTo>
                    <a:cubicBezTo>
                      <a:pt x="1394" y="5115"/>
                      <a:pt x="1584" y="5169"/>
                      <a:pt x="1773" y="5196"/>
                    </a:cubicBezTo>
                    <a:cubicBezTo>
                      <a:pt x="1884" y="5217"/>
                      <a:pt x="1995" y="5227"/>
                      <a:pt x="2104" y="5227"/>
                    </a:cubicBezTo>
                    <a:cubicBezTo>
                      <a:pt x="2424" y="5227"/>
                      <a:pt x="2736" y="5141"/>
                      <a:pt x="3018" y="4980"/>
                    </a:cubicBezTo>
                    <a:cubicBezTo>
                      <a:pt x="3302" y="5304"/>
                      <a:pt x="3695" y="5521"/>
                      <a:pt x="4128" y="5589"/>
                    </a:cubicBezTo>
                    <a:cubicBezTo>
                      <a:pt x="4250" y="5616"/>
                      <a:pt x="4385" y="5629"/>
                      <a:pt x="4507" y="5629"/>
                    </a:cubicBezTo>
                    <a:cubicBezTo>
                      <a:pt x="4655" y="5616"/>
                      <a:pt x="4804" y="5589"/>
                      <a:pt x="4953" y="5561"/>
                    </a:cubicBezTo>
                    <a:cubicBezTo>
                      <a:pt x="5102" y="5507"/>
                      <a:pt x="5251" y="5453"/>
                      <a:pt x="5386" y="5386"/>
                    </a:cubicBezTo>
                    <a:cubicBezTo>
                      <a:pt x="5535" y="5291"/>
                      <a:pt x="5670" y="5196"/>
                      <a:pt x="5792" y="5088"/>
                    </a:cubicBezTo>
                    <a:cubicBezTo>
                      <a:pt x="5941" y="4953"/>
                      <a:pt x="6076" y="4804"/>
                      <a:pt x="6185" y="4641"/>
                    </a:cubicBezTo>
                    <a:cubicBezTo>
                      <a:pt x="6293" y="4452"/>
                      <a:pt x="6401" y="4235"/>
                      <a:pt x="6496" y="4032"/>
                    </a:cubicBezTo>
                    <a:cubicBezTo>
                      <a:pt x="6577" y="3775"/>
                      <a:pt x="6645" y="3505"/>
                      <a:pt x="6699" y="3234"/>
                    </a:cubicBezTo>
                    <a:cubicBezTo>
                      <a:pt x="6766" y="2855"/>
                      <a:pt x="6820" y="2476"/>
                      <a:pt x="6848" y="2084"/>
                    </a:cubicBezTo>
                    <a:cubicBezTo>
                      <a:pt x="6875" y="1854"/>
                      <a:pt x="6861" y="1610"/>
                      <a:pt x="6807" y="1380"/>
                    </a:cubicBezTo>
                    <a:cubicBezTo>
                      <a:pt x="6780" y="1232"/>
                      <a:pt x="6699" y="1096"/>
                      <a:pt x="6590" y="988"/>
                    </a:cubicBezTo>
                    <a:cubicBezTo>
                      <a:pt x="6455" y="907"/>
                      <a:pt x="6320" y="853"/>
                      <a:pt x="6171" y="839"/>
                    </a:cubicBezTo>
                    <a:cubicBezTo>
                      <a:pt x="6065" y="819"/>
                      <a:pt x="5971" y="808"/>
                      <a:pt x="5887" y="808"/>
                    </a:cubicBezTo>
                    <a:cubicBezTo>
                      <a:pt x="5745" y="808"/>
                      <a:pt x="5633" y="839"/>
                      <a:pt x="5549" y="907"/>
                    </a:cubicBezTo>
                    <a:cubicBezTo>
                      <a:pt x="5373" y="1029"/>
                      <a:pt x="5278" y="1218"/>
                      <a:pt x="5251" y="1435"/>
                    </a:cubicBezTo>
                    <a:lnTo>
                      <a:pt x="4953" y="3207"/>
                    </a:lnTo>
                    <a:cubicBezTo>
                      <a:pt x="4899" y="3545"/>
                      <a:pt x="4804" y="3870"/>
                      <a:pt x="4669" y="4181"/>
                    </a:cubicBezTo>
                    <a:cubicBezTo>
                      <a:pt x="4597" y="4337"/>
                      <a:pt x="4451" y="4429"/>
                      <a:pt x="4286" y="4429"/>
                    </a:cubicBezTo>
                    <a:cubicBezTo>
                      <a:pt x="4265" y="4429"/>
                      <a:pt x="4244" y="4428"/>
                      <a:pt x="4222" y="4425"/>
                    </a:cubicBezTo>
                    <a:cubicBezTo>
                      <a:pt x="4128" y="4411"/>
                      <a:pt x="4033" y="4344"/>
                      <a:pt x="4006" y="4249"/>
                    </a:cubicBezTo>
                    <a:cubicBezTo>
                      <a:pt x="3952" y="4127"/>
                      <a:pt x="3938" y="3978"/>
                      <a:pt x="3952" y="3843"/>
                    </a:cubicBezTo>
                    <a:cubicBezTo>
                      <a:pt x="4101" y="3424"/>
                      <a:pt x="4209" y="2977"/>
                      <a:pt x="4277" y="2531"/>
                    </a:cubicBezTo>
                    <a:cubicBezTo>
                      <a:pt x="4304" y="2355"/>
                      <a:pt x="4331" y="2206"/>
                      <a:pt x="4344" y="2125"/>
                    </a:cubicBezTo>
                    <a:cubicBezTo>
                      <a:pt x="4358" y="2043"/>
                      <a:pt x="4371" y="1935"/>
                      <a:pt x="4385" y="1800"/>
                    </a:cubicBezTo>
                    <a:cubicBezTo>
                      <a:pt x="4412" y="1665"/>
                      <a:pt x="4425" y="1570"/>
                      <a:pt x="4425" y="1502"/>
                    </a:cubicBezTo>
                    <a:lnTo>
                      <a:pt x="4425" y="1272"/>
                    </a:lnTo>
                    <a:cubicBezTo>
                      <a:pt x="4425" y="1204"/>
                      <a:pt x="4425" y="1137"/>
                      <a:pt x="4412" y="1069"/>
                    </a:cubicBezTo>
                    <a:lnTo>
                      <a:pt x="4358" y="920"/>
                    </a:lnTo>
                    <a:cubicBezTo>
                      <a:pt x="4331" y="866"/>
                      <a:pt x="4304" y="826"/>
                      <a:pt x="4263" y="799"/>
                    </a:cubicBezTo>
                    <a:lnTo>
                      <a:pt x="4141" y="704"/>
                    </a:lnTo>
                    <a:lnTo>
                      <a:pt x="3952" y="636"/>
                    </a:lnTo>
                    <a:lnTo>
                      <a:pt x="3735" y="582"/>
                    </a:lnTo>
                    <a:cubicBezTo>
                      <a:pt x="3664" y="566"/>
                      <a:pt x="3593" y="560"/>
                      <a:pt x="3524" y="560"/>
                    </a:cubicBezTo>
                    <a:cubicBezTo>
                      <a:pt x="3476" y="560"/>
                      <a:pt x="3428" y="563"/>
                      <a:pt x="3384" y="569"/>
                    </a:cubicBezTo>
                    <a:cubicBezTo>
                      <a:pt x="3289" y="582"/>
                      <a:pt x="3208" y="609"/>
                      <a:pt x="3126" y="650"/>
                    </a:cubicBezTo>
                    <a:cubicBezTo>
                      <a:pt x="3032" y="717"/>
                      <a:pt x="2951" y="826"/>
                      <a:pt x="2924" y="934"/>
                    </a:cubicBezTo>
                    <a:cubicBezTo>
                      <a:pt x="2869" y="1096"/>
                      <a:pt x="2815" y="1245"/>
                      <a:pt x="2775" y="1448"/>
                    </a:cubicBezTo>
                    <a:cubicBezTo>
                      <a:pt x="2707" y="1705"/>
                      <a:pt x="2653" y="1976"/>
                      <a:pt x="2612" y="2246"/>
                    </a:cubicBezTo>
                    <a:cubicBezTo>
                      <a:pt x="2531" y="2679"/>
                      <a:pt x="2477" y="3112"/>
                      <a:pt x="2477" y="3559"/>
                    </a:cubicBezTo>
                    <a:cubicBezTo>
                      <a:pt x="2450" y="3708"/>
                      <a:pt x="2382" y="3843"/>
                      <a:pt x="2301" y="3965"/>
                    </a:cubicBezTo>
                    <a:cubicBezTo>
                      <a:pt x="2252" y="4024"/>
                      <a:pt x="2188" y="4062"/>
                      <a:pt x="2120" y="4062"/>
                    </a:cubicBezTo>
                    <a:cubicBezTo>
                      <a:pt x="2095" y="4062"/>
                      <a:pt x="2069" y="4057"/>
                      <a:pt x="2044" y="4046"/>
                    </a:cubicBezTo>
                    <a:cubicBezTo>
                      <a:pt x="1841" y="4032"/>
                      <a:pt x="1692" y="3870"/>
                      <a:pt x="1665" y="3681"/>
                    </a:cubicBezTo>
                    <a:cubicBezTo>
                      <a:pt x="1638" y="3329"/>
                      <a:pt x="1665" y="2991"/>
                      <a:pt x="1733" y="2652"/>
                    </a:cubicBezTo>
                    <a:lnTo>
                      <a:pt x="2030" y="893"/>
                    </a:lnTo>
                    <a:cubicBezTo>
                      <a:pt x="2058" y="744"/>
                      <a:pt x="2058" y="609"/>
                      <a:pt x="2030" y="460"/>
                    </a:cubicBezTo>
                    <a:cubicBezTo>
                      <a:pt x="1990" y="352"/>
                      <a:pt x="1922" y="257"/>
                      <a:pt x="1827" y="190"/>
                    </a:cubicBezTo>
                    <a:cubicBezTo>
                      <a:pt x="1692" y="95"/>
                      <a:pt x="1530" y="41"/>
                      <a:pt x="1367" y="27"/>
                    </a:cubicBezTo>
                    <a:cubicBezTo>
                      <a:pt x="1304" y="9"/>
                      <a:pt x="1240" y="0"/>
                      <a:pt x="1175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3" name="Google Shape;3633;p19"/>
              <p:cNvSpPr/>
              <p:nvPr/>
            </p:nvSpPr>
            <p:spPr>
              <a:xfrm>
                <a:off x="5208425" y="3817300"/>
                <a:ext cx="119775" cy="130925"/>
              </a:xfrm>
              <a:custGeom>
                <a:rect b="b" l="l" r="r" t="t"/>
                <a:pathLst>
                  <a:path extrusionOk="0" h="5237" w="4791">
                    <a:moveTo>
                      <a:pt x="2576" y="1182"/>
                    </a:moveTo>
                    <a:cubicBezTo>
                      <a:pt x="2625" y="1182"/>
                      <a:pt x="2673" y="1188"/>
                      <a:pt x="2720" y="1200"/>
                    </a:cubicBezTo>
                    <a:cubicBezTo>
                      <a:pt x="2829" y="1213"/>
                      <a:pt x="2937" y="1267"/>
                      <a:pt x="3045" y="1335"/>
                    </a:cubicBezTo>
                    <a:cubicBezTo>
                      <a:pt x="3113" y="1403"/>
                      <a:pt x="3167" y="1511"/>
                      <a:pt x="3194" y="1619"/>
                    </a:cubicBezTo>
                    <a:cubicBezTo>
                      <a:pt x="3207" y="1782"/>
                      <a:pt x="3207" y="1944"/>
                      <a:pt x="3180" y="2106"/>
                    </a:cubicBezTo>
                    <a:lnTo>
                      <a:pt x="3018" y="2972"/>
                    </a:lnTo>
                    <a:lnTo>
                      <a:pt x="1841" y="2769"/>
                    </a:lnTo>
                    <a:lnTo>
                      <a:pt x="1976" y="1931"/>
                    </a:lnTo>
                    <a:cubicBezTo>
                      <a:pt x="1990" y="1687"/>
                      <a:pt x="2084" y="1470"/>
                      <a:pt x="2247" y="1295"/>
                    </a:cubicBezTo>
                    <a:cubicBezTo>
                      <a:pt x="2343" y="1218"/>
                      <a:pt x="2459" y="1182"/>
                      <a:pt x="2576" y="1182"/>
                    </a:cubicBezTo>
                    <a:close/>
                    <a:moveTo>
                      <a:pt x="2643" y="0"/>
                    </a:moveTo>
                    <a:cubicBezTo>
                      <a:pt x="2573" y="0"/>
                      <a:pt x="2503" y="3"/>
                      <a:pt x="2436" y="9"/>
                    </a:cubicBezTo>
                    <a:cubicBezTo>
                      <a:pt x="2247" y="23"/>
                      <a:pt x="2071" y="50"/>
                      <a:pt x="1895" y="90"/>
                    </a:cubicBezTo>
                    <a:cubicBezTo>
                      <a:pt x="1692" y="144"/>
                      <a:pt x="1503" y="239"/>
                      <a:pt x="1354" y="361"/>
                    </a:cubicBezTo>
                    <a:cubicBezTo>
                      <a:pt x="1164" y="483"/>
                      <a:pt x="988" y="632"/>
                      <a:pt x="853" y="807"/>
                    </a:cubicBezTo>
                    <a:cubicBezTo>
                      <a:pt x="691" y="997"/>
                      <a:pt x="555" y="1213"/>
                      <a:pt x="447" y="1443"/>
                    </a:cubicBezTo>
                    <a:cubicBezTo>
                      <a:pt x="325" y="1741"/>
                      <a:pt x="244" y="2039"/>
                      <a:pt x="190" y="2350"/>
                    </a:cubicBezTo>
                    <a:cubicBezTo>
                      <a:pt x="122" y="2729"/>
                      <a:pt x="68" y="3040"/>
                      <a:pt x="41" y="3297"/>
                    </a:cubicBezTo>
                    <a:cubicBezTo>
                      <a:pt x="28" y="3541"/>
                      <a:pt x="14" y="3771"/>
                      <a:pt x="14" y="3933"/>
                    </a:cubicBezTo>
                    <a:cubicBezTo>
                      <a:pt x="1" y="4082"/>
                      <a:pt x="28" y="4231"/>
                      <a:pt x="95" y="4353"/>
                    </a:cubicBezTo>
                    <a:cubicBezTo>
                      <a:pt x="122" y="4461"/>
                      <a:pt x="190" y="4542"/>
                      <a:pt x="285" y="4596"/>
                    </a:cubicBezTo>
                    <a:cubicBezTo>
                      <a:pt x="379" y="4664"/>
                      <a:pt x="488" y="4704"/>
                      <a:pt x="596" y="4718"/>
                    </a:cubicBezTo>
                    <a:cubicBezTo>
                      <a:pt x="690" y="4739"/>
                      <a:pt x="784" y="4750"/>
                      <a:pt x="877" y="4750"/>
                    </a:cubicBezTo>
                    <a:cubicBezTo>
                      <a:pt x="1025" y="4750"/>
                      <a:pt x="1172" y="4722"/>
                      <a:pt x="1313" y="4664"/>
                    </a:cubicBezTo>
                    <a:cubicBezTo>
                      <a:pt x="1462" y="4528"/>
                      <a:pt x="1570" y="4353"/>
                      <a:pt x="1597" y="4150"/>
                    </a:cubicBezTo>
                    <a:lnTo>
                      <a:pt x="1665" y="3771"/>
                    </a:lnTo>
                    <a:lnTo>
                      <a:pt x="2856" y="3974"/>
                    </a:lnTo>
                    <a:lnTo>
                      <a:pt x="2788" y="4353"/>
                    </a:lnTo>
                    <a:cubicBezTo>
                      <a:pt x="2747" y="4556"/>
                      <a:pt x="2774" y="4758"/>
                      <a:pt x="2883" y="4934"/>
                    </a:cubicBezTo>
                    <a:cubicBezTo>
                      <a:pt x="3059" y="5097"/>
                      <a:pt x="3289" y="5205"/>
                      <a:pt x="3532" y="5219"/>
                    </a:cubicBezTo>
                    <a:cubicBezTo>
                      <a:pt x="3587" y="5230"/>
                      <a:pt x="3643" y="5236"/>
                      <a:pt x="3697" y="5236"/>
                    </a:cubicBezTo>
                    <a:cubicBezTo>
                      <a:pt x="3830" y="5236"/>
                      <a:pt x="3958" y="5201"/>
                      <a:pt x="4073" y="5124"/>
                    </a:cubicBezTo>
                    <a:cubicBezTo>
                      <a:pt x="4236" y="4948"/>
                      <a:pt x="4344" y="4745"/>
                      <a:pt x="4412" y="4528"/>
                    </a:cubicBezTo>
                    <a:cubicBezTo>
                      <a:pt x="4547" y="4068"/>
                      <a:pt x="4642" y="3595"/>
                      <a:pt x="4709" y="3121"/>
                    </a:cubicBezTo>
                    <a:cubicBezTo>
                      <a:pt x="4777" y="2769"/>
                      <a:pt x="4791" y="2404"/>
                      <a:pt x="4764" y="2039"/>
                    </a:cubicBezTo>
                    <a:cubicBezTo>
                      <a:pt x="4723" y="1755"/>
                      <a:pt x="4642" y="1470"/>
                      <a:pt x="4534" y="1200"/>
                    </a:cubicBezTo>
                    <a:cubicBezTo>
                      <a:pt x="4412" y="970"/>
                      <a:pt x="4249" y="780"/>
                      <a:pt x="4073" y="604"/>
                    </a:cubicBezTo>
                    <a:cubicBezTo>
                      <a:pt x="3911" y="442"/>
                      <a:pt x="3735" y="307"/>
                      <a:pt x="3532" y="212"/>
                    </a:cubicBezTo>
                    <a:cubicBezTo>
                      <a:pt x="3343" y="131"/>
                      <a:pt x="3140" y="63"/>
                      <a:pt x="2937" y="23"/>
                    </a:cubicBezTo>
                    <a:cubicBezTo>
                      <a:pt x="2842" y="7"/>
                      <a:pt x="2742" y="0"/>
                      <a:pt x="264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4" name="Google Shape;3634;p19"/>
              <p:cNvSpPr/>
              <p:nvPr/>
            </p:nvSpPr>
            <p:spPr>
              <a:xfrm>
                <a:off x="5340025" y="3832225"/>
                <a:ext cx="115025" cy="130275"/>
              </a:xfrm>
              <a:custGeom>
                <a:rect b="b" l="l" r="r" t="t"/>
                <a:pathLst>
                  <a:path extrusionOk="0" h="5211" w="4601">
                    <a:moveTo>
                      <a:pt x="876" y="0"/>
                    </a:moveTo>
                    <a:cubicBezTo>
                      <a:pt x="720" y="0"/>
                      <a:pt x="567" y="51"/>
                      <a:pt x="433" y="129"/>
                    </a:cubicBezTo>
                    <a:cubicBezTo>
                      <a:pt x="203" y="237"/>
                      <a:pt x="41" y="454"/>
                      <a:pt x="0" y="698"/>
                    </a:cubicBezTo>
                    <a:cubicBezTo>
                      <a:pt x="14" y="941"/>
                      <a:pt x="81" y="1171"/>
                      <a:pt x="217" y="1361"/>
                    </a:cubicBezTo>
                    <a:lnTo>
                      <a:pt x="1110" y="2849"/>
                    </a:lnTo>
                    <a:lnTo>
                      <a:pt x="907" y="4013"/>
                    </a:lnTo>
                    <a:cubicBezTo>
                      <a:pt x="853" y="4405"/>
                      <a:pt x="866" y="4662"/>
                      <a:pt x="974" y="4852"/>
                    </a:cubicBezTo>
                    <a:cubicBezTo>
                      <a:pt x="1069" y="5027"/>
                      <a:pt x="1259" y="5136"/>
                      <a:pt x="1543" y="5190"/>
                    </a:cubicBezTo>
                    <a:cubicBezTo>
                      <a:pt x="1606" y="5204"/>
                      <a:pt x="1669" y="5211"/>
                      <a:pt x="1731" y="5211"/>
                    </a:cubicBezTo>
                    <a:cubicBezTo>
                      <a:pt x="1909" y="5211"/>
                      <a:pt x="2079" y="5155"/>
                      <a:pt x="2219" y="5055"/>
                    </a:cubicBezTo>
                    <a:cubicBezTo>
                      <a:pt x="2395" y="4892"/>
                      <a:pt x="2503" y="4649"/>
                      <a:pt x="2585" y="4256"/>
                    </a:cubicBezTo>
                    <a:lnTo>
                      <a:pt x="2761" y="3174"/>
                    </a:lnTo>
                    <a:lnTo>
                      <a:pt x="4019" y="2078"/>
                    </a:lnTo>
                    <a:cubicBezTo>
                      <a:pt x="4168" y="1956"/>
                      <a:pt x="4303" y="1834"/>
                      <a:pt x="4425" y="1699"/>
                    </a:cubicBezTo>
                    <a:cubicBezTo>
                      <a:pt x="4493" y="1618"/>
                      <a:pt x="4547" y="1509"/>
                      <a:pt x="4574" y="1401"/>
                    </a:cubicBezTo>
                    <a:cubicBezTo>
                      <a:pt x="4601" y="1171"/>
                      <a:pt x="4533" y="941"/>
                      <a:pt x="4384" y="765"/>
                    </a:cubicBezTo>
                    <a:cubicBezTo>
                      <a:pt x="4276" y="630"/>
                      <a:pt x="4114" y="535"/>
                      <a:pt x="3938" y="522"/>
                    </a:cubicBezTo>
                    <a:cubicBezTo>
                      <a:pt x="3886" y="513"/>
                      <a:pt x="3835" y="509"/>
                      <a:pt x="3784" y="509"/>
                    </a:cubicBezTo>
                    <a:cubicBezTo>
                      <a:pt x="3513" y="509"/>
                      <a:pt x="3254" y="626"/>
                      <a:pt x="3072" y="819"/>
                    </a:cubicBezTo>
                    <a:lnTo>
                      <a:pt x="2192" y="1550"/>
                    </a:lnTo>
                    <a:lnTo>
                      <a:pt x="1475" y="386"/>
                    </a:lnTo>
                    <a:cubicBezTo>
                      <a:pt x="1380" y="183"/>
                      <a:pt x="1191" y="48"/>
                      <a:pt x="974" y="7"/>
                    </a:cubicBezTo>
                    <a:cubicBezTo>
                      <a:pt x="941" y="3"/>
                      <a:pt x="908" y="0"/>
                      <a:pt x="87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5" name="Google Shape;3635;p19"/>
              <p:cNvSpPr/>
              <p:nvPr/>
            </p:nvSpPr>
            <p:spPr>
              <a:xfrm>
                <a:off x="5449625" y="3856150"/>
                <a:ext cx="118750" cy="130000"/>
              </a:xfrm>
              <a:custGeom>
                <a:rect b="b" l="l" r="r" t="t"/>
                <a:pathLst>
                  <a:path extrusionOk="0" h="5200" w="4750">
                    <a:moveTo>
                      <a:pt x="2166" y="0"/>
                    </a:moveTo>
                    <a:cubicBezTo>
                      <a:pt x="1808" y="0"/>
                      <a:pt x="1504" y="66"/>
                      <a:pt x="1245" y="187"/>
                    </a:cubicBezTo>
                    <a:cubicBezTo>
                      <a:pt x="866" y="336"/>
                      <a:pt x="596" y="674"/>
                      <a:pt x="528" y="1080"/>
                    </a:cubicBezTo>
                    <a:cubicBezTo>
                      <a:pt x="501" y="1215"/>
                      <a:pt x="501" y="1364"/>
                      <a:pt x="542" y="1500"/>
                    </a:cubicBezTo>
                    <a:cubicBezTo>
                      <a:pt x="582" y="1675"/>
                      <a:pt x="636" y="1838"/>
                      <a:pt x="731" y="1987"/>
                    </a:cubicBezTo>
                    <a:cubicBezTo>
                      <a:pt x="839" y="2163"/>
                      <a:pt x="975" y="2325"/>
                      <a:pt x="1137" y="2447"/>
                    </a:cubicBezTo>
                    <a:lnTo>
                      <a:pt x="1516" y="2758"/>
                    </a:lnTo>
                    <a:lnTo>
                      <a:pt x="1827" y="2988"/>
                    </a:lnTo>
                    <a:lnTo>
                      <a:pt x="2071" y="3177"/>
                    </a:lnTo>
                    <a:cubicBezTo>
                      <a:pt x="2138" y="3232"/>
                      <a:pt x="2192" y="3286"/>
                      <a:pt x="2260" y="3340"/>
                    </a:cubicBezTo>
                    <a:cubicBezTo>
                      <a:pt x="2301" y="3380"/>
                      <a:pt x="2341" y="3421"/>
                      <a:pt x="2368" y="3462"/>
                    </a:cubicBezTo>
                    <a:cubicBezTo>
                      <a:pt x="2409" y="3516"/>
                      <a:pt x="2436" y="3543"/>
                      <a:pt x="2436" y="3583"/>
                    </a:cubicBezTo>
                    <a:cubicBezTo>
                      <a:pt x="2449" y="3624"/>
                      <a:pt x="2463" y="3678"/>
                      <a:pt x="2463" y="3719"/>
                    </a:cubicBezTo>
                    <a:cubicBezTo>
                      <a:pt x="2432" y="3822"/>
                      <a:pt x="2353" y="3886"/>
                      <a:pt x="2221" y="3886"/>
                    </a:cubicBezTo>
                    <a:cubicBezTo>
                      <a:pt x="2180" y="3886"/>
                      <a:pt x="2135" y="3880"/>
                      <a:pt x="2084" y="3868"/>
                    </a:cubicBezTo>
                    <a:cubicBezTo>
                      <a:pt x="1773" y="3800"/>
                      <a:pt x="1462" y="3692"/>
                      <a:pt x="1191" y="3529"/>
                    </a:cubicBezTo>
                    <a:cubicBezTo>
                      <a:pt x="975" y="3394"/>
                      <a:pt x="745" y="3286"/>
                      <a:pt x="501" y="3204"/>
                    </a:cubicBezTo>
                    <a:cubicBezTo>
                      <a:pt x="480" y="3202"/>
                      <a:pt x="460" y="3201"/>
                      <a:pt x="439" y="3201"/>
                    </a:cubicBezTo>
                    <a:cubicBezTo>
                      <a:pt x="342" y="3201"/>
                      <a:pt x="255" y="3227"/>
                      <a:pt x="176" y="3272"/>
                    </a:cubicBezTo>
                    <a:cubicBezTo>
                      <a:pt x="95" y="3326"/>
                      <a:pt x="27" y="3421"/>
                      <a:pt x="27" y="3516"/>
                    </a:cubicBezTo>
                    <a:cubicBezTo>
                      <a:pt x="0" y="3637"/>
                      <a:pt x="27" y="3746"/>
                      <a:pt x="68" y="3854"/>
                    </a:cubicBezTo>
                    <a:cubicBezTo>
                      <a:pt x="136" y="3989"/>
                      <a:pt x="230" y="4125"/>
                      <a:pt x="339" y="4219"/>
                    </a:cubicBezTo>
                    <a:cubicBezTo>
                      <a:pt x="474" y="4368"/>
                      <a:pt x="623" y="4490"/>
                      <a:pt x="785" y="4598"/>
                    </a:cubicBezTo>
                    <a:cubicBezTo>
                      <a:pt x="975" y="4734"/>
                      <a:pt x="1178" y="4842"/>
                      <a:pt x="1394" y="4923"/>
                    </a:cubicBezTo>
                    <a:cubicBezTo>
                      <a:pt x="1638" y="5018"/>
                      <a:pt x="1895" y="5099"/>
                      <a:pt x="2152" y="5139"/>
                    </a:cubicBezTo>
                    <a:cubicBezTo>
                      <a:pt x="2399" y="5179"/>
                      <a:pt x="2626" y="5200"/>
                      <a:pt x="2834" y="5200"/>
                    </a:cubicBezTo>
                    <a:cubicBezTo>
                      <a:pt x="3751" y="5200"/>
                      <a:pt x="4279" y="4806"/>
                      <a:pt x="4411" y="3989"/>
                    </a:cubicBezTo>
                    <a:cubicBezTo>
                      <a:pt x="4452" y="3746"/>
                      <a:pt x="4411" y="3502"/>
                      <a:pt x="4303" y="3272"/>
                    </a:cubicBezTo>
                    <a:cubicBezTo>
                      <a:pt x="4127" y="2988"/>
                      <a:pt x="3897" y="2744"/>
                      <a:pt x="3627" y="2555"/>
                    </a:cubicBezTo>
                    <a:lnTo>
                      <a:pt x="3248" y="2244"/>
                    </a:lnTo>
                    <a:lnTo>
                      <a:pt x="2882" y="1960"/>
                    </a:lnTo>
                    <a:lnTo>
                      <a:pt x="2625" y="1730"/>
                    </a:lnTo>
                    <a:cubicBezTo>
                      <a:pt x="2558" y="1648"/>
                      <a:pt x="2490" y="1567"/>
                      <a:pt x="2436" y="1486"/>
                    </a:cubicBezTo>
                    <a:cubicBezTo>
                      <a:pt x="2409" y="1418"/>
                      <a:pt x="2395" y="1337"/>
                      <a:pt x="2409" y="1270"/>
                    </a:cubicBezTo>
                    <a:cubicBezTo>
                      <a:pt x="2431" y="1074"/>
                      <a:pt x="2549" y="983"/>
                      <a:pt x="2742" y="983"/>
                    </a:cubicBezTo>
                    <a:cubicBezTo>
                      <a:pt x="2789" y="983"/>
                      <a:pt x="2840" y="988"/>
                      <a:pt x="2896" y="999"/>
                    </a:cubicBezTo>
                    <a:cubicBezTo>
                      <a:pt x="3099" y="1040"/>
                      <a:pt x="3288" y="1121"/>
                      <a:pt x="3451" y="1229"/>
                    </a:cubicBezTo>
                    <a:lnTo>
                      <a:pt x="3978" y="1594"/>
                    </a:lnTo>
                    <a:cubicBezTo>
                      <a:pt x="4087" y="1675"/>
                      <a:pt x="4208" y="1743"/>
                      <a:pt x="4344" y="1797"/>
                    </a:cubicBezTo>
                    <a:cubicBezTo>
                      <a:pt x="4371" y="1804"/>
                      <a:pt x="4398" y="1807"/>
                      <a:pt x="4425" y="1807"/>
                    </a:cubicBezTo>
                    <a:cubicBezTo>
                      <a:pt x="4452" y="1807"/>
                      <a:pt x="4479" y="1804"/>
                      <a:pt x="4506" y="1797"/>
                    </a:cubicBezTo>
                    <a:lnTo>
                      <a:pt x="4641" y="1703"/>
                    </a:lnTo>
                    <a:cubicBezTo>
                      <a:pt x="4682" y="1648"/>
                      <a:pt x="4696" y="1581"/>
                      <a:pt x="4709" y="1527"/>
                    </a:cubicBezTo>
                    <a:cubicBezTo>
                      <a:pt x="4750" y="1270"/>
                      <a:pt x="4601" y="985"/>
                      <a:pt x="4236" y="674"/>
                    </a:cubicBezTo>
                    <a:cubicBezTo>
                      <a:pt x="3830" y="349"/>
                      <a:pt x="3342" y="133"/>
                      <a:pt x="2828" y="65"/>
                    </a:cubicBezTo>
                    <a:cubicBezTo>
                      <a:pt x="2589" y="21"/>
                      <a:pt x="2369" y="0"/>
                      <a:pt x="216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6" name="Google Shape;3636;p19"/>
              <p:cNvSpPr/>
              <p:nvPr/>
            </p:nvSpPr>
            <p:spPr>
              <a:xfrm>
                <a:off x="4817050" y="3947975"/>
                <a:ext cx="118750" cy="129850"/>
              </a:xfrm>
              <a:custGeom>
                <a:rect b="b" l="l" r="r" t="t"/>
                <a:pathLst>
                  <a:path extrusionOk="0" h="5194" w="4750">
                    <a:moveTo>
                      <a:pt x="2154" y="0"/>
                    </a:moveTo>
                    <a:cubicBezTo>
                      <a:pt x="1791" y="0"/>
                      <a:pt x="1481" y="60"/>
                      <a:pt x="1231" y="181"/>
                    </a:cubicBezTo>
                    <a:cubicBezTo>
                      <a:pt x="866" y="330"/>
                      <a:pt x="595" y="682"/>
                      <a:pt x="528" y="1074"/>
                    </a:cubicBezTo>
                    <a:cubicBezTo>
                      <a:pt x="501" y="1223"/>
                      <a:pt x="501" y="1358"/>
                      <a:pt x="528" y="1493"/>
                    </a:cubicBezTo>
                    <a:cubicBezTo>
                      <a:pt x="568" y="1669"/>
                      <a:pt x="636" y="1845"/>
                      <a:pt x="731" y="1994"/>
                    </a:cubicBezTo>
                    <a:cubicBezTo>
                      <a:pt x="839" y="2170"/>
                      <a:pt x="974" y="2319"/>
                      <a:pt x="1137" y="2441"/>
                    </a:cubicBezTo>
                    <a:lnTo>
                      <a:pt x="1516" y="2752"/>
                    </a:lnTo>
                    <a:lnTo>
                      <a:pt x="1827" y="2982"/>
                    </a:lnTo>
                    <a:lnTo>
                      <a:pt x="2070" y="3171"/>
                    </a:lnTo>
                    <a:cubicBezTo>
                      <a:pt x="2138" y="3225"/>
                      <a:pt x="2192" y="3280"/>
                      <a:pt x="2260" y="3347"/>
                    </a:cubicBezTo>
                    <a:cubicBezTo>
                      <a:pt x="2300" y="3374"/>
                      <a:pt x="2341" y="3415"/>
                      <a:pt x="2368" y="3455"/>
                    </a:cubicBezTo>
                    <a:cubicBezTo>
                      <a:pt x="2409" y="3510"/>
                      <a:pt x="2436" y="3550"/>
                      <a:pt x="2436" y="3577"/>
                    </a:cubicBezTo>
                    <a:cubicBezTo>
                      <a:pt x="2449" y="3618"/>
                      <a:pt x="2463" y="3672"/>
                      <a:pt x="2463" y="3713"/>
                    </a:cubicBezTo>
                    <a:cubicBezTo>
                      <a:pt x="2432" y="3816"/>
                      <a:pt x="2353" y="3880"/>
                      <a:pt x="2221" y="3880"/>
                    </a:cubicBezTo>
                    <a:cubicBezTo>
                      <a:pt x="2180" y="3880"/>
                      <a:pt x="2135" y="3874"/>
                      <a:pt x="2084" y="3861"/>
                    </a:cubicBezTo>
                    <a:cubicBezTo>
                      <a:pt x="1773" y="3807"/>
                      <a:pt x="1461" y="3686"/>
                      <a:pt x="1191" y="3523"/>
                    </a:cubicBezTo>
                    <a:cubicBezTo>
                      <a:pt x="974" y="3388"/>
                      <a:pt x="744" y="3280"/>
                      <a:pt x="501" y="3212"/>
                    </a:cubicBezTo>
                    <a:cubicBezTo>
                      <a:pt x="469" y="3205"/>
                      <a:pt x="439" y="3202"/>
                      <a:pt x="409" y="3202"/>
                    </a:cubicBezTo>
                    <a:cubicBezTo>
                      <a:pt x="324" y="3202"/>
                      <a:pt x="246" y="3229"/>
                      <a:pt x="176" y="3280"/>
                    </a:cubicBezTo>
                    <a:cubicBezTo>
                      <a:pt x="95" y="3334"/>
                      <a:pt x="27" y="3415"/>
                      <a:pt x="27" y="3510"/>
                    </a:cubicBezTo>
                    <a:cubicBezTo>
                      <a:pt x="0" y="3631"/>
                      <a:pt x="27" y="3740"/>
                      <a:pt x="68" y="3848"/>
                    </a:cubicBezTo>
                    <a:cubicBezTo>
                      <a:pt x="135" y="3997"/>
                      <a:pt x="230" y="4119"/>
                      <a:pt x="338" y="4227"/>
                    </a:cubicBezTo>
                    <a:cubicBezTo>
                      <a:pt x="474" y="4362"/>
                      <a:pt x="623" y="4484"/>
                      <a:pt x="785" y="4592"/>
                    </a:cubicBezTo>
                    <a:cubicBezTo>
                      <a:pt x="974" y="4727"/>
                      <a:pt x="1177" y="4836"/>
                      <a:pt x="1394" y="4917"/>
                    </a:cubicBezTo>
                    <a:cubicBezTo>
                      <a:pt x="1637" y="5012"/>
                      <a:pt x="1894" y="5093"/>
                      <a:pt x="2152" y="5133"/>
                    </a:cubicBezTo>
                    <a:cubicBezTo>
                      <a:pt x="2399" y="5173"/>
                      <a:pt x="2626" y="5193"/>
                      <a:pt x="2833" y="5193"/>
                    </a:cubicBezTo>
                    <a:cubicBezTo>
                      <a:pt x="3750" y="5193"/>
                      <a:pt x="4279" y="4800"/>
                      <a:pt x="4411" y="3983"/>
                    </a:cubicBezTo>
                    <a:cubicBezTo>
                      <a:pt x="4452" y="3740"/>
                      <a:pt x="4411" y="3496"/>
                      <a:pt x="4303" y="3280"/>
                    </a:cubicBezTo>
                    <a:cubicBezTo>
                      <a:pt x="4114" y="2995"/>
                      <a:pt x="3884" y="2752"/>
                      <a:pt x="3626" y="2549"/>
                    </a:cubicBezTo>
                    <a:lnTo>
                      <a:pt x="3248" y="2251"/>
                    </a:lnTo>
                    <a:lnTo>
                      <a:pt x="2882" y="1954"/>
                    </a:lnTo>
                    <a:lnTo>
                      <a:pt x="2625" y="1724"/>
                    </a:lnTo>
                    <a:cubicBezTo>
                      <a:pt x="2544" y="1656"/>
                      <a:pt x="2490" y="1575"/>
                      <a:pt x="2436" y="1480"/>
                    </a:cubicBezTo>
                    <a:cubicBezTo>
                      <a:pt x="2409" y="1412"/>
                      <a:pt x="2395" y="1345"/>
                      <a:pt x="2409" y="1263"/>
                    </a:cubicBezTo>
                    <a:cubicBezTo>
                      <a:pt x="2431" y="1076"/>
                      <a:pt x="2552" y="978"/>
                      <a:pt x="2743" y="978"/>
                    </a:cubicBezTo>
                    <a:cubicBezTo>
                      <a:pt x="2786" y="978"/>
                      <a:pt x="2833" y="983"/>
                      <a:pt x="2882" y="993"/>
                    </a:cubicBezTo>
                    <a:cubicBezTo>
                      <a:pt x="3085" y="1033"/>
                      <a:pt x="3275" y="1115"/>
                      <a:pt x="3451" y="1236"/>
                    </a:cubicBezTo>
                    <a:lnTo>
                      <a:pt x="3978" y="1588"/>
                    </a:lnTo>
                    <a:cubicBezTo>
                      <a:pt x="4087" y="1683"/>
                      <a:pt x="4208" y="1751"/>
                      <a:pt x="4344" y="1791"/>
                    </a:cubicBezTo>
                    <a:cubicBezTo>
                      <a:pt x="4371" y="1798"/>
                      <a:pt x="4398" y="1801"/>
                      <a:pt x="4425" y="1801"/>
                    </a:cubicBezTo>
                    <a:cubicBezTo>
                      <a:pt x="4452" y="1801"/>
                      <a:pt x="4479" y="1798"/>
                      <a:pt x="4506" y="1791"/>
                    </a:cubicBezTo>
                    <a:lnTo>
                      <a:pt x="4641" y="1710"/>
                    </a:lnTo>
                    <a:cubicBezTo>
                      <a:pt x="4682" y="1642"/>
                      <a:pt x="4695" y="1588"/>
                      <a:pt x="4709" y="1521"/>
                    </a:cubicBezTo>
                    <a:cubicBezTo>
                      <a:pt x="4750" y="1263"/>
                      <a:pt x="4601" y="979"/>
                      <a:pt x="4235" y="668"/>
                    </a:cubicBezTo>
                    <a:cubicBezTo>
                      <a:pt x="3829" y="343"/>
                      <a:pt x="3342" y="140"/>
                      <a:pt x="2828" y="59"/>
                    </a:cubicBezTo>
                    <a:cubicBezTo>
                      <a:pt x="2587" y="20"/>
                      <a:pt x="2362" y="0"/>
                      <a:pt x="21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7" name="Google Shape;3637;p19"/>
              <p:cNvSpPr/>
              <p:nvPr/>
            </p:nvSpPr>
            <p:spPr>
              <a:xfrm>
                <a:off x="4946275" y="3966700"/>
                <a:ext cx="124500" cy="132850"/>
              </a:xfrm>
              <a:custGeom>
                <a:rect b="b" l="l" r="r" t="t"/>
                <a:pathLst>
                  <a:path extrusionOk="0" h="5314" w="4980">
                    <a:moveTo>
                      <a:pt x="1278" y="1"/>
                    </a:moveTo>
                    <a:cubicBezTo>
                      <a:pt x="1107" y="1"/>
                      <a:pt x="939" y="57"/>
                      <a:pt x="812" y="163"/>
                    </a:cubicBezTo>
                    <a:cubicBezTo>
                      <a:pt x="622" y="298"/>
                      <a:pt x="501" y="501"/>
                      <a:pt x="474" y="731"/>
                    </a:cubicBezTo>
                    <a:lnTo>
                      <a:pt x="95" y="2882"/>
                    </a:lnTo>
                    <a:cubicBezTo>
                      <a:pt x="0" y="3545"/>
                      <a:pt x="81" y="4073"/>
                      <a:pt x="379" y="4452"/>
                    </a:cubicBezTo>
                    <a:cubicBezTo>
                      <a:pt x="690" y="4844"/>
                      <a:pt x="1191" y="5101"/>
                      <a:pt x="1989" y="5237"/>
                    </a:cubicBezTo>
                    <a:cubicBezTo>
                      <a:pt x="2288" y="5287"/>
                      <a:pt x="2554" y="5313"/>
                      <a:pt x="2792" y="5313"/>
                    </a:cubicBezTo>
                    <a:cubicBezTo>
                      <a:pt x="3190" y="5313"/>
                      <a:pt x="3507" y="5240"/>
                      <a:pt x="3762" y="5088"/>
                    </a:cubicBezTo>
                    <a:cubicBezTo>
                      <a:pt x="4168" y="4831"/>
                      <a:pt x="4425" y="4357"/>
                      <a:pt x="4546" y="3640"/>
                    </a:cubicBezTo>
                    <a:lnTo>
                      <a:pt x="4912" y="1502"/>
                    </a:lnTo>
                    <a:cubicBezTo>
                      <a:pt x="4979" y="1259"/>
                      <a:pt x="4939" y="1015"/>
                      <a:pt x="4817" y="799"/>
                    </a:cubicBezTo>
                    <a:cubicBezTo>
                      <a:pt x="4668" y="623"/>
                      <a:pt x="4452" y="514"/>
                      <a:pt x="4222" y="501"/>
                    </a:cubicBezTo>
                    <a:cubicBezTo>
                      <a:pt x="4113" y="474"/>
                      <a:pt x="4005" y="460"/>
                      <a:pt x="3897" y="460"/>
                    </a:cubicBezTo>
                    <a:cubicBezTo>
                      <a:pt x="3802" y="474"/>
                      <a:pt x="3708" y="487"/>
                      <a:pt x="3613" y="528"/>
                    </a:cubicBezTo>
                    <a:cubicBezTo>
                      <a:pt x="3518" y="569"/>
                      <a:pt x="3437" y="636"/>
                      <a:pt x="3396" y="731"/>
                    </a:cubicBezTo>
                    <a:cubicBezTo>
                      <a:pt x="3329" y="866"/>
                      <a:pt x="3275" y="1002"/>
                      <a:pt x="3261" y="1137"/>
                    </a:cubicBezTo>
                    <a:lnTo>
                      <a:pt x="2855" y="3505"/>
                    </a:lnTo>
                    <a:cubicBezTo>
                      <a:pt x="2842" y="3586"/>
                      <a:pt x="2814" y="3667"/>
                      <a:pt x="2787" y="3748"/>
                    </a:cubicBezTo>
                    <a:cubicBezTo>
                      <a:pt x="2760" y="3803"/>
                      <a:pt x="2733" y="3870"/>
                      <a:pt x="2679" y="3911"/>
                    </a:cubicBezTo>
                    <a:cubicBezTo>
                      <a:pt x="2639" y="3978"/>
                      <a:pt x="2571" y="4033"/>
                      <a:pt x="2490" y="4033"/>
                    </a:cubicBezTo>
                    <a:cubicBezTo>
                      <a:pt x="2462" y="4037"/>
                      <a:pt x="2433" y="4038"/>
                      <a:pt x="2404" y="4038"/>
                    </a:cubicBezTo>
                    <a:cubicBezTo>
                      <a:pt x="2333" y="4038"/>
                      <a:pt x="2259" y="4029"/>
                      <a:pt x="2192" y="4019"/>
                    </a:cubicBezTo>
                    <a:cubicBezTo>
                      <a:pt x="2084" y="4005"/>
                      <a:pt x="1989" y="3965"/>
                      <a:pt x="1908" y="3911"/>
                    </a:cubicBezTo>
                    <a:cubicBezTo>
                      <a:pt x="1827" y="3857"/>
                      <a:pt x="1773" y="3775"/>
                      <a:pt x="1746" y="3694"/>
                    </a:cubicBezTo>
                    <a:cubicBezTo>
                      <a:pt x="1718" y="3572"/>
                      <a:pt x="1718" y="3437"/>
                      <a:pt x="1732" y="3302"/>
                    </a:cubicBezTo>
                    <a:lnTo>
                      <a:pt x="2138" y="961"/>
                    </a:lnTo>
                    <a:cubicBezTo>
                      <a:pt x="2206" y="636"/>
                      <a:pt x="2165" y="420"/>
                      <a:pt x="2043" y="284"/>
                    </a:cubicBezTo>
                    <a:cubicBezTo>
                      <a:pt x="1867" y="122"/>
                      <a:pt x="1651" y="27"/>
                      <a:pt x="1421" y="14"/>
                    </a:cubicBezTo>
                    <a:cubicBezTo>
                      <a:pt x="1374" y="5"/>
                      <a:pt x="1326" y="1"/>
                      <a:pt x="1278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8" name="Google Shape;3638;p19"/>
              <p:cNvSpPr/>
              <p:nvPr/>
            </p:nvSpPr>
            <p:spPr>
              <a:xfrm>
                <a:off x="5076500" y="3989450"/>
                <a:ext cx="133300" cy="137725"/>
              </a:xfrm>
              <a:custGeom>
                <a:rect b="b" l="l" r="r" t="t"/>
                <a:pathLst>
                  <a:path extrusionOk="0" h="5509" w="5332">
                    <a:moveTo>
                      <a:pt x="1406" y="0"/>
                    </a:moveTo>
                    <a:cubicBezTo>
                      <a:pt x="1250" y="0"/>
                      <a:pt x="1095" y="46"/>
                      <a:pt x="961" y="132"/>
                    </a:cubicBezTo>
                    <a:cubicBezTo>
                      <a:pt x="772" y="281"/>
                      <a:pt x="664" y="484"/>
                      <a:pt x="636" y="728"/>
                    </a:cubicBezTo>
                    <a:lnTo>
                      <a:pt x="41" y="4205"/>
                    </a:lnTo>
                    <a:cubicBezTo>
                      <a:pt x="0" y="4381"/>
                      <a:pt x="28" y="4557"/>
                      <a:pt x="109" y="4706"/>
                    </a:cubicBezTo>
                    <a:cubicBezTo>
                      <a:pt x="231" y="4841"/>
                      <a:pt x="379" y="4909"/>
                      <a:pt x="555" y="4936"/>
                    </a:cubicBezTo>
                    <a:cubicBezTo>
                      <a:pt x="603" y="4949"/>
                      <a:pt x="652" y="4955"/>
                      <a:pt x="702" y="4955"/>
                    </a:cubicBezTo>
                    <a:cubicBezTo>
                      <a:pt x="807" y="4955"/>
                      <a:pt x="914" y="4928"/>
                      <a:pt x="1015" y="4882"/>
                    </a:cubicBezTo>
                    <a:cubicBezTo>
                      <a:pt x="1137" y="4760"/>
                      <a:pt x="1205" y="4584"/>
                      <a:pt x="1218" y="4408"/>
                    </a:cubicBezTo>
                    <a:lnTo>
                      <a:pt x="1489" y="2852"/>
                    </a:lnTo>
                    <a:lnTo>
                      <a:pt x="2598" y="4327"/>
                    </a:lnTo>
                    <a:cubicBezTo>
                      <a:pt x="2653" y="4408"/>
                      <a:pt x="2707" y="4489"/>
                      <a:pt x="2774" y="4557"/>
                    </a:cubicBezTo>
                    <a:lnTo>
                      <a:pt x="2950" y="4800"/>
                    </a:lnTo>
                    <a:lnTo>
                      <a:pt x="3113" y="5003"/>
                    </a:lnTo>
                    <a:lnTo>
                      <a:pt x="3275" y="5193"/>
                    </a:lnTo>
                    <a:lnTo>
                      <a:pt x="3451" y="5328"/>
                    </a:lnTo>
                    <a:lnTo>
                      <a:pt x="3627" y="5436"/>
                    </a:lnTo>
                    <a:lnTo>
                      <a:pt x="3816" y="5490"/>
                    </a:lnTo>
                    <a:cubicBezTo>
                      <a:pt x="3873" y="5503"/>
                      <a:pt x="3932" y="5509"/>
                      <a:pt x="3992" y="5509"/>
                    </a:cubicBezTo>
                    <a:cubicBezTo>
                      <a:pt x="4132" y="5509"/>
                      <a:pt x="4275" y="5476"/>
                      <a:pt x="4398" y="5409"/>
                    </a:cubicBezTo>
                    <a:cubicBezTo>
                      <a:pt x="4547" y="5301"/>
                      <a:pt x="4642" y="5125"/>
                      <a:pt x="4669" y="4936"/>
                    </a:cubicBezTo>
                    <a:lnTo>
                      <a:pt x="5291" y="1296"/>
                    </a:lnTo>
                    <a:cubicBezTo>
                      <a:pt x="5332" y="1133"/>
                      <a:pt x="5305" y="958"/>
                      <a:pt x="5237" y="809"/>
                    </a:cubicBezTo>
                    <a:cubicBezTo>
                      <a:pt x="5129" y="673"/>
                      <a:pt x="4980" y="592"/>
                      <a:pt x="4818" y="592"/>
                    </a:cubicBezTo>
                    <a:cubicBezTo>
                      <a:pt x="4769" y="580"/>
                      <a:pt x="4720" y="574"/>
                      <a:pt x="4672" y="574"/>
                    </a:cubicBezTo>
                    <a:cubicBezTo>
                      <a:pt x="4560" y="574"/>
                      <a:pt x="4452" y="607"/>
                      <a:pt x="4358" y="673"/>
                    </a:cubicBezTo>
                    <a:cubicBezTo>
                      <a:pt x="4222" y="782"/>
                      <a:pt x="4141" y="944"/>
                      <a:pt x="4127" y="1106"/>
                    </a:cubicBezTo>
                    <a:lnTo>
                      <a:pt x="3857" y="2690"/>
                    </a:lnTo>
                    <a:lnTo>
                      <a:pt x="2341" y="552"/>
                    </a:lnTo>
                    <a:cubicBezTo>
                      <a:pt x="2247" y="416"/>
                      <a:pt x="2138" y="295"/>
                      <a:pt x="2003" y="186"/>
                    </a:cubicBezTo>
                    <a:cubicBezTo>
                      <a:pt x="1881" y="105"/>
                      <a:pt x="1746" y="51"/>
                      <a:pt x="1597" y="24"/>
                    </a:cubicBezTo>
                    <a:cubicBezTo>
                      <a:pt x="1534" y="8"/>
                      <a:pt x="1470" y="0"/>
                      <a:pt x="1406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9" name="Google Shape;3639;p19"/>
              <p:cNvSpPr/>
              <p:nvPr/>
            </p:nvSpPr>
            <p:spPr>
              <a:xfrm>
                <a:off x="5215875" y="4013575"/>
                <a:ext cx="133650" cy="137625"/>
              </a:xfrm>
              <a:custGeom>
                <a:rect b="b" l="l" r="r" t="t"/>
                <a:pathLst>
                  <a:path extrusionOk="0" h="5505" w="5346">
                    <a:moveTo>
                      <a:pt x="1383" y="1"/>
                    </a:moveTo>
                    <a:cubicBezTo>
                      <a:pt x="1235" y="1"/>
                      <a:pt x="1089" y="46"/>
                      <a:pt x="961" y="128"/>
                    </a:cubicBezTo>
                    <a:cubicBezTo>
                      <a:pt x="785" y="263"/>
                      <a:pt x="663" y="480"/>
                      <a:pt x="650" y="710"/>
                    </a:cubicBezTo>
                    <a:lnTo>
                      <a:pt x="54" y="4187"/>
                    </a:lnTo>
                    <a:cubicBezTo>
                      <a:pt x="0" y="4363"/>
                      <a:pt x="14" y="4539"/>
                      <a:pt x="122" y="4701"/>
                    </a:cubicBezTo>
                    <a:cubicBezTo>
                      <a:pt x="230" y="4823"/>
                      <a:pt x="393" y="4918"/>
                      <a:pt x="555" y="4931"/>
                    </a:cubicBezTo>
                    <a:cubicBezTo>
                      <a:pt x="601" y="4944"/>
                      <a:pt x="649" y="4950"/>
                      <a:pt x="696" y="4950"/>
                    </a:cubicBezTo>
                    <a:cubicBezTo>
                      <a:pt x="802" y="4950"/>
                      <a:pt x="908" y="4920"/>
                      <a:pt x="1002" y="4864"/>
                    </a:cubicBezTo>
                    <a:cubicBezTo>
                      <a:pt x="1137" y="4742"/>
                      <a:pt x="1205" y="4580"/>
                      <a:pt x="1218" y="4404"/>
                    </a:cubicBezTo>
                    <a:lnTo>
                      <a:pt x="1489" y="2848"/>
                    </a:lnTo>
                    <a:lnTo>
                      <a:pt x="2585" y="4323"/>
                    </a:lnTo>
                    <a:lnTo>
                      <a:pt x="2774" y="4566"/>
                    </a:lnTo>
                    <a:lnTo>
                      <a:pt x="2937" y="4796"/>
                    </a:lnTo>
                    <a:lnTo>
                      <a:pt x="3099" y="4986"/>
                    </a:lnTo>
                    <a:lnTo>
                      <a:pt x="3275" y="5188"/>
                    </a:lnTo>
                    <a:lnTo>
                      <a:pt x="3437" y="5324"/>
                    </a:lnTo>
                    <a:lnTo>
                      <a:pt x="3613" y="5419"/>
                    </a:lnTo>
                    <a:lnTo>
                      <a:pt x="3803" y="5486"/>
                    </a:lnTo>
                    <a:cubicBezTo>
                      <a:pt x="3862" y="5498"/>
                      <a:pt x="3921" y="5504"/>
                      <a:pt x="3979" y="5504"/>
                    </a:cubicBezTo>
                    <a:cubicBezTo>
                      <a:pt x="4122" y="5504"/>
                      <a:pt x="4260" y="5468"/>
                      <a:pt x="4384" y="5391"/>
                    </a:cubicBezTo>
                    <a:cubicBezTo>
                      <a:pt x="4533" y="5283"/>
                      <a:pt x="4641" y="5121"/>
                      <a:pt x="4669" y="4931"/>
                    </a:cubicBezTo>
                    <a:lnTo>
                      <a:pt x="5291" y="1292"/>
                    </a:lnTo>
                    <a:cubicBezTo>
                      <a:pt x="5345" y="1129"/>
                      <a:pt x="5318" y="953"/>
                      <a:pt x="5223" y="804"/>
                    </a:cubicBezTo>
                    <a:cubicBezTo>
                      <a:pt x="5129" y="669"/>
                      <a:pt x="4966" y="588"/>
                      <a:pt x="4804" y="588"/>
                    </a:cubicBezTo>
                    <a:cubicBezTo>
                      <a:pt x="4758" y="575"/>
                      <a:pt x="4710" y="569"/>
                      <a:pt x="4663" y="569"/>
                    </a:cubicBezTo>
                    <a:cubicBezTo>
                      <a:pt x="4558" y="569"/>
                      <a:pt x="4455" y="600"/>
                      <a:pt x="4371" y="656"/>
                    </a:cubicBezTo>
                    <a:cubicBezTo>
                      <a:pt x="4236" y="764"/>
                      <a:pt x="4154" y="926"/>
                      <a:pt x="4127" y="1089"/>
                    </a:cubicBezTo>
                    <a:lnTo>
                      <a:pt x="3857" y="2672"/>
                    </a:lnTo>
                    <a:lnTo>
                      <a:pt x="2341" y="534"/>
                    </a:lnTo>
                    <a:cubicBezTo>
                      <a:pt x="2246" y="399"/>
                      <a:pt x="2138" y="277"/>
                      <a:pt x="2016" y="182"/>
                    </a:cubicBezTo>
                    <a:cubicBezTo>
                      <a:pt x="1895" y="87"/>
                      <a:pt x="1746" y="33"/>
                      <a:pt x="1597" y="33"/>
                    </a:cubicBezTo>
                    <a:cubicBezTo>
                      <a:pt x="1526" y="11"/>
                      <a:pt x="1454" y="1"/>
                      <a:pt x="138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0" name="Google Shape;3640;p19"/>
              <p:cNvSpPr/>
              <p:nvPr/>
            </p:nvSpPr>
            <p:spPr>
              <a:xfrm>
                <a:off x="5361325" y="4036325"/>
                <a:ext cx="115050" cy="130350"/>
              </a:xfrm>
              <a:custGeom>
                <a:rect b="b" l="l" r="r" t="t"/>
                <a:pathLst>
                  <a:path extrusionOk="0" h="5214" w="4602">
                    <a:moveTo>
                      <a:pt x="905" y="0"/>
                    </a:moveTo>
                    <a:cubicBezTo>
                      <a:pt x="739" y="0"/>
                      <a:pt x="574" y="43"/>
                      <a:pt x="420" y="138"/>
                    </a:cubicBezTo>
                    <a:cubicBezTo>
                      <a:pt x="204" y="246"/>
                      <a:pt x="55" y="463"/>
                      <a:pt x="14" y="706"/>
                    </a:cubicBezTo>
                    <a:cubicBezTo>
                      <a:pt x="1" y="936"/>
                      <a:pt x="68" y="1166"/>
                      <a:pt x="217" y="1356"/>
                    </a:cubicBezTo>
                    <a:lnTo>
                      <a:pt x="1097" y="2844"/>
                    </a:lnTo>
                    <a:lnTo>
                      <a:pt x="921" y="4021"/>
                    </a:lnTo>
                    <a:cubicBezTo>
                      <a:pt x="840" y="4292"/>
                      <a:pt x="867" y="4590"/>
                      <a:pt x="988" y="4847"/>
                    </a:cubicBezTo>
                    <a:cubicBezTo>
                      <a:pt x="1110" y="5050"/>
                      <a:pt x="1327" y="5172"/>
                      <a:pt x="1557" y="5185"/>
                    </a:cubicBezTo>
                    <a:cubicBezTo>
                      <a:pt x="1623" y="5204"/>
                      <a:pt x="1691" y="5214"/>
                      <a:pt x="1759" y="5214"/>
                    </a:cubicBezTo>
                    <a:cubicBezTo>
                      <a:pt x="1929" y="5214"/>
                      <a:pt x="2098" y="5156"/>
                      <a:pt x="2233" y="5050"/>
                    </a:cubicBezTo>
                    <a:cubicBezTo>
                      <a:pt x="2409" y="4901"/>
                      <a:pt x="2517" y="4644"/>
                      <a:pt x="2585" y="4265"/>
                    </a:cubicBezTo>
                    <a:lnTo>
                      <a:pt x="2775" y="3182"/>
                    </a:lnTo>
                    <a:lnTo>
                      <a:pt x="4019" y="2073"/>
                    </a:lnTo>
                    <a:cubicBezTo>
                      <a:pt x="4168" y="1965"/>
                      <a:pt x="4304" y="1843"/>
                      <a:pt x="4425" y="1708"/>
                    </a:cubicBezTo>
                    <a:cubicBezTo>
                      <a:pt x="4507" y="1613"/>
                      <a:pt x="4561" y="1518"/>
                      <a:pt x="4588" y="1396"/>
                    </a:cubicBezTo>
                    <a:cubicBezTo>
                      <a:pt x="4601" y="1166"/>
                      <a:pt x="4534" y="950"/>
                      <a:pt x="4385" y="774"/>
                    </a:cubicBezTo>
                    <a:cubicBezTo>
                      <a:pt x="4277" y="625"/>
                      <a:pt x="4114" y="530"/>
                      <a:pt x="3938" y="517"/>
                    </a:cubicBezTo>
                    <a:cubicBezTo>
                      <a:pt x="3898" y="512"/>
                      <a:pt x="3859" y="509"/>
                      <a:pt x="3819" y="509"/>
                    </a:cubicBezTo>
                    <a:cubicBezTo>
                      <a:pt x="3546" y="509"/>
                      <a:pt x="3275" y="627"/>
                      <a:pt x="3086" y="828"/>
                    </a:cubicBezTo>
                    <a:lnTo>
                      <a:pt x="2193" y="1559"/>
                    </a:lnTo>
                    <a:lnTo>
                      <a:pt x="1489" y="382"/>
                    </a:lnTo>
                    <a:cubicBezTo>
                      <a:pt x="1381" y="192"/>
                      <a:pt x="1191" y="57"/>
                      <a:pt x="975" y="3"/>
                    </a:cubicBezTo>
                    <a:cubicBezTo>
                      <a:pt x="952" y="1"/>
                      <a:pt x="928" y="0"/>
                      <a:pt x="905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 cap="flat" cmpd="sng" w="16925">
                <a:solidFill>
                  <a:srgbClr val="FFFFFF"/>
                </a:solidFill>
                <a:prstDash val="solid"/>
                <a:miter lim="13531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1" name="Google Shape;3641;p19"/>
              <p:cNvSpPr/>
              <p:nvPr/>
            </p:nvSpPr>
            <p:spPr>
              <a:xfrm>
                <a:off x="4901600" y="2993800"/>
                <a:ext cx="747300" cy="747650"/>
              </a:xfrm>
              <a:custGeom>
                <a:rect b="b" l="l" r="r" t="t"/>
                <a:pathLst>
                  <a:path extrusionOk="0" h="29906" w="29892">
                    <a:moveTo>
                      <a:pt x="16190" y="1"/>
                    </a:moveTo>
                    <a:cubicBezTo>
                      <a:pt x="14800" y="1"/>
                      <a:pt x="13627" y="3695"/>
                      <a:pt x="13627" y="3695"/>
                    </a:cubicBezTo>
                    <a:cubicBezTo>
                      <a:pt x="13627" y="3695"/>
                      <a:pt x="10911" y="933"/>
                      <a:pt x="9672" y="933"/>
                    </a:cubicBezTo>
                    <a:cubicBezTo>
                      <a:pt x="9573" y="933"/>
                      <a:pt x="9483" y="951"/>
                      <a:pt x="9405" y="989"/>
                    </a:cubicBezTo>
                    <a:cubicBezTo>
                      <a:pt x="8363" y="1489"/>
                      <a:pt x="8295" y="5251"/>
                      <a:pt x="8295" y="5251"/>
                    </a:cubicBezTo>
                    <a:cubicBezTo>
                      <a:pt x="6136" y="4050"/>
                      <a:pt x="4975" y="3669"/>
                      <a:pt x="4280" y="3669"/>
                    </a:cubicBezTo>
                    <a:cubicBezTo>
                      <a:pt x="3777" y="3669"/>
                      <a:pt x="3518" y="3868"/>
                      <a:pt x="3302" y="4101"/>
                    </a:cubicBezTo>
                    <a:cubicBezTo>
                      <a:pt x="1922" y="5616"/>
                      <a:pt x="5265" y="9879"/>
                      <a:pt x="5265" y="9879"/>
                    </a:cubicBezTo>
                    <a:cubicBezTo>
                      <a:pt x="5265" y="9879"/>
                      <a:pt x="3485" y="9370"/>
                      <a:pt x="2029" y="9370"/>
                    </a:cubicBezTo>
                    <a:cubicBezTo>
                      <a:pt x="1064" y="9370"/>
                      <a:pt x="242" y="9594"/>
                      <a:pt x="177" y="10339"/>
                    </a:cubicBezTo>
                    <a:cubicBezTo>
                      <a:pt x="1" y="12192"/>
                      <a:pt x="3695" y="14385"/>
                      <a:pt x="3695" y="14385"/>
                    </a:cubicBezTo>
                    <a:cubicBezTo>
                      <a:pt x="3695" y="14385"/>
                      <a:pt x="393" y="15765"/>
                      <a:pt x="353" y="17240"/>
                    </a:cubicBezTo>
                    <a:cubicBezTo>
                      <a:pt x="326" y="18714"/>
                      <a:pt x="4534" y="19607"/>
                      <a:pt x="4534" y="19607"/>
                    </a:cubicBezTo>
                    <a:cubicBezTo>
                      <a:pt x="4534" y="19607"/>
                      <a:pt x="1773" y="21597"/>
                      <a:pt x="2085" y="22666"/>
                    </a:cubicBezTo>
                    <a:cubicBezTo>
                      <a:pt x="2309" y="23470"/>
                      <a:pt x="4762" y="23569"/>
                      <a:pt x="5963" y="23569"/>
                    </a:cubicBezTo>
                    <a:cubicBezTo>
                      <a:pt x="6358" y="23569"/>
                      <a:pt x="6618" y="23559"/>
                      <a:pt x="6618" y="23559"/>
                    </a:cubicBezTo>
                    <a:lnTo>
                      <a:pt x="6618" y="23559"/>
                    </a:lnTo>
                    <a:cubicBezTo>
                      <a:pt x="6618" y="23559"/>
                      <a:pt x="5657" y="26508"/>
                      <a:pt x="6699" y="27577"/>
                    </a:cubicBezTo>
                    <a:cubicBezTo>
                      <a:pt x="6882" y="27760"/>
                      <a:pt x="7111" y="27836"/>
                      <a:pt x="7364" y="27836"/>
                    </a:cubicBezTo>
                    <a:cubicBezTo>
                      <a:pt x="8573" y="27836"/>
                      <a:pt x="10339" y="26116"/>
                      <a:pt x="10339" y="26116"/>
                    </a:cubicBezTo>
                    <a:cubicBezTo>
                      <a:pt x="10339" y="26116"/>
                      <a:pt x="10826" y="29472"/>
                      <a:pt x="11854" y="29607"/>
                    </a:cubicBezTo>
                    <a:cubicBezTo>
                      <a:pt x="11879" y="29610"/>
                      <a:pt x="11905" y="29612"/>
                      <a:pt x="11931" y="29612"/>
                    </a:cubicBezTo>
                    <a:cubicBezTo>
                      <a:pt x="12983" y="29612"/>
                      <a:pt x="14723" y="26995"/>
                      <a:pt x="14723" y="26995"/>
                    </a:cubicBezTo>
                    <a:cubicBezTo>
                      <a:pt x="14723" y="26995"/>
                      <a:pt x="15735" y="29906"/>
                      <a:pt x="16882" y="29906"/>
                    </a:cubicBezTo>
                    <a:cubicBezTo>
                      <a:pt x="16929" y="29906"/>
                      <a:pt x="16976" y="29901"/>
                      <a:pt x="17023" y="29891"/>
                    </a:cubicBezTo>
                    <a:cubicBezTo>
                      <a:pt x="18214" y="29634"/>
                      <a:pt x="19080" y="26089"/>
                      <a:pt x="19080" y="26089"/>
                    </a:cubicBezTo>
                    <a:cubicBezTo>
                      <a:pt x="19080" y="26089"/>
                      <a:pt x="20318" y="28013"/>
                      <a:pt x="21521" y="28013"/>
                    </a:cubicBezTo>
                    <a:cubicBezTo>
                      <a:pt x="21637" y="28013"/>
                      <a:pt x="21753" y="27995"/>
                      <a:pt x="21867" y="27956"/>
                    </a:cubicBezTo>
                    <a:cubicBezTo>
                      <a:pt x="23180" y="27523"/>
                      <a:pt x="22503" y="24344"/>
                      <a:pt x="22503" y="24343"/>
                    </a:cubicBezTo>
                    <a:lnTo>
                      <a:pt x="22503" y="24343"/>
                    </a:lnTo>
                    <a:cubicBezTo>
                      <a:pt x="22503" y="24343"/>
                      <a:pt x="24944" y="25041"/>
                      <a:pt x="26283" y="25041"/>
                    </a:cubicBezTo>
                    <a:cubicBezTo>
                      <a:pt x="26695" y="25041"/>
                      <a:pt x="27002" y="24975"/>
                      <a:pt x="27104" y="24803"/>
                    </a:cubicBezTo>
                    <a:cubicBezTo>
                      <a:pt x="27523" y="24073"/>
                      <a:pt x="25101" y="20622"/>
                      <a:pt x="25101" y="20622"/>
                    </a:cubicBezTo>
                    <a:cubicBezTo>
                      <a:pt x="25101" y="20622"/>
                      <a:pt x="29593" y="19959"/>
                      <a:pt x="29593" y="18944"/>
                    </a:cubicBezTo>
                    <a:cubicBezTo>
                      <a:pt x="29593" y="17930"/>
                      <a:pt x="25994" y="15399"/>
                      <a:pt x="25994" y="15399"/>
                    </a:cubicBezTo>
                    <a:cubicBezTo>
                      <a:pt x="25994" y="15399"/>
                      <a:pt x="29891" y="13167"/>
                      <a:pt x="29593" y="12274"/>
                    </a:cubicBezTo>
                    <a:cubicBezTo>
                      <a:pt x="29282" y="11367"/>
                      <a:pt x="25656" y="10880"/>
                      <a:pt x="25656" y="10880"/>
                    </a:cubicBezTo>
                    <a:cubicBezTo>
                      <a:pt x="25656" y="10880"/>
                      <a:pt x="28064" y="6929"/>
                      <a:pt x="27320" y="6063"/>
                    </a:cubicBezTo>
                    <a:cubicBezTo>
                      <a:pt x="27046" y="5744"/>
                      <a:pt x="26310" y="5644"/>
                      <a:pt x="25487" y="5644"/>
                    </a:cubicBezTo>
                    <a:cubicBezTo>
                      <a:pt x="24074" y="5644"/>
                      <a:pt x="22408" y="5941"/>
                      <a:pt x="22408" y="5941"/>
                    </a:cubicBezTo>
                    <a:cubicBezTo>
                      <a:pt x="22408" y="5941"/>
                      <a:pt x="23410" y="2680"/>
                      <a:pt x="22733" y="2139"/>
                    </a:cubicBezTo>
                    <a:cubicBezTo>
                      <a:pt x="22657" y="2078"/>
                      <a:pt x="22543" y="2051"/>
                      <a:pt x="22403" y="2051"/>
                    </a:cubicBezTo>
                    <a:cubicBezTo>
                      <a:pt x="21298" y="2051"/>
                      <a:pt x="18498" y="3722"/>
                      <a:pt x="18498" y="3722"/>
                    </a:cubicBezTo>
                    <a:cubicBezTo>
                      <a:pt x="18498" y="3722"/>
                      <a:pt x="17578" y="28"/>
                      <a:pt x="16198" y="1"/>
                    </a:cubicBezTo>
                    <a:cubicBezTo>
                      <a:pt x="16195" y="1"/>
                      <a:pt x="16193" y="1"/>
                      <a:pt x="1619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2" name="Google Shape;3642;p19"/>
              <p:cNvSpPr/>
              <p:nvPr/>
            </p:nvSpPr>
            <p:spPr>
              <a:xfrm>
                <a:off x="4968925" y="3087975"/>
                <a:ext cx="598100" cy="561325"/>
              </a:xfrm>
              <a:custGeom>
                <a:rect b="b" l="l" r="r" t="t"/>
                <a:pathLst>
                  <a:path extrusionOk="0" h="22453" w="23924">
                    <a:moveTo>
                      <a:pt x="12001" y="0"/>
                    </a:moveTo>
                    <a:cubicBezTo>
                      <a:pt x="6687" y="0"/>
                      <a:pt x="1977" y="3875"/>
                      <a:pt x="1042" y="9359"/>
                    </a:cubicBezTo>
                    <a:cubicBezTo>
                      <a:pt x="1" y="15475"/>
                      <a:pt x="4033" y="21266"/>
                      <a:pt x="10068" y="22295"/>
                    </a:cubicBezTo>
                    <a:cubicBezTo>
                      <a:pt x="10691" y="22401"/>
                      <a:pt x="11311" y="22452"/>
                      <a:pt x="11923" y="22452"/>
                    </a:cubicBezTo>
                    <a:cubicBezTo>
                      <a:pt x="17237" y="22452"/>
                      <a:pt x="21947" y="18578"/>
                      <a:pt x="22882" y="13094"/>
                    </a:cubicBezTo>
                    <a:cubicBezTo>
                      <a:pt x="23924" y="6978"/>
                      <a:pt x="19878" y="1186"/>
                      <a:pt x="13856" y="158"/>
                    </a:cubicBezTo>
                    <a:cubicBezTo>
                      <a:pt x="13233" y="52"/>
                      <a:pt x="12613" y="0"/>
                      <a:pt x="1200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3" name="Google Shape;3643;p19"/>
              <p:cNvSpPr/>
              <p:nvPr/>
            </p:nvSpPr>
            <p:spPr>
              <a:xfrm>
                <a:off x="5000975" y="3263000"/>
                <a:ext cx="555125" cy="399250"/>
              </a:xfrm>
              <a:custGeom>
                <a:rect b="b" l="l" r="r" t="t"/>
                <a:pathLst>
                  <a:path extrusionOk="0" h="15970" w="22205">
                    <a:moveTo>
                      <a:pt x="21005" y="1"/>
                    </a:moveTo>
                    <a:cubicBezTo>
                      <a:pt x="20994" y="1"/>
                      <a:pt x="22204" y="3360"/>
                      <a:pt x="20883" y="7608"/>
                    </a:cubicBezTo>
                    <a:cubicBezTo>
                      <a:pt x="20165" y="9908"/>
                      <a:pt x="18853" y="12006"/>
                      <a:pt x="16904" y="13399"/>
                    </a:cubicBezTo>
                    <a:cubicBezTo>
                      <a:pt x="15061" y="14743"/>
                      <a:pt x="12859" y="15458"/>
                      <a:pt x="10597" y="15458"/>
                    </a:cubicBezTo>
                    <a:cubicBezTo>
                      <a:pt x="10534" y="15458"/>
                      <a:pt x="10472" y="15457"/>
                      <a:pt x="10409" y="15456"/>
                    </a:cubicBezTo>
                    <a:cubicBezTo>
                      <a:pt x="8190" y="15402"/>
                      <a:pt x="6025" y="14820"/>
                      <a:pt x="4212" y="13548"/>
                    </a:cubicBezTo>
                    <a:cubicBezTo>
                      <a:pt x="1763" y="11816"/>
                      <a:pt x="708" y="9705"/>
                      <a:pt x="58" y="7229"/>
                    </a:cubicBezTo>
                    <a:cubicBezTo>
                      <a:pt x="55" y="7213"/>
                      <a:pt x="51" y="7206"/>
                      <a:pt x="49" y="7206"/>
                    </a:cubicBezTo>
                    <a:lnTo>
                      <a:pt x="49" y="7206"/>
                    </a:lnTo>
                    <a:cubicBezTo>
                      <a:pt x="1" y="7206"/>
                      <a:pt x="312" y="10662"/>
                      <a:pt x="3103" y="13427"/>
                    </a:cubicBezTo>
                    <a:cubicBezTo>
                      <a:pt x="4753" y="15050"/>
                      <a:pt x="7162" y="15781"/>
                      <a:pt x="9476" y="15943"/>
                    </a:cubicBezTo>
                    <a:cubicBezTo>
                      <a:pt x="9732" y="15960"/>
                      <a:pt x="9989" y="15969"/>
                      <a:pt x="10245" y="15969"/>
                    </a:cubicBezTo>
                    <a:cubicBezTo>
                      <a:pt x="12407" y="15969"/>
                      <a:pt x="14538" y="15359"/>
                      <a:pt x="16377" y="14198"/>
                    </a:cubicBezTo>
                    <a:cubicBezTo>
                      <a:pt x="18582" y="12845"/>
                      <a:pt x="20274" y="10788"/>
                      <a:pt x="21180" y="8366"/>
                    </a:cubicBezTo>
                    <a:cubicBezTo>
                      <a:pt x="21830" y="6607"/>
                      <a:pt x="22046" y="4699"/>
                      <a:pt x="21789" y="2832"/>
                    </a:cubicBezTo>
                    <a:cubicBezTo>
                      <a:pt x="21654" y="1871"/>
                      <a:pt x="21397" y="924"/>
                      <a:pt x="21018" y="31"/>
                    </a:cubicBezTo>
                    <a:cubicBezTo>
                      <a:pt x="21010" y="11"/>
                      <a:pt x="21005" y="1"/>
                      <a:pt x="210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4" name="Google Shape;3644;p19"/>
              <p:cNvSpPr/>
              <p:nvPr/>
            </p:nvSpPr>
            <p:spPr>
              <a:xfrm>
                <a:off x="5371825" y="3108500"/>
                <a:ext cx="124500" cy="97425"/>
              </a:xfrm>
              <a:custGeom>
                <a:rect b="b" l="l" r="r" t="t"/>
                <a:pathLst>
                  <a:path extrusionOk="0" h="3897" w="4980">
                    <a:moveTo>
                      <a:pt x="0" y="0"/>
                    </a:moveTo>
                    <a:cubicBezTo>
                      <a:pt x="934" y="501"/>
                      <a:pt x="1827" y="1055"/>
                      <a:pt x="2679" y="1678"/>
                    </a:cubicBezTo>
                    <a:cubicBezTo>
                      <a:pt x="3545" y="2300"/>
                      <a:pt x="4330" y="3045"/>
                      <a:pt x="4980" y="3897"/>
                    </a:cubicBezTo>
                    <a:cubicBezTo>
                      <a:pt x="4980" y="3897"/>
                      <a:pt x="4682" y="2584"/>
                      <a:pt x="3031" y="1353"/>
                    </a:cubicBezTo>
                    <a:cubicBezTo>
                      <a:pt x="1367" y="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5" name="Google Shape;3645;p19"/>
              <p:cNvSpPr/>
              <p:nvPr/>
            </p:nvSpPr>
            <p:spPr>
              <a:xfrm>
                <a:off x="5146850" y="3098350"/>
                <a:ext cx="223475" cy="110575"/>
              </a:xfrm>
              <a:custGeom>
                <a:rect b="b" l="l" r="r" t="t"/>
                <a:pathLst>
                  <a:path extrusionOk="0" h="4423" w="8939">
                    <a:moveTo>
                      <a:pt x="4047" y="0"/>
                    </a:moveTo>
                    <a:cubicBezTo>
                      <a:pt x="4046" y="0"/>
                      <a:pt x="1286" y="623"/>
                      <a:pt x="488" y="1299"/>
                    </a:cubicBezTo>
                    <a:cubicBezTo>
                      <a:pt x="42" y="1691"/>
                      <a:pt x="1" y="2152"/>
                      <a:pt x="529" y="2463"/>
                    </a:cubicBezTo>
                    <a:cubicBezTo>
                      <a:pt x="813" y="2637"/>
                      <a:pt x="1265" y="2714"/>
                      <a:pt x="1738" y="2714"/>
                    </a:cubicBezTo>
                    <a:cubicBezTo>
                      <a:pt x="2144" y="2714"/>
                      <a:pt x="2566" y="2658"/>
                      <a:pt x="2910" y="2557"/>
                    </a:cubicBezTo>
                    <a:lnTo>
                      <a:pt x="2910" y="2557"/>
                    </a:lnTo>
                    <a:cubicBezTo>
                      <a:pt x="2450" y="3058"/>
                      <a:pt x="2179" y="3653"/>
                      <a:pt x="2680" y="4141"/>
                    </a:cubicBezTo>
                    <a:cubicBezTo>
                      <a:pt x="2887" y="4348"/>
                      <a:pt x="3134" y="4423"/>
                      <a:pt x="3384" y="4423"/>
                    </a:cubicBezTo>
                    <a:cubicBezTo>
                      <a:pt x="3722" y="4423"/>
                      <a:pt x="4067" y="4286"/>
                      <a:pt x="4331" y="4154"/>
                    </a:cubicBezTo>
                    <a:cubicBezTo>
                      <a:pt x="4683" y="4005"/>
                      <a:pt x="5007" y="3802"/>
                      <a:pt x="5292" y="3545"/>
                    </a:cubicBezTo>
                    <a:cubicBezTo>
                      <a:pt x="5292" y="3626"/>
                      <a:pt x="5305" y="3694"/>
                      <a:pt x="5332" y="3748"/>
                    </a:cubicBezTo>
                    <a:cubicBezTo>
                      <a:pt x="5468" y="4005"/>
                      <a:pt x="5819" y="4046"/>
                      <a:pt x="6063" y="4046"/>
                    </a:cubicBezTo>
                    <a:cubicBezTo>
                      <a:pt x="7687" y="4046"/>
                      <a:pt x="8607" y="2436"/>
                      <a:pt x="8931" y="1028"/>
                    </a:cubicBezTo>
                    <a:cubicBezTo>
                      <a:pt x="8938" y="1008"/>
                      <a:pt x="8938" y="998"/>
                      <a:pt x="8934" y="998"/>
                    </a:cubicBezTo>
                    <a:lnTo>
                      <a:pt x="8934" y="998"/>
                    </a:lnTo>
                    <a:cubicBezTo>
                      <a:pt x="8908" y="998"/>
                      <a:pt x="8728" y="1293"/>
                      <a:pt x="8498" y="1637"/>
                    </a:cubicBezTo>
                    <a:cubicBezTo>
                      <a:pt x="8228" y="2084"/>
                      <a:pt x="7917" y="2503"/>
                      <a:pt x="7565" y="2896"/>
                    </a:cubicBezTo>
                    <a:cubicBezTo>
                      <a:pt x="7375" y="3112"/>
                      <a:pt x="7172" y="3302"/>
                      <a:pt x="6942" y="3464"/>
                    </a:cubicBezTo>
                    <a:cubicBezTo>
                      <a:pt x="6784" y="3586"/>
                      <a:pt x="6603" y="3642"/>
                      <a:pt x="6411" y="3642"/>
                    </a:cubicBezTo>
                    <a:cubicBezTo>
                      <a:pt x="6390" y="3642"/>
                      <a:pt x="6368" y="3641"/>
                      <a:pt x="6347" y="3640"/>
                    </a:cubicBezTo>
                    <a:cubicBezTo>
                      <a:pt x="5792" y="3464"/>
                      <a:pt x="6591" y="2192"/>
                      <a:pt x="6753" y="1976"/>
                    </a:cubicBezTo>
                    <a:cubicBezTo>
                      <a:pt x="6929" y="1759"/>
                      <a:pt x="7186" y="1489"/>
                      <a:pt x="7145" y="1489"/>
                    </a:cubicBezTo>
                    <a:cubicBezTo>
                      <a:pt x="7091" y="1489"/>
                      <a:pt x="6631" y="1678"/>
                      <a:pt x="6144" y="2057"/>
                    </a:cubicBezTo>
                    <a:cubicBezTo>
                      <a:pt x="5806" y="2314"/>
                      <a:pt x="5495" y="2598"/>
                      <a:pt x="5197" y="2896"/>
                    </a:cubicBezTo>
                    <a:cubicBezTo>
                      <a:pt x="4926" y="3153"/>
                      <a:pt x="4642" y="3396"/>
                      <a:pt x="4344" y="3613"/>
                    </a:cubicBezTo>
                    <a:lnTo>
                      <a:pt x="3925" y="3911"/>
                    </a:lnTo>
                    <a:cubicBezTo>
                      <a:pt x="3803" y="3978"/>
                      <a:pt x="3668" y="4005"/>
                      <a:pt x="3573" y="4059"/>
                    </a:cubicBezTo>
                    <a:cubicBezTo>
                      <a:pt x="3580" y="4058"/>
                      <a:pt x="3585" y="4058"/>
                      <a:pt x="3591" y="4058"/>
                    </a:cubicBezTo>
                    <a:cubicBezTo>
                      <a:pt x="3624" y="4058"/>
                      <a:pt x="3632" y="4081"/>
                      <a:pt x="3615" y="4081"/>
                    </a:cubicBezTo>
                    <a:cubicBezTo>
                      <a:pt x="3607" y="4081"/>
                      <a:pt x="3593" y="4075"/>
                      <a:pt x="3573" y="4059"/>
                    </a:cubicBezTo>
                    <a:lnTo>
                      <a:pt x="3546" y="4059"/>
                    </a:lnTo>
                    <a:cubicBezTo>
                      <a:pt x="3424" y="3951"/>
                      <a:pt x="3343" y="3816"/>
                      <a:pt x="3303" y="3667"/>
                    </a:cubicBezTo>
                    <a:cubicBezTo>
                      <a:pt x="3221" y="3315"/>
                      <a:pt x="3397" y="2990"/>
                      <a:pt x="3600" y="2720"/>
                    </a:cubicBezTo>
                    <a:cubicBezTo>
                      <a:pt x="3898" y="2314"/>
                      <a:pt x="4250" y="1976"/>
                      <a:pt x="4669" y="1705"/>
                    </a:cubicBezTo>
                    <a:cubicBezTo>
                      <a:pt x="4818" y="1583"/>
                      <a:pt x="5481" y="1231"/>
                      <a:pt x="5413" y="1218"/>
                    </a:cubicBezTo>
                    <a:cubicBezTo>
                      <a:pt x="5411" y="1217"/>
                      <a:pt x="5407" y="1217"/>
                      <a:pt x="5401" y="1217"/>
                    </a:cubicBezTo>
                    <a:cubicBezTo>
                      <a:pt x="5284" y="1217"/>
                      <a:pt x="4579" y="1364"/>
                      <a:pt x="4060" y="1610"/>
                    </a:cubicBezTo>
                    <a:cubicBezTo>
                      <a:pt x="3519" y="1854"/>
                      <a:pt x="3357" y="2016"/>
                      <a:pt x="2978" y="2165"/>
                    </a:cubicBezTo>
                    <a:cubicBezTo>
                      <a:pt x="2745" y="2260"/>
                      <a:pt x="2285" y="2438"/>
                      <a:pt x="1846" y="2438"/>
                    </a:cubicBezTo>
                    <a:cubicBezTo>
                      <a:pt x="1598" y="2438"/>
                      <a:pt x="1356" y="2381"/>
                      <a:pt x="1165" y="2219"/>
                    </a:cubicBezTo>
                    <a:cubicBezTo>
                      <a:pt x="285" y="1448"/>
                      <a:pt x="2382" y="704"/>
                      <a:pt x="2856" y="541"/>
                    </a:cubicBezTo>
                    <a:cubicBezTo>
                      <a:pt x="3330" y="365"/>
                      <a:pt x="4047" y="0"/>
                      <a:pt x="40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6" name="Google Shape;3646;p19"/>
              <p:cNvSpPr/>
              <p:nvPr/>
            </p:nvSpPr>
            <p:spPr>
              <a:xfrm>
                <a:off x="5238525" y="3345450"/>
                <a:ext cx="75525" cy="46700"/>
              </a:xfrm>
              <a:custGeom>
                <a:rect b="b" l="l" r="r" t="t"/>
                <a:pathLst>
                  <a:path extrusionOk="0" h="1868" w="3021">
                    <a:moveTo>
                      <a:pt x="187" y="0"/>
                    </a:moveTo>
                    <a:cubicBezTo>
                      <a:pt x="148" y="0"/>
                      <a:pt x="114" y="22"/>
                      <a:pt x="109" y="75"/>
                    </a:cubicBezTo>
                    <a:cubicBezTo>
                      <a:pt x="1" y="697"/>
                      <a:pt x="272" y="1333"/>
                      <a:pt x="799" y="1672"/>
                    </a:cubicBezTo>
                    <a:cubicBezTo>
                      <a:pt x="1028" y="1803"/>
                      <a:pt x="1280" y="1867"/>
                      <a:pt x="1529" y="1867"/>
                    </a:cubicBezTo>
                    <a:cubicBezTo>
                      <a:pt x="1868" y="1867"/>
                      <a:pt x="2204" y="1749"/>
                      <a:pt x="2477" y="1523"/>
                    </a:cubicBezTo>
                    <a:cubicBezTo>
                      <a:pt x="2761" y="1279"/>
                      <a:pt x="2937" y="954"/>
                      <a:pt x="3005" y="603"/>
                    </a:cubicBezTo>
                    <a:cubicBezTo>
                      <a:pt x="3021" y="522"/>
                      <a:pt x="2955" y="470"/>
                      <a:pt x="2894" y="470"/>
                    </a:cubicBezTo>
                    <a:cubicBezTo>
                      <a:pt x="2852" y="470"/>
                      <a:pt x="2813" y="494"/>
                      <a:pt x="2802" y="549"/>
                    </a:cubicBezTo>
                    <a:cubicBezTo>
                      <a:pt x="2753" y="1234"/>
                      <a:pt x="2183" y="1743"/>
                      <a:pt x="1523" y="1743"/>
                    </a:cubicBezTo>
                    <a:cubicBezTo>
                      <a:pt x="1454" y="1743"/>
                      <a:pt x="1384" y="1737"/>
                      <a:pt x="1313" y="1726"/>
                    </a:cubicBezTo>
                    <a:cubicBezTo>
                      <a:pt x="569" y="1604"/>
                      <a:pt x="109" y="860"/>
                      <a:pt x="312" y="129"/>
                    </a:cubicBezTo>
                    <a:cubicBezTo>
                      <a:pt x="320" y="55"/>
                      <a:pt x="248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7" name="Google Shape;3647;p19"/>
              <p:cNvSpPr/>
              <p:nvPr/>
            </p:nvSpPr>
            <p:spPr>
              <a:xfrm>
                <a:off x="5419175" y="3394775"/>
                <a:ext cx="25650" cy="21500"/>
              </a:xfrm>
              <a:custGeom>
                <a:rect b="b" l="l" r="r" t="t"/>
                <a:pathLst>
                  <a:path extrusionOk="0" h="860" w="1026">
                    <a:moveTo>
                      <a:pt x="552" y="1"/>
                    </a:moveTo>
                    <a:cubicBezTo>
                      <a:pt x="471" y="1"/>
                      <a:pt x="388" y="24"/>
                      <a:pt x="312" y="77"/>
                    </a:cubicBezTo>
                    <a:cubicBezTo>
                      <a:pt x="1" y="294"/>
                      <a:pt x="109" y="781"/>
                      <a:pt x="474" y="849"/>
                    </a:cubicBezTo>
                    <a:cubicBezTo>
                      <a:pt x="504" y="856"/>
                      <a:pt x="534" y="859"/>
                      <a:pt x="564" y="859"/>
                    </a:cubicBezTo>
                    <a:cubicBezTo>
                      <a:pt x="761" y="859"/>
                      <a:pt x="939" y="710"/>
                      <a:pt x="975" y="510"/>
                    </a:cubicBezTo>
                    <a:cubicBezTo>
                      <a:pt x="1026" y="225"/>
                      <a:pt x="800" y="1"/>
                      <a:pt x="5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8" name="Google Shape;3648;p19"/>
              <p:cNvSpPr/>
              <p:nvPr/>
            </p:nvSpPr>
            <p:spPr>
              <a:xfrm>
                <a:off x="5480075" y="3400925"/>
                <a:ext cx="23350" cy="21575"/>
              </a:xfrm>
              <a:custGeom>
                <a:rect b="b" l="l" r="r" t="t"/>
                <a:pathLst>
                  <a:path extrusionOk="0" h="863" w="934">
                    <a:moveTo>
                      <a:pt x="466" y="1"/>
                    </a:moveTo>
                    <a:cubicBezTo>
                      <a:pt x="265" y="1"/>
                      <a:pt x="89" y="141"/>
                      <a:pt x="41" y="346"/>
                    </a:cubicBezTo>
                    <a:cubicBezTo>
                      <a:pt x="0" y="576"/>
                      <a:pt x="162" y="806"/>
                      <a:pt x="393" y="860"/>
                    </a:cubicBezTo>
                    <a:cubicBezTo>
                      <a:pt x="411" y="862"/>
                      <a:pt x="429" y="863"/>
                      <a:pt x="446" y="863"/>
                    </a:cubicBezTo>
                    <a:cubicBezTo>
                      <a:pt x="657" y="863"/>
                      <a:pt x="855" y="719"/>
                      <a:pt x="880" y="495"/>
                    </a:cubicBezTo>
                    <a:cubicBezTo>
                      <a:pt x="934" y="264"/>
                      <a:pt x="785" y="34"/>
                      <a:pt x="541" y="7"/>
                    </a:cubicBezTo>
                    <a:cubicBezTo>
                      <a:pt x="516" y="3"/>
                      <a:pt x="491" y="1"/>
                      <a:pt x="46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9" name="Google Shape;3649;p19"/>
              <p:cNvSpPr/>
              <p:nvPr/>
            </p:nvSpPr>
            <p:spPr>
              <a:xfrm>
                <a:off x="5456975" y="3373775"/>
                <a:ext cx="22775" cy="20300"/>
              </a:xfrm>
              <a:custGeom>
                <a:rect b="b" l="l" r="r" t="t"/>
                <a:pathLst>
                  <a:path extrusionOk="0" h="812" w="911">
                    <a:moveTo>
                      <a:pt x="428" y="0"/>
                    </a:moveTo>
                    <a:cubicBezTo>
                      <a:pt x="231" y="0"/>
                      <a:pt x="55" y="149"/>
                      <a:pt x="31" y="349"/>
                    </a:cubicBezTo>
                    <a:cubicBezTo>
                      <a:pt x="0" y="642"/>
                      <a:pt x="228" y="812"/>
                      <a:pt x="455" y="812"/>
                    </a:cubicBezTo>
                    <a:cubicBezTo>
                      <a:pt x="627" y="812"/>
                      <a:pt x="798" y="714"/>
                      <a:pt x="856" y="498"/>
                    </a:cubicBezTo>
                    <a:cubicBezTo>
                      <a:pt x="911" y="268"/>
                      <a:pt x="762" y="38"/>
                      <a:pt x="518" y="11"/>
                    </a:cubicBezTo>
                    <a:cubicBezTo>
                      <a:pt x="488" y="4"/>
                      <a:pt x="458" y="0"/>
                      <a:pt x="4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0" name="Google Shape;3650;p19"/>
              <p:cNvSpPr/>
              <p:nvPr/>
            </p:nvSpPr>
            <p:spPr>
              <a:xfrm>
                <a:off x="5450625" y="3419400"/>
                <a:ext cx="25075" cy="21125"/>
              </a:xfrm>
              <a:custGeom>
                <a:rect b="b" l="l" r="r" t="t"/>
                <a:pathLst>
                  <a:path extrusionOk="0" h="845" w="1003">
                    <a:moveTo>
                      <a:pt x="539" y="1"/>
                    </a:moveTo>
                    <a:cubicBezTo>
                      <a:pt x="457" y="1"/>
                      <a:pt x="374" y="25"/>
                      <a:pt x="299" y="80"/>
                    </a:cubicBezTo>
                    <a:cubicBezTo>
                      <a:pt x="1" y="297"/>
                      <a:pt x="96" y="770"/>
                      <a:pt x="461" y="838"/>
                    </a:cubicBezTo>
                    <a:cubicBezTo>
                      <a:pt x="485" y="842"/>
                      <a:pt x="508" y="844"/>
                      <a:pt x="532" y="844"/>
                    </a:cubicBezTo>
                    <a:cubicBezTo>
                      <a:pt x="734" y="844"/>
                      <a:pt x="913" y="692"/>
                      <a:pt x="962" y="486"/>
                    </a:cubicBezTo>
                    <a:cubicBezTo>
                      <a:pt x="1002" y="213"/>
                      <a:pt x="778" y="1"/>
                      <a:pt x="5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1" name="Google Shape;3651;p19"/>
              <p:cNvSpPr/>
              <p:nvPr/>
            </p:nvSpPr>
            <p:spPr>
              <a:xfrm>
                <a:off x="5050450" y="3398900"/>
                <a:ext cx="23025" cy="21325"/>
              </a:xfrm>
              <a:custGeom>
                <a:rect b="b" l="l" r="r" t="t"/>
                <a:pathLst>
                  <a:path extrusionOk="0" h="853" w="921">
                    <a:moveTo>
                      <a:pt x="471" y="1"/>
                    </a:moveTo>
                    <a:cubicBezTo>
                      <a:pt x="269" y="1"/>
                      <a:pt x="91" y="153"/>
                      <a:pt x="55" y="359"/>
                    </a:cubicBezTo>
                    <a:cubicBezTo>
                      <a:pt x="1" y="589"/>
                      <a:pt x="163" y="819"/>
                      <a:pt x="393" y="846"/>
                    </a:cubicBezTo>
                    <a:cubicBezTo>
                      <a:pt x="417" y="850"/>
                      <a:pt x="441" y="852"/>
                      <a:pt x="464" y="852"/>
                    </a:cubicBezTo>
                    <a:cubicBezTo>
                      <a:pt x="668" y="852"/>
                      <a:pt x="856" y="701"/>
                      <a:pt x="880" y="494"/>
                    </a:cubicBezTo>
                    <a:cubicBezTo>
                      <a:pt x="921" y="264"/>
                      <a:pt x="772" y="48"/>
                      <a:pt x="542" y="7"/>
                    </a:cubicBezTo>
                    <a:cubicBezTo>
                      <a:pt x="518" y="3"/>
                      <a:pt x="494" y="1"/>
                      <a:pt x="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2" name="Google Shape;3652;p19"/>
              <p:cNvSpPr/>
              <p:nvPr/>
            </p:nvSpPr>
            <p:spPr>
              <a:xfrm>
                <a:off x="5085625" y="3377600"/>
                <a:ext cx="23025" cy="21650"/>
              </a:xfrm>
              <a:custGeom>
                <a:rect b="b" l="l" r="r" t="t"/>
                <a:pathLst>
                  <a:path extrusionOk="0" h="866" w="921">
                    <a:moveTo>
                      <a:pt x="471" y="1"/>
                    </a:moveTo>
                    <a:cubicBezTo>
                      <a:pt x="267" y="1"/>
                      <a:pt x="79" y="154"/>
                      <a:pt x="55" y="372"/>
                    </a:cubicBezTo>
                    <a:cubicBezTo>
                      <a:pt x="1" y="602"/>
                      <a:pt x="150" y="819"/>
                      <a:pt x="393" y="859"/>
                    </a:cubicBezTo>
                    <a:cubicBezTo>
                      <a:pt x="419" y="864"/>
                      <a:pt x="444" y="866"/>
                      <a:pt x="469" y="866"/>
                    </a:cubicBezTo>
                    <a:cubicBezTo>
                      <a:pt x="669" y="866"/>
                      <a:pt x="844" y="726"/>
                      <a:pt x="880" y="521"/>
                    </a:cubicBezTo>
                    <a:cubicBezTo>
                      <a:pt x="921" y="291"/>
                      <a:pt x="772" y="61"/>
                      <a:pt x="542" y="7"/>
                    </a:cubicBezTo>
                    <a:cubicBezTo>
                      <a:pt x="518" y="3"/>
                      <a:pt x="495" y="1"/>
                      <a:pt x="4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3" name="Google Shape;3653;p19"/>
              <p:cNvSpPr/>
              <p:nvPr/>
            </p:nvSpPr>
            <p:spPr>
              <a:xfrm>
                <a:off x="5081575" y="3423150"/>
                <a:ext cx="23025" cy="21775"/>
              </a:xfrm>
              <a:custGeom>
                <a:rect b="b" l="l" r="r" t="t"/>
                <a:pathLst>
                  <a:path extrusionOk="0" h="871" w="921">
                    <a:moveTo>
                      <a:pt x="439" y="1"/>
                    </a:moveTo>
                    <a:cubicBezTo>
                      <a:pt x="244" y="1"/>
                      <a:pt x="76" y="150"/>
                      <a:pt x="41" y="350"/>
                    </a:cubicBezTo>
                    <a:cubicBezTo>
                      <a:pt x="0" y="580"/>
                      <a:pt x="149" y="810"/>
                      <a:pt x="379" y="864"/>
                    </a:cubicBezTo>
                    <a:cubicBezTo>
                      <a:pt x="404" y="868"/>
                      <a:pt x="429" y="870"/>
                      <a:pt x="454" y="870"/>
                    </a:cubicBezTo>
                    <a:cubicBezTo>
                      <a:pt x="666" y="870"/>
                      <a:pt x="842" y="717"/>
                      <a:pt x="866" y="499"/>
                    </a:cubicBezTo>
                    <a:cubicBezTo>
                      <a:pt x="921" y="269"/>
                      <a:pt x="772" y="52"/>
                      <a:pt x="528" y="11"/>
                    </a:cubicBezTo>
                    <a:cubicBezTo>
                      <a:pt x="498" y="4"/>
                      <a:pt x="468" y="1"/>
                      <a:pt x="4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4" name="Google Shape;3654;p19"/>
              <p:cNvSpPr/>
              <p:nvPr/>
            </p:nvSpPr>
            <p:spPr>
              <a:xfrm>
                <a:off x="5110000" y="3405225"/>
                <a:ext cx="23025" cy="21350"/>
              </a:xfrm>
              <a:custGeom>
                <a:rect b="b" l="l" r="r" t="t"/>
                <a:pathLst>
                  <a:path extrusionOk="0" h="854" w="921">
                    <a:moveTo>
                      <a:pt x="433" y="0"/>
                    </a:moveTo>
                    <a:cubicBezTo>
                      <a:pt x="238" y="0"/>
                      <a:pt x="64" y="140"/>
                      <a:pt x="41" y="350"/>
                    </a:cubicBezTo>
                    <a:cubicBezTo>
                      <a:pt x="0" y="580"/>
                      <a:pt x="149" y="796"/>
                      <a:pt x="379" y="850"/>
                    </a:cubicBezTo>
                    <a:cubicBezTo>
                      <a:pt x="397" y="852"/>
                      <a:pt x="415" y="853"/>
                      <a:pt x="433" y="853"/>
                    </a:cubicBezTo>
                    <a:cubicBezTo>
                      <a:pt x="644" y="853"/>
                      <a:pt x="843" y="710"/>
                      <a:pt x="893" y="498"/>
                    </a:cubicBezTo>
                    <a:cubicBezTo>
                      <a:pt x="920" y="255"/>
                      <a:pt x="771" y="38"/>
                      <a:pt x="528" y="11"/>
                    </a:cubicBezTo>
                    <a:cubicBezTo>
                      <a:pt x="496" y="4"/>
                      <a:pt x="464" y="0"/>
                      <a:pt x="4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5" name="Google Shape;3655;p19"/>
              <p:cNvSpPr/>
              <p:nvPr/>
            </p:nvSpPr>
            <p:spPr>
              <a:xfrm>
                <a:off x="5158700" y="3255300"/>
                <a:ext cx="215850" cy="50525"/>
              </a:xfrm>
              <a:custGeom>
                <a:rect b="b" l="l" r="r" t="t"/>
                <a:pathLst>
                  <a:path extrusionOk="0" h="2021" w="8634">
                    <a:moveTo>
                      <a:pt x="3785" y="1"/>
                    </a:moveTo>
                    <a:cubicBezTo>
                      <a:pt x="2552" y="1"/>
                      <a:pt x="1250" y="222"/>
                      <a:pt x="258" y="907"/>
                    </a:cubicBezTo>
                    <a:cubicBezTo>
                      <a:pt x="68" y="1029"/>
                      <a:pt x="1" y="1286"/>
                      <a:pt x="109" y="1489"/>
                    </a:cubicBezTo>
                    <a:cubicBezTo>
                      <a:pt x="180" y="1623"/>
                      <a:pt x="317" y="1698"/>
                      <a:pt x="461" y="1698"/>
                    </a:cubicBezTo>
                    <a:cubicBezTo>
                      <a:pt x="534" y="1698"/>
                      <a:pt x="609" y="1679"/>
                      <a:pt x="677" y="1638"/>
                    </a:cubicBezTo>
                    <a:cubicBezTo>
                      <a:pt x="1580" y="1028"/>
                      <a:pt x="2747" y="855"/>
                      <a:pt x="3826" y="855"/>
                    </a:cubicBezTo>
                    <a:cubicBezTo>
                      <a:pt x="3992" y="855"/>
                      <a:pt x="4156" y="859"/>
                      <a:pt x="4317" y="866"/>
                    </a:cubicBezTo>
                    <a:cubicBezTo>
                      <a:pt x="5521" y="907"/>
                      <a:pt x="6942" y="1178"/>
                      <a:pt x="7957" y="1963"/>
                    </a:cubicBezTo>
                    <a:cubicBezTo>
                      <a:pt x="8006" y="2003"/>
                      <a:pt x="8068" y="2021"/>
                      <a:pt x="8134" y="2021"/>
                    </a:cubicBezTo>
                    <a:cubicBezTo>
                      <a:pt x="8287" y="2021"/>
                      <a:pt x="8459" y="1927"/>
                      <a:pt x="8525" y="1814"/>
                    </a:cubicBezTo>
                    <a:cubicBezTo>
                      <a:pt x="8633" y="1597"/>
                      <a:pt x="8566" y="1340"/>
                      <a:pt x="8376" y="1218"/>
                    </a:cubicBezTo>
                    <a:cubicBezTo>
                      <a:pt x="7240" y="366"/>
                      <a:pt x="5711" y="82"/>
                      <a:pt x="4317" y="14"/>
                    </a:cubicBezTo>
                    <a:cubicBezTo>
                      <a:pt x="4142" y="5"/>
                      <a:pt x="3964" y="1"/>
                      <a:pt x="378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6" name="Google Shape;3656;p19"/>
              <p:cNvSpPr/>
              <p:nvPr/>
            </p:nvSpPr>
            <p:spPr>
              <a:xfrm>
                <a:off x="4951675" y="3149425"/>
                <a:ext cx="245275" cy="249675"/>
              </a:xfrm>
              <a:custGeom>
                <a:rect b="b" l="l" r="r" t="t"/>
                <a:pathLst>
                  <a:path extrusionOk="0" h="9987" w="9811">
                    <a:moveTo>
                      <a:pt x="3600" y="0"/>
                    </a:moveTo>
                    <a:cubicBezTo>
                      <a:pt x="1611" y="0"/>
                      <a:pt x="1" y="1556"/>
                      <a:pt x="28" y="3478"/>
                    </a:cubicBezTo>
                    <a:lnTo>
                      <a:pt x="68" y="6495"/>
                    </a:lnTo>
                    <a:cubicBezTo>
                      <a:pt x="82" y="8430"/>
                      <a:pt x="1719" y="9986"/>
                      <a:pt x="3708" y="9986"/>
                    </a:cubicBezTo>
                    <a:lnTo>
                      <a:pt x="6211" y="9986"/>
                    </a:lnTo>
                    <a:cubicBezTo>
                      <a:pt x="8200" y="9986"/>
                      <a:pt x="9811" y="8430"/>
                      <a:pt x="9770" y="6536"/>
                    </a:cubicBezTo>
                    <a:lnTo>
                      <a:pt x="9743" y="3491"/>
                    </a:lnTo>
                    <a:cubicBezTo>
                      <a:pt x="9729" y="1583"/>
                      <a:pt x="8079" y="27"/>
                      <a:pt x="610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7" name="Google Shape;3657;p19"/>
              <p:cNvSpPr/>
              <p:nvPr/>
            </p:nvSpPr>
            <p:spPr>
              <a:xfrm>
                <a:off x="4983475" y="3181225"/>
                <a:ext cx="181350" cy="185425"/>
              </a:xfrm>
              <a:custGeom>
                <a:rect b="b" l="l" r="r" t="t"/>
                <a:pathLst>
                  <a:path extrusionOk="0" h="7417" w="7254">
                    <a:moveTo>
                      <a:pt x="2666" y="0"/>
                    </a:moveTo>
                    <a:cubicBezTo>
                      <a:pt x="1178" y="0"/>
                      <a:pt x="0" y="1150"/>
                      <a:pt x="14" y="2571"/>
                    </a:cubicBezTo>
                    <a:lnTo>
                      <a:pt x="41" y="4817"/>
                    </a:lnTo>
                    <a:cubicBezTo>
                      <a:pt x="81" y="6262"/>
                      <a:pt x="1259" y="7416"/>
                      <a:pt x="2697" y="7416"/>
                    </a:cubicBezTo>
                    <a:cubicBezTo>
                      <a:pt x="2714" y="7416"/>
                      <a:pt x="2731" y="7416"/>
                      <a:pt x="2747" y="7415"/>
                    </a:cubicBezTo>
                    <a:lnTo>
                      <a:pt x="4601" y="7415"/>
                    </a:lnTo>
                    <a:cubicBezTo>
                      <a:pt x="4626" y="7416"/>
                      <a:pt x="4650" y="7416"/>
                      <a:pt x="4674" y="7416"/>
                    </a:cubicBezTo>
                    <a:cubicBezTo>
                      <a:pt x="6089" y="7416"/>
                      <a:pt x="7253" y="6268"/>
                      <a:pt x="7253" y="4844"/>
                    </a:cubicBezTo>
                    <a:lnTo>
                      <a:pt x="7213" y="2585"/>
                    </a:lnTo>
                    <a:cubicBezTo>
                      <a:pt x="7199" y="1164"/>
                      <a:pt x="5995" y="14"/>
                      <a:pt x="450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8" name="Google Shape;3658;p19"/>
              <p:cNvSpPr/>
              <p:nvPr/>
            </p:nvSpPr>
            <p:spPr>
              <a:xfrm>
                <a:off x="5338675" y="3150425"/>
                <a:ext cx="244600" cy="249350"/>
              </a:xfrm>
              <a:custGeom>
                <a:rect b="b" l="l" r="r" t="t"/>
                <a:pathLst>
                  <a:path extrusionOk="0" h="9974" w="9784">
                    <a:moveTo>
                      <a:pt x="3586" y="1"/>
                    </a:moveTo>
                    <a:cubicBezTo>
                      <a:pt x="1597" y="1"/>
                      <a:pt x="0" y="1557"/>
                      <a:pt x="14" y="3465"/>
                    </a:cubicBezTo>
                    <a:lnTo>
                      <a:pt x="41" y="6496"/>
                    </a:lnTo>
                    <a:cubicBezTo>
                      <a:pt x="81" y="8417"/>
                      <a:pt x="1705" y="9973"/>
                      <a:pt x="3694" y="9973"/>
                    </a:cubicBezTo>
                    <a:lnTo>
                      <a:pt x="6197" y="9973"/>
                    </a:lnTo>
                    <a:cubicBezTo>
                      <a:pt x="8200" y="9973"/>
                      <a:pt x="9783" y="8417"/>
                      <a:pt x="9770" y="6523"/>
                    </a:cubicBezTo>
                    <a:lnTo>
                      <a:pt x="9742" y="3478"/>
                    </a:lnTo>
                    <a:cubicBezTo>
                      <a:pt x="9715" y="1570"/>
                      <a:pt x="8078" y="1"/>
                      <a:pt x="608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9" name="Google Shape;3659;p19"/>
              <p:cNvSpPr/>
              <p:nvPr/>
            </p:nvSpPr>
            <p:spPr>
              <a:xfrm>
                <a:off x="5370800" y="3182225"/>
                <a:ext cx="181350" cy="185125"/>
              </a:xfrm>
              <a:custGeom>
                <a:rect b="b" l="l" r="r" t="t"/>
                <a:pathLst>
                  <a:path extrusionOk="0" h="7405" w="7254">
                    <a:moveTo>
                      <a:pt x="2653" y="1"/>
                    </a:moveTo>
                    <a:cubicBezTo>
                      <a:pt x="1178" y="1"/>
                      <a:pt x="1" y="1151"/>
                      <a:pt x="14" y="2572"/>
                    </a:cubicBezTo>
                    <a:lnTo>
                      <a:pt x="14" y="4818"/>
                    </a:lnTo>
                    <a:cubicBezTo>
                      <a:pt x="28" y="6252"/>
                      <a:pt x="1245" y="7402"/>
                      <a:pt x="2720" y="7402"/>
                    </a:cubicBezTo>
                    <a:lnTo>
                      <a:pt x="4574" y="7402"/>
                    </a:lnTo>
                    <a:cubicBezTo>
                      <a:pt x="4607" y="7403"/>
                      <a:pt x="4639" y="7404"/>
                      <a:pt x="4672" y="7404"/>
                    </a:cubicBezTo>
                    <a:cubicBezTo>
                      <a:pt x="6089" y="7404"/>
                      <a:pt x="7240" y="6260"/>
                      <a:pt x="7253" y="4831"/>
                    </a:cubicBezTo>
                    <a:lnTo>
                      <a:pt x="7213" y="2585"/>
                    </a:lnTo>
                    <a:cubicBezTo>
                      <a:pt x="7199" y="1164"/>
                      <a:pt x="5995" y="14"/>
                      <a:pt x="450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0" name="Google Shape;3660;p19"/>
              <p:cNvSpPr/>
              <p:nvPr/>
            </p:nvSpPr>
            <p:spPr>
              <a:xfrm>
                <a:off x="4788275" y="3737875"/>
                <a:ext cx="119450" cy="130850"/>
              </a:xfrm>
              <a:custGeom>
                <a:rect b="b" l="l" r="r" t="t"/>
                <a:pathLst>
                  <a:path extrusionOk="0" h="5234" w="4778">
                    <a:moveTo>
                      <a:pt x="2579" y="1195"/>
                    </a:moveTo>
                    <a:cubicBezTo>
                      <a:pt x="2622" y="1195"/>
                      <a:pt x="2666" y="1200"/>
                      <a:pt x="2707" y="1211"/>
                    </a:cubicBezTo>
                    <a:cubicBezTo>
                      <a:pt x="2815" y="1224"/>
                      <a:pt x="2924" y="1265"/>
                      <a:pt x="3018" y="1332"/>
                    </a:cubicBezTo>
                    <a:cubicBezTo>
                      <a:pt x="3100" y="1400"/>
                      <a:pt x="3154" y="1508"/>
                      <a:pt x="3167" y="1616"/>
                    </a:cubicBezTo>
                    <a:cubicBezTo>
                      <a:pt x="3208" y="1779"/>
                      <a:pt x="3208" y="1941"/>
                      <a:pt x="3167" y="2104"/>
                    </a:cubicBezTo>
                    <a:lnTo>
                      <a:pt x="3018" y="2983"/>
                    </a:lnTo>
                    <a:lnTo>
                      <a:pt x="1814" y="2767"/>
                    </a:lnTo>
                    <a:lnTo>
                      <a:pt x="1963" y="1928"/>
                    </a:lnTo>
                    <a:cubicBezTo>
                      <a:pt x="1977" y="1698"/>
                      <a:pt x="2071" y="1481"/>
                      <a:pt x="2220" y="1319"/>
                    </a:cubicBezTo>
                    <a:cubicBezTo>
                      <a:pt x="2321" y="1238"/>
                      <a:pt x="2452" y="1195"/>
                      <a:pt x="2579" y="1195"/>
                    </a:cubicBezTo>
                    <a:close/>
                    <a:moveTo>
                      <a:pt x="2564" y="1"/>
                    </a:moveTo>
                    <a:cubicBezTo>
                      <a:pt x="2513" y="1"/>
                      <a:pt x="2461" y="2"/>
                      <a:pt x="2410" y="6"/>
                    </a:cubicBezTo>
                    <a:cubicBezTo>
                      <a:pt x="2220" y="20"/>
                      <a:pt x="2044" y="60"/>
                      <a:pt x="1868" y="115"/>
                    </a:cubicBezTo>
                    <a:cubicBezTo>
                      <a:pt x="1665" y="169"/>
                      <a:pt x="1489" y="250"/>
                      <a:pt x="1327" y="358"/>
                    </a:cubicBezTo>
                    <a:cubicBezTo>
                      <a:pt x="1138" y="493"/>
                      <a:pt x="975" y="642"/>
                      <a:pt x="840" y="805"/>
                    </a:cubicBezTo>
                    <a:cubicBezTo>
                      <a:pt x="664" y="1008"/>
                      <a:pt x="529" y="1224"/>
                      <a:pt x="420" y="1468"/>
                    </a:cubicBezTo>
                    <a:cubicBezTo>
                      <a:pt x="299" y="1738"/>
                      <a:pt x="217" y="2036"/>
                      <a:pt x="177" y="2347"/>
                    </a:cubicBezTo>
                    <a:cubicBezTo>
                      <a:pt x="109" y="2740"/>
                      <a:pt x="55" y="3037"/>
                      <a:pt x="42" y="3294"/>
                    </a:cubicBezTo>
                    <a:cubicBezTo>
                      <a:pt x="15" y="3511"/>
                      <a:pt x="1" y="3727"/>
                      <a:pt x="1" y="3944"/>
                    </a:cubicBezTo>
                    <a:cubicBezTo>
                      <a:pt x="1" y="4093"/>
                      <a:pt x="15" y="4242"/>
                      <a:pt x="69" y="4377"/>
                    </a:cubicBezTo>
                    <a:cubicBezTo>
                      <a:pt x="123" y="4472"/>
                      <a:pt x="190" y="4539"/>
                      <a:pt x="272" y="4593"/>
                    </a:cubicBezTo>
                    <a:cubicBezTo>
                      <a:pt x="366" y="4661"/>
                      <a:pt x="475" y="4702"/>
                      <a:pt x="596" y="4715"/>
                    </a:cubicBezTo>
                    <a:cubicBezTo>
                      <a:pt x="685" y="4736"/>
                      <a:pt x="776" y="4747"/>
                      <a:pt x="866" y="4747"/>
                    </a:cubicBezTo>
                    <a:cubicBezTo>
                      <a:pt x="1010" y="4747"/>
                      <a:pt x="1153" y="4719"/>
                      <a:pt x="1286" y="4661"/>
                    </a:cubicBezTo>
                    <a:cubicBezTo>
                      <a:pt x="1449" y="4539"/>
                      <a:pt x="1557" y="4350"/>
                      <a:pt x="1584" y="4147"/>
                    </a:cubicBezTo>
                    <a:lnTo>
                      <a:pt x="1652" y="3768"/>
                    </a:lnTo>
                    <a:lnTo>
                      <a:pt x="2843" y="3971"/>
                    </a:lnTo>
                    <a:lnTo>
                      <a:pt x="2775" y="4350"/>
                    </a:lnTo>
                    <a:cubicBezTo>
                      <a:pt x="2721" y="4553"/>
                      <a:pt x="2761" y="4769"/>
                      <a:pt x="2883" y="4932"/>
                    </a:cubicBezTo>
                    <a:cubicBezTo>
                      <a:pt x="2978" y="5067"/>
                      <a:pt x="3208" y="5162"/>
                      <a:pt x="3519" y="5216"/>
                    </a:cubicBezTo>
                    <a:cubicBezTo>
                      <a:pt x="3574" y="5228"/>
                      <a:pt x="3630" y="5234"/>
                      <a:pt x="3684" y="5234"/>
                    </a:cubicBezTo>
                    <a:cubicBezTo>
                      <a:pt x="3815" y="5234"/>
                      <a:pt x="3941" y="5198"/>
                      <a:pt x="4047" y="5121"/>
                    </a:cubicBezTo>
                    <a:cubicBezTo>
                      <a:pt x="4209" y="4959"/>
                      <a:pt x="4331" y="4756"/>
                      <a:pt x="4385" y="4526"/>
                    </a:cubicBezTo>
                    <a:cubicBezTo>
                      <a:pt x="4520" y="4066"/>
                      <a:pt x="4629" y="3592"/>
                      <a:pt x="4710" y="3118"/>
                    </a:cubicBezTo>
                    <a:cubicBezTo>
                      <a:pt x="4764" y="2767"/>
                      <a:pt x="4777" y="2401"/>
                      <a:pt x="4737" y="2036"/>
                    </a:cubicBezTo>
                    <a:cubicBezTo>
                      <a:pt x="4710" y="1752"/>
                      <a:pt x="4629" y="1468"/>
                      <a:pt x="4507" y="1197"/>
                    </a:cubicBezTo>
                    <a:cubicBezTo>
                      <a:pt x="4385" y="981"/>
                      <a:pt x="4236" y="778"/>
                      <a:pt x="4060" y="602"/>
                    </a:cubicBezTo>
                    <a:cubicBezTo>
                      <a:pt x="3898" y="453"/>
                      <a:pt x="3709" y="318"/>
                      <a:pt x="3506" y="209"/>
                    </a:cubicBezTo>
                    <a:cubicBezTo>
                      <a:pt x="3316" y="128"/>
                      <a:pt x="3127" y="60"/>
                      <a:pt x="2937" y="20"/>
                    </a:cubicBezTo>
                    <a:cubicBezTo>
                      <a:pt x="2813" y="10"/>
                      <a:pt x="2688" y="1"/>
                      <a:pt x="2564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1" name="Google Shape;3661;p19"/>
              <p:cNvSpPr/>
              <p:nvPr/>
            </p:nvSpPr>
            <p:spPr>
              <a:xfrm>
                <a:off x="4918175" y="3754425"/>
                <a:ext cx="91375" cy="133475"/>
              </a:xfrm>
              <a:custGeom>
                <a:rect b="b" l="l" r="r" t="t"/>
                <a:pathLst>
                  <a:path extrusionOk="0" h="5339" w="3655">
                    <a:moveTo>
                      <a:pt x="1353" y="0"/>
                    </a:moveTo>
                    <a:cubicBezTo>
                      <a:pt x="1185" y="0"/>
                      <a:pt x="1024" y="56"/>
                      <a:pt x="894" y="156"/>
                    </a:cubicBezTo>
                    <a:cubicBezTo>
                      <a:pt x="718" y="305"/>
                      <a:pt x="596" y="522"/>
                      <a:pt x="556" y="752"/>
                    </a:cubicBezTo>
                    <a:lnTo>
                      <a:pt x="42" y="3796"/>
                    </a:lnTo>
                    <a:cubicBezTo>
                      <a:pt x="1" y="3999"/>
                      <a:pt x="1" y="4215"/>
                      <a:pt x="42" y="4418"/>
                    </a:cubicBezTo>
                    <a:cubicBezTo>
                      <a:pt x="82" y="4567"/>
                      <a:pt x="163" y="4703"/>
                      <a:pt x="285" y="4797"/>
                    </a:cubicBezTo>
                    <a:cubicBezTo>
                      <a:pt x="447" y="4892"/>
                      <a:pt x="610" y="4960"/>
                      <a:pt x="799" y="4987"/>
                    </a:cubicBezTo>
                    <a:lnTo>
                      <a:pt x="2694" y="5298"/>
                    </a:lnTo>
                    <a:cubicBezTo>
                      <a:pt x="2795" y="5325"/>
                      <a:pt x="2903" y="5339"/>
                      <a:pt x="3012" y="5339"/>
                    </a:cubicBezTo>
                    <a:cubicBezTo>
                      <a:pt x="3120" y="5339"/>
                      <a:pt x="3228" y="5325"/>
                      <a:pt x="3330" y="5298"/>
                    </a:cubicBezTo>
                    <a:cubicBezTo>
                      <a:pt x="3478" y="5257"/>
                      <a:pt x="3587" y="5081"/>
                      <a:pt x="3614" y="4824"/>
                    </a:cubicBezTo>
                    <a:cubicBezTo>
                      <a:pt x="3654" y="4581"/>
                      <a:pt x="3641" y="4391"/>
                      <a:pt x="3533" y="4283"/>
                    </a:cubicBezTo>
                    <a:cubicBezTo>
                      <a:pt x="3370" y="4161"/>
                      <a:pt x="3167" y="4094"/>
                      <a:pt x="2964" y="4067"/>
                    </a:cubicBezTo>
                    <a:lnTo>
                      <a:pt x="1746" y="3864"/>
                    </a:lnTo>
                    <a:lnTo>
                      <a:pt x="2234" y="968"/>
                    </a:lnTo>
                    <a:cubicBezTo>
                      <a:pt x="2288" y="657"/>
                      <a:pt x="2247" y="413"/>
                      <a:pt x="2125" y="291"/>
                    </a:cubicBezTo>
                    <a:cubicBezTo>
                      <a:pt x="1963" y="143"/>
                      <a:pt x="1746" y="48"/>
                      <a:pt x="1530" y="21"/>
                    </a:cubicBezTo>
                    <a:cubicBezTo>
                      <a:pt x="1471" y="7"/>
                      <a:pt x="1411" y="0"/>
                      <a:pt x="135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2" name="Google Shape;3662;p19"/>
              <p:cNvSpPr/>
              <p:nvPr/>
            </p:nvSpPr>
            <p:spPr>
              <a:xfrm>
                <a:off x="5031850" y="3773625"/>
                <a:ext cx="171875" cy="140550"/>
              </a:xfrm>
              <a:custGeom>
                <a:rect b="b" l="l" r="r" t="t"/>
                <a:pathLst>
                  <a:path extrusionOk="0" h="5622" w="6875">
                    <a:moveTo>
                      <a:pt x="1229" y="1"/>
                    </a:moveTo>
                    <a:cubicBezTo>
                      <a:pt x="1086" y="1"/>
                      <a:pt x="945" y="34"/>
                      <a:pt x="812" y="105"/>
                    </a:cubicBezTo>
                    <a:cubicBezTo>
                      <a:pt x="623" y="268"/>
                      <a:pt x="488" y="471"/>
                      <a:pt x="420" y="714"/>
                    </a:cubicBezTo>
                    <a:cubicBezTo>
                      <a:pt x="271" y="1174"/>
                      <a:pt x="149" y="1648"/>
                      <a:pt x="82" y="2135"/>
                    </a:cubicBezTo>
                    <a:cubicBezTo>
                      <a:pt x="27" y="2487"/>
                      <a:pt x="0" y="2852"/>
                      <a:pt x="41" y="3217"/>
                    </a:cubicBezTo>
                    <a:cubicBezTo>
                      <a:pt x="68" y="3502"/>
                      <a:pt x="149" y="3786"/>
                      <a:pt x="271" y="4056"/>
                    </a:cubicBezTo>
                    <a:cubicBezTo>
                      <a:pt x="379" y="4273"/>
                      <a:pt x="528" y="4476"/>
                      <a:pt x="704" y="4652"/>
                    </a:cubicBezTo>
                    <a:cubicBezTo>
                      <a:pt x="853" y="4801"/>
                      <a:pt x="1029" y="4922"/>
                      <a:pt x="1218" y="5017"/>
                    </a:cubicBezTo>
                    <a:cubicBezTo>
                      <a:pt x="1394" y="5112"/>
                      <a:pt x="1584" y="5166"/>
                      <a:pt x="1773" y="5207"/>
                    </a:cubicBezTo>
                    <a:cubicBezTo>
                      <a:pt x="1884" y="5227"/>
                      <a:pt x="1995" y="5237"/>
                      <a:pt x="2106" y="5237"/>
                    </a:cubicBezTo>
                    <a:cubicBezTo>
                      <a:pt x="2430" y="5237"/>
                      <a:pt x="2749" y="5151"/>
                      <a:pt x="3031" y="4990"/>
                    </a:cubicBezTo>
                    <a:cubicBezTo>
                      <a:pt x="3316" y="5315"/>
                      <a:pt x="3708" y="5531"/>
                      <a:pt x="4127" y="5599"/>
                    </a:cubicBezTo>
                    <a:cubicBezTo>
                      <a:pt x="4207" y="5615"/>
                      <a:pt x="4281" y="5621"/>
                      <a:pt x="4357" y="5621"/>
                    </a:cubicBezTo>
                    <a:cubicBezTo>
                      <a:pt x="4410" y="5621"/>
                      <a:pt x="4464" y="5618"/>
                      <a:pt x="4520" y="5612"/>
                    </a:cubicBezTo>
                    <a:lnTo>
                      <a:pt x="4953" y="5572"/>
                    </a:lnTo>
                    <a:cubicBezTo>
                      <a:pt x="5102" y="5518"/>
                      <a:pt x="5250" y="5450"/>
                      <a:pt x="5386" y="5382"/>
                    </a:cubicBezTo>
                    <a:cubicBezTo>
                      <a:pt x="5535" y="5301"/>
                      <a:pt x="5683" y="5207"/>
                      <a:pt x="5805" y="5071"/>
                    </a:cubicBezTo>
                    <a:cubicBezTo>
                      <a:pt x="5954" y="4949"/>
                      <a:pt x="6076" y="4801"/>
                      <a:pt x="6198" y="4638"/>
                    </a:cubicBezTo>
                    <a:cubicBezTo>
                      <a:pt x="6306" y="4435"/>
                      <a:pt x="6414" y="4232"/>
                      <a:pt x="6495" y="4029"/>
                    </a:cubicBezTo>
                    <a:cubicBezTo>
                      <a:pt x="6590" y="3772"/>
                      <a:pt x="6658" y="3515"/>
                      <a:pt x="6698" y="3245"/>
                    </a:cubicBezTo>
                    <a:cubicBezTo>
                      <a:pt x="6779" y="2866"/>
                      <a:pt x="6820" y="2487"/>
                      <a:pt x="6847" y="2094"/>
                    </a:cubicBezTo>
                    <a:cubicBezTo>
                      <a:pt x="6874" y="1864"/>
                      <a:pt x="6861" y="1621"/>
                      <a:pt x="6820" y="1391"/>
                    </a:cubicBezTo>
                    <a:cubicBezTo>
                      <a:pt x="6793" y="1242"/>
                      <a:pt x="6712" y="1107"/>
                      <a:pt x="6604" y="998"/>
                    </a:cubicBezTo>
                    <a:cubicBezTo>
                      <a:pt x="6482" y="904"/>
                      <a:pt x="6333" y="850"/>
                      <a:pt x="6171" y="836"/>
                    </a:cubicBezTo>
                    <a:cubicBezTo>
                      <a:pt x="6093" y="812"/>
                      <a:pt x="6014" y="800"/>
                      <a:pt x="5936" y="800"/>
                    </a:cubicBezTo>
                    <a:cubicBezTo>
                      <a:pt x="5795" y="800"/>
                      <a:pt x="5656" y="839"/>
                      <a:pt x="5535" y="917"/>
                    </a:cubicBezTo>
                    <a:cubicBezTo>
                      <a:pt x="5386" y="1052"/>
                      <a:pt x="5278" y="1228"/>
                      <a:pt x="5264" y="1445"/>
                    </a:cubicBezTo>
                    <a:lnTo>
                      <a:pt x="4939" y="3204"/>
                    </a:lnTo>
                    <a:cubicBezTo>
                      <a:pt x="4899" y="3542"/>
                      <a:pt x="4817" y="3867"/>
                      <a:pt x="4669" y="4178"/>
                    </a:cubicBezTo>
                    <a:cubicBezTo>
                      <a:pt x="4611" y="4327"/>
                      <a:pt x="4467" y="4418"/>
                      <a:pt x="4318" y="4418"/>
                    </a:cubicBezTo>
                    <a:cubicBezTo>
                      <a:pt x="4290" y="4418"/>
                      <a:pt x="4263" y="4414"/>
                      <a:pt x="4236" y="4408"/>
                    </a:cubicBezTo>
                    <a:cubicBezTo>
                      <a:pt x="4127" y="4408"/>
                      <a:pt x="4046" y="4354"/>
                      <a:pt x="3992" y="4259"/>
                    </a:cubicBezTo>
                    <a:cubicBezTo>
                      <a:pt x="3951" y="4138"/>
                      <a:pt x="3938" y="3989"/>
                      <a:pt x="3965" y="3853"/>
                    </a:cubicBezTo>
                    <a:cubicBezTo>
                      <a:pt x="4114" y="3420"/>
                      <a:pt x="4222" y="2974"/>
                      <a:pt x="4276" y="2514"/>
                    </a:cubicBezTo>
                    <a:cubicBezTo>
                      <a:pt x="4317" y="2351"/>
                      <a:pt x="4330" y="2230"/>
                      <a:pt x="4344" y="2135"/>
                    </a:cubicBezTo>
                    <a:cubicBezTo>
                      <a:pt x="4371" y="2027"/>
                      <a:pt x="4384" y="1932"/>
                      <a:pt x="4398" y="1797"/>
                    </a:cubicBezTo>
                    <a:cubicBezTo>
                      <a:pt x="4412" y="1702"/>
                      <a:pt x="4425" y="1607"/>
                      <a:pt x="4439" y="1499"/>
                    </a:cubicBezTo>
                    <a:lnTo>
                      <a:pt x="4439" y="1269"/>
                    </a:lnTo>
                    <a:cubicBezTo>
                      <a:pt x="4439" y="1201"/>
                      <a:pt x="4439" y="1134"/>
                      <a:pt x="4412" y="1066"/>
                    </a:cubicBezTo>
                    <a:lnTo>
                      <a:pt x="4371" y="931"/>
                    </a:lnTo>
                    <a:cubicBezTo>
                      <a:pt x="4344" y="877"/>
                      <a:pt x="4303" y="836"/>
                      <a:pt x="4263" y="795"/>
                    </a:cubicBezTo>
                    <a:lnTo>
                      <a:pt x="4127" y="714"/>
                    </a:lnTo>
                    <a:cubicBezTo>
                      <a:pt x="4073" y="674"/>
                      <a:pt x="4019" y="647"/>
                      <a:pt x="3965" y="619"/>
                    </a:cubicBezTo>
                    <a:lnTo>
                      <a:pt x="3735" y="592"/>
                    </a:lnTo>
                    <a:cubicBezTo>
                      <a:pt x="3627" y="565"/>
                      <a:pt x="3505" y="552"/>
                      <a:pt x="3383" y="552"/>
                    </a:cubicBezTo>
                    <a:cubicBezTo>
                      <a:pt x="3288" y="565"/>
                      <a:pt x="3207" y="606"/>
                      <a:pt x="3126" y="660"/>
                    </a:cubicBezTo>
                    <a:cubicBezTo>
                      <a:pt x="3031" y="728"/>
                      <a:pt x="2964" y="836"/>
                      <a:pt x="2923" y="944"/>
                    </a:cubicBezTo>
                    <a:cubicBezTo>
                      <a:pt x="2883" y="1080"/>
                      <a:pt x="2828" y="1228"/>
                      <a:pt x="2774" y="1431"/>
                    </a:cubicBezTo>
                    <a:cubicBezTo>
                      <a:pt x="2720" y="1634"/>
                      <a:pt x="2680" y="1905"/>
                      <a:pt x="2625" y="2230"/>
                    </a:cubicBezTo>
                    <a:cubicBezTo>
                      <a:pt x="2531" y="2663"/>
                      <a:pt x="2490" y="3109"/>
                      <a:pt x="2490" y="3556"/>
                    </a:cubicBezTo>
                    <a:cubicBezTo>
                      <a:pt x="2463" y="3705"/>
                      <a:pt x="2395" y="3853"/>
                      <a:pt x="2301" y="3975"/>
                    </a:cubicBezTo>
                    <a:cubicBezTo>
                      <a:pt x="2244" y="4032"/>
                      <a:pt x="2169" y="4060"/>
                      <a:pt x="2091" y="4060"/>
                    </a:cubicBezTo>
                    <a:cubicBezTo>
                      <a:pt x="2075" y="4060"/>
                      <a:pt x="2059" y="4059"/>
                      <a:pt x="2044" y="4056"/>
                    </a:cubicBezTo>
                    <a:cubicBezTo>
                      <a:pt x="1854" y="4029"/>
                      <a:pt x="1692" y="3867"/>
                      <a:pt x="1678" y="3664"/>
                    </a:cubicBezTo>
                    <a:cubicBezTo>
                      <a:pt x="1651" y="3326"/>
                      <a:pt x="1665" y="2987"/>
                      <a:pt x="1746" y="2649"/>
                    </a:cubicBezTo>
                    <a:lnTo>
                      <a:pt x="2030" y="890"/>
                    </a:lnTo>
                    <a:cubicBezTo>
                      <a:pt x="2071" y="755"/>
                      <a:pt x="2071" y="619"/>
                      <a:pt x="2030" y="471"/>
                    </a:cubicBezTo>
                    <a:cubicBezTo>
                      <a:pt x="2003" y="362"/>
                      <a:pt x="1922" y="254"/>
                      <a:pt x="1827" y="186"/>
                    </a:cubicBezTo>
                    <a:cubicBezTo>
                      <a:pt x="1692" y="105"/>
                      <a:pt x="1543" y="38"/>
                      <a:pt x="1367" y="11"/>
                    </a:cubicBezTo>
                    <a:cubicBezTo>
                      <a:pt x="1321" y="4"/>
                      <a:pt x="1275" y="1"/>
                      <a:pt x="122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3" name="Google Shape;3663;p19"/>
              <p:cNvSpPr/>
              <p:nvPr/>
            </p:nvSpPr>
            <p:spPr>
              <a:xfrm>
                <a:off x="5209775" y="3810275"/>
                <a:ext cx="119775" cy="131075"/>
              </a:xfrm>
              <a:custGeom>
                <a:rect b="b" l="l" r="r" t="t"/>
                <a:pathLst>
                  <a:path extrusionOk="0" h="5243" w="4791">
                    <a:moveTo>
                      <a:pt x="2567" y="1192"/>
                    </a:moveTo>
                    <a:cubicBezTo>
                      <a:pt x="2618" y="1192"/>
                      <a:pt x="2669" y="1198"/>
                      <a:pt x="2720" y="1210"/>
                    </a:cubicBezTo>
                    <a:cubicBezTo>
                      <a:pt x="2829" y="1224"/>
                      <a:pt x="2937" y="1264"/>
                      <a:pt x="3032" y="1332"/>
                    </a:cubicBezTo>
                    <a:cubicBezTo>
                      <a:pt x="3113" y="1413"/>
                      <a:pt x="3167" y="1508"/>
                      <a:pt x="3181" y="1616"/>
                    </a:cubicBezTo>
                    <a:cubicBezTo>
                      <a:pt x="3208" y="1779"/>
                      <a:pt x="3194" y="1954"/>
                      <a:pt x="3167" y="2117"/>
                    </a:cubicBezTo>
                    <a:lnTo>
                      <a:pt x="3018" y="2983"/>
                    </a:lnTo>
                    <a:lnTo>
                      <a:pt x="1814" y="2780"/>
                    </a:lnTo>
                    <a:lnTo>
                      <a:pt x="1963" y="1914"/>
                    </a:lnTo>
                    <a:cubicBezTo>
                      <a:pt x="1990" y="1697"/>
                      <a:pt x="2071" y="1481"/>
                      <a:pt x="2220" y="1305"/>
                    </a:cubicBezTo>
                    <a:cubicBezTo>
                      <a:pt x="2325" y="1228"/>
                      <a:pt x="2444" y="1192"/>
                      <a:pt x="2567" y="1192"/>
                    </a:cubicBezTo>
                    <a:close/>
                    <a:moveTo>
                      <a:pt x="2553" y="1"/>
                    </a:moveTo>
                    <a:cubicBezTo>
                      <a:pt x="2510" y="1"/>
                      <a:pt x="2467" y="3"/>
                      <a:pt x="2423" y="6"/>
                    </a:cubicBezTo>
                    <a:lnTo>
                      <a:pt x="1882" y="114"/>
                    </a:lnTo>
                    <a:cubicBezTo>
                      <a:pt x="1692" y="155"/>
                      <a:pt x="1503" y="250"/>
                      <a:pt x="1327" y="358"/>
                    </a:cubicBezTo>
                    <a:cubicBezTo>
                      <a:pt x="1151" y="493"/>
                      <a:pt x="989" y="642"/>
                      <a:pt x="853" y="804"/>
                    </a:cubicBezTo>
                    <a:cubicBezTo>
                      <a:pt x="677" y="994"/>
                      <a:pt x="542" y="1224"/>
                      <a:pt x="447" y="1467"/>
                    </a:cubicBezTo>
                    <a:cubicBezTo>
                      <a:pt x="325" y="1751"/>
                      <a:pt x="231" y="2049"/>
                      <a:pt x="177" y="2360"/>
                    </a:cubicBezTo>
                    <a:cubicBezTo>
                      <a:pt x="123" y="2726"/>
                      <a:pt x="55" y="3064"/>
                      <a:pt x="41" y="3308"/>
                    </a:cubicBezTo>
                    <a:cubicBezTo>
                      <a:pt x="28" y="3538"/>
                      <a:pt x="14" y="3754"/>
                      <a:pt x="14" y="3943"/>
                    </a:cubicBezTo>
                    <a:cubicBezTo>
                      <a:pt x="1" y="4092"/>
                      <a:pt x="28" y="4241"/>
                      <a:pt x="95" y="4363"/>
                    </a:cubicBezTo>
                    <a:cubicBezTo>
                      <a:pt x="136" y="4471"/>
                      <a:pt x="190" y="4552"/>
                      <a:pt x="271" y="4607"/>
                    </a:cubicBezTo>
                    <a:cubicBezTo>
                      <a:pt x="380" y="4661"/>
                      <a:pt x="488" y="4701"/>
                      <a:pt x="596" y="4728"/>
                    </a:cubicBezTo>
                    <a:cubicBezTo>
                      <a:pt x="708" y="4747"/>
                      <a:pt x="808" y="4756"/>
                      <a:pt x="897" y="4756"/>
                    </a:cubicBezTo>
                    <a:cubicBezTo>
                      <a:pt x="1068" y="4756"/>
                      <a:pt x="1197" y="4723"/>
                      <a:pt x="1286" y="4661"/>
                    </a:cubicBezTo>
                    <a:cubicBezTo>
                      <a:pt x="1462" y="4539"/>
                      <a:pt x="1570" y="4349"/>
                      <a:pt x="1584" y="4146"/>
                    </a:cubicBezTo>
                    <a:lnTo>
                      <a:pt x="1652" y="3781"/>
                    </a:lnTo>
                    <a:lnTo>
                      <a:pt x="2842" y="3984"/>
                    </a:lnTo>
                    <a:lnTo>
                      <a:pt x="2788" y="4349"/>
                    </a:lnTo>
                    <a:cubicBezTo>
                      <a:pt x="2734" y="4552"/>
                      <a:pt x="2775" y="4755"/>
                      <a:pt x="2883" y="4931"/>
                    </a:cubicBezTo>
                    <a:cubicBezTo>
                      <a:pt x="3059" y="5094"/>
                      <a:pt x="3289" y="5202"/>
                      <a:pt x="3519" y="5215"/>
                    </a:cubicBezTo>
                    <a:cubicBezTo>
                      <a:pt x="3582" y="5233"/>
                      <a:pt x="3647" y="5242"/>
                      <a:pt x="3711" y="5242"/>
                    </a:cubicBezTo>
                    <a:cubicBezTo>
                      <a:pt x="3839" y="5242"/>
                      <a:pt x="3965" y="5206"/>
                      <a:pt x="4074" y="5134"/>
                    </a:cubicBezTo>
                    <a:cubicBezTo>
                      <a:pt x="4222" y="4958"/>
                      <a:pt x="4344" y="4755"/>
                      <a:pt x="4412" y="4525"/>
                    </a:cubicBezTo>
                    <a:cubicBezTo>
                      <a:pt x="4547" y="4065"/>
                      <a:pt x="4642" y="3605"/>
                      <a:pt x="4710" y="3132"/>
                    </a:cubicBezTo>
                    <a:cubicBezTo>
                      <a:pt x="4777" y="2766"/>
                      <a:pt x="4791" y="2401"/>
                      <a:pt x="4750" y="2036"/>
                    </a:cubicBezTo>
                    <a:cubicBezTo>
                      <a:pt x="4723" y="1751"/>
                      <a:pt x="4642" y="1467"/>
                      <a:pt x="4507" y="1210"/>
                    </a:cubicBezTo>
                    <a:cubicBezTo>
                      <a:pt x="4398" y="980"/>
                      <a:pt x="4250" y="777"/>
                      <a:pt x="4074" y="615"/>
                    </a:cubicBezTo>
                    <a:cubicBezTo>
                      <a:pt x="3911" y="452"/>
                      <a:pt x="3722" y="317"/>
                      <a:pt x="3519" y="222"/>
                    </a:cubicBezTo>
                    <a:cubicBezTo>
                      <a:pt x="3343" y="128"/>
                      <a:pt x="3140" y="74"/>
                      <a:pt x="2937" y="47"/>
                    </a:cubicBezTo>
                    <a:cubicBezTo>
                      <a:pt x="2805" y="16"/>
                      <a:pt x="2681" y="1"/>
                      <a:pt x="255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4" name="Google Shape;3664;p19"/>
              <p:cNvSpPr/>
              <p:nvPr/>
            </p:nvSpPr>
            <p:spPr>
              <a:xfrm>
                <a:off x="5341025" y="3825225"/>
                <a:ext cx="115050" cy="130500"/>
              </a:xfrm>
              <a:custGeom>
                <a:rect b="b" l="l" r="r" t="t"/>
                <a:pathLst>
                  <a:path extrusionOk="0" h="5220" w="4602">
                    <a:moveTo>
                      <a:pt x="905" y="1"/>
                    </a:moveTo>
                    <a:cubicBezTo>
                      <a:pt x="739" y="1"/>
                      <a:pt x="575" y="44"/>
                      <a:pt x="420" y="139"/>
                    </a:cubicBezTo>
                    <a:cubicBezTo>
                      <a:pt x="204" y="247"/>
                      <a:pt x="55" y="463"/>
                      <a:pt x="14" y="707"/>
                    </a:cubicBezTo>
                    <a:cubicBezTo>
                      <a:pt x="1" y="937"/>
                      <a:pt x="68" y="1167"/>
                      <a:pt x="217" y="1356"/>
                    </a:cubicBezTo>
                    <a:lnTo>
                      <a:pt x="1097" y="2845"/>
                    </a:lnTo>
                    <a:lnTo>
                      <a:pt x="907" y="4009"/>
                    </a:lnTo>
                    <a:cubicBezTo>
                      <a:pt x="853" y="4401"/>
                      <a:pt x="880" y="4685"/>
                      <a:pt x="975" y="4861"/>
                    </a:cubicBezTo>
                    <a:cubicBezTo>
                      <a:pt x="1110" y="5050"/>
                      <a:pt x="1327" y="5172"/>
                      <a:pt x="1557" y="5199"/>
                    </a:cubicBezTo>
                    <a:cubicBezTo>
                      <a:pt x="1618" y="5213"/>
                      <a:pt x="1679" y="5220"/>
                      <a:pt x="1739" y="5220"/>
                    </a:cubicBezTo>
                    <a:cubicBezTo>
                      <a:pt x="1919" y="5220"/>
                      <a:pt x="2091" y="5159"/>
                      <a:pt x="2233" y="5037"/>
                    </a:cubicBezTo>
                    <a:cubicBezTo>
                      <a:pt x="2409" y="4902"/>
                      <a:pt x="2518" y="4631"/>
                      <a:pt x="2585" y="4252"/>
                    </a:cubicBezTo>
                    <a:lnTo>
                      <a:pt x="2775" y="3170"/>
                    </a:lnTo>
                    <a:lnTo>
                      <a:pt x="4020" y="2087"/>
                    </a:lnTo>
                    <a:cubicBezTo>
                      <a:pt x="4168" y="1965"/>
                      <a:pt x="4304" y="1830"/>
                      <a:pt x="4425" y="1695"/>
                    </a:cubicBezTo>
                    <a:cubicBezTo>
                      <a:pt x="4507" y="1600"/>
                      <a:pt x="4561" y="1505"/>
                      <a:pt x="4588" y="1383"/>
                    </a:cubicBezTo>
                    <a:cubicBezTo>
                      <a:pt x="4601" y="1167"/>
                      <a:pt x="4534" y="937"/>
                      <a:pt x="4385" y="775"/>
                    </a:cubicBezTo>
                    <a:cubicBezTo>
                      <a:pt x="4277" y="639"/>
                      <a:pt x="4114" y="545"/>
                      <a:pt x="3938" y="531"/>
                    </a:cubicBezTo>
                    <a:cubicBezTo>
                      <a:pt x="3889" y="522"/>
                      <a:pt x="3839" y="518"/>
                      <a:pt x="3790" y="518"/>
                    </a:cubicBezTo>
                    <a:cubicBezTo>
                      <a:pt x="3526" y="518"/>
                      <a:pt x="3266" y="635"/>
                      <a:pt x="3072" y="829"/>
                    </a:cubicBezTo>
                    <a:lnTo>
                      <a:pt x="2179" y="1559"/>
                    </a:lnTo>
                    <a:lnTo>
                      <a:pt x="1489" y="369"/>
                    </a:lnTo>
                    <a:cubicBezTo>
                      <a:pt x="1381" y="179"/>
                      <a:pt x="1192" y="44"/>
                      <a:pt x="975" y="3"/>
                    </a:cubicBezTo>
                    <a:cubicBezTo>
                      <a:pt x="952" y="2"/>
                      <a:pt x="928" y="1"/>
                      <a:pt x="905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5" name="Google Shape;3665;p19"/>
              <p:cNvSpPr/>
              <p:nvPr/>
            </p:nvSpPr>
            <p:spPr>
              <a:xfrm>
                <a:off x="5450975" y="3849275"/>
                <a:ext cx="118750" cy="129525"/>
              </a:xfrm>
              <a:custGeom>
                <a:rect b="b" l="l" r="r" t="t"/>
                <a:pathLst>
                  <a:path extrusionOk="0" h="5181" w="4750">
                    <a:moveTo>
                      <a:pt x="2124" y="0"/>
                    </a:moveTo>
                    <a:cubicBezTo>
                      <a:pt x="1773" y="0"/>
                      <a:pt x="1469" y="61"/>
                      <a:pt x="1218" y="178"/>
                    </a:cubicBezTo>
                    <a:cubicBezTo>
                      <a:pt x="853" y="327"/>
                      <a:pt x="582" y="665"/>
                      <a:pt x="515" y="1057"/>
                    </a:cubicBezTo>
                    <a:cubicBezTo>
                      <a:pt x="488" y="1193"/>
                      <a:pt x="488" y="1328"/>
                      <a:pt x="528" y="1477"/>
                    </a:cubicBezTo>
                    <a:cubicBezTo>
                      <a:pt x="569" y="1653"/>
                      <a:pt x="636" y="1815"/>
                      <a:pt x="731" y="1964"/>
                    </a:cubicBezTo>
                    <a:cubicBezTo>
                      <a:pt x="826" y="2140"/>
                      <a:pt x="975" y="2302"/>
                      <a:pt x="1137" y="2424"/>
                    </a:cubicBezTo>
                    <a:lnTo>
                      <a:pt x="1502" y="2722"/>
                    </a:lnTo>
                    <a:lnTo>
                      <a:pt x="1827" y="2979"/>
                    </a:lnTo>
                    <a:lnTo>
                      <a:pt x="2071" y="3168"/>
                    </a:lnTo>
                    <a:lnTo>
                      <a:pt x="2247" y="3317"/>
                    </a:lnTo>
                    <a:lnTo>
                      <a:pt x="2368" y="3452"/>
                    </a:lnTo>
                    <a:cubicBezTo>
                      <a:pt x="2409" y="3479"/>
                      <a:pt x="2422" y="3520"/>
                      <a:pt x="2436" y="3574"/>
                    </a:cubicBezTo>
                    <a:cubicBezTo>
                      <a:pt x="2450" y="3615"/>
                      <a:pt x="2450" y="3655"/>
                      <a:pt x="2450" y="3696"/>
                    </a:cubicBezTo>
                    <a:cubicBezTo>
                      <a:pt x="2428" y="3813"/>
                      <a:pt x="2349" y="3871"/>
                      <a:pt x="2210" y="3871"/>
                    </a:cubicBezTo>
                    <a:cubicBezTo>
                      <a:pt x="2173" y="3871"/>
                      <a:pt x="2131" y="3867"/>
                      <a:pt x="2084" y="3858"/>
                    </a:cubicBezTo>
                    <a:cubicBezTo>
                      <a:pt x="1759" y="3791"/>
                      <a:pt x="1462" y="3669"/>
                      <a:pt x="1191" y="3507"/>
                    </a:cubicBezTo>
                    <a:cubicBezTo>
                      <a:pt x="961" y="3371"/>
                      <a:pt x="731" y="3277"/>
                      <a:pt x="488" y="3195"/>
                    </a:cubicBezTo>
                    <a:cubicBezTo>
                      <a:pt x="453" y="3182"/>
                      <a:pt x="417" y="3176"/>
                      <a:pt x="381" y="3176"/>
                    </a:cubicBezTo>
                    <a:cubicBezTo>
                      <a:pt x="305" y="3176"/>
                      <a:pt x="231" y="3203"/>
                      <a:pt x="176" y="3249"/>
                    </a:cubicBezTo>
                    <a:cubicBezTo>
                      <a:pt x="95" y="3317"/>
                      <a:pt x="41" y="3398"/>
                      <a:pt x="14" y="3507"/>
                    </a:cubicBezTo>
                    <a:cubicBezTo>
                      <a:pt x="0" y="3615"/>
                      <a:pt x="14" y="3723"/>
                      <a:pt x="68" y="3831"/>
                    </a:cubicBezTo>
                    <a:cubicBezTo>
                      <a:pt x="122" y="3967"/>
                      <a:pt x="217" y="4102"/>
                      <a:pt x="339" y="4210"/>
                    </a:cubicBezTo>
                    <a:cubicBezTo>
                      <a:pt x="474" y="4359"/>
                      <a:pt x="623" y="4481"/>
                      <a:pt x="772" y="4589"/>
                    </a:cubicBezTo>
                    <a:cubicBezTo>
                      <a:pt x="975" y="4711"/>
                      <a:pt x="1178" y="4819"/>
                      <a:pt x="1381" y="4914"/>
                    </a:cubicBezTo>
                    <a:cubicBezTo>
                      <a:pt x="1638" y="5009"/>
                      <a:pt x="1895" y="5076"/>
                      <a:pt x="2152" y="5117"/>
                    </a:cubicBezTo>
                    <a:cubicBezTo>
                      <a:pt x="2398" y="5160"/>
                      <a:pt x="2626" y="5181"/>
                      <a:pt x="2834" y="5181"/>
                    </a:cubicBezTo>
                    <a:cubicBezTo>
                      <a:pt x="3744" y="5181"/>
                      <a:pt x="4279" y="4773"/>
                      <a:pt x="4412" y="3980"/>
                    </a:cubicBezTo>
                    <a:cubicBezTo>
                      <a:pt x="4452" y="3737"/>
                      <a:pt x="4412" y="3479"/>
                      <a:pt x="4290" y="3263"/>
                    </a:cubicBezTo>
                    <a:cubicBezTo>
                      <a:pt x="4114" y="2979"/>
                      <a:pt x="3884" y="2722"/>
                      <a:pt x="3613" y="2519"/>
                    </a:cubicBezTo>
                    <a:lnTo>
                      <a:pt x="3248" y="2221"/>
                    </a:lnTo>
                    <a:lnTo>
                      <a:pt x="2869" y="1950"/>
                    </a:lnTo>
                    <a:lnTo>
                      <a:pt x="2625" y="1707"/>
                    </a:lnTo>
                    <a:cubicBezTo>
                      <a:pt x="2544" y="1639"/>
                      <a:pt x="2477" y="1558"/>
                      <a:pt x="2436" y="1463"/>
                    </a:cubicBezTo>
                    <a:cubicBezTo>
                      <a:pt x="2395" y="1396"/>
                      <a:pt x="2382" y="1328"/>
                      <a:pt x="2395" y="1260"/>
                    </a:cubicBezTo>
                    <a:cubicBezTo>
                      <a:pt x="2428" y="1065"/>
                      <a:pt x="2539" y="974"/>
                      <a:pt x="2722" y="974"/>
                    </a:cubicBezTo>
                    <a:cubicBezTo>
                      <a:pt x="2767" y="974"/>
                      <a:pt x="2816" y="979"/>
                      <a:pt x="2869" y="990"/>
                    </a:cubicBezTo>
                    <a:cubicBezTo>
                      <a:pt x="3086" y="1017"/>
                      <a:pt x="3275" y="1085"/>
                      <a:pt x="3451" y="1206"/>
                    </a:cubicBezTo>
                    <a:lnTo>
                      <a:pt x="3979" y="1572"/>
                    </a:lnTo>
                    <a:cubicBezTo>
                      <a:pt x="4087" y="1666"/>
                      <a:pt x="4209" y="1734"/>
                      <a:pt x="4344" y="1775"/>
                    </a:cubicBezTo>
                    <a:lnTo>
                      <a:pt x="4493" y="1775"/>
                    </a:lnTo>
                    <a:cubicBezTo>
                      <a:pt x="4547" y="1775"/>
                      <a:pt x="4587" y="1748"/>
                      <a:pt x="4628" y="1693"/>
                    </a:cubicBezTo>
                    <a:cubicBezTo>
                      <a:pt x="4669" y="1639"/>
                      <a:pt x="4696" y="1585"/>
                      <a:pt x="4696" y="1531"/>
                    </a:cubicBezTo>
                    <a:cubicBezTo>
                      <a:pt x="4750" y="1260"/>
                      <a:pt x="4601" y="963"/>
                      <a:pt x="4236" y="665"/>
                    </a:cubicBezTo>
                    <a:cubicBezTo>
                      <a:pt x="3830" y="340"/>
                      <a:pt x="3343" y="124"/>
                      <a:pt x="2828" y="70"/>
                    </a:cubicBezTo>
                    <a:cubicBezTo>
                      <a:pt x="2576" y="23"/>
                      <a:pt x="2341" y="0"/>
                      <a:pt x="21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6" name="Google Shape;3666;p19"/>
              <p:cNvSpPr/>
              <p:nvPr/>
            </p:nvSpPr>
            <p:spPr>
              <a:xfrm>
                <a:off x="4818400" y="3941125"/>
                <a:ext cx="118750" cy="129350"/>
              </a:xfrm>
              <a:custGeom>
                <a:rect b="b" l="l" r="r" t="t"/>
                <a:pathLst>
                  <a:path extrusionOk="0" h="5174" w="4750">
                    <a:moveTo>
                      <a:pt x="2128" y="0"/>
                    </a:moveTo>
                    <a:cubicBezTo>
                      <a:pt x="1775" y="0"/>
                      <a:pt x="1470" y="58"/>
                      <a:pt x="1218" y="184"/>
                    </a:cubicBezTo>
                    <a:cubicBezTo>
                      <a:pt x="839" y="333"/>
                      <a:pt x="582" y="671"/>
                      <a:pt x="514" y="1064"/>
                    </a:cubicBezTo>
                    <a:cubicBezTo>
                      <a:pt x="487" y="1199"/>
                      <a:pt x="487" y="1348"/>
                      <a:pt x="528" y="1483"/>
                    </a:cubicBezTo>
                    <a:cubicBezTo>
                      <a:pt x="569" y="1659"/>
                      <a:pt x="636" y="1822"/>
                      <a:pt x="731" y="1984"/>
                    </a:cubicBezTo>
                    <a:cubicBezTo>
                      <a:pt x="826" y="2146"/>
                      <a:pt x="961" y="2309"/>
                      <a:pt x="1123" y="2431"/>
                    </a:cubicBezTo>
                    <a:lnTo>
                      <a:pt x="1502" y="2742"/>
                    </a:lnTo>
                    <a:lnTo>
                      <a:pt x="1827" y="2999"/>
                    </a:lnTo>
                    <a:lnTo>
                      <a:pt x="2057" y="3161"/>
                    </a:lnTo>
                    <a:lnTo>
                      <a:pt x="2246" y="3310"/>
                    </a:lnTo>
                    <a:lnTo>
                      <a:pt x="2368" y="3445"/>
                    </a:lnTo>
                    <a:cubicBezTo>
                      <a:pt x="2409" y="3486"/>
                      <a:pt x="2422" y="3527"/>
                      <a:pt x="2436" y="3567"/>
                    </a:cubicBezTo>
                    <a:cubicBezTo>
                      <a:pt x="2449" y="3608"/>
                      <a:pt x="2449" y="3648"/>
                      <a:pt x="2436" y="3689"/>
                    </a:cubicBezTo>
                    <a:cubicBezTo>
                      <a:pt x="2425" y="3806"/>
                      <a:pt x="2348" y="3864"/>
                      <a:pt x="2210" y="3864"/>
                    </a:cubicBezTo>
                    <a:cubicBezTo>
                      <a:pt x="2172" y="3864"/>
                      <a:pt x="2130" y="3860"/>
                      <a:pt x="2084" y="3851"/>
                    </a:cubicBezTo>
                    <a:cubicBezTo>
                      <a:pt x="1759" y="3797"/>
                      <a:pt x="1462" y="3675"/>
                      <a:pt x="1191" y="3499"/>
                    </a:cubicBezTo>
                    <a:cubicBezTo>
                      <a:pt x="961" y="3378"/>
                      <a:pt x="731" y="3269"/>
                      <a:pt x="487" y="3202"/>
                    </a:cubicBezTo>
                    <a:cubicBezTo>
                      <a:pt x="447" y="3187"/>
                      <a:pt x="404" y="3179"/>
                      <a:pt x="363" y="3179"/>
                    </a:cubicBezTo>
                    <a:cubicBezTo>
                      <a:pt x="293" y="3179"/>
                      <a:pt x="227" y="3200"/>
                      <a:pt x="176" y="3242"/>
                    </a:cubicBezTo>
                    <a:cubicBezTo>
                      <a:pt x="95" y="3310"/>
                      <a:pt x="41" y="3405"/>
                      <a:pt x="14" y="3499"/>
                    </a:cubicBezTo>
                    <a:cubicBezTo>
                      <a:pt x="0" y="3608"/>
                      <a:pt x="14" y="3716"/>
                      <a:pt x="68" y="3824"/>
                    </a:cubicBezTo>
                    <a:cubicBezTo>
                      <a:pt x="122" y="3973"/>
                      <a:pt x="217" y="4108"/>
                      <a:pt x="339" y="4217"/>
                    </a:cubicBezTo>
                    <a:cubicBezTo>
                      <a:pt x="474" y="4352"/>
                      <a:pt x="623" y="4474"/>
                      <a:pt x="772" y="4582"/>
                    </a:cubicBezTo>
                    <a:cubicBezTo>
                      <a:pt x="974" y="4704"/>
                      <a:pt x="1177" y="4812"/>
                      <a:pt x="1380" y="4907"/>
                    </a:cubicBezTo>
                    <a:cubicBezTo>
                      <a:pt x="1638" y="5001"/>
                      <a:pt x="1895" y="5069"/>
                      <a:pt x="2152" y="5110"/>
                    </a:cubicBezTo>
                    <a:cubicBezTo>
                      <a:pt x="2398" y="5152"/>
                      <a:pt x="2625" y="5174"/>
                      <a:pt x="2831" y="5174"/>
                    </a:cubicBezTo>
                    <a:cubicBezTo>
                      <a:pt x="3735" y="5174"/>
                      <a:pt x="4257" y="4766"/>
                      <a:pt x="4411" y="3973"/>
                    </a:cubicBezTo>
                    <a:cubicBezTo>
                      <a:pt x="4452" y="3729"/>
                      <a:pt x="4411" y="3486"/>
                      <a:pt x="4290" y="3256"/>
                    </a:cubicBezTo>
                    <a:cubicBezTo>
                      <a:pt x="4114" y="2972"/>
                      <a:pt x="3884" y="2728"/>
                      <a:pt x="3613" y="2525"/>
                    </a:cubicBezTo>
                    <a:lnTo>
                      <a:pt x="3234" y="2214"/>
                    </a:lnTo>
                    <a:lnTo>
                      <a:pt x="2869" y="1943"/>
                    </a:lnTo>
                    <a:lnTo>
                      <a:pt x="2625" y="1713"/>
                    </a:lnTo>
                    <a:cubicBezTo>
                      <a:pt x="2544" y="1646"/>
                      <a:pt x="2476" y="1565"/>
                      <a:pt x="2436" y="1470"/>
                    </a:cubicBezTo>
                    <a:cubicBezTo>
                      <a:pt x="2395" y="1402"/>
                      <a:pt x="2395" y="1321"/>
                      <a:pt x="2395" y="1253"/>
                    </a:cubicBezTo>
                    <a:cubicBezTo>
                      <a:pt x="2428" y="1058"/>
                      <a:pt x="2539" y="967"/>
                      <a:pt x="2722" y="967"/>
                    </a:cubicBezTo>
                    <a:cubicBezTo>
                      <a:pt x="2767" y="967"/>
                      <a:pt x="2816" y="972"/>
                      <a:pt x="2869" y="983"/>
                    </a:cubicBezTo>
                    <a:cubicBezTo>
                      <a:pt x="3072" y="1010"/>
                      <a:pt x="3261" y="1077"/>
                      <a:pt x="3437" y="1199"/>
                    </a:cubicBezTo>
                    <a:lnTo>
                      <a:pt x="3978" y="1578"/>
                    </a:lnTo>
                    <a:cubicBezTo>
                      <a:pt x="4087" y="1673"/>
                      <a:pt x="4208" y="1740"/>
                      <a:pt x="4344" y="1781"/>
                    </a:cubicBezTo>
                    <a:lnTo>
                      <a:pt x="4506" y="1781"/>
                    </a:lnTo>
                    <a:cubicBezTo>
                      <a:pt x="4547" y="1781"/>
                      <a:pt x="4587" y="1740"/>
                      <a:pt x="4628" y="1686"/>
                    </a:cubicBezTo>
                    <a:cubicBezTo>
                      <a:pt x="4668" y="1646"/>
                      <a:pt x="4696" y="1578"/>
                      <a:pt x="4709" y="1524"/>
                    </a:cubicBezTo>
                    <a:cubicBezTo>
                      <a:pt x="4750" y="1253"/>
                      <a:pt x="4587" y="969"/>
                      <a:pt x="4235" y="658"/>
                    </a:cubicBezTo>
                    <a:cubicBezTo>
                      <a:pt x="3830" y="333"/>
                      <a:pt x="3342" y="130"/>
                      <a:pt x="2828" y="63"/>
                    </a:cubicBezTo>
                    <a:cubicBezTo>
                      <a:pt x="2577" y="22"/>
                      <a:pt x="2344" y="0"/>
                      <a:pt x="2128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7" name="Google Shape;3667;p19"/>
              <p:cNvSpPr/>
              <p:nvPr/>
            </p:nvSpPr>
            <p:spPr>
              <a:xfrm>
                <a:off x="4946950" y="3959700"/>
                <a:ext cx="127875" cy="132975"/>
              </a:xfrm>
              <a:custGeom>
                <a:rect b="b" l="l" r="r" t="t"/>
                <a:pathLst>
                  <a:path extrusionOk="0" h="5319" w="5115">
                    <a:moveTo>
                      <a:pt x="1259" y="0"/>
                    </a:moveTo>
                    <a:cubicBezTo>
                      <a:pt x="1107" y="0"/>
                      <a:pt x="952" y="51"/>
                      <a:pt x="825" y="159"/>
                    </a:cubicBezTo>
                    <a:cubicBezTo>
                      <a:pt x="650" y="294"/>
                      <a:pt x="528" y="510"/>
                      <a:pt x="487" y="740"/>
                    </a:cubicBezTo>
                    <a:lnTo>
                      <a:pt x="122" y="2892"/>
                    </a:lnTo>
                    <a:cubicBezTo>
                      <a:pt x="0" y="3555"/>
                      <a:pt x="95" y="4083"/>
                      <a:pt x="406" y="4461"/>
                    </a:cubicBezTo>
                    <a:cubicBezTo>
                      <a:pt x="717" y="4854"/>
                      <a:pt x="1191" y="5111"/>
                      <a:pt x="2003" y="5246"/>
                    </a:cubicBezTo>
                    <a:cubicBezTo>
                      <a:pt x="2289" y="5294"/>
                      <a:pt x="2547" y="5318"/>
                      <a:pt x="2778" y="5318"/>
                    </a:cubicBezTo>
                    <a:cubicBezTo>
                      <a:pt x="3201" y="5318"/>
                      <a:pt x="3535" y="5237"/>
                      <a:pt x="3789" y="5070"/>
                    </a:cubicBezTo>
                    <a:cubicBezTo>
                      <a:pt x="4181" y="4827"/>
                      <a:pt x="4452" y="4353"/>
                      <a:pt x="4560" y="3650"/>
                    </a:cubicBezTo>
                    <a:lnTo>
                      <a:pt x="4939" y="1512"/>
                    </a:lnTo>
                    <a:cubicBezTo>
                      <a:pt x="5115" y="1024"/>
                      <a:pt x="4763" y="510"/>
                      <a:pt x="4249" y="497"/>
                    </a:cubicBezTo>
                    <a:cubicBezTo>
                      <a:pt x="4170" y="477"/>
                      <a:pt x="4090" y="464"/>
                      <a:pt x="4011" y="464"/>
                    </a:cubicBezTo>
                    <a:cubicBezTo>
                      <a:pt x="3982" y="464"/>
                      <a:pt x="3953" y="466"/>
                      <a:pt x="3924" y="470"/>
                    </a:cubicBezTo>
                    <a:cubicBezTo>
                      <a:pt x="3829" y="470"/>
                      <a:pt x="3735" y="497"/>
                      <a:pt x="3640" y="524"/>
                    </a:cubicBezTo>
                    <a:cubicBezTo>
                      <a:pt x="3545" y="578"/>
                      <a:pt x="3464" y="646"/>
                      <a:pt x="3410" y="740"/>
                    </a:cubicBezTo>
                    <a:cubicBezTo>
                      <a:pt x="3342" y="862"/>
                      <a:pt x="3288" y="1011"/>
                      <a:pt x="3275" y="1146"/>
                    </a:cubicBezTo>
                    <a:lnTo>
                      <a:pt x="2869" y="3501"/>
                    </a:lnTo>
                    <a:cubicBezTo>
                      <a:pt x="2869" y="3582"/>
                      <a:pt x="2842" y="3663"/>
                      <a:pt x="2801" y="3744"/>
                    </a:cubicBezTo>
                    <a:cubicBezTo>
                      <a:pt x="2787" y="3812"/>
                      <a:pt x="2747" y="3866"/>
                      <a:pt x="2706" y="3920"/>
                    </a:cubicBezTo>
                    <a:cubicBezTo>
                      <a:pt x="2652" y="3974"/>
                      <a:pt x="2598" y="4015"/>
                      <a:pt x="2517" y="4028"/>
                    </a:cubicBezTo>
                    <a:cubicBezTo>
                      <a:pt x="2469" y="4035"/>
                      <a:pt x="2419" y="4039"/>
                      <a:pt x="2368" y="4039"/>
                    </a:cubicBezTo>
                    <a:cubicBezTo>
                      <a:pt x="2317" y="4039"/>
                      <a:pt x="2267" y="4035"/>
                      <a:pt x="2219" y="4028"/>
                    </a:cubicBezTo>
                    <a:lnTo>
                      <a:pt x="1921" y="3920"/>
                    </a:lnTo>
                    <a:cubicBezTo>
                      <a:pt x="1854" y="3866"/>
                      <a:pt x="1800" y="3785"/>
                      <a:pt x="1773" y="3690"/>
                    </a:cubicBezTo>
                    <a:cubicBezTo>
                      <a:pt x="1746" y="3568"/>
                      <a:pt x="1732" y="3433"/>
                      <a:pt x="1759" y="3311"/>
                    </a:cubicBezTo>
                    <a:lnTo>
                      <a:pt x="2165" y="970"/>
                    </a:lnTo>
                    <a:cubicBezTo>
                      <a:pt x="2219" y="646"/>
                      <a:pt x="2179" y="402"/>
                      <a:pt x="2070" y="294"/>
                    </a:cubicBezTo>
                    <a:cubicBezTo>
                      <a:pt x="1894" y="131"/>
                      <a:pt x="1664" y="37"/>
                      <a:pt x="1434" y="23"/>
                    </a:cubicBezTo>
                    <a:cubicBezTo>
                      <a:pt x="1378" y="8"/>
                      <a:pt x="1319" y="0"/>
                      <a:pt x="1259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8" name="Google Shape;3668;p19"/>
              <p:cNvSpPr/>
              <p:nvPr/>
            </p:nvSpPr>
            <p:spPr>
              <a:xfrm>
                <a:off x="5077850" y="3982300"/>
                <a:ext cx="133300" cy="138100"/>
              </a:xfrm>
              <a:custGeom>
                <a:rect b="b" l="l" r="r" t="t"/>
                <a:pathLst>
                  <a:path extrusionOk="0" h="5524" w="5332">
                    <a:moveTo>
                      <a:pt x="1389" y="1"/>
                    </a:moveTo>
                    <a:cubicBezTo>
                      <a:pt x="994" y="1"/>
                      <a:pt x="660" y="308"/>
                      <a:pt x="637" y="716"/>
                    </a:cubicBezTo>
                    <a:lnTo>
                      <a:pt x="41" y="4207"/>
                    </a:lnTo>
                    <a:cubicBezTo>
                      <a:pt x="1" y="4369"/>
                      <a:pt x="14" y="4559"/>
                      <a:pt x="109" y="4708"/>
                    </a:cubicBezTo>
                    <a:cubicBezTo>
                      <a:pt x="217" y="4843"/>
                      <a:pt x="379" y="4924"/>
                      <a:pt x="555" y="4951"/>
                    </a:cubicBezTo>
                    <a:cubicBezTo>
                      <a:pt x="601" y="4964"/>
                      <a:pt x="648" y="4970"/>
                      <a:pt x="693" y="4970"/>
                    </a:cubicBezTo>
                    <a:cubicBezTo>
                      <a:pt x="795" y="4970"/>
                      <a:pt x="895" y="4939"/>
                      <a:pt x="988" y="4883"/>
                    </a:cubicBezTo>
                    <a:cubicBezTo>
                      <a:pt x="1110" y="4816"/>
                      <a:pt x="1178" y="4667"/>
                      <a:pt x="1205" y="4423"/>
                    </a:cubicBezTo>
                    <a:lnTo>
                      <a:pt x="1476" y="2854"/>
                    </a:lnTo>
                    <a:lnTo>
                      <a:pt x="2599" y="4342"/>
                    </a:lnTo>
                    <a:lnTo>
                      <a:pt x="2761" y="4572"/>
                    </a:lnTo>
                    <a:lnTo>
                      <a:pt x="2937" y="4816"/>
                    </a:lnTo>
                    <a:cubicBezTo>
                      <a:pt x="2991" y="4870"/>
                      <a:pt x="3059" y="4924"/>
                      <a:pt x="3099" y="5005"/>
                    </a:cubicBezTo>
                    <a:cubicBezTo>
                      <a:pt x="3153" y="5073"/>
                      <a:pt x="3207" y="5127"/>
                      <a:pt x="3275" y="5181"/>
                    </a:cubicBezTo>
                    <a:lnTo>
                      <a:pt x="3438" y="5343"/>
                    </a:lnTo>
                    <a:cubicBezTo>
                      <a:pt x="3492" y="5384"/>
                      <a:pt x="3559" y="5425"/>
                      <a:pt x="3627" y="5438"/>
                    </a:cubicBezTo>
                    <a:lnTo>
                      <a:pt x="3803" y="5506"/>
                    </a:lnTo>
                    <a:cubicBezTo>
                      <a:pt x="3862" y="5518"/>
                      <a:pt x="3921" y="5524"/>
                      <a:pt x="3980" y="5524"/>
                    </a:cubicBezTo>
                    <a:cubicBezTo>
                      <a:pt x="4122" y="5524"/>
                      <a:pt x="4260" y="5488"/>
                      <a:pt x="4385" y="5411"/>
                    </a:cubicBezTo>
                    <a:cubicBezTo>
                      <a:pt x="4534" y="5289"/>
                      <a:pt x="4628" y="5127"/>
                      <a:pt x="4655" y="4951"/>
                    </a:cubicBezTo>
                    <a:lnTo>
                      <a:pt x="5291" y="1311"/>
                    </a:lnTo>
                    <a:cubicBezTo>
                      <a:pt x="5332" y="1149"/>
                      <a:pt x="5305" y="973"/>
                      <a:pt x="5224" y="824"/>
                    </a:cubicBezTo>
                    <a:cubicBezTo>
                      <a:pt x="5129" y="689"/>
                      <a:pt x="4967" y="608"/>
                      <a:pt x="4818" y="608"/>
                    </a:cubicBezTo>
                    <a:cubicBezTo>
                      <a:pt x="4762" y="589"/>
                      <a:pt x="4706" y="580"/>
                      <a:pt x="4652" y="580"/>
                    </a:cubicBezTo>
                    <a:cubicBezTo>
                      <a:pt x="4547" y="580"/>
                      <a:pt x="4447" y="613"/>
                      <a:pt x="4358" y="675"/>
                    </a:cubicBezTo>
                    <a:cubicBezTo>
                      <a:pt x="4222" y="784"/>
                      <a:pt x="4141" y="932"/>
                      <a:pt x="4114" y="1108"/>
                    </a:cubicBezTo>
                    <a:lnTo>
                      <a:pt x="3843" y="2678"/>
                    </a:lnTo>
                    <a:lnTo>
                      <a:pt x="2341" y="553"/>
                    </a:lnTo>
                    <a:cubicBezTo>
                      <a:pt x="2247" y="418"/>
                      <a:pt x="2139" y="296"/>
                      <a:pt x="2003" y="202"/>
                    </a:cubicBezTo>
                    <a:cubicBezTo>
                      <a:pt x="1881" y="107"/>
                      <a:pt x="1733" y="39"/>
                      <a:pt x="1584" y="26"/>
                    </a:cubicBezTo>
                    <a:cubicBezTo>
                      <a:pt x="1518" y="9"/>
                      <a:pt x="1452" y="1"/>
                      <a:pt x="138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9" name="Google Shape;3669;p19"/>
              <p:cNvSpPr/>
              <p:nvPr/>
            </p:nvSpPr>
            <p:spPr>
              <a:xfrm>
                <a:off x="5216875" y="4006500"/>
                <a:ext cx="133325" cy="137825"/>
              </a:xfrm>
              <a:custGeom>
                <a:rect b="b" l="l" r="r" t="t"/>
                <a:pathLst>
                  <a:path extrusionOk="0" h="5513" w="5333">
                    <a:moveTo>
                      <a:pt x="1411" y="1"/>
                    </a:moveTo>
                    <a:cubicBezTo>
                      <a:pt x="1254" y="1"/>
                      <a:pt x="1097" y="40"/>
                      <a:pt x="962" y="127"/>
                    </a:cubicBezTo>
                    <a:cubicBezTo>
                      <a:pt x="786" y="276"/>
                      <a:pt x="677" y="492"/>
                      <a:pt x="650" y="709"/>
                    </a:cubicBezTo>
                    <a:lnTo>
                      <a:pt x="41" y="4200"/>
                    </a:lnTo>
                    <a:cubicBezTo>
                      <a:pt x="1" y="4375"/>
                      <a:pt x="41" y="4551"/>
                      <a:pt x="136" y="4700"/>
                    </a:cubicBezTo>
                    <a:cubicBezTo>
                      <a:pt x="231" y="4849"/>
                      <a:pt x="393" y="4917"/>
                      <a:pt x="569" y="4930"/>
                    </a:cubicBezTo>
                    <a:cubicBezTo>
                      <a:pt x="617" y="4943"/>
                      <a:pt x="666" y="4949"/>
                      <a:pt x="715" y="4949"/>
                    </a:cubicBezTo>
                    <a:cubicBezTo>
                      <a:pt x="819" y="4949"/>
                      <a:pt x="924" y="4922"/>
                      <a:pt x="1016" y="4876"/>
                    </a:cubicBezTo>
                    <a:cubicBezTo>
                      <a:pt x="1138" y="4754"/>
                      <a:pt x="1219" y="4592"/>
                      <a:pt x="1232" y="4416"/>
                    </a:cubicBezTo>
                    <a:lnTo>
                      <a:pt x="1503" y="2846"/>
                    </a:lnTo>
                    <a:lnTo>
                      <a:pt x="2599" y="4321"/>
                    </a:lnTo>
                    <a:lnTo>
                      <a:pt x="2775" y="4551"/>
                    </a:lnTo>
                    <a:lnTo>
                      <a:pt x="2951" y="4795"/>
                    </a:lnTo>
                    <a:lnTo>
                      <a:pt x="3113" y="4998"/>
                    </a:lnTo>
                    <a:lnTo>
                      <a:pt x="3275" y="5187"/>
                    </a:lnTo>
                    <a:lnTo>
                      <a:pt x="3451" y="5323"/>
                    </a:lnTo>
                    <a:lnTo>
                      <a:pt x="3627" y="5431"/>
                    </a:lnTo>
                    <a:cubicBezTo>
                      <a:pt x="3681" y="5471"/>
                      <a:pt x="3749" y="5485"/>
                      <a:pt x="3817" y="5485"/>
                    </a:cubicBezTo>
                    <a:cubicBezTo>
                      <a:pt x="3880" y="5503"/>
                      <a:pt x="3946" y="5512"/>
                      <a:pt x="4013" y="5512"/>
                    </a:cubicBezTo>
                    <a:cubicBezTo>
                      <a:pt x="4146" y="5512"/>
                      <a:pt x="4281" y="5476"/>
                      <a:pt x="4399" y="5404"/>
                    </a:cubicBezTo>
                    <a:cubicBezTo>
                      <a:pt x="4547" y="5296"/>
                      <a:pt x="4642" y="5120"/>
                      <a:pt x="4669" y="4930"/>
                    </a:cubicBezTo>
                    <a:lnTo>
                      <a:pt x="5292" y="1290"/>
                    </a:lnTo>
                    <a:cubicBezTo>
                      <a:pt x="5332" y="1128"/>
                      <a:pt x="5319" y="952"/>
                      <a:pt x="5237" y="803"/>
                    </a:cubicBezTo>
                    <a:cubicBezTo>
                      <a:pt x="5129" y="668"/>
                      <a:pt x="4980" y="600"/>
                      <a:pt x="4818" y="587"/>
                    </a:cubicBezTo>
                    <a:cubicBezTo>
                      <a:pt x="4773" y="575"/>
                      <a:pt x="4727" y="569"/>
                      <a:pt x="4681" y="569"/>
                    </a:cubicBezTo>
                    <a:cubicBezTo>
                      <a:pt x="4574" y="569"/>
                      <a:pt x="4466" y="602"/>
                      <a:pt x="4371" y="668"/>
                    </a:cubicBezTo>
                    <a:cubicBezTo>
                      <a:pt x="4236" y="763"/>
                      <a:pt x="4155" y="925"/>
                      <a:pt x="4141" y="1101"/>
                    </a:cubicBezTo>
                    <a:lnTo>
                      <a:pt x="3871" y="2671"/>
                    </a:lnTo>
                    <a:lnTo>
                      <a:pt x="2342" y="546"/>
                    </a:lnTo>
                    <a:cubicBezTo>
                      <a:pt x="2247" y="411"/>
                      <a:pt x="2139" y="289"/>
                      <a:pt x="2031" y="167"/>
                    </a:cubicBezTo>
                    <a:cubicBezTo>
                      <a:pt x="1895" y="100"/>
                      <a:pt x="1746" y="46"/>
                      <a:pt x="1598" y="18"/>
                    </a:cubicBezTo>
                    <a:cubicBezTo>
                      <a:pt x="1536" y="7"/>
                      <a:pt x="1474" y="1"/>
                      <a:pt x="14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0" name="Google Shape;3670;p19"/>
              <p:cNvSpPr/>
              <p:nvPr/>
            </p:nvSpPr>
            <p:spPr>
              <a:xfrm>
                <a:off x="5362000" y="4029425"/>
                <a:ext cx="115725" cy="130150"/>
              </a:xfrm>
              <a:custGeom>
                <a:rect b="b" l="l" r="r" t="t"/>
                <a:pathLst>
                  <a:path extrusionOk="0" h="5206" w="4629">
                    <a:moveTo>
                      <a:pt x="889" y="0"/>
                    </a:moveTo>
                    <a:cubicBezTo>
                      <a:pt x="735" y="0"/>
                      <a:pt x="578" y="45"/>
                      <a:pt x="447" y="143"/>
                    </a:cubicBezTo>
                    <a:cubicBezTo>
                      <a:pt x="231" y="252"/>
                      <a:pt x="82" y="468"/>
                      <a:pt x="41" y="712"/>
                    </a:cubicBezTo>
                    <a:cubicBezTo>
                      <a:pt x="1" y="888"/>
                      <a:pt x="68" y="1091"/>
                      <a:pt x="244" y="1361"/>
                    </a:cubicBezTo>
                    <a:lnTo>
                      <a:pt x="1124" y="2850"/>
                    </a:lnTo>
                    <a:lnTo>
                      <a:pt x="934" y="4013"/>
                    </a:lnTo>
                    <a:cubicBezTo>
                      <a:pt x="867" y="4297"/>
                      <a:pt x="894" y="4595"/>
                      <a:pt x="1002" y="4852"/>
                    </a:cubicBezTo>
                    <a:cubicBezTo>
                      <a:pt x="1137" y="5042"/>
                      <a:pt x="1354" y="5163"/>
                      <a:pt x="1584" y="5177"/>
                    </a:cubicBezTo>
                    <a:cubicBezTo>
                      <a:pt x="1650" y="5196"/>
                      <a:pt x="1718" y="5206"/>
                      <a:pt x="1786" y="5206"/>
                    </a:cubicBezTo>
                    <a:cubicBezTo>
                      <a:pt x="1956" y="5206"/>
                      <a:pt x="2125" y="5148"/>
                      <a:pt x="2260" y="5042"/>
                    </a:cubicBezTo>
                    <a:cubicBezTo>
                      <a:pt x="2423" y="4906"/>
                      <a:pt x="2545" y="4636"/>
                      <a:pt x="2612" y="4243"/>
                    </a:cubicBezTo>
                    <a:lnTo>
                      <a:pt x="2802" y="3161"/>
                    </a:lnTo>
                    <a:lnTo>
                      <a:pt x="4047" y="2078"/>
                    </a:lnTo>
                    <a:cubicBezTo>
                      <a:pt x="4195" y="1970"/>
                      <a:pt x="4331" y="1835"/>
                      <a:pt x="4452" y="1699"/>
                    </a:cubicBezTo>
                    <a:cubicBezTo>
                      <a:pt x="4534" y="1605"/>
                      <a:pt x="4588" y="1496"/>
                      <a:pt x="4601" y="1388"/>
                    </a:cubicBezTo>
                    <a:cubicBezTo>
                      <a:pt x="4628" y="1172"/>
                      <a:pt x="4561" y="942"/>
                      <a:pt x="4398" y="779"/>
                    </a:cubicBezTo>
                    <a:cubicBezTo>
                      <a:pt x="4290" y="630"/>
                      <a:pt x="4128" y="536"/>
                      <a:pt x="3952" y="509"/>
                    </a:cubicBezTo>
                    <a:cubicBezTo>
                      <a:pt x="3923" y="506"/>
                      <a:pt x="3894" y="505"/>
                      <a:pt x="3866" y="505"/>
                    </a:cubicBezTo>
                    <a:cubicBezTo>
                      <a:pt x="3584" y="505"/>
                      <a:pt x="3308" y="623"/>
                      <a:pt x="3099" y="820"/>
                    </a:cubicBezTo>
                    <a:lnTo>
                      <a:pt x="2206" y="1564"/>
                    </a:lnTo>
                    <a:lnTo>
                      <a:pt x="1516" y="373"/>
                    </a:lnTo>
                    <a:cubicBezTo>
                      <a:pt x="1408" y="184"/>
                      <a:pt x="1219" y="49"/>
                      <a:pt x="1002" y="8"/>
                    </a:cubicBezTo>
                    <a:cubicBezTo>
                      <a:pt x="965" y="3"/>
                      <a:pt x="927" y="0"/>
                      <a:pt x="889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671" name="Google Shape;3671;p19"/>
          <p:cNvGrpSpPr/>
          <p:nvPr/>
        </p:nvGrpSpPr>
        <p:grpSpPr>
          <a:xfrm rot="788584">
            <a:off x="1108763" y="1002044"/>
            <a:ext cx="379303" cy="504085"/>
            <a:chOff x="1355025" y="4042175"/>
            <a:chExt cx="682875" cy="907525"/>
          </a:xfrm>
        </p:grpSpPr>
        <p:sp>
          <p:nvSpPr>
            <p:cNvPr id="3672" name="Google Shape;3672;p19"/>
            <p:cNvSpPr/>
            <p:nvPr/>
          </p:nvSpPr>
          <p:spPr>
            <a:xfrm>
              <a:off x="1387500" y="4074513"/>
              <a:ext cx="617925" cy="842850"/>
            </a:xfrm>
            <a:custGeom>
              <a:rect b="b" l="l" r="r" t="t"/>
              <a:pathLst>
                <a:path extrusionOk="0" h="33714" w="24717">
                  <a:moveTo>
                    <a:pt x="20730" y="15024"/>
                  </a:moveTo>
                  <a:cubicBezTo>
                    <a:pt x="20882" y="15024"/>
                    <a:pt x="21033" y="15025"/>
                    <a:pt x="21184" y="15030"/>
                  </a:cubicBezTo>
                  <a:lnTo>
                    <a:pt x="21514" y="15030"/>
                  </a:lnTo>
                  <a:lnTo>
                    <a:pt x="21706" y="15071"/>
                  </a:lnTo>
                  <a:lnTo>
                    <a:pt x="21995" y="15167"/>
                  </a:lnTo>
                  <a:lnTo>
                    <a:pt x="22009" y="15167"/>
                  </a:lnTo>
                  <a:lnTo>
                    <a:pt x="22215" y="15277"/>
                  </a:lnTo>
                  <a:lnTo>
                    <a:pt x="22476" y="15442"/>
                  </a:lnTo>
                  <a:lnTo>
                    <a:pt x="22614" y="15566"/>
                  </a:lnTo>
                  <a:cubicBezTo>
                    <a:pt x="22696" y="15635"/>
                    <a:pt x="22765" y="15703"/>
                    <a:pt x="22834" y="15786"/>
                  </a:cubicBezTo>
                  <a:lnTo>
                    <a:pt x="22861" y="15786"/>
                  </a:lnTo>
                  <a:lnTo>
                    <a:pt x="22971" y="15978"/>
                  </a:lnTo>
                  <a:lnTo>
                    <a:pt x="23136" y="16240"/>
                  </a:lnTo>
                  <a:cubicBezTo>
                    <a:pt x="23136" y="16253"/>
                    <a:pt x="23136" y="16267"/>
                    <a:pt x="23150" y="16267"/>
                  </a:cubicBezTo>
                  <a:lnTo>
                    <a:pt x="23205" y="16418"/>
                  </a:lnTo>
                  <a:cubicBezTo>
                    <a:pt x="23232" y="16515"/>
                    <a:pt x="23246" y="16611"/>
                    <a:pt x="23274" y="16721"/>
                  </a:cubicBezTo>
                  <a:cubicBezTo>
                    <a:pt x="23274" y="16734"/>
                    <a:pt x="23287" y="16776"/>
                    <a:pt x="23287" y="16803"/>
                  </a:cubicBezTo>
                  <a:cubicBezTo>
                    <a:pt x="23287" y="16799"/>
                    <a:pt x="23287" y="16797"/>
                    <a:pt x="23288" y="16797"/>
                  </a:cubicBezTo>
                  <a:cubicBezTo>
                    <a:pt x="23290" y="16797"/>
                    <a:pt x="23301" y="16956"/>
                    <a:pt x="23301" y="16968"/>
                  </a:cubicBezTo>
                  <a:lnTo>
                    <a:pt x="23301" y="23553"/>
                  </a:lnTo>
                  <a:cubicBezTo>
                    <a:pt x="23301" y="23828"/>
                    <a:pt x="23315" y="24075"/>
                    <a:pt x="23301" y="24295"/>
                  </a:cubicBezTo>
                  <a:cubicBezTo>
                    <a:pt x="23301" y="24350"/>
                    <a:pt x="23301" y="24391"/>
                    <a:pt x="23287" y="24446"/>
                  </a:cubicBezTo>
                  <a:lnTo>
                    <a:pt x="23287" y="24515"/>
                  </a:lnTo>
                  <a:cubicBezTo>
                    <a:pt x="23260" y="24625"/>
                    <a:pt x="23232" y="24721"/>
                    <a:pt x="23191" y="24817"/>
                  </a:cubicBezTo>
                  <a:lnTo>
                    <a:pt x="23150" y="24982"/>
                  </a:lnTo>
                  <a:lnTo>
                    <a:pt x="23122" y="24982"/>
                  </a:lnTo>
                  <a:cubicBezTo>
                    <a:pt x="23095" y="25065"/>
                    <a:pt x="23026" y="25161"/>
                    <a:pt x="22971" y="25271"/>
                  </a:cubicBezTo>
                  <a:lnTo>
                    <a:pt x="22875" y="25422"/>
                  </a:lnTo>
                  <a:lnTo>
                    <a:pt x="22847" y="25422"/>
                  </a:lnTo>
                  <a:lnTo>
                    <a:pt x="22641" y="25642"/>
                  </a:lnTo>
                  <a:lnTo>
                    <a:pt x="22531" y="25752"/>
                  </a:lnTo>
                  <a:cubicBezTo>
                    <a:pt x="22531" y="25766"/>
                    <a:pt x="22518" y="25766"/>
                    <a:pt x="22504" y="25766"/>
                  </a:cubicBezTo>
                  <a:lnTo>
                    <a:pt x="22215" y="25945"/>
                  </a:lnTo>
                  <a:lnTo>
                    <a:pt x="22023" y="26041"/>
                  </a:lnTo>
                  <a:lnTo>
                    <a:pt x="21734" y="26151"/>
                  </a:lnTo>
                  <a:lnTo>
                    <a:pt x="21583" y="26178"/>
                  </a:lnTo>
                  <a:lnTo>
                    <a:pt x="19631" y="26178"/>
                  </a:lnTo>
                  <a:lnTo>
                    <a:pt x="19631" y="15030"/>
                  </a:lnTo>
                  <a:lnTo>
                    <a:pt x="19809" y="15030"/>
                  </a:lnTo>
                  <a:cubicBezTo>
                    <a:pt x="20121" y="15030"/>
                    <a:pt x="20427" y="15024"/>
                    <a:pt x="20730" y="15024"/>
                  </a:cubicBezTo>
                  <a:close/>
                  <a:moveTo>
                    <a:pt x="16981" y="0"/>
                  </a:moveTo>
                  <a:cubicBezTo>
                    <a:pt x="16656" y="0"/>
                    <a:pt x="16356" y="153"/>
                    <a:pt x="16222" y="459"/>
                  </a:cubicBezTo>
                  <a:lnTo>
                    <a:pt x="15864" y="1270"/>
                  </a:lnTo>
                  <a:cubicBezTo>
                    <a:pt x="15864" y="1283"/>
                    <a:pt x="15850" y="1297"/>
                    <a:pt x="15850" y="1325"/>
                  </a:cubicBezTo>
                  <a:lnTo>
                    <a:pt x="15795" y="1283"/>
                  </a:lnTo>
                  <a:cubicBezTo>
                    <a:pt x="15713" y="1503"/>
                    <a:pt x="15603" y="1737"/>
                    <a:pt x="15507" y="1971"/>
                  </a:cubicBezTo>
                  <a:cubicBezTo>
                    <a:pt x="15470" y="2054"/>
                    <a:pt x="15461" y="2081"/>
                    <a:pt x="15465" y="2081"/>
                  </a:cubicBezTo>
                  <a:cubicBezTo>
                    <a:pt x="15473" y="2081"/>
                    <a:pt x="15529" y="1984"/>
                    <a:pt x="15534" y="1984"/>
                  </a:cubicBezTo>
                  <a:cubicBezTo>
                    <a:pt x="15534" y="1984"/>
                    <a:pt x="15534" y="1984"/>
                    <a:pt x="15534" y="1984"/>
                  </a:cubicBezTo>
                  <a:cubicBezTo>
                    <a:pt x="15328" y="2466"/>
                    <a:pt x="15122" y="2933"/>
                    <a:pt x="14902" y="3414"/>
                  </a:cubicBezTo>
                  <a:cubicBezTo>
                    <a:pt x="14847" y="3565"/>
                    <a:pt x="14778" y="3703"/>
                    <a:pt x="14709" y="3840"/>
                  </a:cubicBezTo>
                  <a:lnTo>
                    <a:pt x="14682" y="3813"/>
                  </a:lnTo>
                  <a:lnTo>
                    <a:pt x="14366" y="4500"/>
                  </a:lnTo>
                  <a:cubicBezTo>
                    <a:pt x="14380" y="4514"/>
                    <a:pt x="14407" y="4514"/>
                    <a:pt x="14407" y="4528"/>
                  </a:cubicBezTo>
                  <a:cubicBezTo>
                    <a:pt x="14160" y="5091"/>
                    <a:pt x="13898" y="5655"/>
                    <a:pt x="13651" y="6218"/>
                  </a:cubicBezTo>
                  <a:lnTo>
                    <a:pt x="13610" y="6218"/>
                  </a:lnTo>
                  <a:cubicBezTo>
                    <a:pt x="13541" y="6370"/>
                    <a:pt x="13472" y="6507"/>
                    <a:pt x="13417" y="6644"/>
                  </a:cubicBezTo>
                  <a:lnTo>
                    <a:pt x="3960" y="6644"/>
                  </a:lnTo>
                  <a:cubicBezTo>
                    <a:pt x="3094" y="6644"/>
                    <a:pt x="2351" y="7277"/>
                    <a:pt x="2255" y="8143"/>
                  </a:cubicBezTo>
                  <a:cubicBezTo>
                    <a:pt x="2228" y="8432"/>
                    <a:pt x="2228" y="8720"/>
                    <a:pt x="2241" y="9023"/>
                  </a:cubicBezTo>
                  <a:cubicBezTo>
                    <a:pt x="2214" y="9325"/>
                    <a:pt x="2228" y="9627"/>
                    <a:pt x="2269" y="9930"/>
                  </a:cubicBezTo>
                  <a:cubicBezTo>
                    <a:pt x="2338" y="10246"/>
                    <a:pt x="2489" y="10521"/>
                    <a:pt x="2722" y="10755"/>
                  </a:cubicBezTo>
                  <a:cubicBezTo>
                    <a:pt x="2379" y="10823"/>
                    <a:pt x="2063" y="10947"/>
                    <a:pt x="1774" y="11112"/>
                  </a:cubicBezTo>
                  <a:cubicBezTo>
                    <a:pt x="743" y="11731"/>
                    <a:pt x="111" y="12817"/>
                    <a:pt x="69" y="14013"/>
                  </a:cubicBezTo>
                  <a:cubicBezTo>
                    <a:pt x="42" y="14617"/>
                    <a:pt x="56" y="15222"/>
                    <a:pt x="56" y="15813"/>
                  </a:cubicBezTo>
                  <a:lnTo>
                    <a:pt x="56" y="28804"/>
                  </a:lnTo>
                  <a:cubicBezTo>
                    <a:pt x="56" y="29532"/>
                    <a:pt x="1" y="30289"/>
                    <a:pt x="138" y="30990"/>
                  </a:cubicBezTo>
                  <a:cubicBezTo>
                    <a:pt x="413" y="32158"/>
                    <a:pt x="1265" y="33107"/>
                    <a:pt x="2393" y="33519"/>
                  </a:cubicBezTo>
                  <a:cubicBezTo>
                    <a:pt x="2802" y="33655"/>
                    <a:pt x="3233" y="33713"/>
                    <a:pt x="3677" y="33713"/>
                  </a:cubicBezTo>
                  <a:cubicBezTo>
                    <a:pt x="3725" y="33713"/>
                    <a:pt x="3774" y="33713"/>
                    <a:pt x="3822" y="33711"/>
                  </a:cubicBezTo>
                  <a:lnTo>
                    <a:pt x="16153" y="33711"/>
                  </a:lnTo>
                  <a:cubicBezTo>
                    <a:pt x="17349" y="33711"/>
                    <a:pt x="18462" y="33093"/>
                    <a:pt x="19108" y="32076"/>
                  </a:cubicBezTo>
                  <a:cubicBezTo>
                    <a:pt x="19452" y="31485"/>
                    <a:pt x="19631" y="30811"/>
                    <a:pt x="19631" y="30137"/>
                  </a:cubicBezTo>
                  <a:lnTo>
                    <a:pt x="19631" y="27690"/>
                  </a:lnTo>
                  <a:lnTo>
                    <a:pt x="21184" y="27690"/>
                  </a:lnTo>
                  <a:cubicBezTo>
                    <a:pt x="23136" y="27663"/>
                    <a:pt x="24717" y="26068"/>
                    <a:pt x="24717" y="24116"/>
                  </a:cubicBezTo>
                  <a:lnTo>
                    <a:pt x="24717" y="17642"/>
                  </a:lnTo>
                  <a:cubicBezTo>
                    <a:pt x="24717" y="17284"/>
                    <a:pt x="24703" y="16927"/>
                    <a:pt x="24662" y="16583"/>
                  </a:cubicBezTo>
                  <a:cubicBezTo>
                    <a:pt x="24483" y="15525"/>
                    <a:pt x="23851" y="14604"/>
                    <a:pt x="22916" y="14081"/>
                  </a:cubicBezTo>
                  <a:cubicBezTo>
                    <a:pt x="22270" y="13710"/>
                    <a:pt x="21542" y="13628"/>
                    <a:pt x="20813" y="13628"/>
                  </a:cubicBezTo>
                  <a:lnTo>
                    <a:pt x="19590" y="13628"/>
                  </a:lnTo>
                  <a:cubicBezTo>
                    <a:pt x="19480" y="12968"/>
                    <a:pt x="19205" y="12349"/>
                    <a:pt x="18778" y="11841"/>
                  </a:cubicBezTo>
                  <a:cubicBezTo>
                    <a:pt x="18311" y="11291"/>
                    <a:pt x="17679" y="10906"/>
                    <a:pt x="16978" y="10755"/>
                  </a:cubicBezTo>
                  <a:cubicBezTo>
                    <a:pt x="17046" y="10672"/>
                    <a:pt x="17115" y="10590"/>
                    <a:pt x="17170" y="10507"/>
                  </a:cubicBezTo>
                  <a:cubicBezTo>
                    <a:pt x="17376" y="10177"/>
                    <a:pt x="17486" y="9792"/>
                    <a:pt x="17459" y="9394"/>
                  </a:cubicBezTo>
                  <a:cubicBezTo>
                    <a:pt x="17459" y="8638"/>
                    <a:pt x="17569" y="7827"/>
                    <a:pt x="17046" y="7236"/>
                  </a:cubicBezTo>
                  <a:cubicBezTo>
                    <a:pt x="16560" y="6657"/>
                    <a:pt x="16124" y="6644"/>
                    <a:pt x="15581" y="6644"/>
                  </a:cubicBezTo>
                  <a:cubicBezTo>
                    <a:pt x="15557" y="6644"/>
                    <a:pt x="15532" y="6644"/>
                    <a:pt x="15507" y="6644"/>
                  </a:cubicBezTo>
                  <a:lnTo>
                    <a:pt x="16015" y="5490"/>
                  </a:lnTo>
                  <a:lnTo>
                    <a:pt x="16070" y="5490"/>
                  </a:lnTo>
                  <a:lnTo>
                    <a:pt x="16235" y="5077"/>
                  </a:lnTo>
                  <a:cubicBezTo>
                    <a:pt x="16290" y="4995"/>
                    <a:pt x="16332" y="4912"/>
                    <a:pt x="16359" y="4830"/>
                  </a:cubicBezTo>
                  <a:lnTo>
                    <a:pt x="16332" y="4789"/>
                  </a:lnTo>
                  <a:cubicBezTo>
                    <a:pt x="16620" y="4115"/>
                    <a:pt x="16923" y="3455"/>
                    <a:pt x="17225" y="2768"/>
                  </a:cubicBezTo>
                  <a:lnTo>
                    <a:pt x="17266" y="2768"/>
                  </a:lnTo>
                  <a:lnTo>
                    <a:pt x="17583" y="2094"/>
                  </a:lnTo>
                  <a:lnTo>
                    <a:pt x="17528" y="2094"/>
                  </a:lnTo>
                  <a:lnTo>
                    <a:pt x="17802" y="1462"/>
                  </a:lnTo>
                  <a:lnTo>
                    <a:pt x="17844" y="1407"/>
                  </a:lnTo>
                  <a:cubicBezTo>
                    <a:pt x="18022" y="953"/>
                    <a:pt x="17981" y="390"/>
                    <a:pt x="17500" y="129"/>
                  </a:cubicBezTo>
                  <a:cubicBezTo>
                    <a:pt x="17333" y="43"/>
                    <a:pt x="17154" y="0"/>
                    <a:pt x="1698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3" name="Google Shape;3673;p19"/>
            <p:cNvGrpSpPr/>
            <p:nvPr/>
          </p:nvGrpSpPr>
          <p:grpSpPr>
            <a:xfrm>
              <a:off x="1355025" y="4042175"/>
              <a:ext cx="682875" cy="907525"/>
              <a:chOff x="746400" y="4043750"/>
              <a:chExt cx="682875" cy="907525"/>
            </a:xfrm>
          </p:grpSpPr>
          <p:sp>
            <p:nvSpPr>
              <p:cNvPr id="3674" name="Google Shape;3674;p19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5" name="Google Shape;3675;p19"/>
              <p:cNvSpPr/>
              <p:nvPr/>
            </p:nvSpPr>
            <p:spPr>
              <a:xfrm>
                <a:off x="1020300" y="4226925"/>
                <a:ext cx="65325" cy="65025"/>
              </a:xfrm>
              <a:custGeom>
                <a:rect b="b" l="l" r="r" t="t"/>
                <a:pathLst>
                  <a:path extrusionOk="0" h="2601" w="2613">
                    <a:moveTo>
                      <a:pt x="1323" y="0"/>
                    </a:moveTo>
                    <a:cubicBezTo>
                      <a:pt x="1308" y="0"/>
                      <a:pt x="1284" y="3"/>
                      <a:pt x="1306" y="3"/>
                    </a:cubicBezTo>
                    <a:cubicBezTo>
                      <a:pt x="1314" y="3"/>
                      <a:pt x="1323" y="3"/>
                      <a:pt x="1331" y="3"/>
                    </a:cubicBezTo>
                    <a:lnTo>
                      <a:pt x="1331" y="3"/>
                    </a:lnTo>
                    <a:cubicBezTo>
                      <a:pt x="1336" y="1"/>
                      <a:pt x="1331" y="0"/>
                      <a:pt x="1323" y="0"/>
                    </a:cubicBezTo>
                    <a:close/>
                    <a:moveTo>
                      <a:pt x="1306" y="3"/>
                    </a:moveTo>
                    <a:cubicBezTo>
                      <a:pt x="1195" y="3"/>
                      <a:pt x="1086" y="18"/>
                      <a:pt x="983" y="48"/>
                    </a:cubicBezTo>
                    <a:lnTo>
                      <a:pt x="983" y="48"/>
                    </a:lnTo>
                    <a:cubicBezTo>
                      <a:pt x="959" y="54"/>
                      <a:pt x="937" y="61"/>
                      <a:pt x="915" y="70"/>
                    </a:cubicBezTo>
                    <a:lnTo>
                      <a:pt x="915" y="70"/>
                    </a:lnTo>
                    <a:cubicBezTo>
                      <a:pt x="826" y="101"/>
                      <a:pt x="740" y="143"/>
                      <a:pt x="660" y="195"/>
                    </a:cubicBezTo>
                    <a:cubicBezTo>
                      <a:pt x="509" y="264"/>
                      <a:pt x="385" y="374"/>
                      <a:pt x="303" y="511"/>
                    </a:cubicBezTo>
                    <a:cubicBezTo>
                      <a:pt x="179" y="635"/>
                      <a:pt x="96" y="800"/>
                      <a:pt x="69" y="965"/>
                    </a:cubicBezTo>
                    <a:cubicBezTo>
                      <a:pt x="14" y="1130"/>
                      <a:pt x="0" y="1308"/>
                      <a:pt x="41" y="1473"/>
                    </a:cubicBezTo>
                    <a:cubicBezTo>
                      <a:pt x="55" y="1638"/>
                      <a:pt x="110" y="1803"/>
                      <a:pt x="193" y="1941"/>
                    </a:cubicBezTo>
                    <a:lnTo>
                      <a:pt x="399" y="2216"/>
                    </a:lnTo>
                    <a:cubicBezTo>
                      <a:pt x="564" y="2367"/>
                      <a:pt x="756" y="2477"/>
                      <a:pt x="962" y="2546"/>
                    </a:cubicBezTo>
                    <a:lnTo>
                      <a:pt x="1306" y="2601"/>
                    </a:lnTo>
                    <a:cubicBezTo>
                      <a:pt x="1369" y="2597"/>
                      <a:pt x="1430" y="2589"/>
                      <a:pt x="1491" y="2578"/>
                    </a:cubicBezTo>
                    <a:lnTo>
                      <a:pt x="1491" y="2578"/>
                    </a:lnTo>
                    <a:cubicBezTo>
                      <a:pt x="1579" y="2569"/>
                      <a:pt x="1664" y="2545"/>
                      <a:pt x="1740" y="2510"/>
                    </a:cubicBezTo>
                    <a:lnTo>
                      <a:pt x="1740" y="2510"/>
                    </a:lnTo>
                    <a:cubicBezTo>
                      <a:pt x="1817" y="2481"/>
                      <a:pt x="1892" y="2447"/>
                      <a:pt x="1966" y="2408"/>
                    </a:cubicBezTo>
                    <a:lnTo>
                      <a:pt x="1966" y="2408"/>
                    </a:lnTo>
                    <a:lnTo>
                      <a:pt x="1951" y="2412"/>
                    </a:lnTo>
                    <a:lnTo>
                      <a:pt x="1951" y="2412"/>
                    </a:lnTo>
                    <a:cubicBezTo>
                      <a:pt x="1955" y="2410"/>
                      <a:pt x="1960" y="2407"/>
                      <a:pt x="1964" y="2405"/>
                    </a:cubicBezTo>
                    <a:lnTo>
                      <a:pt x="1964" y="2405"/>
                    </a:lnTo>
                    <a:lnTo>
                      <a:pt x="1966" y="2408"/>
                    </a:lnTo>
                    <a:cubicBezTo>
                      <a:pt x="2072" y="2345"/>
                      <a:pt x="2170" y="2265"/>
                      <a:pt x="2253" y="2169"/>
                    </a:cubicBezTo>
                    <a:lnTo>
                      <a:pt x="2253" y="2169"/>
                    </a:lnTo>
                    <a:cubicBezTo>
                      <a:pt x="2336" y="2094"/>
                      <a:pt x="2402" y="2009"/>
                      <a:pt x="2446" y="1911"/>
                    </a:cubicBezTo>
                    <a:lnTo>
                      <a:pt x="2446" y="1911"/>
                    </a:lnTo>
                    <a:cubicBezTo>
                      <a:pt x="2497" y="1827"/>
                      <a:pt x="2539" y="1735"/>
                      <a:pt x="2571" y="1638"/>
                    </a:cubicBezTo>
                    <a:cubicBezTo>
                      <a:pt x="2612" y="1460"/>
                      <a:pt x="2612" y="1281"/>
                      <a:pt x="2585" y="1116"/>
                    </a:cubicBezTo>
                    <a:cubicBezTo>
                      <a:pt x="2571" y="951"/>
                      <a:pt x="2516" y="786"/>
                      <a:pt x="2433" y="649"/>
                    </a:cubicBezTo>
                    <a:lnTo>
                      <a:pt x="2419" y="629"/>
                    </a:lnTo>
                    <a:lnTo>
                      <a:pt x="2419" y="629"/>
                    </a:lnTo>
                    <a:cubicBezTo>
                      <a:pt x="2379" y="565"/>
                      <a:pt x="2332" y="504"/>
                      <a:pt x="2281" y="446"/>
                    </a:cubicBezTo>
                    <a:lnTo>
                      <a:pt x="2281" y="446"/>
                    </a:lnTo>
                    <a:lnTo>
                      <a:pt x="2227" y="374"/>
                    </a:lnTo>
                    <a:cubicBezTo>
                      <a:pt x="2062" y="222"/>
                      <a:pt x="1870" y="112"/>
                      <a:pt x="1650" y="44"/>
                    </a:cubicBezTo>
                    <a:lnTo>
                      <a:pt x="1586" y="36"/>
                    </a:lnTo>
                    <a:lnTo>
                      <a:pt x="1586" y="36"/>
                    </a:lnTo>
                    <a:cubicBezTo>
                      <a:pt x="1503" y="16"/>
                      <a:pt x="1418" y="5"/>
                      <a:pt x="1331" y="3"/>
                    </a:cubicBezTo>
                    <a:lnTo>
                      <a:pt x="1331" y="3"/>
                    </a:lnTo>
                    <a:cubicBezTo>
                      <a:pt x="1330" y="3"/>
                      <a:pt x="1327" y="4"/>
                      <a:pt x="1324" y="5"/>
                    </a:cubicBezTo>
                    <a:lnTo>
                      <a:pt x="1324" y="5"/>
                    </a:lnTo>
                    <a:lnTo>
                      <a:pt x="1306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6" name="Google Shape;3676;p19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7" name="Google Shape;3677;p19"/>
              <p:cNvSpPr/>
              <p:nvPr/>
            </p:nvSpPr>
            <p:spPr>
              <a:xfrm>
                <a:off x="1020625" y="4226800"/>
                <a:ext cx="64925" cy="64800"/>
              </a:xfrm>
              <a:custGeom>
                <a:rect b="b" l="l" r="r" t="t"/>
                <a:pathLst>
                  <a:path extrusionOk="0" h="2592" w="2597">
                    <a:moveTo>
                      <a:pt x="1298" y="1"/>
                    </a:moveTo>
                    <a:cubicBezTo>
                      <a:pt x="1210" y="1"/>
                      <a:pt x="1120" y="13"/>
                      <a:pt x="1030" y="37"/>
                    </a:cubicBezTo>
                    <a:lnTo>
                      <a:pt x="1030" y="37"/>
                    </a:lnTo>
                    <a:cubicBezTo>
                      <a:pt x="987" y="47"/>
                      <a:pt x="944" y="60"/>
                      <a:pt x="902" y="75"/>
                    </a:cubicBezTo>
                    <a:lnTo>
                      <a:pt x="902" y="75"/>
                    </a:lnTo>
                    <a:cubicBezTo>
                      <a:pt x="682" y="132"/>
                      <a:pt x="737" y="136"/>
                      <a:pt x="647" y="200"/>
                    </a:cubicBezTo>
                    <a:cubicBezTo>
                      <a:pt x="558" y="240"/>
                      <a:pt x="479" y="295"/>
                      <a:pt x="412" y="361"/>
                    </a:cubicBezTo>
                    <a:lnTo>
                      <a:pt x="412" y="361"/>
                    </a:lnTo>
                    <a:lnTo>
                      <a:pt x="386" y="379"/>
                    </a:lnTo>
                    <a:cubicBezTo>
                      <a:pt x="297" y="468"/>
                      <a:pt x="229" y="564"/>
                      <a:pt x="178" y="667"/>
                    </a:cubicBezTo>
                    <a:lnTo>
                      <a:pt x="178" y="667"/>
                    </a:lnTo>
                    <a:cubicBezTo>
                      <a:pt x="129" y="747"/>
                      <a:pt x="90" y="834"/>
                      <a:pt x="64" y="926"/>
                    </a:cubicBezTo>
                    <a:lnTo>
                      <a:pt x="64" y="926"/>
                    </a:lnTo>
                    <a:cubicBezTo>
                      <a:pt x="42" y="990"/>
                      <a:pt x="28" y="1058"/>
                      <a:pt x="28" y="1121"/>
                    </a:cubicBezTo>
                    <a:cubicBezTo>
                      <a:pt x="17" y="1169"/>
                      <a:pt x="10" y="1216"/>
                      <a:pt x="7" y="1263"/>
                    </a:cubicBezTo>
                    <a:lnTo>
                      <a:pt x="7" y="1263"/>
                    </a:lnTo>
                    <a:lnTo>
                      <a:pt x="1" y="1300"/>
                    </a:lnTo>
                    <a:cubicBezTo>
                      <a:pt x="1" y="1367"/>
                      <a:pt x="8" y="1436"/>
                      <a:pt x="21" y="1505"/>
                    </a:cubicBezTo>
                    <a:lnTo>
                      <a:pt x="21" y="1505"/>
                    </a:lnTo>
                    <a:cubicBezTo>
                      <a:pt x="30" y="1551"/>
                      <a:pt x="42" y="1597"/>
                      <a:pt x="56" y="1643"/>
                    </a:cubicBezTo>
                    <a:lnTo>
                      <a:pt x="147" y="1865"/>
                    </a:lnTo>
                    <a:lnTo>
                      <a:pt x="147" y="1865"/>
                    </a:lnTo>
                    <a:cubicBezTo>
                      <a:pt x="151" y="1878"/>
                      <a:pt x="157" y="1890"/>
                      <a:pt x="162" y="1903"/>
                    </a:cubicBezTo>
                    <a:lnTo>
                      <a:pt x="162" y="1903"/>
                    </a:lnTo>
                    <a:lnTo>
                      <a:pt x="180" y="1946"/>
                    </a:lnTo>
                    <a:lnTo>
                      <a:pt x="190" y="1959"/>
                    </a:lnTo>
                    <a:lnTo>
                      <a:pt x="190" y="1959"/>
                    </a:lnTo>
                    <a:cubicBezTo>
                      <a:pt x="215" y="2004"/>
                      <a:pt x="244" y="2045"/>
                      <a:pt x="276" y="2083"/>
                    </a:cubicBezTo>
                    <a:cubicBezTo>
                      <a:pt x="303" y="2114"/>
                      <a:pt x="332" y="2145"/>
                      <a:pt x="361" y="2175"/>
                    </a:cubicBezTo>
                    <a:lnTo>
                      <a:pt x="361" y="2175"/>
                    </a:lnTo>
                    <a:lnTo>
                      <a:pt x="386" y="2207"/>
                    </a:lnTo>
                    <a:cubicBezTo>
                      <a:pt x="496" y="2331"/>
                      <a:pt x="633" y="2427"/>
                      <a:pt x="798" y="2482"/>
                    </a:cubicBezTo>
                    <a:cubicBezTo>
                      <a:pt x="836" y="2503"/>
                      <a:pt x="876" y="2521"/>
                      <a:pt x="917" y="2536"/>
                    </a:cubicBezTo>
                    <a:lnTo>
                      <a:pt x="917" y="2536"/>
                    </a:lnTo>
                    <a:lnTo>
                      <a:pt x="949" y="2551"/>
                    </a:lnTo>
                    <a:cubicBezTo>
                      <a:pt x="949" y="2551"/>
                      <a:pt x="949" y="2551"/>
                      <a:pt x="949" y="2551"/>
                    </a:cubicBezTo>
                    <a:lnTo>
                      <a:pt x="949" y="2551"/>
                    </a:lnTo>
                    <a:cubicBezTo>
                      <a:pt x="969" y="2556"/>
                      <a:pt x="989" y="2560"/>
                      <a:pt x="1009" y="2564"/>
                    </a:cubicBezTo>
                    <a:lnTo>
                      <a:pt x="1009" y="2564"/>
                    </a:lnTo>
                    <a:cubicBezTo>
                      <a:pt x="1061" y="2577"/>
                      <a:pt x="1114" y="2585"/>
                      <a:pt x="1167" y="2586"/>
                    </a:cubicBezTo>
                    <a:lnTo>
                      <a:pt x="1167" y="2586"/>
                    </a:lnTo>
                    <a:cubicBezTo>
                      <a:pt x="1173" y="2587"/>
                      <a:pt x="1178" y="2587"/>
                      <a:pt x="1183" y="2587"/>
                    </a:cubicBezTo>
                    <a:lnTo>
                      <a:pt x="1183" y="2587"/>
                    </a:lnTo>
                    <a:cubicBezTo>
                      <a:pt x="1222" y="2590"/>
                      <a:pt x="1260" y="2592"/>
                      <a:pt x="1298" y="2592"/>
                    </a:cubicBezTo>
                    <a:cubicBezTo>
                      <a:pt x="1413" y="2592"/>
                      <a:pt x="1527" y="2578"/>
                      <a:pt x="1637" y="2551"/>
                    </a:cubicBezTo>
                    <a:lnTo>
                      <a:pt x="1636" y="2548"/>
                    </a:lnTo>
                    <a:lnTo>
                      <a:pt x="1636" y="2548"/>
                    </a:lnTo>
                    <a:cubicBezTo>
                      <a:pt x="1641" y="2547"/>
                      <a:pt x="1646" y="2545"/>
                      <a:pt x="1651" y="2544"/>
                    </a:cubicBezTo>
                    <a:lnTo>
                      <a:pt x="1651" y="2544"/>
                    </a:lnTo>
                    <a:cubicBezTo>
                      <a:pt x="1759" y="2520"/>
                      <a:pt x="1865" y="2475"/>
                      <a:pt x="1953" y="2413"/>
                    </a:cubicBezTo>
                    <a:lnTo>
                      <a:pt x="1953" y="2413"/>
                    </a:lnTo>
                    <a:cubicBezTo>
                      <a:pt x="1953" y="2413"/>
                      <a:pt x="1953" y="2413"/>
                      <a:pt x="1953" y="2413"/>
                    </a:cubicBezTo>
                    <a:cubicBezTo>
                      <a:pt x="2090" y="2331"/>
                      <a:pt x="2214" y="2221"/>
                      <a:pt x="2310" y="2083"/>
                    </a:cubicBezTo>
                    <a:cubicBezTo>
                      <a:pt x="2378" y="2015"/>
                      <a:pt x="2430" y="1939"/>
                      <a:pt x="2467" y="1856"/>
                    </a:cubicBezTo>
                    <a:lnTo>
                      <a:pt x="2467" y="1856"/>
                    </a:lnTo>
                    <a:cubicBezTo>
                      <a:pt x="2503" y="1789"/>
                      <a:pt x="2533" y="1718"/>
                      <a:pt x="2558" y="1643"/>
                    </a:cubicBezTo>
                    <a:cubicBezTo>
                      <a:pt x="2588" y="1513"/>
                      <a:pt x="2596" y="1382"/>
                      <a:pt x="2588" y="1257"/>
                    </a:cubicBezTo>
                    <a:lnTo>
                      <a:pt x="2588" y="1257"/>
                    </a:lnTo>
                    <a:cubicBezTo>
                      <a:pt x="2592" y="1101"/>
                      <a:pt x="2556" y="946"/>
                      <a:pt x="2498" y="811"/>
                    </a:cubicBezTo>
                    <a:lnTo>
                      <a:pt x="2498" y="811"/>
                    </a:lnTo>
                    <a:cubicBezTo>
                      <a:pt x="2476" y="756"/>
                      <a:pt x="2450" y="703"/>
                      <a:pt x="2420" y="654"/>
                    </a:cubicBezTo>
                    <a:lnTo>
                      <a:pt x="2408" y="637"/>
                    </a:lnTo>
                    <a:lnTo>
                      <a:pt x="2408" y="637"/>
                    </a:lnTo>
                    <a:cubicBezTo>
                      <a:pt x="2389" y="608"/>
                      <a:pt x="2369" y="581"/>
                      <a:pt x="2346" y="555"/>
                    </a:cubicBezTo>
                    <a:lnTo>
                      <a:pt x="2346" y="555"/>
                    </a:lnTo>
                    <a:lnTo>
                      <a:pt x="2214" y="379"/>
                    </a:lnTo>
                    <a:cubicBezTo>
                      <a:pt x="2049" y="227"/>
                      <a:pt x="1857" y="117"/>
                      <a:pt x="1637" y="63"/>
                    </a:cubicBezTo>
                    <a:cubicBezTo>
                      <a:pt x="1527" y="21"/>
                      <a:pt x="1413" y="1"/>
                      <a:pt x="12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8" name="Google Shape;3678;p19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9" name="Google Shape;3679;p19"/>
              <p:cNvSpPr/>
              <p:nvPr/>
            </p:nvSpPr>
            <p:spPr>
              <a:xfrm>
                <a:off x="1020625" y="4226925"/>
                <a:ext cx="64925" cy="64550"/>
              </a:xfrm>
              <a:custGeom>
                <a:rect b="b" l="l" r="r" t="t"/>
                <a:pathLst>
                  <a:path extrusionOk="0" h="2582" w="2597">
                    <a:moveTo>
                      <a:pt x="1364" y="1"/>
                    </a:moveTo>
                    <a:cubicBezTo>
                      <a:pt x="1342" y="1"/>
                      <a:pt x="1319" y="1"/>
                      <a:pt x="1297" y="3"/>
                    </a:cubicBezTo>
                    <a:lnTo>
                      <a:pt x="1297" y="3"/>
                    </a:lnTo>
                    <a:lnTo>
                      <a:pt x="1293" y="3"/>
                    </a:lnTo>
                    <a:lnTo>
                      <a:pt x="1293" y="3"/>
                    </a:lnTo>
                    <a:lnTo>
                      <a:pt x="1293" y="3"/>
                    </a:lnTo>
                    <a:cubicBezTo>
                      <a:pt x="1293" y="3"/>
                      <a:pt x="1293" y="3"/>
                      <a:pt x="1293" y="3"/>
                    </a:cubicBezTo>
                    <a:lnTo>
                      <a:pt x="1293" y="3"/>
                    </a:lnTo>
                    <a:lnTo>
                      <a:pt x="1293" y="3"/>
                    </a:lnTo>
                    <a:cubicBezTo>
                      <a:pt x="1193" y="3"/>
                      <a:pt x="1095" y="15"/>
                      <a:pt x="1000" y="40"/>
                    </a:cubicBezTo>
                    <a:lnTo>
                      <a:pt x="1000" y="40"/>
                    </a:lnTo>
                    <a:cubicBezTo>
                      <a:pt x="871" y="59"/>
                      <a:pt x="751" y="108"/>
                      <a:pt x="647" y="181"/>
                    </a:cubicBezTo>
                    <a:cubicBezTo>
                      <a:pt x="557" y="230"/>
                      <a:pt x="477" y="289"/>
                      <a:pt x="409" y="358"/>
                    </a:cubicBezTo>
                    <a:lnTo>
                      <a:pt x="409" y="358"/>
                    </a:lnTo>
                    <a:lnTo>
                      <a:pt x="386" y="374"/>
                    </a:lnTo>
                    <a:cubicBezTo>
                      <a:pt x="298" y="462"/>
                      <a:pt x="231" y="556"/>
                      <a:pt x="180" y="658"/>
                    </a:cubicBezTo>
                    <a:lnTo>
                      <a:pt x="180" y="658"/>
                    </a:lnTo>
                    <a:cubicBezTo>
                      <a:pt x="124" y="747"/>
                      <a:pt x="82" y="842"/>
                      <a:pt x="56" y="937"/>
                    </a:cubicBezTo>
                    <a:lnTo>
                      <a:pt x="1" y="1281"/>
                    </a:lnTo>
                    <a:cubicBezTo>
                      <a:pt x="4" y="1332"/>
                      <a:pt x="9" y="1383"/>
                      <a:pt x="16" y="1433"/>
                    </a:cubicBezTo>
                    <a:lnTo>
                      <a:pt x="16" y="1433"/>
                    </a:lnTo>
                    <a:cubicBezTo>
                      <a:pt x="22" y="1501"/>
                      <a:pt x="35" y="1570"/>
                      <a:pt x="56" y="1638"/>
                    </a:cubicBezTo>
                    <a:lnTo>
                      <a:pt x="66" y="1663"/>
                    </a:lnTo>
                    <a:lnTo>
                      <a:pt x="66" y="1663"/>
                    </a:lnTo>
                    <a:cubicBezTo>
                      <a:pt x="94" y="1758"/>
                      <a:pt x="132" y="1851"/>
                      <a:pt x="180" y="1941"/>
                    </a:cubicBezTo>
                    <a:lnTo>
                      <a:pt x="386" y="2202"/>
                    </a:lnTo>
                    <a:cubicBezTo>
                      <a:pt x="386" y="2202"/>
                      <a:pt x="386" y="2202"/>
                      <a:pt x="386" y="2202"/>
                    </a:cubicBezTo>
                    <a:lnTo>
                      <a:pt x="386" y="2202"/>
                    </a:lnTo>
                    <a:cubicBezTo>
                      <a:pt x="483" y="2311"/>
                      <a:pt x="601" y="2399"/>
                      <a:pt x="741" y="2456"/>
                    </a:cubicBezTo>
                    <a:lnTo>
                      <a:pt x="741" y="2456"/>
                    </a:lnTo>
                    <a:cubicBezTo>
                      <a:pt x="809" y="2492"/>
                      <a:pt x="878" y="2522"/>
                      <a:pt x="949" y="2546"/>
                    </a:cubicBezTo>
                    <a:lnTo>
                      <a:pt x="950" y="2542"/>
                    </a:lnTo>
                    <a:lnTo>
                      <a:pt x="950" y="2542"/>
                    </a:lnTo>
                    <a:cubicBezTo>
                      <a:pt x="1028" y="2568"/>
                      <a:pt x="1109" y="2582"/>
                      <a:pt x="1188" y="2582"/>
                    </a:cubicBezTo>
                    <a:cubicBezTo>
                      <a:pt x="1224" y="2582"/>
                      <a:pt x="1259" y="2579"/>
                      <a:pt x="1293" y="2573"/>
                    </a:cubicBezTo>
                    <a:cubicBezTo>
                      <a:pt x="1330" y="2579"/>
                      <a:pt x="1368" y="2582"/>
                      <a:pt x="1405" y="2582"/>
                    </a:cubicBezTo>
                    <a:cubicBezTo>
                      <a:pt x="1545" y="2582"/>
                      <a:pt x="1682" y="2542"/>
                      <a:pt x="1802" y="2477"/>
                    </a:cubicBezTo>
                    <a:cubicBezTo>
                      <a:pt x="1854" y="2458"/>
                      <a:pt x="1904" y="2434"/>
                      <a:pt x="1952" y="2406"/>
                    </a:cubicBezTo>
                    <a:lnTo>
                      <a:pt x="1952" y="2406"/>
                    </a:lnTo>
                    <a:lnTo>
                      <a:pt x="1953" y="2408"/>
                    </a:lnTo>
                    <a:cubicBezTo>
                      <a:pt x="2001" y="2379"/>
                      <a:pt x="2048" y="2347"/>
                      <a:pt x="2093" y="2311"/>
                    </a:cubicBezTo>
                    <a:lnTo>
                      <a:pt x="2093" y="2311"/>
                    </a:lnTo>
                    <a:cubicBezTo>
                      <a:pt x="2135" y="2277"/>
                      <a:pt x="2175" y="2241"/>
                      <a:pt x="2214" y="2202"/>
                    </a:cubicBezTo>
                    <a:lnTo>
                      <a:pt x="2247" y="2160"/>
                    </a:lnTo>
                    <a:lnTo>
                      <a:pt x="2247" y="2160"/>
                    </a:lnTo>
                    <a:cubicBezTo>
                      <a:pt x="2264" y="2140"/>
                      <a:pt x="2281" y="2119"/>
                      <a:pt x="2296" y="2098"/>
                    </a:cubicBezTo>
                    <a:lnTo>
                      <a:pt x="2296" y="2098"/>
                    </a:lnTo>
                    <a:lnTo>
                      <a:pt x="2326" y="2060"/>
                    </a:lnTo>
                    <a:lnTo>
                      <a:pt x="2326" y="2060"/>
                    </a:lnTo>
                    <a:cubicBezTo>
                      <a:pt x="2342" y="2041"/>
                      <a:pt x="2357" y="2022"/>
                      <a:pt x="2372" y="2002"/>
                    </a:cubicBezTo>
                    <a:lnTo>
                      <a:pt x="2372" y="2002"/>
                    </a:lnTo>
                    <a:lnTo>
                      <a:pt x="2420" y="1941"/>
                    </a:lnTo>
                    <a:cubicBezTo>
                      <a:pt x="2448" y="1891"/>
                      <a:pt x="2472" y="1839"/>
                      <a:pt x="2493" y="1787"/>
                    </a:cubicBezTo>
                    <a:lnTo>
                      <a:pt x="2493" y="1787"/>
                    </a:lnTo>
                    <a:cubicBezTo>
                      <a:pt x="2510" y="1746"/>
                      <a:pt x="2524" y="1703"/>
                      <a:pt x="2536" y="1658"/>
                    </a:cubicBezTo>
                    <a:lnTo>
                      <a:pt x="2536" y="1658"/>
                    </a:lnTo>
                    <a:cubicBezTo>
                      <a:pt x="2539" y="1645"/>
                      <a:pt x="2542" y="1633"/>
                      <a:pt x="2545" y="1620"/>
                    </a:cubicBezTo>
                    <a:lnTo>
                      <a:pt x="2545" y="1620"/>
                    </a:lnTo>
                    <a:cubicBezTo>
                      <a:pt x="2574" y="1534"/>
                      <a:pt x="2587" y="1443"/>
                      <a:pt x="2589" y="1353"/>
                    </a:cubicBezTo>
                    <a:lnTo>
                      <a:pt x="2589" y="1353"/>
                    </a:lnTo>
                    <a:cubicBezTo>
                      <a:pt x="2596" y="1274"/>
                      <a:pt x="2590" y="1192"/>
                      <a:pt x="2572" y="1116"/>
                    </a:cubicBezTo>
                    <a:lnTo>
                      <a:pt x="2572" y="1116"/>
                    </a:lnTo>
                    <a:cubicBezTo>
                      <a:pt x="2572" y="1116"/>
                      <a:pt x="2572" y="1116"/>
                      <a:pt x="2572" y="1116"/>
                    </a:cubicBezTo>
                    <a:cubicBezTo>
                      <a:pt x="2558" y="951"/>
                      <a:pt x="2503" y="786"/>
                      <a:pt x="2420" y="649"/>
                    </a:cubicBezTo>
                    <a:lnTo>
                      <a:pt x="2214" y="374"/>
                    </a:lnTo>
                    <a:cubicBezTo>
                      <a:pt x="2049" y="222"/>
                      <a:pt x="1857" y="112"/>
                      <a:pt x="1637" y="44"/>
                    </a:cubicBezTo>
                    <a:cubicBezTo>
                      <a:pt x="1548" y="14"/>
                      <a:pt x="1456" y="1"/>
                      <a:pt x="13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0" name="Google Shape;3680;p19"/>
              <p:cNvSpPr/>
              <p:nvPr/>
            </p:nvSpPr>
            <p:spPr>
              <a:xfrm>
                <a:off x="778700" y="4074950"/>
                <a:ext cx="617925" cy="842875"/>
              </a:xfrm>
              <a:custGeom>
                <a:rect b="b" l="l" r="r" t="t"/>
                <a:pathLst>
                  <a:path extrusionOk="0" h="33715" w="24717">
                    <a:moveTo>
                      <a:pt x="15685" y="7346"/>
                    </a:moveTo>
                    <a:cubicBezTo>
                      <a:pt x="16221" y="7346"/>
                      <a:pt x="16716" y="7690"/>
                      <a:pt x="16744" y="8267"/>
                    </a:cubicBezTo>
                    <a:cubicBezTo>
                      <a:pt x="16757" y="8515"/>
                      <a:pt x="16744" y="8790"/>
                      <a:pt x="16744" y="9065"/>
                    </a:cubicBezTo>
                    <a:cubicBezTo>
                      <a:pt x="16771" y="9326"/>
                      <a:pt x="16757" y="9601"/>
                      <a:pt x="16716" y="9862"/>
                    </a:cubicBezTo>
                    <a:cubicBezTo>
                      <a:pt x="16579" y="10274"/>
                      <a:pt x="16194" y="10549"/>
                      <a:pt x="15768" y="10563"/>
                    </a:cubicBezTo>
                    <a:lnTo>
                      <a:pt x="13747" y="10563"/>
                    </a:lnTo>
                    <a:lnTo>
                      <a:pt x="14159" y="9642"/>
                    </a:lnTo>
                    <a:lnTo>
                      <a:pt x="14201" y="9669"/>
                    </a:lnTo>
                    <a:lnTo>
                      <a:pt x="14517" y="8968"/>
                    </a:lnTo>
                    <a:lnTo>
                      <a:pt x="14462" y="8968"/>
                    </a:lnTo>
                    <a:lnTo>
                      <a:pt x="14572" y="8748"/>
                    </a:lnTo>
                    <a:cubicBezTo>
                      <a:pt x="15328" y="8680"/>
                      <a:pt x="16153" y="8583"/>
                      <a:pt x="16084" y="8501"/>
                    </a:cubicBezTo>
                    <a:cubicBezTo>
                      <a:pt x="16015" y="8418"/>
                      <a:pt x="15259" y="8363"/>
                      <a:pt x="14737" y="8350"/>
                    </a:cubicBezTo>
                    <a:cubicBezTo>
                      <a:pt x="14874" y="8075"/>
                      <a:pt x="14998" y="7786"/>
                      <a:pt x="15122" y="7484"/>
                    </a:cubicBezTo>
                    <a:lnTo>
                      <a:pt x="15163" y="7484"/>
                    </a:lnTo>
                    <a:cubicBezTo>
                      <a:pt x="15190" y="7442"/>
                      <a:pt x="15218" y="7401"/>
                      <a:pt x="15232" y="7346"/>
                    </a:cubicBezTo>
                    <a:close/>
                    <a:moveTo>
                      <a:pt x="4077" y="7346"/>
                    </a:moveTo>
                    <a:cubicBezTo>
                      <a:pt x="4111" y="7346"/>
                      <a:pt x="4145" y="7346"/>
                      <a:pt x="4179" y="7346"/>
                    </a:cubicBezTo>
                    <a:lnTo>
                      <a:pt x="13156" y="7346"/>
                    </a:lnTo>
                    <a:cubicBezTo>
                      <a:pt x="13087" y="7484"/>
                      <a:pt x="13018" y="7621"/>
                      <a:pt x="12963" y="7759"/>
                    </a:cubicBezTo>
                    <a:lnTo>
                      <a:pt x="12922" y="7759"/>
                    </a:lnTo>
                    <a:lnTo>
                      <a:pt x="12688" y="8281"/>
                    </a:lnTo>
                    <a:lnTo>
                      <a:pt x="11589" y="8240"/>
                    </a:lnTo>
                    <a:lnTo>
                      <a:pt x="6186" y="8240"/>
                    </a:lnTo>
                    <a:lnTo>
                      <a:pt x="4812" y="8295"/>
                    </a:lnTo>
                    <a:cubicBezTo>
                      <a:pt x="4578" y="8295"/>
                      <a:pt x="5471" y="8707"/>
                      <a:pt x="7877" y="8803"/>
                    </a:cubicBezTo>
                    <a:cubicBezTo>
                      <a:pt x="8728" y="8834"/>
                      <a:pt x="9579" y="8843"/>
                      <a:pt x="10433" y="8843"/>
                    </a:cubicBezTo>
                    <a:cubicBezTo>
                      <a:pt x="11123" y="8843"/>
                      <a:pt x="11815" y="8837"/>
                      <a:pt x="12510" y="8831"/>
                    </a:cubicBezTo>
                    <a:lnTo>
                      <a:pt x="12510" y="8831"/>
                    </a:lnTo>
                    <a:lnTo>
                      <a:pt x="12249" y="9408"/>
                    </a:lnTo>
                    <a:cubicBezTo>
                      <a:pt x="11153" y="9417"/>
                      <a:pt x="10009" y="9436"/>
                      <a:pt x="8910" y="9436"/>
                    </a:cubicBezTo>
                    <a:cubicBezTo>
                      <a:pt x="8244" y="9436"/>
                      <a:pt x="7595" y="9429"/>
                      <a:pt x="6984" y="9408"/>
                    </a:cubicBezTo>
                    <a:cubicBezTo>
                      <a:pt x="6869" y="9405"/>
                      <a:pt x="6742" y="9403"/>
                      <a:pt x="6615" y="9403"/>
                    </a:cubicBezTo>
                    <a:cubicBezTo>
                      <a:pt x="6174" y="9403"/>
                      <a:pt x="5722" y="9424"/>
                      <a:pt x="5733" y="9477"/>
                    </a:cubicBezTo>
                    <a:cubicBezTo>
                      <a:pt x="5745" y="9537"/>
                      <a:pt x="8497" y="9961"/>
                      <a:pt x="10388" y="9961"/>
                    </a:cubicBezTo>
                    <a:cubicBezTo>
                      <a:pt x="10669" y="9961"/>
                      <a:pt x="10931" y="9952"/>
                      <a:pt x="11163" y="9931"/>
                    </a:cubicBezTo>
                    <a:lnTo>
                      <a:pt x="12056" y="9807"/>
                    </a:lnTo>
                    <a:lnTo>
                      <a:pt x="12056" y="9807"/>
                    </a:lnTo>
                    <a:cubicBezTo>
                      <a:pt x="11987" y="9972"/>
                      <a:pt x="11919" y="10151"/>
                      <a:pt x="11836" y="10315"/>
                    </a:cubicBezTo>
                    <a:lnTo>
                      <a:pt x="11795" y="10315"/>
                    </a:lnTo>
                    <a:lnTo>
                      <a:pt x="11699" y="10549"/>
                    </a:lnTo>
                    <a:lnTo>
                      <a:pt x="11657" y="10618"/>
                    </a:lnTo>
                    <a:lnTo>
                      <a:pt x="10035" y="10618"/>
                    </a:lnTo>
                    <a:cubicBezTo>
                      <a:pt x="8670" y="10618"/>
                      <a:pt x="7310" y="10630"/>
                      <a:pt x="5957" y="10630"/>
                    </a:cubicBezTo>
                    <a:cubicBezTo>
                      <a:pt x="5281" y="10630"/>
                      <a:pt x="4605" y="10627"/>
                      <a:pt x="3932" y="10618"/>
                    </a:cubicBezTo>
                    <a:cubicBezTo>
                      <a:pt x="3629" y="10604"/>
                      <a:pt x="3341" y="10467"/>
                      <a:pt x="3135" y="10233"/>
                    </a:cubicBezTo>
                    <a:cubicBezTo>
                      <a:pt x="2983" y="9999"/>
                      <a:pt x="2901" y="9697"/>
                      <a:pt x="2928" y="9408"/>
                    </a:cubicBezTo>
                    <a:cubicBezTo>
                      <a:pt x="2928" y="8762"/>
                      <a:pt x="2777" y="7937"/>
                      <a:pt x="3327" y="7539"/>
                    </a:cubicBezTo>
                    <a:cubicBezTo>
                      <a:pt x="3570" y="7357"/>
                      <a:pt x="3823" y="7346"/>
                      <a:pt x="4077" y="7346"/>
                    </a:cubicBezTo>
                    <a:close/>
                    <a:moveTo>
                      <a:pt x="15330" y="14178"/>
                    </a:moveTo>
                    <a:cubicBezTo>
                      <a:pt x="15338" y="14178"/>
                      <a:pt x="15347" y="14178"/>
                      <a:pt x="15355" y="14178"/>
                    </a:cubicBezTo>
                    <a:cubicBezTo>
                      <a:pt x="15726" y="14178"/>
                      <a:pt x="16043" y="14439"/>
                      <a:pt x="16111" y="14811"/>
                    </a:cubicBezTo>
                    <a:cubicBezTo>
                      <a:pt x="15921" y="14789"/>
                      <a:pt x="15728" y="14778"/>
                      <a:pt x="15535" y="14778"/>
                    </a:cubicBezTo>
                    <a:cubicBezTo>
                      <a:pt x="15227" y="14778"/>
                      <a:pt x="14917" y="14806"/>
                      <a:pt x="14613" y="14866"/>
                    </a:cubicBezTo>
                    <a:cubicBezTo>
                      <a:pt x="14640" y="14476"/>
                      <a:pt x="14956" y="14178"/>
                      <a:pt x="15330" y="14178"/>
                    </a:cubicBezTo>
                    <a:close/>
                    <a:moveTo>
                      <a:pt x="16147" y="11580"/>
                    </a:moveTo>
                    <a:cubicBezTo>
                      <a:pt x="17568" y="11580"/>
                      <a:pt x="18709" y="12751"/>
                      <a:pt x="18696" y="14178"/>
                    </a:cubicBezTo>
                    <a:lnTo>
                      <a:pt x="18696" y="16007"/>
                    </a:lnTo>
                    <a:cubicBezTo>
                      <a:pt x="18187" y="15374"/>
                      <a:pt x="17321" y="14962"/>
                      <a:pt x="16304" y="14824"/>
                    </a:cubicBezTo>
                    <a:cubicBezTo>
                      <a:pt x="16249" y="14343"/>
                      <a:pt x="15836" y="13986"/>
                      <a:pt x="15355" y="13986"/>
                    </a:cubicBezTo>
                    <a:cubicBezTo>
                      <a:pt x="14847" y="13986"/>
                      <a:pt x="14434" y="14384"/>
                      <a:pt x="14434" y="14893"/>
                    </a:cubicBezTo>
                    <a:cubicBezTo>
                      <a:pt x="14036" y="14962"/>
                      <a:pt x="13664" y="15058"/>
                      <a:pt x="13293" y="15209"/>
                    </a:cubicBezTo>
                    <a:cubicBezTo>
                      <a:pt x="12606" y="15457"/>
                      <a:pt x="11987" y="15663"/>
                      <a:pt x="11410" y="15828"/>
                    </a:cubicBezTo>
                    <a:lnTo>
                      <a:pt x="11822" y="14893"/>
                    </a:lnTo>
                    <a:lnTo>
                      <a:pt x="11850" y="14893"/>
                    </a:lnTo>
                    <a:lnTo>
                      <a:pt x="12166" y="14219"/>
                    </a:lnTo>
                    <a:lnTo>
                      <a:pt x="12111" y="14219"/>
                    </a:lnTo>
                    <a:lnTo>
                      <a:pt x="12895" y="12474"/>
                    </a:lnTo>
                    <a:lnTo>
                      <a:pt x="13211" y="11773"/>
                    </a:lnTo>
                    <a:lnTo>
                      <a:pt x="13266" y="11786"/>
                    </a:lnTo>
                    <a:cubicBezTo>
                      <a:pt x="13280" y="11718"/>
                      <a:pt x="13307" y="11649"/>
                      <a:pt x="13348" y="11580"/>
                    </a:cubicBezTo>
                    <a:lnTo>
                      <a:pt x="16098" y="11580"/>
                    </a:lnTo>
                    <a:cubicBezTo>
                      <a:pt x="16114" y="11580"/>
                      <a:pt x="16131" y="11580"/>
                      <a:pt x="16147" y="11580"/>
                    </a:cubicBezTo>
                    <a:close/>
                    <a:moveTo>
                      <a:pt x="3942" y="11570"/>
                    </a:moveTo>
                    <a:cubicBezTo>
                      <a:pt x="4218" y="11570"/>
                      <a:pt x="4495" y="11580"/>
                      <a:pt x="4770" y="11580"/>
                    </a:cubicBezTo>
                    <a:lnTo>
                      <a:pt x="11259" y="11580"/>
                    </a:lnTo>
                    <a:cubicBezTo>
                      <a:pt x="11011" y="12130"/>
                      <a:pt x="10764" y="12694"/>
                      <a:pt x="10503" y="13257"/>
                    </a:cubicBezTo>
                    <a:lnTo>
                      <a:pt x="10475" y="13230"/>
                    </a:lnTo>
                    <a:lnTo>
                      <a:pt x="10159" y="13917"/>
                    </a:lnTo>
                    <a:lnTo>
                      <a:pt x="10200" y="13945"/>
                    </a:lnTo>
                    <a:lnTo>
                      <a:pt x="9843" y="14769"/>
                    </a:lnTo>
                    <a:lnTo>
                      <a:pt x="9252" y="16062"/>
                    </a:lnTo>
                    <a:lnTo>
                      <a:pt x="9018" y="16062"/>
                    </a:lnTo>
                    <a:cubicBezTo>
                      <a:pt x="8684" y="15049"/>
                      <a:pt x="7760" y="14458"/>
                      <a:pt x="6808" y="14458"/>
                    </a:cubicBezTo>
                    <a:cubicBezTo>
                      <a:pt x="6312" y="14458"/>
                      <a:pt x="5808" y="14618"/>
                      <a:pt x="5375" y="14962"/>
                    </a:cubicBezTo>
                    <a:cubicBezTo>
                      <a:pt x="5021" y="14842"/>
                      <a:pt x="4685" y="14789"/>
                      <a:pt x="4367" y="14789"/>
                    </a:cubicBezTo>
                    <a:cubicBezTo>
                      <a:pt x="2711" y="14789"/>
                      <a:pt x="1555" y="16225"/>
                      <a:pt x="990" y="17148"/>
                    </a:cubicBezTo>
                    <a:lnTo>
                      <a:pt x="990" y="14123"/>
                    </a:lnTo>
                    <a:cubicBezTo>
                      <a:pt x="990" y="13257"/>
                      <a:pt x="1430" y="12446"/>
                      <a:pt x="2159" y="11965"/>
                    </a:cubicBezTo>
                    <a:cubicBezTo>
                      <a:pt x="2711" y="11622"/>
                      <a:pt x="3322" y="11570"/>
                      <a:pt x="3942" y="11570"/>
                    </a:cubicBezTo>
                    <a:close/>
                    <a:moveTo>
                      <a:pt x="20724" y="15024"/>
                    </a:moveTo>
                    <a:cubicBezTo>
                      <a:pt x="20875" y="15024"/>
                      <a:pt x="21028" y="15026"/>
                      <a:pt x="21184" y="15031"/>
                    </a:cubicBezTo>
                    <a:lnTo>
                      <a:pt x="21514" y="15031"/>
                    </a:lnTo>
                    <a:lnTo>
                      <a:pt x="21692" y="15072"/>
                    </a:lnTo>
                    <a:lnTo>
                      <a:pt x="21995" y="15168"/>
                    </a:lnTo>
                    <a:lnTo>
                      <a:pt x="22009" y="15168"/>
                    </a:lnTo>
                    <a:lnTo>
                      <a:pt x="22215" y="15278"/>
                    </a:lnTo>
                    <a:lnTo>
                      <a:pt x="22462" y="15443"/>
                    </a:lnTo>
                    <a:lnTo>
                      <a:pt x="22600" y="15567"/>
                    </a:lnTo>
                    <a:cubicBezTo>
                      <a:pt x="22682" y="15635"/>
                      <a:pt x="22765" y="15704"/>
                      <a:pt x="22833" y="15787"/>
                    </a:cubicBezTo>
                    <a:lnTo>
                      <a:pt x="22847" y="15787"/>
                    </a:lnTo>
                    <a:lnTo>
                      <a:pt x="22971" y="15979"/>
                    </a:lnTo>
                    <a:lnTo>
                      <a:pt x="23122" y="16240"/>
                    </a:lnTo>
                    <a:cubicBezTo>
                      <a:pt x="23122" y="16254"/>
                      <a:pt x="23122" y="16268"/>
                      <a:pt x="23136" y="16268"/>
                    </a:cubicBezTo>
                    <a:lnTo>
                      <a:pt x="23191" y="16419"/>
                    </a:lnTo>
                    <a:cubicBezTo>
                      <a:pt x="23218" y="16515"/>
                      <a:pt x="23246" y="16611"/>
                      <a:pt x="23260" y="16721"/>
                    </a:cubicBezTo>
                    <a:cubicBezTo>
                      <a:pt x="23273" y="16735"/>
                      <a:pt x="23273" y="16776"/>
                      <a:pt x="23273" y="16804"/>
                    </a:cubicBezTo>
                    <a:cubicBezTo>
                      <a:pt x="23273" y="16800"/>
                      <a:pt x="23274" y="16798"/>
                      <a:pt x="23274" y="16798"/>
                    </a:cubicBezTo>
                    <a:cubicBezTo>
                      <a:pt x="23278" y="16798"/>
                      <a:pt x="23301" y="16956"/>
                      <a:pt x="23301" y="16969"/>
                    </a:cubicBezTo>
                    <a:lnTo>
                      <a:pt x="23301" y="23553"/>
                    </a:lnTo>
                    <a:cubicBezTo>
                      <a:pt x="23287" y="23828"/>
                      <a:pt x="23315" y="24076"/>
                      <a:pt x="23301" y="24296"/>
                    </a:cubicBezTo>
                    <a:cubicBezTo>
                      <a:pt x="23301" y="24351"/>
                      <a:pt x="23287" y="24392"/>
                      <a:pt x="23273" y="24447"/>
                    </a:cubicBezTo>
                    <a:lnTo>
                      <a:pt x="23273" y="24516"/>
                    </a:lnTo>
                    <a:cubicBezTo>
                      <a:pt x="23260" y="24626"/>
                      <a:pt x="23232" y="24722"/>
                      <a:pt x="23191" y="24818"/>
                    </a:cubicBezTo>
                    <a:lnTo>
                      <a:pt x="23136" y="24983"/>
                    </a:lnTo>
                    <a:lnTo>
                      <a:pt x="23122" y="24983"/>
                    </a:lnTo>
                    <a:cubicBezTo>
                      <a:pt x="23095" y="25066"/>
                      <a:pt x="23012" y="25162"/>
                      <a:pt x="22971" y="25272"/>
                    </a:cubicBezTo>
                    <a:lnTo>
                      <a:pt x="22861" y="25423"/>
                    </a:lnTo>
                    <a:lnTo>
                      <a:pt x="22847" y="25423"/>
                    </a:lnTo>
                    <a:lnTo>
                      <a:pt x="22641" y="25643"/>
                    </a:lnTo>
                    <a:lnTo>
                      <a:pt x="22517" y="25753"/>
                    </a:lnTo>
                    <a:cubicBezTo>
                      <a:pt x="22517" y="25767"/>
                      <a:pt x="22517" y="25767"/>
                      <a:pt x="22503" y="25767"/>
                    </a:cubicBezTo>
                    <a:lnTo>
                      <a:pt x="22215" y="25945"/>
                    </a:lnTo>
                    <a:lnTo>
                      <a:pt x="22022" y="26042"/>
                    </a:lnTo>
                    <a:lnTo>
                      <a:pt x="21734" y="26151"/>
                    </a:lnTo>
                    <a:lnTo>
                      <a:pt x="21569" y="26179"/>
                    </a:lnTo>
                    <a:lnTo>
                      <a:pt x="19617" y="26179"/>
                    </a:lnTo>
                    <a:lnTo>
                      <a:pt x="19617" y="15031"/>
                    </a:lnTo>
                    <a:lnTo>
                      <a:pt x="19809" y="15031"/>
                    </a:lnTo>
                    <a:cubicBezTo>
                      <a:pt x="20121" y="15031"/>
                      <a:pt x="20420" y="15024"/>
                      <a:pt x="20724" y="15024"/>
                    </a:cubicBezTo>
                    <a:close/>
                    <a:moveTo>
                      <a:pt x="16967" y="1"/>
                    </a:moveTo>
                    <a:cubicBezTo>
                      <a:pt x="16642" y="1"/>
                      <a:pt x="16342" y="154"/>
                      <a:pt x="16208" y="459"/>
                    </a:cubicBezTo>
                    <a:lnTo>
                      <a:pt x="15850" y="1270"/>
                    </a:lnTo>
                    <a:lnTo>
                      <a:pt x="15850" y="1325"/>
                    </a:lnTo>
                    <a:lnTo>
                      <a:pt x="15795" y="1284"/>
                    </a:lnTo>
                    <a:cubicBezTo>
                      <a:pt x="15713" y="1504"/>
                      <a:pt x="15616" y="1738"/>
                      <a:pt x="15506" y="1971"/>
                    </a:cubicBezTo>
                    <a:cubicBezTo>
                      <a:pt x="15474" y="2055"/>
                      <a:pt x="15468" y="2082"/>
                      <a:pt x="15475" y="2082"/>
                    </a:cubicBezTo>
                    <a:cubicBezTo>
                      <a:pt x="15487" y="2082"/>
                      <a:pt x="15543" y="1984"/>
                      <a:pt x="15547" y="1984"/>
                    </a:cubicBezTo>
                    <a:cubicBezTo>
                      <a:pt x="15548" y="1984"/>
                      <a:pt x="15548" y="1985"/>
                      <a:pt x="15548" y="1985"/>
                    </a:cubicBezTo>
                    <a:cubicBezTo>
                      <a:pt x="15342" y="2466"/>
                      <a:pt x="15135" y="2934"/>
                      <a:pt x="14902" y="3415"/>
                    </a:cubicBezTo>
                    <a:cubicBezTo>
                      <a:pt x="14847" y="3566"/>
                      <a:pt x="14792" y="3703"/>
                      <a:pt x="14723" y="3841"/>
                    </a:cubicBezTo>
                    <a:lnTo>
                      <a:pt x="14682" y="3813"/>
                    </a:lnTo>
                    <a:lnTo>
                      <a:pt x="14379" y="4501"/>
                    </a:lnTo>
                    <a:cubicBezTo>
                      <a:pt x="14393" y="4514"/>
                      <a:pt x="14407" y="4514"/>
                      <a:pt x="14407" y="4528"/>
                    </a:cubicBezTo>
                    <a:cubicBezTo>
                      <a:pt x="14173" y="5092"/>
                      <a:pt x="13912" y="5655"/>
                      <a:pt x="13651" y="6219"/>
                    </a:cubicBezTo>
                    <a:lnTo>
                      <a:pt x="13609" y="6219"/>
                    </a:lnTo>
                    <a:cubicBezTo>
                      <a:pt x="13541" y="6370"/>
                      <a:pt x="13472" y="6508"/>
                      <a:pt x="13417" y="6645"/>
                    </a:cubicBezTo>
                    <a:lnTo>
                      <a:pt x="3946" y="6645"/>
                    </a:lnTo>
                    <a:cubicBezTo>
                      <a:pt x="3080" y="6645"/>
                      <a:pt x="2351" y="7277"/>
                      <a:pt x="2241" y="8144"/>
                    </a:cubicBezTo>
                    <a:cubicBezTo>
                      <a:pt x="2227" y="8432"/>
                      <a:pt x="2214" y="8721"/>
                      <a:pt x="2227" y="9023"/>
                    </a:cubicBezTo>
                    <a:cubicBezTo>
                      <a:pt x="2214" y="9326"/>
                      <a:pt x="2227" y="9628"/>
                      <a:pt x="2269" y="9931"/>
                    </a:cubicBezTo>
                    <a:cubicBezTo>
                      <a:pt x="2324" y="10247"/>
                      <a:pt x="2475" y="10522"/>
                      <a:pt x="2708" y="10755"/>
                    </a:cubicBezTo>
                    <a:cubicBezTo>
                      <a:pt x="2379" y="10824"/>
                      <a:pt x="2062" y="10948"/>
                      <a:pt x="1760" y="11113"/>
                    </a:cubicBezTo>
                    <a:cubicBezTo>
                      <a:pt x="743" y="11731"/>
                      <a:pt x="97" y="12817"/>
                      <a:pt x="55" y="14013"/>
                    </a:cubicBezTo>
                    <a:cubicBezTo>
                      <a:pt x="28" y="14618"/>
                      <a:pt x="42" y="15223"/>
                      <a:pt x="42" y="15814"/>
                    </a:cubicBezTo>
                    <a:lnTo>
                      <a:pt x="42" y="28805"/>
                    </a:lnTo>
                    <a:cubicBezTo>
                      <a:pt x="42" y="29533"/>
                      <a:pt x="0" y="30289"/>
                      <a:pt x="138" y="30990"/>
                    </a:cubicBezTo>
                    <a:cubicBezTo>
                      <a:pt x="413" y="32159"/>
                      <a:pt x="1251" y="33107"/>
                      <a:pt x="2379" y="33520"/>
                    </a:cubicBezTo>
                    <a:cubicBezTo>
                      <a:pt x="2800" y="33656"/>
                      <a:pt x="3233" y="33714"/>
                      <a:pt x="3667" y="33714"/>
                    </a:cubicBezTo>
                    <a:cubicBezTo>
                      <a:pt x="3714" y="33714"/>
                      <a:pt x="3761" y="33713"/>
                      <a:pt x="3808" y="33712"/>
                    </a:cubicBezTo>
                    <a:lnTo>
                      <a:pt x="16153" y="33712"/>
                    </a:lnTo>
                    <a:cubicBezTo>
                      <a:pt x="17349" y="33712"/>
                      <a:pt x="18462" y="33094"/>
                      <a:pt x="19108" y="32076"/>
                    </a:cubicBezTo>
                    <a:cubicBezTo>
                      <a:pt x="19452" y="31485"/>
                      <a:pt x="19630" y="30812"/>
                      <a:pt x="19617" y="30138"/>
                    </a:cubicBezTo>
                    <a:lnTo>
                      <a:pt x="19617" y="27691"/>
                    </a:lnTo>
                    <a:lnTo>
                      <a:pt x="21184" y="27691"/>
                    </a:lnTo>
                    <a:cubicBezTo>
                      <a:pt x="23136" y="27664"/>
                      <a:pt x="24703" y="26069"/>
                      <a:pt x="24703" y="24117"/>
                    </a:cubicBezTo>
                    <a:lnTo>
                      <a:pt x="24703" y="17642"/>
                    </a:lnTo>
                    <a:cubicBezTo>
                      <a:pt x="24717" y="17285"/>
                      <a:pt x="24689" y="16928"/>
                      <a:pt x="24648" y="16584"/>
                    </a:cubicBezTo>
                    <a:cubicBezTo>
                      <a:pt x="24483" y="15525"/>
                      <a:pt x="23837" y="14604"/>
                      <a:pt x="22916" y="14082"/>
                    </a:cubicBezTo>
                    <a:cubicBezTo>
                      <a:pt x="22256" y="13711"/>
                      <a:pt x="21541" y="13628"/>
                      <a:pt x="20799" y="13628"/>
                    </a:cubicBezTo>
                    <a:lnTo>
                      <a:pt x="19589" y="13628"/>
                    </a:lnTo>
                    <a:cubicBezTo>
                      <a:pt x="19479" y="12969"/>
                      <a:pt x="19204" y="12350"/>
                      <a:pt x="18778" y="11841"/>
                    </a:cubicBezTo>
                    <a:cubicBezTo>
                      <a:pt x="18297" y="11291"/>
                      <a:pt x="17665" y="10907"/>
                      <a:pt x="16977" y="10755"/>
                    </a:cubicBezTo>
                    <a:cubicBezTo>
                      <a:pt x="17032" y="10673"/>
                      <a:pt x="17101" y="10590"/>
                      <a:pt x="17156" y="10508"/>
                    </a:cubicBezTo>
                    <a:cubicBezTo>
                      <a:pt x="17376" y="10178"/>
                      <a:pt x="17472" y="9793"/>
                      <a:pt x="17445" y="9394"/>
                    </a:cubicBezTo>
                    <a:cubicBezTo>
                      <a:pt x="17445" y="8638"/>
                      <a:pt x="17555" y="7827"/>
                      <a:pt x="17032" y="7236"/>
                    </a:cubicBezTo>
                    <a:cubicBezTo>
                      <a:pt x="16546" y="6658"/>
                      <a:pt x="16110" y="6645"/>
                      <a:pt x="15567" y="6645"/>
                    </a:cubicBezTo>
                    <a:cubicBezTo>
                      <a:pt x="15543" y="6645"/>
                      <a:pt x="15518" y="6645"/>
                      <a:pt x="15493" y="6645"/>
                    </a:cubicBezTo>
                    <a:lnTo>
                      <a:pt x="16001" y="5490"/>
                    </a:lnTo>
                    <a:lnTo>
                      <a:pt x="16056" y="5490"/>
                    </a:lnTo>
                    <a:lnTo>
                      <a:pt x="16235" y="5078"/>
                    </a:lnTo>
                    <a:cubicBezTo>
                      <a:pt x="16276" y="4996"/>
                      <a:pt x="16318" y="4913"/>
                      <a:pt x="16345" y="4831"/>
                    </a:cubicBezTo>
                    <a:lnTo>
                      <a:pt x="16318" y="4789"/>
                    </a:lnTo>
                    <a:cubicBezTo>
                      <a:pt x="16606" y="4116"/>
                      <a:pt x="16922" y="3456"/>
                      <a:pt x="17211" y="2769"/>
                    </a:cubicBezTo>
                    <a:lnTo>
                      <a:pt x="17266" y="2769"/>
                    </a:lnTo>
                    <a:lnTo>
                      <a:pt x="17568" y="2095"/>
                    </a:lnTo>
                    <a:lnTo>
                      <a:pt x="17527" y="2095"/>
                    </a:lnTo>
                    <a:lnTo>
                      <a:pt x="17788" y="1463"/>
                    </a:lnTo>
                    <a:lnTo>
                      <a:pt x="17830" y="1408"/>
                    </a:lnTo>
                    <a:cubicBezTo>
                      <a:pt x="18022" y="954"/>
                      <a:pt x="17967" y="390"/>
                      <a:pt x="17486" y="129"/>
                    </a:cubicBezTo>
                    <a:cubicBezTo>
                      <a:pt x="17319" y="44"/>
                      <a:pt x="17140" y="1"/>
                      <a:pt x="169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1" name="Google Shape;3681;p19"/>
              <p:cNvSpPr/>
              <p:nvPr/>
            </p:nvSpPr>
            <p:spPr>
              <a:xfrm>
                <a:off x="746400" y="4043750"/>
                <a:ext cx="682875" cy="907525"/>
              </a:xfrm>
              <a:custGeom>
                <a:rect b="b" l="l" r="r" t="t"/>
                <a:pathLst>
                  <a:path extrusionOk="0" h="36301" w="27315">
                    <a:moveTo>
                      <a:pt x="17898" y="2120"/>
                    </a:moveTo>
                    <a:cubicBezTo>
                      <a:pt x="17906" y="2135"/>
                      <a:pt x="17913" y="2151"/>
                      <a:pt x="17919" y="2166"/>
                    </a:cubicBezTo>
                    <a:lnTo>
                      <a:pt x="17919" y="2166"/>
                    </a:lnTo>
                    <a:cubicBezTo>
                      <a:pt x="17919" y="2166"/>
                      <a:pt x="17919" y="2167"/>
                      <a:pt x="17919" y="2167"/>
                    </a:cubicBezTo>
                    <a:lnTo>
                      <a:pt x="17919" y="2167"/>
                    </a:lnTo>
                    <a:lnTo>
                      <a:pt x="17898" y="2120"/>
                    </a:lnTo>
                    <a:close/>
                    <a:moveTo>
                      <a:pt x="17994" y="2339"/>
                    </a:moveTo>
                    <a:cubicBezTo>
                      <a:pt x="17998" y="2345"/>
                      <a:pt x="18001" y="2351"/>
                      <a:pt x="18005" y="2357"/>
                    </a:cubicBezTo>
                    <a:lnTo>
                      <a:pt x="18005" y="2357"/>
                    </a:lnTo>
                    <a:cubicBezTo>
                      <a:pt x="18003" y="2354"/>
                      <a:pt x="18000" y="2352"/>
                      <a:pt x="17998" y="2349"/>
                    </a:cubicBezTo>
                    <a:lnTo>
                      <a:pt x="17998" y="2349"/>
                    </a:lnTo>
                    <a:lnTo>
                      <a:pt x="17994" y="2339"/>
                    </a:lnTo>
                    <a:close/>
                    <a:moveTo>
                      <a:pt x="18464" y="2490"/>
                    </a:moveTo>
                    <a:lnTo>
                      <a:pt x="18464" y="2490"/>
                    </a:lnTo>
                    <a:cubicBezTo>
                      <a:pt x="18464" y="2490"/>
                      <a:pt x="18463" y="2491"/>
                      <a:pt x="18463" y="2491"/>
                    </a:cubicBezTo>
                    <a:lnTo>
                      <a:pt x="18463" y="2491"/>
                    </a:lnTo>
                    <a:lnTo>
                      <a:pt x="18438" y="2502"/>
                    </a:lnTo>
                    <a:lnTo>
                      <a:pt x="18438" y="2502"/>
                    </a:lnTo>
                    <a:cubicBezTo>
                      <a:pt x="18445" y="2498"/>
                      <a:pt x="18454" y="2494"/>
                      <a:pt x="18464" y="2490"/>
                    </a:cubicBezTo>
                    <a:close/>
                    <a:moveTo>
                      <a:pt x="18221" y="2558"/>
                    </a:moveTo>
                    <a:cubicBezTo>
                      <a:pt x="18223" y="2559"/>
                      <a:pt x="18224" y="2560"/>
                      <a:pt x="18225" y="2561"/>
                    </a:cubicBezTo>
                    <a:lnTo>
                      <a:pt x="18225" y="2561"/>
                    </a:lnTo>
                    <a:lnTo>
                      <a:pt x="18210" y="2563"/>
                    </a:lnTo>
                    <a:lnTo>
                      <a:pt x="18210" y="2563"/>
                    </a:lnTo>
                    <a:cubicBezTo>
                      <a:pt x="18209" y="2562"/>
                      <a:pt x="18208" y="2561"/>
                      <a:pt x="18206" y="2560"/>
                    </a:cubicBezTo>
                    <a:lnTo>
                      <a:pt x="18206" y="2560"/>
                    </a:lnTo>
                    <a:cubicBezTo>
                      <a:pt x="18211" y="2559"/>
                      <a:pt x="18216" y="2558"/>
                      <a:pt x="18221" y="2558"/>
                    </a:cubicBezTo>
                    <a:close/>
                    <a:moveTo>
                      <a:pt x="16840" y="9130"/>
                    </a:moveTo>
                    <a:cubicBezTo>
                      <a:pt x="16886" y="9134"/>
                      <a:pt x="16932" y="9139"/>
                      <a:pt x="16977" y="9147"/>
                    </a:cubicBezTo>
                    <a:lnTo>
                      <a:pt x="16977" y="9147"/>
                    </a:lnTo>
                    <a:lnTo>
                      <a:pt x="16840" y="9130"/>
                    </a:lnTo>
                    <a:close/>
                    <a:moveTo>
                      <a:pt x="5196" y="9144"/>
                    </a:moveTo>
                    <a:lnTo>
                      <a:pt x="5142" y="9169"/>
                    </a:lnTo>
                    <a:lnTo>
                      <a:pt x="5142" y="9169"/>
                    </a:lnTo>
                    <a:cubicBezTo>
                      <a:pt x="5160" y="9160"/>
                      <a:pt x="5178" y="9152"/>
                      <a:pt x="5196" y="9144"/>
                    </a:cubicBezTo>
                    <a:close/>
                    <a:moveTo>
                      <a:pt x="17147" y="9126"/>
                    </a:moveTo>
                    <a:cubicBezTo>
                      <a:pt x="17148" y="9126"/>
                      <a:pt x="17182" y="9150"/>
                      <a:pt x="17221" y="9177"/>
                    </a:cubicBezTo>
                    <a:lnTo>
                      <a:pt x="17221" y="9177"/>
                    </a:lnTo>
                    <a:cubicBezTo>
                      <a:pt x="17218" y="9176"/>
                      <a:pt x="17214" y="9174"/>
                      <a:pt x="17211" y="9172"/>
                    </a:cubicBezTo>
                    <a:cubicBezTo>
                      <a:pt x="17164" y="9139"/>
                      <a:pt x="17146" y="9126"/>
                      <a:pt x="17147" y="9126"/>
                    </a:cubicBezTo>
                    <a:close/>
                    <a:moveTo>
                      <a:pt x="17294" y="9193"/>
                    </a:moveTo>
                    <a:cubicBezTo>
                      <a:pt x="17294" y="9193"/>
                      <a:pt x="17298" y="9198"/>
                      <a:pt x="17306" y="9209"/>
                    </a:cubicBezTo>
                    <a:lnTo>
                      <a:pt x="17306" y="9209"/>
                    </a:lnTo>
                    <a:cubicBezTo>
                      <a:pt x="17298" y="9198"/>
                      <a:pt x="17294" y="9193"/>
                      <a:pt x="17294" y="9193"/>
                    </a:cubicBezTo>
                    <a:close/>
                    <a:moveTo>
                      <a:pt x="5031" y="9213"/>
                    </a:moveTo>
                    <a:cubicBezTo>
                      <a:pt x="5034" y="9213"/>
                      <a:pt x="5027" y="9218"/>
                      <a:pt x="5015" y="9226"/>
                    </a:cubicBezTo>
                    <a:lnTo>
                      <a:pt x="5015" y="9226"/>
                    </a:lnTo>
                    <a:lnTo>
                      <a:pt x="5010" y="9229"/>
                    </a:lnTo>
                    <a:lnTo>
                      <a:pt x="5010" y="9229"/>
                    </a:lnTo>
                    <a:lnTo>
                      <a:pt x="5031" y="9213"/>
                    </a:lnTo>
                    <a:close/>
                    <a:moveTo>
                      <a:pt x="4969" y="9247"/>
                    </a:moveTo>
                    <a:cubicBezTo>
                      <a:pt x="4970" y="9247"/>
                      <a:pt x="4970" y="9247"/>
                      <a:pt x="4970" y="9247"/>
                    </a:cubicBezTo>
                    <a:lnTo>
                      <a:pt x="4970" y="9247"/>
                    </a:lnTo>
                    <a:lnTo>
                      <a:pt x="4955" y="9254"/>
                    </a:lnTo>
                    <a:lnTo>
                      <a:pt x="4955" y="9254"/>
                    </a:lnTo>
                    <a:cubicBezTo>
                      <a:pt x="4961" y="9249"/>
                      <a:pt x="4966" y="9247"/>
                      <a:pt x="4969" y="9247"/>
                    </a:cubicBezTo>
                    <a:close/>
                    <a:moveTo>
                      <a:pt x="4973" y="9251"/>
                    </a:moveTo>
                    <a:lnTo>
                      <a:pt x="4973" y="9251"/>
                    </a:lnTo>
                    <a:cubicBezTo>
                      <a:pt x="4973" y="9252"/>
                      <a:pt x="4973" y="9254"/>
                      <a:pt x="4972" y="9256"/>
                    </a:cubicBezTo>
                    <a:lnTo>
                      <a:pt x="4972" y="9256"/>
                    </a:lnTo>
                    <a:cubicBezTo>
                      <a:pt x="4954" y="9268"/>
                      <a:pt x="4934" y="9281"/>
                      <a:pt x="4916" y="9293"/>
                    </a:cubicBezTo>
                    <a:lnTo>
                      <a:pt x="4916" y="9293"/>
                    </a:lnTo>
                    <a:cubicBezTo>
                      <a:pt x="4927" y="9279"/>
                      <a:pt x="4937" y="9269"/>
                      <a:pt x="4946" y="9261"/>
                    </a:cubicBezTo>
                    <a:lnTo>
                      <a:pt x="4946" y="9261"/>
                    </a:lnTo>
                    <a:cubicBezTo>
                      <a:pt x="4955" y="9258"/>
                      <a:pt x="4964" y="9254"/>
                      <a:pt x="4973" y="9251"/>
                    </a:cubicBezTo>
                    <a:close/>
                    <a:moveTo>
                      <a:pt x="4921" y="9295"/>
                    </a:moveTo>
                    <a:cubicBezTo>
                      <a:pt x="4907" y="9317"/>
                      <a:pt x="4893" y="9338"/>
                      <a:pt x="4876" y="9358"/>
                    </a:cubicBezTo>
                    <a:lnTo>
                      <a:pt x="4876" y="9358"/>
                    </a:lnTo>
                    <a:cubicBezTo>
                      <a:pt x="4882" y="9346"/>
                      <a:pt x="4888" y="9335"/>
                      <a:pt x="4894" y="9323"/>
                    </a:cubicBezTo>
                    <a:cubicBezTo>
                      <a:pt x="4899" y="9316"/>
                      <a:pt x="4903" y="9310"/>
                      <a:pt x="4907" y="9304"/>
                    </a:cubicBezTo>
                    <a:lnTo>
                      <a:pt x="4907" y="9304"/>
                    </a:lnTo>
                    <a:cubicBezTo>
                      <a:pt x="4912" y="9301"/>
                      <a:pt x="4916" y="9298"/>
                      <a:pt x="4921" y="9295"/>
                    </a:cubicBezTo>
                    <a:close/>
                    <a:moveTo>
                      <a:pt x="4825" y="10986"/>
                    </a:moveTo>
                    <a:lnTo>
                      <a:pt x="4825" y="10986"/>
                    </a:lnTo>
                    <a:cubicBezTo>
                      <a:pt x="4832" y="10995"/>
                      <a:pt x="4838" y="11003"/>
                      <a:pt x="4844" y="11012"/>
                    </a:cubicBezTo>
                    <a:lnTo>
                      <a:pt x="4844" y="11012"/>
                    </a:lnTo>
                    <a:lnTo>
                      <a:pt x="4852" y="11029"/>
                    </a:lnTo>
                    <a:lnTo>
                      <a:pt x="4852" y="11029"/>
                    </a:lnTo>
                    <a:cubicBezTo>
                      <a:pt x="4841" y="11017"/>
                      <a:pt x="4831" y="11003"/>
                      <a:pt x="4825" y="10986"/>
                    </a:cubicBezTo>
                    <a:close/>
                    <a:moveTo>
                      <a:pt x="17357" y="11070"/>
                    </a:moveTo>
                    <a:lnTo>
                      <a:pt x="17357" y="11070"/>
                    </a:lnTo>
                    <a:cubicBezTo>
                      <a:pt x="17349" y="11081"/>
                      <a:pt x="17345" y="11086"/>
                      <a:pt x="17345" y="11086"/>
                    </a:cubicBezTo>
                    <a:cubicBezTo>
                      <a:pt x="17345" y="11086"/>
                      <a:pt x="17349" y="11081"/>
                      <a:pt x="17357" y="11070"/>
                    </a:cubicBezTo>
                    <a:close/>
                    <a:moveTo>
                      <a:pt x="4931" y="11129"/>
                    </a:moveTo>
                    <a:cubicBezTo>
                      <a:pt x="4940" y="11141"/>
                      <a:pt x="4945" y="11147"/>
                      <a:pt x="4945" y="11147"/>
                    </a:cubicBezTo>
                    <a:cubicBezTo>
                      <a:pt x="4944" y="11147"/>
                      <a:pt x="4940" y="11141"/>
                      <a:pt x="4931" y="11129"/>
                    </a:cubicBezTo>
                    <a:close/>
                    <a:moveTo>
                      <a:pt x="4069" y="13309"/>
                    </a:moveTo>
                    <a:lnTo>
                      <a:pt x="4011" y="13332"/>
                    </a:lnTo>
                    <a:lnTo>
                      <a:pt x="4011" y="13332"/>
                    </a:lnTo>
                    <a:cubicBezTo>
                      <a:pt x="4030" y="13324"/>
                      <a:pt x="4050" y="13317"/>
                      <a:pt x="4069" y="13309"/>
                    </a:cubicBezTo>
                    <a:close/>
                    <a:moveTo>
                      <a:pt x="4005" y="13334"/>
                    </a:moveTo>
                    <a:lnTo>
                      <a:pt x="3753" y="13433"/>
                    </a:lnTo>
                    <a:cubicBezTo>
                      <a:pt x="3837" y="13397"/>
                      <a:pt x="3920" y="13364"/>
                      <a:pt x="4005" y="13334"/>
                    </a:cubicBezTo>
                    <a:close/>
                    <a:moveTo>
                      <a:pt x="3547" y="13557"/>
                    </a:moveTo>
                    <a:lnTo>
                      <a:pt x="3547" y="13557"/>
                    </a:lnTo>
                    <a:cubicBezTo>
                      <a:pt x="3547" y="13559"/>
                      <a:pt x="3545" y="13563"/>
                      <a:pt x="3541" y="13567"/>
                    </a:cubicBezTo>
                    <a:lnTo>
                      <a:pt x="3541" y="13567"/>
                    </a:lnTo>
                    <a:cubicBezTo>
                      <a:pt x="3543" y="13564"/>
                      <a:pt x="3545" y="13560"/>
                      <a:pt x="3547" y="13557"/>
                    </a:cubicBezTo>
                    <a:close/>
                    <a:moveTo>
                      <a:pt x="3461" y="13636"/>
                    </a:moveTo>
                    <a:lnTo>
                      <a:pt x="3461" y="13636"/>
                    </a:lnTo>
                    <a:cubicBezTo>
                      <a:pt x="3427" y="13661"/>
                      <a:pt x="3396" y="13683"/>
                      <a:pt x="3395" y="13683"/>
                    </a:cubicBezTo>
                    <a:cubicBezTo>
                      <a:pt x="3395" y="13683"/>
                      <a:pt x="3406" y="13674"/>
                      <a:pt x="3437" y="13653"/>
                    </a:cubicBezTo>
                    <a:cubicBezTo>
                      <a:pt x="3445" y="13647"/>
                      <a:pt x="3453" y="13641"/>
                      <a:pt x="3461" y="13636"/>
                    </a:cubicBezTo>
                    <a:close/>
                    <a:moveTo>
                      <a:pt x="2864" y="14388"/>
                    </a:moveTo>
                    <a:lnTo>
                      <a:pt x="2722" y="14684"/>
                    </a:lnTo>
                    <a:cubicBezTo>
                      <a:pt x="2765" y="14584"/>
                      <a:pt x="2811" y="14484"/>
                      <a:pt x="2864" y="14388"/>
                    </a:cubicBezTo>
                    <a:close/>
                    <a:moveTo>
                      <a:pt x="23232" y="16251"/>
                    </a:moveTo>
                    <a:lnTo>
                      <a:pt x="23232" y="16251"/>
                    </a:lnTo>
                    <a:cubicBezTo>
                      <a:pt x="23304" y="16280"/>
                      <a:pt x="23375" y="16312"/>
                      <a:pt x="23443" y="16347"/>
                    </a:cubicBezTo>
                    <a:lnTo>
                      <a:pt x="23443" y="16347"/>
                    </a:lnTo>
                    <a:lnTo>
                      <a:pt x="23232" y="16251"/>
                    </a:lnTo>
                    <a:close/>
                    <a:moveTo>
                      <a:pt x="24579" y="26121"/>
                    </a:moveTo>
                    <a:cubicBezTo>
                      <a:pt x="24556" y="26180"/>
                      <a:pt x="24531" y="26236"/>
                      <a:pt x="24505" y="26291"/>
                    </a:cubicBezTo>
                    <a:lnTo>
                      <a:pt x="24505" y="26291"/>
                    </a:lnTo>
                    <a:lnTo>
                      <a:pt x="24579" y="26121"/>
                    </a:lnTo>
                    <a:close/>
                    <a:moveTo>
                      <a:pt x="24492" y="26322"/>
                    </a:moveTo>
                    <a:lnTo>
                      <a:pt x="24492" y="26322"/>
                    </a:lnTo>
                    <a:cubicBezTo>
                      <a:pt x="24476" y="26360"/>
                      <a:pt x="24459" y="26399"/>
                      <a:pt x="24442" y="26437"/>
                    </a:cubicBezTo>
                    <a:lnTo>
                      <a:pt x="24492" y="26322"/>
                    </a:lnTo>
                    <a:close/>
                    <a:moveTo>
                      <a:pt x="23479" y="27399"/>
                    </a:moveTo>
                    <a:lnTo>
                      <a:pt x="23479" y="27399"/>
                    </a:lnTo>
                    <a:cubicBezTo>
                      <a:pt x="23453" y="27412"/>
                      <a:pt x="23425" y="27425"/>
                      <a:pt x="23398" y="27436"/>
                    </a:cubicBezTo>
                    <a:lnTo>
                      <a:pt x="23398" y="27436"/>
                    </a:lnTo>
                    <a:lnTo>
                      <a:pt x="23479" y="27399"/>
                    </a:lnTo>
                    <a:close/>
                    <a:moveTo>
                      <a:pt x="2736" y="32197"/>
                    </a:moveTo>
                    <a:lnTo>
                      <a:pt x="2797" y="32332"/>
                    </a:lnTo>
                    <a:lnTo>
                      <a:pt x="2797" y="32332"/>
                    </a:lnTo>
                    <a:cubicBezTo>
                      <a:pt x="2775" y="32287"/>
                      <a:pt x="2755" y="32242"/>
                      <a:pt x="2736" y="32197"/>
                    </a:cubicBezTo>
                    <a:close/>
                    <a:moveTo>
                      <a:pt x="2989" y="32713"/>
                    </a:moveTo>
                    <a:lnTo>
                      <a:pt x="2989" y="32713"/>
                    </a:lnTo>
                    <a:cubicBezTo>
                      <a:pt x="2989" y="32713"/>
                      <a:pt x="2994" y="32719"/>
                      <a:pt x="3008" y="32736"/>
                    </a:cubicBezTo>
                    <a:lnTo>
                      <a:pt x="3008" y="32736"/>
                    </a:lnTo>
                    <a:cubicBezTo>
                      <a:pt x="2997" y="32722"/>
                      <a:pt x="2989" y="32713"/>
                      <a:pt x="2989" y="32713"/>
                    </a:cubicBezTo>
                    <a:close/>
                    <a:moveTo>
                      <a:pt x="19214" y="32767"/>
                    </a:moveTo>
                    <a:cubicBezTo>
                      <a:pt x="19122" y="32865"/>
                      <a:pt x="19096" y="32900"/>
                      <a:pt x="19101" y="32900"/>
                    </a:cubicBezTo>
                    <a:cubicBezTo>
                      <a:pt x="19106" y="32900"/>
                      <a:pt x="19155" y="32851"/>
                      <a:pt x="19190" y="32802"/>
                    </a:cubicBezTo>
                    <a:cubicBezTo>
                      <a:pt x="19198" y="32790"/>
                      <a:pt x="19206" y="32779"/>
                      <a:pt x="19214" y="32767"/>
                    </a:cubicBezTo>
                    <a:close/>
                    <a:moveTo>
                      <a:pt x="15760" y="8631"/>
                    </a:moveTo>
                    <a:cubicBezTo>
                      <a:pt x="15994" y="8959"/>
                      <a:pt x="16378" y="9159"/>
                      <a:pt x="16785" y="9172"/>
                    </a:cubicBezTo>
                    <a:lnTo>
                      <a:pt x="17099" y="9172"/>
                    </a:lnTo>
                    <a:cubicBezTo>
                      <a:pt x="17149" y="9184"/>
                      <a:pt x="17199" y="9198"/>
                      <a:pt x="17248" y="9213"/>
                    </a:cubicBezTo>
                    <a:lnTo>
                      <a:pt x="17248" y="9213"/>
                    </a:lnTo>
                    <a:lnTo>
                      <a:pt x="17321" y="9254"/>
                    </a:lnTo>
                    <a:lnTo>
                      <a:pt x="17354" y="9287"/>
                    </a:lnTo>
                    <a:lnTo>
                      <a:pt x="17354" y="9287"/>
                    </a:lnTo>
                    <a:lnTo>
                      <a:pt x="17388" y="9345"/>
                    </a:lnTo>
                    <a:lnTo>
                      <a:pt x="17388" y="9345"/>
                    </a:lnTo>
                    <a:cubicBezTo>
                      <a:pt x="17420" y="9455"/>
                      <a:pt x="17444" y="9569"/>
                      <a:pt x="17462" y="9683"/>
                    </a:cubicBezTo>
                    <a:lnTo>
                      <a:pt x="17462" y="9683"/>
                    </a:lnTo>
                    <a:cubicBezTo>
                      <a:pt x="17481" y="10068"/>
                      <a:pt x="17476" y="10458"/>
                      <a:pt x="17438" y="10843"/>
                    </a:cubicBezTo>
                    <a:lnTo>
                      <a:pt x="17438" y="10843"/>
                    </a:lnTo>
                    <a:cubicBezTo>
                      <a:pt x="17425" y="10896"/>
                      <a:pt x="17410" y="10950"/>
                      <a:pt x="17394" y="11003"/>
                    </a:cubicBezTo>
                    <a:lnTo>
                      <a:pt x="17394" y="11003"/>
                    </a:lnTo>
                    <a:lnTo>
                      <a:pt x="17393" y="11005"/>
                    </a:lnTo>
                    <a:lnTo>
                      <a:pt x="17393" y="11005"/>
                    </a:lnTo>
                    <a:lnTo>
                      <a:pt x="17348" y="11055"/>
                    </a:lnTo>
                    <a:cubicBezTo>
                      <a:pt x="16702" y="11728"/>
                      <a:pt x="16963" y="12966"/>
                      <a:pt x="17926" y="13199"/>
                    </a:cubicBezTo>
                    <a:lnTo>
                      <a:pt x="18434" y="13378"/>
                    </a:lnTo>
                    <a:lnTo>
                      <a:pt x="18132" y="13241"/>
                    </a:lnTo>
                    <a:lnTo>
                      <a:pt x="18132" y="13241"/>
                    </a:lnTo>
                    <a:cubicBezTo>
                      <a:pt x="18324" y="13309"/>
                      <a:pt x="18503" y="13406"/>
                      <a:pt x="18682" y="13529"/>
                    </a:cubicBezTo>
                    <a:lnTo>
                      <a:pt x="18781" y="13591"/>
                    </a:lnTo>
                    <a:lnTo>
                      <a:pt x="18781" y="13591"/>
                    </a:lnTo>
                    <a:lnTo>
                      <a:pt x="18970" y="13749"/>
                    </a:lnTo>
                    <a:lnTo>
                      <a:pt x="19131" y="13921"/>
                    </a:lnTo>
                    <a:lnTo>
                      <a:pt x="19131" y="13921"/>
                    </a:lnTo>
                    <a:lnTo>
                      <a:pt x="19190" y="14010"/>
                    </a:lnTo>
                    <a:cubicBezTo>
                      <a:pt x="19287" y="14160"/>
                      <a:pt x="19375" y="14319"/>
                      <a:pt x="19455" y="14479"/>
                    </a:cubicBezTo>
                    <a:lnTo>
                      <a:pt x="19455" y="14479"/>
                    </a:lnTo>
                    <a:cubicBezTo>
                      <a:pt x="19540" y="14708"/>
                      <a:pt x="19600" y="14939"/>
                      <a:pt x="19644" y="15179"/>
                    </a:cubicBezTo>
                    <a:cubicBezTo>
                      <a:pt x="19699" y="15454"/>
                      <a:pt x="19864" y="15687"/>
                      <a:pt x="20084" y="15852"/>
                    </a:cubicBezTo>
                    <a:cubicBezTo>
                      <a:pt x="20318" y="16017"/>
                      <a:pt x="20593" y="16114"/>
                      <a:pt x="20881" y="16127"/>
                    </a:cubicBezTo>
                    <a:cubicBezTo>
                      <a:pt x="21099" y="16119"/>
                      <a:pt x="21318" y="16114"/>
                      <a:pt x="21538" y="16114"/>
                    </a:cubicBezTo>
                    <a:cubicBezTo>
                      <a:pt x="21951" y="16114"/>
                      <a:pt x="22368" y="16130"/>
                      <a:pt x="22786" y="16165"/>
                    </a:cubicBezTo>
                    <a:lnTo>
                      <a:pt x="22786" y="16165"/>
                    </a:lnTo>
                    <a:cubicBezTo>
                      <a:pt x="23024" y="16208"/>
                      <a:pt x="23255" y="16274"/>
                      <a:pt x="23477" y="16365"/>
                    </a:cubicBezTo>
                    <a:lnTo>
                      <a:pt x="23477" y="16365"/>
                    </a:lnTo>
                    <a:cubicBezTo>
                      <a:pt x="23586" y="16422"/>
                      <a:pt x="23691" y="16486"/>
                      <a:pt x="23791" y="16555"/>
                    </a:cubicBezTo>
                    <a:lnTo>
                      <a:pt x="23791" y="16555"/>
                    </a:lnTo>
                    <a:lnTo>
                      <a:pt x="23837" y="16595"/>
                    </a:lnTo>
                    <a:cubicBezTo>
                      <a:pt x="23919" y="16650"/>
                      <a:pt x="24002" y="16732"/>
                      <a:pt x="24070" y="16815"/>
                    </a:cubicBezTo>
                    <a:lnTo>
                      <a:pt x="24238" y="16994"/>
                    </a:lnTo>
                    <a:lnTo>
                      <a:pt x="24238" y="16994"/>
                    </a:lnTo>
                    <a:lnTo>
                      <a:pt x="24277" y="17048"/>
                    </a:lnTo>
                    <a:cubicBezTo>
                      <a:pt x="24378" y="17207"/>
                      <a:pt x="24462" y="17365"/>
                      <a:pt x="24549" y="17524"/>
                    </a:cubicBezTo>
                    <a:lnTo>
                      <a:pt x="24549" y="17524"/>
                    </a:lnTo>
                    <a:cubicBezTo>
                      <a:pt x="24608" y="17702"/>
                      <a:pt x="24651" y="17887"/>
                      <a:pt x="24681" y="18078"/>
                    </a:cubicBezTo>
                    <a:lnTo>
                      <a:pt x="24681" y="18078"/>
                    </a:lnTo>
                    <a:lnTo>
                      <a:pt x="24703" y="18244"/>
                    </a:lnTo>
                    <a:lnTo>
                      <a:pt x="24648" y="17914"/>
                    </a:lnTo>
                    <a:lnTo>
                      <a:pt x="24648" y="17914"/>
                    </a:lnTo>
                    <a:cubicBezTo>
                      <a:pt x="24717" y="18574"/>
                      <a:pt x="24730" y="19248"/>
                      <a:pt x="24703" y="19921"/>
                    </a:cubicBezTo>
                    <a:lnTo>
                      <a:pt x="24703" y="24018"/>
                    </a:lnTo>
                    <a:cubicBezTo>
                      <a:pt x="24729" y="24589"/>
                      <a:pt x="24718" y="25160"/>
                      <a:pt x="24682" y="25731"/>
                    </a:cubicBezTo>
                    <a:lnTo>
                      <a:pt x="24682" y="25731"/>
                    </a:lnTo>
                    <a:cubicBezTo>
                      <a:pt x="24636" y="25926"/>
                      <a:pt x="24576" y="26117"/>
                      <a:pt x="24500" y="26302"/>
                    </a:cubicBezTo>
                    <a:lnTo>
                      <a:pt x="24500" y="26302"/>
                    </a:lnTo>
                    <a:cubicBezTo>
                      <a:pt x="24436" y="26437"/>
                      <a:pt x="24363" y="26564"/>
                      <a:pt x="24277" y="26698"/>
                    </a:cubicBezTo>
                    <a:lnTo>
                      <a:pt x="24222" y="26767"/>
                    </a:lnTo>
                    <a:lnTo>
                      <a:pt x="24222" y="26767"/>
                    </a:lnTo>
                    <a:lnTo>
                      <a:pt x="24029" y="26960"/>
                    </a:lnTo>
                    <a:cubicBezTo>
                      <a:pt x="23987" y="27010"/>
                      <a:pt x="23945" y="27061"/>
                      <a:pt x="23900" y="27108"/>
                    </a:cubicBezTo>
                    <a:lnTo>
                      <a:pt x="23900" y="27108"/>
                    </a:lnTo>
                    <a:cubicBezTo>
                      <a:pt x="23867" y="27135"/>
                      <a:pt x="23802" y="27197"/>
                      <a:pt x="23782" y="27207"/>
                    </a:cubicBezTo>
                    <a:cubicBezTo>
                      <a:pt x="23631" y="27304"/>
                      <a:pt x="23473" y="27392"/>
                      <a:pt x="23312" y="27472"/>
                    </a:cubicBezTo>
                    <a:lnTo>
                      <a:pt x="23312" y="27472"/>
                    </a:lnTo>
                    <a:cubicBezTo>
                      <a:pt x="23116" y="27548"/>
                      <a:pt x="22910" y="27601"/>
                      <a:pt x="22696" y="27630"/>
                    </a:cubicBezTo>
                    <a:lnTo>
                      <a:pt x="22696" y="27630"/>
                    </a:lnTo>
                    <a:cubicBezTo>
                      <a:pt x="22397" y="27645"/>
                      <a:pt x="22098" y="27652"/>
                      <a:pt x="21798" y="27652"/>
                    </a:cubicBezTo>
                    <a:cubicBezTo>
                      <a:pt x="21502" y="27652"/>
                      <a:pt x="21205" y="27646"/>
                      <a:pt x="20909" y="27633"/>
                    </a:cubicBezTo>
                    <a:cubicBezTo>
                      <a:pt x="20208" y="27661"/>
                      <a:pt x="19644" y="28224"/>
                      <a:pt x="19617" y="28925"/>
                    </a:cubicBezTo>
                    <a:lnTo>
                      <a:pt x="19617" y="30451"/>
                    </a:lnTo>
                    <a:cubicBezTo>
                      <a:pt x="19641" y="30902"/>
                      <a:pt x="19633" y="31352"/>
                      <a:pt x="19602" y="31793"/>
                    </a:cubicBezTo>
                    <a:lnTo>
                      <a:pt x="19602" y="31793"/>
                    </a:lnTo>
                    <a:cubicBezTo>
                      <a:pt x="19560" y="32009"/>
                      <a:pt x="19496" y="32218"/>
                      <a:pt x="19422" y="32421"/>
                    </a:cubicBezTo>
                    <a:lnTo>
                      <a:pt x="19422" y="32421"/>
                    </a:lnTo>
                    <a:cubicBezTo>
                      <a:pt x="19358" y="32541"/>
                      <a:pt x="19289" y="32657"/>
                      <a:pt x="19214" y="32767"/>
                    </a:cubicBezTo>
                    <a:lnTo>
                      <a:pt x="19214" y="32767"/>
                    </a:lnTo>
                    <a:cubicBezTo>
                      <a:pt x="19228" y="32753"/>
                      <a:pt x="19243" y="32737"/>
                      <a:pt x="19259" y="32719"/>
                    </a:cubicBezTo>
                    <a:lnTo>
                      <a:pt x="19259" y="32719"/>
                    </a:lnTo>
                    <a:lnTo>
                      <a:pt x="19177" y="32829"/>
                    </a:lnTo>
                    <a:lnTo>
                      <a:pt x="18943" y="33063"/>
                    </a:lnTo>
                    <a:lnTo>
                      <a:pt x="18784" y="33202"/>
                    </a:lnTo>
                    <a:lnTo>
                      <a:pt x="18784" y="33202"/>
                    </a:lnTo>
                    <a:lnTo>
                      <a:pt x="18709" y="33256"/>
                    </a:lnTo>
                    <a:cubicBezTo>
                      <a:pt x="18582" y="33344"/>
                      <a:pt x="18454" y="33418"/>
                      <a:pt x="18321" y="33488"/>
                    </a:cubicBezTo>
                    <a:lnTo>
                      <a:pt x="18321" y="33488"/>
                    </a:lnTo>
                    <a:cubicBezTo>
                      <a:pt x="18128" y="33554"/>
                      <a:pt x="17930" y="33612"/>
                      <a:pt x="17731" y="33651"/>
                    </a:cubicBezTo>
                    <a:lnTo>
                      <a:pt x="17731" y="33651"/>
                    </a:lnTo>
                    <a:cubicBezTo>
                      <a:pt x="17498" y="33665"/>
                      <a:pt x="17262" y="33673"/>
                      <a:pt x="17028" y="33673"/>
                    </a:cubicBezTo>
                    <a:cubicBezTo>
                      <a:pt x="16923" y="33673"/>
                      <a:pt x="16819" y="33672"/>
                      <a:pt x="16716" y="33668"/>
                    </a:cubicBezTo>
                    <a:lnTo>
                      <a:pt x="5774" y="33668"/>
                    </a:lnTo>
                    <a:cubicBezTo>
                      <a:pt x="5641" y="33672"/>
                      <a:pt x="5509" y="33673"/>
                      <a:pt x="5376" y="33673"/>
                    </a:cubicBezTo>
                    <a:cubicBezTo>
                      <a:pt x="5089" y="33673"/>
                      <a:pt x="4801" y="33665"/>
                      <a:pt x="4514" y="33652"/>
                    </a:cubicBezTo>
                    <a:lnTo>
                      <a:pt x="4514" y="33652"/>
                    </a:lnTo>
                    <a:cubicBezTo>
                      <a:pt x="4352" y="33626"/>
                      <a:pt x="4187" y="33581"/>
                      <a:pt x="4029" y="33527"/>
                    </a:cubicBezTo>
                    <a:lnTo>
                      <a:pt x="4029" y="33527"/>
                    </a:lnTo>
                    <a:cubicBezTo>
                      <a:pt x="3869" y="33449"/>
                      <a:pt x="3717" y="33368"/>
                      <a:pt x="3574" y="33269"/>
                    </a:cubicBezTo>
                    <a:lnTo>
                      <a:pt x="3455" y="33190"/>
                    </a:lnTo>
                    <a:lnTo>
                      <a:pt x="3455" y="33190"/>
                    </a:lnTo>
                    <a:cubicBezTo>
                      <a:pt x="3400" y="33142"/>
                      <a:pt x="3346" y="33092"/>
                      <a:pt x="3299" y="33036"/>
                    </a:cubicBezTo>
                    <a:cubicBezTo>
                      <a:pt x="3233" y="32981"/>
                      <a:pt x="3167" y="32926"/>
                      <a:pt x="3115" y="32864"/>
                    </a:cubicBezTo>
                    <a:lnTo>
                      <a:pt x="3115" y="32864"/>
                    </a:lnTo>
                    <a:cubicBezTo>
                      <a:pt x="3101" y="32842"/>
                      <a:pt x="3071" y="32800"/>
                      <a:pt x="3052" y="32774"/>
                    </a:cubicBezTo>
                    <a:cubicBezTo>
                      <a:pt x="2974" y="32662"/>
                      <a:pt x="2902" y="32539"/>
                      <a:pt x="2839" y="32415"/>
                    </a:cubicBezTo>
                    <a:lnTo>
                      <a:pt x="2839" y="32415"/>
                    </a:lnTo>
                    <a:cubicBezTo>
                      <a:pt x="2754" y="32204"/>
                      <a:pt x="2692" y="31985"/>
                      <a:pt x="2651" y="31766"/>
                    </a:cubicBezTo>
                    <a:lnTo>
                      <a:pt x="2651" y="31766"/>
                    </a:lnTo>
                    <a:cubicBezTo>
                      <a:pt x="2615" y="31302"/>
                      <a:pt x="2626" y="30846"/>
                      <a:pt x="2626" y="30369"/>
                    </a:cubicBezTo>
                    <a:lnTo>
                      <a:pt x="2626" y="28705"/>
                    </a:lnTo>
                    <a:lnTo>
                      <a:pt x="2626" y="18615"/>
                    </a:lnTo>
                    <a:cubicBezTo>
                      <a:pt x="2626" y="17997"/>
                      <a:pt x="2640" y="17378"/>
                      <a:pt x="2626" y="16746"/>
                    </a:cubicBezTo>
                    <a:cubicBezTo>
                      <a:pt x="2600" y="16181"/>
                      <a:pt x="2610" y="15617"/>
                      <a:pt x="2657" y="15063"/>
                    </a:cubicBezTo>
                    <a:lnTo>
                      <a:pt x="2657" y="15063"/>
                    </a:lnTo>
                    <a:cubicBezTo>
                      <a:pt x="2708" y="14831"/>
                      <a:pt x="2777" y="14604"/>
                      <a:pt x="2869" y="14378"/>
                    </a:cubicBezTo>
                    <a:lnTo>
                      <a:pt x="2869" y="14378"/>
                    </a:lnTo>
                    <a:cubicBezTo>
                      <a:pt x="2916" y="14292"/>
                      <a:pt x="2967" y="14210"/>
                      <a:pt x="3024" y="14134"/>
                    </a:cubicBezTo>
                    <a:lnTo>
                      <a:pt x="3107" y="14010"/>
                    </a:lnTo>
                    <a:cubicBezTo>
                      <a:pt x="3114" y="13997"/>
                      <a:pt x="3119" y="13987"/>
                      <a:pt x="3123" y="13979"/>
                    </a:cubicBezTo>
                    <a:lnTo>
                      <a:pt x="3123" y="13979"/>
                    </a:lnTo>
                    <a:cubicBezTo>
                      <a:pt x="3156" y="13941"/>
                      <a:pt x="3192" y="13905"/>
                      <a:pt x="3231" y="13873"/>
                    </a:cubicBezTo>
                    <a:cubicBezTo>
                      <a:pt x="3286" y="13790"/>
                      <a:pt x="3354" y="13722"/>
                      <a:pt x="3437" y="13667"/>
                    </a:cubicBezTo>
                    <a:cubicBezTo>
                      <a:pt x="3468" y="13646"/>
                      <a:pt x="3499" y="13625"/>
                      <a:pt x="3524" y="13593"/>
                    </a:cubicBezTo>
                    <a:lnTo>
                      <a:pt x="3524" y="13593"/>
                    </a:lnTo>
                    <a:cubicBezTo>
                      <a:pt x="3676" y="13492"/>
                      <a:pt x="3840" y="13402"/>
                      <a:pt x="4007" y="13334"/>
                    </a:cubicBezTo>
                    <a:lnTo>
                      <a:pt x="4007" y="13334"/>
                    </a:lnTo>
                    <a:cubicBezTo>
                      <a:pt x="4116" y="13296"/>
                      <a:pt x="4228" y="13264"/>
                      <a:pt x="4344" y="13241"/>
                    </a:cubicBezTo>
                    <a:cubicBezTo>
                      <a:pt x="5306" y="12993"/>
                      <a:pt x="5568" y="11756"/>
                      <a:pt x="4908" y="11069"/>
                    </a:cubicBezTo>
                    <a:cubicBezTo>
                      <a:pt x="4899" y="11064"/>
                      <a:pt x="4889" y="11059"/>
                      <a:pt x="4879" y="11052"/>
                    </a:cubicBezTo>
                    <a:lnTo>
                      <a:pt x="4879" y="11052"/>
                    </a:lnTo>
                    <a:cubicBezTo>
                      <a:pt x="4873" y="11042"/>
                      <a:pt x="4867" y="11032"/>
                      <a:pt x="4861" y="11021"/>
                    </a:cubicBezTo>
                    <a:lnTo>
                      <a:pt x="4861" y="11021"/>
                    </a:lnTo>
                    <a:cubicBezTo>
                      <a:pt x="4844" y="10971"/>
                      <a:pt x="4827" y="10919"/>
                      <a:pt x="4812" y="10867"/>
                    </a:cubicBezTo>
                    <a:lnTo>
                      <a:pt x="4812" y="10867"/>
                    </a:lnTo>
                    <a:cubicBezTo>
                      <a:pt x="4798" y="10650"/>
                      <a:pt x="4800" y="10440"/>
                      <a:pt x="4811" y="10230"/>
                    </a:cubicBezTo>
                    <a:cubicBezTo>
                      <a:pt x="4800" y="10000"/>
                      <a:pt x="4798" y="9760"/>
                      <a:pt x="4814" y="9526"/>
                    </a:cubicBezTo>
                    <a:lnTo>
                      <a:pt x="4814" y="9526"/>
                    </a:lnTo>
                    <a:cubicBezTo>
                      <a:pt x="4822" y="9494"/>
                      <a:pt x="4831" y="9462"/>
                      <a:pt x="4841" y="9430"/>
                    </a:cubicBezTo>
                    <a:lnTo>
                      <a:pt x="4841" y="9430"/>
                    </a:lnTo>
                    <a:cubicBezTo>
                      <a:pt x="4851" y="9408"/>
                      <a:pt x="4862" y="9387"/>
                      <a:pt x="4873" y="9365"/>
                    </a:cubicBezTo>
                    <a:lnTo>
                      <a:pt x="4873" y="9365"/>
                    </a:lnTo>
                    <a:cubicBezTo>
                      <a:pt x="4869" y="9369"/>
                      <a:pt x="4864" y="9373"/>
                      <a:pt x="4860" y="9377"/>
                    </a:cubicBezTo>
                    <a:lnTo>
                      <a:pt x="4860" y="9377"/>
                    </a:lnTo>
                    <a:cubicBezTo>
                      <a:pt x="4865" y="9371"/>
                      <a:pt x="4871" y="9364"/>
                      <a:pt x="4876" y="9358"/>
                    </a:cubicBezTo>
                    <a:lnTo>
                      <a:pt x="4876" y="9358"/>
                    </a:lnTo>
                    <a:cubicBezTo>
                      <a:pt x="4875" y="9360"/>
                      <a:pt x="4874" y="9363"/>
                      <a:pt x="4873" y="9365"/>
                    </a:cubicBezTo>
                    <a:lnTo>
                      <a:pt x="4873" y="9365"/>
                    </a:lnTo>
                    <a:cubicBezTo>
                      <a:pt x="4926" y="9318"/>
                      <a:pt x="4955" y="9285"/>
                      <a:pt x="4967" y="9266"/>
                    </a:cubicBezTo>
                    <a:lnTo>
                      <a:pt x="4967" y="9266"/>
                    </a:lnTo>
                    <a:cubicBezTo>
                      <a:pt x="4951" y="9276"/>
                      <a:pt x="4936" y="9286"/>
                      <a:pt x="4921" y="9295"/>
                    </a:cubicBezTo>
                    <a:lnTo>
                      <a:pt x="4971" y="9258"/>
                    </a:lnTo>
                    <a:lnTo>
                      <a:pt x="4971" y="9258"/>
                    </a:lnTo>
                    <a:cubicBezTo>
                      <a:pt x="4970" y="9261"/>
                      <a:pt x="4968" y="9263"/>
                      <a:pt x="4967" y="9266"/>
                    </a:cubicBezTo>
                    <a:lnTo>
                      <a:pt x="4967" y="9266"/>
                    </a:lnTo>
                    <a:cubicBezTo>
                      <a:pt x="4985" y="9255"/>
                      <a:pt x="5004" y="9243"/>
                      <a:pt x="5023" y="9232"/>
                    </a:cubicBezTo>
                    <a:lnTo>
                      <a:pt x="5023" y="9232"/>
                    </a:lnTo>
                    <a:cubicBezTo>
                      <a:pt x="5066" y="9217"/>
                      <a:pt x="5110" y="9202"/>
                      <a:pt x="5154" y="9188"/>
                    </a:cubicBezTo>
                    <a:lnTo>
                      <a:pt x="5154" y="9188"/>
                    </a:lnTo>
                    <a:cubicBezTo>
                      <a:pt x="5337" y="9177"/>
                      <a:pt x="5521" y="9170"/>
                      <a:pt x="5704" y="9170"/>
                    </a:cubicBezTo>
                    <a:cubicBezTo>
                      <a:pt x="5851" y="9170"/>
                      <a:pt x="5998" y="9175"/>
                      <a:pt x="6145" y="9185"/>
                    </a:cubicBezTo>
                    <a:lnTo>
                      <a:pt x="14709" y="9185"/>
                    </a:lnTo>
                    <a:cubicBezTo>
                      <a:pt x="15089" y="9185"/>
                      <a:pt x="15550" y="8976"/>
                      <a:pt x="15760" y="8631"/>
                    </a:cubicBezTo>
                    <a:close/>
                    <a:moveTo>
                      <a:pt x="18283" y="1"/>
                    </a:moveTo>
                    <a:cubicBezTo>
                      <a:pt x="17899" y="1"/>
                      <a:pt x="17516" y="94"/>
                      <a:pt x="17170" y="278"/>
                    </a:cubicBezTo>
                    <a:cubicBezTo>
                      <a:pt x="16597" y="607"/>
                      <a:pt x="16359" y="1152"/>
                      <a:pt x="16111" y="1712"/>
                    </a:cubicBezTo>
                    <a:lnTo>
                      <a:pt x="16111" y="1712"/>
                    </a:lnTo>
                    <a:cubicBezTo>
                      <a:pt x="16054" y="1776"/>
                      <a:pt x="16006" y="1848"/>
                      <a:pt x="15974" y="1927"/>
                    </a:cubicBezTo>
                    <a:lnTo>
                      <a:pt x="15671" y="2601"/>
                    </a:lnTo>
                    <a:cubicBezTo>
                      <a:pt x="15598" y="2768"/>
                      <a:pt x="15533" y="2936"/>
                      <a:pt x="15507" y="3108"/>
                    </a:cubicBezTo>
                    <a:lnTo>
                      <a:pt x="15507" y="3108"/>
                    </a:lnTo>
                    <a:cubicBezTo>
                      <a:pt x="15337" y="3487"/>
                      <a:pt x="15165" y="3866"/>
                      <a:pt x="14983" y="4245"/>
                    </a:cubicBezTo>
                    <a:lnTo>
                      <a:pt x="14983" y="4245"/>
                    </a:lnTo>
                    <a:cubicBezTo>
                      <a:pt x="14928" y="4309"/>
                      <a:pt x="14882" y="4379"/>
                      <a:pt x="14846" y="4456"/>
                    </a:cubicBezTo>
                    <a:lnTo>
                      <a:pt x="14530" y="5144"/>
                    </a:lnTo>
                    <a:cubicBezTo>
                      <a:pt x="14460" y="5312"/>
                      <a:pt x="14401" y="5480"/>
                      <a:pt x="14376" y="5649"/>
                    </a:cubicBezTo>
                    <a:lnTo>
                      <a:pt x="14376" y="5649"/>
                    </a:lnTo>
                    <a:lnTo>
                      <a:pt x="13922" y="6656"/>
                    </a:lnTo>
                    <a:lnTo>
                      <a:pt x="6379" y="6656"/>
                    </a:lnTo>
                    <a:cubicBezTo>
                      <a:pt x="6226" y="6649"/>
                      <a:pt x="6072" y="6645"/>
                      <a:pt x="5918" y="6645"/>
                    </a:cubicBezTo>
                    <a:cubicBezTo>
                      <a:pt x="5477" y="6645"/>
                      <a:pt x="5033" y="6674"/>
                      <a:pt x="4605" y="6725"/>
                    </a:cubicBezTo>
                    <a:cubicBezTo>
                      <a:pt x="3492" y="6958"/>
                      <a:pt x="2598" y="7797"/>
                      <a:pt x="2310" y="8910"/>
                    </a:cubicBezTo>
                    <a:cubicBezTo>
                      <a:pt x="2172" y="9529"/>
                      <a:pt x="2213" y="10216"/>
                      <a:pt x="2227" y="10849"/>
                    </a:cubicBezTo>
                    <a:cubicBezTo>
                      <a:pt x="2230" y="11032"/>
                      <a:pt x="2249" y="11213"/>
                      <a:pt x="2284" y="11392"/>
                    </a:cubicBezTo>
                    <a:lnTo>
                      <a:pt x="2284" y="11392"/>
                    </a:lnTo>
                    <a:cubicBezTo>
                      <a:pt x="1270" y="12037"/>
                      <a:pt x="518" y="13051"/>
                      <a:pt x="206" y="14258"/>
                    </a:cubicBezTo>
                    <a:cubicBezTo>
                      <a:pt x="0" y="15083"/>
                      <a:pt x="55" y="15949"/>
                      <a:pt x="55" y="16801"/>
                    </a:cubicBezTo>
                    <a:lnTo>
                      <a:pt x="55" y="19358"/>
                    </a:lnTo>
                    <a:lnTo>
                      <a:pt x="55" y="29736"/>
                    </a:lnTo>
                    <a:cubicBezTo>
                      <a:pt x="55" y="30630"/>
                      <a:pt x="14" y="31523"/>
                      <a:pt x="151" y="32417"/>
                    </a:cubicBezTo>
                    <a:cubicBezTo>
                      <a:pt x="289" y="33214"/>
                      <a:pt x="646" y="33970"/>
                      <a:pt x="1182" y="34603"/>
                    </a:cubicBezTo>
                    <a:cubicBezTo>
                      <a:pt x="1677" y="35180"/>
                      <a:pt x="2296" y="35634"/>
                      <a:pt x="2997" y="35922"/>
                    </a:cubicBezTo>
                    <a:cubicBezTo>
                      <a:pt x="3877" y="36294"/>
                      <a:pt x="4784" y="36294"/>
                      <a:pt x="5719" y="36294"/>
                    </a:cubicBezTo>
                    <a:lnTo>
                      <a:pt x="16029" y="36294"/>
                    </a:lnTo>
                    <a:cubicBezTo>
                      <a:pt x="16334" y="36294"/>
                      <a:pt x="16640" y="36301"/>
                      <a:pt x="16948" y="36301"/>
                    </a:cubicBezTo>
                    <a:cubicBezTo>
                      <a:pt x="17485" y="36301"/>
                      <a:pt x="18024" y="36279"/>
                      <a:pt x="18558" y="36156"/>
                    </a:cubicBezTo>
                    <a:cubicBezTo>
                      <a:pt x="19355" y="35964"/>
                      <a:pt x="20098" y="35565"/>
                      <a:pt x="20703" y="35015"/>
                    </a:cubicBezTo>
                    <a:cubicBezTo>
                      <a:pt x="21335" y="34424"/>
                      <a:pt x="21802" y="33668"/>
                      <a:pt x="22022" y="32829"/>
                    </a:cubicBezTo>
                    <a:cubicBezTo>
                      <a:pt x="22264" y="31971"/>
                      <a:pt x="22204" y="31100"/>
                      <a:pt x="22201" y="30228"/>
                    </a:cubicBezTo>
                    <a:lnTo>
                      <a:pt x="22201" y="30228"/>
                    </a:lnTo>
                    <a:cubicBezTo>
                      <a:pt x="22823" y="30220"/>
                      <a:pt x="23440" y="30167"/>
                      <a:pt x="24015" y="29956"/>
                    </a:cubicBezTo>
                    <a:cubicBezTo>
                      <a:pt x="25005" y="29585"/>
                      <a:pt x="25871" y="28912"/>
                      <a:pt x="26476" y="28046"/>
                    </a:cubicBezTo>
                    <a:cubicBezTo>
                      <a:pt x="27026" y="27207"/>
                      <a:pt x="27301" y="26231"/>
                      <a:pt x="27287" y="25228"/>
                    </a:cubicBezTo>
                    <a:lnTo>
                      <a:pt x="27287" y="19798"/>
                    </a:lnTo>
                    <a:cubicBezTo>
                      <a:pt x="27315" y="19138"/>
                      <a:pt x="27287" y="18478"/>
                      <a:pt x="27232" y="17832"/>
                    </a:cubicBezTo>
                    <a:cubicBezTo>
                      <a:pt x="27223" y="17770"/>
                      <a:pt x="27214" y="17711"/>
                      <a:pt x="27203" y="17654"/>
                    </a:cubicBezTo>
                    <a:lnTo>
                      <a:pt x="27203" y="17654"/>
                    </a:lnTo>
                    <a:cubicBezTo>
                      <a:pt x="27198" y="17598"/>
                      <a:pt x="27189" y="17543"/>
                      <a:pt x="27177" y="17488"/>
                    </a:cubicBezTo>
                    <a:cubicBezTo>
                      <a:pt x="26971" y="16155"/>
                      <a:pt x="26077" y="14973"/>
                      <a:pt x="24978" y="14285"/>
                    </a:cubicBezTo>
                    <a:cubicBezTo>
                      <a:pt x="24123" y="13751"/>
                      <a:pt x="22971" y="13624"/>
                      <a:pt x="21841" y="13594"/>
                    </a:cubicBezTo>
                    <a:lnTo>
                      <a:pt x="21841" y="13594"/>
                    </a:lnTo>
                    <a:cubicBezTo>
                      <a:pt x="21472" y="12660"/>
                      <a:pt x="20814" y="11871"/>
                      <a:pt x="19972" y="11339"/>
                    </a:cubicBezTo>
                    <a:lnTo>
                      <a:pt x="19972" y="11339"/>
                    </a:lnTo>
                    <a:cubicBezTo>
                      <a:pt x="20009" y="11147"/>
                      <a:pt x="20029" y="10950"/>
                      <a:pt x="20029" y="10752"/>
                    </a:cubicBezTo>
                    <a:cubicBezTo>
                      <a:pt x="20070" y="10148"/>
                      <a:pt x="20029" y="9556"/>
                      <a:pt x="19946" y="8979"/>
                    </a:cubicBezTo>
                    <a:cubicBezTo>
                      <a:pt x="19809" y="8223"/>
                      <a:pt x="19369" y="7563"/>
                      <a:pt x="18723" y="7137"/>
                    </a:cubicBezTo>
                    <a:cubicBezTo>
                      <a:pt x="18686" y="7109"/>
                      <a:pt x="18647" y="7082"/>
                      <a:pt x="18608" y="7057"/>
                    </a:cubicBezTo>
                    <a:lnTo>
                      <a:pt x="18608" y="7057"/>
                    </a:lnTo>
                    <a:lnTo>
                      <a:pt x="18764" y="6725"/>
                    </a:lnTo>
                    <a:cubicBezTo>
                      <a:pt x="18828" y="6571"/>
                      <a:pt x="18883" y="6420"/>
                      <a:pt x="18914" y="6268"/>
                    </a:cubicBezTo>
                    <a:lnTo>
                      <a:pt x="18914" y="6268"/>
                    </a:lnTo>
                    <a:cubicBezTo>
                      <a:pt x="19128" y="5802"/>
                      <a:pt x="19335" y="5331"/>
                      <a:pt x="19535" y="4866"/>
                    </a:cubicBezTo>
                    <a:lnTo>
                      <a:pt x="19535" y="4866"/>
                    </a:lnTo>
                    <a:cubicBezTo>
                      <a:pt x="19585" y="4808"/>
                      <a:pt x="19631" y="4745"/>
                      <a:pt x="19672" y="4676"/>
                    </a:cubicBezTo>
                    <a:cubicBezTo>
                      <a:pt x="19782" y="4456"/>
                      <a:pt x="19878" y="4237"/>
                      <a:pt x="19960" y="4017"/>
                    </a:cubicBezTo>
                    <a:cubicBezTo>
                      <a:pt x="19987" y="3951"/>
                      <a:pt x="20019" y="3864"/>
                      <a:pt x="20046" y="3763"/>
                    </a:cubicBezTo>
                    <a:lnTo>
                      <a:pt x="20046" y="3763"/>
                    </a:lnTo>
                    <a:cubicBezTo>
                      <a:pt x="20283" y="3241"/>
                      <a:pt x="20534" y="2711"/>
                      <a:pt x="20510" y="2120"/>
                    </a:cubicBezTo>
                    <a:cubicBezTo>
                      <a:pt x="20496" y="1432"/>
                      <a:pt x="20070" y="580"/>
                      <a:pt x="19342" y="250"/>
                    </a:cubicBezTo>
                    <a:cubicBezTo>
                      <a:pt x="19008" y="83"/>
                      <a:pt x="18645" y="1"/>
                      <a:pt x="182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2" name="Google Shape;3682;p19"/>
              <p:cNvSpPr/>
              <p:nvPr/>
            </p:nvSpPr>
            <p:spPr>
              <a:xfrm>
                <a:off x="1111500" y="4397425"/>
                <a:ext cx="102650" cy="81550"/>
              </a:xfrm>
              <a:custGeom>
                <a:rect b="b" l="l" r="r" t="t"/>
                <a:pathLst>
                  <a:path extrusionOk="0" h="3262" w="4106">
                    <a:moveTo>
                      <a:pt x="1755" y="3190"/>
                    </a:moveTo>
                    <a:lnTo>
                      <a:pt x="1683" y="3201"/>
                    </a:lnTo>
                    <a:lnTo>
                      <a:pt x="1683" y="3201"/>
                    </a:lnTo>
                    <a:cubicBezTo>
                      <a:pt x="1695" y="3198"/>
                      <a:pt x="1707" y="3194"/>
                      <a:pt x="1719" y="3190"/>
                    </a:cubicBezTo>
                    <a:close/>
                    <a:moveTo>
                      <a:pt x="2016" y="1"/>
                    </a:moveTo>
                    <a:cubicBezTo>
                      <a:pt x="1700" y="15"/>
                      <a:pt x="1383" y="83"/>
                      <a:pt x="1095" y="221"/>
                    </a:cubicBezTo>
                    <a:cubicBezTo>
                      <a:pt x="737" y="413"/>
                      <a:pt x="449" y="716"/>
                      <a:pt x="256" y="1059"/>
                    </a:cubicBezTo>
                    <a:cubicBezTo>
                      <a:pt x="191" y="1190"/>
                      <a:pt x="126" y="1333"/>
                      <a:pt x="96" y="1476"/>
                    </a:cubicBezTo>
                    <a:lnTo>
                      <a:pt x="96" y="1476"/>
                    </a:lnTo>
                    <a:cubicBezTo>
                      <a:pt x="62" y="1562"/>
                      <a:pt x="41" y="1654"/>
                      <a:pt x="37" y="1750"/>
                    </a:cubicBezTo>
                    <a:lnTo>
                      <a:pt x="37" y="1750"/>
                    </a:lnTo>
                    <a:cubicBezTo>
                      <a:pt x="31" y="1785"/>
                      <a:pt x="26" y="1820"/>
                      <a:pt x="22" y="1856"/>
                    </a:cubicBezTo>
                    <a:lnTo>
                      <a:pt x="22" y="1856"/>
                    </a:lnTo>
                    <a:cubicBezTo>
                      <a:pt x="13" y="1906"/>
                      <a:pt x="8" y="1956"/>
                      <a:pt x="7" y="2007"/>
                    </a:cubicBezTo>
                    <a:lnTo>
                      <a:pt x="7" y="2007"/>
                    </a:lnTo>
                    <a:cubicBezTo>
                      <a:pt x="0" y="2151"/>
                      <a:pt x="34" y="2303"/>
                      <a:pt x="99" y="2437"/>
                    </a:cubicBezTo>
                    <a:lnTo>
                      <a:pt x="99" y="2437"/>
                    </a:lnTo>
                    <a:cubicBezTo>
                      <a:pt x="109" y="2460"/>
                      <a:pt x="119" y="2484"/>
                      <a:pt x="130" y="2506"/>
                    </a:cubicBezTo>
                    <a:lnTo>
                      <a:pt x="130" y="2506"/>
                    </a:lnTo>
                    <a:cubicBezTo>
                      <a:pt x="186" y="2658"/>
                      <a:pt x="278" y="2785"/>
                      <a:pt x="394" y="2888"/>
                    </a:cubicBezTo>
                    <a:cubicBezTo>
                      <a:pt x="504" y="3011"/>
                      <a:pt x="641" y="3108"/>
                      <a:pt x="806" y="3149"/>
                    </a:cubicBezTo>
                    <a:cubicBezTo>
                      <a:pt x="938" y="3221"/>
                      <a:pt x="1091" y="3261"/>
                      <a:pt x="1238" y="3261"/>
                    </a:cubicBezTo>
                    <a:cubicBezTo>
                      <a:pt x="1259" y="3261"/>
                      <a:pt x="1280" y="3260"/>
                      <a:pt x="1301" y="3259"/>
                    </a:cubicBezTo>
                    <a:cubicBezTo>
                      <a:pt x="1413" y="3259"/>
                      <a:pt x="1524" y="3244"/>
                      <a:pt x="1631" y="3216"/>
                    </a:cubicBezTo>
                    <a:lnTo>
                      <a:pt x="1631" y="3216"/>
                    </a:lnTo>
                    <a:cubicBezTo>
                      <a:pt x="1824" y="3195"/>
                      <a:pt x="2019" y="3184"/>
                      <a:pt x="2215" y="3184"/>
                    </a:cubicBezTo>
                    <a:cubicBezTo>
                      <a:pt x="2409" y="3184"/>
                      <a:pt x="2604" y="3195"/>
                      <a:pt x="2799" y="3218"/>
                    </a:cubicBezTo>
                    <a:cubicBezTo>
                      <a:pt x="3019" y="3204"/>
                      <a:pt x="3239" y="3149"/>
                      <a:pt x="3432" y="3039"/>
                    </a:cubicBezTo>
                    <a:cubicBezTo>
                      <a:pt x="3583" y="2956"/>
                      <a:pt x="3707" y="2833"/>
                      <a:pt x="3817" y="2695"/>
                    </a:cubicBezTo>
                    <a:cubicBezTo>
                      <a:pt x="3927" y="2571"/>
                      <a:pt x="3995" y="2434"/>
                      <a:pt x="4037" y="2269"/>
                    </a:cubicBezTo>
                    <a:cubicBezTo>
                      <a:pt x="4105" y="2049"/>
                      <a:pt x="4105" y="1802"/>
                      <a:pt x="4037" y="1582"/>
                    </a:cubicBezTo>
                    <a:cubicBezTo>
                      <a:pt x="3995" y="1375"/>
                      <a:pt x="3927" y="1183"/>
                      <a:pt x="3817" y="1018"/>
                    </a:cubicBezTo>
                    <a:cubicBezTo>
                      <a:pt x="3707" y="839"/>
                      <a:pt x="3583" y="674"/>
                      <a:pt x="3432" y="537"/>
                    </a:cubicBezTo>
                    <a:cubicBezTo>
                      <a:pt x="3198" y="331"/>
                      <a:pt x="2923" y="180"/>
                      <a:pt x="2634" y="83"/>
                    </a:cubicBezTo>
                    <a:lnTo>
                      <a:pt x="2318" y="15"/>
                    </a:lnTo>
                    <a:cubicBezTo>
                      <a:pt x="2222" y="1"/>
                      <a:pt x="2112" y="1"/>
                      <a:pt x="20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3" name="Google Shape;3683;p19"/>
              <p:cNvSpPr/>
              <p:nvPr/>
            </p:nvSpPr>
            <p:spPr>
              <a:xfrm>
                <a:off x="1088350" y="4226725"/>
                <a:ext cx="141950" cy="145000"/>
              </a:xfrm>
              <a:custGeom>
                <a:rect b="b" l="l" r="r" t="t"/>
                <a:pathLst>
                  <a:path extrusionOk="0" h="5800" w="5678">
                    <a:moveTo>
                      <a:pt x="3052" y="2347"/>
                    </a:moveTo>
                    <a:cubicBezTo>
                      <a:pt x="3052" y="2348"/>
                      <a:pt x="3052" y="2348"/>
                      <a:pt x="3052" y="2348"/>
                    </a:cubicBez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7"/>
                    </a:lnTo>
                    <a:close/>
                    <a:moveTo>
                      <a:pt x="3126" y="0"/>
                    </a:moveTo>
                    <a:cubicBezTo>
                      <a:pt x="3032" y="0"/>
                      <a:pt x="2938" y="4"/>
                      <a:pt x="2846" y="11"/>
                    </a:cubicBezTo>
                    <a:cubicBezTo>
                      <a:pt x="2440" y="11"/>
                      <a:pt x="1941" y="237"/>
                      <a:pt x="1742" y="624"/>
                    </a:cubicBezTo>
                    <a:lnTo>
                      <a:pt x="1742" y="624"/>
                    </a:lnTo>
                    <a:cubicBezTo>
                      <a:pt x="1699" y="673"/>
                      <a:pt x="1659" y="725"/>
                      <a:pt x="1622" y="780"/>
                    </a:cubicBezTo>
                    <a:cubicBezTo>
                      <a:pt x="1485" y="1069"/>
                      <a:pt x="1375" y="1371"/>
                      <a:pt x="1237" y="1646"/>
                    </a:cubicBezTo>
                    <a:cubicBezTo>
                      <a:pt x="1212" y="1690"/>
                      <a:pt x="1190" y="1736"/>
                      <a:pt x="1170" y="1783"/>
                    </a:cubicBezTo>
                    <a:lnTo>
                      <a:pt x="1170" y="1783"/>
                    </a:lnTo>
                    <a:cubicBezTo>
                      <a:pt x="1126" y="1837"/>
                      <a:pt x="1088" y="1896"/>
                      <a:pt x="1059" y="1963"/>
                    </a:cubicBezTo>
                    <a:cubicBezTo>
                      <a:pt x="1045" y="2045"/>
                      <a:pt x="1004" y="2114"/>
                      <a:pt x="976" y="2196"/>
                    </a:cubicBezTo>
                    <a:cubicBezTo>
                      <a:pt x="904" y="2325"/>
                      <a:pt x="855" y="2465"/>
                      <a:pt x="830" y="2611"/>
                    </a:cubicBezTo>
                    <a:lnTo>
                      <a:pt x="830" y="2611"/>
                    </a:lnTo>
                    <a:lnTo>
                      <a:pt x="812" y="2650"/>
                    </a:lnTo>
                    <a:lnTo>
                      <a:pt x="812" y="2650"/>
                    </a:lnTo>
                    <a:cubicBezTo>
                      <a:pt x="648" y="2832"/>
                      <a:pt x="537" y="3063"/>
                      <a:pt x="497" y="3311"/>
                    </a:cubicBezTo>
                    <a:lnTo>
                      <a:pt x="497" y="3311"/>
                    </a:lnTo>
                    <a:lnTo>
                      <a:pt x="247" y="3860"/>
                    </a:lnTo>
                    <a:cubicBezTo>
                      <a:pt x="0" y="4244"/>
                      <a:pt x="0" y="4753"/>
                      <a:pt x="247" y="5152"/>
                    </a:cubicBezTo>
                    <a:cubicBezTo>
                      <a:pt x="481" y="5537"/>
                      <a:pt x="894" y="5784"/>
                      <a:pt x="1361" y="5798"/>
                    </a:cubicBezTo>
                    <a:lnTo>
                      <a:pt x="3120" y="5798"/>
                    </a:lnTo>
                    <a:cubicBezTo>
                      <a:pt x="3153" y="5799"/>
                      <a:pt x="3185" y="5800"/>
                      <a:pt x="3217" y="5800"/>
                    </a:cubicBezTo>
                    <a:cubicBezTo>
                      <a:pt x="3572" y="5800"/>
                      <a:pt x="3934" y="5730"/>
                      <a:pt x="4261" y="5592"/>
                    </a:cubicBezTo>
                    <a:cubicBezTo>
                      <a:pt x="4619" y="5454"/>
                      <a:pt x="4935" y="5207"/>
                      <a:pt x="5169" y="4891"/>
                    </a:cubicBezTo>
                    <a:cubicBezTo>
                      <a:pt x="5457" y="4519"/>
                      <a:pt x="5622" y="4080"/>
                      <a:pt x="5650" y="3612"/>
                    </a:cubicBezTo>
                    <a:cubicBezTo>
                      <a:pt x="5664" y="3337"/>
                      <a:pt x="5650" y="3062"/>
                      <a:pt x="5650" y="2787"/>
                    </a:cubicBezTo>
                    <a:cubicBezTo>
                      <a:pt x="5677" y="2416"/>
                      <a:pt x="5650" y="2059"/>
                      <a:pt x="5581" y="1688"/>
                    </a:cubicBezTo>
                    <a:cubicBezTo>
                      <a:pt x="5485" y="1316"/>
                      <a:pt x="5279" y="973"/>
                      <a:pt x="5004" y="698"/>
                    </a:cubicBezTo>
                    <a:cubicBezTo>
                      <a:pt x="4715" y="409"/>
                      <a:pt x="4358" y="203"/>
                      <a:pt x="3973" y="93"/>
                    </a:cubicBezTo>
                    <a:cubicBezTo>
                      <a:pt x="3694" y="31"/>
                      <a:pt x="3408" y="0"/>
                      <a:pt x="3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4" name="Google Shape;3684;p19"/>
              <p:cNvSpPr/>
              <p:nvPr/>
            </p:nvSpPr>
            <p:spPr>
              <a:xfrm>
                <a:off x="1029925" y="4332050"/>
                <a:ext cx="252600" cy="175400"/>
              </a:xfrm>
              <a:custGeom>
                <a:rect b="b" l="l" r="r" t="t"/>
                <a:pathLst>
                  <a:path extrusionOk="0" h="7016" w="10104">
                    <a:moveTo>
                      <a:pt x="6713" y="2735"/>
                    </a:moveTo>
                    <a:lnTo>
                      <a:pt x="6713" y="2735"/>
                    </a:lnTo>
                    <a:cubicBezTo>
                      <a:pt x="6716" y="2737"/>
                      <a:pt x="6719" y="2738"/>
                      <a:pt x="6722" y="2740"/>
                    </a:cubicBezTo>
                    <a:lnTo>
                      <a:pt x="6713" y="2735"/>
                    </a:lnTo>
                    <a:close/>
                    <a:moveTo>
                      <a:pt x="4436" y="2588"/>
                    </a:moveTo>
                    <a:cubicBezTo>
                      <a:pt x="4263" y="2662"/>
                      <a:pt x="4099" y="2758"/>
                      <a:pt x="3947" y="2875"/>
                    </a:cubicBezTo>
                    <a:lnTo>
                      <a:pt x="3947" y="2875"/>
                    </a:lnTo>
                    <a:cubicBezTo>
                      <a:pt x="3990" y="2779"/>
                      <a:pt x="4033" y="2684"/>
                      <a:pt x="4076" y="2588"/>
                    </a:cubicBezTo>
                    <a:close/>
                    <a:moveTo>
                      <a:pt x="7025" y="3001"/>
                    </a:moveTo>
                    <a:cubicBezTo>
                      <a:pt x="7025" y="3001"/>
                      <a:pt x="7063" y="3032"/>
                      <a:pt x="7083" y="3059"/>
                    </a:cubicBezTo>
                    <a:lnTo>
                      <a:pt x="7083" y="3059"/>
                    </a:lnTo>
                    <a:lnTo>
                      <a:pt x="7025" y="3001"/>
                    </a:lnTo>
                    <a:close/>
                    <a:moveTo>
                      <a:pt x="6153" y="2584"/>
                    </a:moveTo>
                    <a:cubicBezTo>
                      <a:pt x="6193" y="2586"/>
                      <a:pt x="6234" y="2589"/>
                      <a:pt x="6274" y="2592"/>
                    </a:cubicBezTo>
                    <a:lnTo>
                      <a:pt x="6274" y="2592"/>
                    </a:lnTo>
                    <a:cubicBezTo>
                      <a:pt x="6358" y="2612"/>
                      <a:pt x="6442" y="2636"/>
                      <a:pt x="6526" y="2664"/>
                    </a:cubicBezTo>
                    <a:lnTo>
                      <a:pt x="6526" y="2664"/>
                    </a:lnTo>
                    <a:lnTo>
                      <a:pt x="6832" y="2822"/>
                    </a:lnTo>
                    <a:lnTo>
                      <a:pt x="6853" y="2837"/>
                    </a:lnTo>
                    <a:lnTo>
                      <a:pt x="6853" y="2837"/>
                    </a:lnTo>
                    <a:cubicBezTo>
                      <a:pt x="6892" y="2875"/>
                      <a:pt x="6931" y="2921"/>
                      <a:pt x="6970" y="2959"/>
                    </a:cubicBezTo>
                    <a:lnTo>
                      <a:pt x="7089" y="3069"/>
                    </a:lnTo>
                    <a:lnTo>
                      <a:pt x="7089" y="3069"/>
                    </a:lnTo>
                    <a:cubicBezTo>
                      <a:pt x="7092" y="3074"/>
                      <a:pt x="7093" y="3079"/>
                      <a:pt x="7093" y="3083"/>
                    </a:cubicBezTo>
                    <a:cubicBezTo>
                      <a:pt x="7154" y="3170"/>
                      <a:pt x="7204" y="3262"/>
                      <a:pt x="7253" y="3356"/>
                    </a:cubicBezTo>
                    <a:lnTo>
                      <a:pt x="7253" y="3356"/>
                    </a:lnTo>
                    <a:cubicBezTo>
                      <a:pt x="7262" y="3382"/>
                      <a:pt x="7270" y="3408"/>
                      <a:pt x="7278" y="3434"/>
                    </a:cubicBezTo>
                    <a:lnTo>
                      <a:pt x="7278" y="3434"/>
                    </a:lnTo>
                    <a:cubicBezTo>
                      <a:pt x="7247" y="3427"/>
                      <a:pt x="7217" y="3419"/>
                      <a:pt x="7187" y="3412"/>
                    </a:cubicBezTo>
                    <a:lnTo>
                      <a:pt x="7187" y="3412"/>
                    </a:lnTo>
                    <a:cubicBezTo>
                      <a:pt x="6938" y="3045"/>
                      <a:pt x="6567" y="2756"/>
                      <a:pt x="6153" y="2584"/>
                    </a:cubicBezTo>
                    <a:close/>
                    <a:moveTo>
                      <a:pt x="5650" y="4760"/>
                    </a:moveTo>
                    <a:cubicBezTo>
                      <a:pt x="5651" y="4760"/>
                      <a:pt x="5650" y="4763"/>
                      <a:pt x="5645" y="4768"/>
                    </a:cubicBezTo>
                    <a:lnTo>
                      <a:pt x="5645" y="4768"/>
                    </a:lnTo>
                    <a:cubicBezTo>
                      <a:pt x="5645" y="4767"/>
                      <a:pt x="5645" y="4767"/>
                      <a:pt x="5646" y="4766"/>
                    </a:cubicBezTo>
                    <a:lnTo>
                      <a:pt x="5646" y="4766"/>
                    </a:lnTo>
                    <a:cubicBezTo>
                      <a:pt x="5647" y="4764"/>
                      <a:pt x="5648" y="4762"/>
                      <a:pt x="5650" y="4760"/>
                    </a:cubicBezTo>
                    <a:close/>
                    <a:moveTo>
                      <a:pt x="4976" y="4760"/>
                    </a:moveTo>
                    <a:lnTo>
                      <a:pt x="4976" y="4760"/>
                    </a:lnTo>
                    <a:cubicBezTo>
                      <a:pt x="4978" y="4764"/>
                      <a:pt x="4980" y="4768"/>
                      <a:pt x="4982" y="4772"/>
                    </a:cubicBezTo>
                    <a:lnTo>
                      <a:pt x="4982" y="4772"/>
                    </a:lnTo>
                    <a:cubicBezTo>
                      <a:pt x="4984" y="4780"/>
                      <a:pt x="4986" y="4787"/>
                      <a:pt x="4988" y="4795"/>
                    </a:cubicBezTo>
                    <a:lnTo>
                      <a:pt x="4988" y="4795"/>
                    </a:lnTo>
                    <a:cubicBezTo>
                      <a:pt x="4984" y="4784"/>
                      <a:pt x="4980" y="4773"/>
                      <a:pt x="4976" y="4760"/>
                    </a:cubicBezTo>
                    <a:close/>
                    <a:moveTo>
                      <a:pt x="5902" y="1"/>
                    </a:moveTo>
                    <a:cubicBezTo>
                      <a:pt x="5845" y="1"/>
                      <a:pt x="5789" y="2"/>
                      <a:pt x="5732" y="4"/>
                    </a:cubicBezTo>
                    <a:lnTo>
                      <a:pt x="3299" y="4"/>
                    </a:lnTo>
                    <a:cubicBezTo>
                      <a:pt x="2908" y="4"/>
                      <a:pt x="2418" y="202"/>
                      <a:pt x="2228" y="574"/>
                    </a:cubicBezTo>
                    <a:lnTo>
                      <a:pt x="2228" y="574"/>
                    </a:lnTo>
                    <a:cubicBezTo>
                      <a:pt x="2153" y="645"/>
                      <a:pt x="2091" y="725"/>
                      <a:pt x="2048" y="815"/>
                    </a:cubicBezTo>
                    <a:lnTo>
                      <a:pt x="962" y="3276"/>
                    </a:lnTo>
                    <a:cubicBezTo>
                      <a:pt x="886" y="3415"/>
                      <a:pt x="833" y="3564"/>
                      <a:pt x="807" y="3717"/>
                    </a:cubicBezTo>
                    <a:lnTo>
                      <a:pt x="807" y="3717"/>
                    </a:lnTo>
                    <a:cubicBezTo>
                      <a:pt x="743" y="3788"/>
                      <a:pt x="689" y="3870"/>
                      <a:pt x="646" y="3963"/>
                    </a:cubicBezTo>
                    <a:lnTo>
                      <a:pt x="234" y="4884"/>
                    </a:lnTo>
                    <a:cubicBezTo>
                      <a:pt x="14" y="5379"/>
                      <a:pt x="0" y="5860"/>
                      <a:pt x="344" y="6314"/>
                    </a:cubicBezTo>
                    <a:cubicBezTo>
                      <a:pt x="592" y="6637"/>
                      <a:pt x="975" y="6825"/>
                      <a:pt x="1374" y="6825"/>
                    </a:cubicBezTo>
                    <a:cubicBezTo>
                      <a:pt x="1484" y="6825"/>
                      <a:pt x="1595" y="6811"/>
                      <a:pt x="1705" y="6781"/>
                    </a:cubicBezTo>
                    <a:cubicBezTo>
                      <a:pt x="2708" y="6520"/>
                      <a:pt x="3670" y="6039"/>
                      <a:pt x="4729" y="5846"/>
                    </a:cubicBezTo>
                    <a:cubicBezTo>
                      <a:pt x="4959" y="5786"/>
                      <a:pt x="5168" y="5650"/>
                      <a:pt x="5318" y="5459"/>
                    </a:cubicBezTo>
                    <a:lnTo>
                      <a:pt x="5318" y="5459"/>
                    </a:lnTo>
                    <a:cubicBezTo>
                      <a:pt x="5477" y="5617"/>
                      <a:pt x="5682" y="5729"/>
                      <a:pt x="5911" y="5778"/>
                    </a:cubicBezTo>
                    <a:cubicBezTo>
                      <a:pt x="6248" y="5824"/>
                      <a:pt x="6585" y="5910"/>
                      <a:pt x="6914" y="6027"/>
                    </a:cubicBezTo>
                    <a:lnTo>
                      <a:pt x="6914" y="6027"/>
                    </a:lnTo>
                    <a:cubicBezTo>
                      <a:pt x="7083" y="6108"/>
                      <a:pt x="7251" y="6205"/>
                      <a:pt x="7411" y="6310"/>
                    </a:cubicBezTo>
                    <a:lnTo>
                      <a:pt x="7411" y="6310"/>
                    </a:lnTo>
                    <a:cubicBezTo>
                      <a:pt x="7439" y="6340"/>
                      <a:pt x="7470" y="6364"/>
                      <a:pt x="7506" y="6382"/>
                    </a:cubicBezTo>
                    <a:lnTo>
                      <a:pt x="7726" y="6644"/>
                    </a:lnTo>
                    <a:cubicBezTo>
                      <a:pt x="7877" y="6809"/>
                      <a:pt x="8083" y="6918"/>
                      <a:pt x="8303" y="6987"/>
                    </a:cubicBezTo>
                    <a:cubicBezTo>
                      <a:pt x="8397" y="7006"/>
                      <a:pt x="8493" y="7015"/>
                      <a:pt x="8590" y="7015"/>
                    </a:cubicBezTo>
                    <a:cubicBezTo>
                      <a:pt x="8774" y="7015"/>
                      <a:pt x="8961" y="6982"/>
                      <a:pt x="9142" y="6918"/>
                    </a:cubicBezTo>
                    <a:cubicBezTo>
                      <a:pt x="9609" y="6699"/>
                      <a:pt x="9925" y="6245"/>
                      <a:pt x="9925" y="5723"/>
                    </a:cubicBezTo>
                    <a:cubicBezTo>
                      <a:pt x="9925" y="4389"/>
                      <a:pt x="10104" y="2891"/>
                      <a:pt x="9293" y="1736"/>
                    </a:cubicBezTo>
                    <a:cubicBezTo>
                      <a:pt x="8935" y="1186"/>
                      <a:pt x="8427" y="746"/>
                      <a:pt x="7849" y="430"/>
                    </a:cubicBezTo>
                    <a:cubicBezTo>
                      <a:pt x="7241" y="151"/>
                      <a:pt x="6573" y="1"/>
                      <a:pt x="59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5" name="Google Shape;3685;p19"/>
              <p:cNvSpPr/>
              <p:nvPr/>
            </p:nvSpPr>
            <p:spPr>
              <a:xfrm>
                <a:off x="818550" y="4228700"/>
                <a:ext cx="323075" cy="142975"/>
              </a:xfrm>
              <a:custGeom>
                <a:rect b="b" l="l" r="r" t="t"/>
                <a:pathLst>
                  <a:path extrusionOk="0" h="5719" w="12923">
                    <a:moveTo>
                      <a:pt x="2636" y="3432"/>
                    </a:moveTo>
                    <a:lnTo>
                      <a:pt x="2682" y="3533"/>
                    </a:lnTo>
                    <a:cubicBezTo>
                      <a:pt x="2663" y="3501"/>
                      <a:pt x="2648" y="3467"/>
                      <a:pt x="2636" y="3432"/>
                    </a:cubicBezTo>
                    <a:close/>
                    <a:moveTo>
                      <a:pt x="2639" y="3534"/>
                    </a:moveTo>
                    <a:lnTo>
                      <a:pt x="2640" y="3547"/>
                    </a:lnTo>
                    <a:cubicBezTo>
                      <a:pt x="2640" y="3542"/>
                      <a:pt x="2639" y="3538"/>
                      <a:pt x="2639" y="3534"/>
                    </a:cubicBezTo>
                    <a:close/>
                    <a:moveTo>
                      <a:pt x="2640" y="0"/>
                    </a:moveTo>
                    <a:cubicBezTo>
                      <a:pt x="2252" y="0"/>
                      <a:pt x="1863" y="21"/>
                      <a:pt x="1508" y="145"/>
                    </a:cubicBezTo>
                    <a:lnTo>
                      <a:pt x="1508" y="145"/>
                    </a:lnTo>
                    <a:cubicBezTo>
                      <a:pt x="1252" y="203"/>
                      <a:pt x="1018" y="324"/>
                      <a:pt x="826" y="495"/>
                    </a:cubicBezTo>
                    <a:cubicBezTo>
                      <a:pt x="97" y="1059"/>
                      <a:pt x="1" y="2062"/>
                      <a:pt x="28" y="2901"/>
                    </a:cubicBezTo>
                    <a:cubicBezTo>
                      <a:pt x="42" y="3313"/>
                      <a:pt x="28" y="3753"/>
                      <a:pt x="166" y="4152"/>
                    </a:cubicBezTo>
                    <a:cubicBezTo>
                      <a:pt x="386" y="4784"/>
                      <a:pt x="853" y="5279"/>
                      <a:pt x="1458" y="5526"/>
                    </a:cubicBezTo>
                    <a:cubicBezTo>
                      <a:pt x="1895" y="5708"/>
                      <a:pt x="2374" y="5719"/>
                      <a:pt x="2859" y="5719"/>
                    </a:cubicBezTo>
                    <a:cubicBezTo>
                      <a:pt x="2923" y="5719"/>
                      <a:pt x="2988" y="5719"/>
                      <a:pt x="3053" y="5719"/>
                    </a:cubicBezTo>
                    <a:lnTo>
                      <a:pt x="10063" y="5719"/>
                    </a:lnTo>
                    <a:cubicBezTo>
                      <a:pt x="10476" y="5719"/>
                      <a:pt x="11012" y="5471"/>
                      <a:pt x="11191" y="5059"/>
                    </a:cubicBezTo>
                    <a:lnTo>
                      <a:pt x="11207" y="5017"/>
                    </a:lnTo>
                    <a:lnTo>
                      <a:pt x="11207" y="5017"/>
                    </a:lnTo>
                    <a:cubicBezTo>
                      <a:pt x="11263" y="4955"/>
                      <a:pt x="11313" y="4886"/>
                      <a:pt x="11356" y="4812"/>
                    </a:cubicBezTo>
                    <a:lnTo>
                      <a:pt x="11576" y="4289"/>
                    </a:lnTo>
                    <a:cubicBezTo>
                      <a:pt x="11608" y="4222"/>
                      <a:pt x="11637" y="4154"/>
                      <a:pt x="11660" y="4087"/>
                    </a:cubicBezTo>
                    <a:lnTo>
                      <a:pt x="11660" y="4087"/>
                    </a:lnTo>
                    <a:cubicBezTo>
                      <a:pt x="11703" y="4035"/>
                      <a:pt x="11739" y="3978"/>
                      <a:pt x="11768" y="3918"/>
                    </a:cubicBezTo>
                    <a:lnTo>
                      <a:pt x="12029" y="3327"/>
                    </a:lnTo>
                    <a:cubicBezTo>
                      <a:pt x="12086" y="3188"/>
                      <a:pt x="12131" y="3049"/>
                      <a:pt x="12159" y="2911"/>
                    </a:cubicBezTo>
                    <a:lnTo>
                      <a:pt x="12159" y="2911"/>
                    </a:lnTo>
                    <a:cubicBezTo>
                      <a:pt x="12171" y="2890"/>
                      <a:pt x="12183" y="2868"/>
                      <a:pt x="12194" y="2846"/>
                    </a:cubicBezTo>
                    <a:cubicBezTo>
                      <a:pt x="12249" y="2752"/>
                      <a:pt x="12299" y="2654"/>
                      <a:pt x="12345" y="2551"/>
                    </a:cubicBezTo>
                    <a:lnTo>
                      <a:pt x="12345" y="2551"/>
                    </a:lnTo>
                    <a:cubicBezTo>
                      <a:pt x="12397" y="2490"/>
                      <a:pt x="12439" y="2424"/>
                      <a:pt x="12469" y="2351"/>
                    </a:cubicBezTo>
                    <a:cubicBezTo>
                      <a:pt x="12538" y="2213"/>
                      <a:pt x="12607" y="2076"/>
                      <a:pt x="12662" y="1939"/>
                    </a:cubicBezTo>
                    <a:cubicBezTo>
                      <a:pt x="12868" y="1485"/>
                      <a:pt x="12923" y="1059"/>
                      <a:pt x="12662" y="633"/>
                    </a:cubicBezTo>
                    <a:cubicBezTo>
                      <a:pt x="12428" y="234"/>
                      <a:pt x="12015" y="0"/>
                      <a:pt x="11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6" name="Google Shape;3686;p19"/>
              <p:cNvSpPr/>
              <p:nvPr/>
            </p:nvSpPr>
            <p:spPr>
              <a:xfrm>
                <a:off x="770800" y="4331175"/>
                <a:ext cx="323400" cy="204225"/>
              </a:xfrm>
              <a:custGeom>
                <a:rect b="b" l="l" r="r" t="t"/>
                <a:pathLst>
                  <a:path extrusionOk="0" h="8169" w="12936">
                    <a:moveTo>
                      <a:pt x="3918" y="2596"/>
                    </a:moveTo>
                    <a:lnTo>
                      <a:pt x="3844" y="2605"/>
                    </a:lnTo>
                    <a:lnTo>
                      <a:pt x="3844" y="2605"/>
                    </a:lnTo>
                    <a:cubicBezTo>
                      <a:pt x="3869" y="2601"/>
                      <a:pt x="3893" y="2598"/>
                      <a:pt x="3918" y="2596"/>
                    </a:cubicBezTo>
                    <a:close/>
                    <a:moveTo>
                      <a:pt x="2873" y="3077"/>
                    </a:moveTo>
                    <a:cubicBezTo>
                      <a:pt x="2837" y="3117"/>
                      <a:pt x="2805" y="3163"/>
                      <a:pt x="2807" y="3163"/>
                    </a:cubicBezTo>
                    <a:cubicBezTo>
                      <a:pt x="2809" y="3163"/>
                      <a:pt x="2827" y="3140"/>
                      <a:pt x="2873" y="3077"/>
                    </a:cubicBezTo>
                    <a:close/>
                    <a:moveTo>
                      <a:pt x="4629" y="2598"/>
                    </a:moveTo>
                    <a:cubicBezTo>
                      <a:pt x="4882" y="2598"/>
                      <a:pt x="5135" y="2606"/>
                      <a:pt x="5389" y="2623"/>
                    </a:cubicBezTo>
                    <a:lnTo>
                      <a:pt x="9539" y="2623"/>
                    </a:lnTo>
                    <a:lnTo>
                      <a:pt x="9362" y="3008"/>
                    </a:lnTo>
                    <a:cubicBezTo>
                      <a:pt x="9295" y="3161"/>
                      <a:pt x="9239" y="3320"/>
                      <a:pt x="9210" y="3482"/>
                    </a:cubicBezTo>
                    <a:lnTo>
                      <a:pt x="9210" y="3482"/>
                    </a:lnTo>
                    <a:cubicBezTo>
                      <a:pt x="9197" y="3510"/>
                      <a:pt x="9184" y="3539"/>
                      <a:pt x="9171" y="3568"/>
                    </a:cubicBezTo>
                    <a:lnTo>
                      <a:pt x="9171" y="3568"/>
                    </a:lnTo>
                    <a:cubicBezTo>
                      <a:pt x="8905" y="3382"/>
                      <a:pt x="8614" y="3230"/>
                      <a:pt x="8303" y="3118"/>
                    </a:cubicBezTo>
                    <a:cubicBezTo>
                      <a:pt x="7917" y="2978"/>
                      <a:pt x="7516" y="2909"/>
                      <a:pt x="7116" y="2909"/>
                    </a:cubicBezTo>
                    <a:cubicBezTo>
                      <a:pt x="6549" y="2909"/>
                      <a:pt x="5985" y="3048"/>
                      <a:pt x="5475" y="3320"/>
                    </a:cubicBezTo>
                    <a:lnTo>
                      <a:pt x="5475" y="3320"/>
                    </a:lnTo>
                    <a:cubicBezTo>
                      <a:pt x="5215" y="3272"/>
                      <a:pt x="4953" y="3248"/>
                      <a:pt x="4692" y="3248"/>
                    </a:cubicBezTo>
                    <a:cubicBezTo>
                      <a:pt x="3964" y="3248"/>
                      <a:pt x="3243" y="3432"/>
                      <a:pt x="2599" y="3787"/>
                    </a:cubicBezTo>
                    <a:lnTo>
                      <a:pt x="2599" y="3787"/>
                    </a:lnTo>
                    <a:cubicBezTo>
                      <a:pt x="2599" y="3751"/>
                      <a:pt x="2600" y="3716"/>
                      <a:pt x="2602" y="3680"/>
                    </a:cubicBezTo>
                    <a:lnTo>
                      <a:pt x="2602" y="3680"/>
                    </a:lnTo>
                    <a:cubicBezTo>
                      <a:pt x="2627" y="3578"/>
                      <a:pt x="2657" y="3477"/>
                      <a:pt x="2691" y="3378"/>
                    </a:cubicBezTo>
                    <a:lnTo>
                      <a:pt x="2691" y="3378"/>
                    </a:lnTo>
                    <a:lnTo>
                      <a:pt x="2818" y="3132"/>
                    </a:lnTo>
                    <a:lnTo>
                      <a:pt x="2942" y="2981"/>
                    </a:lnTo>
                    <a:lnTo>
                      <a:pt x="2942" y="2981"/>
                    </a:lnTo>
                    <a:cubicBezTo>
                      <a:pt x="2914" y="3020"/>
                      <a:pt x="2891" y="3052"/>
                      <a:pt x="2873" y="3077"/>
                    </a:cubicBezTo>
                    <a:lnTo>
                      <a:pt x="2873" y="3077"/>
                    </a:lnTo>
                    <a:cubicBezTo>
                      <a:pt x="2887" y="3061"/>
                      <a:pt x="2901" y="3047"/>
                      <a:pt x="2914" y="3036"/>
                    </a:cubicBezTo>
                    <a:lnTo>
                      <a:pt x="3036" y="2904"/>
                    </a:lnTo>
                    <a:lnTo>
                      <a:pt x="3036" y="2904"/>
                    </a:lnTo>
                    <a:cubicBezTo>
                      <a:pt x="3133" y="2837"/>
                      <a:pt x="3229" y="2777"/>
                      <a:pt x="3331" y="2723"/>
                    </a:cubicBezTo>
                    <a:lnTo>
                      <a:pt x="3331" y="2723"/>
                    </a:lnTo>
                    <a:cubicBezTo>
                      <a:pt x="3450" y="2685"/>
                      <a:pt x="3572" y="2653"/>
                      <a:pt x="3694" y="2629"/>
                    </a:cubicBezTo>
                    <a:lnTo>
                      <a:pt x="3694" y="2629"/>
                    </a:lnTo>
                    <a:cubicBezTo>
                      <a:pt x="4005" y="2610"/>
                      <a:pt x="4317" y="2598"/>
                      <a:pt x="4629" y="2598"/>
                    </a:cubicBezTo>
                    <a:close/>
                    <a:moveTo>
                      <a:pt x="7093" y="5469"/>
                    </a:moveTo>
                    <a:lnTo>
                      <a:pt x="7093" y="5469"/>
                    </a:lnTo>
                    <a:cubicBezTo>
                      <a:pt x="7107" y="5470"/>
                      <a:pt x="7120" y="5471"/>
                      <a:pt x="7134" y="5472"/>
                    </a:cubicBezTo>
                    <a:lnTo>
                      <a:pt x="7134" y="5472"/>
                    </a:lnTo>
                    <a:lnTo>
                      <a:pt x="7093" y="5469"/>
                    </a:lnTo>
                    <a:close/>
                    <a:moveTo>
                      <a:pt x="6598" y="5604"/>
                    </a:moveTo>
                    <a:lnTo>
                      <a:pt x="6557" y="5620"/>
                    </a:lnTo>
                    <a:cubicBezTo>
                      <a:pt x="6571" y="5615"/>
                      <a:pt x="6584" y="5609"/>
                      <a:pt x="6598" y="5604"/>
                    </a:cubicBezTo>
                    <a:close/>
                    <a:moveTo>
                      <a:pt x="4619" y="5799"/>
                    </a:moveTo>
                    <a:lnTo>
                      <a:pt x="4579" y="5804"/>
                    </a:lnTo>
                    <a:lnTo>
                      <a:pt x="4579" y="5804"/>
                    </a:lnTo>
                    <a:cubicBezTo>
                      <a:pt x="4593" y="5802"/>
                      <a:pt x="4606" y="5800"/>
                      <a:pt x="4619" y="5799"/>
                    </a:cubicBezTo>
                    <a:close/>
                    <a:moveTo>
                      <a:pt x="4702" y="5799"/>
                    </a:moveTo>
                    <a:lnTo>
                      <a:pt x="4702" y="5799"/>
                    </a:lnTo>
                    <a:cubicBezTo>
                      <a:pt x="4725" y="5801"/>
                      <a:pt x="4749" y="5804"/>
                      <a:pt x="4773" y="5807"/>
                    </a:cubicBezTo>
                    <a:lnTo>
                      <a:pt x="4773" y="5807"/>
                    </a:lnTo>
                    <a:lnTo>
                      <a:pt x="4702" y="5799"/>
                    </a:lnTo>
                    <a:close/>
                    <a:moveTo>
                      <a:pt x="3920" y="5986"/>
                    </a:moveTo>
                    <a:lnTo>
                      <a:pt x="3877" y="6005"/>
                    </a:lnTo>
                    <a:cubicBezTo>
                      <a:pt x="3891" y="5999"/>
                      <a:pt x="3905" y="5992"/>
                      <a:pt x="3920" y="5986"/>
                    </a:cubicBezTo>
                    <a:close/>
                    <a:moveTo>
                      <a:pt x="8028" y="5964"/>
                    </a:moveTo>
                    <a:cubicBezTo>
                      <a:pt x="8048" y="6004"/>
                      <a:pt x="8069" y="6045"/>
                      <a:pt x="8084" y="6091"/>
                    </a:cubicBezTo>
                    <a:lnTo>
                      <a:pt x="8084" y="6091"/>
                    </a:lnTo>
                    <a:lnTo>
                      <a:pt x="8028" y="5964"/>
                    </a:lnTo>
                    <a:close/>
                    <a:moveTo>
                      <a:pt x="2775" y="6990"/>
                    </a:moveTo>
                    <a:lnTo>
                      <a:pt x="2775" y="6990"/>
                    </a:lnTo>
                    <a:cubicBezTo>
                      <a:pt x="2736" y="7038"/>
                      <a:pt x="2689" y="7095"/>
                      <a:pt x="2687" y="7095"/>
                    </a:cubicBezTo>
                    <a:cubicBezTo>
                      <a:pt x="2686" y="7095"/>
                      <a:pt x="2692" y="7086"/>
                      <a:pt x="2708" y="7063"/>
                    </a:cubicBezTo>
                    <a:lnTo>
                      <a:pt x="2775" y="6990"/>
                    </a:lnTo>
                    <a:close/>
                    <a:moveTo>
                      <a:pt x="4695" y="1"/>
                    </a:moveTo>
                    <a:cubicBezTo>
                      <a:pt x="4425" y="1"/>
                      <a:pt x="4156" y="7"/>
                      <a:pt x="3890" y="25"/>
                    </a:cubicBezTo>
                    <a:cubicBezTo>
                      <a:pt x="3079" y="66"/>
                      <a:pt x="1925" y="383"/>
                      <a:pt x="1182" y="1084"/>
                    </a:cubicBezTo>
                    <a:cubicBezTo>
                      <a:pt x="440" y="1812"/>
                      <a:pt x="28" y="2816"/>
                      <a:pt x="14" y="3861"/>
                    </a:cubicBezTo>
                    <a:cubicBezTo>
                      <a:pt x="14" y="3870"/>
                      <a:pt x="14" y="3880"/>
                      <a:pt x="14" y="3889"/>
                    </a:cubicBezTo>
                    <a:lnTo>
                      <a:pt x="14" y="3889"/>
                    </a:lnTo>
                    <a:cubicBezTo>
                      <a:pt x="0" y="4888"/>
                      <a:pt x="14" y="5886"/>
                      <a:pt x="14" y="6871"/>
                    </a:cubicBezTo>
                    <a:cubicBezTo>
                      <a:pt x="28" y="7462"/>
                      <a:pt x="413" y="7971"/>
                      <a:pt x="962" y="8136"/>
                    </a:cubicBezTo>
                    <a:cubicBezTo>
                      <a:pt x="1062" y="8158"/>
                      <a:pt x="1163" y="8168"/>
                      <a:pt x="1263" y="8168"/>
                    </a:cubicBezTo>
                    <a:cubicBezTo>
                      <a:pt x="1727" y="8168"/>
                      <a:pt x="2171" y="7938"/>
                      <a:pt x="2420" y="7531"/>
                    </a:cubicBezTo>
                    <a:cubicBezTo>
                      <a:pt x="2530" y="7338"/>
                      <a:pt x="2653" y="7160"/>
                      <a:pt x="2777" y="6995"/>
                    </a:cubicBezTo>
                    <a:cubicBezTo>
                      <a:pt x="2791" y="6977"/>
                      <a:pt x="2801" y="6963"/>
                      <a:pt x="2809" y="6953"/>
                    </a:cubicBezTo>
                    <a:lnTo>
                      <a:pt x="2809" y="6953"/>
                    </a:lnTo>
                    <a:lnTo>
                      <a:pt x="2846" y="6912"/>
                    </a:lnTo>
                    <a:lnTo>
                      <a:pt x="3093" y="6637"/>
                    </a:lnTo>
                    <a:lnTo>
                      <a:pt x="3382" y="6362"/>
                    </a:lnTo>
                    <a:lnTo>
                      <a:pt x="3500" y="6255"/>
                    </a:lnTo>
                    <a:lnTo>
                      <a:pt x="3500" y="6255"/>
                    </a:lnTo>
                    <a:cubicBezTo>
                      <a:pt x="3676" y="6133"/>
                      <a:pt x="3860" y="6027"/>
                      <a:pt x="4045" y="5936"/>
                    </a:cubicBezTo>
                    <a:lnTo>
                      <a:pt x="4045" y="5936"/>
                    </a:lnTo>
                    <a:cubicBezTo>
                      <a:pt x="4176" y="5888"/>
                      <a:pt x="4306" y="5852"/>
                      <a:pt x="4437" y="5827"/>
                    </a:cubicBezTo>
                    <a:lnTo>
                      <a:pt x="4437" y="5827"/>
                    </a:lnTo>
                    <a:cubicBezTo>
                      <a:pt x="4513" y="5822"/>
                      <a:pt x="4590" y="5819"/>
                      <a:pt x="4665" y="5819"/>
                    </a:cubicBezTo>
                    <a:cubicBezTo>
                      <a:pt x="4734" y="5819"/>
                      <a:pt x="4803" y="5821"/>
                      <a:pt x="4870" y="5825"/>
                    </a:cubicBezTo>
                    <a:lnTo>
                      <a:pt x="4870" y="5825"/>
                    </a:lnTo>
                    <a:cubicBezTo>
                      <a:pt x="5115" y="5878"/>
                      <a:pt x="5371" y="5980"/>
                      <a:pt x="5621" y="5980"/>
                    </a:cubicBezTo>
                    <a:cubicBezTo>
                      <a:pt x="5644" y="5980"/>
                      <a:pt x="5668" y="5979"/>
                      <a:pt x="5691" y="5977"/>
                    </a:cubicBezTo>
                    <a:cubicBezTo>
                      <a:pt x="5980" y="5977"/>
                      <a:pt x="6269" y="5868"/>
                      <a:pt x="6516" y="5689"/>
                    </a:cubicBezTo>
                    <a:cubicBezTo>
                      <a:pt x="6596" y="5639"/>
                      <a:pt x="6684" y="5589"/>
                      <a:pt x="6773" y="5544"/>
                    </a:cubicBezTo>
                    <a:lnTo>
                      <a:pt x="6773" y="5544"/>
                    </a:lnTo>
                    <a:cubicBezTo>
                      <a:pt x="6843" y="5522"/>
                      <a:pt x="6914" y="5504"/>
                      <a:pt x="6984" y="5489"/>
                    </a:cubicBezTo>
                    <a:lnTo>
                      <a:pt x="6984" y="5489"/>
                    </a:lnTo>
                    <a:cubicBezTo>
                      <a:pt x="7036" y="5487"/>
                      <a:pt x="7088" y="5486"/>
                      <a:pt x="7140" y="5486"/>
                    </a:cubicBezTo>
                    <a:cubicBezTo>
                      <a:pt x="7177" y="5486"/>
                      <a:pt x="7214" y="5487"/>
                      <a:pt x="7250" y="5487"/>
                    </a:cubicBezTo>
                    <a:lnTo>
                      <a:pt x="7250" y="5487"/>
                    </a:lnTo>
                    <a:cubicBezTo>
                      <a:pt x="7329" y="5501"/>
                      <a:pt x="7407" y="5520"/>
                      <a:pt x="7484" y="5545"/>
                    </a:cubicBezTo>
                    <a:lnTo>
                      <a:pt x="7484" y="5545"/>
                    </a:lnTo>
                    <a:lnTo>
                      <a:pt x="7696" y="5659"/>
                    </a:lnTo>
                    <a:lnTo>
                      <a:pt x="7696" y="5659"/>
                    </a:lnTo>
                    <a:cubicBezTo>
                      <a:pt x="7697" y="5660"/>
                      <a:pt x="7698" y="5661"/>
                      <a:pt x="7698" y="5661"/>
                    </a:cubicBezTo>
                    <a:lnTo>
                      <a:pt x="7849" y="5799"/>
                    </a:lnTo>
                    <a:cubicBezTo>
                      <a:pt x="7904" y="5826"/>
                      <a:pt x="7959" y="5881"/>
                      <a:pt x="7987" y="5936"/>
                    </a:cubicBezTo>
                    <a:cubicBezTo>
                      <a:pt x="7988" y="5937"/>
                      <a:pt x="7988" y="5938"/>
                      <a:pt x="7989" y="5939"/>
                    </a:cubicBezTo>
                    <a:lnTo>
                      <a:pt x="7989" y="5939"/>
                    </a:lnTo>
                    <a:lnTo>
                      <a:pt x="8100" y="6154"/>
                    </a:lnTo>
                    <a:lnTo>
                      <a:pt x="8100" y="6154"/>
                    </a:lnTo>
                    <a:cubicBezTo>
                      <a:pt x="8269" y="6697"/>
                      <a:pt x="8761" y="7064"/>
                      <a:pt x="9334" y="7077"/>
                    </a:cubicBezTo>
                    <a:lnTo>
                      <a:pt x="9568" y="7077"/>
                    </a:lnTo>
                    <a:cubicBezTo>
                      <a:pt x="9581" y="7078"/>
                      <a:pt x="9594" y="7078"/>
                      <a:pt x="9607" y="7078"/>
                    </a:cubicBezTo>
                    <a:cubicBezTo>
                      <a:pt x="10059" y="7078"/>
                      <a:pt x="10467" y="6846"/>
                      <a:pt x="10681" y="6445"/>
                    </a:cubicBezTo>
                    <a:lnTo>
                      <a:pt x="11630" y="4328"/>
                    </a:lnTo>
                    <a:cubicBezTo>
                      <a:pt x="11691" y="4186"/>
                      <a:pt x="11747" y="4042"/>
                      <a:pt x="11781" y="3895"/>
                    </a:cubicBezTo>
                    <a:lnTo>
                      <a:pt x="11781" y="3895"/>
                    </a:lnTo>
                    <a:lnTo>
                      <a:pt x="11782" y="3892"/>
                    </a:lnTo>
                    <a:lnTo>
                      <a:pt x="11782" y="3892"/>
                    </a:lnTo>
                    <a:cubicBezTo>
                      <a:pt x="11849" y="3822"/>
                      <a:pt x="11905" y="3742"/>
                      <a:pt x="11946" y="3654"/>
                    </a:cubicBezTo>
                    <a:lnTo>
                      <a:pt x="12702" y="1950"/>
                    </a:lnTo>
                    <a:cubicBezTo>
                      <a:pt x="12894" y="1524"/>
                      <a:pt x="12936" y="1084"/>
                      <a:pt x="12702" y="658"/>
                    </a:cubicBezTo>
                    <a:cubicBezTo>
                      <a:pt x="12455" y="273"/>
                      <a:pt x="12042" y="25"/>
                      <a:pt x="11589" y="25"/>
                    </a:cubicBezTo>
                    <a:lnTo>
                      <a:pt x="6324" y="25"/>
                    </a:lnTo>
                    <a:cubicBezTo>
                      <a:pt x="5783" y="25"/>
                      <a:pt x="5236" y="1"/>
                      <a:pt x="46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7" name="Google Shape;3687;p19"/>
              <p:cNvSpPr/>
              <p:nvPr/>
            </p:nvSpPr>
            <p:spPr>
              <a:xfrm>
                <a:off x="1307250" y="4429225"/>
                <a:ext cx="68075" cy="65325"/>
              </a:xfrm>
              <a:custGeom>
                <a:rect b="b" l="l" r="r" t="t"/>
                <a:pathLst>
                  <a:path extrusionOk="0" h="2613" w="2723">
                    <a:moveTo>
                      <a:pt x="1360" y="1"/>
                    </a:moveTo>
                    <a:cubicBezTo>
                      <a:pt x="1223" y="1"/>
                      <a:pt x="1088" y="18"/>
                      <a:pt x="977" y="48"/>
                    </a:cubicBezTo>
                    <a:cubicBezTo>
                      <a:pt x="660" y="145"/>
                      <a:pt x="399" y="351"/>
                      <a:pt x="221" y="640"/>
                    </a:cubicBezTo>
                    <a:cubicBezTo>
                      <a:pt x="221" y="640"/>
                      <a:pt x="221" y="640"/>
                      <a:pt x="221" y="640"/>
                    </a:cubicBezTo>
                    <a:lnTo>
                      <a:pt x="221" y="640"/>
                    </a:lnTo>
                    <a:cubicBezTo>
                      <a:pt x="42" y="942"/>
                      <a:pt x="1" y="1299"/>
                      <a:pt x="83" y="1629"/>
                    </a:cubicBezTo>
                    <a:cubicBezTo>
                      <a:pt x="131" y="1769"/>
                      <a:pt x="201" y="1900"/>
                      <a:pt x="288" y="2018"/>
                    </a:cubicBezTo>
                    <a:lnTo>
                      <a:pt x="288" y="2018"/>
                    </a:lnTo>
                    <a:cubicBezTo>
                      <a:pt x="391" y="2166"/>
                      <a:pt x="526" y="2300"/>
                      <a:pt x="688" y="2413"/>
                    </a:cubicBezTo>
                    <a:lnTo>
                      <a:pt x="690" y="2414"/>
                    </a:lnTo>
                    <a:lnTo>
                      <a:pt x="690" y="2414"/>
                    </a:lnTo>
                    <a:cubicBezTo>
                      <a:pt x="695" y="2427"/>
                      <a:pt x="708" y="2430"/>
                      <a:pt x="729" y="2440"/>
                    </a:cubicBezTo>
                    <a:cubicBezTo>
                      <a:pt x="914" y="2557"/>
                      <a:pt x="1134" y="2613"/>
                      <a:pt x="1356" y="2613"/>
                    </a:cubicBezTo>
                    <a:cubicBezTo>
                      <a:pt x="1814" y="2613"/>
                      <a:pt x="2285" y="2380"/>
                      <a:pt x="2489" y="1973"/>
                    </a:cubicBezTo>
                    <a:cubicBezTo>
                      <a:pt x="2667" y="1671"/>
                      <a:pt x="2722" y="1313"/>
                      <a:pt x="2626" y="983"/>
                    </a:cubicBezTo>
                    <a:cubicBezTo>
                      <a:pt x="2516" y="667"/>
                      <a:pt x="2310" y="392"/>
                      <a:pt x="2035" y="200"/>
                    </a:cubicBezTo>
                    <a:lnTo>
                      <a:pt x="1980" y="172"/>
                    </a:lnTo>
                    <a:lnTo>
                      <a:pt x="1980" y="172"/>
                    </a:lnTo>
                    <a:lnTo>
                      <a:pt x="1980" y="172"/>
                    </a:lnTo>
                    <a:cubicBezTo>
                      <a:pt x="1833" y="51"/>
                      <a:pt x="1593" y="1"/>
                      <a:pt x="13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8" name="Google Shape;3688;p19"/>
              <p:cNvSpPr/>
              <p:nvPr/>
            </p:nvSpPr>
            <p:spPr>
              <a:xfrm>
                <a:off x="1295200" y="4421850"/>
                <a:ext cx="70150" cy="65100"/>
              </a:xfrm>
              <a:custGeom>
                <a:rect b="b" l="l" r="r" t="t"/>
                <a:pathLst>
                  <a:path extrusionOk="0" h="2604" w="2806">
                    <a:moveTo>
                      <a:pt x="1363" y="1"/>
                    </a:moveTo>
                    <a:cubicBezTo>
                      <a:pt x="849" y="1"/>
                      <a:pt x="314" y="361"/>
                      <a:pt x="145" y="830"/>
                    </a:cubicBezTo>
                    <a:lnTo>
                      <a:pt x="145" y="830"/>
                    </a:lnTo>
                    <a:cubicBezTo>
                      <a:pt x="1" y="1175"/>
                      <a:pt x="2" y="1584"/>
                      <a:pt x="221" y="1966"/>
                    </a:cubicBezTo>
                    <a:cubicBezTo>
                      <a:pt x="302" y="2081"/>
                      <a:pt x="398" y="2185"/>
                      <a:pt x="505" y="2273"/>
                    </a:cubicBezTo>
                    <a:lnTo>
                      <a:pt x="505" y="2273"/>
                    </a:lnTo>
                    <a:cubicBezTo>
                      <a:pt x="645" y="2395"/>
                      <a:pt x="814" y="2489"/>
                      <a:pt x="1005" y="2543"/>
                    </a:cubicBezTo>
                    <a:lnTo>
                      <a:pt x="1060" y="2543"/>
                    </a:lnTo>
                    <a:cubicBezTo>
                      <a:pt x="1171" y="2584"/>
                      <a:pt x="1285" y="2603"/>
                      <a:pt x="1399" y="2603"/>
                    </a:cubicBezTo>
                    <a:cubicBezTo>
                      <a:pt x="1889" y="2603"/>
                      <a:pt x="2371" y="2250"/>
                      <a:pt x="2572" y="1814"/>
                    </a:cubicBezTo>
                    <a:cubicBezTo>
                      <a:pt x="2806" y="1265"/>
                      <a:pt x="2613" y="481"/>
                      <a:pt x="2036" y="192"/>
                    </a:cubicBezTo>
                    <a:lnTo>
                      <a:pt x="1744" y="76"/>
                    </a:lnTo>
                    <a:lnTo>
                      <a:pt x="1744" y="76"/>
                    </a:lnTo>
                    <a:lnTo>
                      <a:pt x="1747" y="69"/>
                    </a:lnTo>
                    <a:lnTo>
                      <a:pt x="1727" y="69"/>
                    </a:lnTo>
                    <a:lnTo>
                      <a:pt x="1692" y="55"/>
                    </a:lnTo>
                    <a:cubicBezTo>
                      <a:pt x="1586" y="18"/>
                      <a:pt x="1475" y="1"/>
                      <a:pt x="13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9" name="Google Shape;3689;p19"/>
              <p:cNvSpPr/>
              <p:nvPr/>
            </p:nvSpPr>
            <p:spPr>
              <a:xfrm>
                <a:off x="1236800" y="4418175"/>
                <a:ext cx="157775" cy="346475"/>
              </a:xfrm>
              <a:custGeom>
                <a:rect b="b" l="l" r="r" t="t"/>
                <a:pathLst>
                  <a:path extrusionOk="0" h="13859" w="6311">
                    <a:moveTo>
                      <a:pt x="3286" y="2676"/>
                    </a:moveTo>
                    <a:lnTo>
                      <a:pt x="3286" y="2676"/>
                    </a:lnTo>
                    <a:cubicBezTo>
                      <a:pt x="3290" y="2682"/>
                      <a:pt x="3295" y="2688"/>
                      <a:pt x="3300" y="2694"/>
                    </a:cubicBezTo>
                    <a:lnTo>
                      <a:pt x="3300" y="2694"/>
                    </a:lnTo>
                    <a:cubicBezTo>
                      <a:pt x="3294" y="2687"/>
                      <a:pt x="3289" y="2681"/>
                      <a:pt x="3286" y="2676"/>
                    </a:cubicBezTo>
                    <a:close/>
                    <a:moveTo>
                      <a:pt x="3396" y="2777"/>
                    </a:moveTo>
                    <a:cubicBezTo>
                      <a:pt x="3401" y="2780"/>
                      <a:pt x="3405" y="2783"/>
                      <a:pt x="3410" y="2786"/>
                    </a:cubicBezTo>
                    <a:cubicBezTo>
                      <a:pt x="3433" y="2802"/>
                      <a:pt x="3451" y="2815"/>
                      <a:pt x="3463" y="2824"/>
                    </a:cubicBezTo>
                    <a:lnTo>
                      <a:pt x="3463" y="2824"/>
                    </a:lnTo>
                    <a:cubicBezTo>
                      <a:pt x="3464" y="2825"/>
                      <a:pt x="3465" y="2826"/>
                      <a:pt x="3466" y="2828"/>
                    </a:cubicBezTo>
                    <a:lnTo>
                      <a:pt x="3466" y="2828"/>
                    </a:lnTo>
                    <a:cubicBezTo>
                      <a:pt x="3448" y="2816"/>
                      <a:pt x="3423" y="2797"/>
                      <a:pt x="3396" y="2777"/>
                    </a:cubicBezTo>
                    <a:close/>
                    <a:moveTo>
                      <a:pt x="3485" y="2840"/>
                    </a:moveTo>
                    <a:cubicBezTo>
                      <a:pt x="3488" y="2842"/>
                      <a:pt x="3489" y="2843"/>
                      <a:pt x="3489" y="2843"/>
                    </a:cubicBezTo>
                    <a:cubicBezTo>
                      <a:pt x="3489" y="2843"/>
                      <a:pt x="3488" y="2842"/>
                      <a:pt x="3487" y="2842"/>
                    </a:cubicBezTo>
                    <a:lnTo>
                      <a:pt x="3487" y="2842"/>
                    </a:lnTo>
                    <a:cubicBezTo>
                      <a:pt x="3487" y="2841"/>
                      <a:pt x="3486" y="2840"/>
                      <a:pt x="3485" y="2840"/>
                    </a:cubicBezTo>
                    <a:close/>
                    <a:moveTo>
                      <a:pt x="3684" y="10605"/>
                    </a:moveTo>
                    <a:cubicBezTo>
                      <a:pt x="3684" y="10622"/>
                      <a:pt x="3683" y="10638"/>
                      <a:pt x="3682" y="10654"/>
                    </a:cubicBezTo>
                    <a:lnTo>
                      <a:pt x="3682" y="10654"/>
                    </a:lnTo>
                    <a:cubicBezTo>
                      <a:pt x="3680" y="10657"/>
                      <a:pt x="3679" y="10660"/>
                      <a:pt x="3678" y="10663"/>
                    </a:cubicBezTo>
                    <a:lnTo>
                      <a:pt x="3678" y="10663"/>
                    </a:lnTo>
                    <a:lnTo>
                      <a:pt x="3684" y="10605"/>
                    </a:lnTo>
                    <a:close/>
                    <a:moveTo>
                      <a:pt x="3681" y="10665"/>
                    </a:moveTo>
                    <a:lnTo>
                      <a:pt x="3681" y="10665"/>
                    </a:lnTo>
                    <a:cubicBezTo>
                      <a:pt x="3679" y="10682"/>
                      <a:pt x="3676" y="10699"/>
                      <a:pt x="3671" y="10718"/>
                    </a:cubicBezTo>
                    <a:lnTo>
                      <a:pt x="3676" y="10677"/>
                    </a:lnTo>
                    <a:lnTo>
                      <a:pt x="3681" y="10665"/>
                    </a:lnTo>
                    <a:close/>
                    <a:moveTo>
                      <a:pt x="3061" y="11261"/>
                    </a:moveTo>
                    <a:lnTo>
                      <a:pt x="3061" y="11261"/>
                    </a:lnTo>
                    <a:cubicBezTo>
                      <a:pt x="3061" y="11261"/>
                      <a:pt x="3061" y="11261"/>
                      <a:pt x="3061" y="11261"/>
                    </a:cubicBezTo>
                    <a:lnTo>
                      <a:pt x="3061" y="11261"/>
                    </a:lnTo>
                    <a:cubicBezTo>
                      <a:pt x="3048" y="11262"/>
                      <a:pt x="3035" y="11263"/>
                      <a:pt x="3022" y="11264"/>
                    </a:cubicBezTo>
                    <a:lnTo>
                      <a:pt x="3022" y="11264"/>
                    </a:lnTo>
                    <a:lnTo>
                      <a:pt x="3061" y="11261"/>
                    </a:lnTo>
                    <a:close/>
                    <a:moveTo>
                      <a:pt x="2585" y="2581"/>
                    </a:moveTo>
                    <a:cubicBezTo>
                      <a:pt x="2716" y="2585"/>
                      <a:pt x="2848" y="2590"/>
                      <a:pt x="2979" y="2597"/>
                    </a:cubicBezTo>
                    <a:lnTo>
                      <a:pt x="2979" y="2597"/>
                    </a:lnTo>
                    <a:lnTo>
                      <a:pt x="3173" y="2647"/>
                    </a:lnTo>
                    <a:lnTo>
                      <a:pt x="3173" y="2647"/>
                    </a:lnTo>
                    <a:cubicBezTo>
                      <a:pt x="3231" y="2676"/>
                      <a:pt x="3287" y="2708"/>
                      <a:pt x="3342" y="2743"/>
                    </a:cubicBezTo>
                    <a:lnTo>
                      <a:pt x="3342" y="2743"/>
                    </a:lnTo>
                    <a:cubicBezTo>
                      <a:pt x="3367" y="2768"/>
                      <a:pt x="3393" y="2791"/>
                      <a:pt x="3423" y="2814"/>
                    </a:cubicBezTo>
                    <a:lnTo>
                      <a:pt x="3511" y="2901"/>
                    </a:lnTo>
                    <a:lnTo>
                      <a:pt x="3511" y="2901"/>
                    </a:lnTo>
                    <a:lnTo>
                      <a:pt x="3629" y="3106"/>
                    </a:lnTo>
                    <a:lnTo>
                      <a:pt x="3629" y="3106"/>
                    </a:lnTo>
                    <a:cubicBezTo>
                      <a:pt x="3649" y="3165"/>
                      <a:pt x="3666" y="3226"/>
                      <a:pt x="3681" y="3287"/>
                    </a:cubicBezTo>
                    <a:lnTo>
                      <a:pt x="3681" y="3287"/>
                    </a:lnTo>
                    <a:cubicBezTo>
                      <a:pt x="3734" y="4398"/>
                      <a:pt x="3685" y="5542"/>
                      <a:pt x="3685" y="6649"/>
                    </a:cubicBezTo>
                    <a:cubicBezTo>
                      <a:pt x="3685" y="7801"/>
                      <a:pt x="3738" y="9219"/>
                      <a:pt x="3687" y="10510"/>
                    </a:cubicBezTo>
                    <a:lnTo>
                      <a:pt x="3687" y="10510"/>
                    </a:lnTo>
                    <a:cubicBezTo>
                      <a:pt x="3687" y="10512"/>
                      <a:pt x="3687" y="10513"/>
                      <a:pt x="3687" y="10515"/>
                    </a:cubicBezTo>
                    <a:lnTo>
                      <a:pt x="3687" y="10515"/>
                    </a:lnTo>
                    <a:cubicBezTo>
                      <a:pt x="3668" y="10601"/>
                      <a:pt x="3645" y="10684"/>
                      <a:pt x="3620" y="10770"/>
                    </a:cubicBezTo>
                    <a:lnTo>
                      <a:pt x="3620" y="10770"/>
                    </a:lnTo>
                    <a:cubicBezTo>
                      <a:pt x="3583" y="10835"/>
                      <a:pt x="3545" y="10900"/>
                      <a:pt x="3506" y="10965"/>
                    </a:cubicBezTo>
                    <a:lnTo>
                      <a:pt x="3506" y="10965"/>
                    </a:lnTo>
                    <a:cubicBezTo>
                      <a:pt x="3450" y="11010"/>
                      <a:pt x="3404" y="11054"/>
                      <a:pt x="3359" y="11105"/>
                    </a:cubicBezTo>
                    <a:lnTo>
                      <a:pt x="3359" y="11105"/>
                    </a:lnTo>
                    <a:cubicBezTo>
                      <a:pt x="3315" y="11139"/>
                      <a:pt x="3266" y="11166"/>
                      <a:pt x="3217" y="11185"/>
                    </a:cubicBezTo>
                    <a:cubicBezTo>
                      <a:pt x="3195" y="11195"/>
                      <a:pt x="3173" y="11204"/>
                      <a:pt x="3151" y="11215"/>
                    </a:cubicBezTo>
                    <a:lnTo>
                      <a:pt x="3151" y="11215"/>
                    </a:lnTo>
                    <a:cubicBezTo>
                      <a:pt x="3068" y="11240"/>
                      <a:pt x="2985" y="11259"/>
                      <a:pt x="2898" y="11272"/>
                    </a:cubicBezTo>
                    <a:lnTo>
                      <a:pt x="2898" y="11272"/>
                    </a:lnTo>
                    <a:cubicBezTo>
                      <a:pt x="2794" y="11277"/>
                      <a:pt x="2690" y="11280"/>
                      <a:pt x="2585" y="11281"/>
                    </a:cubicBezTo>
                    <a:lnTo>
                      <a:pt x="2585" y="11281"/>
                    </a:lnTo>
                    <a:lnTo>
                      <a:pt x="2585" y="2581"/>
                    </a:lnTo>
                    <a:close/>
                    <a:moveTo>
                      <a:pt x="2827" y="11280"/>
                    </a:moveTo>
                    <a:cubicBezTo>
                      <a:pt x="2820" y="11280"/>
                      <a:pt x="2812" y="11281"/>
                      <a:pt x="2805" y="11282"/>
                    </a:cubicBezTo>
                    <a:lnTo>
                      <a:pt x="2827" y="11280"/>
                    </a:lnTo>
                    <a:close/>
                    <a:moveTo>
                      <a:pt x="2256" y="0"/>
                    </a:moveTo>
                    <a:cubicBezTo>
                      <a:pt x="1936" y="0"/>
                      <a:pt x="1613" y="9"/>
                      <a:pt x="1293" y="9"/>
                    </a:cubicBezTo>
                    <a:cubicBezTo>
                      <a:pt x="592" y="23"/>
                      <a:pt x="14" y="600"/>
                      <a:pt x="1" y="1302"/>
                    </a:cubicBezTo>
                    <a:lnTo>
                      <a:pt x="1" y="12560"/>
                    </a:lnTo>
                    <a:cubicBezTo>
                      <a:pt x="28" y="13261"/>
                      <a:pt x="592" y="13825"/>
                      <a:pt x="1293" y="13852"/>
                    </a:cubicBezTo>
                    <a:cubicBezTo>
                      <a:pt x="1668" y="13852"/>
                      <a:pt x="2044" y="13858"/>
                      <a:pt x="2424" y="13858"/>
                    </a:cubicBezTo>
                    <a:cubicBezTo>
                      <a:pt x="2614" y="13858"/>
                      <a:pt x="2805" y="13857"/>
                      <a:pt x="2997" y="13852"/>
                    </a:cubicBezTo>
                    <a:cubicBezTo>
                      <a:pt x="3245" y="13825"/>
                      <a:pt x="3492" y="13783"/>
                      <a:pt x="3740" y="13728"/>
                    </a:cubicBezTo>
                    <a:cubicBezTo>
                      <a:pt x="3946" y="13673"/>
                      <a:pt x="4152" y="13605"/>
                      <a:pt x="4331" y="13508"/>
                    </a:cubicBezTo>
                    <a:cubicBezTo>
                      <a:pt x="4515" y="13364"/>
                      <a:pt x="4606" y="13295"/>
                      <a:pt x="4609" y="13295"/>
                    </a:cubicBezTo>
                    <a:cubicBezTo>
                      <a:pt x="4611" y="13295"/>
                      <a:pt x="4568" y="13330"/>
                      <a:pt x="4482" y="13398"/>
                    </a:cubicBezTo>
                    <a:lnTo>
                      <a:pt x="4386" y="13467"/>
                    </a:lnTo>
                    <a:lnTo>
                      <a:pt x="4468" y="13426"/>
                    </a:lnTo>
                    <a:cubicBezTo>
                      <a:pt x="5486" y="12911"/>
                      <a:pt x="6105" y="11888"/>
                      <a:pt x="6236" y="10789"/>
                    </a:cubicBezTo>
                    <a:lnTo>
                      <a:pt x="6236" y="10789"/>
                    </a:lnTo>
                    <a:cubicBezTo>
                      <a:pt x="6249" y="10716"/>
                      <a:pt x="6255" y="10642"/>
                      <a:pt x="6255" y="10567"/>
                    </a:cubicBezTo>
                    <a:lnTo>
                      <a:pt x="6255" y="10567"/>
                    </a:lnTo>
                    <a:cubicBezTo>
                      <a:pt x="6255" y="10567"/>
                      <a:pt x="6255" y="10567"/>
                      <a:pt x="6255" y="10567"/>
                    </a:cubicBezTo>
                    <a:cubicBezTo>
                      <a:pt x="6257" y="10541"/>
                      <a:pt x="6258" y="10515"/>
                      <a:pt x="6258" y="10489"/>
                    </a:cubicBezTo>
                    <a:lnTo>
                      <a:pt x="6258" y="10489"/>
                    </a:lnTo>
                    <a:cubicBezTo>
                      <a:pt x="6308" y="9209"/>
                      <a:pt x="6255" y="7929"/>
                      <a:pt x="6255" y="6649"/>
                    </a:cubicBezTo>
                    <a:cubicBezTo>
                      <a:pt x="6255" y="5343"/>
                      <a:pt x="6310" y="4271"/>
                      <a:pt x="6241" y="3102"/>
                    </a:cubicBezTo>
                    <a:lnTo>
                      <a:pt x="6227" y="3104"/>
                    </a:lnTo>
                    <a:lnTo>
                      <a:pt x="6227" y="3104"/>
                    </a:lnTo>
                    <a:cubicBezTo>
                      <a:pt x="6229" y="2994"/>
                      <a:pt x="6220" y="2879"/>
                      <a:pt x="6201" y="2762"/>
                    </a:cubicBezTo>
                    <a:lnTo>
                      <a:pt x="6201" y="2762"/>
                    </a:lnTo>
                    <a:lnTo>
                      <a:pt x="6214" y="2759"/>
                    </a:lnTo>
                    <a:lnTo>
                      <a:pt x="6200" y="2759"/>
                    </a:lnTo>
                    <a:cubicBezTo>
                      <a:pt x="5994" y="1700"/>
                      <a:pt x="5293" y="807"/>
                      <a:pt x="4317" y="339"/>
                    </a:cubicBezTo>
                    <a:cubicBezTo>
                      <a:pt x="3664" y="46"/>
                      <a:pt x="2964" y="0"/>
                      <a:pt x="22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0" name="Google Shape;3690;p19"/>
              <p:cNvSpPr/>
              <p:nvPr/>
            </p:nvSpPr>
            <p:spPr>
              <a:xfrm>
                <a:off x="968400" y="4385675"/>
                <a:ext cx="51100" cy="47025"/>
              </a:xfrm>
              <a:custGeom>
                <a:rect b="b" l="l" r="r" t="t"/>
                <a:pathLst>
                  <a:path extrusionOk="0" h="1881" w="2044">
                    <a:moveTo>
                      <a:pt x="1493" y="0"/>
                    </a:moveTo>
                    <a:cubicBezTo>
                      <a:pt x="1377" y="0"/>
                      <a:pt x="1230" y="34"/>
                      <a:pt x="1045" y="113"/>
                    </a:cubicBezTo>
                    <a:cubicBezTo>
                      <a:pt x="0" y="553"/>
                      <a:pt x="248" y="1337"/>
                      <a:pt x="248" y="1337"/>
                    </a:cubicBezTo>
                    <a:cubicBezTo>
                      <a:pt x="330" y="1461"/>
                      <a:pt x="427" y="1584"/>
                      <a:pt x="550" y="1694"/>
                    </a:cubicBezTo>
                    <a:cubicBezTo>
                      <a:pt x="706" y="1820"/>
                      <a:pt x="872" y="1880"/>
                      <a:pt x="1032" y="1880"/>
                    </a:cubicBezTo>
                    <a:cubicBezTo>
                      <a:pt x="1379" y="1880"/>
                      <a:pt x="1697" y="1597"/>
                      <a:pt x="1829" y="1089"/>
                    </a:cubicBezTo>
                    <a:cubicBezTo>
                      <a:pt x="1908" y="760"/>
                      <a:pt x="2044" y="0"/>
                      <a:pt x="1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1" name="Google Shape;3691;p19"/>
              <p:cNvSpPr/>
              <p:nvPr/>
            </p:nvSpPr>
            <p:spPr>
              <a:xfrm>
                <a:off x="941600" y="4354225"/>
                <a:ext cx="106550" cy="110250"/>
              </a:xfrm>
              <a:custGeom>
                <a:rect b="b" l="l" r="r" t="t"/>
                <a:pathLst>
                  <a:path extrusionOk="0" h="4410" w="4262">
                    <a:moveTo>
                      <a:pt x="2310" y="1811"/>
                    </a:moveTo>
                    <a:lnTo>
                      <a:pt x="2409" y="1937"/>
                    </a:lnTo>
                    <a:lnTo>
                      <a:pt x="2409" y="1937"/>
                    </a:lnTo>
                    <a:cubicBezTo>
                      <a:pt x="2409" y="1937"/>
                      <a:pt x="2409" y="1937"/>
                      <a:pt x="2408" y="1937"/>
                    </a:cubicBezTo>
                    <a:lnTo>
                      <a:pt x="2408" y="1937"/>
                    </a:lnTo>
                    <a:cubicBezTo>
                      <a:pt x="2407" y="1936"/>
                      <a:pt x="2406" y="1935"/>
                      <a:pt x="2405" y="1934"/>
                    </a:cubicBezTo>
                    <a:lnTo>
                      <a:pt x="2405" y="1934"/>
                    </a:lnTo>
                    <a:cubicBezTo>
                      <a:pt x="2372" y="1896"/>
                      <a:pt x="2341" y="1855"/>
                      <a:pt x="2310" y="1811"/>
                    </a:cubicBezTo>
                    <a:close/>
                    <a:moveTo>
                      <a:pt x="2439" y="1952"/>
                    </a:moveTo>
                    <a:lnTo>
                      <a:pt x="2502" y="1976"/>
                    </a:lnTo>
                    <a:cubicBezTo>
                      <a:pt x="2480" y="1969"/>
                      <a:pt x="2459" y="1961"/>
                      <a:pt x="2439" y="1952"/>
                    </a:cubicBezTo>
                    <a:close/>
                    <a:moveTo>
                      <a:pt x="2479" y="2001"/>
                    </a:moveTo>
                    <a:lnTo>
                      <a:pt x="2557" y="2059"/>
                    </a:lnTo>
                    <a:lnTo>
                      <a:pt x="2530" y="2059"/>
                    </a:lnTo>
                    <a:cubicBezTo>
                      <a:pt x="2513" y="2038"/>
                      <a:pt x="2496" y="2019"/>
                      <a:pt x="2479" y="2001"/>
                    </a:cubicBezTo>
                    <a:close/>
                    <a:moveTo>
                      <a:pt x="2543" y="2207"/>
                    </a:moveTo>
                    <a:lnTo>
                      <a:pt x="2545" y="2211"/>
                    </a:lnTo>
                    <a:lnTo>
                      <a:pt x="2545" y="2211"/>
                    </a:lnTo>
                    <a:lnTo>
                      <a:pt x="2549" y="2242"/>
                    </a:lnTo>
                    <a:lnTo>
                      <a:pt x="2549" y="2242"/>
                    </a:lnTo>
                    <a:cubicBezTo>
                      <a:pt x="2545" y="2231"/>
                      <a:pt x="2544" y="2220"/>
                      <a:pt x="2543" y="2207"/>
                    </a:cubicBezTo>
                    <a:close/>
                    <a:moveTo>
                      <a:pt x="2550" y="0"/>
                    </a:moveTo>
                    <a:cubicBezTo>
                      <a:pt x="2396" y="0"/>
                      <a:pt x="2241" y="17"/>
                      <a:pt x="2090" y="52"/>
                    </a:cubicBezTo>
                    <a:cubicBezTo>
                      <a:pt x="1842" y="107"/>
                      <a:pt x="1622" y="203"/>
                      <a:pt x="1402" y="327"/>
                    </a:cubicBezTo>
                    <a:cubicBezTo>
                      <a:pt x="1169" y="423"/>
                      <a:pt x="962" y="560"/>
                      <a:pt x="784" y="739"/>
                    </a:cubicBezTo>
                    <a:cubicBezTo>
                      <a:pt x="619" y="877"/>
                      <a:pt x="468" y="1041"/>
                      <a:pt x="358" y="1234"/>
                    </a:cubicBezTo>
                    <a:cubicBezTo>
                      <a:pt x="248" y="1399"/>
                      <a:pt x="165" y="1591"/>
                      <a:pt x="110" y="1784"/>
                    </a:cubicBezTo>
                    <a:cubicBezTo>
                      <a:pt x="55" y="1976"/>
                      <a:pt x="14" y="2169"/>
                      <a:pt x="0" y="2361"/>
                    </a:cubicBezTo>
                    <a:lnTo>
                      <a:pt x="0" y="2540"/>
                    </a:lnTo>
                    <a:cubicBezTo>
                      <a:pt x="28" y="2677"/>
                      <a:pt x="41" y="2815"/>
                      <a:pt x="83" y="2952"/>
                    </a:cubicBezTo>
                    <a:cubicBezTo>
                      <a:pt x="179" y="3227"/>
                      <a:pt x="330" y="3475"/>
                      <a:pt x="523" y="3695"/>
                    </a:cubicBezTo>
                    <a:cubicBezTo>
                      <a:pt x="578" y="3750"/>
                      <a:pt x="646" y="3818"/>
                      <a:pt x="715" y="3873"/>
                    </a:cubicBezTo>
                    <a:cubicBezTo>
                      <a:pt x="805" y="3974"/>
                      <a:pt x="913" y="4048"/>
                      <a:pt x="1039" y="4101"/>
                    </a:cubicBezTo>
                    <a:lnTo>
                      <a:pt x="1039" y="4101"/>
                    </a:lnTo>
                    <a:cubicBezTo>
                      <a:pt x="1203" y="4203"/>
                      <a:pt x="1381" y="4284"/>
                      <a:pt x="1567" y="4341"/>
                    </a:cubicBezTo>
                    <a:cubicBezTo>
                      <a:pt x="1732" y="4382"/>
                      <a:pt x="1884" y="4409"/>
                      <a:pt x="2048" y="4409"/>
                    </a:cubicBezTo>
                    <a:cubicBezTo>
                      <a:pt x="2213" y="4409"/>
                      <a:pt x="2378" y="4409"/>
                      <a:pt x="2530" y="4368"/>
                    </a:cubicBezTo>
                    <a:lnTo>
                      <a:pt x="2695" y="4327"/>
                    </a:lnTo>
                    <a:cubicBezTo>
                      <a:pt x="2846" y="4286"/>
                      <a:pt x="2997" y="4217"/>
                      <a:pt x="3134" y="4134"/>
                    </a:cubicBezTo>
                    <a:cubicBezTo>
                      <a:pt x="3409" y="3942"/>
                      <a:pt x="3643" y="3708"/>
                      <a:pt x="3822" y="3433"/>
                    </a:cubicBezTo>
                    <a:cubicBezTo>
                      <a:pt x="3863" y="3378"/>
                      <a:pt x="3891" y="3323"/>
                      <a:pt x="3904" y="3255"/>
                    </a:cubicBezTo>
                    <a:cubicBezTo>
                      <a:pt x="4000" y="3103"/>
                      <a:pt x="4069" y="2939"/>
                      <a:pt x="4110" y="2760"/>
                    </a:cubicBezTo>
                    <a:cubicBezTo>
                      <a:pt x="4152" y="2677"/>
                      <a:pt x="4165" y="2609"/>
                      <a:pt x="4165" y="2526"/>
                    </a:cubicBezTo>
                    <a:cubicBezTo>
                      <a:pt x="4234" y="2265"/>
                      <a:pt x="4262" y="1990"/>
                      <a:pt x="4248" y="1729"/>
                    </a:cubicBezTo>
                    <a:cubicBezTo>
                      <a:pt x="4262" y="1536"/>
                      <a:pt x="4234" y="1344"/>
                      <a:pt x="4165" y="1165"/>
                    </a:cubicBezTo>
                    <a:cubicBezTo>
                      <a:pt x="4124" y="1028"/>
                      <a:pt x="4069" y="904"/>
                      <a:pt x="4014" y="780"/>
                    </a:cubicBezTo>
                    <a:lnTo>
                      <a:pt x="3973" y="739"/>
                    </a:lnTo>
                    <a:cubicBezTo>
                      <a:pt x="3904" y="629"/>
                      <a:pt x="3836" y="533"/>
                      <a:pt x="3753" y="437"/>
                    </a:cubicBezTo>
                    <a:lnTo>
                      <a:pt x="3409" y="203"/>
                    </a:lnTo>
                    <a:cubicBezTo>
                      <a:pt x="3299" y="134"/>
                      <a:pt x="3189" y="79"/>
                      <a:pt x="3066" y="52"/>
                    </a:cubicBezTo>
                    <a:lnTo>
                      <a:pt x="3011" y="52"/>
                    </a:lnTo>
                    <a:cubicBezTo>
                      <a:pt x="2860" y="17"/>
                      <a:pt x="2705" y="0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2" name="Google Shape;3692;p19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3" name="Google Shape;3693;p19"/>
              <p:cNvSpPr/>
              <p:nvPr/>
            </p:nvSpPr>
            <p:spPr>
              <a:xfrm>
                <a:off x="850175" y="4077300"/>
                <a:ext cx="377375" cy="783950"/>
              </a:xfrm>
              <a:custGeom>
                <a:rect b="b" l="l" r="r" t="t"/>
                <a:pathLst>
                  <a:path extrusionOk="0" h="31358" w="15095">
                    <a:moveTo>
                      <a:pt x="14108" y="1"/>
                    </a:moveTo>
                    <a:cubicBezTo>
                      <a:pt x="13813" y="1"/>
                      <a:pt x="13542" y="139"/>
                      <a:pt x="13417" y="434"/>
                    </a:cubicBezTo>
                    <a:lnTo>
                      <a:pt x="13060" y="1217"/>
                    </a:lnTo>
                    <a:lnTo>
                      <a:pt x="12098" y="3376"/>
                    </a:lnTo>
                    <a:lnTo>
                      <a:pt x="10668" y="6565"/>
                    </a:lnTo>
                    <a:lnTo>
                      <a:pt x="8936" y="10469"/>
                    </a:lnTo>
                    <a:lnTo>
                      <a:pt x="7025" y="14717"/>
                    </a:lnTo>
                    <a:lnTo>
                      <a:pt x="5128" y="19033"/>
                    </a:lnTo>
                    <a:lnTo>
                      <a:pt x="3314" y="23047"/>
                    </a:lnTo>
                    <a:lnTo>
                      <a:pt x="1815" y="26429"/>
                    </a:lnTo>
                    <a:lnTo>
                      <a:pt x="729" y="28876"/>
                    </a:lnTo>
                    <a:lnTo>
                      <a:pt x="207" y="30030"/>
                    </a:lnTo>
                    <a:lnTo>
                      <a:pt x="179" y="30071"/>
                    </a:lnTo>
                    <a:cubicBezTo>
                      <a:pt x="1" y="30484"/>
                      <a:pt x="56" y="31020"/>
                      <a:pt x="482" y="31240"/>
                    </a:cubicBezTo>
                    <a:cubicBezTo>
                      <a:pt x="637" y="31317"/>
                      <a:pt x="805" y="31357"/>
                      <a:pt x="967" y="31357"/>
                    </a:cubicBezTo>
                    <a:cubicBezTo>
                      <a:pt x="1265" y="31357"/>
                      <a:pt x="1539" y="31222"/>
                      <a:pt x="1664" y="30938"/>
                    </a:cubicBezTo>
                    <a:lnTo>
                      <a:pt x="2035" y="30140"/>
                    </a:lnTo>
                    <a:lnTo>
                      <a:pt x="2970" y="27996"/>
                    </a:lnTo>
                    <a:lnTo>
                      <a:pt x="4400" y="24807"/>
                    </a:lnTo>
                    <a:lnTo>
                      <a:pt x="6159" y="20903"/>
                    </a:lnTo>
                    <a:lnTo>
                      <a:pt x="8042" y="16655"/>
                    </a:lnTo>
                    <a:lnTo>
                      <a:pt x="9967" y="12352"/>
                    </a:lnTo>
                    <a:lnTo>
                      <a:pt x="11754" y="8324"/>
                    </a:lnTo>
                    <a:lnTo>
                      <a:pt x="13266" y="4929"/>
                    </a:lnTo>
                    <a:lnTo>
                      <a:pt x="14366" y="2496"/>
                    </a:lnTo>
                    <a:lnTo>
                      <a:pt x="14888" y="1341"/>
                    </a:lnTo>
                    <a:cubicBezTo>
                      <a:pt x="14888" y="1327"/>
                      <a:pt x="14902" y="1314"/>
                      <a:pt x="14902" y="1286"/>
                    </a:cubicBezTo>
                    <a:cubicBezTo>
                      <a:pt x="15094" y="874"/>
                      <a:pt x="15039" y="351"/>
                      <a:pt x="14586" y="118"/>
                    </a:cubicBezTo>
                    <a:cubicBezTo>
                      <a:pt x="14432" y="41"/>
                      <a:pt x="14266" y="1"/>
                      <a:pt x="14108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4" name="Google Shape;3694;p19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5" name="Google Shape;3695;p19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6" name="Google Shape;3696;p19"/>
              <p:cNvSpPr/>
              <p:nvPr/>
            </p:nvSpPr>
            <p:spPr>
              <a:xfrm>
                <a:off x="1050525" y="45593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7" name="Google Shape;3697;p19"/>
              <p:cNvSpPr/>
              <p:nvPr/>
            </p:nvSpPr>
            <p:spPr>
              <a:xfrm>
                <a:off x="1050525" y="4558950"/>
                <a:ext cx="725" cy="375"/>
              </a:xfrm>
              <a:custGeom>
                <a:rect b="b" l="l" r="r" t="t"/>
                <a:pathLst>
                  <a:path extrusionOk="0" h="15" w="29">
                    <a:moveTo>
                      <a:pt x="28" y="1"/>
                    </a:moveTo>
                    <a:cubicBezTo>
                      <a:pt x="1" y="1"/>
                      <a:pt x="28" y="1"/>
                      <a:pt x="28" y="14"/>
                    </a:cubicBezTo>
                    <a:lnTo>
                      <a:pt x="28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8" name="Google Shape;3698;p19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9" name="Google Shape;3699;p19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0" name="Google Shape;3700;p19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1" name="Google Shape;3701;p19"/>
              <p:cNvSpPr/>
              <p:nvPr/>
            </p:nvSpPr>
            <p:spPr>
              <a:xfrm>
                <a:off x="907575" y="45868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2" name="Google Shape;3702;p19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3" name="Google Shape;3703;p19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4" name="Google Shape;3704;p19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5" name="Google Shape;3705;p19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6" name="Google Shape;3706;p19"/>
              <p:cNvSpPr/>
              <p:nvPr/>
            </p:nvSpPr>
            <p:spPr>
              <a:xfrm>
                <a:off x="1111025" y="4230400"/>
                <a:ext cx="54650" cy="31650"/>
              </a:xfrm>
              <a:custGeom>
                <a:rect b="b" l="l" r="r" t="t"/>
                <a:pathLst>
                  <a:path extrusionOk="0" h="1266" w="2186">
                    <a:moveTo>
                      <a:pt x="316" y="1"/>
                    </a:moveTo>
                    <a:lnTo>
                      <a:pt x="0" y="675"/>
                    </a:lnTo>
                    <a:lnTo>
                      <a:pt x="660" y="908"/>
                    </a:lnTo>
                    <a:cubicBezTo>
                      <a:pt x="1045" y="1032"/>
                      <a:pt x="1457" y="1169"/>
                      <a:pt x="1870" y="1266"/>
                    </a:cubicBezTo>
                    <a:lnTo>
                      <a:pt x="2186" y="578"/>
                    </a:lnTo>
                    <a:lnTo>
                      <a:pt x="2007" y="537"/>
                    </a:lnTo>
                    <a:cubicBezTo>
                      <a:pt x="1444" y="372"/>
                      <a:pt x="880" y="207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7" name="Google Shape;3707;p19"/>
              <p:cNvSpPr/>
              <p:nvPr/>
            </p:nvSpPr>
            <p:spPr>
              <a:xfrm>
                <a:off x="1166000" y="4107025"/>
                <a:ext cx="51925" cy="37500"/>
              </a:xfrm>
              <a:custGeom>
                <a:rect b="b" l="l" r="r" t="t"/>
                <a:pathLst>
                  <a:path extrusionOk="0" h="1500" w="2077">
                    <a:moveTo>
                      <a:pt x="289" y="1"/>
                    </a:moveTo>
                    <a:cubicBezTo>
                      <a:pt x="207" y="248"/>
                      <a:pt x="111" y="468"/>
                      <a:pt x="1" y="702"/>
                    </a:cubicBezTo>
                    <a:cubicBezTo>
                      <a:pt x="564" y="1004"/>
                      <a:pt x="1142" y="1252"/>
                      <a:pt x="1719" y="1499"/>
                    </a:cubicBezTo>
                    <a:lnTo>
                      <a:pt x="1774" y="1499"/>
                    </a:lnTo>
                    <a:lnTo>
                      <a:pt x="2076" y="826"/>
                    </a:lnTo>
                    <a:cubicBezTo>
                      <a:pt x="1458" y="606"/>
                      <a:pt x="867" y="331"/>
                      <a:pt x="28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8" name="Google Shape;3708;p19"/>
              <p:cNvSpPr/>
              <p:nvPr/>
            </p:nvSpPr>
            <p:spPr>
              <a:xfrm>
                <a:off x="946050" y="459985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702"/>
                    </a:lnTo>
                    <a:cubicBezTo>
                      <a:pt x="675" y="812"/>
                      <a:pt x="1348" y="894"/>
                      <a:pt x="2035" y="949"/>
                    </a:cubicBezTo>
                    <a:lnTo>
                      <a:pt x="2352" y="207"/>
                    </a:lnTo>
                    <a:lnTo>
                      <a:pt x="2104" y="207"/>
                    </a:lnTo>
                    <a:cubicBezTo>
                      <a:pt x="1499" y="152"/>
                      <a:pt x="908" y="83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9" name="Google Shape;3709;p19"/>
              <p:cNvSpPr/>
              <p:nvPr/>
            </p:nvSpPr>
            <p:spPr>
              <a:xfrm>
                <a:off x="892800" y="4719100"/>
                <a:ext cx="56375" cy="27875"/>
              </a:xfrm>
              <a:custGeom>
                <a:rect b="b" l="l" r="r" t="t"/>
                <a:pathLst>
                  <a:path extrusionOk="0" h="1115" w="2255">
                    <a:moveTo>
                      <a:pt x="303" y="1"/>
                    </a:moveTo>
                    <a:lnTo>
                      <a:pt x="0" y="674"/>
                    </a:lnTo>
                    <a:cubicBezTo>
                      <a:pt x="413" y="798"/>
                      <a:pt x="825" y="880"/>
                      <a:pt x="1251" y="977"/>
                    </a:cubicBezTo>
                    <a:lnTo>
                      <a:pt x="1938" y="1114"/>
                    </a:lnTo>
                    <a:lnTo>
                      <a:pt x="2255" y="427"/>
                    </a:lnTo>
                    <a:cubicBezTo>
                      <a:pt x="1622" y="317"/>
                      <a:pt x="949" y="179"/>
                      <a:pt x="303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0" name="Google Shape;3710;p19"/>
              <p:cNvSpPr/>
              <p:nvPr/>
            </p:nvSpPr>
            <p:spPr>
              <a:xfrm>
                <a:off x="1093825" y="4268550"/>
                <a:ext cx="47800" cy="48150"/>
              </a:xfrm>
              <a:custGeom>
                <a:rect b="b" l="l" r="r" t="t"/>
                <a:pathLst>
                  <a:path extrusionOk="0" h="1926" w="1912">
                    <a:moveTo>
                      <a:pt x="317" y="1"/>
                    </a:moveTo>
                    <a:lnTo>
                      <a:pt x="1" y="688"/>
                    </a:lnTo>
                    <a:lnTo>
                      <a:pt x="1156" y="1568"/>
                    </a:lnTo>
                    <a:lnTo>
                      <a:pt x="1596" y="1925"/>
                    </a:lnTo>
                    <a:lnTo>
                      <a:pt x="1912" y="1224"/>
                    </a:lnTo>
                    <a:lnTo>
                      <a:pt x="1431" y="867"/>
                    </a:ln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1" name="Google Shape;3711;p19"/>
              <p:cNvSpPr/>
              <p:nvPr/>
            </p:nvSpPr>
            <p:spPr>
              <a:xfrm>
                <a:off x="1137475" y="4170625"/>
                <a:ext cx="50200" cy="42275"/>
              </a:xfrm>
              <a:custGeom>
                <a:rect b="b" l="l" r="r" t="t"/>
                <a:pathLst>
                  <a:path extrusionOk="0" h="1691" w="2008">
                    <a:moveTo>
                      <a:pt x="317" y="0"/>
                    </a:moveTo>
                    <a:lnTo>
                      <a:pt x="1" y="687"/>
                    </a:lnTo>
                    <a:cubicBezTo>
                      <a:pt x="551" y="1072"/>
                      <a:pt x="1114" y="1402"/>
                      <a:pt x="1705" y="1691"/>
                    </a:cubicBezTo>
                    <a:lnTo>
                      <a:pt x="1884" y="1279"/>
                    </a:lnTo>
                    <a:cubicBezTo>
                      <a:pt x="1925" y="1182"/>
                      <a:pt x="1967" y="1100"/>
                      <a:pt x="2008" y="1017"/>
                    </a:cubicBezTo>
                    <a:cubicBezTo>
                      <a:pt x="1417" y="715"/>
                      <a:pt x="853" y="385"/>
                      <a:pt x="317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2" name="Google Shape;3712;p19"/>
              <p:cNvSpPr/>
              <p:nvPr/>
            </p:nvSpPr>
            <p:spPr>
              <a:xfrm>
                <a:off x="1000700" y="4477850"/>
                <a:ext cx="57075" cy="26475"/>
              </a:xfrm>
              <a:custGeom>
                <a:rect b="b" l="l" r="r" t="t"/>
                <a:pathLst>
                  <a:path extrusionOk="0" h="1059" w="2283">
                    <a:moveTo>
                      <a:pt x="303" y="1"/>
                    </a:moveTo>
                    <a:lnTo>
                      <a:pt x="1" y="688"/>
                    </a:lnTo>
                    <a:lnTo>
                      <a:pt x="1252" y="922"/>
                    </a:lnTo>
                    <a:lnTo>
                      <a:pt x="1980" y="1059"/>
                    </a:lnTo>
                    <a:lnTo>
                      <a:pt x="2283" y="372"/>
                    </a:ln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3" name="Google Shape;3713;p19"/>
              <p:cNvSpPr/>
              <p:nvPr/>
            </p:nvSpPr>
            <p:spPr>
              <a:xfrm>
                <a:off x="1032675" y="4405675"/>
                <a:ext cx="50200" cy="41950"/>
              </a:xfrm>
              <a:custGeom>
                <a:rect b="b" l="l" r="r" t="t"/>
                <a:pathLst>
                  <a:path extrusionOk="0" h="1678" w="2008">
                    <a:moveTo>
                      <a:pt x="316" y="1"/>
                    </a:moveTo>
                    <a:lnTo>
                      <a:pt x="0" y="688"/>
                    </a:lnTo>
                    <a:cubicBezTo>
                      <a:pt x="536" y="1045"/>
                      <a:pt x="1100" y="1375"/>
                      <a:pt x="1677" y="1678"/>
                    </a:cubicBezTo>
                    <a:lnTo>
                      <a:pt x="1691" y="1678"/>
                    </a:lnTo>
                    <a:lnTo>
                      <a:pt x="2007" y="1018"/>
                    </a:lnTo>
                    <a:cubicBezTo>
                      <a:pt x="1416" y="702"/>
                      <a:pt x="866" y="358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4" name="Google Shape;3714;p19"/>
              <p:cNvSpPr/>
              <p:nvPr/>
            </p:nvSpPr>
            <p:spPr>
              <a:xfrm>
                <a:off x="1066000" y="4331800"/>
                <a:ext cx="51575" cy="37825"/>
              </a:xfrm>
              <a:custGeom>
                <a:rect b="b" l="l" r="r" t="t"/>
                <a:pathLst>
                  <a:path extrusionOk="0" h="1513" w="2063">
                    <a:moveTo>
                      <a:pt x="303" y="0"/>
                    </a:moveTo>
                    <a:lnTo>
                      <a:pt x="207" y="220"/>
                    </a:lnTo>
                    <a:lnTo>
                      <a:pt x="0" y="674"/>
                    </a:lnTo>
                    <a:lnTo>
                      <a:pt x="1774" y="1512"/>
                    </a:lnTo>
                    <a:cubicBezTo>
                      <a:pt x="1856" y="1292"/>
                      <a:pt x="1953" y="1059"/>
                      <a:pt x="2062" y="839"/>
                    </a:cubicBez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5" name="Google Shape;3715;p19"/>
              <p:cNvSpPr/>
              <p:nvPr/>
            </p:nvSpPr>
            <p:spPr>
              <a:xfrm>
                <a:off x="867350" y="477580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688"/>
                    </a:lnTo>
                    <a:lnTo>
                      <a:pt x="551" y="798"/>
                    </a:lnTo>
                    <a:cubicBezTo>
                      <a:pt x="1046" y="894"/>
                      <a:pt x="1541" y="936"/>
                      <a:pt x="2035" y="949"/>
                    </a:cubicBezTo>
                    <a:lnTo>
                      <a:pt x="2352" y="207"/>
                    </a:lnTo>
                    <a:lnTo>
                      <a:pt x="2352" y="207"/>
                    </a:lnTo>
                    <a:cubicBezTo>
                      <a:pt x="2281" y="209"/>
                      <a:pt x="2210" y="210"/>
                      <a:pt x="2139" y="210"/>
                    </a:cubicBezTo>
                    <a:cubicBezTo>
                      <a:pt x="1798" y="210"/>
                      <a:pt x="1458" y="184"/>
                      <a:pt x="1128" y="138"/>
                    </a:cubicBez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6" name="Google Shape;3716;p19"/>
              <p:cNvSpPr/>
              <p:nvPr/>
            </p:nvSpPr>
            <p:spPr>
              <a:xfrm>
                <a:off x="923725" y="4650025"/>
                <a:ext cx="57750" cy="26150"/>
              </a:xfrm>
              <a:custGeom>
                <a:rect b="b" l="l" r="r" t="t"/>
                <a:pathLst>
                  <a:path extrusionOk="0" h="1046" w="2310">
                    <a:moveTo>
                      <a:pt x="317" y="1"/>
                    </a:moveTo>
                    <a:lnTo>
                      <a:pt x="0" y="688"/>
                    </a:lnTo>
                    <a:lnTo>
                      <a:pt x="701" y="839"/>
                    </a:lnTo>
                    <a:cubicBezTo>
                      <a:pt x="1114" y="935"/>
                      <a:pt x="1554" y="990"/>
                      <a:pt x="1980" y="1045"/>
                    </a:cubicBezTo>
                    <a:cubicBezTo>
                      <a:pt x="2076" y="812"/>
                      <a:pt x="2186" y="564"/>
                      <a:pt x="2310" y="330"/>
                    </a:cubicBezTo>
                    <a:cubicBezTo>
                      <a:pt x="1623" y="289"/>
                      <a:pt x="963" y="179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7" name="Google Shape;3717;p19"/>
              <p:cNvSpPr/>
              <p:nvPr/>
            </p:nvSpPr>
            <p:spPr>
              <a:xfrm>
                <a:off x="974575" y="4536625"/>
                <a:ext cx="53650" cy="33700"/>
              </a:xfrm>
              <a:custGeom>
                <a:rect b="b" l="l" r="r" t="t"/>
                <a:pathLst>
                  <a:path extrusionOk="0" h="1348" w="2146">
                    <a:moveTo>
                      <a:pt x="303" y="0"/>
                    </a:moveTo>
                    <a:lnTo>
                      <a:pt x="28" y="591"/>
                    </a:lnTo>
                    <a:lnTo>
                      <a:pt x="1" y="687"/>
                    </a:lnTo>
                    <a:lnTo>
                      <a:pt x="1719" y="1306"/>
                    </a:lnTo>
                    <a:lnTo>
                      <a:pt x="1829" y="1347"/>
                    </a:lnTo>
                    <a:lnTo>
                      <a:pt x="2145" y="660"/>
                    </a:lnTo>
                    <a:lnTo>
                      <a:pt x="1527" y="46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8" name="Google Shape;3718;p19"/>
              <p:cNvSpPr/>
              <p:nvPr/>
            </p:nvSpPr>
            <p:spPr>
              <a:xfrm>
                <a:off x="865975" y="4797125"/>
                <a:ext cx="83550" cy="83175"/>
              </a:xfrm>
              <a:custGeom>
                <a:rect b="b" l="l" r="r" t="t"/>
                <a:pathLst>
                  <a:path extrusionOk="0" h="3327" w="3342">
                    <a:moveTo>
                      <a:pt x="1678" y="0"/>
                    </a:moveTo>
                    <a:cubicBezTo>
                      <a:pt x="757" y="0"/>
                      <a:pt x="1" y="742"/>
                      <a:pt x="1" y="1663"/>
                    </a:cubicBezTo>
                    <a:cubicBezTo>
                      <a:pt x="1" y="2584"/>
                      <a:pt x="757" y="3327"/>
                      <a:pt x="1678" y="3327"/>
                    </a:cubicBezTo>
                    <a:cubicBezTo>
                      <a:pt x="2599" y="3327"/>
                      <a:pt x="3341" y="2584"/>
                      <a:pt x="3341" y="1663"/>
                    </a:cubicBezTo>
                    <a:cubicBezTo>
                      <a:pt x="3341" y="742"/>
                      <a:pt x="2599" y="0"/>
                      <a:pt x="16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9" name="Google Shape;3719;p19"/>
              <p:cNvSpPr/>
              <p:nvPr/>
            </p:nvSpPr>
            <p:spPr>
              <a:xfrm>
                <a:off x="842275" y="4789550"/>
                <a:ext cx="114475" cy="98200"/>
              </a:xfrm>
              <a:custGeom>
                <a:rect b="b" l="l" r="r" t="t"/>
                <a:pathLst>
                  <a:path extrusionOk="0" h="3928" w="4579">
                    <a:moveTo>
                      <a:pt x="2606" y="296"/>
                    </a:moveTo>
                    <a:cubicBezTo>
                      <a:pt x="3463" y="296"/>
                      <a:pt x="4289" y="961"/>
                      <a:pt x="4289" y="1966"/>
                    </a:cubicBezTo>
                    <a:cubicBezTo>
                      <a:pt x="4289" y="2887"/>
                      <a:pt x="3547" y="3630"/>
                      <a:pt x="2626" y="3630"/>
                    </a:cubicBezTo>
                    <a:cubicBezTo>
                      <a:pt x="1141" y="3630"/>
                      <a:pt x="399" y="1829"/>
                      <a:pt x="1444" y="784"/>
                    </a:cubicBezTo>
                    <a:cubicBezTo>
                      <a:pt x="1781" y="447"/>
                      <a:pt x="2197" y="296"/>
                      <a:pt x="2606" y="296"/>
                    </a:cubicBezTo>
                    <a:close/>
                    <a:moveTo>
                      <a:pt x="2626" y="1"/>
                    </a:moveTo>
                    <a:cubicBezTo>
                      <a:pt x="880" y="1"/>
                      <a:pt x="0" y="2118"/>
                      <a:pt x="1238" y="3355"/>
                    </a:cubicBezTo>
                    <a:cubicBezTo>
                      <a:pt x="1637" y="3750"/>
                      <a:pt x="2127" y="3927"/>
                      <a:pt x="2607" y="3927"/>
                    </a:cubicBezTo>
                    <a:cubicBezTo>
                      <a:pt x="3614" y="3927"/>
                      <a:pt x="4578" y="3148"/>
                      <a:pt x="4578" y="1966"/>
                    </a:cubicBezTo>
                    <a:cubicBezTo>
                      <a:pt x="4578" y="880"/>
                      <a:pt x="3698" y="1"/>
                      <a:pt x="26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0" name="Google Shape;3720;p19"/>
              <p:cNvSpPr/>
              <p:nvPr/>
            </p:nvSpPr>
            <p:spPr>
              <a:xfrm>
                <a:off x="901375" y="4833875"/>
                <a:ext cx="11725" cy="9650"/>
              </a:xfrm>
              <a:custGeom>
                <a:rect b="b" l="l" r="r" t="t"/>
                <a:pathLst>
                  <a:path extrusionOk="0" h="386" w="469">
                    <a:moveTo>
                      <a:pt x="262" y="1"/>
                    </a:moveTo>
                    <a:cubicBezTo>
                      <a:pt x="1" y="1"/>
                      <a:pt x="1" y="386"/>
                      <a:pt x="262" y="386"/>
                    </a:cubicBezTo>
                    <a:cubicBezTo>
                      <a:pt x="372" y="386"/>
                      <a:pt x="455" y="303"/>
                      <a:pt x="468" y="193"/>
                    </a:cubicBezTo>
                    <a:cubicBezTo>
                      <a:pt x="455" y="83"/>
                      <a:pt x="372" y="1"/>
                      <a:pt x="26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1" name="Google Shape;3721;p19"/>
              <p:cNvSpPr/>
              <p:nvPr/>
            </p:nvSpPr>
            <p:spPr>
              <a:xfrm>
                <a:off x="889100" y="4802575"/>
                <a:ext cx="18850" cy="28250"/>
              </a:xfrm>
              <a:custGeom>
                <a:rect b="b" l="l" r="r" t="t"/>
                <a:pathLst>
                  <a:path extrusionOk="0" h="1130" w="754">
                    <a:moveTo>
                      <a:pt x="414" y="0"/>
                    </a:moveTo>
                    <a:cubicBezTo>
                      <a:pt x="140" y="0"/>
                      <a:pt x="1" y="309"/>
                      <a:pt x="11" y="401"/>
                    </a:cubicBezTo>
                    <a:cubicBezTo>
                      <a:pt x="25" y="511"/>
                      <a:pt x="671" y="1129"/>
                      <a:pt x="671" y="1129"/>
                    </a:cubicBezTo>
                    <a:lnTo>
                      <a:pt x="753" y="139"/>
                    </a:lnTo>
                    <a:cubicBezTo>
                      <a:pt x="624" y="39"/>
                      <a:pt x="510" y="0"/>
                      <a:pt x="4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2" name="Google Shape;3722;p19"/>
              <p:cNvSpPr/>
              <p:nvPr/>
            </p:nvSpPr>
            <p:spPr>
              <a:xfrm>
                <a:off x="868725" y="4816025"/>
                <a:ext cx="32675" cy="18750"/>
              </a:xfrm>
              <a:custGeom>
                <a:rect b="b" l="l" r="r" t="t"/>
                <a:pathLst>
                  <a:path extrusionOk="0" h="750" w="1307">
                    <a:moveTo>
                      <a:pt x="633" y="0"/>
                    </a:moveTo>
                    <a:cubicBezTo>
                      <a:pt x="1" y="110"/>
                      <a:pt x="248" y="646"/>
                      <a:pt x="331" y="715"/>
                    </a:cubicBezTo>
                    <a:cubicBezTo>
                      <a:pt x="363" y="741"/>
                      <a:pt x="514" y="750"/>
                      <a:pt x="689" y="750"/>
                    </a:cubicBezTo>
                    <a:cubicBezTo>
                      <a:pt x="969" y="750"/>
                      <a:pt x="1307" y="729"/>
                      <a:pt x="1307" y="729"/>
                    </a:cubicBezTo>
                    <a:lnTo>
                      <a:pt x="6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3" name="Google Shape;3723;p19"/>
              <p:cNvSpPr/>
              <p:nvPr/>
            </p:nvSpPr>
            <p:spPr>
              <a:xfrm>
                <a:off x="866950" y="4840075"/>
                <a:ext cx="33075" cy="17900"/>
              </a:xfrm>
              <a:custGeom>
                <a:rect b="b" l="l" r="r" t="t"/>
                <a:pathLst>
                  <a:path extrusionOk="0" h="716" w="1323">
                    <a:moveTo>
                      <a:pt x="333" y="0"/>
                    </a:moveTo>
                    <a:lnTo>
                      <a:pt x="333" y="0"/>
                    </a:lnTo>
                    <a:cubicBezTo>
                      <a:pt x="0" y="507"/>
                      <a:pt x="493" y="716"/>
                      <a:pt x="624" y="716"/>
                    </a:cubicBezTo>
                    <a:cubicBezTo>
                      <a:pt x="628" y="716"/>
                      <a:pt x="632" y="716"/>
                      <a:pt x="636" y="715"/>
                    </a:cubicBezTo>
                    <a:cubicBezTo>
                      <a:pt x="759" y="701"/>
                      <a:pt x="1323" y="14"/>
                      <a:pt x="1323" y="14"/>
                    </a:cubicBez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4" name="Google Shape;3724;p19"/>
              <p:cNvSpPr/>
              <p:nvPr/>
            </p:nvSpPr>
            <p:spPr>
              <a:xfrm>
                <a:off x="889350" y="4845225"/>
                <a:ext cx="20300" cy="27725"/>
              </a:xfrm>
              <a:custGeom>
                <a:rect b="b" l="l" r="r" t="t"/>
                <a:pathLst>
                  <a:path extrusionOk="0" h="1109" w="812">
                    <a:moveTo>
                      <a:pt x="674" y="1"/>
                    </a:moveTo>
                    <a:lnTo>
                      <a:pt x="1" y="715"/>
                    </a:lnTo>
                    <a:cubicBezTo>
                      <a:pt x="76" y="1022"/>
                      <a:pt x="241" y="1109"/>
                      <a:pt x="398" y="1109"/>
                    </a:cubicBezTo>
                    <a:cubicBezTo>
                      <a:pt x="558" y="1109"/>
                      <a:pt x="708" y="1018"/>
                      <a:pt x="743" y="977"/>
                    </a:cubicBezTo>
                    <a:cubicBezTo>
                      <a:pt x="812" y="894"/>
                      <a:pt x="674" y="1"/>
                      <a:pt x="67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5" name="Google Shape;3725;p19"/>
              <p:cNvSpPr/>
              <p:nvPr/>
            </p:nvSpPr>
            <p:spPr>
              <a:xfrm>
                <a:off x="913075" y="4842475"/>
                <a:ext cx="23950" cy="23750"/>
              </a:xfrm>
              <a:custGeom>
                <a:rect b="b" l="l" r="r" t="t"/>
                <a:pathLst>
                  <a:path extrusionOk="0" h="950" w="958">
                    <a:moveTo>
                      <a:pt x="0" y="1"/>
                    </a:moveTo>
                    <a:lnTo>
                      <a:pt x="344" y="935"/>
                    </a:lnTo>
                    <a:cubicBezTo>
                      <a:pt x="399" y="945"/>
                      <a:pt x="448" y="950"/>
                      <a:pt x="493" y="950"/>
                    </a:cubicBezTo>
                    <a:cubicBezTo>
                      <a:pt x="958" y="950"/>
                      <a:pt x="931" y="473"/>
                      <a:pt x="894" y="386"/>
                    </a:cubicBezTo>
                    <a:cubicBezTo>
                      <a:pt x="839" y="27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6" name="Google Shape;3726;p19"/>
              <p:cNvSpPr/>
              <p:nvPr/>
            </p:nvSpPr>
            <p:spPr>
              <a:xfrm>
                <a:off x="911700" y="4805075"/>
                <a:ext cx="19950" cy="26425"/>
              </a:xfrm>
              <a:custGeom>
                <a:rect b="b" l="l" r="r" t="t"/>
                <a:pathLst>
                  <a:path extrusionOk="0" h="1057" w="798">
                    <a:moveTo>
                      <a:pt x="388" y="1"/>
                    </a:moveTo>
                    <a:cubicBezTo>
                      <a:pt x="261" y="1"/>
                      <a:pt x="145" y="54"/>
                      <a:pt x="110" y="94"/>
                    </a:cubicBezTo>
                    <a:cubicBezTo>
                      <a:pt x="14" y="177"/>
                      <a:pt x="0" y="1057"/>
                      <a:pt x="0" y="1057"/>
                    </a:cubicBezTo>
                    <a:lnTo>
                      <a:pt x="798" y="466"/>
                    </a:lnTo>
                    <a:cubicBezTo>
                      <a:pt x="758" y="100"/>
                      <a:pt x="562" y="1"/>
                      <a:pt x="38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7" name="Google Shape;3727;p19"/>
              <p:cNvSpPr/>
              <p:nvPr/>
            </p:nvSpPr>
            <p:spPr>
              <a:xfrm>
                <a:off x="915125" y="4821500"/>
                <a:ext cx="35425" cy="18950"/>
              </a:xfrm>
              <a:custGeom>
                <a:rect b="b" l="l" r="r" t="t"/>
                <a:pathLst>
                  <a:path extrusionOk="0" h="758" w="1417">
                    <a:moveTo>
                      <a:pt x="807" y="1"/>
                    </a:moveTo>
                    <a:cubicBezTo>
                      <a:pt x="672" y="1"/>
                      <a:pt x="1" y="551"/>
                      <a:pt x="1" y="551"/>
                    </a:cubicBezTo>
                    <a:lnTo>
                      <a:pt x="963" y="757"/>
                    </a:lnTo>
                    <a:cubicBezTo>
                      <a:pt x="1417" y="290"/>
                      <a:pt x="922" y="15"/>
                      <a:pt x="812" y="1"/>
                    </a:cubicBezTo>
                    <a:cubicBezTo>
                      <a:pt x="810" y="1"/>
                      <a:pt x="809" y="1"/>
                      <a:pt x="8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8" name="Google Shape;3728;p19"/>
              <p:cNvSpPr/>
              <p:nvPr/>
            </p:nvSpPr>
            <p:spPr>
              <a:xfrm>
                <a:off x="819925" y="4633425"/>
                <a:ext cx="117225" cy="106775"/>
              </a:xfrm>
              <a:custGeom>
                <a:rect b="b" l="l" r="r" t="t"/>
                <a:pathLst>
                  <a:path extrusionOk="0" h="4271" w="4689">
                    <a:moveTo>
                      <a:pt x="2339" y="1"/>
                    </a:moveTo>
                    <a:cubicBezTo>
                      <a:pt x="1376" y="1"/>
                      <a:pt x="497" y="665"/>
                      <a:pt x="262" y="1641"/>
                    </a:cubicBezTo>
                    <a:cubicBezTo>
                      <a:pt x="1" y="2795"/>
                      <a:pt x="702" y="3936"/>
                      <a:pt x="1857" y="4211"/>
                    </a:cubicBezTo>
                    <a:cubicBezTo>
                      <a:pt x="2022" y="4251"/>
                      <a:pt x="2187" y="4270"/>
                      <a:pt x="2350" y="4270"/>
                    </a:cubicBezTo>
                    <a:cubicBezTo>
                      <a:pt x="3310" y="4270"/>
                      <a:pt x="4178" y="3606"/>
                      <a:pt x="4414" y="2630"/>
                    </a:cubicBezTo>
                    <a:cubicBezTo>
                      <a:pt x="4689" y="1476"/>
                      <a:pt x="3974" y="335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9" name="Google Shape;3729;p19"/>
              <p:cNvSpPr/>
              <p:nvPr/>
            </p:nvSpPr>
            <p:spPr>
              <a:xfrm>
                <a:off x="794150" y="4627000"/>
                <a:ext cx="146775" cy="125450"/>
              </a:xfrm>
              <a:custGeom>
                <a:rect b="b" l="l" r="r" t="t"/>
                <a:pathLst>
                  <a:path extrusionOk="0" h="5018" w="5871">
                    <a:moveTo>
                      <a:pt x="3347" y="352"/>
                    </a:moveTo>
                    <a:cubicBezTo>
                      <a:pt x="4452" y="352"/>
                      <a:pt x="5513" y="1211"/>
                      <a:pt x="5513" y="2502"/>
                    </a:cubicBezTo>
                    <a:cubicBezTo>
                      <a:pt x="5513" y="3685"/>
                      <a:pt x="4551" y="4647"/>
                      <a:pt x="3369" y="4647"/>
                    </a:cubicBezTo>
                    <a:cubicBezTo>
                      <a:pt x="1444" y="4647"/>
                      <a:pt x="496" y="2337"/>
                      <a:pt x="1843" y="990"/>
                    </a:cubicBezTo>
                    <a:cubicBezTo>
                      <a:pt x="2279" y="549"/>
                      <a:pt x="2818" y="352"/>
                      <a:pt x="3347" y="352"/>
                    </a:cubicBezTo>
                    <a:close/>
                    <a:moveTo>
                      <a:pt x="3369" y="1"/>
                    </a:moveTo>
                    <a:cubicBezTo>
                      <a:pt x="1128" y="1"/>
                      <a:pt x="1" y="2695"/>
                      <a:pt x="1582" y="4276"/>
                    </a:cubicBezTo>
                    <a:cubicBezTo>
                      <a:pt x="2094" y="4788"/>
                      <a:pt x="2724" y="5017"/>
                      <a:pt x="3342" y="5017"/>
                    </a:cubicBezTo>
                    <a:cubicBezTo>
                      <a:pt x="4633" y="5017"/>
                      <a:pt x="5871" y="4017"/>
                      <a:pt x="5871" y="2502"/>
                    </a:cubicBezTo>
                    <a:cubicBezTo>
                      <a:pt x="5857" y="1114"/>
                      <a:pt x="4744" y="1"/>
                      <a:pt x="336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0" name="Google Shape;3730;p19"/>
              <p:cNvSpPr/>
              <p:nvPr/>
            </p:nvSpPr>
            <p:spPr>
              <a:xfrm>
                <a:off x="872175" y="4683700"/>
                <a:ext cx="12050" cy="11725"/>
              </a:xfrm>
              <a:custGeom>
                <a:rect b="b" l="l" r="r" t="t"/>
                <a:pathLst>
                  <a:path extrusionOk="0" h="469" w="482">
                    <a:moveTo>
                      <a:pt x="248" y="1"/>
                    </a:moveTo>
                    <a:cubicBezTo>
                      <a:pt x="110" y="1"/>
                      <a:pt x="0" y="97"/>
                      <a:pt x="0" y="234"/>
                    </a:cubicBezTo>
                    <a:cubicBezTo>
                      <a:pt x="0" y="372"/>
                      <a:pt x="110" y="468"/>
                      <a:pt x="248" y="468"/>
                    </a:cubicBezTo>
                    <a:cubicBezTo>
                      <a:pt x="372" y="468"/>
                      <a:pt x="482" y="372"/>
                      <a:pt x="482" y="234"/>
                    </a:cubicBezTo>
                    <a:cubicBezTo>
                      <a:pt x="482" y="97"/>
                      <a:pt x="372" y="1"/>
                      <a:pt x="24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1" name="Google Shape;3731;p19"/>
              <p:cNvSpPr/>
              <p:nvPr/>
            </p:nvSpPr>
            <p:spPr>
              <a:xfrm>
                <a:off x="855000" y="4643600"/>
                <a:ext cx="23375" cy="36000"/>
              </a:xfrm>
              <a:custGeom>
                <a:rect b="b" l="l" r="r" t="t"/>
                <a:pathLst>
                  <a:path extrusionOk="0" h="1440" w="935">
                    <a:moveTo>
                      <a:pt x="499" y="0"/>
                    </a:moveTo>
                    <a:cubicBezTo>
                      <a:pt x="157" y="0"/>
                      <a:pt x="0" y="383"/>
                      <a:pt x="0" y="505"/>
                    </a:cubicBezTo>
                    <a:cubicBezTo>
                      <a:pt x="0" y="656"/>
                      <a:pt x="825" y="1440"/>
                      <a:pt x="825" y="1440"/>
                    </a:cubicBezTo>
                    <a:lnTo>
                      <a:pt x="935" y="175"/>
                    </a:lnTo>
                    <a:cubicBezTo>
                      <a:pt x="765" y="49"/>
                      <a:pt x="620" y="0"/>
                      <a:pt x="49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2" name="Google Shape;3732;p19"/>
              <p:cNvSpPr/>
              <p:nvPr/>
            </p:nvSpPr>
            <p:spPr>
              <a:xfrm>
                <a:off x="828175" y="4660675"/>
                <a:ext cx="41625" cy="24075"/>
              </a:xfrm>
              <a:custGeom>
                <a:rect b="b" l="l" r="r" t="t"/>
                <a:pathLst>
                  <a:path extrusionOk="0" h="963" w="1665">
                    <a:moveTo>
                      <a:pt x="812" y="1"/>
                    </a:moveTo>
                    <a:cubicBezTo>
                      <a:pt x="1" y="138"/>
                      <a:pt x="276" y="825"/>
                      <a:pt x="400" y="922"/>
                    </a:cubicBezTo>
                    <a:cubicBezTo>
                      <a:pt x="446" y="953"/>
                      <a:pt x="635" y="962"/>
                      <a:pt x="854" y="962"/>
                    </a:cubicBezTo>
                    <a:cubicBezTo>
                      <a:pt x="1219" y="962"/>
                      <a:pt x="1664" y="935"/>
                      <a:pt x="1664" y="935"/>
                    </a:cubicBezTo>
                    <a:lnTo>
                      <a:pt x="812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3" name="Google Shape;3733;p19"/>
              <p:cNvSpPr/>
              <p:nvPr/>
            </p:nvSpPr>
            <p:spPr>
              <a:xfrm>
                <a:off x="825975" y="4691275"/>
                <a:ext cx="42450" cy="22750"/>
              </a:xfrm>
              <a:custGeom>
                <a:rect b="b" l="l" r="r" t="t"/>
                <a:pathLst>
                  <a:path extrusionOk="0" h="910" w="1698">
                    <a:moveTo>
                      <a:pt x="419" y="0"/>
                    </a:moveTo>
                    <a:cubicBezTo>
                      <a:pt x="1" y="654"/>
                      <a:pt x="614" y="909"/>
                      <a:pt x="793" y="909"/>
                    </a:cubicBezTo>
                    <a:cubicBezTo>
                      <a:pt x="803" y="909"/>
                      <a:pt x="811" y="909"/>
                      <a:pt x="817" y="907"/>
                    </a:cubicBezTo>
                    <a:cubicBezTo>
                      <a:pt x="955" y="894"/>
                      <a:pt x="1697" y="14"/>
                      <a:pt x="1697" y="14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4" name="Google Shape;3734;p19"/>
              <p:cNvSpPr/>
              <p:nvPr/>
            </p:nvSpPr>
            <p:spPr>
              <a:xfrm>
                <a:off x="854650" y="4698150"/>
                <a:ext cx="25800" cy="35700"/>
              </a:xfrm>
              <a:custGeom>
                <a:rect b="b" l="l" r="r" t="t"/>
                <a:pathLst>
                  <a:path extrusionOk="0" h="1428" w="1032">
                    <a:moveTo>
                      <a:pt x="880" y="0"/>
                    </a:moveTo>
                    <a:lnTo>
                      <a:pt x="0" y="935"/>
                    </a:lnTo>
                    <a:cubicBezTo>
                      <a:pt x="103" y="1317"/>
                      <a:pt x="313" y="1428"/>
                      <a:pt x="511" y="1428"/>
                    </a:cubicBezTo>
                    <a:cubicBezTo>
                      <a:pt x="712" y="1428"/>
                      <a:pt x="900" y="1313"/>
                      <a:pt x="949" y="1251"/>
                    </a:cubicBezTo>
                    <a:cubicBezTo>
                      <a:pt x="1031" y="1141"/>
                      <a:pt x="880" y="0"/>
                      <a:pt x="88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5" name="Google Shape;3735;p19"/>
              <p:cNvSpPr/>
              <p:nvPr/>
            </p:nvSpPr>
            <p:spPr>
              <a:xfrm>
                <a:off x="884550" y="4694350"/>
                <a:ext cx="30875" cy="30525"/>
              </a:xfrm>
              <a:custGeom>
                <a:rect b="b" l="l" r="r" t="t"/>
                <a:pathLst>
                  <a:path extrusionOk="0" h="1221" w="1235">
                    <a:moveTo>
                      <a:pt x="0" y="1"/>
                    </a:moveTo>
                    <a:lnTo>
                      <a:pt x="454" y="1197"/>
                    </a:lnTo>
                    <a:cubicBezTo>
                      <a:pt x="533" y="1213"/>
                      <a:pt x="604" y="1221"/>
                      <a:pt x="667" y="1221"/>
                    </a:cubicBezTo>
                    <a:cubicBezTo>
                      <a:pt x="1234" y="1221"/>
                      <a:pt x="1217" y="619"/>
                      <a:pt x="1155" y="496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6" name="Google Shape;3736;p19"/>
              <p:cNvSpPr/>
              <p:nvPr/>
            </p:nvSpPr>
            <p:spPr>
              <a:xfrm>
                <a:off x="882825" y="4646375"/>
                <a:ext cx="25450" cy="34250"/>
              </a:xfrm>
              <a:custGeom>
                <a:rect b="b" l="l" r="r" t="t"/>
                <a:pathLst>
                  <a:path extrusionOk="0" h="1370" w="1018">
                    <a:moveTo>
                      <a:pt x="497" y="1"/>
                    </a:moveTo>
                    <a:cubicBezTo>
                      <a:pt x="334" y="1"/>
                      <a:pt x="184" y="67"/>
                      <a:pt x="138" y="119"/>
                    </a:cubicBezTo>
                    <a:cubicBezTo>
                      <a:pt x="42" y="229"/>
                      <a:pt x="1" y="1370"/>
                      <a:pt x="1" y="1370"/>
                    </a:cubicBezTo>
                    <a:lnTo>
                      <a:pt x="1018" y="600"/>
                    </a:lnTo>
                    <a:cubicBezTo>
                      <a:pt x="978" y="129"/>
                      <a:pt x="724" y="1"/>
                      <a:pt x="49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7" name="Google Shape;3737;p19"/>
              <p:cNvSpPr/>
              <p:nvPr/>
            </p:nvSpPr>
            <p:spPr>
              <a:xfrm>
                <a:off x="887650" y="4667550"/>
                <a:ext cx="44700" cy="24075"/>
              </a:xfrm>
              <a:custGeom>
                <a:rect b="b" l="l" r="r" t="t"/>
                <a:pathLst>
                  <a:path extrusionOk="0" h="963" w="1788">
                    <a:moveTo>
                      <a:pt x="1027" y="0"/>
                    </a:moveTo>
                    <a:cubicBezTo>
                      <a:pt x="863" y="0"/>
                      <a:pt x="0" y="715"/>
                      <a:pt x="0" y="715"/>
                    </a:cubicBezTo>
                    <a:lnTo>
                      <a:pt x="1237" y="963"/>
                    </a:lnTo>
                    <a:cubicBezTo>
                      <a:pt x="1787" y="386"/>
                      <a:pt x="1182" y="28"/>
                      <a:pt x="1031" y="1"/>
                    </a:cubicBezTo>
                    <a:cubicBezTo>
                      <a:pt x="1030" y="0"/>
                      <a:pt x="1028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8" name="Google Shape;3738;p19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9" name="Google Shape;3739;p19"/>
              <p:cNvSpPr/>
              <p:nvPr/>
            </p:nvSpPr>
            <p:spPr>
              <a:xfrm>
                <a:off x="930250" y="4641100"/>
                <a:ext cx="166700" cy="166700"/>
              </a:xfrm>
              <a:custGeom>
                <a:rect b="b" l="l" r="r" t="t"/>
                <a:pathLst>
                  <a:path extrusionOk="0" h="6668" w="6668">
                    <a:moveTo>
                      <a:pt x="3327" y="0"/>
                    </a:moveTo>
                    <a:cubicBezTo>
                      <a:pt x="1485" y="0"/>
                      <a:pt x="1" y="1485"/>
                      <a:pt x="1" y="3327"/>
                    </a:cubicBezTo>
                    <a:cubicBezTo>
                      <a:pt x="1" y="5169"/>
                      <a:pt x="1485" y="6667"/>
                      <a:pt x="3327" y="6667"/>
                    </a:cubicBezTo>
                    <a:cubicBezTo>
                      <a:pt x="5169" y="6667"/>
                      <a:pt x="6668" y="5169"/>
                      <a:pt x="6668" y="3327"/>
                    </a:cubicBezTo>
                    <a:cubicBezTo>
                      <a:pt x="6668" y="1485"/>
                      <a:pt x="5169" y="0"/>
                      <a:pt x="3327" y="0"/>
                    </a:cubicBezTo>
                    <a:close/>
                  </a:path>
                </a:pathLst>
              </a:custGeom>
              <a:solidFill>
                <a:srgbClr val="FFFB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0" name="Google Shape;3740;p19"/>
              <p:cNvSpPr/>
              <p:nvPr/>
            </p:nvSpPr>
            <p:spPr>
              <a:xfrm>
                <a:off x="882475" y="4626325"/>
                <a:ext cx="228925" cy="196150"/>
              </a:xfrm>
              <a:custGeom>
                <a:rect b="b" l="l" r="r" t="t"/>
                <a:pathLst>
                  <a:path extrusionOk="0" h="7846" w="9157">
                    <a:moveTo>
                      <a:pt x="5226" y="581"/>
                    </a:moveTo>
                    <a:cubicBezTo>
                      <a:pt x="6938" y="581"/>
                      <a:pt x="8579" y="1910"/>
                      <a:pt x="8579" y="3918"/>
                    </a:cubicBezTo>
                    <a:cubicBezTo>
                      <a:pt x="8579" y="5760"/>
                      <a:pt x="7080" y="7258"/>
                      <a:pt x="5238" y="7258"/>
                    </a:cubicBezTo>
                    <a:cubicBezTo>
                      <a:pt x="2269" y="7258"/>
                      <a:pt x="784" y="3670"/>
                      <a:pt x="2888" y="1567"/>
                    </a:cubicBezTo>
                    <a:cubicBezTo>
                      <a:pt x="3569" y="886"/>
                      <a:pt x="4406" y="581"/>
                      <a:pt x="5226" y="581"/>
                    </a:cubicBezTo>
                    <a:close/>
                    <a:moveTo>
                      <a:pt x="5238" y="0"/>
                    </a:moveTo>
                    <a:cubicBezTo>
                      <a:pt x="1747" y="0"/>
                      <a:pt x="1" y="4220"/>
                      <a:pt x="2475" y="6695"/>
                    </a:cubicBezTo>
                    <a:cubicBezTo>
                      <a:pt x="3270" y="7489"/>
                      <a:pt x="4248" y="7845"/>
                      <a:pt x="5209" y="7845"/>
                    </a:cubicBezTo>
                    <a:cubicBezTo>
                      <a:pt x="7222" y="7845"/>
                      <a:pt x="9156" y="6282"/>
                      <a:pt x="9156" y="3918"/>
                    </a:cubicBezTo>
                    <a:cubicBezTo>
                      <a:pt x="9156" y="1760"/>
                      <a:pt x="7410" y="0"/>
                      <a:pt x="52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1" name="Google Shape;3741;p19"/>
              <p:cNvSpPr/>
              <p:nvPr/>
            </p:nvSpPr>
            <p:spPr>
              <a:xfrm>
                <a:off x="1002925" y="4715750"/>
                <a:ext cx="21700" cy="18150"/>
              </a:xfrm>
              <a:custGeom>
                <a:rect b="b" l="l" r="r" t="t"/>
                <a:pathLst>
                  <a:path extrusionOk="0" h="726" w="868">
                    <a:moveTo>
                      <a:pt x="434" y="1"/>
                    </a:moveTo>
                    <a:cubicBezTo>
                      <a:pt x="218" y="1"/>
                      <a:pt x="1" y="114"/>
                      <a:pt x="49" y="341"/>
                    </a:cubicBezTo>
                    <a:cubicBezTo>
                      <a:pt x="49" y="547"/>
                      <a:pt x="214" y="726"/>
                      <a:pt x="420" y="726"/>
                    </a:cubicBezTo>
                    <a:cubicBezTo>
                      <a:pt x="640" y="726"/>
                      <a:pt x="819" y="561"/>
                      <a:pt x="819" y="341"/>
                    </a:cubicBezTo>
                    <a:cubicBezTo>
                      <a:pt x="867" y="114"/>
                      <a:pt x="651" y="1"/>
                      <a:pt x="4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2" name="Google Shape;3742;p19"/>
              <p:cNvSpPr/>
              <p:nvPr/>
            </p:nvSpPr>
            <p:spPr>
              <a:xfrm>
                <a:off x="976400" y="4652725"/>
                <a:ext cx="37050" cy="56100"/>
              </a:xfrm>
              <a:custGeom>
                <a:rect b="b" l="l" r="r" t="t"/>
                <a:pathLst>
                  <a:path extrusionOk="0" h="2244" w="1482">
                    <a:moveTo>
                      <a:pt x="793" y="0"/>
                    </a:moveTo>
                    <a:cubicBezTo>
                      <a:pt x="257" y="0"/>
                      <a:pt x="0" y="590"/>
                      <a:pt x="10" y="772"/>
                    </a:cubicBezTo>
                    <a:cubicBezTo>
                      <a:pt x="24" y="1006"/>
                      <a:pt x="1303" y="2243"/>
                      <a:pt x="1303" y="2243"/>
                    </a:cubicBezTo>
                    <a:lnTo>
                      <a:pt x="1481" y="277"/>
                    </a:lnTo>
                    <a:cubicBezTo>
                      <a:pt x="1215" y="77"/>
                      <a:pt x="986" y="0"/>
                      <a:pt x="79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3" name="Google Shape;3743;p19"/>
              <p:cNvSpPr/>
              <p:nvPr/>
            </p:nvSpPr>
            <p:spPr>
              <a:xfrm>
                <a:off x="935750" y="4678900"/>
                <a:ext cx="64625" cy="37750"/>
              </a:xfrm>
              <a:custGeom>
                <a:rect b="b" l="l" r="r" t="t"/>
                <a:pathLst>
                  <a:path extrusionOk="0" h="1510" w="2585">
                    <a:moveTo>
                      <a:pt x="1238" y="0"/>
                    </a:moveTo>
                    <a:cubicBezTo>
                      <a:pt x="1" y="234"/>
                      <a:pt x="427" y="1265"/>
                      <a:pt x="619" y="1430"/>
                    </a:cubicBezTo>
                    <a:cubicBezTo>
                      <a:pt x="698" y="1491"/>
                      <a:pt x="1038" y="1510"/>
                      <a:pt x="1415" y="1510"/>
                    </a:cubicBezTo>
                    <a:cubicBezTo>
                      <a:pt x="1962" y="1510"/>
                      <a:pt x="2585" y="1471"/>
                      <a:pt x="2585" y="1471"/>
                    </a:cubicBezTo>
                    <a:lnTo>
                      <a:pt x="123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4" name="Google Shape;3744;p19"/>
              <p:cNvSpPr/>
              <p:nvPr/>
            </p:nvSpPr>
            <p:spPr>
              <a:xfrm>
                <a:off x="931500" y="4727000"/>
                <a:ext cx="66125" cy="35800"/>
              </a:xfrm>
              <a:custGeom>
                <a:rect b="b" l="l" r="r" t="t"/>
                <a:pathLst>
                  <a:path extrusionOk="0" h="1432" w="2645">
                    <a:moveTo>
                      <a:pt x="665" y="1"/>
                    </a:moveTo>
                    <a:lnTo>
                      <a:pt x="665" y="1"/>
                    </a:lnTo>
                    <a:cubicBezTo>
                      <a:pt x="0" y="1025"/>
                      <a:pt x="971" y="1432"/>
                      <a:pt x="1245" y="1432"/>
                    </a:cubicBezTo>
                    <a:cubicBezTo>
                      <a:pt x="1254" y="1432"/>
                      <a:pt x="1263" y="1431"/>
                      <a:pt x="1270" y="1430"/>
                    </a:cubicBezTo>
                    <a:cubicBezTo>
                      <a:pt x="1518" y="1389"/>
                      <a:pt x="2645" y="28"/>
                      <a:pt x="2645" y="28"/>
                    </a:cubicBez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5" name="Google Shape;3745;p19"/>
              <p:cNvSpPr/>
              <p:nvPr/>
            </p:nvSpPr>
            <p:spPr>
              <a:xfrm>
                <a:off x="976300" y="4737650"/>
                <a:ext cx="40225" cy="55400"/>
              </a:xfrm>
              <a:custGeom>
                <a:rect b="b" l="l" r="r" t="t"/>
                <a:pathLst>
                  <a:path extrusionOk="0" h="2216" w="1609">
                    <a:moveTo>
                      <a:pt x="1375" y="1"/>
                    </a:moveTo>
                    <a:lnTo>
                      <a:pt x="1" y="1431"/>
                    </a:lnTo>
                    <a:cubicBezTo>
                      <a:pt x="158" y="2039"/>
                      <a:pt x="489" y="2216"/>
                      <a:pt x="799" y="2216"/>
                    </a:cubicBezTo>
                    <a:cubicBezTo>
                      <a:pt x="1111" y="2216"/>
                      <a:pt x="1402" y="2036"/>
                      <a:pt x="1472" y="1939"/>
                    </a:cubicBezTo>
                    <a:cubicBezTo>
                      <a:pt x="1609" y="1760"/>
                      <a:pt x="1375" y="1"/>
                      <a:pt x="13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6" name="Google Shape;3746;p19"/>
              <p:cNvSpPr/>
              <p:nvPr/>
            </p:nvSpPr>
            <p:spPr>
              <a:xfrm>
                <a:off x="1023375" y="4731825"/>
                <a:ext cx="48400" cy="46975"/>
              </a:xfrm>
              <a:custGeom>
                <a:rect b="b" l="l" r="r" t="t"/>
                <a:pathLst>
                  <a:path extrusionOk="0" h="1879" w="1936">
                    <a:moveTo>
                      <a:pt x="1" y="0"/>
                    </a:moveTo>
                    <a:lnTo>
                      <a:pt x="688" y="1842"/>
                    </a:lnTo>
                    <a:cubicBezTo>
                      <a:pt x="813" y="1867"/>
                      <a:pt x="926" y="1878"/>
                      <a:pt x="1027" y="1878"/>
                    </a:cubicBezTo>
                    <a:cubicBezTo>
                      <a:pt x="1935" y="1878"/>
                      <a:pt x="1913" y="968"/>
                      <a:pt x="1802" y="770"/>
                    </a:cubicBezTo>
                    <a:cubicBezTo>
                      <a:pt x="1692" y="55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7" name="Google Shape;3747;p19"/>
              <p:cNvSpPr/>
              <p:nvPr/>
            </p:nvSpPr>
            <p:spPr>
              <a:xfrm>
                <a:off x="1020975" y="4656975"/>
                <a:ext cx="39200" cy="53225"/>
              </a:xfrm>
              <a:custGeom>
                <a:rect b="b" l="l" r="r" t="t"/>
                <a:pathLst>
                  <a:path extrusionOk="0" h="2129" w="1568">
                    <a:moveTo>
                      <a:pt x="750" y="0"/>
                    </a:moveTo>
                    <a:cubicBezTo>
                      <a:pt x="494" y="0"/>
                      <a:pt x="262" y="101"/>
                      <a:pt x="193" y="176"/>
                    </a:cubicBezTo>
                    <a:cubicBezTo>
                      <a:pt x="42" y="341"/>
                      <a:pt x="1" y="2128"/>
                      <a:pt x="1" y="2128"/>
                    </a:cubicBezTo>
                    <a:lnTo>
                      <a:pt x="1568" y="932"/>
                    </a:lnTo>
                    <a:cubicBezTo>
                      <a:pt x="1504" y="196"/>
                      <a:pt x="1105" y="0"/>
                      <a:pt x="75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8" name="Google Shape;3748;p19"/>
              <p:cNvSpPr/>
              <p:nvPr/>
            </p:nvSpPr>
            <p:spPr>
              <a:xfrm>
                <a:off x="1027850" y="4689550"/>
                <a:ext cx="70475" cy="38175"/>
              </a:xfrm>
              <a:custGeom>
                <a:rect b="b" l="l" r="r" t="t"/>
                <a:pathLst>
                  <a:path extrusionOk="0" h="1527" w="2819">
                    <a:moveTo>
                      <a:pt x="1605" y="0"/>
                    </a:moveTo>
                    <a:cubicBezTo>
                      <a:pt x="1358" y="0"/>
                      <a:pt x="1" y="1100"/>
                      <a:pt x="1" y="1100"/>
                    </a:cubicBezTo>
                    <a:lnTo>
                      <a:pt x="1939" y="1526"/>
                    </a:lnTo>
                    <a:cubicBezTo>
                      <a:pt x="2819" y="619"/>
                      <a:pt x="1856" y="14"/>
                      <a:pt x="1609" y="0"/>
                    </a:cubicBezTo>
                    <a:cubicBezTo>
                      <a:pt x="1608" y="0"/>
                      <a:pt x="1606" y="0"/>
                      <a:pt x="160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9" name="Google Shape;3749;p19"/>
              <p:cNvSpPr/>
              <p:nvPr/>
            </p:nvSpPr>
            <p:spPr>
              <a:xfrm>
                <a:off x="899675" y="4444850"/>
                <a:ext cx="99000" cy="98675"/>
              </a:xfrm>
              <a:custGeom>
                <a:rect b="b" l="l" r="r" t="t"/>
                <a:pathLst>
                  <a:path extrusionOk="0" h="3947" w="3960">
                    <a:moveTo>
                      <a:pt x="1980" y="1"/>
                    </a:moveTo>
                    <a:cubicBezTo>
                      <a:pt x="880" y="1"/>
                      <a:pt x="0" y="881"/>
                      <a:pt x="0" y="1967"/>
                    </a:cubicBezTo>
                    <a:cubicBezTo>
                      <a:pt x="0" y="3066"/>
                      <a:pt x="880" y="3946"/>
                      <a:pt x="1980" y="3946"/>
                    </a:cubicBezTo>
                    <a:cubicBezTo>
                      <a:pt x="3066" y="3946"/>
                      <a:pt x="3959" y="3066"/>
                      <a:pt x="3959" y="1967"/>
                    </a:cubicBezTo>
                    <a:cubicBezTo>
                      <a:pt x="3959" y="881"/>
                      <a:pt x="3066" y="1"/>
                      <a:pt x="1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0" name="Google Shape;3750;p19"/>
              <p:cNvSpPr/>
              <p:nvPr/>
            </p:nvSpPr>
            <p:spPr>
              <a:xfrm>
                <a:off x="871475" y="4436275"/>
                <a:ext cx="135775" cy="116050"/>
              </a:xfrm>
              <a:custGeom>
                <a:rect b="b" l="l" r="r" t="t"/>
                <a:pathLst>
                  <a:path extrusionOk="0" h="4642" w="5431">
                    <a:moveTo>
                      <a:pt x="3108" y="344"/>
                    </a:moveTo>
                    <a:cubicBezTo>
                      <a:pt x="4194" y="344"/>
                      <a:pt x="5073" y="1224"/>
                      <a:pt x="5073" y="2310"/>
                    </a:cubicBezTo>
                    <a:cubicBezTo>
                      <a:pt x="5073" y="3409"/>
                      <a:pt x="4194" y="4289"/>
                      <a:pt x="3108" y="4289"/>
                    </a:cubicBezTo>
                    <a:cubicBezTo>
                      <a:pt x="2008" y="4289"/>
                      <a:pt x="1128" y="3409"/>
                      <a:pt x="1128" y="2310"/>
                    </a:cubicBezTo>
                    <a:cubicBezTo>
                      <a:pt x="1128" y="1224"/>
                      <a:pt x="2008" y="344"/>
                      <a:pt x="3108" y="344"/>
                    </a:cubicBezTo>
                    <a:close/>
                    <a:moveTo>
                      <a:pt x="3108" y="0"/>
                    </a:moveTo>
                    <a:cubicBezTo>
                      <a:pt x="1032" y="0"/>
                      <a:pt x="1" y="2488"/>
                      <a:pt x="1458" y="3959"/>
                    </a:cubicBezTo>
                    <a:cubicBezTo>
                      <a:pt x="1933" y="4430"/>
                      <a:pt x="2516" y="4641"/>
                      <a:pt x="3088" y="4641"/>
                    </a:cubicBezTo>
                    <a:cubicBezTo>
                      <a:pt x="4284" y="4641"/>
                      <a:pt x="5431" y="3715"/>
                      <a:pt x="5431" y="2310"/>
                    </a:cubicBezTo>
                    <a:cubicBezTo>
                      <a:pt x="5431" y="1031"/>
                      <a:pt x="4386" y="0"/>
                      <a:pt x="310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1" name="Google Shape;3751;p19"/>
              <p:cNvSpPr/>
              <p:nvPr/>
            </p:nvSpPr>
            <p:spPr>
              <a:xfrm>
                <a:off x="942975" y="4488475"/>
                <a:ext cx="12050" cy="11750"/>
              </a:xfrm>
              <a:custGeom>
                <a:rect b="b" l="l" r="r" t="t"/>
                <a:pathLst>
                  <a:path extrusionOk="0" h="470" w="482">
                    <a:moveTo>
                      <a:pt x="224" y="0"/>
                    </a:moveTo>
                    <a:cubicBezTo>
                      <a:pt x="98" y="0"/>
                      <a:pt x="0" y="105"/>
                      <a:pt x="0" y="222"/>
                    </a:cubicBezTo>
                    <a:cubicBezTo>
                      <a:pt x="0" y="359"/>
                      <a:pt x="110" y="469"/>
                      <a:pt x="248" y="469"/>
                    </a:cubicBezTo>
                    <a:cubicBezTo>
                      <a:pt x="371" y="469"/>
                      <a:pt x="481" y="359"/>
                      <a:pt x="468" y="222"/>
                    </a:cubicBezTo>
                    <a:cubicBezTo>
                      <a:pt x="468" y="98"/>
                      <a:pt x="371" y="2"/>
                      <a:pt x="248" y="2"/>
                    </a:cubicBezTo>
                    <a:cubicBezTo>
                      <a:pt x="240" y="1"/>
                      <a:pt x="232" y="0"/>
                      <a:pt x="22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2" name="Google Shape;3752;p19"/>
              <p:cNvSpPr/>
              <p:nvPr/>
            </p:nvSpPr>
            <p:spPr>
              <a:xfrm>
                <a:off x="927150" y="4451425"/>
                <a:ext cx="22025" cy="33675"/>
              </a:xfrm>
              <a:custGeom>
                <a:rect b="b" l="l" r="r" t="t"/>
                <a:pathLst>
                  <a:path extrusionOk="0" h="1347" w="881">
                    <a:moveTo>
                      <a:pt x="474" y="0"/>
                    </a:moveTo>
                    <a:cubicBezTo>
                      <a:pt x="151" y="0"/>
                      <a:pt x="1" y="365"/>
                      <a:pt x="1" y="466"/>
                    </a:cubicBezTo>
                    <a:cubicBezTo>
                      <a:pt x="1" y="604"/>
                      <a:pt x="771" y="1346"/>
                      <a:pt x="771" y="1346"/>
                    </a:cubicBezTo>
                    <a:lnTo>
                      <a:pt x="881" y="164"/>
                    </a:lnTo>
                    <a:cubicBezTo>
                      <a:pt x="723" y="46"/>
                      <a:pt x="588" y="0"/>
                      <a:pt x="47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3" name="Google Shape;3753;p19"/>
              <p:cNvSpPr/>
              <p:nvPr/>
            </p:nvSpPr>
            <p:spPr>
              <a:xfrm>
                <a:off x="902750" y="4467550"/>
                <a:ext cx="38175" cy="22000"/>
              </a:xfrm>
              <a:custGeom>
                <a:rect b="b" l="l" r="r" t="t"/>
                <a:pathLst>
                  <a:path extrusionOk="0" h="880" w="1527">
                    <a:moveTo>
                      <a:pt x="743" y="0"/>
                    </a:moveTo>
                    <a:cubicBezTo>
                      <a:pt x="1" y="138"/>
                      <a:pt x="276" y="756"/>
                      <a:pt x="372" y="839"/>
                    </a:cubicBezTo>
                    <a:cubicBezTo>
                      <a:pt x="413" y="870"/>
                      <a:pt x="586" y="879"/>
                      <a:pt x="786" y="879"/>
                    </a:cubicBezTo>
                    <a:cubicBezTo>
                      <a:pt x="1119" y="879"/>
                      <a:pt x="1527" y="852"/>
                      <a:pt x="1527" y="852"/>
                    </a:cubicBez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4" name="Google Shape;3754;p19"/>
              <p:cNvSpPr/>
              <p:nvPr/>
            </p:nvSpPr>
            <p:spPr>
              <a:xfrm>
                <a:off x="900275" y="4495725"/>
                <a:ext cx="39275" cy="21350"/>
              </a:xfrm>
              <a:custGeom>
                <a:rect b="b" l="l" r="r" t="t"/>
                <a:pathLst>
                  <a:path extrusionOk="0" h="854" w="1571">
                    <a:moveTo>
                      <a:pt x="389" y="0"/>
                    </a:moveTo>
                    <a:lnTo>
                      <a:pt x="389" y="0"/>
                    </a:lnTo>
                    <a:cubicBezTo>
                      <a:pt x="0" y="603"/>
                      <a:pt x="603" y="853"/>
                      <a:pt x="762" y="853"/>
                    </a:cubicBezTo>
                    <a:cubicBezTo>
                      <a:pt x="766" y="853"/>
                      <a:pt x="770" y="853"/>
                      <a:pt x="773" y="853"/>
                    </a:cubicBezTo>
                    <a:cubicBezTo>
                      <a:pt x="911" y="825"/>
                      <a:pt x="1571" y="28"/>
                      <a:pt x="1571" y="28"/>
                    </a:cubicBez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5" name="Google Shape;3755;p19"/>
              <p:cNvSpPr/>
              <p:nvPr/>
            </p:nvSpPr>
            <p:spPr>
              <a:xfrm>
                <a:off x="926825" y="4501900"/>
                <a:ext cx="24075" cy="33150"/>
              </a:xfrm>
              <a:custGeom>
                <a:rect b="b" l="l" r="r" t="t"/>
                <a:pathLst>
                  <a:path extrusionOk="0" h="1326" w="963">
                    <a:moveTo>
                      <a:pt x="811" y="1"/>
                    </a:moveTo>
                    <a:lnTo>
                      <a:pt x="0" y="853"/>
                    </a:lnTo>
                    <a:cubicBezTo>
                      <a:pt x="104" y="1220"/>
                      <a:pt x="302" y="1326"/>
                      <a:pt x="486" y="1326"/>
                    </a:cubicBezTo>
                    <a:cubicBezTo>
                      <a:pt x="666" y="1326"/>
                      <a:pt x="832" y="1224"/>
                      <a:pt x="880" y="1169"/>
                    </a:cubicBezTo>
                    <a:cubicBezTo>
                      <a:pt x="962" y="1046"/>
                      <a:pt x="811" y="1"/>
                      <a:pt x="81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6" name="Google Shape;3756;p19"/>
              <p:cNvSpPr/>
              <p:nvPr/>
            </p:nvSpPr>
            <p:spPr>
              <a:xfrm>
                <a:off x="954650" y="4498825"/>
                <a:ext cx="28875" cy="27975"/>
              </a:xfrm>
              <a:custGeom>
                <a:rect b="b" l="l" r="r" t="t"/>
                <a:pathLst>
                  <a:path extrusionOk="0" h="1119" w="1155">
                    <a:moveTo>
                      <a:pt x="1" y="0"/>
                    </a:moveTo>
                    <a:lnTo>
                      <a:pt x="413" y="1100"/>
                    </a:lnTo>
                    <a:cubicBezTo>
                      <a:pt x="481" y="1112"/>
                      <a:pt x="543" y="1118"/>
                      <a:pt x="599" y="1118"/>
                    </a:cubicBezTo>
                    <a:cubicBezTo>
                      <a:pt x="1155" y="1118"/>
                      <a:pt x="1149" y="554"/>
                      <a:pt x="1087" y="454"/>
                    </a:cubicBezTo>
                    <a:cubicBezTo>
                      <a:pt x="1018" y="3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7" name="Google Shape;3757;p19"/>
              <p:cNvSpPr/>
              <p:nvPr/>
            </p:nvSpPr>
            <p:spPr>
              <a:xfrm>
                <a:off x="953275" y="4454225"/>
                <a:ext cx="23400" cy="31200"/>
              </a:xfrm>
              <a:custGeom>
                <a:rect b="b" l="l" r="r" t="t"/>
                <a:pathLst>
                  <a:path extrusionOk="0" h="1248" w="936">
                    <a:moveTo>
                      <a:pt x="459" y="0"/>
                    </a:moveTo>
                    <a:cubicBezTo>
                      <a:pt x="309" y="0"/>
                      <a:pt x="170" y="61"/>
                      <a:pt x="124" y="107"/>
                    </a:cubicBezTo>
                    <a:cubicBezTo>
                      <a:pt x="28" y="203"/>
                      <a:pt x="1" y="1248"/>
                      <a:pt x="1" y="1248"/>
                    </a:cubicBezTo>
                    <a:lnTo>
                      <a:pt x="935" y="547"/>
                    </a:lnTo>
                    <a:cubicBezTo>
                      <a:pt x="896" y="116"/>
                      <a:pt x="666" y="0"/>
                      <a:pt x="45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8" name="Google Shape;3758;p19"/>
              <p:cNvSpPr/>
              <p:nvPr/>
            </p:nvSpPr>
            <p:spPr>
              <a:xfrm>
                <a:off x="957400" y="4473375"/>
                <a:ext cx="41950" cy="23050"/>
              </a:xfrm>
              <a:custGeom>
                <a:rect b="b" l="l" r="r" t="t"/>
                <a:pathLst>
                  <a:path extrusionOk="0" h="922" w="1678">
                    <a:moveTo>
                      <a:pt x="963" y="1"/>
                    </a:moveTo>
                    <a:cubicBezTo>
                      <a:pt x="825" y="1"/>
                      <a:pt x="1" y="661"/>
                      <a:pt x="1" y="661"/>
                    </a:cubicBezTo>
                    <a:lnTo>
                      <a:pt x="1142" y="922"/>
                    </a:lnTo>
                    <a:cubicBezTo>
                      <a:pt x="1678" y="372"/>
                      <a:pt x="1100" y="1"/>
                      <a:pt x="96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9" name="Google Shape;3759;p19"/>
              <p:cNvSpPr/>
              <p:nvPr/>
            </p:nvSpPr>
            <p:spPr>
              <a:xfrm>
                <a:off x="1122025" y="4465150"/>
                <a:ext cx="106200" cy="98950"/>
              </a:xfrm>
              <a:custGeom>
                <a:rect b="b" l="l" r="r" t="t"/>
                <a:pathLst>
                  <a:path extrusionOk="0" h="3958" w="4248">
                    <a:moveTo>
                      <a:pt x="2124" y="1"/>
                    </a:moveTo>
                    <a:cubicBezTo>
                      <a:pt x="1168" y="1"/>
                      <a:pt x="340" y="698"/>
                      <a:pt x="179" y="1663"/>
                    </a:cubicBezTo>
                    <a:cubicBezTo>
                      <a:pt x="0" y="2735"/>
                      <a:pt x="729" y="3753"/>
                      <a:pt x="1815" y="3931"/>
                    </a:cubicBezTo>
                    <a:cubicBezTo>
                      <a:pt x="1922" y="3949"/>
                      <a:pt x="2029" y="3958"/>
                      <a:pt x="2135" y="3958"/>
                    </a:cubicBezTo>
                    <a:cubicBezTo>
                      <a:pt x="3082" y="3958"/>
                      <a:pt x="3922" y="3260"/>
                      <a:pt x="4083" y="2296"/>
                    </a:cubicBezTo>
                    <a:cubicBezTo>
                      <a:pt x="4248" y="1223"/>
                      <a:pt x="3519" y="206"/>
                      <a:pt x="2447" y="27"/>
                    </a:cubicBezTo>
                    <a:cubicBezTo>
                      <a:pt x="2338" y="9"/>
                      <a:pt x="2230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0" name="Google Shape;3760;p19"/>
              <p:cNvSpPr/>
              <p:nvPr/>
            </p:nvSpPr>
            <p:spPr>
              <a:xfrm>
                <a:off x="1096925" y="4455500"/>
                <a:ext cx="136700" cy="116825"/>
              </a:xfrm>
              <a:custGeom>
                <a:rect b="b" l="l" r="r" t="t"/>
                <a:pathLst>
                  <a:path extrusionOk="0" h="4673" w="5468">
                    <a:moveTo>
                      <a:pt x="3111" y="322"/>
                    </a:moveTo>
                    <a:cubicBezTo>
                      <a:pt x="4133" y="322"/>
                      <a:pt x="5114" y="1115"/>
                      <a:pt x="5114" y="2324"/>
                    </a:cubicBezTo>
                    <a:cubicBezTo>
                      <a:pt x="5114" y="3424"/>
                      <a:pt x="4221" y="4317"/>
                      <a:pt x="3121" y="4317"/>
                    </a:cubicBezTo>
                    <a:cubicBezTo>
                      <a:pt x="1348" y="4317"/>
                      <a:pt x="454" y="2159"/>
                      <a:pt x="1719" y="908"/>
                    </a:cubicBezTo>
                    <a:cubicBezTo>
                      <a:pt x="2124" y="503"/>
                      <a:pt x="2622" y="322"/>
                      <a:pt x="3111" y="322"/>
                    </a:cubicBezTo>
                    <a:close/>
                    <a:moveTo>
                      <a:pt x="3121" y="1"/>
                    </a:moveTo>
                    <a:cubicBezTo>
                      <a:pt x="1032" y="1"/>
                      <a:pt x="1" y="2517"/>
                      <a:pt x="1472" y="3987"/>
                    </a:cubicBezTo>
                    <a:cubicBezTo>
                      <a:pt x="1949" y="4461"/>
                      <a:pt x="2533" y="4672"/>
                      <a:pt x="3106" y="4672"/>
                    </a:cubicBezTo>
                    <a:cubicBezTo>
                      <a:pt x="4313" y="4672"/>
                      <a:pt x="5467" y="3732"/>
                      <a:pt x="5458" y="2324"/>
                    </a:cubicBezTo>
                    <a:cubicBezTo>
                      <a:pt x="5458" y="1032"/>
                      <a:pt x="4413" y="1"/>
                      <a:pt x="312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1" name="Google Shape;3761;p19"/>
              <p:cNvSpPr/>
              <p:nvPr/>
            </p:nvSpPr>
            <p:spPr>
              <a:xfrm>
                <a:off x="1169100" y="4507750"/>
                <a:ext cx="12050" cy="11700"/>
              </a:xfrm>
              <a:custGeom>
                <a:rect b="b" l="l" r="r" t="t"/>
                <a:pathLst>
                  <a:path extrusionOk="0" h="468" w="482">
                    <a:moveTo>
                      <a:pt x="234" y="0"/>
                    </a:moveTo>
                    <a:cubicBezTo>
                      <a:pt x="110" y="0"/>
                      <a:pt x="14" y="110"/>
                      <a:pt x="14" y="234"/>
                    </a:cubicBezTo>
                    <a:cubicBezTo>
                      <a:pt x="0" y="358"/>
                      <a:pt x="110" y="468"/>
                      <a:pt x="234" y="468"/>
                    </a:cubicBezTo>
                    <a:cubicBezTo>
                      <a:pt x="372" y="468"/>
                      <a:pt x="482" y="358"/>
                      <a:pt x="482" y="234"/>
                    </a:cubicBezTo>
                    <a:cubicBezTo>
                      <a:pt x="482" y="97"/>
                      <a:pt x="372" y="0"/>
                      <a:pt x="2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2" name="Google Shape;3762;p19"/>
              <p:cNvSpPr/>
              <p:nvPr/>
            </p:nvSpPr>
            <p:spPr>
              <a:xfrm>
                <a:off x="1153625" y="4470950"/>
                <a:ext cx="21350" cy="33375"/>
              </a:xfrm>
              <a:custGeom>
                <a:rect b="b" l="l" r="r" t="t"/>
                <a:pathLst>
                  <a:path extrusionOk="0" h="1335" w="854">
                    <a:moveTo>
                      <a:pt x="453" y="1"/>
                    </a:moveTo>
                    <a:cubicBezTo>
                      <a:pt x="142" y="1"/>
                      <a:pt x="1" y="358"/>
                      <a:pt x="1" y="469"/>
                    </a:cubicBezTo>
                    <a:cubicBezTo>
                      <a:pt x="1" y="606"/>
                      <a:pt x="757" y="1335"/>
                      <a:pt x="757" y="1335"/>
                    </a:cubicBezTo>
                    <a:lnTo>
                      <a:pt x="853" y="167"/>
                    </a:lnTo>
                    <a:cubicBezTo>
                      <a:pt x="697" y="47"/>
                      <a:pt x="564" y="1"/>
                      <a:pt x="45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3" name="Google Shape;3763;p19"/>
              <p:cNvSpPr/>
              <p:nvPr/>
            </p:nvSpPr>
            <p:spPr>
              <a:xfrm>
                <a:off x="1129225" y="4486775"/>
                <a:ext cx="38175" cy="22275"/>
              </a:xfrm>
              <a:custGeom>
                <a:rect b="b" l="l" r="r" t="t"/>
                <a:pathLst>
                  <a:path extrusionOk="0" h="891" w="1527">
                    <a:moveTo>
                      <a:pt x="729" y="1"/>
                    </a:moveTo>
                    <a:cubicBezTo>
                      <a:pt x="1" y="138"/>
                      <a:pt x="235" y="757"/>
                      <a:pt x="358" y="839"/>
                    </a:cubicBezTo>
                    <a:cubicBezTo>
                      <a:pt x="409" y="879"/>
                      <a:pt x="616" y="891"/>
                      <a:pt x="842" y="891"/>
                    </a:cubicBezTo>
                    <a:cubicBezTo>
                      <a:pt x="1165" y="891"/>
                      <a:pt x="1527" y="867"/>
                      <a:pt x="1527" y="867"/>
                    </a:cubicBezTo>
                    <a:lnTo>
                      <a:pt x="72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4" name="Google Shape;3764;p19"/>
              <p:cNvSpPr/>
              <p:nvPr/>
            </p:nvSpPr>
            <p:spPr>
              <a:xfrm>
                <a:off x="1126775" y="4515300"/>
                <a:ext cx="39250" cy="21025"/>
              </a:xfrm>
              <a:custGeom>
                <a:rect b="b" l="l" r="r" t="t"/>
                <a:pathLst>
                  <a:path extrusionOk="0" h="841" w="1570">
                    <a:moveTo>
                      <a:pt x="388" y="1"/>
                    </a:moveTo>
                    <a:lnTo>
                      <a:pt x="388" y="1"/>
                    </a:lnTo>
                    <a:cubicBezTo>
                      <a:pt x="0" y="615"/>
                      <a:pt x="572" y="840"/>
                      <a:pt x="732" y="840"/>
                    </a:cubicBezTo>
                    <a:cubicBezTo>
                      <a:pt x="737" y="840"/>
                      <a:pt x="741" y="840"/>
                      <a:pt x="745" y="839"/>
                    </a:cubicBezTo>
                    <a:cubicBezTo>
                      <a:pt x="882" y="826"/>
                      <a:pt x="1570" y="15"/>
                      <a:pt x="1570" y="15"/>
                    </a:cubicBez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5" name="Google Shape;3765;p19"/>
              <p:cNvSpPr/>
              <p:nvPr/>
            </p:nvSpPr>
            <p:spPr>
              <a:xfrm>
                <a:off x="1153300" y="4521500"/>
                <a:ext cx="23375" cy="33100"/>
              </a:xfrm>
              <a:custGeom>
                <a:rect b="b" l="l" r="r" t="t"/>
                <a:pathLst>
                  <a:path extrusionOk="0" h="1324" w="935">
                    <a:moveTo>
                      <a:pt x="797" y="0"/>
                    </a:moveTo>
                    <a:lnTo>
                      <a:pt x="0" y="853"/>
                    </a:lnTo>
                    <a:cubicBezTo>
                      <a:pt x="89" y="1217"/>
                      <a:pt x="289" y="1323"/>
                      <a:pt x="474" y="1323"/>
                    </a:cubicBezTo>
                    <a:cubicBezTo>
                      <a:pt x="660" y="1323"/>
                      <a:pt x="832" y="1217"/>
                      <a:pt x="866" y="1155"/>
                    </a:cubicBezTo>
                    <a:cubicBezTo>
                      <a:pt x="935" y="1031"/>
                      <a:pt x="797" y="0"/>
                      <a:pt x="79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6" name="Google Shape;3766;p19"/>
              <p:cNvSpPr/>
              <p:nvPr/>
            </p:nvSpPr>
            <p:spPr>
              <a:xfrm>
                <a:off x="1181125" y="4518050"/>
                <a:ext cx="28750" cy="28000"/>
              </a:xfrm>
              <a:custGeom>
                <a:rect b="b" l="l" r="r" t="t"/>
                <a:pathLst>
                  <a:path extrusionOk="0" h="1120" w="1150">
                    <a:moveTo>
                      <a:pt x="1" y="1"/>
                    </a:moveTo>
                    <a:lnTo>
                      <a:pt x="413" y="1101"/>
                    </a:lnTo>
                    <a:cubicBezTo>
                      <a:pt x="482" y="1113"/>
                      <a:pt x="545" y="1119"/>
                      <a:pt x="602" y="1119"/>
                    </a:cubicBezTo>
                    <a:cubicBezTo>
                      <a:pt x="1150" y="1119"/>
                      <a:pt x="1121" y="567"/>
                      <a:pt x="1059" y="454"/>
                    </a:cubicBezTo>
                    <a:cubicBezTo>
                      <a:pt x="990" y="3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7" name="Google Shape;3767;p19"/>
              <p:cNvSpPr/>
              <p:nvPr/>
            </p:nvSpPr>
            <p:spPr>
              <a:xfrm>
                <a:off x="1179400" y="4473575"/>
                <a:ext cx="23750" cy="31800"/>
              </a:xfrm>
              <a:custGeom>
                <a:rect b="b" l="l" r="r" t="t"/>
                <a:pathLst>
                  <a:path extrusionOk="0" h="1272" w="950">
                    <a:moveTo>
                      <a:pt x="460" y="0"/>
                    </a:moveTo>
                    <a:cubicBezTo>
                      <a:pt x="312" y="0"/>
                      <a:pt x="178" y="57"/>
                      <a:pt x="138" y="103"/>
                    </a:cubicBezTo>
                    <a:cubicBezTo>
                      <a:pt x="28" y="199"/>
                      <a:pt x="1" y="1271"/>
                      <a:pt x="1" y="1271"/>
                    </a:cubicBezTo>
                    <a:lnTo>
                      <a:pt x="949" y="543"/>
                    </a:lnTo>
                    <a:cubicBezTo>
                      <a:pt x="909" y="115"/>
                      <a:pt x="670" y="0"/>
                      <a:pt x="4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8" name="Google Shape;3768;p19"/>
              <p:cNvSpPr/>
              <p:nvPr/>
            </p:nvSpPr>
            <p:spPr>
              <a:xfrm>
                <a:off x="1183525" y="4492975"/>
                <a:ext cx="41950" cy="22700"/>
              </a:xfrm>
              <a:custGeom>
                <a:rect b="b" l="l" r="r" t="t"/>
                <a:pathLst>
                  <a:path extrusionOk="0" h="908" w="1678">
                    <a:moveTo>
                      <a:pt x="963" y="0"/>
                    </a:moveTo>
                    <a:cubicBezTo>
                      <a:pt x="826" y="0"/>
                      <a:pt x="1" y="660"/>
                      <a:pt x="1" y="660"/>
                    </a:cubicBezTo>
                    <a:lnTo>
                      <a:pt x="1156" y="908"/>
                    </a:lnTo>
                    <a:cubicBezTo>
                      <a:pt x="1678" y="372"/>
                      <a:pt x="1101" y="0"/>
                      <a:pt x="96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9" name="Google Shape;3769;p19"/>
              <p:cNvSpPr/>
              <p:nvPr/>
            </p:nvSpPr>
            <p:spPr>
              <a:xfrm>
                <a:off x="1112400" y="4757600"/>
                <a:ext cx="117550" cy="117550"/>
              </a:xfrm>
              <a:custGeom>
                <a:rect b="b" l="l" r="r" t="t"/>
                <a:pathLst>
                  <a:path extrusionOk="0" h="4702" w="4702">
                    <a:moveTo>
                      <a:pt x="2351" y="0"/>
                    </a:moveTo>
                    <a:cubicBezTo>
                      <a:pt x="1045" y="0"/>
                      <a:pt x="0" y="1045"/>
                      <a:pt x="0" y="2351"/>
                    </a:cubicBezTo>
                    <a:cubicBezTo>
                      <a:pt x="0" y="3643"/>
                      <a:pt x="1045" y="4702"/>
                      <a:pt x="2351" y="4702"/>
                    </a:cubicBezTo>
                    <a:cubicBezTo>
                      <a:pt x="3657" y="4702"/>
                      <a:pt x="4702" y="3643"/>
                      <a:pt x="4702" y="2351"/>
                    </a:cubicBezTo>
                    <a:cubicBezTo>
                      <a:pt x="4702" y="1045"/>
                      <a:pt x="3657" y="0"/>
                      <a:pt x="23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0" name="Google Shape;3770;p19"/>
              <p:cNvSpPr/>
              <p:nvPr/>
            </p:nvSpPr>
            <p:spPr>
              <a:xfrm>
                <a:off x="1078725" y="4747275"/>
                <a:ext cx="161875" cy="138350"/>
              </a:xfrm>
              <a:custGeom>
                <a:rect b="b" l="l" r="r" t="t"/>
                <a:pathLst>
                  <a:path extrusionOk="0" h="5534" w="6475">
                    <a:moveTo>
                      <a:pt x="3685" y="404"/>
                    </a:moveTo>
                    <a:cubicBezTo>
                      <a:pt x="4893" y="404"/>
                      <a:pt x="6049" y="1342"/>
                      <a:pt x="6049" y="2764"/>
                    </a:cubicBezTo>
                    <a:cubicBezTo>
                      <a:pt x="6049" y="4056"/>
                      <a:pt x="4990" y="5101"/>
                      <a:pt x="3698" y="5115"/>
                    </a:cubicBezTo>
                    <a:cubicBezTo>
                      <a:pt x="1595" y="5115"/>
                      <a:pt x="550" y="2585"/>
                      <a:pt x="2035" y="1101"/>
                    </a:cubicBezTo>
                    <a:cubicBezTo>
                      <a:pt x="2516" y="620"/>
                      <a:pt x="3106" y="404"/>
                      <a:pt x="3685" y="404"/>
                    </a:cubicBezTo>
                    <a:close/>
                    <a:moveTo>
                      <a:pt x="3723" y="1"/>
                    </a:moveTo>
                    <a:cubicBezTo>
                      <a:pt x="3715" y="1"/>
                      <a:pt x="3706" y="1"/>
                      <a:pt x="3698" y="1"/>
                    </a:cubicBezTo>
                    <a:cubicBezTo>
                      <a:pt x="1237" y="1"/>
                      <a:pt x="0" y="2970"/>
                      <a:pt x="1746" y="4716"/>
                    </a:cubicBezTo>
                    <a:cubicBezTo>
                      <a:pt x="2306" y="5281"/>
                      <a:pt x="2997" y="5533"/>
                      <a:pt x="3676" y="5533"/>
                    </a:cubicBezTo>
                    <a:cubicBezTo>
                      <a:pt x="5096" y="5533"/>
                      <a:pt x="6461" y="4429"/>
                      <a:pt x="6461" y="2764"/>
                    </a:cubicBezTo>
                    <a:cubicBezTo>
                      <a:pt x="6475" y="1233"/>
                      <a:pt x="5238" y="1"/>
                      <a:pt x="372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1" name="Google Shape;3771;p19"/>
              <p:cNvSpPr/>
              <p:nvPr/>
            </p:nvSpPr>
            <p:spPr>
              <a:xfrm>
                <a:off x="1164300" y="4809475"/>
                <a:ext cx="13750" cy="13775"/>
              </a:xfrm>
              <a:custGeom>
                <a:rect b="b" l="l" r="r" t="t"/>
                <a:pathLst>
                  <a:path extrusionOk="0" h="551" w="550">
                    <a:moveTo>
                      <a:pt x="275" y="1"/>
                    </a:moveTo>
                    <a:cubicBezTo>
                      <a:pt x="124" y="1"/>
                      <a:pt x="0" y="125"/>
                      <a:pt x="0" y="276"/>
                    </a:cubicBezTo>
                    <a:cubicBezTo>
                      <a:pt x="0" y="427"/>
                      <a:pt x="124" y="551"/>
                      <a:pt x="275" y="551"/>
                    </a:cubicBezTo>
                    <a:cubicBezTo>
                      <a:pt x="426" y="551"/>
                      <a:pt x="550" y="427"/>
                      <a:pt x="550" y="276"/>
                    </a:cubicBezTo>
                    <a:cubicBezTo>
                      <a:pt x="550" y="125"/>
                      <a:pt x="426" y="1"/>
                      <a:pt x="2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2" name="Google Shape;3772;p19"/>
              <p:cNvSpPr/>
              <p:nvPr/>
            </p:nvSpPr>
            <p:spPr>
              <a:xfrm>
                <a:off x="1145375" y="4765450"/>
                <a:ext cx="25800" cy="39600"/>
              </a:xfrm>
              <a:custGeom>
                <a:rect b="b" l="l" r="r" t="t"/>
                <a:pathLst>
                  <a:path extrusionOk="0" h="1584" w="1032">
                    <a:moveTo>
                      <a:pt x="558" y="1"/>
                    </a:moveTo>
                    <a:cubicBezTo>
                      <a:pt x="181" y="1"/>
                      <a:pt x="1" y="430"/>
                      <a:pt x="1" y="552"/>
                    </a:cubicBezTo>
                    <a:cubicBezTo>
                      <a:pt x="1" y="731"/>
                      <a:pt x="908" y="1583"/>
                      <a:pt x="908" y="1583"/>
                    </a:cubicBezTo>
                    <a:lnTo>
                      <a:pt x="1032" y="195"/>
                    </a:lnTo>
                    <a:cubicBezTo>
                      <a:pt x="849" y="55"/>
                      <a:pt x="691" y="1"/>
                      <a:pt x="55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3" name="Google Shape;3773;p19"/>
              <p:cNvSpPr/>
              <p:nvPr/>
            </p:nvSpPr>
            <p:spPr>
              <a:xfrm>
                <a:off x="1116175" y="4784050"/>
                <a:ext cx="45725" cy="26750"/>
              </a:xfrm>
              <a:custGeom>
                <a:rect b="b" l="l" r="r" t="t"/>
                <a:pathLst>
                  <a:path extrusionOk="0" h="1070" w="1829">
                    <a:moveTo>
                      <a:pt x="880" y="1"/>
                    </a:moveTo>
                    <a:cubicBezTo>
                      <a:pt x="0" y="179"/>
                      <a:pt x="330" y="908"/>
                      <a:pt x="454" y="1018"/>
                    </a:cubicBezTo>
                    <a:cubicBezTo>
                      <a:pt x="499" y="1058"/>
                      <a:pt x="740" y="1069"/>
                      <a:pt x="1008" y="1069"/>
                    </a:cubicBezTo>
                    <a:cubicBezTo>
                      <a:pt x="1391" y="1069"/>
                      <a:pt x="1829" y="1045"/>
                      <a:pt x="1829" y="1045"/>
                    </a:cubicBezTo>
                    <a:lnTo>
                      <a:pt x="88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4" name="Google Shape;3774;p19"/>
              <p:cNvSpPr/>
              <p:nvPr/>
            </p:nvSpPr>
            <p:spPr>
              <a:xfrm>
                <a:off x="1113375" y="4818075"/>
                <a:ext cx="46825" cy="25475"/>
              </a:xfrm>
              <a:custGeom>
                <a:rect b="b" l="l" r="r" t="t"/>
                <a:pathLst>
                  <a:path extrusionOk="0" h="1019" w="1873">
                    <a:moveTo>
                      <a:pt x="470" y="1"/>
                    </a:moveTo>
                    <a:lnTo>
                      <a:pt x="470" y="1"/>
                    </a:lnTo>
                    <a:cubicBezTo>
                      <a:pt x="0" y="739"/>
                      <a:pt x="697" y="1018"/>
                      <a:pt x="896" y="1018"/>
                    </a:cubicBezTo>
                    <a:cubicBezTo>
                      <a:pt x="901" y="1018"/>
                      <a:pt x="906" y="1018"/>
                      <a:pt x="910" y="1018"/>
                    </a:cubicBezTo>
                    <a:cubicBezTo>
                      <a:pt x="1075" y="990"/>
                      <a:pt x="1872" y="14"/>
                      <a:pt x="1872" y="14"/>
                    </a:cubicBezTo>
                    <a:lnTo>
                      <a:pt x="47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5" name="Google Shape;3775;p19"/>
              <p:cNvSpPr/>
              <p:nvPr/>
            </p:nvSpPr>
            <p:spPr>
              <a:xfrm>
                <a:off x="1145050" y="4825650"/>
                <a:ext cx="28200" cy="39325"/>
              </a:xfrm>
              <a:custGeom>
                <a:rect b="b" l="l" r="r" t="t"/>
                <a:pathLst>
                  <a:path extrusionOk="0" h="1573" w="1128">
                    <a:moveTo>
                      <a:pt x="962" y="0"/>
                    </a:moveTo>
                    <a:lnTo>
                      <a:pt x="0" y="1017"/>
                    </a:lnTo>
                    <a:cubicBezTo>
                      <a:pt x="109" y="1447"/>
                      <a:pt x="337" y="1572"/>
                      <a:pt x="553" y="1572"/>
                    </a:cubicBezTo>
                    <a:cubicBezTo>
                      <a:pt x="771" y="1572"/>
                      <a:pt x="976" y="1444"/>
                      <a:pt x="1031" y="1375"/>
                    </a:cubicBezTo>
                    <a:cubicBezTo>
                      <a:pt x="1127" y="1237"/>
                      <a:pt x="962" y="0"/>
                      <a:pt x="962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6" name="Google Shape;3776;p19"/>
              <p:cNvSpPr/>
              <p:nvPr/>
            </p:nvSpPr>
            <p:spPr>
              <a:xfrm>
                <a:off x="1178025" y="4821525"/>
                <a:ext cx="34325" cy="33225"/>
              </a:xfrm>
              <a:custGeom>
                <a:rect b="b" l="l" r="r" t="t"/>
                <a:pathLst>
                  <a:path extrusionOk="0" h="1329" w="1373">
                    <a:moveTo>
                      <a:pt x="1" y="0"/>
                    </a:moveTo>
                    <a:lnTo>
                      <a:pt x="496" y="1306"/>
                    </a:lnTo>
                    <a:cubicBezTo>
                      <a:pt x="578" y="1321"/>
                      <a:pt x="652" y="1328"/>
                      <a:pt x="719" y="1328"/>
                    </a:cubicBezTo>
                    <a:cubicBezTo>
                      <a:pt x="1372" y="1328"/>
                      <a:pt x="1354" y="661"/>
                      <a:pt x="1279" y="536"/>
                    </a:cubicBezTo>
                    <a:cubicBezTo>
                      <a:pt x="1183" y="39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7" name="Google Shape;3777;p19"/>
              <p:cNvSpPr/>
              <p:nvPr/>
            </p:nvSpPr>
            <p:spPr>
              <a:xfrm>
                <a:off x="1176325" y="4769225"/>
                <a:ext cx="27850" cy="36850"/>
              </a:xfrm>
              <a:custGeom>
                <a:rect b="b" l="l" r="r" t="t"/>
                <a:pathLst>
                  <a:path extrusionOk="0" h="1474" w="1114">
                    <a:moveTo>
                      <a:pt x="552" y="1"/>
                    </a:moveTo>
                    <a:cubicBezTo>
                      <a:pt x="371" y="1"/>
                      <a:pt x="204" y="72"/>
                      <a:pt x="151" y="113"/>
                    </a:cubicBezTo>
                    <a:cubicBezTo>
                      <a:pt x="41" y="223"/>
                      <a:pt x="0" y="1473"/>
                      <a:pt x="0" y="1473"/>
                    </a:cubicBezTo>
                    <a:lnTo>
                      <a:pt x="1114" y="635"/>
                    </a:lnTo>
                    <a:cubicBezTo>
                      <a:pt x="1066" y="130"/>
                      <a:pt x="797" y="1"/>
                      <a:pt x="55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8" name="Google Shape;3778;p19"/>
              <p:cNvSpPr/>
              <p:nvPr/>
            </p:nvSpPr>
            <p:spPr>
              <a:xfrm>
                <a:off x="1181125" y="4791950"/>
                <a:ext cx="49850" cy="26850"/>
              </a:xfrm>
              <a:custGeom>
                <a:rect b="b" l="l" r="r" t="t"/>
                <a:pathLst>
                  <a:path extrusionOk="0" h="1074" w="1994">
                    <a:moveTo>
                      <a:pt x="1146" y="0"/>
                    </a:moveTo>
                    <a:cubicBezTo>
                      <a:pt x="944" y="0"/>
                      <a:pt x="1" y="771"/>
                      <a:pt x="1" y="771"/>
                    </a:cubicBezTo>
                    <a:lnTo>
                      <a:pt x="1375" y="1073"/>
                    </a:lnTo>
                    <a:cubicBezTo>
                      <a:pt x="1994" y="427"/>
                      <a:pt x="1320" y="15"/>
                      <a:pt x="1155" y="1"/>
                    </a:cubicBezTo>
                    <a:cubicBezTo>
                      <a:pt x="1152" y="0"/>
                      <a:pt x="1149" y="0"/>
                      <a:pt x="114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9" name="Google Shape;3779;p19"/>
              <p:cNvSpPr/>
              <p:nvPr/>
            </p:nvSpPr>
            <p:spPr>
              <a:xfrm>
                <a:off x="1113075" y="4591500"/>
                <a:ext cx="117225" cy="106425"/>
              </a:xfrm>
              <a:custGeom>
                <a:rect b="b" l="l" r="r" t="t"/>
                <a:pathLst>
                  <a:path extrusionOk="0" h="4257" w="4689">
                    <a:moveTo>
                      <a:pt x="2339" y="1"/>
                    </a:moveTo>
                    <a:cubicBezTo>
                      <a:pt x="1379" y="1"/>
                      <a:pt x="511" y="665"/>
                      <a:pt x="276" y="1640"/>
                    </a:cubicBezTo>
                    <a:cubicBezTo>
                      <a:pt x="1" y="2781"/>
                      <a:pt x="716" y="3936"/>
                      <a:pt x="1857" y="4197"/>
                    </a:cubicBezTo>
                    <a:cubicBezTo>
                      <a:pt x="2022" y="4237"/>
                      <a:pt x="2187" y="4256"/>
                      <a:pt x="2351" y="4256"/>
                    </a:cubicBezTo>
                    <a:cubicBezTo>
                      <a:pt x="3314" y="4256"/>
                      <a:pt x="4192" y="3592"/>
                      <a:pt x="4427" y="2616"/>
                    </a:cubicBezTo>
                    <a:cubicBezTo>
                      <a:pt x="4688" y="1476"/>
                      <a:pt x="3987" y="321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0" name="Google Shape;3780;p19"/>
              <p:cNvSpPr/>
              <p:nvPr/>
            </p:nvSpPr>
            <p:spPr>
              <a:xfrm>
                <a:off x="1087650" y="4585075"/>
                <a:ext cx="146775" cy="125700"/>
              </a:xfrm>
              <a:custGeom>
                <a:rect b="b" l="l" r="r" t="t"/>
                <a:pathLst>
                  <a:path extrusionOk="0" h="5028" w="5871">
                    <a:moveTo>
                      <a:pt x="3323" y="342"/>
                    </a:moveTo>
                    <a:cubicBezTo>
                      <a:pt x="4430" y="342"/>
                      <a:pt x="5495" y="1211"/>
                      <a:pt x="5485" y="2516"/>
                    </a:cubicBezTo>
                    <a:cubicBezTo>
                      <a:pt x="5499" y="3698"/>
                      <a:pt x="4537" y="4647"/>
                      <a:pt x="3355" y="4647"/>
                    </a:cubicBezTo>
                    <a:cubicBezTo>
                      <a:pt x="3349" y="4647"/>
                      <a:pt x="3343" y="4647"/>
                      <a:pt x="3338" y="4647"/>
                    </a:cubicBezTo>
                    <a:cubicBezTo>
                      <a:pt x="1425" y="4647"/>
                      <a:pt x="472" y="2333"/>
                      <a:pt x="1829" y="976"/>
                    </a:cubicBezTo>
                    <a:cubicBezTo>
                      <a:pt x="2263" y="538"/>
                      <a:pt x="2797" y="342"/>
                      <a:pt x="3323" y="342"/>
                    </a:cubicBezTo>
                    <a:close/>
                    <a:moveTo>
                      <a:pt x="3355" y="0"/>
                    </a:moveTo>
                    <a:cubicBezTo>
                      <a:pt x="1128" y="0"/>
                      <a:pt x="1" y="2709"/>
                      <a:pt x="1581" y="4289"/>
                    </a:cubicBezTo>
                    <a:cubicBezTo>
                      <a:pt x="2092" y="4800"/>
                      <a:pt x="2720" y="5028"/>
                      <a:pt x="3336" y="5028"/>
                    </a:cubicBezTo>
                    <a:cubicBezTo>
                      <a:pt x="4628" y="5028"/>
                      <a:pt x="5870" y="4024"/>
                      <a:pt x="5870" y="2516"/>
                    </a:cubicBezTo>
                    <a:cubicBezTo>
                      <a:pt x="5870" y="1128"/>
                      <a:pt x="4743" y="0"/>
                      <a:pt x="335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1" name="Google Shape;3781;p19"/>
              <p:cNvSpPr/>
              <p:nvPr/>
            </p:nvSpPr>
            <p:spPr>
              <a:xfrm>
                <a:off x="1165675" y="4641775"/>
                <a:ext cx="12050" cy="12050"/>
              </a:xfrm>
              <a:custGeom>
                <a:rect b="b" l="l" r="r" t="t"/>
                <a:pathLst>
                  <a:path extrusionOk="0" h="482" w="482">
                    <a:moveTo>
                      <a:pt x="234" y="1"/>
                    </a:moveTo>
                    <a:cubicBezTo>
                      <a:pt x="110" y="1"/>
                      <a:pt x="0" y="111"/>
                      <a:pt x="0" y="248"/>
                    </a:cubicBezTo>
                    <a:cubicBezTo>
                      <a:pt x="0" y="372"/>
                      <a:pt x="110" y="482"/>
                      <a:pt x="234" y="482"/>
                    </a:cubicBezTo>
                    <a:cubicBezTo>
                      <a:pt x="371" y="482"/>
                      <a:pt x="481" y="372"/>
                      <a:pt x="481" y="248"/>
                    </a:cubicBezTo>
                    <a:cubicBezTo>
                      <a:pt x="481" y="111"/>
                      <a:pt x="371" y="1"/>
                      <a:pt x="2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2" name="Google Shape;3782;p19"/>
              <p:cNvSpPr/>
              <p:nvPr/>
            </p:nvSpPr>
            <p:spPr>
              <a:xfrm>
                <a:off x="1148125" y="4602000"/>
                <a:ext cx="23400" cy="36025"/>
              </a:xfrm>
              <a:custGeom>
                <a:rect b="b" l="l" r="r" t="t"/>
                <a:pathLst>
                  <a:path extrusionOk="0" h="1441" w="936">
                    <a:moveTo>
                      <a:pt x="498" y="1"/>
                    </a:moveTo>
                    <a:cubicBezTo>
                      <a:pt x="158" y="1"/>
                      <a:pt x="1" y="380"/>
                      <a:pt x="1" y="492"/>
                    </a:cubicBezTo>
                    <a:cubicBezTo>
                      <a:pt x="1" y="657"/>
                      <a:pt x="826" y="1440"/>
                      <a:pt x="826" y="1440"/>
                    </a:cubicBezTo>
                    <a:lnTo>
                      <a:pt x="936" y="176"/>
                    </a:lnTo>
                    <a:cubicBezTo>
                      <a:pt x="766" y="49"/>
                      <a:pt x="620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3" name="Google Shape;3783;p19"/>
              <p:cNvSpPr/>
              <p:nvPr/>
            </p:nvSpPr>
            <p:spPr>
              <a:xfrm>
                <a:off x="1121675" y="4618750"/>
                <a:ext cx="41275" cy="24275"/>
              </a:xfrm>
              <a:custGeom>
                <a:rect b="b" l="l" r="r" t="t"/>
                <a:pathLst>
                  <a:path extrusionOk="0" h="971" w="1651">
                    <a:moveTo>
                      <a:pt x="798" y="1"/>
                    </a:moveTo>
                    <a:cubicBezTo>
                      <a:pt x="0" y="152"/>
                      <a:pt x="275" y="812"/>
                      <a:pt x="399" y="908"/>
                    </a:cubicBezTo>
                    <a:cubicBezTo>
                      <a:pt x="454" y="957"/>
                      <a:pt x="707" y="970"/>
                      <a:pt x="972" y="970"/>
                    </a:cubicBezTo>
                    <a:cubicBezTo>
                      <a:pt x="1302" y="970"/>
                      <a:pt x="1650" y="949"/>
                      <a:pt x="1650" y="949"/>
                    </a:cubicBezTo>
                    <a:lnTo>
                      <a:pt x="79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4" name="Google Shape;3784;p19"/>
              <p:cNvSpPr/>
              <p:nvPr/>
            </p:nvSpPr>
            <p:spPr>
              <a:xfrm>
                <a:off x="1119200" y="4649675"/>
                <a:ext cx="42025" cy="22725"/>
              </a:xfrm>
              <a:custGeom>
                <a:rect b="b" l="l" r="r" t="t"/>
                <a:pathLst>
                  <a:path extrusionOk="0" h="909" w="1681">
                    <a:moveTo>
                      <a:pt x="416" y="1"/>
                    </a:moveTo>
                    <a:cubicBezTo>
                      <a:pt x="1" y="657"/>
                      <a:pt x="616" y="909"/>
                      <a:pt x="800" y="909"/>
                    </a:cubicBezTo>
                    <a:cubicBezTo>
                      <a:pt x="805" y="909"/>
                      <a:pt x="810" y="908"/>
                      <a:pt x="814" y="908"/>
                    </a:cubicBezTo>
                    <a:cubicBezTo>
                      <a:pt x="965" y="894"/>
                      <a:pt x="1680" y="15"/>
                      <a:pt x="1680" y="1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5" name="Google Shape;3785;p19"/>
              <p:cNvSpPr/>
              <p:nvPr/>
            </p:nvSpPr>
            <p:spPr>
              <a:xfrm>
                <a:off x="1147450" y="4656550"/>
                <a:ext cx="25800" cy="35475"/>
              </a:xfrm>
              <a:custGeom>
                <a:rect b="b" l="l" r="r" t="t"/>
                <a:pathLst>
                  <a:path extrusionOk="0" h="1419" w="1032">
                    <a:moveTo>
                      <a:pt x="880" y="1"/>
                    </a:moveTo>
                    <a:lnTo>
                      <a:pt x="0" y="908"/>
                    </a:lnTo>
                    <a:cubicBezTo>
                      <a:pt x="103" y="1304"/>
                      <a:pt x="317" y="1418"/>
                      <a:pt x="517" y="1418"/>
                    </a:cubicBezTo>
                    <a:cubicBezTo>
                      <a:pt x="719" y="1418"/>
                      <a:pt x="907" y="1300"/>
                      <a:pt x="949" y="1238"/>
                    </a:cubicBezTo>
                    <a:cubicBezTo>
                      <a:pt x="1031" y="1114"/>
                      <a:pt x="880" y="1"/>
                      <a:pt x="88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6" name="Google Shape;3786;p19"/>
              <p:cNvSpPr/>
              <p:nvPr/>
            </p:nvSpPr>
            <p:spPr>
              <a:xfrm>
                <a:off x="1177700" y="4652775"/>
                <a:ext cx="31275" cy="30075"/>
              </a:xfrm>
              <a:custGeom>
                <a:rect b="b" l="l" r="r" t="t"/>
                <a:pathLst>
                  <a:path extrusionOk="0" h="1203" w="1251">
                    <a:moveTo>
                      <a:pt x="0" y="1"/>
                    </a:moveTo>
                    <a:lnTo>
                      <a:pt x="440" y="1183"/>
                    </a:lnTo>
                    <a:cubicBezTo>
                      <a:pt x="514" y="1197"/>
                      <a:pt x="582" y="1203"/>
                      <a:pt x="643" y="1203"/>
                    </a:cubicBezTo>
                    <a:cubicBezTo>
                      <a:pt x="1250" y="1203"/>
                      <a:pt x="1243" y="582"/>
                      <a:pt x="1169" y="482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7" name="Google Shape;3787;p19"/>
              <p:cNvSpPr/>
              <p:nvPr/>
            </p:nvSpPr>
            <p:spPr>
              <a:xfrm>
                <a:off x="1176325" y="4604850"/>
                <a:ext cx="25450" cy="33525"/>
              </a:xfrm>
              <a:custGeom>
                <a:rect b="b" l="l" r="r" t="t"/>
                <a:pathLst>
                  <a:path extrusionOk="0" h="1341" w="1018">
                    <a:moveTo>
                      <a:pt x="498" y="1"/>
                    </a:moveTo>
                    <a:cubicBezTo>
                      <a:pt x="337" y="1"/>
                      <a:pt x="189" y="63"/>
                      <a:pt x="138" y="103"/>
                    </a:cubicBezTo>
                    <a:cubicBezTo>
                      <a:pt x="14" y="213"/>
                      <a:pt x="0" y="1340"/>
                      <a:pt x="0" y="1340"/>
                    </a:cubicBezTo>
                    <a:lnTo>
                      <a:pt x="1017" y="584"/>
                    </a:lnTo>
                    <a:cubicBezTo>
                      <a:pt x="969" y="120"/>
                      <a:pt x="722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8" name="Google Shape;3788;p19"/>
              <p:cNvSpPr/>
              <p:nvPr/>
            </p:nvSpPr>
            <p:spPr>
              <a:xfrm>
                <a:off x="1180775" y="4625625"/>
                <a:ext cx="45050" cy="24425"/>
              </a:xfrm>
              <a:custGeom>
                <a:rect b="b" l="l" r="r" t="t"/>
                <a:pathLst>
                  <a:path extrusionOk="0" h="977" w="1802">
                    <a:moveTo>
                      <a:pt x="1027" y="0"/>
                    </a:moveTo>
                    <a:cubicBezTo>
                      <a:pt x="850" y="0"/>
                      <a:pt x="1" y="702"/>
                      <a:pt x="1" y="702"/>
                    </a:cubicBezTo>
                    <a:lnTo>
                      <a:pt x="1238" y="977"/>
                    </a:lnTo>
                    <a:cubicBezTo>
                      <a:pt x="1802" y="399"/>
                      <a:pt x="1183" y="14"/>
                      <a:pt x="1032" y="1"/>
                    </a:cubicBezTo>
                    <a:cubicBezTo>
                      <a:pt x="1030" y="0"/>
                      <a:pt x="1029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9" name="Google Shape;3789;p19"/>
              <p:cNvSpPr/>
              <p:nvPr/>
            </p:nvSpPr>
            <p:spPr>
              <a:xfrm>
                <a:off x="832300" y="4239000"/>
                <a:ext cx="385275" cy="119300"/>
              </a:xfrm>
              <a:custGeom>
                <a:rect b="b" l="l" r="r" t="t"/>
                <a:pathLst>
                  <a:path extrusionOk="0" h="4772" w="15411">
                    <a:moveTo>
                      <a:pt x="13761" y="853"/>
                    </a:moveTo>
                    <a:cubicBezTo>
                      <a:pt x="14215" y="880"/>
                      <a:pt x="14517" y="1128"/>
                      <a:pt x="14517" y="1595"/>
                    </a:cubicBezTo>
                    <a:cubicBezTo>
                      <a:pt x="14517" y="2063"/>
                      <a:pt x="14531" y="2695"/>
                      <a:pt x="14517" y="3245"/>
                    </a:cubicBezTo>
                    <a:cubicBezTo>
                      <a:pt x="14503" y="3616"/>
                      <a:pt x="14215" y="3905"/>
                      <a:pt x="13844" y="3918"/>
                    </a:cubicBezTo>
                    <a:lnTo>
                      <a:pt x="3657" y="3918"/>
                    </a:lnTo>
                    <a:cubicBezTo>
                      <a:pt x="3190" y="3918"/>
                      <a:pt x="2723" y="3925"/>
                      <a:pt x="2259" y="3925"/>
                    </a:cubicBezTo>
                    <a:cubicBezTo>
                      <a:pt x="2028" y="3925"/>
                      <a:pt x="1797" y="3923"/>
                      <a:pt x="1568" y="3918"/>
                    </a:cubicBezTo>
                    <a:cubicBezTo>
                      <a:pt x="1557" y="3919"/>
                      <a:pt x="1547" y="3919"/>
                      <a:pt x="1536" y="3919"/>
                    </a:cubicBezTo>
                    <a:cubicBezTo>
                      <a:pt x="1273" y="3919"/>
                      <a:pt x="1028" y="3758"/>
                      <a:pt x="922" y="3520"/>
                    </a:cubicBezTo>
                    <a:cubicBezTo>
                      <a:pt x="853" y="3286"/>
                      <a:pt x="839" y="3052"/>
                      <a:pt x="853" y="2819"/>
                    </a:cubicBezTo>
                    <a:lnTo>
                      <a:pt x="853" y="1774"/>
                    </a:lnTo>
                    <a:cubicBezTo>
                      <a:pt x="853" y="1513"/>
                      <a:pt x="853" y="1293"/>
                      <a:pt x="1046" y="1087"/>
                    </a:cubicBezTo>
                    <a:cubicBezTo>
                      <a:pt x="1238" y="880"/>
                      <a:pt x="1540" y="853"/>
                      <a:pt x="1843" y="853"/>
                    </a:cubicBezTo>
                    <a:close/>
                    <a:moveTo>
                      <a:pt x="1582" y="1"/>
                    </a:moveTo>
                    <a:cubicBezTo>
                      <a:pt x="716" y="1"/>
                      <a:pt x="1" y="688"/>
                      <a:pt x="1" y="1568"/>
                    </a:cubicBezTo>
                    <a:lnTo>
                      <a:pt x="1" y="3245"/>
                    </a:lnTo>
                    <a:cubicBezTo>
                      <a:pt x="28" y="4102"/>
                      <a:pt x="715" y="4771"/>
                      <a:pt x="1569" y="4771"/>
                    </a:cubicBezTo>
                    <a:cubicBezTo>
                      <a:pt x="1578" y="4771"/>
                      <a:pt x="1587" y="4771"/>
                      <a:pt x="1595" y="4771"/>
                    </a:cubicBezTo>
                    <a:lnTo>
                      <a:pt x="13793" y="4771"/>
                    </a:lnTo>
                    <a:cubicBezTo>
                      <a:pt x="13802" y="4771"/>
                      <a:pt x="13810" y="4771"/>
                      <a:pt x="13818" y="4771"/>
                    </a:cubicBezTo>
                    <a:cubicBezTo>
                      <a:pt x="13827" y="4771"/>
                      <a:pt x="13835" y="4771"/>
                      <a:pt x="13844" y="4771"/>
                    </a:cubicBezTo>
                    <a:cubicBezTo>
                      <a:pt x="14462" y="4771"/>
                      <a:pt x="15012" y="4413"/>
                      <a:pt x="15260" y="3850"/>
                    </a:cubicBezTo>
                    <a:cubicBezTo>
                      <a:pt x="15397" y="3534"/>
                      <a:pt x="15383" y="3217"/>
                      <a:pt x="15383" y="2874"/>
                    </a:cubicBezTo>
                    <a:lnTo>
                      <a:pt x="15383" y="1788"/>
                    </a:lnTo>
                    <a:cubicBezTo>
                      <a:pt x="15411" y="1417"/>
                      <a:pt x="15328" y="1059"/>
                      <a:pt x="15150" y="743"/>
                    </a:cubicBezTo>
                    <a:cubicBezTo>
                      <a:pt x="14820" y="207"/>
                      <a:pt x="14256" y="1"/>
                      <a:pt x="1367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0" name="Google Shape;3790;p19"/>
              <p:cNvSpPr/>
              <p:nvPr/>
            </p:nvSpPr>
            <p:spPr>
              <a:xfrm>
                <a:off x="778700" y="4341700"/>
                <a:ext cx="489750" cy="575025"/>
              </a:xfrm>
              <a:custGeom>
                <a:rect b="b" l="l" r="r" t="t"/>
                <a:pathLst>
                  <a:path extrusionOk="0" h="23001" w="19590">
                    <a:moveTo>
                      <a:pt x="3501" y="845"/>
                    </a:moveTo>
                    <a:cubicBezTo>
                      <a:pt x="3763" y="845"/>
                      <a:pt x="4024" y="855"/>
                      <a:pt x="4276" y="855"/>
                    </a:cubicBezTo>
                    <a:lnTo>
                      <a:pt x="16441" y="855"/>
                    </a:lnTo>
                    <a:cubicBezTo>
                      <a:pt x="16482" y="853"/>
                      <a:pt x="16523" y="852"/>
                      <a:pt x="16563" y="852"/>
                    </a:cubicBezTo>
                    <a:cubicBezTo>
                      <a:pt x="17003" y="852"/>
                      <a:pt x="17438" y="986"/>
                      <a:pt x="17816" y="1213"/>
                    </a:cubicBezTo>
                    <a:cubicBezTo>
                      <a:pt x="18393" y="1611"/>
                      <a:pt x="18737" y="2285"/>
                      <a:pt x="18723" y="2986"/>
                    </a:cubicBezTo>
                    <a:lnTo>
                      <a:pt x="18723" y="19702"/>
                    </a:lnTo>
                    <a:cubicBezTo>
                      <a:pt x="18737" y="19935"/>
                      <a:pt x="18723" y="20155"/>
                      <a:pt x="18709" y="20375"/>
                    </a:cubicBezTo>
                    <a:cubicBezTo>
                      <a:pt x="18544" y="21379"/>
                      <a:pt x="17678" y="22135"/>
                      <a:pt x="16661" y="22149"/>
                    </a:cubicBezTo>
                    <a:lnTo>
                      <a:pt x="3038" y="22149"/>
                    </a:lnTo>
                    <a:cubicBezTo>
                      <a:pt x="2104" y="22149"/>
                      <a:pt x="1293" y="21544"/>
                      <a:pt x="1031" y="20650"/>
                    </a:cubicBezTo>
                    <a:cubicBezTo>
                      <a:pt x="963" y="20362"/>
                      <a:pt x="935" y="20073"/>
                      <a:pt x="963" y="19770"/>
                    </a:cubicBezTo>
                    <a:lnTo>
                      <a:pt x="963" y="3027"/>
                    </a:lnTo>
                    <a:cubicBezTo>
                      <a:pt x="935" y="2381"/>
                      <a:pt x="1196" y="1776"/>
                      <a:pt x="1677" y="1350"/>
                    </a:cubicBezTo>
                    <a:cubicBezTo>
                      <a:pt x="2188" y="908"/>
                      <a:pt x="2846" y="845"/>
                      <a:pt x="3501" y="845"/>
                    </a:cubicBezTo>
                    <a:close/>
                    <a:moveTo>
                      <a:pt x="3054" y="0"/>
                    </a:moveTo>
                    <a:cubicBezTo>
                      <a:pt x="2409" y="0"/>
                      <a:pt x="1782" y="206"/>
                      <a:pt x="1265" y="594"/>
                    </a:cubicBezTo>
                    <a:cubicBezTo>
                      <a:pt x="523" y="1158"/>
                      <a:pt x="97" y="2037"/>
                      <a:pt x="97" y="2972"/>
                    </a:cubicBezTo>
                    <a:cubicBezTo>
                      <a:pt x="83" y="3701"/>
                      <a:pt x="97" y="4429"/>
                      <a:pt x="97" y="5158"/>
                    </a:cubicBezTo>
                    <a:lnTo>
                      <a:pt x="97" y="18671"/>
                    </a:lnTo>
                    <a:cubicBezTo>
                      <a:pt x="97" y="19413"/>
                      <a:pt x="0" y="20252"/>
                      <a:pt x="234" y="20966"/>
                    </a:cubicBezTo>
                    <a:cubicBezTo>
                      <a:pt x="619" y="22162"/>
                      <a:pt x="1732" y="22987"/>
                      <a:pt x="2997" y="23001"/>
                    </a:cubicBezTo>
                    <a:lnTo>
                      <a:pt x="16661" y="23001"/>
                    </a:lnTo>
                    <a:cubicBezTo>
                      <a:pt x="16666" y="23001"/>
                      <a:pt x="16671" y="23001"/>
                      <a:pt x="16675" y="23001"/>
                    </a:cubicBezTo>
                    <a:lnTo>
                      <a:pt x="16675" y="23001"/>
                    </a:lnTo>
                    <a:cubicBezTo>
                      <a:pt x="17920" y="22981"/>
                      <a:pt x="19027" y="22172"/>
                      <a:pt x="19452" y="20994"/>
                    </a:cubicBezTo>
                    <a:cubicBezTo>
                      <a:pt x="19548" y="20609"/>
                      <a:pt x="19589" y="20210"/>
                      <a:pt x="19589" y="19812"/>
                    </a:cubicBezTo>
                    <a:lnTo>
                      <a:pt x="19589" y="2972"/>
                    </a:lnTo>
                    <a:cubicBezTo>
                      <a:pt x="19589" y="2051"/>
                      <a:pt x="19177" y="1185"/>
                      <a:pt x="18448" y="635"/>
                    </a:cubicBezTo>
                    <a:cubicBezTo>
                      <a:pt x="17929" y="220"/>
                      <a:pt x="17287" y="1"/>
                      <a:pt x="16627" y="1"/>
                    </a:cubicBezTo>
                    <a:cubicBezTo>
                      <a:pt x="16588" y="1"/>
                      <a:pt x="16549" y="1"/>
                      <a:pt x="16510" y="3"/>
                    </a:cubicBezTo>
                    <a:lnTo>
                      <a:pt x="3176" y="3"/>
                    </a:lnTo>
                    <a:cubicBezTo>
                      <a:pt x="3135" y="1"/>
                      <a:pt x="3095" y="0"/>
                      <a:pt x="3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1" name="Google Shape;3791;p19"/>
              <p:cNvSpPr/>
              <p:nvPr/>
            </p:nvSpPr>
            <p:spPr>
              <a:xfrm>
                <a:off x="1253650" y="4415650"/>
                <a:ext cx="142975" cy="351250"/>
              </a:xfrm>
              <a:custGeom>
                <a:rect b="b" l="l" r="r" t="t"/>
                <a:pathLst>
                  <a:path extrusionOk="0" h="14050" w="5719">
                    <a:moveTo>
                      <a:pt x="0" y="0"/>
                    </a:moveTo>
                    <a:cubicBezTo>
                      <a:pt x="83" y="454"/>
                      <a:pt x="138" y="935"/>
                      <a:pt x="151" y="1403"/>
                    </a:cubicBezTo>
                    <a:lnTo>
                      <a:pt x="811" y="1403"/>
                    </a:lnTo>
                    <a:cubicBezTo>
                      <a:pt x="1123" y="1403"/>
                      <a:pt x="1422" y="1396"/>
                      <a:pt x="1726" y="1396"/>
                    </a:cubicBezTo>
                    <a:cubicBezTo>
                      <a:pt x="1877" y="1396"/>
                      <a:pt x="2030" y="1398"/>
                      <a:pt x="2186" y="1403"/>
                    </a:cubicBezTo>
                    <a:lnTo>
                      <a:pt x="2516" y="1403"/>
                    </a:lnTo>
                    <a:lnTo>
                      <a:pt x="2694" y="1444"/>
                    </a:lnTo>
                    <a:lnTo>
                      <a:pt x="2997" y="1540"/>
                    </a:lnTo>
                    <a:lnTo>
                      <a:pt x="3011" y="1540"/>
                    </a:lnTo>
                    <a:lnTo>
                      <a:pt x="3217" y="1650"/>
                    </a:lnTo>
                    <a:lnTo>
                      <a:pt x="3464" y="1815"/>
                    </a:lnTo>
                    <a:lnTo>
                      <a:pt x="3602" y="1939"/>
                    </a:lnTo>
                    <a:cubicBezTo>
                      <a:pt x="3684" y="2007"/>
                      <a:pt x="3767" y="2076"/>
                      <a:pt x="3835" y="2159"/>
                    </a:cubicBezTo>
                    <a:lnTo>
                      <a:pt x="3849" y="2159"/>
                    </a:lnTo>
                    <a:lnTo>
                      <a:pt x="3973" y="2351"/>
                    </a:lnTo>
                    <a:lnTo>
                      <a:pt x="4124" y="2612"/>
                    </a:lnTo>
                    <a:cubicBezTo>
                      <a:pt x="4124" y="2626"/>
                      <a:pt x="4124" y="2640"/>
                      <a:pt x="4138" y="2640"/>
                    </a:cubicBezTo>
                    <a:lnTo>
                      <a:pt x="4193" y="2791"/>
                    </a:lnTo>
                    <a:cubicBezTo>
                      <a:pt x="4220" y="2887"/>
                      <a:pt x="4248" y="2983"/>
                      <a:pt x="4262" y="3093"/>
                    </a:cubicBezTo>
                    <a:cubicBezTo>
                      <a:pt x="4275" y="3107"/>
                      <a:pt x="4275" y="3148"/>
                      <a:pt x="4275" y="3176"/>
                    </a:cubicBezTo>
                    <a:cubicBezTo>
                      <a:pt x="4275" y="3172"/>
                      <a:pt x="4276" y="3170"/>
                      <a:pt x="4276" y="3170"/>
                    </a:cubicBezTo>
                    <a:cubicBezTo>
                      <a:pt x="4280" y="3170"/>
                      <a:pt x="4303" y="3328"/>
                      <a:pt x="4303" y="3341"/>
                    </a:cubicBezTo>
                    <a:lnTo>
                      <a:pt x="4303" y="9925"/>
                    </a:lnTo>
                    <a:cubicBezTo>
                      <a:pt x="4303" y="10173"/>
                      <a:pt x="4317" y="10407"/>
                      <a:pt x="4303" y="10626"/>
                    </a:cubicBezTo>
                    <a:cubicBezTo>
                      <a:pt x="4303" y="10681"/>
                      <a:pt x="4289" y="10736"/>
                      <a:pt x="4275" y="10791"/>
                    </a:cubicBezTo>
                    <a:lnTo>
                      <a:pt x="4275" y="10860"/>
                    </a:lnTo>
                    <a:cubicBezTo>
                      <a:pt x="4262" y="10956"/>
                      <a:pt x="4234" y="11066"/>
                      <a:pt x="4193" y="11163"/>
                    </a:cubicBezTo>
                    <a:lnTo>
                      <a:pt x="4138" y="11314"/>
                    </a:lnTo>
                    <a:lnTo>
                      <a:pt x="4124" y="11314"/>
                    </a:lnTo>
                    <a:cubicBezTo>
                      <a:pt x="4097" y="11410"/>
                      <a:pt x="4014" y="11506"/>
                      <a:pt x="3973" y="11616"/>
                    </a:cubicBezTo>
                    <a:lnTo>
                      <a:pt x="3863" y="11767"/>
                    </a:lnTo>
                    <a:lnTo>
                      <a:pt x="3849" y="11767"/>
                    </a:lnTo>
                    <a:lnTo>
                      <a:pt x="3643" y="11987"/>
                    </a:lnTo>
                    <a:lnTo>
                      <a:pt x="3519" y="12097"/>
                    </a:lnTo>
                    <a:cubicBezTo>
                      <a:pt x="3519" y="12097"/>
                      <a:pt x="3519" y="12111"/>
                      <a:pt x="3505" y="12111"/>
                    </a:cubicBezTo>
                    <a:lnTo>
                      <a:pt x="3217" y="12276"/>
                    </a:lnTo>
                    <a:lnTo>
                      <a:pt x="3024" y="12386"/>
                    </a:lnTo>
                    <a:lnTo>
                      <a:pt x="2736" y="12482"/>
                    </a:lnTo>
                    <a:lnTo>
                      <a:pt x="2571" y="12523"/>
                    </a:lnTo>
                    <a:lnTo>
                      <a:pt x="151" y="12523"/>
                    </a:lnTo>
                    <a:lnTo>
                      <a:pt x="151" y="14049"/>
                    </a:lnTo>
                    <a:lnTo>
                      <a:pt x="2186" y="14049"/>
                    </a:lnTo>
                    <a:cubicBezTo>
                      <a:pt x="4138" y="14022"/>
                      <a:pt x="5705" y="12427"/>
                      <a:pt x="5705" y="10475"/>
                    </a:cubicBezTo>
                    <a:lnTo>
                      <a:pt x="5705" y="4014"/>
                    </a:lnTo>
                    <a:cubicBezTo>
                      <a:pt x="5719" y="3657"/>
                      <a:pt x="5691" y="3300"/>
                      <a:pt x="5650" y="2956"/>
                    </a:cubicBezTo>
                    <a:cubicBezTo>
                      <a:pt x="5485" y="1897"/>
                      <a:pt x="4839" y="976"/>
                      <a:pt x="3918" y="454"/>
                    </a:cubicBezTo>
                    <a:cubicBezTo>
                      <a:pt x="3258" y="83"/>
                      <a:pt x="2543" y="0"/>
                      <a:pt x="1801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2" name="Google Shape;3792;p19"/>
              <p:cNvSpPr/>
              <p:nvPr/>
            </p:nvSpPr>
            <p:spPr>
              <a:xfrm>
                <a:off x="1066350" y="4834925"/>
                <a:ext cx="34375" cy="46075"/>
              </a:xfrm>
              <a:custGeom>
                <a:rect b="b" l="l" r="r" t="t"/>
                <a:pathLst>
                  <a:path extrusionOk="0" fill="none" h="1843" w="1375">
                    <a:moveTo>
                      <a:pt x="1375" y="921"/>
                    </a:moveTo>
                    <a:cubicBezTo>
                      <a:pt x="1375" y="1842"/>
                      <a:pt x="0" y="1842"/>
                      <a:pt x="0" y="921"/>
                    </a:cubicBezTo>
                    <a:cubicBezTo>
                      <a:pt x="0" y="0"/>
                      <a:pt x="1375" y="0"/>
                      <a:pt x="1375" y="921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3" name="Google Shape;3793;p19"/>
              <p:cNvSpPr/>
              <p:nvPr/>
            </p:nvSpPr>
            <p:spPr>
              <a:xfrm>
                <a:off x="967700" y="4852800"/>
                <a:ext cx="17900" cy="17875"/>
              </a:xfrm>
              <a:custGeom>
                <a:rect b="b" l="l" r="r" t="t"/>
                <a:pathLst>
                  <a:path extrusionOk="0" fill="none" h="715" w="716">
                    <a:moveTo>
                      <a:pt x="716" y="357"/>
                    </a:moveTo>
                    <a:cubicBezTo>
                      <a:pt x="716" y="564"/>
                      <a:pt x="551" y="715"/>
                      <a:pt x="358" y="701"/>
                    </a:cubicBezTo>
                    <a:cubicBezTo>
                      <a:pt x="166" y="701"/>
                      <a:pt x="15" y="550"/>
                      <a:pt x="15" y="357"/>
                    </a:cubicBezTo>
                    <a:cubicBezTo>
                      <a:pt x="1" y="165"/>
                      <a:pt x="152" y="0"/>
                      <a:pt x="358" y="0"/>
                    </a:cubicBezTo>
                    <a:cubicBezTo>
                      <a:pt x="551" y="0"/>
                      <a:pt x="716" y="165"/>
                      <a:pt x="716" y="35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4" name="Google Shape;3794;p19"/>
              <p:cNvSpPr/>
              <p:nvPr/>
            </p:nvSpPr>
            <p:spPr>
              <a:xfrm>
                <a:off x="1133700" y="4426300"/>
                <a:ext cx="50550" cy="50550"/>
              </a:xfrm>
              <a:custGeom>
                <a:rect b="b" l="l" r="r" t="t"/>
                <a:pathLst>
                  <a:path extrusionOk="0" fill="none" h="2022" w="2022">
                    <a:moveTo>
                      <a:pt x="2021" y="880"/>
                    </a:moveTo>
                    <a:cubicBezTo>
                      <a:pt x="2021" y="1636"/>
                      <a:pt x="1087" y="2021"/>
                      <a:pt x="550" y="1485"/>
                    </a:cubicBezTo>
                    <a:cubicBezTo>
                      <a:pt x="1" y="935"/>
                      <a:pt x="385" y="14"/>
                      <a:pt x="1155" y="14"/>
                    </a:cubicBezTo>
                    <a:cubicBezTo>
                      <a:pt x="1636" y="1"/>
                      <a:pt x="2021" y="399"/>
                      <a:pt x="2021" y="880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5" name="Google Shape;3795;p19"/>
              <p:cNvSpPr/>
              <p:nvPr/>
            </p:nvSpPr>
            <p:spPr>
              <a:xfrm>
                <a:off x="1207925" y="4560675"/>
                <a:ext cx="33700" cy="33700"/>
              </a:xfrm>
              <a:custGeom>
                <a:rect b="b" l="l" r="r" t="t"/>
                <a:pathLst>
                  <a:path extrusionOk="0" fill="none" h="1348" w="1348">
                    <a:moveTo>
                      <a:pt x="1348" y="674"/>
                    </a:moveTo>
                    <a:cubicBezTo>
                      <a:pt x="1348" y="1045"/>
                      <a:pt x="1046" y="1348"/>
                      <a:pt x="674" y="1348"/>
                    </a:cubicBezTo>
                    <a:cubicBezTo>
                      <a:pt x="303" y="1348"/>
                      <a:pt x="1" y="1045"/>
                      <a:pt x="1" y="674"/>
                    </a:cubicBezTo>
                    <a:cubicBezTo>
                      <a:pt x="1" y="303"/>
                      <a:pt x="303" y="0"/>
                      <a:pt x="674" y="0"/>
                    </a:cubicBezTo>
                    <a:cubicBezTo>
                      <a:pt x="1046" y="0"/>
                      <a:pt x="1348" y="303"/>
                      <a:pt x="1348" y="674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6" name="Google Shape;3796;p19"/>
              <p:cNvSpPr/>
              <p:nvPr/>
            </p:nvSpPr>
            <p:spPr>
              <a:xfrm>
                <a:off x="814775" y="4613950"/>
                <a:ext cx="23050" cy="23050"/>
              </a:xfrm>
              <a:custGeom>
                <a:rect b="b" l="l" r="r" t="t"/>
                <a:pathLst>
                  <a:path extrusionOk="0" fill="none" h="922" w="922">
                    <a:moveTo>
                      <a:pt x="922" y="399"/>
                    </a:moveTo>
                    <a:cubicBezTo>
                      <a:pt x="922" y="742"/>
                      <a:pt x="496" y="921"/>
                      <a:pt x="248" y="674"/>
                    </a:cubicBezTo>
                    <a:cubicBezTo>
                      <a:pt x="1" y="426"/>
                      <a:pt x="179" y="0"/>
                      <a:pt x="523" y="0"/>
                    </a:cubicBezTo>
                    <a:cubicBezTo>
                      <a:pt x="743" y="0"/>
                      <a:pt x="922" y="179"/>
                      <a:pt x="922" y="399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7" name="Google Shape;3797;p19"/>
              <p:cNvSpPr/>
              <p:nvPr/>
            </p:nvSpPr>
            <p:spPr>
              <a:xfrm>
                <a:off x="814100" y="4774775"/>
                <a:ext cx="37125" cy="37150"/>
              </a:xfrm>
              <a:custGeom>
                <a:rect b="b" l="l" r="r" t="t"/>
                <a:pathLst>
                  <a:path extrusionOk="0" fill="none" h="1486" w="1485">
                    <a:moveTo>
                      <a:pt x="1444" y="715"/>
                    </a:moveTo>
                    <a:cubicBezTo>
                      <a:pt x="1402" y="1265"/>
                      <a:pt x="715" y="1485"/>
                      <a:pt x="358" y="1059"/>
                    </a:cubicBezTo>
                    <a:cubicBezTo>
                      <a:pt x="0" y="647"/>
                      <a:pt x="330" y="1"/>
                      <a:pt x="880" y="42"/>
                    </a:cubicBezTo>
                    <a:cubicBezTo>
                      <a:pt x="1224" y="69"/>
                      <a:pt x="1485" y="372"/>
                      <a:pt x="1444" y="715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8" name="Google Shape;3798;p19"/>
              <p:cNvSpPr/>
              <p:nvPr/>
            </p:nvSpPr>
            <p:spPr>
              <a:xfrm>
                <a:off x="865650" y="4468925"/>
                <a:ext cx="52250" cy="52600"/>
              </a:xfrm>
              <a:custGeom>
                <a:rect b="b" l="l" r="r" t="t"/>
                <a:pathLst>
                  <a:path extrusionOk="0" fill="none" h="2104" w="2090">
                    <a:moveTo>
                      <a:pt x="2076" y="907"/>
                    </a:moveTo>
                    <a:cubicBezTo>
                      <a:pt x="2076" y="1705"/>
                      <a:pt x="1114" y="2103"/>
                      <a:pt x="564" y="1540"/>
                    </a:cubicBezTo>
                    <a:cubicBezTo>
                      <a:pt x="0" y="976"/>
                      <a:pt x="399" y="14"/>
                      <a:pt x="1196" y="14"/>
                    </a:cubicBezTo>
                    <a:cubicBezTo>
                      <a:pt x="1691" y="0"/>
                      <a:pt x="2090" y="412"/>
                      <a:pt x="2076" y="90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9" name="Google Shape;3799;p19"/>
              <p:cNvSpPr/>
              <p:nvPr/>
            </p:nvSpPr>
            <p:spPr>
              <a:xfrm>
                <a:off x="1111375" y="4684050"/>
                <a:ext cx="35400" cy="35075"/>
              </a:xfrm>
              <a:custGeom>
                <a:rect b="b" l="l" r="r" t="t"/>
                <a:pathLst>
                  <a:path extrusionOk="0" fill="none" h="1403" w="1416">
                    <a:moveTo>
                      <a:pt x="1416" y="702"/>
                    </a:moveTo>
                    <a:cubicBezTo>
                      <a:pt x="1416" y="1086"/>
                      <a:pt x="1100" y="1403"/>
                      <a:pt x="701" y="1403"/>
                    </a:cubicBezTo>
                    <a:cubicBezTo>
                      <a:pt x="316" y="1403"/>
                      <a:pt x="0" y="1086"/>
                      <a:pt x="0" y="702"/>
                    </a:cubicBezTo>
                    <a:cubicBezTo>
                      <a:pt x="0" y="317"/>
                      <a:pt x="316" y="0"/>
                      <a:pt x="701" y="0"/>
                    </a:cubicBezTo>
                    <a:cubicBezTo>
                      <a:pt x="1100" y="0"/>
                      <a:pt x="1416" y="317"/>
                      <a:pt x="1416" y="70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0" name="Google Shape;3800;p19"/>
              <p:cNvSpPr/>
              <p:nvPr/>
            </p:nvSpPr>
            <p:spPr>
              <a:xfrm>
                <a:off x="1074250" y="4785075"/>
                <a:ext cx="22700" cy="22375"/>
              </a:xfrm>
              <a:custGeom>
                <a:rect b="b" l="l" r="r" t="t"/>
                <a:pathLst>
                  <a:path extrusionOk="0" fill="none" h="895" w="908">
                    <a:moveTo>
                      <a:pt x="894" y="372"/>
                    </a:moveTo>
                    <a:cubicBezTo>
                      <a:pt x="908" y="716"/>
                      <a:pt x="482" y="894"/>
                      <a:pt x="248" y="661"/>
                    </a:cubicBezTo>
                    <a:cubicBezTo>
                      <a:pt x="0" y="413"/>
                      <a:pt x="179" y="1"/>
                      <a:pt x="523" y="15"/>
                    </a:cubicBezTo>
                    <a:cubicBezTo>
                      <a:pt x="715" y="15"/>
                      <a:pt x="880" y="180"/>
                      <a:pt x="894" y="37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1" name="Google Shape;3801;p19"/>
              <p:cNvSpPr/>
              <p:nvPr/>
            </p:nvSpPr>
            <p:spPr>
              <a:xfrm>
                <a:off x="1214125" y="4724250"/>
                <a:ext cx="13425" cy="13425"/>
              </a:xfrm>
              <a:custGeom>
                <a:rect b="b" l="l" r="r" t="t"/>
                <a:pathLst>
                  <a:path extrusionOk="0" fill="none" h="537" w="537">
                    <a:moveTo>
                      <a:pt x="536" y="262"/>
                    </a:moveTo>
                    <a:cubicBezTo>
                      <a:pt x="536" y="413"/>
                      <a:pt x="413" y="537"/>
                      <a:pt x="261" y="537"/>
                    </a:cubicBezTo>
                    <a:cubicBezTo>
                      <a:pt x="110" y="523"/>
                      <a:pt x="0" y="413"/>
                      <a:pt x="0" y="262"/>
                    </a:cubicBezTo>
                    <a:cubicBezTo>
                      <a:pt x="0" y="125"/>
                      <a:pt x="110" y="1"/>
                      <a:pt x="261" y="1"/>
                    </a:cubicBezTo>
                    <a:cubicBezTo>
                      <a:pt x="399" y="1"/>
                      <a:pt x="523" y="111"/>
                      <a:pt x="536" y="26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2" name="Google Shape;3802;p19"/>
              <p:cNvSpPr/>
              <p:nvPr/>
            </p:nvSpPr>
            <p:spPr>
              <a:xfrm>
                <a:off x="987275" y="4796725"/>
                <a:ext cx="110025" cy="78700"/>
              </a:xfrm>
              <a:custGeom>
                <a:rect b="b" l="l" r="r" t="t"/>
                <a:pathLst>
                  <a:path extrusionOk="0" h="3148" w="4401">
                    <a:moveTo>
                      <a:pt x="1338" y="1"/>
                    </a:moveTo>
                    <a:cubicBezTo>
                      <a:pt x="629" y="1"/>
                      <a:pt x="1" y="299"/>
                      <a:pt x="538" y="1569"/>
                    </a:cubicBezTo>
                    <a:cubicBezTo>
                      <a:pt x="1113" y="2941"/>
                      <a:pt x="2003" y="3148"/>
                      <a:pt x="2488" y="3148"/>
                    </a:cubicBezTo>
                    <a:cubicBezTo>
                      <a:pt x="2699" y="3148"/>
                      <a:pt x="2833" y="3109"/>
                      <a:pt x="2833" y="3109"/>
                    </a:cubicBezTo>
                    <a:cubicBezTo>
                      <a:pt x="4400" y="2119"/>
                      <a:pt x="4071" y="566"/>
                      <a:pt x="2380" y="154"/>
                    </a:cubicBezTo>
                    <a:cubicBezTo>
                      <a:pt x="2121" y="86"/>
                      <a:pt x="1718" y="1"/>
                      <a:pt x="133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3" name="Google Shape;3803;p19"/>
              <p:cNvSpPr/>
              <p:nvPr/>
            </p:nvSpPr>
            <p:spPr>
              <a:xfrm>
                <a:off x="1006875" y="4817275"/>
                <a:ext cx="71175" cy="48050"/>
              </a:xfrm>
              <a:custGeom>
                <a:rect b="b" l="l" r="r" t="t"/>
                <a:pathLst>
                  <a:path extrusionOk="0" h="1922" w="2847">
                    <a:moveTo>
                      <a:pt x="31" y="1"/>
                    </a:moveTo>
                    <a:cubicBezTo>
                      <a:pt x="7" y="1"/>
                      <a:pt x="1" y="6"/>
                      <a:pt x="15" y="19"/>
                    </a:cubicBezTo>
                    <a:cubicBezTo>
                      <a:pt x="111" y="101"/>
                      <a:pt x="606" y="431"/>
                      <a:pt x="908" y="637"/>
                    </a:cubicBezTo>
                    <a:cubicBezTo>
                      <a:pt x="1403" y="995"/>
                      <a:pt x="1884" y="1407"/>
                      <a:pt x="2311" y="1875"/>
                    </a:cubicBezTo>
                    <a:cubicBezTo>
                      <a:pt x="2352" y="1906"/>
                      <a:pt x="2408" y="1921"/>
                      <a:pt x="2463" y="1921"/>
                    </a:cubicBezTo>
                    <a:cubicBezTo>
                      <a:pt x="2481" y="1921"/>
                      <a:pt x="2500" y="1919"/>
                      <a:pt x="2517" y="1916"/>
                    </a:cubicBezTo>
                    <a:cubicBezTo>
                      <a:pt x="2640" y="1792"/>
                      <a:pt x="2750" y="1655"/>
                      <a:pt x="2847" y="1503"/>
                    </a:cubicBezTo>
                    <a:cubicBezTo>
                      <a:pt x="2448" y="1146"/>
                      <a:pt x="2008" y="816"/>
                      <a:pt x="1541" y="541"/>
                    </a:cubicBezTo>
                    <a:cubicBezTo>
                      <a:pt x="1121" y="266"/>
                      <a:pt x="191" y="1"/>
                      <a:pt x="3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4" name="Google Shape;3804;p19"/>
              <p:cNvSpPr/>
              <p:nvPr/>
            </p:nvSpPr>
            <p:spPr>
              <a:xfrm>
                <a:off x="1138850" y="4722200"/>
                <a:ext cx="72475" cy="64975"/>
              </a:xfrm>
              <a:custGeom>
                <a:rect b="b" l="l" r="r" t="t"/>
                <a:pathLst>
                  <a:path extrusionOk="0" h="2599" w="2899">
                    <a:moveTo>
                      <a:pt x="2077" y="0"/>
                    </a:moveTo>
                    <a:cubicBezTo>
                      <a:pt x="1924" y="0"/>
                      <a:pt x="1734" y="38"/>
                      <a:pt x="1499" y="124"/>
                    </a:cubicBezTo>
                    <a:cubicBezTo>
                      <a:pt x="1" y="674"/>
                      <a:pt x="276" y="1787"/>
                      <a:pt x="276" y="1787"/>
                    </a:cubicBezTo>
                    <a:cubicBezTo>
                      <a:pt x="583" y="2339"/>
                      <a:pt x="993" y="2599"/>
                      <a:pt x="1385" y="2599"/>
                    </a:cubicBezTo>
                    <a:cubicBezTo>
                      <a:pt x="1855" y="2599"/>
                      <a:pt x="2299" y="2228"/>
                      <a:pt x="2516" y="1540"/>
                    </a:cubicBezTo>
                    <a:cubicBezTo>
                      <a:pt x="2644" y="1088"/>
                      <a:pt x="2899" y="0"/>
                      <a:pt x="2077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5" name="Google Shape;3805;p19"/>
              <p:cNvSpPr/>
              <p:nvPr/>
            </p:nvSpPr>
            <p:spPr>
              <a:xfrm>
                <a:off x="1151575" y="4730650"/>
                <a:ext cx="39625" cy="51700"/>
              </a:xfrm>
              <a:custGeom>
                <a:rect b="b" l="l" r="r" t="t"/>
                <a:pathLst>
                  <a:path extrusionOk="0" h="2068" w="1585">
                    <a:moveTo>
                      <a:pt x="1547" y="0"/>
                    </a:moveTo>
                    <a:cubicBezTo>
                      <a:pt x="1546" y="0"/>
                      <a:pt x="1543" y="2"/>
                      <a:pt x="1540" y="6"/>
                    </a:cubicBezTo>
                    <a:cubicBezTo>
                      <a:pt x="1471" y="88"/>
                      <a:pt x="1210" y="432"/>
                      <a:pt x="1045" y="638"/>
                    </a:cubicBezTo>
                    <a:cubicBezTo>
                      <a:pt x="743" y="1009"/>
                      <a:pt x="413" y="1353"/>
                      <a:pt x="69" y="1656"/>
                    </a:cubicBezTo>
                    <a:cubicBezTo>
                      <a:pt x="28" y="1697"/>
                      <a:pt x="0" y="1752"/>
                      <a:pt x="14" y="1807"/>
                    </a:cubicBezTo>
                    <a:cubicBezTo>
                      <a:pt x="110" y="1903"/>
                      <a:pt x="207" y="1999"/>
                      <a:pt x="317" y="2068"/>
                    </a:cubicBezTo>
                    <a:cubicBezTo>
                      <a:pt x="605" y="1779"/>
                      <a:pt x="866" y="1463"/>
                      <a:pt x="1100" y="1119"/>
                    </a:cubicBezTo>
                    <a:cubicBezTo>
                      <a:pt x="1336" y="791"/>
                      <a:pt x="1585" y="0"/>
                      <a:pt x="15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6" name="Google Shape;3806;p19"/>
              <p:cNvSpPr/>
              <p:nvPr/>
            </p:nvSpPr>
            <p:spPr>
              <a:xfrm>
                <a:off x="815200" y="4533025"/>
                <a:ext cx="77625" cy="61575"/>
              </a:xfrm>
              <a:custGeom>
                <a:rect b="b" l="l" r="r" t="t"/>
                <a:pathLst>
                  <a:path extrusionOk="0" h="2463" w="3105">
                    <a:moveTo>
                      <a:pt x="812" y="0"/>
                    </a:moveTo>
                    <a:cubicBezTo>
                      <a:pt x="358" y="0"/>
                      <a:pt x="0" y="231"/>
                      <a:pt x="272" y="1120"/>
                    </a:cubicBezTo>
                    <a:cubicBezTo>
                      <a:pt x="641" y="2335"/>
                      <a:pt x="1420" y="2463"/>
                      <a:pt x="1733" y="2463"/>
                    </a:cubicBezTo>
                    <a:cubicBezTo>
                      <a:pt x="1817" y="2463"/>
                      <a:pt x="1867" y="2454"/>
                      <a:pt x="1867" y="2454"/>
                    </a:cubicBezTo>
                    <a:cubicBezTo>
                      <a:pt x="3104" y="1835"/>
                      <a:pt x="2981" y="639"/>
                      <a:pt x="1743" y="199"/>
                    </a:cubicBezTo>
                    <a:cubicBezTo>
                      <a:pt x="1514" y="119"/>
                      <a:pt x="1138" y="0"/>
                      <a:pt x="812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7" name="Google Shape;3807;p19"/>
              <p:cNvSpPr/>
              <p:nvPr/>
            </p:nvSpPr>
            <p:spPr>
              <a:xfrm>
                <a:off x="827675" y="4547700"/>
                <a:ext cx="50375" cy="40500"/>
              </a:xfrm>
              <a:custGeom>
                <a:rect b="b" l="l" r="r" t="t"/>
                <a:pathLst>
                  <a:path extrusionOk="0" h="1620" w="2015">
                    <a:moveTo>
                      <a:pt x="11" y="1"/>
                    </a:moveTo>
                    <a:cubicBezTo>
                      <a:pt x="2" y="1"/>
                      <a:pt x="0" y="4"/>
                      <a:pt x="7" y="11"/>
                    </a:cubicBezTo>
                    <a:cubicBezTo>
                      <a:pt x="76" y="80"/>
                      <a:pt x="420" y="354"/>
                      <a:pt x="626" y="533"/>
                    </a:cubicBezTo>
                    <a:cubicBezTo>
                      <a:pt x="983" y="849"/>
                      <a:pt x="1299" y="1193"/>
                      <a:pt x="1588" y="1564"/>
                    </a:cubicBezTo>
                    <a:cubicBezTo>
                      <a:pt x="1629" y="1605"/>
                      <a:pt x="1684" y="1619"/>
                      <a:pt x="1725" y="1619"/>
                    </a:cubicBezTo>
                    <a:cubicBezTo>
                      <a:pt x="1835" y="1537"/>
                      <a:pt x="1932" y="1440"/>
                      <a:pt x="2014" y="1330"/>
                    </a:cubicBezTo>
                    <a:cubicBezTo>
                      <a:pt x="1739" y="1042"/>
                      <a:pt x="1437" y="767"/>
                      <a:pt x="1107" y="519"/>
                    </a:cubicBezTo>
                    <a:cubicBezTo>
                      <a:pt x="797" y="271"/>
                      <a:pt x="95" y="1"/>
                      <a:pt x="1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8" name="Google Shape;3808;p19"/>
              <p:cNvSpPr/>
              <p:nvPr/>
            </p:nvSpPr>
            <p:spPr>
              <a:xfrm>
                <a:off x="968750" y="4385675"/>
                <a:ext cx="50300" cy="46950"/>
              </a:xfrm>
              <a:custGeom>
                <a:rect b="b" l="l" r="r" t="t"/>
                <a:pathLst>
                  <a:path extrusionOk="0" h="1878" w="2012">
                    <a:moveTo>
                      <a:pt x="1469" y="0"/>
                    </a:moveTo>
                    <a:cubicBezTo>
                      <a:pt x="1355" y="0"/>
                      <a:pt x="1211" y="34"/>
                      <a:pt x="1031" y="113"/>
                    </a:cubicBezTo>
                    <a:cubicBezTo>
                      <a:pt x="0" y="553"/>
                      <a:pt x="234" y="1337"/>
                      <a:pt x="234" y="1337"/>
                    </a:cubicBezTo>
                    <a:cubicBezTo>
                      <a:pt x="464" y="1705"/>
                      <a:pt x="752" y="1877"/>
                      <a:pt x="1022" y="1877"/>
                    </a:cubicBezTo>
                    <a:cubicBezTo>
                      <a:pt x="1367" y="1877"/>
                      <a:pt x="1684" y="1598"/>
                      <a:pt x="1815" y="1089"/>
                    </a:cubicBezTo>
                    <a:cubicBezTo>
                      <a:pt x="1894" y="760"/>
                      <a:pt x="2011" y="0"/>
                      <a:pt x="146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9" name="Google Shape;3809;p19"/>
              <p:cNvSpPr/>
              <p:nvPr/>
            </p:nvSpPr>
            <p:spPr>
              <a:xfrm>
                <a:off x="979750" y="4391925"/>
                <a:ext cx="25100" cy="37825"/>
              </a:xfrm>
              <a:custGeom>
                <a:rect b="b" l="l" r="r" t="t"/>
                <a:pathLst>
                  <a:path extrusionOk="0" h="1513" w="1004">
                    <a:moveTo>
                      <a:pt x="1004" y="1"/>
                    </a:moveTo>
                    <a:lnTo>
                      <a:pt x="660" y="482"/>
                    </a:lnTo>
                    <a:cubicBezTo>
                      <a:pt x="481" y="757"/>
                      <a:pt x="261" y="1004"/>
                      <a:pt x="14" y="1238"/>
                    </a:cubicBezTo>
                    <a:cubicBezTo>
                      <a:pt x="0" y="1252"/>
                      <a:pt x="0" y="1293"/>
                      <a:pt x="0" y="1334"/>
                    </a:cubicBezTo>
                    <a:cubicBezTo>
                      <a:pt x="55" y="1403"/>
                      <a:pt x="138" y="1472"/>
                      <a:pt x="220" y="1513"/>
                    </a:cubicBezTo>
                    <a:cubicBezTo>
                      <a:pt x="399" y="1293"/>
                      <a:pt x="564" y="1059"/>
                      <a:pt x="715" y="826"/>
                    </a:cubicBezTo>
                    <a:cubicBezTo>
                      <a:pt x="852" y="564"/>
                      <a:pt x="949" y="290"/>
                      <a:pt x="1004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0" name="Google Shape;3810;p19"/>
              <p:cNvSpPr/>
              <p:nvPr/>
            </p:nvSpPr>
            <p:spPr>
              <a:xfrm>
                <a:off x="898025" y="4280575"/>
                <a:ext cx="273500" cy="13950"/>
              </a:xfrm>
              <a:custGeom>
                <a:rect b="b" l="l" r="r" t="t"/>
                <a:pathLst>
                  <a:path extrusionOk="0" h="558" w="10940">
                    <a:moveTo>
                      <a:pt x="1468" y="1"/>
                    </a:moveTo>
                    <a:lnTo>
                      <a:pt x="190" y="56"/>
                    </a:lnTo>
                    <a:cubicBezTo>
                      <a:pt x="186" y="56"/>
                      <a:pt x="182" y="56"/>
                      <a:pt x="179" y="56"/>
                    </a:cubicBezTo>
                    <a:cubicBezTo>
                      <a:pt x="1" y="56"/>
                      <a:pt x="850" y="415"/>
                      <a:pt x="3077" y="523"/>
                    </a:cubicBezTo>
                    <a:cubicBezTo>
                      <a:pt x="3735" y="549"/>
                      <a:pt x="4390" y="557"/>
                      <a:pt x="5045" y="557"/>
                    </a:cubicBezTo>
                    <a:cubicBezTo>
                      <a:pt x="6167" y="557"/>
                      <a:pt x="7285" y="532"/>
                      <a:pt x="8397" y="523"/>
                    </a:cubicBezTo>
                    <a:cubicBezTo>
                      <a:pt x="8946" y="523"/>
                      <a:pt x="10940" y="358"/>
                      <a:pt x="10843" y="248"/>
                    </a:cubicBezTo>
                    <a:cubicBezTo>
                      <a:pt x="10755" y="149"/>
                      <a:pt x="10098" y="103"/>
                      <a:pt x="9601" y="103"/>
                    </a:cubicBezTo>
                    <a:cubicBezTo>
                      <a:pt x="9480" y="103"/>
                      <a:pt x="9368" y="106"/>
                      <a:pt x="9276" y="111"/>
                    </a:cubicBezTo>
                    <a:cubicBezTo>
                      <a:pt x="8452" y="111"/>
                      <a:pt x="7421" y="1"/>
                      <a:pt x="6596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1" name="Google Shape;3811;p19"/>
              <p:cNvSpPr/>
              <p:nvPr/>
            </p:nvSpPr>
            <p:spPr>
              <a:xfrm>
                <a:off x="924125" y="4307400"/>
                <a:ext cx="196875" cy="13200"/>
              </a:xfrm>
              <a:custGeom>
                <a:rect b="b" l="l" r="r" t="t"/>
                <a:pathLst>
                  <a:path extrusionOk="0" h="528" w="7875">
                    <a:moveTo>
                      <a:pt x="7724" y="0"/>
                    </a:moveTo>
                    <a:cubicBezTo>
                      <a:pt x="6309" y="0"/>
                      <a:pt x="4666" y="47"/>
                      <a:pt x="3118" y="47"/>
                    </a:cubicBezTo>
                    <a:cubicBezTo>
                      <a:pt x="2455" y="47"/>
                      <a:pt x="1810" y="39"/>
                      <a:pt x="1208" y="14"/>
                    </a:cubicBezTo>
                    <a:cubicBezTo>
                      <a:pt x="1121" y="12"/>
                      <a:pt x="1028" y="10"/>
                      <a:pt x="934" y="10"/>
                    </a:cubicBezTo>
                    <a:cubicBezTo>
                      <a:pt x="480" y="10"/>
                      <a:pt x="1" y="37"/>
                      <a:pt x="12" y="83"/>
                    </a:cubicBezTo>
                    <a:cubicBezTo>
                      <a:pt x="36" y="130"/>
                      <a:pt x="2598" y="527"/>
                      <a:pt x="4384" y="527"/>
                    </a:cubicBezTo>
                    <a:cubicBezTo>
                      <a:pt x="4663" y="527"/>
                      <a:pt x="4924" y="517"/>
                      <a:pt x="5153" y="495"/>
                    </a:cubicBezTo>
                    <a:cubicBezTo>
                      <a:pt x="6803" y="344"/>
                      <a:pt x="7875" y="0"/>
                      <a:pt x="77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21">
    <p:spTree>
      <p:nvGrpSpPr>
        <p:cNvPr id="3812" name="Shape 3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3" name="Google Shape;3813;p20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814" name="Google Shape;3814;p20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815" name="Google Shape;3815;p20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816" name="Google Shape;3816;p20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817" name="Google Shape;3817;p20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18" name="Google Shape;3818;p20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19" name="Google Shape;3819;p20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0" name="Google Shape;3820;p20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1" name="Google Shape;3821;p20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822" name="Google Shape;3822;p20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823" name="Google Shape;3823;p20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4" name="Google Shape;3824;p20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5" name="Google Shape;3825;p20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6" name="Google Shape;3826;p20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7" name="Google Shape;3827;p20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8" name="Google Shape;3828;p20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9" name="Google Shape;3829;p20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0" name="Google Shape;3830;p20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1" name="Google Shape;3831;p20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2" name="Google Shape;3832;p20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3" name="Google Shape;3833;p20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4" name="Google Shape;3834;p20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5" name="Google Shape;3835;p20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6" name="Google Shape;3836;p20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7" name="Google Shape;3837;p20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8" name="Google Shape;3838;p20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9" name="Google Shape;3839;p20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0" name="Google Shape;3840;p20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1" name="Google Shape;3841;p20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2" name="Google Shape;3842;p20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3" name="Google Shape;3843;p20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4" name="Google Shape;3844;p20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5" name="Google Shape;3845;p20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6" name="Google Shape;3846;p20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7" name="Google Shape;3847;p20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8" name="Google Shape;3848;p20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9" name="Google Shape;3849;p20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0" name="Google Shape;3850;p20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851" name="Google Shape;3851;p20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52" name="Google Shape;3852;p20"/>
          <p:cNvSpPr txBox="1"/>
          <p:nvPr>
            <p:ph idx="2" type="title"/>
          </p:nvPr>
        </p:nvSpPr>
        <p:spPr>
          <a:xfrm>
            <a:off x="1866925" y="3443500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53" name="Google Shape;3853;p20"/>
          <p:cNvSpPr txBox="1"/>
          <p:nvPr>
            <p:ph idx="1" type="subTitle"/>
          </p:nvPr>
        </p:nvSpPr>
        <p:spPr>
          <a:xfrm>
            <a:off x="1866925" y="3837700"/>
            <a:ext cx="2175300" cy="6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4" name="Google Shape;3854;p20"/>
          <p:cNvSpPr txBox="1"/>
          <p:nvPr>
            <p:ph idx="3" type="title"/>
          </p:nvPr>
        </p:nvSpPr>
        <p:spPr>
          <a:xfrm>
            <a:off x="5101700" y="3443500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55" name="Google Shape;3855;p20"/>
          <p:cNvSpPr txBox="1"/>
          <p:nvPr>
            <p:ph idx="4" type="subTitle"/>
          </p:nvPr>
        </p:nvSpPr>
        <p:spPr>
          <a:xfrm>
            <a:off x="5101700" y="3837700"/>
            <a:ext cx="2175300" cy="68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856" name="Shape 3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7" name="Google Shape;3857;p21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858" name="Google Shape;3858;p21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859" name="Google Shape;3859;p21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860" name="Google Shape;3860;p21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861" name="Google Shape;3861;p21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2" name="Google Shape;3862;p21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3" name="Google Shape;3863;p21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4" name="Google Shape;3864;p21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65" name="Google Shape;3865;p21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866" name="Google Shape;3866;p21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867" name="Google Shape;3867;p21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8" name="Google Shape;3868;p21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9" name="Google Shape;3869;p21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0" name="Google Shape;3870;p21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1" name="Google Shape;3871;p21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2" name="Google Shape;3872;p21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3" name="Google Shape;3873;p21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4" name="Google Shape;3874;p21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5" name="Google Shape;3875;p21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6" name="Google Shape;3876;p21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7" name="Google Shape;3877;p21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8" name="Google Shape;3878;p21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9" name="Google Shape;3879;p21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0" name="Google Shape;3880;p21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1" name="Google Shape;3881;p21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2" name="Google Shape;3882;p21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3" name="Google Shape;3883;p21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4" name="Google Shape;3884;p21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5" name="Google Shape;3885;p21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6" name="Google Shape;3886;p21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7" name="Google Shape;3887;p21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8" name="Google Shape;3888;p21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9" name="Google Shape;3889;p21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0" name="Google Shape;3890;p21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1" name="Google Shape;3891;p21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2" name="Google Shape;3892;p21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3" name="Google Shape;3893;p21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4" name="Google Shape;3894;p21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895" name="Google Shape;3895;p21"/>
          <p:cNvSpPr txBox="1"/>
          <p:nvPr>
            <p:ph type="title"/>
          </p:nvPr>
        </p:nvSpPr>
        <p:spPr>
          <a:xfrm>
            <a:off x="1048075" y="2818750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96" name="Google Shape;3896;p21"/>
          <p:cNvSpPr txBox="1"/>
          <p:nvPr>
            <p:ph idx="1" type="subTitle"/>
          </p:nvPr>
        </p:nvSpPr>
        <p:spPr>
          <a:xfrm>
            <a:off x="1150975" y="3212950"/>
            <a:ext cx="1969500" cy="71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7" name="Google Shape;3897;p21"/>
          <p:cNvSpPr txBox="1"/>
          <p:nvPr>
            <p:ph idx="2" type="title"/>
          </p:nvPr>
        </p:nvSpPr>
        <p:spPr>
          <a:xfrm>
            <a:off x="3484421" y="2818750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98" name="Google Shape;3898;p21"/>
          <p:cNvSpPr txBox="1"/>
          <p:nvPr>
            <p:ph idx="3" type="subTitle"/>
          </p:nvPr>
        </p:nvSpPr>
        <p:spPr>
          <a:xfrm>
            <a:off x="3587275" y="3212950"/>
            <a:ext cx="1969500" cy="71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9" name="Google Shape;3899;p21"/>
          <p:cNvSpPr txBox="1"/>
          <p:nvPr>
            <p:ph idx="4" type="title"/>
          </p:nvPr>
        </p:nvSpPr>
        <p:spPr>
          <a:xfrm>
            <a:off x="5920774" y="2818750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00" name="Google Shape;3900;p21"/>
          <p:cNvSpPr txBox="1"/>
          <p:nvPr>
            <p:ph idx="5" type="subTitle"/>
          </p:nvPr>
        </p:nvSpPr>
        <p:spPr>
          <a:xfrm>
            <a:off x="6023675" y="3212950"/>
            <a:ext cx="1969500" cy="71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1" name="Google Shape;3901;p21"/>
          <p:cNvSpPr txBox="1"/>
          <p:nvPr>
            <p:ph idx="6"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902" name="Google Shape;3902;p21"/>
          <p:cNvGrpSpPr/>
          <p:nvPr/>
        </p:nvGrpSpPr>
        <p:grpSpPr>
          <a:xfrm rot="139841">
            <a:off x="8522600" y="3683705"/>
            <a:ext cx="1121399" cy="1012118"/>
            <a:chOff x="900750" y="238525"/>
            <a:chExt cx="5772650" cy="5210100"/>
          </a:xfrm>
        </p:grpSpPr>
        <p:sp>
          <p:nvSpPr>
            <p:cNvPr id="3903" name="Google Shape;3903;p21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4" name="Google Shape;3904;p21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5" name="Google Shape;3905;p21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6" name="Google Shape;3906;p21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7" name="Google Shape;3907;p21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8" name="Google Shape;3908;p21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9" name="Google Shape;3909;p21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0" name="Google Shape;3910;p21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1" name="Google Shape;3911;p21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2" name="Google Shape;3912;p21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3" name="Google Shape;3913;p21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4" name="Google Shape;3914;p21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5" name="Google Shape;3915;p21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6" name="Google Shape;3916;p21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7" name="Google Shape;3917;p21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8" name="Google Shape;3918;p21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9" name="Google Shape;3919;p21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0" name="Google Shape;3920;p21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1" name="Google Shape;3921;p21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2" name="Google Shape;3922;p21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3" name="Google Shape;3923;p21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4" name="Google Shape;3924;p21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5" name="Google Shape;3925;p21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6" name="Google Shape;3926;p21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7" name="Google Shape;3927;p21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8" name="Google Shape;3928;p21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9" name="Google Shape;3929;p21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0" name="Google Shape;3930;p21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1" name="Google Shape;3931;p21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2" name="Google Shape;3932;p21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3" name="Google Shape;3933;p21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4" name="Google Shape;3934;p21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5" name="Google Shape;3935;p21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6" name="Google Shape;3936;p21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7" name="Google Shape;3937;p21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8" name="Google Shape;3938;p21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9" name="Google Shape;3939;p21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0" name="Google Shape;3940;p21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1" name="Google Shape;3941;p21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2" name="Google Shape;3942;p21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3" name="Google Shape;3943;p21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4" name="Google Shape;3944;p21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5" name="Google Shape;3945;p21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6" name="Google Shape;3946;p21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7" name="Google Shape;3947;p21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8" name="Google Shape;3948;p21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9" name="Google Shape;3949;p21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0" name="Google Shape;3950;p21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1" name="Google Shape;3951;p21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2" name="Google Shape;3952;p21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3" name="Google Shape;3953;p21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4" name="Google Shape;3954;p21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5" name="Google Shape;3955;p21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6" name="Google Shape;3956;p21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7" name="Google Shape;3957;p21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8" name="Google Shape;3958;p21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9" name="Google Shape;3959;p21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60" name="Google Shape;3960;p21"/>
          <p:cNvGrpSpPr/>
          <p:nvPr/>
        </p:nvGrpSpPr>
        <p:grpSpPr>
          <a:xfrm rot="10800000">
            <a:off x="8143016" y="4120945"/>
            <a:ext cx="1322766" cy="1316320"/>
            <a:chOff x="1152300" y="238125"/>
            <a:chExt cx="5261600" cy="5233875"/>
          </a:xfrm>
        </p:grpSpPr>
        <p:sp>
          <p:nvSpPr>
            <p:cNvPr id="3961" name="Google Shape;3961;p21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2" name="Google Shape;3962;p21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3" name="Google Shape;3963;p21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4" name="Google Shape;3964;p21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5" name="Google Shape;3965;p21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6" name="Google Shape;3966;p21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5">
    <p:spTree>
      <p:nvGrpSpPr>
        <p:cNvPr id="3967" name="Shape 3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8" name="Google Shape;3968;p22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3969" name="Google Shape;3969;p22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3970" name="Google Shape;3970;p22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971" name="Google Shape;3971;p22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3972" name="Google Shape;3972;p22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3" name="Google Shape;3973;p22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4" name="Google Shape;3974;p22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5" name="Google Shape;3975;p22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76" name="Google Shape;3976;p22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977" name="Google Shape;3977;p22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3978" name="Google Shape;3978;p22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9" name="Google Shape;3979;p22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0" name="Google Shape;3980;p22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1" name="Google Shape;3981;p22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2" name="Google Shape;3982;p22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3" name="Google Shape;3983;p22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4" name="Google Shape;3984;p22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5" name="Google Shape;3985;p22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6" name="Google Shape;3986;p22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7" name="Google Shape;3987;p22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8" name="Google Shape;3988;p22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9" name="Google Shape;3989;p22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0" name="Google Shape;3990;p22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1" name="Google Shape;3991;p22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2" name="Google Shape;3992;p22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3" name="Google Shape;3993;p22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4" name="Google Shape;3994;p22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5" name="Google Shape;3995;p22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6" name="Google Shape;3996;p22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7" name="Google Shape;3997;p22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8" name="Google Shape;3998;p22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9" name="Google Shape;3999;p22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0" name="Google Shape;4000;p22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1" name="Google Shape;4001;p22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2" name="Google Shape;4002;p22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3" name="Google Shape;4003;p22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4" name="Google Shape;4004;p22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5" name="Google Shape;4005;p22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06" name="Google Shape;4006;p22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007" name="Google Shape;4007;p22"/>
          <p:cNvSpPr txBox="1"/>
          <p:nvPr>
            <p:ph idx="2" type="title"/>
          </p:nvPr>
        </p:nvSpPr>
        <p:spPr>
          <a:xfrm>
            <a:off x="1549825" y="2820750"/>
            <a:ext cx="1514400" cy="33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08" name="Google Shape;4008;p22"/>
          <p:cNvSpPr txBox="1"/>
          <p:nvPr>
            <p:ph idx="1" type="subTitle"/>
          </p:nvPr>
        </p:nvSpPr>
        <p:spPr>
          <a:xfrm>
            <a:off x="1549825" y="3214950"/>
            <a:ext cx="1514400" cy="73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9" name="Google Shape;4009;p22"/>
          <p:cNvSpPr txBox="1"/>
          <p:nvPr>
            <p:ph idx="3" type="title"/>
          </p:nvPr>
        </p:nvSpPr>
        <p:spPr>
          <a:xfrm>
            <a:off x="3814800" y="2820750"/>
            <a:ext cx="1514400" cy="33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10" name="Google Shape;4010;p22"/>
          <p:cNvSpPr txBox="1"/>
          <p:nvPr>
            <p:ph idx="4" type="subTitle"/>
          </p:nvPr>
        </p:nvSpPr>
        <p:spPr>
          <a:xfrm>
            <a:off x="3814800" y="3214950"/>
            <a:ext cx="1514400" cy="73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1" name="Google Shape;4011;p22"/>
          <p:cNvSpPr txBox="1"/>
          <p:nvPr>
            <p:ph idx="5" type="title"/>
          </p:nvPr>
        </p:nvSpPr>
        <p:spPr>
          <a:xfrm>
            <a:off x="6079713" y="2820750"/>
            <a:ext cx="1514400" cy="33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12" name="Google Shape;4012;p22"/>
          <p:cNvSpPr txBox="1"/>
          <p:nvPr>
            <p:ph idx="6" type="subTitle"/>
          </p:nvPr>
        </p:nvSpPr>
        <p:spPr>
          <a:xfrm>
            <a:off x="6079713" y="3214950"/>
            <a:ext cx="1514400" cy="73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013" name="Google Shape;4013;p22"/>
          <p:cNvGrpSpPr/>
          <p:nvPr/>
        </p:nvGrpSpPr>
        <p:grpSpPr>
          <a:xfrm>
            <a:off x="7484353" y="259078"/>
            <a:ext cx="1819111" cy="1273876"/>
            <a:chOff x="-161159" y="295866"/>
            <a:chExt cx="1819111" cy="1273876"/>
          </a:xfrm>
        </p:grpSpPr>
        <p:sp>
          <p:nvSpPr>
            <p:cNvPr id="4014" name="Google Shape;4014;p22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5" name="Google Shape;4015;p22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16" name="Google Shape;4016;p22"/>
          <p:cNvGrpSpPr/>
          <p:nvPr/>
        </p:nvGrpSpPr>
        <p:grpSpPr>
          <a:xfrm>
            <a:off x="-457456" y="681400"/>
            <a:ext cx="1245738" cy="1124340"/>
            <a:chOff x="900750" y="238525"/>
            <a:chExt cx="5772650" cy="5210100"/>
          </a:xfrm>
        </p:grpSpPr>
        <p:sp>
          <p:nvSpPr>
            <p:cNvPr id="4017" name="Google Shape;4017;p22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8" name="Google Shape;4018;p22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9" name="Google Shape;4019;p22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0" name="Google Shape;4020;p22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1" name="Google Shape;4021;p22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2" name="Google Shape;4022;p22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3" name="Google Shape;4023;p22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4" name="Google Shape;4024;p22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5" name="Google Shape;4025;p22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6" name="Google Shape;4026;p22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7" name="Google Shape;4027;p22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8" name="Google Shape;4028;p22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9" name="Google Shape;4029;p22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0" name="Google Shape;4030;p22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1" name="Google Shape;4031;p22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2" name="Google Shape;4032;p22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3" name="Google Shape;4033;p22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4" name="Google Shape;4034;p22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5" name="Google Shape;4035;p22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6" name="Google Shape;4036;p22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7" name="Google Shape;4037;p22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8" name="Google Shape;4038;p22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9" name="Google Shape;4039;p22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0" name="Google Shape;4040;p22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1" name="Google Shape;4041;p22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2" name="Google Shape;4042;p22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3" name="Google Shape;4043;p22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4" name="Google Shape;4044;p22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5" name="Google Shape;4045;p22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6" name="Google Shape;4046;p22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7" name="Google Shape;4047;p22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8" name="Google Shape;4048;p22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9" name="Google Shape;4049;p22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0" name="Google Shape;4050;p22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1" name="Google Shape;4051;p22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2" name="Google Shape;4052;p22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3" name="Google Shape;4053;p22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4" name="Google Shape;4054;p22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5" name="Google Shape;4055;p22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6" name="Google Shape;4056;p22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7" name="Google Shape;4057;p22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8" name="Google Shape;4058;p22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9" name="Google Shape;4059;p22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0" name="Google Shape;4060;p22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1" name="Google Shape;4061;p22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2" name="Google Shape;4062;p22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3" name="Google Shape;4063;p22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4" name="Google Shape;4064;p22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5" name="Google Shape;4065;p22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6" name="Google Shape;4066;p22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7" name="Google Shape;4067;p22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8" name="Google Shape;4068;p22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9" name="Google Shape;4069;p22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0" name="Google Shape;4070;p22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1" name="Google Shape;4071;p22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2" name="Google Shape;4072;p22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3" name="Google Shape;4073;p22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4" name="Google Shape;4074;p22"/>
          <p:cNvGrpSpPr/>
          <p:nvPr/>
        </p:nvGrpSpPr>
        <p:grpSpPr>
          <a:xfrm rot="5400000">
            <a:off x="-408031" y="-395519"/>
            <a:ext cx="1604788" cy="1596332"/>
            <a:chOff x="1152300" y="238125"/>
            <a:chExt cx="5261600" cy="5233875"/>
          </a:xfrm>
        </p:grpSpPr>
        <p:sp>
          <p:nvSpPr>
            <p:cNvPr id="4075" name="Google Shape;4075;p22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6" name="Google Shape;4076;p22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7" name="Google Shape;4077;p22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8" name="Google Shape;4078;p22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9" name="Google Shape;4079;p22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0" name="Google Shape;4080;p22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3">
    <p:spTree>
      <p:nvGrpSpPr>
        <p:cNvPr id="4081" name="Shape 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2" name="Google Shape;4082;p23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083" name="Google Shape;4083;p23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084" name="Google Shape;4084;p23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085" name="Google Shape;4085;p23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086" name="Google Shape;4086;p23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7" name="Google Shape;4087;p23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8" name="Google Shape;4088;p23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9" name="Google Shape;4089;p23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0" name="Google Shape;4090;p23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091" name="Google Shape;4091;p23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092" name="Google Shape;4092;p23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3" name="Google Shape;4093;p23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4" name="Google Shape;4094;p23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5" name="Google Shape;4095;p23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6" name="Google Shape;4096;p23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7" name="Google Shape;4097;p23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8" name="Google Shape;4098;p23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9" name="Google Shape;4099;p23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0" name="Google Shape;4100;p23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1" name="Google Shape;4101;p23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2" name="Google Shape;4102;p23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3" name="Google Shape;4103;p23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4" name="Google Shape;4104;p23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5" name="Google Shape;4105;p23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6" name="Google Shape;4106;p23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7" name="Google Shape;4107;p23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8" name="Google Shape;4108;p23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9" name="Google Shape;4109;p23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0" name="Google Shape;4110;p23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1" name="Google Shape;4111;p23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2" name="Google Shape;4112;p23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3" name="Google Shape;4113;p23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4" name="Google Shape;4114;p23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5" name="Google Shape;4115;p23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6" name="Google Shape;4116;p23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7" name="Google Shape;4117;p23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8" name="Google Shape;4118;p23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9" name="Google Shape;4119;p23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120" name="Google Shape;4120;p23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121" name="Google Shape;4121;p23"/>
          <p:cNvSpPr txBox="1"/>
          <p:nvPr>
            <p:ph idx="2" type="title"/>
          </p:nvPr>
        </p:nvSpPr>
        <p:spPr>
          <a:xfrm>
            <a:off x="1347525" y="1930700"/>
            <a:ext cx="2175300" cy="28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2" name="Google Shape;4122;p23"/>
          <p:cNvSpPr txBox="1"/>
          <p:nvPr>
            <p:ph idx="1" type="subTitle"/>
          </p:nvPr>
        </p:nvSpPr>
        <p:spPr>
          <a:xfrm>
            <a:off x="1347525" y="2264075"/>
            <a:ext cx="2175300" cy="4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3" name="Google Shape;4123;p23"/>
          <p:cNvSpPr txBox="1"/>
          <p:nvPr>
            <p:ph idx="3" type="title"/>
          </p:nvPr>
        </p:nvSpPr>
        <p:spPr>
          <a:xfrm>
            <a:off x="1347525" y="3181800"/>
            <a:ext cx="2175300" cy="28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4" name="Google Shape;4124;p23"/>
          <p:cNvSpPr txBox="1"/>
          <p:nvPr>
            <p:ph idx="4" type="subTitle"/>
          </p:nvPr>
        </p:nvSpPr>
        <p:spPr>
          <a:xfrm>
            <a:off x="1347525" y="3515175"/>
            <a:ext cx="2175300" cy="4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5" name="Google Shape;4125;p23"/>
          <p:cNvSpPr txBox="1"/>
          <p:nvPr>
            <p:ph idx="5" type="title"/>
          </p:nvPr>
        </p:nvSpPr>
        <p:spPr>
          <a:xfrm>
            <a:off x="5621200" y="1930700"/>
            <a:ext cx="2175300" cy="28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6" name="Google Shape;4126;p23"/>
          <p:cNvSpPr txBox="1"/>
          <p:nvPr>
            <p:ph idx="6" type="subTitle"/>
          </p:nvPr>
        </p:nvSpPr>
        <p:spPr>
          <a:xfrm>
            <a:off x="5621200" y="2264075"/>
            <a:ext cx="2175300" cy="4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27" name="Google Shape;4127;p23"/>
          <p:cNvSpPr txBox="1"/>
          <p:nvPr>
            <p:ph idx="7" type="title"/>
          </p:nvPr>
        </p:nvSpPr>
        <p:spPr>
          <a:xfrm>
            <a:off x="5621200" y="3181800"/>
            <a:ext cx="2175300" cy="28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8" name="Google Shape;4128;p23"/>
          <p:cNvSpPr txBox="1"/>
          <p:nvPr>
            <p:ph idx="8" type="subTitle"/>
          </p:nvPr>
        </p:nvSpPr>
        <p:spPr>
          <a:xfrm>
            <a:off x="5621200" y="3515175"/>
            <a:ext cx="2175300" cy="42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129" name="Google Shape;4129;p23"/>
          <p:cNvGrpSpPr/>
          <p:nvPr/>
        </p:nvGrpSpPr>
        <p:grpSpPr>
          <a:xfrm>
            <a:off x="-207827" y="833029"/>
            <a:ext cx="1399260" cy="979865"/>
            <a:chOff x="-161159" y="295866"/>
            <a:chExt cx="1819111" cy="1273876"/>
          </a:xfrm>
        </p:grpSpPr>
        <p:sp>
          <p:nvSpPr>
            <p:cNvPr id="4130" name="Google Shape;4130;p23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1" name="Google Shape;4131;p23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32" name="Google Shape;4132;p23"/>
          <p:cNvGrpSpPr/>
          <p:nvPr/>
        </p:nvGrpSpPr>
        <p:grpSpPr>
          <a:xfrm>
            <a:off x="7780325" y="833020"/>
            <a:ext cx="1678096" cy="720478"/>
            <a:chOff x="4112" y="1184095"/>
            <a:chExt cx="1391456" cy="597461"/>
          </a:xfrm>
        </p:grpSpPr>
        <p:sp>
          <p:nvSpPr>
            <p:cNvPr id="4133" name="Google Shape;4133;p23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4" name="Google Shape;4134;p23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5" name="Google Shape;4135;p23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136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7" name="Google Shape;4137;p24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138" name="Google Shape;4138;p24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139" name="Google Shape;4139;p24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40" name="Google Shape;4140;p24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141" name="Google Shape;4141;p24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2" name="Google Shape;4142;p24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3" name="Google Shape;4143;p24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4" name="Google Shape;4144;p24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5" name="Google Shape;4145;p24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146" name="Google Shape;4146;p24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147" name="Google Shape;4147;p24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8" name="Google Shape;4148;p24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9" name="Google Shape;4149;p24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0" name="Google Shape;4150;p24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1" name="Google Shape;4151;p24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2" name="Google Shape;4152;p24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3" name="Google Shape;4153;p24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4" name="Google Shape;4154;p24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5" name="Google Shape;4155;p24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6" name="Google Shape;4156;p24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7" name="Google Shape;4157;p24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8" name="Google Shape;4158;p24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9" name="Google Shape;4159;p24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0" name="Google Shape;4160;p24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1" name="Google Shape;4161;p24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2" name="Google Shape;4162;p24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3" name="Google Shape;4163;p24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4" name="Google Shape;4164;p24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5" name="Google Shape;4165;p24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6" name="Google Shape;4166;p24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7" name="Google Shape;4167;p24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8" name="Google Shape;4168;p24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9" name="Google Shape;4169;p24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0" name="Google Shape;4170;p24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1" name="Google Shape;4171;p24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2" name="Google Shape;4172;p24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3" name="Google Shape;4173;p24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4" name="Google Shape;4174;p24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175" name="Google Shape;4175;p24"/>
          <p:cNvSpPr txBox="1"/>
          <p:nvPr>
            <p:ph type="title"/>
          </p:nvPr>
        </p:nvSpPr>
        <p:spPr>
          <a:xfrm>
            <a:off x="713225" y="2110225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76" name="Google Shape;4176;p24"/>
          <p:cNvSpPr txBox="1"/>
          <p:nvPr>
            <p:ph idx="1" type="subTitle"/>
          </p:nvPr>
        </p:nvSpPr>
        <p:spPr>
          <a:xfrm>
            <a:off x="713225" y="2458175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7" name="Google Shape;4177;p24"/>
          <p:cNvSpPr txBox="1"/>
          <p:nvPr>
            <p:ph idx="2" type="title"/>
          </p:nvPr>
        </p:nvSpPr>
        <p:spPr>
          <a:xfrm>
            <a:off x="3362250" y="2110225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78" name="Google Shape;4178;p24"/>
          <p:cNvSpPr txBox="1"/>
          <p:nvPr>
            <p:ph idx="3" type="subTitle"/>
          </p:nvPr>
        </p:nvSpPr>
        <p:spPr>
          <a:xfrm>
            <a:off x="3362250" y="2458175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9" name="Google Shape;4179;p24"/>
          <p:cNvSpPr txBox="1"/>
          <p:nvPr>
            <p:ph idx="4" type="title"/>
          </p:nvPr>
        </p:nvSpPr>
        <p:spPr>
          <a:xfrm>
            <a:off x="6011225" y="2110225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0" name="Google Shape;4180;p24"/>
          <p:cNvSpPr txBox="1"/>
          <p:nvPr>
            <p:ph idx="5" type="subTitle"/>
          </p:nvPr>
        </p:nvSpPr>
        <p:spPr>
          <a:xfrm>
            <a:off x="6011225" y="2458175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1" name="Google Shape;4181;p24"/>
          <p:cNvSpPr txBox="1"/>
          <p:nvPr>
            <p:ph idx="6" type="title"/>
          </p:nvPr>
        </p:nvSpPr>
        <p:spPr>
          <a:xfrm>
            <a:off x="713225" y="3814400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2" name="Google Shape;4182;p24"/>
          <p:cNvSpPr txBox="1"/>
          <p:nvPr>
            <p:ph idx="7" type="subTitle"/>
          </p:nvPr>
        </p:nvSpPr>
        <p:spPr>
          <a:xfrm>
            <a:off x="713225" y="4165174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3" name="Google Shape;4183;p24"/>
          <p:cNvSpPr txBox="1"/>
          <p:nvPr>
            <p:ph idx="8" type="title"/>
          </p:nvPr>
        </p:nvSpPr>
        <p:spPr>
          <a:xfrm>
            <a:off x="3362250" y="3814400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4" name="Google Shape;4184;p24"/>
          <p:cNvSpPr txBox="1"/>
          <p:nvPr>
            <p:ph idx="9" type="subTitle"/>
          </p:nvPr>
        </p:nvSpPr>
        <p:spPr>
          <a:xfrm>
            <a:off x="3362250" y="4165175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5" name="Google Shape;4185;p24"/>
          <p:cNvSpPr txBox="1"/>
          <p:nvPr>
            <p:ph idx="13" type="title"/>
          </p:nvPr>
        </p:nvSpPr>
        <p:spPr>
          <a:xfrm>
            <a:off x="6011225" y="3814400"/>
            <a:ext cx="2419500" cy="30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6" name="Google Shape;4186;p24"/>
          <p:cNvSpPr txBox="1"/>
          <p:nvPr>
            <p:ph idx="14" type="subTitle"/>
          </p:nvPr>
        </p:nvSpPr>
        <p:spPr>
          <a:xfrm>
            <a:off x="6011225" y="4165174"/>
            <a:ext cx="24195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187" name="Google Shape;4187;p24"/>
          <p:cNvGrpSpPr/>
          <p:nvPr/>
        </p:nvGrpSpPr>
        <p:grpSpPr>
          <a:xfrm>
            <a:off x="-171152" y="143954"/>
            <a:ext cx="1399260" cy="979865"/>
            <a:chOff x="-161159" y="295866"/>
            <a:chExt cx="1819111" cy="1273876"/>
          </a:xfrm>
        </p:grpSpPr>
        <p:sp>
          <p:nvSpPr>
            <p:cNvPr id="4188" name="Google Shape;4188;p24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9" name="Google Shape;4189;p24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90" name="Google Shape;4190;p24"/>
          <p:cNvGrpSpPr/>
          <p:nvPr/>
        </p:nvGrpSpPr>
        <p:grpSpPr>
          <a:xfrm>
            <a:off x="7658675" y="403345"/>
            <a:ext cx="1678096" cy="720478"/>
            <a:chOff x="4112" y="1184095"/>
            <a:chExt cx="1391456" cy="597461"/>
          </a:xfrm>
        </p:grpSpPr>
        <p:sp>
          <p:nvSpPr>
            <p:cNvPr id="4191" name="Google Shape;4191;p24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2" name="Google Shape;4192;p24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3" name="Google Shape;4193;p24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94" name="Google Shape;4194;p24"/>
          <p:cNvGrpSpPr/>
          <p:nvPr/>
        </p:nvGrpSpPr>
        <p:grpSpPr>
          <a:xfrm rot="531621">
            <a:off x="8378895" y="1569111"/>
            <a:ext cx="316901" cy="253292"/>
            <a:chOff x="1540488" y="3979563"/>
            <a:chExt cx="606350" cy="484825"/>
          </a:xfrm>
        </p:grpSpPr>
        <p:sp>
          <p:nvSpPr>
            <p:cNvPr id="4195" name="Google Shape;4195;p24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96" name="Google Shape;4196;p24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197" name="Google Shape;4197;p24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8" name="Google Shape;4198;p24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9" name="Google Shape;4199;p24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200" name="Google Shape;4200;p24"/>
          <p:cNvGrpSpPr/>
          <p:nvPr/>
        </p:nvGrpSpPr>
        <p:grpSpPr>
          <a:xfrm rot="-4228915">
            <a:off x="-214087" y="4558432"/>
            <a:ext cx="1245742" cy="1124344"/>
            <a:chOff x="900750" y="238525"/>
            <a:chExt cx="5772650" cy="5210100"/>
          </a:xfrm>
        </p:grpSpPr>
        <p:sp>
          <p:nvSpPr>
            <p:cNvPr id="4201" name="Google Shape;4201;p24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2" name="Google Shape;4202;p24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3" name="Google Shape;4203;p24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4" name="Google Shape;4204;p24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5" name="Google Shape;4205;p24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6" name="Google Shape;4206;p24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7" name="Google Shape;4207;p24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8" name="Google Shape;4208;p24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9" name="Google Shape;4209;p24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0" name="Google Shape;4210;p24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1" name="Google Shape;4211;p24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2" name="Google Shape;4212;p24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3" name="Google Shape;4213;p24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4" name="Google Shape;4214;p24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5" name="Google Shape;4215;p24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6" name="Google Shape;4216;p24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7" name="Google Shape;4217;p24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8" name="Google Shape;4218;p24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9" name="Google Shape;4219;p24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0" name="Google Shape;4220;p24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1" name="Google Shape;4221;p24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2" name="Google Shape;4222;p24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3" name="Google Shape;4223;p24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4" name="Google Shape;4224;p24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5" name="Google Shape;4225;p24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6" name="Google Shape;4226;p24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7" name="Google Shape;4227;p24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8" name="Google Shape;4228;p24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9" name="Google Shape;4229;p24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0" name="Google Shape;4230;p24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1" name="Google Shape;4231;p24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2" name="Google Shape;4232;p24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3" name="Google Shape;4233;p24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4" name="Google Shape;4234;p24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5" name="Google Shape;4235;p24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6" name="Google Shape;4236;p24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7" name="Google Shape;4237;p24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8" name="Google Shape;4238;p24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9" name="Google Shape;4239;p24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0" name="Google Shape;4240;p24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1" name="Google Shape;4241;p24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2" name="Google Shape;4242;p24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3" name="Google Shape;4243;p24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4" name="Google Shape;4244;p24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5" name="Google Shape;4245;p24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6" name="Google Shape;4246;p24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7" name="Google Shape;4247;p24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8" name="Google Shape;4248;p24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9" name="Google Shape;4249;p24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0" name="Google Shape;4250;p24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1" name="Google Shape;4251;p24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2" name="Google Shape;4252;p24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3" name="Google Shape;4253;p24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4" name="Google Shape;4254;p24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5" name="Google Shape;4255;p24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6" name="Google Shape;4256;p24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7" name="Google Shape;4257;p24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58" name="Google Shape;4258;p24"/>
          <p:cNvGrpSpPr/>
          <p:nvPr/>
        </p:nvGrpSpPr>
        <p:grpSpPr>
          <a:xfrm>
            <a:off x="-475688" y="3974979"/>
            <a:ext cx="1121773" cy="1116386"/>
            <a:chOff x="1152300" y="238125"/>
            <a:chExt cx="5261600" cy="5233875"/>
          </a:xfrm>
        </p:grpSpPr>
        <p:sp>
          <p:nvSpPr>
            <p:cNvPr id="4259" name="Google Shape;4259;p24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0" name="Google Shape;4260;p24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1" name="Google Shape;4261;p24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2" name="Google Shape;4262;p24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3" name="Google Shape;4263;p24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4" name="Google Shape;4264;p24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65" name="Google Shape;4265;p24"/>
          <p:cNvSpPr txBox="1"/>
          <p:nvPr>
            <p:ph idx="15"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4266" name="Shape 4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7" name="Google Shape;4267;p25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268" name="Google Shape;4268;p25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269" name="Google Shape;4269;p25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270" name="Google Shape;4270;p25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271" name="Google Shape;4271;p25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2" name="Google Shape;4272;p25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3" name="Google Shape;4273;p25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4" name="Google Shape;4274;p25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5" name="Google Shape;4275;p25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276" name="Google Shape;4276;p25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277" name="Google Shape;4277;p25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8" name="Google Shape;4278;p25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9" name="Google Shape;4279;p25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0" name="Google Shape;4280;p25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1" name="Google Shape;4281;p25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2" name="Google Shape;4282;p25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3" name="Google Shape;4283;p25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4" name="Google Shape;4284;p25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5" name="Google Shape;4285;p25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6" name="Google Shape;4286;p25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7" name="Google Shape;4287;p25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8" name="Google Shape;4288;p25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9" name="Google Shape;4289;p25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0" name="Google Shape;4290;p25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1" name="Google Shape;4291;p25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2" name="Google Shape;4292;p25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3" name="Google Shape;4293;p25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4" name="Google Shape;4294;p25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5" name="Google Shape;4295;p25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6" name="Google Shape;4296;p25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7" name="Google Shape;4297;p25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8" name="Google Shape;4298;p25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9" name="Google Shape;4299;p25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0" name="Google Shape;4300;p25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1" name="Google Shape;4301;p25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2" name="Google Shape;4302;p25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3" name="Google Shape;4303;p25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4" name="Google Shape;4304;p25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305" name="Google Shape;4305;p25"/>
          <p:cNvSpPr txBox="1"/>
          <p:nvPr>
            <p:ph hasCustomPrompt="1" type="title"/>
          </p:nvPr>
        </p:nvSpPr>
        <p:spPr>
          <a:xfrm>
            <a:off x="1414000" y="659100"/>
            <a:ext cx="3728400" cy="58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06" name="Google Shape;4306;p25"/>
          <p:cNvSpPr txBox="1"/>
          <p:nvPr>
            <p:ph idx="1" type="subTitle"/>
          </p:nvPr>
        </p:nvSpPr>
        <p:spPr>
          <a:xfrm>
            <a:off x="1414000" y="1159088"/>
            <a:ext cx="3728400" cy="396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4307" name="Google Shape;4307;p25"/>
          <p:cNvSpPr txBox="1"/>
          <p:nvPr>
            <p:ph hasCustomPrompt="1" idx="2" type="title"/>
          </p:nvPr>
        </p:nvSpPr>
        <p:spPr>
          <a:xfrm>
            <a:off x="4587763" y="2075900"/>
            <a:ext cx="3728400" cy="58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08" name="Google Shape;4308;p25"/>
          <p:cNvSpPr txBox="1"/>
          <p:nvPr>
            <p:ph idx="3" type="subTitle"/>
          </p:nvPr>
        </p:nvSpPr>
        <p:spPr>
          <a:xfrm>
            <a:off x="4587763" y="2575900"/>
            <a:ext cx="3728400" cy="396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4309" name="Google Shape;4309;p25"/>
          <p:cNvSpPr txBox="1"/>
          <p:nvPr>
            <p:ph hasCustomPrompt="1" idx="4" type="title"/>
          </p:nvPr>
        </p:nvSpPr>
        <p:spPr>
          <a:xfrm>
            <a:off x="1414000" y="3592075"/>
            <a:ext cx="3728400" cy="586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10" name="Google Shape;4310;p25"/>
          <p:cNvSpPr txBox="1"/>
          <p:nvPr>
            <p:ph idx="5" type="subTitle"/>
          </p:nvPr>
        </p:nvSpPr>
        <p:spPr>
          <a:xfrm>
            <a:off x="1414000" y="4092063"/>
            <a:ext cx="3728400" cy="396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grpSp>
        <p:nvGrpSpPr>
          <p:cNvPr id="4311" name="Google Shape;4311;p25"/>
          <p:cNvGrpSpPr/>
          <p:nvPr/>
        </p:nvGrpSpPr>
        <p:grpSpPr>
          <a:xfrm rot="-10660388">
            <a:off x="-600320" y="715923"/>
            <a:ext cx="1421822" cy="1283264"/>
            <a:chOff x="900750" y="238525"/>
            <a:chExt cx="5772650" cy="5210100"/>
          </a:xfrm>
        </p:grpSpPr>
        <p:sp>
          <p:nvSpPr>
            <p:cNvPr id="4312" name="Google Shape;4312;p25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69" name="Google Shape;4369;p25"/>
          <p:cNvGrpSpPr/>
          <p:nvPr/>
        </p:nvGrpSpPr>
        <p:grpSpPr>
          <a:xfrm rot="-1065526">
            <a:off x="546268" y="4072098"/>
            <a:ext cx="300581" cy="240323"/>
            <a:chOff x="1540488" y="3979563"/>
            <a:chExt cx="606350" cy="484825"/>
          </a:xfrm>
        </p:grpSpPr>
        <p:sp>
          <p:nvSpPr>
            <p:cNvPr id="4370" name="Google Shape;4370;p25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71" name="Google Shape;4371;p25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372" name="Google Shape;4372;p25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3" name="Google Shape;4373;p25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4" name="Google Shape;4374;p25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75" name="Google Shape;4375;p25"/>
          <p:cNvGrpSpPr/>
          <p:nvPr/>
        </p:nvGrpSpPr>
        <p:grpSpPr>
          <a:xfrm>
            <a:off x="6958180" y="3814888"/>
            <a:ext cx="1153857" cy="1051295"/>
            <a:chOff x="1199525" y="2750813"/>
            <a:chExt cx="1017600" cy="927150"/>
          </a:xfrm>
        </p:grpSpPr>
        <p:sp>
          <p:nvSpPr>
            <p:cNvPr id="4376" name="Google Shape;4376;p25"/>
            <p:cNvSpPr/>
            <p:nvPr/>
          </p:nvSpPr>
          <p:spPr>
            <a:xfrm>
              <a:off x="1199688" y="2750825"/>
              <a:ext cx="1017275" cy="927125"/>
            </a:xfrm>
            <a:custGeom>
              <a:rect b="b" l="l" r="r" t="t"/>
              <a:pathLst>
                <a:path extrusionOk="0" h="37085" w="40691">
                  <a:moveTo>
                    <a:pt x="20346" y="0"/>
                  </a:moveTo>
                  <a:cubicBezTo>
                    <a:pt x="15600" y="0"/>
                    <a:pt x="10854" y="1808"/>
                    <a:pt x="7231" y="5423"/>
                  </a:cubicBezTo>
                  <a:cubicBezTo>
                    <a:pt x="1" y="12668"/>
                    <a:pt x="1" y="24407"/>
                    <a:pt x="7231" y="31652"/>
                  </a:cubicBezTo>
                  <a:cubicBezTo>
                    <a:pt x="10854" y="35274"/>
                    <a:pt x="15600" y="37085"/>
                    <a:pt x="20346" y="37085"/>
                  </a:cubicBezTo>
                  <a:cubicBezTo>
                    <a:pt x="25092" y="37085"/>
                    <a:pt x="29838" y="35274"/>
                    <a:pt x="33460" y="31652"/>
                  </a:cubicBezTo>
                  <a:cubicBezTo>
                    <a:pt x="40691" y="24407"/>
                    <a:pt x="40691" y="12668"/>
                    <a:pt x="33460" y="5423"/>
                  </a:cubicBezTo>
                  <a:cubicBezTo>
                    <a:pt x="29838" y="1808"/>
                    <a:pt x="25092" y="0"/>
                    <a:pt x="203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77" name="Google Shape;4377;p25"/>
            <p:cNvGrpSpPr/>
            <p:nvPr/>
          </p:nvGrpSpPr>
          <p:grpSpPr>
            <a:xfrm>
              <a:off x="1199525" y="2750813"/>
              <a:ext cx="1017600" cy="927150"/>
              <a:chOff x="456350" y="2750850"/>
              <a:chExt cx="1017600" cy="927150"/>
            </a:xfrm>
          </p:grpSpPr>
          <p:sp>
            <p:nvSpPr>
              <p:cNvPr id="4378" name="Google Shape;4378;p25"/>
              <p:cNvSpPr/>
              <p:nvPr/>
            </p:nvSpPr>
            <p:spPr>
              <a:xfrm>
                <a:off x="522325" y="2806275"/>
                <a:ext cx="850600" cy="850575"/>
              </a:xfrm>
              <a:custGeom>
                <a:rect b="b" l="l" r="r" t="t"/>
                <a:pathLst>
                  <a:path extrusionOk="0" h="34023" w="34024">
                    <a:moveTo>
                      <a:pt x="17019" y="0"/>
                    </a:moveTo>
                    <a:cubicBezTo>
                      <a:pt x="7630" y="0"/>
                      <a:pt x="0" y="7616"/>
                      <a:pt x="0" y="17005"/>
                    </a:cubicBezTo>
                    <a:cubicBezTo>
                      <a:pt x="0" y="26407"/>
                      <a:pt x="7630" y="34023"/>
                      <a:pt x="17019" y="34023"/>
                    </a:cubicBezTo>
                    <a:cubicBezTo>
                      <a:pt x="26408" y="34023"/>
                      <a:pt x="34023" y="26407"/>
                      <a:pt x="34023" y="17005"/>
                    </a:cubicBezTo>
                    <a:cubicBezTo>
                      <a:pt x="34023" y="7616"/>
                      <a:pt x="26408" y="0"/>
                      <a:pt x="1701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9" name="Google Shape;4379;p25"/>
              <p:cNvSpPr/>
              <p:nvPr/>
            </p:nvSpPr>
            <p:spPr>
              <a:xfrm>
                <a:off x="507550" y="2830325"/>
                <a:ext cx="880825" cy="802475"/>
              </a:xfrm>
              <a:custGeom>
                <a:rect b="b" l="l" r="r" t="t"/>
                <a:pathLst>
                  <a:path extrusionOk="0" h="32099" w="35233">
                    <a:moveTo>
                      <a:pt x="17617" y="1"/>
                    </a:moveTo>
                    <a:cubicBezTo>
                      <a:pt x="13510" y="1"/>
                      <a:pt x="9403" y="1568"/>
                      <a:pt x="6269" y="4702"/>
                    </a:cubicBezTo>
                    <a:cubicBezTo>
                      <a:pt x="0" y="10970"/>
                      <a:pt x="0" y="21129"/>
                      <a:pt x="6269" y="27397"/>
                    </a:cubicBezTo>
                    <a:cubicBezTo>
                      <a:pt x="9403" y="30532"/>
                      <a:pt x="13510" y="32099"/>
                      <a:pt x="17617" y="32099"/>
                    </a:cubicBezTo>
                    <a:cubicBezTo>
                      <a:pt x="21723" y="32099"/>
                      <a:pt x="25830" y="30532"/>
                      <a:pt x="28964" y="27397"/>
                    </a:cubicBezTo>
                    <a:cubicBezTo>
                      <a:pt x="35233" y="21129"/>
                      <a:pt x="35233" y="10970"/>
                      <a:pt x="28964" y="4702"/>
                    </a:cubicBezTo>
                    <a:cubicBezTo>
                      <a:pt x="25830" y="1568"/>
                      <a:pt x="21723" y="1"/>
                      <a:pt x="17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0" name="Google Shape;4380;p25"/>
              <p:cNvSpPr/>
              <p:nvPr/>
            </p:nvSpPr>
            <p:spPr>
              <a:xfrm>
                <a:off x="670450" y="3427725"/>
                <a:ext cx="94525" cy="94925"/>
              </a:xfrm>
              <a:custGeom>
                <a:rect b="b" l="l" r="r" t="t"/>
                <a:pathLst>
                  <a:path extrusionOk="0" h="3797" w="3781">
                    <a:moveTo>
                      <a:pt x="1976" y="0"/>
                    </a:moveTo>
                    <a:cubicBezTo>
                      <a:pt x="1742" y="0"/>
                      <a:pt x="1510" y="94"/>
                      <a:pt x="1347" y="257"/>
                    </a:cubicBezTo>
                    <a:cubicBezTo>
                      <a:pt x="1279" y="326"/>
                      <a:pt x="1224" y="408"/>
                      <a:pt x="1196" y="505"/>
                    </a:cubicBezTo>
                    <a:cubicBezTo>
                      <a:pt x="1155" y="628"/>
                      <a:pt x="1127" y="752"/>
                      <a:pt x="1127" y="876"/>
                    </a:cubicBezTo>
                    <a:cubicBezTo>
                      <a:pt x="1114" y="1027"/>
                      <a:pt x="1127" y="1164"/>
                      <a:pt x="1182" y="1288"/>
                    </a:cubicBezTo>
                    <a:lnTo>
                      <a:pt x="1279" y="1618"/>
                    </a:lnTo>
                    <a:cubicBezTo>
                      <a:pt x="1320" y="1728"/>
                      <a:pt x="1347" y="1811"/>
                      <a:pt x="1361" y="1879"/>
                    </a:cubicBezTo>
                    <a:cubicBezTo>
                      <a:pt x="1389" y="1948"/>
                      <a:pt x="1416" y="2017"/>
                      <a:pt x="1430" y="2086"/>
                    </a:cubicBezTo>
                    <a:lnTo>
                      <a:pt x="1485" y="2250"/>
                    </a:lnTo>
                    <a:cubicBezTo>
                      <a:pt x="1499" y="2292"/>
                      <a:pt x="1512" y="2333"/>
                      <a:pt x="1499" y="2374"/>
                    </a:cubicBezTo>
                    <a:lnTo>
                      <a:pt x="1499" y="2457"/>
                    </a:lnTo>
                    <a:lnTo>
                      <a:pt x="1457" y="2553"/>
                    </a:lnTo>
                    <a:cubicBezTo>
                      <a:pt x="1430" y="2581"/>
                      <a:pt x="1397" y="2595"/>
                      <a:pt x="1362" y="2595"/>
                    </a:cubicBezTo>
                    <a:cubicBezTo>
                      <a:pt x="1309" y="2595"/>
                      <a:pt x="1248" y="2564"/>
                      <a:pt x="1182" y="2498"/>
                    </a:cubicBezTo>
                    <a:cubicBezTo>
                      <a:pt x="1017" y="2333"/>
                      <a:pt x="894" y="2154"/>
                      <a:pt x="797" y="1948"/>
                    </a:cubicBezTo>
                    <a:cubicBezTo>
                      <a:pt x="715" y="1783"/>
                      <a:pt x="619" y="1632"/>
                      <a:pt x="509" y="1481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6"/>
                      <a:pt x="110" y="1481"/>
                    </a:cubicBezTo>
                    <a:cubicBezTo>
                      <a:pt x="55" y="1549"/>
                      <a:pt x="14" y="1618"/>
                      <a:pt x="14" y="1701"/>
                    </a:cubicBezTo>
                    <a:cubicBezTo>
                      <a:pt x="0" y="1811"/>
                      <a:pt x="0" y="1921"/>
                      <a:pt x="28" y="2031"/>
                    </a:cubicBezTo>
                    <a:cubicBezTo>
                      <a:pt x="41" y="2168"/>
                      <a:pt x="83" y="2292"/>
                      <a:pt x="124" y="2415"/>
                    </a:cubicBezTo>
                    <a:cubicBezTo>
                      <a:pt x="193" y="2567"/>
                      <a:pt x="275" y="2704"/>
                      <a:pt x="371" y="2842"/>
                    </a:cubicBezTo>
                    <a:cubicBezTo>
                      <a:pt x="481" y="2993"/>
                      <a:pt x="605" y="3130"/>
                      <a:pt x="729" y="3254"/>
                    </a:cubicBezTo>
                    <a:cubicBezTo>
                      <a:pt x="1113" y="3615"/>
                      <a:pt x="1468" y="3796"/>
                      <a:pt x="1790" y="3796"/>
                    </a:cubicBezTo>
                    <a:cubicBezTo>
                      <a:pt x="2043" y="3796"/>
                      <a:pt x="2276" y="3684"/>
                      <a:pt x="2488" y="3460"/>
                    </a:cubicBezTo>
                    <a:cubicBezTo>
                      <a:pt x="2612" y="3350"/>
                      <a:pt x="2695" y="3185"/>
                      <a:pt x="2708" y="3007"/>
                    </a:cubicBezTo>
                    <a:cubicBezTo>
                      <a:pt x="2708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8" y="2003"/>
                    </a:cubicBezTo>
                    <a:cubicBezTo>
                      <a:pt x="2461" y="1893"/>
                      <a:pt x="2433" y="1783"/>
                      <a:pt x="2378" y="1687"/>
                    </a:cubicBezTo>
                    <a:lnTo>
                      <a:pt x="2323" y="1453"/>
                    </a:lnTo>
                    <a:cubicBezTo>
                      <a:pt x="2310" y="1384"/>
                      <a:pt x="2296" y="1316"/>
                      <a:pt x="2310" y="1247"/>
                    </a:cubicBezTo>
                    <a:cubicBezTo>
                      <a:pt x="2310" y="1192"/>
                      <a:pt x="2337" y="1137"/>
                      <a:pt x="2378" y="1110"/>
                    </a:cubicBezTo>
                    <a:cubicBezTo>
                      <a:pt x="2432" y="1049"/>
                      <a:pt x="2492" y="1018"/>
                      <a:pt x="2555" y="1018"/>
                    </a:cubicBezTo>
                    <a:cubicBezTo>
                      <a:pt x="2622" y="1018"/>
                      <a:pt x="2693" y="1053"/>
                      <a:pt x="2763" y="1123"/>
                    </a:cubicBezTo>
                    <a:cubicBezTo>
                      <a:pt x="2873" y="1219"/>
                      <a:pt x="2956" y="1343"/>
                      <a:pt x="2997" y="1481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89" y="1989"/>
                      <a:pt x="3231" y="2086"/>
                      <a:pt x="3313" y="2154"/>
                    </a:cubicBezTo>
                    <a:cubicBezTo>
                      <a:pt x="3327" y="2182"/>
                      <a:pt x="3354" y="2209"/>
                      <a:pt x="3396" y="2209"/>
                    </a:cubicBezTo>
                    <a:cubicBezTo>
                      <a:pt x="3416" y="2216"/>
                      <a:pt x="3437" y="2220"/>
                      <a:pt x="3457" y="2220"/>
                    </a:cubicBezTo>
                    <a:cubicBezTo>
                      <a:pt x="3478" y="2220"/>
                      <a:pt x="3499" y="2216"/>
                      <a:pt x="3519" y="2209"/>
                    </a:cubicBezTo>
                    <a:cubicBezTo>
                      <a:pt x="3547" y="2209"/>
                      <a:pt x="3588" y="2168"/>
                      <a:pt x="3616" y="2141"/>
                    </a:cubicBezTo>
                    <a:cubicBezTo>
                      <a:pt x="3753" y="2003"/>
                      <a:pt x="3780" y="1769"/>
                      <a:pt x="3671" y="1467"/>
                    </a:cubicBezTo>
                    <a:cubicBezTo>
                      <a:pt x="3561" y="1123"/>
                      <a:pt x="3354" y="807"/>
                      <a:pt x="3093" y="560"/>
                    </a:cubicBezTo>
                    <a:cubicBezTo>
                      <a:pt x="2818" y="285"/>
                      <a:pt x="2475" y="92"/>
                      <a:pt x="2103" y="10"/>
                    </a:cubicBezTo>
                    <a:cubicBezTo>
                      <a:pt x="2061" y="3"/>
                      <a:pt x="2019" y="0"/>
                      <a:pt x="19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1" name="Google Shape;4381;p25"/>
              <p:cNvSpPr/>
              <p:nvPr/>
            </p:nvSpPr>
            <p:spPr>
              <a:xfrm>
                <a:off x="752225" y="3479025"/>
                <a:ext cx="96950" cy="99225"/>
              </a:xfrm>
              <a:custGeom>
                <a:rect b="b" l="l" r="r" t="t"/>
                <a:pathLst>
                  <a:path extrusionOk="0" h="3969" w="3878">
                    <a:moveTo>
                      <a:pt x="1449" y="1"/>
                    </a:moveTo>
                    <a:cubicBezTo>
                      <a:pt x="1391" y="1"/>
                      <a:pt x="1334" y="12"/>
                      <a:pt x="1279" y="34"/>
                    </a:cubicBezTo>
                    <a:cubicBezTo>
                      <a:pt x="1114" y="89"/>
                      <a:pt x="991" y="212"/>
                      <a:pt x="936" y="363"/>
                    </a:cubicBezTo>
                    <a:lnTo>
                      <a:pt x="248" y="1738"/>
                    </a:lnTo>
                    <a:cubicBezTo>
                      <a:pt x="42" y="2068"/>
                      <a:pt x="1" y="2467"/>
                      <a:pt x="125" y="2838"/>
                    </a:cubicBezTo>
                    <a:cubicBezTo>
                      <a:pt x="248" y="3168"/>
                      <a:pt x="523" y="3415"/>
                      <a:pt x="1032" y="3676"/>
                    </a:cubicBezTo>
                    <a:cubicBezTo>
                      <a:pt x="1425" y="3873"/>
                      <a:pt x="1756" y="3968"/>
                      <a:pt x="2024" y="3968"/>
                    </a:cubicBezTo>
                    <a:cubicBezTo>
                      <a:pt x="2113" y="3968"/>
                      <a:pt x="2194" y="3958"/>
                      <a:pt x="2269" y="3938"/>
                    </a:cubicBezTo>
                    <a:cubicBezTo>
                      <a:pt x="2585" y="3855"/>
                      <a:pt x="2833" y="3580"/>
                      <a:pt x="3066" y="3126"/>
                    </a:cubicBezTo>
                    <a:lnTo>
                      <a:pt x="3754" y="1766"/>
                    </a:lnTo>
                    <a:cubicBezTo>
                      <a:pt x="3850" y="1614"/>
                      <a:pt x="3877" y="1436"/>
                      <a:pt x="3836" y="1271"/>
                    </a:cubicBezTo>
                    <a:cubicBezTo>
                      <a:pt x="3767" y="1119"/>
                      <a:pt x="3644" y="1010"/>
                      <a:pt x="3493" y="941"/>
                    </a:cubicBezTo>
                    <a:lnTo>
                      <a:pt x="3286" y="858"/>
                    </a:lnTo>
                    <a:lnTo>
                      <a:pt x="3080" y="858"/>
                    </a:lnTo>
                    <a:cubicBezTo>
                      <a:pt x="2998" y="858"/>
                      <a:pt x="2929" y="900"/>
                      <a:pt x="2888" y="968"/>
                    </a:cubicBezTo>
                    <a:cubicBezTo>
                      <a:pt x="2819" y="1023"/>
                      <a:pt x="2764" y="1106"/>
                      <a:pt x="2723" y="1202"/>
                    </a:cubicBezTo>
                    <a:lnTo>
                      <a:pt x="1967" y="2700"/>
                    </a:lnTo>
                    <a:lnTo>
                      <a:pt x="1884" y="2852"/>
                    </a:lnTo>
                    <a:lnTo>
                      <a:pt x="1774" y="2934"/>
                    </a:lnTo>
                    <a:cubicBezTo>
                      <a:pt x="1733" y="2962"/>
                      <a:pt x="1678" y="2975"/>
                      <a:pt x="1623" y="2975"/>
                    </a:cubicBezTo>
                    <a:cubicBezTo>
                      <a:pt x="1554" y="2962"/>
                      <a:pt x="1472" y="2934"/>
                      <a:pt x="1417" y="2907"/>
                    </a:cubicBezTo>
                    <a:lnTo>
                      <a:pt x="1238" y="2783"/>
                    </a:lnTo>
                    <a:cubicBezTo>
                      <a:pt x="1211" y="2728"/>
                      <a:pt x="1183" y="2659"/>
                      <a:pt x="1197" y="2590"/>
                    </a:cubicBezTo>
                    <a:cubicBezTo>
                      <a:pt x="1197" y="2508"/>
                      <a:pt x="1224" y="2412"/>
                      <a:pt x="1266" y="2343"/>
                    </a:cubicBezTo>
                    <a:lnTo>
                      <a:pt x="2022" y="845"/>
                    </a:lnTo>
                    <a:cubicBezTo>
                      <a:pt x="2118" y="707"/>
                      <a:pt x="2132" y="528"/>
                      <a:pt x="2063" y="377"/>
                    </a:cubicBezTo>
                    <a:cubicBezTo>
                      <a:pt x="1994" y="240"/>
                      <a:pt x="1857" y="130"/>
                      <a:pt x="1705" y="75"/>
                    </a:cubicBezTo>
                    <a:cubicBezTo>
                      <a:pt x="1623" y="25"/>
                      <a:pt x="1536" y="1"/>
                      <a:pt x="14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2" name="Google Shape;4382;p25"/>
              <p:cNvSpPr/>
              <p:nvPr/>
            </p:nvSpPr>
            <p:spPr>
              <a:xfrm>
                <a:off x="850875" y="3514825"/>
                <a:ext cx="92450" cy="95625"/>
              </a:xfrm>
              <a:custGeom>
                <a:rect b="b" l="l" r="r" t="t"/>
                <a:pathLst>
                  <a:path extrusionOk="0" h="3825" w="3698">
                    <a:moveTo>
                      <a:pt x="984" y="0"/>
                    </a:moveTo>
                    <a:cubicBezTo>
                      <a:pt x="855" y="0"/>
                      <a:pt x="720" y="31"/>
                      <a:pt x="605" y="100"/>
                    </a:cubicBezTo>
                    <a:cubicBezTo>
                      <a:pt x="495" y="210"/>
                      <a:pt x="426" y="347"/>
                      <a:pt x="399" y="512"/>
                    </a:cubicBezTo>
                    <a:lnTo>
                      <a:pt x="41" y="2959"/>
                    </a:lnTo>
                    <a:cubicBezTo>
                      <a:pt x="0" y="3083"/>
                      <a:pt x="28" y="3207"/>
                      <a:pt x="96" y="3303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5" y="3471"/>
                      <a:pt x="459" y="3473"/>
                      <a:pt x="483" y="3473"/>
                    </a:cubicBezTo>
                    <a:cubicBezTo>
                      <a:pt x="560" y="3473"/>
                      <a:pt x="641" y="3455"/>
                      <a:pt x="715" y="3413"/>
                    </a:cubicBezTo>
                    <a:cubicBezTo>
                      <a:pt x="797" y="3330"/>
                      <a:pt x="852" y="3207"/>
                      <a:pt x="866" y="3083"/>
                    </a:cubicBezTo>
                    <a:lnTo>
                      <a:pt x="1031" y="1983"/>
                    </a:lnTo>
                    <a:lnTo>
                      <a:pt x="1815" y="3014"/>
                    </a:lnTo>
                    <a:lnTo>
                      <a:pt x="1952" y="3165"/>
                    </a:lnTo>
                    <a:lnTo>
                      <a:pt x="2076" y="3344"/>
                    </a:lnTo>
                    <a:lnTo>
                      <a:pt x="2200" y="3468"/>
                    </a:lnTo>
                    <a:lnTo>
                      <a:pt x="2310" y="3605"/>
                    </a:lnTo>
                    <a:lnTo>
                      <a:pt x="2433" y="3701"/>
                    </a:lnTo>
                    <a:lnTo>
                      <a:pt x="2557" y="3770"/>
                    </a:lnTo>
                    <a:lnTo>
                      <a:pt x="2694" y="3811"/>
                    </a:lnTo>
                    <a:cubicBezTo>
                      <a:pt x="2736" y="3820"/>
                      <a:pt x="2778" y="3824"/>
                      <a:pt x="2819" y="3824"/>
                    </a:cubicBezTo>
                    <a:cubicBezTo>
                      <a:pt x="2914" y="3824"/>
                      <a:pt x="3007" y="3800"/>
                      <a:pt x="3093" y="3743"/>
                    </a:cubicBezTo>
                    <a:cubicBezTo>
                      <a:pt x="3189" y="3660"/>
                      <a:pt x="3258" y="3550"/>
                      <a:pt x="3272" y="3413"/>
                    </a:cubicBezTo>
                    <a:lnTo>
                      <a:pt x="3670" y="856"/>
                    </a:lnTo>
                    <a:cubicBezTo>
                      <a:pt x="3698" y="732"/>
                      <a:pt x="3670" y="609"/>
                      <a:pt x="3615" y="512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6"/>
                      <a:pt x="3256" y="362"/>
                      <a:pt x="3220" y="362"/>
                    </a:cubicBezTo>
                    <a:cubicBezTo>
                      <a:pt x="3141" y="362"/>
                      <a:pt x="3063" y="383"/>
                      <a:pt x="2997" y="430"/>
                    </a:cubicBezTo>
                    <a:cubicBezTo>
                      <a:pt x="2914" y="499"/>
                      <a:pt x="2859" y="609"/>
                      <a:pt x="2846" y="732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2"/>
                      <a:pt x="1347" y="114"/>
                    </a:cubicBezTo>
                    <a:cubicBezTo>
                      <a:pt x="1265" y="59"/>
                      <a:pt x="1155" y="31"/>
                      <a:pt x="1059" y="4"/>
                    </a:cubicBezTo>
                    <a:cubicBezTo>
                      <a:pt x="1034" y="1"/>
                      <a:pt x="1009" y="0"/>
                      <a:pt x="9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3" name="Google Shape;4383;p25"/>
              <p:cNvSpPr/>
              <p:nvPr/>
            </p:nvSpPr>
            <p:spPr>
              <a:xfrm>
                <a:off x="957050" y="3513275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4" y="0"/>
                    </a:moveTo>
                    <a:cubicBezTo>
                      <a:pt x="2839" y="0"/>
                      <a:pt x="2794" y="8"/>
                      <a:pt x="2750" y="24"/>
                    </a:cubicBezTo>
                    <a:cubicBezTo>
                      <a:pt x="2654" y="38"/>
                      <a:pt x="2544" y="93"/>
                      <a:pt x="2489" y="176"/>
                    </a:cubicBezTo>
                    <a:cubicBezTo>
                      <a:pt x="2420" y="286"/>
                      <a:pt x="2406" y="396"/>
                      <a:pt x="2434" y="519"/>
                    </a:cubicBezTo>
                    <a:lnTo>
                      <a:pt x="2613" y="1619"/>
                    </a:lnTo>
                    <a:lnTo>
                      <a:pt x="2613" y="1619"/>
                    </a:lnTo>
                    <a:lnTo>
                      <a:pt x="1128" y="547"/>
                    </a:lnTo>
                    <a:cubicBezTo>
                      <a:pt x="1032" y="478"/>
                      <a:pt x="922" y="423"/>
                      <a:pt x="812" y="396"/>
                    </a:cubicBezTo>
                    <a:cubicBezTo>
                      <a:pt x="754" y="379"/>
                      <a:pt x="694" y="372"/>
                      <a:pt x="635" y="372"/>
                    </a:cubicBezTo>
                    <a:cubicBezTo>
                      <a:pt x="441" y="372"/>
                      <a:pt x="248" y="455"/>
                      <a:pt x="111" y="602"/>
                    </a:cubicBezTo>
                    <a:cubicBezTo>
                      <a:pt x="28" y="739"/>
                      <a:pt x="1" y="904"/>
                      <a:pt x="42" y="1055"/>
                    </a:cubicBezTo>
                    <a:lnTo>
                      <a:pt x="441" y="3489"/>
                    </a:lnTo>
                    <a:cubicBezTo>
                      <a:pt x="441" y="3626"/>
                      <a:pt x="509" y="3736"/>
                      <a:pt x="606" y="3818"/>
                    </a:cubicBezTo>
                    <a:cubicBezTo>
                      <a:pt x="690" y="3860"/>
                      <a:pt x="782" y="3878"/>
                      <a:pt x="870" y="3878"/>
                    </a:cubicBezTo>
                    <a:cubicBezTo>
                      <a:pt x="897" y="3878"/>
                      <a:pt x="923" y="3877"/>
                      <a:pt x="949" y="3873"/>
                    </a:cubicBezTo>
                    <a:cubicBezTo>
                      <a:pt x="1059" y="3860"/>
                      <a:pt x="1156" y="3805"/>
                      <a:pt x="1224" y="3736"/>
                    </a:cubicBezTo>
                    <a:cubicBezTo>
                      <a:pt x="1279" y="3626"/>
                      <a:pt x="1293" y="3489"/>
                      <a:pt x="1266" y="3379"/>
                    </a:cubicBezTo>
                    <a:lnTo>
                      <a:pt x="1087" y="2279"/>
                    </a:lnTo>
                    <a:lnTo>
                      <a:pt x="2159" y="2994"/>
                    </a:lnTo>
                    <a:lnTo>
                      <a:pt x="2324" y="3117"/>
                    </a:lnTo>
                    <a:lnTo>
                      <a:pt x="2503" y="3241"/>
                    </a:lnTo>
                    <a:lnTo>
                      <a:pt x="2654" y="3324"/>
                    </a:lnTo>
                    <a:lnTo>
                      <a:pt x="2805" y="3406"/>
                    </a:lnTo>
                    <a:lnTo>
                      <a:pt x="2943" y="3461"/>
                    </a:lnTo>
                    <a:lnTo>
                      <a:pt x="3094" y="3489"/>
                    </a:lnTo>
                    <a:lnTo>
                      <a:pt x="3245" y="3489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1" y="3172"/>
                      <a:pt x="3685" y="3049"/>
                      <a:pt x="3671" y="2925"/>
                    </a:cubicBezTo>
                    <a:lnTo>
                      <a:pt x="3245" y="382"/>
                    </a:lnTo>
                    <a:cubicBezTo>
                      <a:pt x="3231" y="258"/>
                      <a:pt x="3176" y="134"/>
                      <a:pt x="3080" y="52"/>
                    </a:cubicBezTo>
                    <a:cubicBezTo>
                      <a:pt x="3022" y="19"/>
                      <a:pt x="2953" y="0"/>
                      <a:pt x="28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4" name="Google Shape;4384;p25"/>
              <p:cNvSpPr/>
              <p:nvPr/>
            </p:nvSpPr>
            <p:spPr>
              <a:xfrm>
                <a:off x="1045725" y="3478650"/>
                <a:ext cx="79400" cy="94225"/>
              </a:xfrm>
              <a:custGeom>
                <a:rect b="b" l="l" r="r" t="t"/>
                <a:pathLst>
                  <a:path extrusionOk="0" h="3769" w="3176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1" y="186"/>
                      <a:pt x="1897" y="378"/>
                      <a:pt x="1856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3"/>
                      <a:pt x="643" y="945"/>
                      <a:pt x="566" y="945"/>
                    </a:cubicBezTo>
                    <a:cubicBezTo>
                      <a:pt x="488" y="945"/>
                      <a:pt x="413" y="963"/>
                      <a:pt x="344" y="997"/>
                    </a:cubicBezTo>
                    <a:cubicBezTo>
                      <a:pt x="220" y="1066"/>
                      <a:pt x="138" y="1176"/>
                      <a:pt x="83" y="1299"/>
                    </a:cubicBezTo>
                    <a:cubicBezTo>
                      <a:pt x="0" y="1464"/>
                      <a:pt x="0" y="1643"/>
                      <a:pt x="83" y="1808"/>
                    </a:cubicBezTo>
                    <a:cubicBezTo>
                      <a:pt x="179" y="1932"/>
                      <a:pt x="317" y="2028"/>
                      <a:pt x="468" y="2083"/>
                    </a:cubicBezTo>
                    <a:lnTo>
                      <a:pt x="1581" y="2564"/>
                    </a:lnTo>
                    <a:lnTo>
                      <a:pt x="1966" y="3293"/>
                    </a:lnTo>
                    <a:cubicBezTo>
                      <a:pt x="2035" y="3485"/>
                      <a:pt x="2172" y="3636"/>
                      <a:pt x="2337" y="3746"/>
                    </a:cubicBezTo>
                    <a:cubicBezTo>
                      <a:pt x="2392" y="3761"/>
                      <a:pt x="2449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3"/>
                      <a:pt x="3135" y="2990"/>
                      <a:pt x="3011" y="2729"/>
                    </a:cubicBezTo>
                    <a:lnTo>
                      <a:pt x="2667" y="2042"/>
                    </a:lnTo>
                    <a:lnTo>
                      <a:pt x="2915" y="915"/>
                    </a:lnTo>
                    <a:cubicBezTo>
                      <a:pt x="2956" y="777"/>
                      <a:pt x="2983" y="653"/>
                      <a:pt x="2983" y="530"/>
                    </a:cubicBezTo>
                    <a:cubicBezTo>
                      <a:pt x="2997" y="447"/>
                      <a:pt x="2983" y="365"/>
                      <a:pt x="2956" y="296"/>
                    </a:cubicBezTo>
                    <a:cubicBezTo>
                      <a:pt x="2860" y="158"/>
                      <a:pt x="2736" y="62"/>
                      <a:pt x="2585" y="35"/>
                    </a:cubicBezTo>
                    <a:cubicBezTo>
                      <a:pt x="2533" y="12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5" name="Google Shape;4385;p25"/>
              <p:cNvSpPr/>
              <p:nvPr/>
            </p:nvSpPr>
            <p:spPr>
              <a:xfrm>
                <a:off x="1150550" y="3403625"/>
                <a:ext cx="98650" cy="94475"/>
              </a:xfrm>
              <a:custGeom>
                <a:rect b="b" l="l" r="r" t="t"/>
                <a:pathLst>
                  <a:path extrusionOk="0" h="3779" w="3946">
                    <a:moveTo>
                      <a:pt x="1650" y="1029"/>
                    </a:moveTo>
                    <a:cubicBezTo>
                      <a:pt x="1760" y="1029"/>
                      <a:pt x="1870" y="1056"/>
                      <a:pt x="1980" y="1111"/>
                    </a:cubicBezTo>
                    <a:cubicBezTo>
                      <a:pt x="2117" y="1180"/>
                      <a:pt x="2268" y="1276"/>
                      <a:pt x="2392" y="1386"/>
                    </a:cubicBezTo>
                    <a:lnTo>
                      <a:pt x="2722" y="1689"/>
                    </a:lnTo>
                    <a:cubicBezTo>
                      <a:pt x="2791" y="1771"/>
                      <a:pt x="2846" y="1867"/>
                      <a:pt x="2887" y="1964"/>
                    </a:cubicBezTo>
                    <a:cubicBezTo>
                      <a:pt x="2928" y="2046"/>
                      <a:pt x="2956" y="2128"/>
                      <a:pt x="2956" y="2211"/>
                    </a:cubicBezTo>
                    <a:cubicBezTo>
                      <a:pt x="2956" y="2280"/>
                      <a:pt x="2942" y="2348"/>
                      <a:pt x="2901" y="2417"/>
                    </a:cubicBezTo>
                    <a:cubicBezTo>
                      <a:pt x="2873" y="2486"/>
                      <a:pt x="2832" y="2555"/>
                      <a:pt x="2791" y="2623"/>
                    </a:cubicBezTo>
                    <a:lnTo>
                      <a:pt x="1169" y="1276"/>
                    </a:lnTo>
                    <a:cubicBezTo>
                      <a:pt x="1237" y="1207"/>
                      <a:pt x="1306" y="1139"/>
                      <a:pt x="1389" y="1098"/>
                    </a:cubicBezTo>
                    <a:cubicBezTo>
                      <a:pt x="1471" y="1043"/>
                      <a:pt x="1554" y="1029"/>
                      <a:pt x="1650" y="1029"/>
                    </a:cubicBezTo>
                    <a:close/>
                    <a:moveTo>
                      <a:pt x="2086" y="0"/>
                    </a:moveTo>
                    <a:cubicBezTo>
                      <a:pt x="2028" y="0"/>
                      <a:pt x="1970" y="4"/>
                      <a:pt x="1911" y="12"/>
                    </a:cubicBezTo>
                    <a:cubicBezTo>
                      <a:pt x="1430" y="67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1" y="1854"/>
                      <a:pt x="344" y="2128"/>
                    </a:cubicBezTo>
                    <a:lnTo>
                      <a:pt x="1993" y="3503"/>
                    </a:lnTo>
                    <a:cubicBezTo>
                      <a:pt x="2131" y="3654"/>
                      <a:pt x="2323" y="3751"/>
                      <a:pt x="2530" y="3778"/>
                    </a:cubicBezTo>
                    <a:cubicBezTo>
                      <a:pt x="2694" y="3751"/>
                      <a:pt x="2846" y="3668"/>
                      <a:pt x="2942" y="3531"/>
                    </a:cubicBezTo>
                    <a:lnTo>
                      <a:pt x="3574" y="2747"/>
                    </a:lnTo>
                    <a:cubicBezTo>
                      <a:pt x="3712" y="2596"/>
                      <a:pt x="3808" y="2417"/>
                      <a:pt x="3877" y="2225"/>
                    </a:cubicBezTo>
                    <a:cubicBezTo>
                      <a:pt x="3932" y="2060"/>
                      <a:pt x="3945" y="1895"/>
                      <a:pt x="3932" y="1730"/>
                    </a:cubicBezTo>
                    <a:cubicBezTo>
                      <a:pt x="3918" y="1565"/>
                      <a:pt x="3877" y="1400"/>
                      <a:pt x="3822" y="1249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4"/>
                      <a:pt x="2462" y="0"/>
                      <a:pt x="20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6" name="Google Shape;4386;p25"/>
              <p:cNvSpPr/>
              <p:nvPr/>
            </p:nvSpPr>
            <p:spPr>
              <a:xfrm>
                <a:off x="1213100" y="33212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0"/>
                    </a:moveTo>
                    <a:cubicBezTo>
                      <a:pt x="1202" y="1020"/>
                      <a:pt x="1220" y="1022"/>
                      <a:pt x="1237" y="1026"/>
                    </a:cubicBezTo>
                    <a:cubicBezTo>
                      <a:pt x="1361" y="1026"/>
                      <a:pt x="1471" y="1053"/>
                      <a:pt x="1567" y="1108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0"/>
                      <a:pt x="976" y="1754"/>
                      <a:pt x="880" y="1617"/>
                    </a:cubicBezTo>
                    <a:cubicBezTo>
                      <a:pt x="839" y="1507"/>
                      <a:pt x="839" y="1369"/>
                      <a:pt x="880" y="1259"/>
                    </a:cubicBezTo>
                    <a:cubicBezTo>
                      <a:pt x="921" y="1191"/>
                      <a:pt x="962" y="1122"/>
                      <a:pt x="1017" y="1067"/>
                    </a:cubicBezTo>
                    <a:cubicBezTo>
                      <a:pt x="1069" y="1036"/>
                      <a:pt x="1128" y="1020"/>
                      <a:pt x="1184" y="1020"/>
                    </a:cubicBezTo>
                    <a:close/>
                    <a:moveTo>
                      <a:pt x="1557" y="0"/>
                    </a:moveTo>
                    <a:cubicBezTo>
                      <a:pt x="1430" y="0"/>
                      <a:pt x="1299" y="10"/>
                      <a:pt x="1168" y="36"/>
                    </a:cubicBezTo>
                    <a:cubicBezTo>
                      <a:pt x="1004" y="91"/>
                      <a:pt x="839" y="160"/>
                      <a:pt x="687" y="242"/>
                    </a:cubicBezTo>
                    <a:lnTo>
                      <a:pt x="330" y="558"/>
                    </a:lnTo>
                    <a:cubicBezTo>
                      <a:pt x="247" y="668"/>
                      <a:pt x="179" y="792"/>
                      <a:pt x="124" y="929"/>
                    </a:cubicBezTo>
                    <a:cubicBezTo>
                      <a:pt x="69" y="1039"/>
                      <a:pt x="41" y="1163"/>
                      <a:pt x="28" y="1273"/>
                    </a:cubicBezTo>
                    <a:cubicBezTo>
                      <a:pt x="0" y="1397"/>
                      <a:pt x="0" y="1534"/>
                      <a:pt x="0" y="1658"/>
                    </a:cubicBezTo>
                    <a:cubicBezTo>
                      <a:pt x="14" y="1795"/>
                      <a:pt x="41" y="1933"/>
                      <a:pt x="96" y="2070"/>
                    </a:cubicBezTo>
                    <a:cubicBezTo>
                      <a:pt x="151" y="2208"/>
                      <a:pt x="220" y="2359"/>
                      <a:pt x="316" y="2483"/>
                    </a:cubicBezTo>
                    <a:cubicBezTo>
                      <a:pt x="426" y="2620"/>
                      <a:pt x="550" y="2758"/>
                      <a:pt x="687" y="2854"/>
                    </a:cubicBezTo>
                    <a:cubicBezTo>
                      <a:pt x="866" y="2991"/>
                      <a:pt x="1059" y="3088"/>
                      <a:pt x="1265" y="3170"/>
                    </a:cubicBezTo>
                    <a:cubicBezTo>
                      <a:pt x="1498" y="3294"/>
                      <a:pt x="1705" y="3363"/>
                      <a:pt x="1883" y="3431"/>
                    </a:cubicBezTo>
                    <a:lnTo>
                      <a:pt x="2309" y="3541"/>
                    </a:lnTo>
                    <a:cubicBezTo>
                      <a:pt x="2380" y="3561"/>
                      <a:pt x="2458" y="3574"/>
                      <a:pt x="2537" y="3574"/>
                    </a:cubicBezTo>
                    <a:cubicBezTo>
                      <a:pt x="2567" y="3574"/>
                      <a:pt x="2596" y="3572"/>
                      <a:pt x="2626" y="3569"/>
                    </a:cubicBezTo>
                    <a:lnTo>
                      <a:pt x="2804" y="3472"/>
                    </a:lnTo>
                    <a:cubicBezTo>
                      <a:pt x="2859" y="3418"/>
                      <a:pt x="2914" y="3349"/>
                      <a:pt x="2942" y="3266"/>
                    </a:cubicBezTo>
                    <a:cubicBezTo>
                      <a:pt x="3024" y="3115"/>
                      <a:pt x="3038" y="2950"/>
                      <a:pt x="3011" y="2785"/>
                    </a:cubicBezTo>
                    <a:cubicBezTo>
                      <a:pt x="2956" y="2661"/>
                      <a:pt x="2846" y="2551"/>
                      <a:pt x="2708" y="2510"/>
                    </a:cubicBezTo>
                    <a:lnTo>
                      <a:pt x="2461" y="2400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1" y="1758"/>
                      <a:pt x="3195" y="1775"/>
                      <a:pt x="3268" y="1775"/>
                    </a:cubicBezTo>
                    <a:cubicBezTo>
                      <a:pt x="3326" y="1775"/>
                      <a:pt x="3382" y="1765"/>
                      <a:pt x="3437" y="1740"/>
                    </a:cubicBezTo>
                    <a:cubicBezTo>
                      <a:pt x="3588" y="1658"/>
                      <a:pt x="3698" y="1520"/>
                      <a:pt x="3753" y="1369"/>
                    </a:cubicBezTo>
                    <a:cubicBezTo>
                      <a:pt x="3808" y="1246"/>
                      <a:pt x="3822" y="1108"/>
                      <a:pt x="3767" y="984"/>
                    </a:cubicBezTo>
                    <a:cubicBezTo>
                      <a:pt x="3684" y="847"/>
                      <a:pt x="3560" y="723"/>
                      <a:pt x="3409" y="654"/>
                    </a:cubicBezTo>
                    <a:cubicBezTo>
                      <a:pt x="3120" y="476"/>
                      <a:pt x="2832" y="325"/>
                      <a:pt x="2516" y="215"/>
                    </a:cubicBezTo>
                    <a:cubicBezTo>
                      <a:pt x="2282" y="118"/>
                      <a:pt x="2035" y="50"/>
                      <a:pt x="1773" y="8"/>
                    </a:cubicBezTo>
                    <a:cubicBezTo>
                      <a:pt x="1703" y="3"/>
                      <a:pt x="1631" y="0"/>
                      <a:pt x="155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7" name="Google Shape;4387;p25"/>
              <p:cNvSpPr/>
              <p:nvPr/>
            </p:nvSpPr>
            <p:spPr>
              <a:xfrm>
                <a:off x="1233375" y="3229325"/>
                <a:ext cx="91075" cy="80425"/>
              </a:xfrm>
              <a:custGeom>
                <a:rect b="b" l="l" r="r" t="t"/>
                <a:pathLst>
                  <a:path extrusionOk="0" h="3217" w="3643">
                    <a:moveTo>
                      <a:pt x="866" y="0"/>
                    </a:moveTo>
                    <a:cubicBezTo>
                      <a:pt x="701" y="0"/>
                      <a:pt x="550" y="55"/>
                      <a:pt x="426" y="151"/>
                    </a:cubicBezTo>
                    <a:cubicBezTo>
                      <a:pt x="344" y="248"/>
                      <a:pt x="289" y="358"/>
                      <a:pt x="261" y="481"/>
                    </a:cubicBezTo>
                    <a:cubicBezTo>
                      <a:pt x="261" y="715"/>
                      <a:pt x="344" y="921"/>
                      <a:pt x="495" y="1086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6"/>
                      <a:pt x="28" y="2433"/>
                      <a:pt x="0" y="2585"/>
                    </a:cubicBezTo>
                    <a:cubicBezTo>
                      <a:pt x="0" y="2708"/>
                      <a:pt x="28" y="2846"/>
                      <a:pt x="110" y="2956"/>
                    </a:cubicBezTo>
                    <a:cubicBezTo>
                      <a:pt x="193" y="3107"/>
                      <a:pt x="344" y="3203"/>
                      <a:pt x="522" y="3217"/>
                    </a:cubicBezTo>
                    <a:cubicBezTo>
                      <a:pt x="687" y="3217"/>
                      <a:pt x="839" y="3162"/>
                      <a:pt x="962" y="3066"/>
                    </a:cubicBezTo>
                    <a:lnTo>
                      <a:pt x="1980" y="2392"/>
                    </a:lnTo>
                    <a:lnTo>
                      <a:pt x="2804" y="2488"/>
                    </a:lnTo>
                    <a:cubicBezTo>
                      <a:pt x="2871" y="2503"/>
                      <a:pt x="2939" y="2510"/>
                      <a:pt x="3007" y="2510"/>
                    </a:cubicBezTo>
                    <a:cubicBezTo>
                      <a:pt x="3136" y="2510"/>
                      <a:pt x="3265" y="2483"/>
                      <a:pt x="3382" y="2420"/>
                    </a:cubicBezTo>
                    <a:cubicBezTo>
                      <a:pt x="3519" y="2323"/>
                      <a:pt x="3602" y="2172"/>
                      <a:pt x="3615" y="2007"/>
                    </a:cubicBezTo>
                    <a:cubicBezTo>
                      <a:pt x="3643" y="1842"/>
                      <a:pt x="3602" y="1664"/>
                      <a:pt x="3492" y="1540"/>
                    </a:cubicBezTo>
                    <a:cubicBezTo>
                      <a:pt x="3327" y="1402"/>
                      <a:pt x="3134" y="1320"/>
                      <a:pt x="2928" y="1306"/>
                    </a:cubicBezTo>
                    <a:lnTo>
                      <a:pt x="2145" y="1224"/>
                    </a:lnTo>
                    <a:lnTo>
                      <a:pt x="1361" y="385"/>
                    </a:lnTo>
                    <a:cubicBezTo>
                      <a:pt x="1237" y="261"/>
                      <a:pt x="1155" y="151"/>
                      <a:pt x="1086" y="110"/>
                    </a:cubicBezTo>
                    <a:lnTo>
                      <a:pt x="866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8" name="Google Shape;4388;p25"/>
              <p:cNvSpPr/>
              <p:nvPr/>
            </p:nvSpPr>
            <p:spPr>
              <a:xfrm>
                <a:off x="621650" y="2900100"/>
                <a:ext cx="600750" cy="578425"/>
              </a:xfrm>
              <a:custGeom>
                <a:rect b="b" l="l" r="r" t="t"/>
                <a:pathLst>
                  <a:path extrusionOk="0" h="23137" w="24030">
                    <a:moveTo>
                      <a:pt x="10642" y="1"/>
                    </a:moveTo>
                    <a:cubicBezTo>
                      <a:pt x="10600" y="1"/>
                      <a:pt x="10558" y="5"/>
                      <a:pt x="10516" y="14"/>
                    </a:cubicBezTo>
                    <a:cubicBezTo>
                      <a:pt x="9472" y="234"/>
                      <a:pt x="9197" y="3258"/>
                      <a:pt x="9197" y="3258"/>
                    </a:cubicBezTo>
                    <a:cubicBezTo>
                      <a:pt x="9197" y="3258"/>
                      <a:pt x="6958" y="1794"/>
                      <a:pt x="5921" y="1794"/>
                    </a:cubicBezTo>
                    <a:cubicBezTo>
                      <a:pt x="5769" y="1794"/>
                      <a:pt x="5643" y="1825"/>
                      <a:pt x="5554" y="1897"/>
                    </a:cubicBezTo>
                    <a:cubicBezTo>
                      <a:pt x="4853" y="2461"/>
                      <a:pt x="5430" y="5320"/>
                      <a:pt x="5430" y="5320"/>
                    </a:cubicBezTo>
                    <a:cubicBezTo>
                      <a:pt x="4042" y="4904"/>
                      <a:pt x="3163" y="4749"/>
                      <a:pt x="2587" y="4749"/>
                    </a:cubicBezTo>
                    <a:cubicBezTo>
                      <a:pt x="1852" y="4749"/>
                      <a:pt x="1613" y="5001"/>
                      <a:pt x="1444" y="5279"/>
                    </a:cubicBezTo>
                    <a:cubicBezTo>
                      <a:pt x="660" y="6681"/>
                      <a:pt x="3918" y="9334"/>
                      <a:pt x="3918" y="9334"/>
                    </a:cubicBezTo>
                    <a:cubicBezTo>
                      <a:pt x="3918" y="9334"/>
                      <a:pt x="3699" y="9322"/>
                      <a:pt x="3366" y="9322"/>
                    </a:cubicBezTo>
                    <a:cubicBezTo>
                      <a:pt x="2284" y="9322"/>
                      <a:pt x="1" y="9450"/>
                      <a:pt x="138" y="10544"/>
                    </a:cubicBezTo>
                    <a:cubicBezTo>
                      <a:pt x="330" y="11973"/>
                      <a:pt x="3492" y="13004"/>
                      <a:pt x="3492" y="13004"/>
                    </a:cubicBezTo>
                    <a:cubicBezTo>
                      <a:pt x="3492" y="13004"/>
                      <a:pt x="1224" y="14613"/>
                      <a:pt x="1444" y="15740"/>
                    </a:cubicBezTo>
                    <a:cubicBezTo>
                      <a:pt x="1661" y="16777"/>
                      <a:pt x="4572" y="16812"/>
                      <a:pt x="4972" y="16812"/>
                    </a:cubicBezTo>
                    <a:cubicBezTo>
                      <a:pt x="5002" y="16812"/>
                      <a:pt x="5018" y="16812"/>
                      <a:pt x="5018" y="16812"/>
                    </a:cubicBezTo>
                    <a:lnTo>
                      <a:pt x="5018" y="16812"/>
                    </a:lnTo>
                    <a:cubicBezTo>
                      <a:pt x="5018" y="16812"/>
                      <a:pt x="3272" y="18792"/>
                      <a:pt x="3684" y="19548"/>
                    </a:cubicBezTo>
                    <a:cubicBezTo>
                      <a:pt x="3812" y="19783"/>
                      <a:pt x="4206" y="19864"/>
                      <a:pt x="4688" y="19864"/>
                    </a:cubicBezTo>
                    <a:cubicBezTo>
                      <a:pt x="5756" y="19864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1" y="22489"/>
                    </a:cubicBezTo>
                    <a:cubicBezTo>
                      <a:pt x="8113" y="22562"/>
                      <a:pt x="8234" y="22594"/>
                      <a:pt x="8358" y="22594"/>
                    </a:cubicBezTo>
                    <a:cubicBezTo>
                      <a:pt x="9302" y="22594"/>
                      <a:pt x="10503" y="20771"/>
                      <a:pt x="10503" y="20771"/>
                    </a:cubicBezTo>
                    <a:cubicBezTo>
                      <a:pt x="10503" y="20771"/>
                      <a:pt x="11411" y="23137"/>
                      <a:pt x="12201" y="23137"/>
                    </a:cubicBezTo>
                    <a:cubicBezTo>
                      <a:pt x="12212" y="23137"/>
                      <a:pt x="12224" y="23136"/>
                      <a:pt x="12235" y="23136"/>
                    </a:cubicBezTo>
                    <a:cubicBezTo>
                      <a:pt x="13046" y="23067"/>
                      <a:pt x="13953" y="20702"/>
                      <a:pt x="13953" y="20702"/>
                    </a:cubicBezTo>
                    <a:cubicBezTo>
                      <a:pt x="13953" y="20702"/>
                      <a:pt x="15107" y="22538"/>
                      <a:pt x="15967" y="22538"/>
                    </a:cubicBezTo>
                    <a:cubicBezTo>
                      <a:pt x="16045" y="22538"/>
                      <a:pt x="16121" y="22523"/>
                      <a:pt x="16194" y="22489"/>
                    </a:cubicBezTo>
                    <a:cubicBezTo>
                      <a:pt x="17046" y="22091"/>
                      <a:pt x="17101" y="19273"/>
                      <a:pt x="17101" y="19273"/>
                    </a:cubicBezTo>
                    <a:cubicBezTo>
                      <a:pt x="17101" y="19273"/>
                      <a:pt x="18185" y="20347"/>
                      <a:pt x="19077" y="20347"/>
                    </a:cubicBezTo>
                    <a:cubicBezTo>
                      <a:pt x="19244" y="20347"/>
                      <a:pt x="19403" y="20310"/>
                      <a:pt x="19548" y="20221"/>
                    </a:cubicBezTo>
                    <a:cubicBezTo>
                      <a:pt x="20455" y="19658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8" y="17409"/>
                      <a:pt x="20357" y="17409"/>
                    </a:cubicBezTo>
                    <a:cubicBezTo>
                      <a:pt x="21367" y="17409"/>
                      <a:pt x="22840" y="17339"/>
                      <a:pt x="22957" y="16936"/>
                    </a:cubicBezTo>
                    <a:cubicBezTo>
                      <a:pt x="23149" y="16317"/>
                      <a:pt x="20744" y="14118"/>
                      <a:pt x="20744" y="14118"/>
                    </a:cubicBezTo>
                    <a:cubicBezTo>
                      <a:pt x="20744" y="14118"/>
                      <a:pt x="24029" y="12867"/>
                      <a:pt x="23850" y="12083"/>
                    </a:cubicBezTo>
                    <a:cubicBezTo>
                      <a:pt x="23686" y="11313"/>
                      <a:pt x="20538" y="10008"/>
                      <a:pt x="20538" y="10008"/>
                    </a:cubicBezTo>
                    <a:cubicBezTo>
                      <a:pt x="20538" y="10008"/>
                      <a:pt x="23136" y="7657"/>
                      <a:pt x="22737" y="7038"/>
                    </a:cubicBezTo>
                    <a:cubicBezTo>
                      <a:pt x="22504" y="6677"/>
                      <a:pt x="21445" y="6602"/>
                      <a:pt x="20605" y="6602"/>
                    </a:cubicBezTo>
                    <a:cubicBezTo>
                      <a:pt x="20007" y="6602"/>
                      <a:pt x="19520" y="6640"/>
                      <a:pt x="19520" y="6640"/>
                    </a:cubicBezTo>
                    <a:cubicBezTo>
                      <a:pt x="19520" y="6640"/>
                      <a:pt x="20661" y="3244"/>
                      <a:pt x="19946" y="2722"/>
                    </a:cubicBezTo>
                    <a:cubicBezTo>
                      <a:pt x="19828" y="2636"/>
                      <a:pt x="19643" y="2600"/>
                      <a:pt x="19418" y="2600"/>
                    </a:cubicBezTo>
                    <a:cubicBezTo>
                      <a:pt x="18310" y="2600"/>
                      <a:pt x="16221" y="3464"/>
                      <a:pt x="16221" y="3464"/>
                    </a:cubicBezTo>
                    <a:cubicBezTo>
                      <a:pt x="16221" y="3464"/>
                      <a:pt x="16427" y="825"/>
                      <a:pt x="15822" y="522"/>
                    </a:cubicBezTo>
                    <a:cubicBezTo>
                      <a:pt x="15786" y="505"/>
                      <a:pt x="15744" y="496"/>
                      <a:pt x="15695" y="496"/>
                    </a:cubicBezTo>
                    <a:cubicBezTo>
                      <a:pt x="14954" y="496"/>
                      <a:pt x="12894" y="2447"/>
                      <a:pt x="12894" y="2447"/>
                    </a:cubicBezTo>
                    <a:cubicBezTo>
                      <a:pt x="12894" y="2447"/>
                      <a:pt x="11665" y="1"/>
                      <a:pt x="106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9" name="Google Shape;4389;p25"/>
              <p:cNvSpPr/>
              <p:nvPr/>
            </p:nvSpPr>
            <p:spPr>
              <a:xfrm>
                <a:off x="700350" y="2974050"/>
                <a:ext cx="440925" cy="435625"/>
              </a:xfrm>
              <a:custGeom>
                <a:rect b="b" l="l" r="r" t="t"/>
                <a:pathLst>
                  <a:path extrusionOk="0" h="17425" w="17637">
                    <a:moveTo>
                      <a:pt x="8822" y="1"/>
                    </a:moveTo>
                    <a:cubicBezTo>
                      <a:pt x="8682" y="1"/>
                      <a:pt x="8541" y="4"/>
                      <a:pt x="8399" y="11"/>
                    </a:cubicBezTo>
                    <a:cubicBezTo>
                      <a:pt x="3657" y="245"/>
                      <a:pt x="0" y="4328"/>
                      <a:pt x="234" y="9125"/>
                    </a:cubicBezTo>
                    <a:cubicBezTo>
                      <a:pt x="461" y="13793"/>
                      <a:pt x="4270" y="17425"/>
                      <a:pt x="8828" y="17425"/>
                    </a:cubicBezTo>
                    <a:cubicBezTo>
                      <a:pt x="8968" y="17425"/>
                      <a:pt x="9110" y="17421"/>
                      <a:pt x="9252" y="17414"/>
                    </a:cubicBezTo>
                    <a:cubicBezTo>
                      <a:pt x="13980" y="17181"/>
                      <a:pt x="17637" y="13098"/>
                      <a:pt x="17403" y="8287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0" name="Google Shape;4390;p25"/>
              <p:cNvSpPr/>
              <p:nvPr/>
            </p:nvSpPr>
            <p:spPr>
              <a:xfrm>
                <a:off x="731625" y="3012800"/>
                <a:ext cx="309300" cy="281850"/>
              </a:xfrm>
              <a:custGeom>
                <a:rect b="b" l="l" r="r" t="t"/>
                <a:pathLst>
                  <a:path extrusionOk="0" h="11274" w="12372">
                    <a:moveTo>
                      <a:pt x="6191" y="1"/>
                    </a:moveTo>
                    <a:cubicBezTo>
                      <a:pt x="4750" y="1"/>
                      <a:pt x="3306" y="551"/>
                      <a:pt x="2200" y="1651"/>
                    </a:cubicBezTo>
                    <a:cubicBezTo>
                      <a:pt x="0" y="3850"/>
                      <a:pt x="0" y="7424"/>
                      <a:pt x="2200" y="9624"/>
                    </a:cubicBezTo>
                    <a:cubicBezTo>
                      <a:pt x="3306" y="10723"/>
                      <a:pt x="4750" y="11273"/>
                      <a:pt x="6191" y="11273"/>
                    </a:cubicBezTo>
                    <a:cubicBezTo>
                      <a:pt x="7633" y="11273"/>
                      <a:pt x="9073" y="10723"/>
                      <a:pt x="10173" y="9624"/>
                    </a:cubicBezTo>
                    <a:cubicBezTo>
                      <a:pt x="12372" y="7424"/>
                      <a:pt x="12372" y="3850"/>
                      <a:pt x="10173" y="1651"/>
                    </a:cubicBezTo>
                    <a:cubicBezTo>
                      <a:pt x="9073" y="551"/>
                      <a:pt x="7633" y="1"/>
                      <a:pt x="619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1" name="Google Shape;4391;p25"/>
              <p:cNvSpPr/>
              <p:nvPr/>
            </p:nvSpPr>
            <p:spPr>
              <a:xfrm>
                <a:off x="1029225" y="3151825"/>
                <a:ext cx="17850" cy="14900"/>
              </a:xfrm>
              <a:custGeom>
                <a:rect b="b" l="l" r="r" t="t"/>
                <a:pathLst>
                  <a:path extrusionOk="0" h="596" w="714">
                    <a:moveTo>
                      <a:pt x="368" y="1"/>
                    </a:moveTo>
                    <a:cubicBezTo>
                      <a:pt x="324" y="1"/>
                      <a:pt x="279" y="11"/>
                      <a:pt x="234" y="35"/>
                    </a:cubicBezTo>
                    <a:cubicBezTo>
                      <a:pt x="1" y="159"/>
                      <a:pt x="28" y="502"/>
                      <a:pt x="289" y="585"/>
                    </a:cubicBezTo>
                    <a:cubicBezTo>
                      <a:pt x="316" y="592"/>
                      <a:pt x="342" y="595"/>
                      <a:pt x="367" y="595"/>
                    </a:cubicBezTo>
                    <a:cubicBezTo>
                      <a:pt x="490" y="595"/>
                      <a:pt x="601" y="517"/>
                      <a:pt x="647" y="392"/>
                    </a:cubicBezTo>
                    <a:cubicBezTo>
                      <a:pt x="713" y="192"/>
                      <a:pt x="555" y="1"/>
                      <a:pt x="36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2" name="Google Shape;4392;p25"/>
              <p:cNvSpPr/>
              <p:nvPr/>
            </p:nvSpPr>
            <p:spPr>
              <a:xfrm>
                <a:off x="1052250" y="3137750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0" y="1"/>
                    </a:moveTo>
                    <a:cubicBezTo>
                      <a:pt x="252" y="1"/>
                      <a:pt x="154" y="49"/>
                      <a:pt x="97" y="158"/>
                    </a:cubicBezTo>
                    <a:cubicBezTo>
                      <a:pt x="0" y="351"/>
                      <a:pt x="235" y="505"/>
                      <a:pt x="427" y="505"/>
                    </a:cubicBezTo>
                    <a:cubicBezTo>
                      <a:pt x="536" y="505"/>
                      <a:pt x="632" y="456"/>
                      <a:pt x="647" y="337"/>
                    </a:cubicBezTo>
                    <a:cubicBezTo>
                      <a:pt x="672" y="131"/>
                      <a:pt x="512" y="1"/>
                      <a:pt x="35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3" name="Google Shape;4393;p25"/>
              <p:cNvSpPr/>
              <p:nvPr/>
            </p:nvSpPr>
            <p:spPr>
              <a:xfrm>
                <a:off x="1056375" y="3163425"/>
                <a:ext cx="15825" cy="14150"/>
              </a:xfrm>
              <a:custGeom>
                <a:rect b="b" l="l" r="r" t="t"/>
                <a:pathLst>
                  <a:path extrusionOk="0" h="566" w="633">
                    <a:moveTo>
                      <a:pt x="321" y="0"/>
                    </a:moveTo>
                    <a:cubicBezTo>
                      <a:pt x="199" y="0"/>
                      <a:pt x="90" y="78"/>
                      <a:pt x="56" y="203"/>
                    </a:cubicBezTo>
                    <a:cubicBezTo>
                      <a:pt x="1" y="354"/>
                      <a:pt x="83" y="519"/>
                      <a:pt x="248" y="561"/>
                    </a:cubicBezTo>
                    <a:cubicBezTo>
                      <a:pt x="267" y="564"/>
                      <a:pt x="287" y="566"/>
                      <a:pt x="306" y="566"/>
                    </a:cubicBezTo>
                    <a:cubicBezTo>
                      <a:pt x="436" y="566"/>
                      <a:pt x="557" y="486"/>
                      <a:pt x="605" y="354"/>
                    </a:cubicBezTo>
                    <a:cubicBezTo>
                      <a:pt x="633" y="203"/>
                      <a:pt x="550" y="52"/>
                      <a:pt x="399" y="11"/>
                    </a:cubicBezTo>
                    <a:cubicBezTo>
                      <a:pt x="373" y="4"/>
                      <a:pt x="347" y="0"/>
                      <a:pt x="3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4" name="Google Shape;4394;p25"/>
              <p:cNvSpPr/>
              <p:nvPr/>
            </p:nvSpPr>
            <p:spPr>
              <a:xfrm>
                <a:off x="763250" y="3189350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1"/>
                    </a:moveTo>
                    <a:cubicBezTo>
                      <a:pt x="148" y="1"/>
                      <a:pt x="0" y="190"/>
                      <a:pt x="82" y="390"/>
                    </a:cubicBezTo>
                    <a:cubicBezTo>
                      <a:pt x="130" y="500"/>
                      <a:pt x="237" y="555"/>
                      <a:pt x="342" y="555"/>
                    </a:cubicBezTo>
                    <a:cubicBezTo>
                      <a:pt x="447" y="555"/>
                      <a:pt x="550" y="500"/>
                      <a:pt x="591" y="390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5" y="6"/>
                      <a:pt x="371" y="1"/>
                      <a:pt x="3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5" name="Google Shape;4395;p25"/>
              <p:cNvSpPr/>
              <p:nvPr/>
            </p:nvSpPr>
            <p:spPr>
              <a:xfrm>
                <a:off x="788325" y="3176100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8" y="0"/>
                      <a:pt x="111" y="67"/>
                      <a:pt x="55" y="177"/>
                    </a:cubicBezTo>
                    <a:cubicBezTo>
                      <a:pt x="0" y="328"/>
                      <a:pt x="69" y="493"/>
                      <a:pt x="234" y="548"/>
                    </a:cubicBezTo>
                    <a:cubicBezTo>
                      <a:pt x="266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1" y="397"/>
                    </a:cubicBezTo>
                    <a:cubicBezTo>
                      <a:pt x="646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6" name="Google Shape;4396;p25"/>
              <p:cNvSpPr/>
              <p:nvPr/>
            </p:nvSpPr>
            <p:spPr>
              <a:xfrm>
                <a:off x="788325" y="3202725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1"/>
                    </a:moveTo>
                    <a:cubicBezTo>
                      <a:pt x="223" y="1"/>
                      <a:pt x="122" y="66"/>
                      <a:pt x="69" y="171"/>
                    </a:cubicBezTo>
                    <a:cubicBezTo>
                      <a:pt x="0" y="322"/>
                      <a:pt x="69" y="501"/>
                      <a:pt x="234" y="556"/>
                    </a:cubicBezTo>
                    <a:cubicBezTo>
                      <a:pt x="261" y="564"/>
                      <a:pt x="289" y="568"/>
                      <a:pt x="316" y="568"/>
                    </a:cubicBezTo>
                    <a:cubicBezTo>
                      <a:pt x="428" y="568"/>
                      <a:pt x="536" y="504"/>
                      <a:pt x="591" y="404"/>
                    </a:cubicBezTo>
                    <a:cubicBezTo>
                      <a:pt x="660" y="253"/>
                      <a:pt x="591" y="75"/>
                      <a:pt x="440" y="20"/>
                    </a:cubicBezTo>
                    <a:cubicBezTo>
                      <a:pt x="405" y="7"/>
                      <a:pt x="369" y="1"/>
                      <a:pt x="3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7" name="Google Shape;4397;p25"/>
              <p:cNvSpPr/>
              <p:nvPr/>
            </p:nvSpPr>
            <p:spPr>
              <a:xfrm>
                <a:off x="894350" y="3160800"/>
                <a:ext cx="51050" cy="42075"/>
              </a:xfrm>
              <a:custGeom>
                <a:rect b="b" l="l" r="r" t="t"/>
                <a:pathLst>
                  <a:path extrusionOk="0" h="1683" w="2042">
                    <a:moveTo>
                      <a:pt x="1820" y="0"/>
                    </a:moveTo>
                    <a:cubicBezTo>
                      <a:pt x="1753" y="0"/>
                      <a:pt x="1674" y="86"/>
                      <a:pt x="1712" y="171"/>
                    </a:cubicBezTo>
                    <a:cubicBezTo>
                      <a:pt x="1890" y="514"/>
                      <a:pt x="1835" y="940"/>
                      <a:pt x="1588" y="1257"/>
                    </a:cubicBezTo>
                    <a:cubicBezTo>
                      <a:pt x="1448" y="1389"/>
                      <a:pt x="1263" y="1455"/>
                      <a:pt x="1077" y="1455"/>
                    </a:cubicBezTo>
                    <a:cubicBezTo>
                      <a:pt x="935" y="1455"/>
                      <a:pt x="792" y="1417"/>
                      <a:pt x="667" y="1339"/>
                    </a:cubicBezTo>
                    <a:cubicBezTo>
                      <a:pt x="461" y="1215"/>
                      <a:pt x="309" y="1037"/>
                      <a:pt x="213" y="817"/>
                    </a:cubicBezTo>
                    <a:cubicBezTo>
                      <a:pt x="196" y="778"/>
                      <a:pt x="167" y="763"/>
                      <a:pt x="137" y="763"/>
                    </a:cubicBezTo>
                    <a:cubicBezTo>
                      <a:pt x="71" y="763"/>
                      <a:pt x="1" y="841"/>
                      <a:pt x="48" y="927"/>
                    </a:cubicBezTo>
                    <a:cubicBezTo>
                      <a:pt x="227" y="1367"/>
                      <a:pt x="639" y="1655"/>
                      <a:pt x="1107" y="1683"/>
                    </a:cubicBezTo>
                    <a:cubicBezTo>
                      <a:pt x="1560" y="1655"/>
                      <a:pt x="1931" y="1325"/>
                      <a:pt x="2000" y="872"/>
                    </a:cubicBezTo>
                    <a:cubicBezTo>
                      <a:pt x="2041" y="597"/>
                      <a:pt x="2014" y="322"/>
                      <a:pt x="1890" y="61"/>
                    </a:cubicBezTo>
                    <a:cubicBezTo>
                      <a:pt x="1877" y="18"/>
                      <a:pt x="1850" y="0"/>
                      <a:pt x="18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8" name="Google Shape;4398;p25"/>
              <p:cNvSpPr/>
              <p:nvPr/>
            </p:nvSpPr>
            <p:spPr>
              <a:xfrm>
                <a:off x="1077000" y="3163675"/>
                <a:ext cx="52950" cy="38875"/>
              </a:xfrm>
              <a:custGeom>
                <a:rect b="b" l="l" r="r" t="t"/>
                <a:pathLst>
                  <a:path extrusionOk="0" h="1555" w="2118">
                    <a:moveTo>
                      <a:pt x="1383" y="0"/>
                    </a:moveTo>
                    <a:cubicBezTo>
                      <a:pt x="1170" y="0"/>
                      <a:pt x="932" y="69"/>
                      <a:pt x="715" y="207"/>
                    </a:cubicBezTo>
                    <a:cubicBezTo>
                      <a:pt x="248" y="496"/>
                      <a:pt x="0" y="990"/>
                      <a:pt x="207" y="1307"/>
                    </a:cubicBezTo>
                    <a:cubicBezTo>
                      <a:pt x="314" y="1472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6" y="1348"/>
                    </a:cubicBezTo>
                    <a:cubicBezTo>
                      <a:pt x="1897" y="1045"/>
                      <a:pt x="2117" y="564"/>
                      <a:pt x="1925" y="248"/>
                    </a:cubicBezTo>
                    <a:cubicBezTo>
                      <a:pt x="1817" y="83"/>
                      <a:pt x="1615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9" name="Google Shape;4399;p25"/>
              <p:cNvSpPr/>
              <p:nvPr/>
            </p:nvSpPr>
            <p:spPr>
              <a:xfrm>
                <a:off x="760475" y="3293875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8" y="1"/>
                    </a:moveTo>
                    <a:cubicBezTo>
                      <a:pt x="1200" y="1"/>
                      <a:pt x="962" y="70"/>
                      <a:pt x="729" y="209"/>
                    </a:cubicBezTo>
                    <a:cubicBezTo>
                      <a:pt x="248" y="498"/>
                      <a:pt x="1" y="965"/>
                      <a:pt x="207" y="1295"/>
                    </a:cubicBezTo>
                    <a:cubicBezTo>
                      <a:pt x="315" y="1460"/>
                      <a:pt x="516" y="1543"/>
                      <a:pt x="751" y="1543"/>
                    </a:cubicBezTo>
                    <a:cubicBezTo>
                      <a:pt x="966" y="1543"/>
                      <a:pt x="1207" y="1474"/>
                      <a:pt x="1430" y="1336"/>
                    </a:cubicBezTo>
                    <a:cubicBezTo>
                      <a:pt x="1898" y="1047"/>
                      <a:pt x="2118" y="566"/>
                      <a:pt x="1925" y="236"/>
                    </a:cubicBezTo>
                    <a:cubicBezTo>
                      <a:pt x="1819" y="80"/>
                      <a:pt x="1631" y="1"/>
                      <a:pt x="14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0" name="Google Shape;4400;p25"/>
              <p:cNvSpPr/>
              <p:nvPr/>
            </p:nvSpPr>
            <p:spPr>
              <a:xfrm>
                <a:off x="662875" y="3085875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8" y="1"/>
                    </a:moveTo>
                    <a:cubicBezTo>
                      <a:pt x="3001" y="1"/>
                      <a:pt x="1565" y="864"/>
                      <a:pt x="908" y="2329"/>
                    </a:cubicBezTo>
                    <a:cubicBezTo>
                      <a:pt x="1" y="4309"/>
                      <a:pt x="894" y="6659"/>
                      <a:pt x="2874" y="7553"/>
                    </a:cubicBezTo>
                    <a:cubicBezTo>
                      <a:pt x="3402" y="7790"/>
                      <a:pt x="3954" y="7902"/>
                      <a:pt x="4498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5" y="3594"/>
                      <a:pt x="8125" y="1243"/>
                      <a:pt x="6132" y="350"/>
                    </a:cubicBezTo>
                    <a:cubicBezTo>
                      <a:pt x="5604" y="113"/>
                      <a:pt x="5051" y="1"/>
                      <a:pt x="45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1" name="Google Shape;4401;p25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2" name="Google Shape;4402;p25"/>
              <p:cNvSpPr/>
              <p:nvPr/>
            </p:nvSpPr>
            <p:spPr>
              <a:xfrm>
                <a:off x="740550" y="3150450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1"/>
                    </a:moveTo>
                    <a:cubicBezTo>
                      <a:pt x="842" y="1"/>
                      <a:pt x="637" y="78"/>
                      <a:pt x="468" y="227"/>
                    </a:cubicBezTo>
                    <a:cubicBezTo>
                      <a:pt x="234" y="420"/>
                      <a:pt x="83" y="722"/>
                      <a:pt x="55" y="1025"/>
                    </a:cubicBezTo>
                    <a:cubicBezTo>
                      <a:pt x="0" y="1478"/>
                      <a:pt x="55" y="1946"/>
                      <a:pt x="207" y="2372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1" y="2527"/>
                      <a:pt x="468" y="2523"/>
                    </a:cubicBezTo>
                    <a:cubicBezTo>
                      <a:pt x="578" y="2495"/>
                      <a:pt x="647" y="2372"/>
                      <a:pt x="633" y="2262"/>
                    </a:cubicBezTo>
                    <a:cubicBezTo>
                      <a:pt x="495" y="1946"/>
                      <a:pt x="440" y="1616"/>
                      <a:pt x="454" y="1272"/>
                    </a:cubicBezTo>
                    <a:cubicBezTo>
                      <a:pt x="468" y="1135"/>
                      <a:pt x="495" y="997"/>
                      <a:pt x="537" y="873"/>
                    </a:cubicBezTo>
                    <a:cubicBezTo>
                      <a:pt x="550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0" y="516"/>
                    </a:lnTo>
                    <a:lnTo>
                      <a:pt x="894" y="461"/>
                    </a:lnTo>
                    <a:lnTo>
                      <a:pt x="976" y="433"/>
                    </a:lnTo>
                    <a:lnTo>
                      <a:pt x="1114" y="433"/>
                    </a:lnTo>
                    <a:cubicBezTo>
                      <a:pt x="1148" y="440"/>
                      <a:pt x="1141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5"/>
                      <a:pt x="2104" y="1313"/>
                      <a:pt x="2227" y="1629"/>
                    </a:cubicBezTo>
                    <a:cubicBezTo>
                      <a:pt x="2263" y="1723"/>
                      <a:pt x="2347" y="1787"/>
                      <a:pt x="2448" y="1787"/>
                    </a:cubicBezTo>
                    <a:cubicBezTo>
                      <a:pt x="2466" y="1787"/>
                      <a:pt x="2484" y="1785"/>
                      <a:pt x="2502" y="1781"/>
                    </a:cubicBezTo>
                    <a:cubicBezTo>
                      <a:pt x="2612" y="1753"/>
                      <a:pt x="2681" y="1629"/>
                      <a:pt x="2640" y="1506"/>
                    </a:cubicBezTo>
                    <a:cubicBezTo>
                      <a:pt x="2406" y="915"/>
                      <a:pt x="1966" y="200"/>
                      <a:pt x="1293" y="35"/>
                    </a:cubicBezTo>
                    <a:cubicBezTo>
                      <a:pt x="1213" y="12"/>
                      <a:pt x="1132" y="1"/>
                      <a:pt x="10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3" name="Google Shape;4403;p25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4" name="Google Shape;4404;p25"/>
              <p:cNvSpPr/>
              <p:nvPr/>
            </p:nvSpPr>
            <p:spPr>
              <a:xfrm>
                <a:off x="925100" y="2988525"/>
                <a:ext cx="207950" cy="197675"/>
              </a:xfrm>
              <a:custGeom>
                <a:rect b="b" l="l" r="r" t="t"/>
                <a:pathLst>
                  <a:path extrusionOk="0" h="7907" w="8318">
                    <a:moveTo>
                      <a:pt x="4142" y="1"/>
                    </a:moveTo>
                    <a:cubicBezTo>
                      <a:pt x="2146" y="1"/>
                      <a:pt x="440" y="1525"/>
                      <a:pt x="234" y="3543"/>
                    </a:cubicBezTo>
                    <a:cubicBezTo>
                      <a:pt x="0" y="5715"/>
                      <a:pt x="1595" y="7667"/>
                      <a:pt x="3767" y="7886"/>
                    </a:cubicBezTo>
                    <a:cubicBezTo>
                      <a:pt x="3902" y="7900"/>
                      <a:pt x="4035" y="7907"/>
                      <a:pt x="4168" y="7907"/>
                    </a:cubicBezTo>
                    <a:cubicBezTo>
                      <a:pt x="6162" y="7907"/>
                      <a:pt x="7891" y="6390"/>
                      <a:pt x="8097" y="4354"/>
                    </a:cubicBezTo>
                    <a:cubicBezTo>
                      <a:pt x="8317" y="2182"/>
                      <a:pt x="6736" y="243"/>
                      <a:pt x="4564" y="23"/>
                    </a:cubicBezTo>
                    <a:cubicBezTo>
                      <a:pt x="4422" y="8"/>
                      <a:pt x="4281" y="1"/>
                      <a:pt x="41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5" name="Google Shape;4405;p25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6" name="Google Shape;4406;p25"/>
              <p:cNvSpPr/>
              <p:nvPr/>
            </p:nvSpPr>
            <p:spPr>
              <a:xfrm>
                <a:off x="993150" y="3052075"/>
                <a:ext cx="66700" cy="61175"/>
              </a:xfrm>
              <a:custGeom>
                <a:rect b="b" l="l" r="r" t="t"/>
                <a:pathLst>
                  <a:path extrusionOk="0" h="2447" w="2668">
                    <a:moveTo>
                      <a:pt x="1102" y="1"/>
                    </a:moveTo>
                    <a:cubicBezTo>
                      <a:pt x="921" y="1"/>
                      <a:pt x="742" y="56"/>
                      <a:pt x="591" y="162"/>
                    </a:cubicBezTo>
                    <a:cubicBezTo>
                      <a:pt x="344" y="368"/>
                      <a:pt x="165" y="643"/>
                      <a:pt x="96" y="959"/>
                    </a:cubicBezTo>
                    <a:cubicBezTo>
                      <a:pt x="0" y="1399"/>
                      <a:pt x="14" y="1867"/>
                      <a:pt x="124" y="2293"/>
                    </a:cubicBezTo>
                    <a:cubicBezTo>
                      <a:pt x="146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6" y="2183"/>
                    </a:cubicBezTo>
                    <a:cubicBezTo>
                      <a:pt x="454" y="1867"/>
                      <a:pt x="440" y="1537"/>
                      <a:pt x="495" y="1220"/>
                    </a:cubicBezTo>
                    <a:cubicBezTo>
                      <a:pt x="509" y="987"/>
                      <a:pt x="605" y="753"/>
                      <a:pt x="770" y="574"/>
                    </a:cubicBezTo>
                    <a:cubicBezTo>
                      <a:pt x="863" y="482"/>
                      <a:pt x="987" y="435"/>
                      <a:pt x="1118" y="435"/>
                    </a:cubicBezTo>
                    <a:cubicBezTo>
                      <a:pt x="1162" y="435"/>
                      <a:pt x="1206" y="440"/>
                      <a:pt x="1251" y="451"/>
                    </a:cubicBezTo>
                    <a:cubicBezTo>
                      <a:pt x="1457" y="519"/>
                      <a:pt x="1636" y="657"/>
                      <a:pt x="1774" y="836"/>
                    </a:cubicBezTo>
                    <a:cubicBezTo>
                      <a:pt x="1980" y="1124"/>
                      <a:pt x="2131" y="1440"/>
                      <a:pt x="2213" y="1784"/>
                    </a:cubicBezTo>
                    <a:cubicBezTo>
                      <a:pt x="2240" y="1892"/>
                      <a:pt x="2320" y="1939"/>
                      <a:pt x="2403" y="1939"/>
                    </a:cubicBezTo>
                    <a:cubicBezTo>
                      <a:pt x="2532" y="1939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2" y="52"/>
                    </a:cubicBezTo>
                    <a:cubicBezTo>
                      <a:pt x="1304" y="18"/>
                      <a:pt x="1203" y="1"/>
                      <a:pt x="11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7" name="Google Shape;4407;p25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8" name="Google Shape;4408;p25"/>
              <p:cNvSpPr/>
              <p:nvPr/>
            </p:nvSpPr>
            <p:spPr>
              <a:xfrm>
                <a:off x="854175" y="3110525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0" y="1545"/>
                      <a:pt x="888" y="1548"/>
                      <a:pt x="883" y="1555"/>
                    </a:cubicBezTo>
                    <a:lnTo>
                      <a:pt x="883" y="1555"/>
                    </a:lnTo>
                    <a:cubicBezTo>
                      <a:pt x="889" y="1549"/>
                      <a:pt x="891" y="1545"/>
                      <a:pt x="891" y="1545"/>
                    </a:cubicBezTo>
                    <a:close/>
                    <a:moveTo>
                      <a:pt x="2998" y="1"/>
                    </a:moveTo>
                    <a:cubicBezTo>
                      <a:pt x="1916" y="1"/>
                      <a:pt x="836" y="420"/>
                      <a:pt x="226" y="1371"/>
                    </a:cubicBezTo>
                    <a:lnTo>
                      <a:pt x="74" y="1659"/>
                    </a:lnTo>
                    <a:cubicBezTo>
                      <a:pt x="0" y="1915"/>
                      <a:pt x="198" y="2082"/>
                      <a:pt x="396" y="2082"/>
                    </a:cubicBezTo>
                    <a:cubicBezTo>
                      <a:pt x="527" y="2082"/>
                      <a:pt x="657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5" y="1899"/>
                      <a:pt x="674" y="1899"/>
                    </a:cubicBezTo>
                    <a:cubicBezTo>
                      <a:pt x="672" y="1899"/>
                      <a:pt x="731" y="1776"/>
                      <a:pt x="762" y="1756"/>
                    </a:cubicBezTo>
                    <a:cubicBezTo>
                      <a:pt x="789" y="1687"/>
                      <a:pt x="830" y="1632"/>
                      <a:pt x="872" y="1577"/>
                    </a:cubicBezTo>
                    <a:cubicBezTo>
                      <a:pt x="876" y="1567"/>
                      <a:pt x="880" y="1560"/>
                      <a:pt x="883" y="1555"/>
                    </a:cubicBezTo>
                    <a:lnTo>
                      <a:pt x="883" y="1555"/>
                    </a:lnTo>
                    <a:cubicBezTo>
                      <a:pt x="878" y="1561"/>
                      <a:pt x="870" y="1569"/>
                      <a:pt x="858" y="1577"/>
                    </a:cubicBezTo>
                    <a:lnTo>
                      <a:pt x="913" y="1522"/>
                    </a:lnTo>
                    <a:lnTo>
                      <a:pt x="995" y="1412"/>
                    </a:lnTo>
                    <a:lnTo>
                      <a:pt x="1243" y="1206"/>
                    </a:lnTo>
                    <a:lnTo>
                      <a:pt x="1312" y="1151"/>
                    </a:lnTo>
                    <a:lnTo>
                      <a:pt x="1312" y="1151"/>
                    </a:lnTo>
                    <a:cubicBezTo>
                      <a:pt x="1298" y="1158"/>
                      <a:pt x="1291" y="1160"/>
                      <a:pt x="1289" y="1160"/>
                    </a:cubicBezTo>
                    <a:cubicBezTo>
                      <a:pt x="1281" y="1160"/>
                      <a:pt x="1315" y="1137"/>
                      <a:pt x="1325" y="1137"/>
                    </a:cubicBezTo>
                    <a:lnTo>
                      <a:pt x="1490" y="1013"/>
                    </a:lnTo>
                    <a:cubicBezTo>
                      <a:pt x="1724" y="862"/>
                      <a:pt x="1985" y="752"/>
                      <a:pt x="2246" y="697"/>
                    </a:cubicBezTo>
                    <a:cubicBezTo>
                      <a:pt x="2488" y="652"/>
                      <a:pt x="2731" y="631"/>
                      <a:pt x="2970" y="631"/>
                    </a:cubicBezTo>
                    <a:cubicBezTo>
                      <a:pt x="3166" y="631"/>
                      <a:pt x="3361" y="645"/>
                      <a:pt x="3552" y="670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5"/>
                      <a:pt x="3731" y="37"/>
                      <a:pt x="3552" y="37"/>
                    </a:cubicBezTo>
                    <a:cubicBezTo>
                      <a:pt x="3369" y="13"/>
                      <a:pt x="3183" y="1"/>
                      <a:pt x="29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9" name="Google Shape;4409;p25"/>
              <p:cNvSpPr/>
              <p:nvPr/>
            </p:nvSpPr>
            <p:spPr>
              <a:xfrm>
                <a:off x="774825" y="2978525"/>
                <a:ext cx="198400" cy="106975"/>
              </a:xfrm>
              <a:custGeom>
                <a:rect b="b" l="l" r="r" t="t"/>
                <a:pathLst>
                  <a:path extrusionOk="0" h="4279" w="7936">
                    <a:moveTo>
                      <a:pt x="4101" y="1496"/>
                    </a:moveTo>
                    <a:cubicBezTo>
                      <a:pt x="4238" y="1523"/>
                      <a:pt x="4362" y="1592"/>
                      <a:pt x="4458" y="1688"/>
                    </a:cubicBezTo>
                    <a:cubicBezTo>
                      <a:pt x="4681" y="1879"/>
                      <a:pt x="4855" y="2111"/>
                      <a:pt x="4973" y="2372"/>
                    </a:cubicBezTo>
                    <a:lnTo>
                      <a:pt x="4973" y="2372"/>
                    </a:lnTo>
                    <a:cubicBezTo>
                      <a:pt x="4793" y="2253"/>
                      <a:pt x="4620" y="2127"/>
                      <a:pt x="4458" y="1991"/>
                    </a:cubicBezTo>
                    <a:cubicBezTo>
                      <a:pt x="4307" y="1867"/>
                      <a:pt x="4087" y="1716"/>
                      <a:pt x="4018" y="1523"/>
                    </a:cubicBezTo>
                    <a:cubicBezTo>
                      <a:pt x="4032" y="1509"/>
                      <a:pt x="4073" y="1496"/>
                      <a:pt x="4101" y="1496"/>
                    </a:cubicBezTo>
                    <a:close/>
                    <a:moveTo>
                      <a:pt x="1926" y="1947"/>
                    </a:moveTo>
                    <a:cubicBezTo>
                      <a:pt x="2002" y="1947"/>
                      <a:pt x="2177" y="2188"/>
                      <a:pt x="2204" y="2293"/>
                    </a:cubicBezTo>
                    <a:cubicBezTo>
                      <a:pt x="2265" y="2404"/>
                      <a:pt x="2305" y="2526"/>
                      <a:pt x="2322" y="2659"/>
                    </a:cubicBezTo>
                    <a:lnTo>
                      <a:pt x="2322" y="2659"/>
                    </a:lnTo>
                    <a:cubicBezTo>
                      <a:pt x="2319" y="2656"/>
                      <a:pt x="2316" y="2653"/>
                      <a:pt x="2314" y="2650"/>
                    </a:cubicBezTo>
                    <a:cubicBezTo>
                      <a:pt x="2135" y="2499"/>
                      <a:pt x="1997" y="2320"/>
                      <a:pt x="1901" y="2114"/>
                    </a:cubicBezTo>
                    <a:cubicBezTo>
                      <a:pt x="1887" y="2046"/>
                      <a:pt x="1846" y="1963"/>
                      <a:pt x="1915" y="1949"/>
                    </a:cubicBezTo>
                    <a:cubicBezTo>
                      <a:pt x="1918" y="1948"/>
                      <a:pt x="1922" y="1947"/>
                      <a:pt x="1926" y="1947"/>
                    </a:cubicBezTo>
                    <a:close/>
                    <a:moveTo>
                      <a:pt x="5002" y="1"/>
                    </a:moveTo>
                    <a:cubicBezTo>
                      <a:pt x="4904" y="1"/>
                      <a:pt x="4844" y="142"/>
                      <a:pt x="4939" y="190"/>
                    </a:cubicBezTo>
                    <a:cubicBezTo>
                      <a:pt x="5269" y="341"/>
                      <a:pt x="5572" y="492"/>
                      <a:pt x="5874" y="671"/>
                    </a:cubicBezTo>
                    <a:cubicBezTo>
                      <a:pt x="6410" y="946"/>
                      <a:pt x="6891" y="1331"/>
                      <a:pt x="7304" y="1784"/>
                    </a:cubicBezTo>
                    <a:cubicBezTo>
                      <a:pt x="7455" y="1963"/>
                      <a:pt x="7551" y="2197"/>
                      <a:pt x="7537" y="2444"/>
                    </a:cubicBezTo>
                    <a:cubicBezTo>
                      <a:pt x="7496" y="2705"/>
                      <a:pt x="7331" y="2939"/>
                      <a:pt x="7097" y="3063"/>
                    </a:cubicBezTo>
                    <a:cubicBezTo>
                      <a:pt x="7005" y="3101"/>
                      <a:pt x="6907" y="3116"/>
                      <a:pt x="6806" y="3116"/>
                    </a:cubicBezTo>
                    <a:cubicBezTo>
                      <a:pt x="6622" y="3116"/>
                      <a:pt x="6433" y="3066"/>
                      <a:pt x="6273" y="3022"/>
                    </a:cubicBezTo>
                    <a:cubicBezTo>
                      <a:pt x="5929" y="2912"/>
                      <a:pt x="5613" y="2760"/>
                      <a:pt x="5310" y="2582"/>
                    </a:cubicBezTo>
                    <a:cubicBezTo>
                      <a:pt x="5309" y="2581"/>
                      <a:pt x="5308" y="2580"/>
                      <a:pt x="5306" y="2579"/>
                    </a:cubicBezTo>
                    <a:lnTo>
                      <a:pt x="5306" y="2579"/>
                    </a:lnTo>
                    <a:cubicBezTo>
                      <a:pt x="5216" y="2208"/>
                      <a:pt x="4937" y="1851"/>
                      <a:pt x="4650" y="1578"/>
                    </a:cubicBezTo>
                    <a:cubicBezTo>
                      <a:pt x="4519" y="1457"/>
                      <a:pt x="4291" y="1276"/>
                      <a:pt x="4087" y="1276"/>
                    </a:cubicBezTo>
                    <a:cubicBezTo>
                      <a:pt x="4013" y="1276"/>
                      <a:pt x="3943" y="1300"/>
                      <a:pt x="3881" y="1358"/>
                    </a:cubicBezTo>
                    <a:cubicBezTo>
                      <a:pt x="3633" y="1578"/>
                      <a:pt x="3881" y="1743"/>
                      <a:pt x="3991" y="1881"/>
                    </a:cubicBezTo>
                    <a:cubicBezTo>
                      <a:pt x="4323" y="2198"/>
                      <a:pt x="4687" y="2476"/>
                      <a:pt x="5078" y="2707"/>
                    </a:cubicBezTo>
                    <a:lnTo>
                      <a:pt x="5078" y="2707"/>
                    </a:lnTo>
                    <a:cubicBezTo>
                      <a:pt x="5106" y="3003"/>
                      <a:pt x="4981" y="3287"/>
                      <a:pt x="4733" y="3448"/>
                    </a:cubicBezTo>
                    <a:cubicBezTo>
                      <a:pt x="4571" y="3569"/>
                      <a:pt x="4377" y="3614"/>
                      <a:pt x="4180" y="3614"/>
                    </a:cubicBezTo>
                    <a:cubicBezTo>
                      <a:pt x="4041" y="3614"/>
                      <a:pt x="3901" y="3592"/>
                      <a:pt x="3771" y="3558"/>
                    </a:cubicBezTo>
                    <a:cubicBezTo>
                      <a:pt x="3339" y="3406"/>
                      <a:pt x="2941" y="3179"/>
                      <a:pt x="2590" y="2895"/>
                    </a:cubicBezTo>
                    <a:lnTo>
                      <a:pt x="2590" y="2895"/>
                    </a:lnTo>
                    <a:cubicBezTo>
                      <a:pt x="2564" y="2607"/>
                      <a:pt x="2484" y="2328"/>
                      <a:pt x="2369" y="2114"/>
                    </a:cubicBezTo>
                    <a:cubicBezTo>
                      <a:pt x="2295" y="1988"/>
                      <a:pt x="2099" y="1731"/>
                      <a:pt x="1900" y="1731"/>
                    </a:cubicBezTo>
                    <a:cubicBezTo>
                      <a:pt x="1840" y="1731"/>
                      <a:pt x="1780" y="1754"/>
                      <a:pt x="1722" y="1812"/>
                    </a:cubicBezTo>
                    <a:cubicBezTo>
                      <a:pt x="1489" y="2046"/>
                      <a:pt x="1915" y="2540"/>
                      <a:pt x="2094" y="2733"/>
                    </a:cubicBezTo>
                    <a:cubicBezTo>
                      <a:pt x="2172" y="2813"/>
                      <a:pt x="2263" y="2899"/>
                      <a:pt x="2363" y="2987"/>
                    </a:cubicBezTo>
                    <a:lnTo>
                      <a:pt x="2363" y="2987"/>
                    </a:lnTo>
                    <a:cubicBezTo>
                      <a:pt x="2373" y="3219"/>
                      <a:pt x="2337" y="3457"/>
                      <a:pt x="2259" y="3681"/>
                    </a:cubicBezTo>
                    <a:cubicBezTo>
                      <a:pt x="2150" y="3942"/>
                      <a:pt x="1980" y="4044"/>
                      <a:pt x="1783" y="4044"/>
                    </a:cubicBezTo>
                    <a:cubicBezTo>
                      <a:pt x="1233" y="4044"/>
                      <a:pt x="471" y="3253"/>
                      <a:pt x="238" y="2939"/>
                    </a:cubicBezTo>
                    <a:cubicBezTo>
                      <a:pt x="218" y="2911"/>
                      <a:pt x="188" y="2900"/>
                      <a:pt x="157" y="2900"/>
                    </a:cubicBezTo>
                    <a:cubicBezTo>
                      <a:pt x="81" y="2900"/>
                      <a:pt x="0" y="2971"/>
                      <a:pt x="59" y="3049"/>
                    </a:cubicBezTo>
                    <a:cubicBezTo>
                      <a:pt x="360" y="3446"/>
                      <a:pt x="1120" y="4278"/>
                      <a:pt x="1767" y="4278"/>
                    </a:cubicBezTo>
                    <a:cubicBezTo>
                      <a:pt x="1949" y="4278"/>
                      <a:pt x="2121" y="4212"/>
                      <a:pt x="2272" y="4053"/>
                    </a:cubicBezTo>
                    <a:cubicBezTo>
                      <a:pt x="2486" y="3839"/>
                      <a:pt x="2584" y="3516"/>
                      <a:pt x="2597" y="3178"/>
                    </a:cubicBezTo>
                    <a:lnTo>
                      <a:pt x="2597" y="3178"/>
                    </a:lnTo>
                    <a:cubicBezTo>
                      <a:pt x="3053" y="3529"/>
                      <a:pt x="3637" y="3851"/>
                      <a:pt x="4179" y="3851"/>
                    </a:cubicBezTo>
                    <a:cubicBezTo>
                      <a:pt x="4423" y="3851"/>
                      <a:pt x="4659" y="3785"/>
                      <a:pt x="4870" y="3626"/>
                    </a:cubicBezTo>
                    <a:cubicBezTo>
                      <a:pt x="5194" y="3389"/>
                      <a:pt x="5326" y="3121"/>
                      <a:pt x="5336" y="2851"/>
                    </a:cubicBezTo>
                    <a:lnTo>
                      <a:pt x="5336" y="2851"/>
                    </a:lnTo>
                    <a:cubicBezTo>
                      <a:pt x="5562" y="2969"/>
                      <a:pt x="5796" y="3072"/>
                      <a:pt x="6039" y="3159"/>
                    </a:cubicBezTo>
                    <a:cubicBezTo>
                      <a:pt x="6271" y="3250"/>
                      <a:pt x="6540" y="3333"/>
                      <a:pt x="6797" y="3333"/>
                    </a:cubicBezTo>
                    <a:cubicBezTo>
                      <a:pt x="6890" y="3333"/>
                      <a:pt x="6982" y="3322"/>
                      <a:pt x="7070" y="3296"/>
                    </a:cubicBezTo>
                    <a:cubicBezTo>
                      <a:pt x="7372" y="3186"/>
                      <a:pt x="7620" y="2953"/>
                      <a:pt x="7730" y="2650"/>
                    </a:cubicBezTo>
                    <a:cubicBezTo>
                      <a:pt x="7936" y="1991"/>
                      <a:pt x="7276" y="1399"/>
                      <a:pt x="6809" y="1056"/>
                    </a:cubicBezTo>
                    <a:cubicBezTo>
                      <a:pt x="6300" y="657"/>
                      <a:pt x="5750" y="327"/>
                      <a:pt x="5173" y="52"/>
                    </a:cubicBezTo>
                    <a:lnTo>
                      <a:pt x="5049" y="11"/>
                    </a:lnTo>
                    <a:cubicBezTo>
                      <a:pt x="5033" y="4"/>
                      <a:pt x="5017" y="1"/>
                      <a:pt x="50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0" name="Google Shape;4410;p25"/>
              <p:cNvSpPr/>
              <p:nvPr/>
            </p:nvSpPr>
            <p:spPr>
              <a:xfrm>
                <a:off x="805250" y="32154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0"/>
                    </a:moveTo>
                    <a:cubicBezTo>
                      <a:pt x="12026" y="0"/>
                      <a:pt x="11986" y="23"/>
                      <a:pt x="11970" y="75"/>
                    </a:cubicBezTo>
                    <a:cubicBezTo>
                      <a:pt x="11723" y="1958"/>
                      <a:pt x="10760" y="3677"/>
                      <a:pt x="9290" y="4886"/>
                    </a:cubicBezTo>
                    <a:cubicBezTo>
                      <a:pt x="7985" y="5960"/>
                      <a:pt x="6360" y="6530"/>
                      <a:pt x="4700" y="6530"/>
                    </a:cubicBezTo>
                    <a:cubicBezTo>
                      <a:pt x="4384" y="6530"/>
                      <a:pt x="4066" y="6509"/>
                      <a:pt x="3750" y="6467"/>
                    </a:cubicBezTo>
                    <a:cubicBezTo>
                      <a:pt x="2457" y="6302"/>
                      <a:pt x="1234" y="5794"/>
                      <a:pt x="203" y="4996"/>
                    </a:cubicBezTo>
                    <a:cubicBezTo>
                      <a:pt x="181" y="4981"/>
                      <a:pt x="159" y="4975"/>
                      <a:pt x="139" y="4975"/>
                    </a:cubicBezTo>
                    <a:cubicBezTo>
                      <a:pt x="51" y="4975"/>
                      <a:pt x="1" y="5105"/>
                      <a:pt x="79" y="5161"/>
                    </a:cubicBezTo>
                    <a:cubicBezTo>
                      <a:pt x="1460" y="6229"/>
                      <a:pt x="3083" y="6740"/>
                      <a:pt x="4689" y="6740"/>
                    </a:cubicBezTo>
                    <a:cubicBezTo>
                      <a:pt x="7178" y="6740"/>
                      <a:pt x="9626" y="5512"/>
                      <a:pt x="11063" y="3223"/>
                    </a:cubicBezTo>
                    <a:cubicBezTo>
                      <a:pt x="11654" y="2288"/>
                      <a:pt x="12039" y="1244"/>
                      <a:pt x="12204" y="144"/>
                    </a:cubicBezTo>
                    <a:cubicBezTo>
                      <a:pt x="12212" y="59"/>
                      <a:pt x="12137" y="0"/>
                      <a:pt x="12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1" name="Google Shape;4411;p25"/>
              <p:cNvSpPr/>
              <p:nvPr/>
            </p:nvSpPr>
            <p:spPr>
              <a:xfrm>
                <a:off x="456350" y="2750850"/>
                <a:ext cx="1017600" cy="927150"/>
              </a:xfrm>
              <a:custGeom>
                <a:rect b="b" l="l" r="r" t="t"/>
                <a:pathLst>
                  <a:path extrusionOk="0" h="37086" w="40704">
                    <a:moveTo>
                      <a:pt x="20347" y="1"/>
                    </a:moveTo>
                    <a:cubicBezTo>
                      <a:pt x="15602" y="1"/>
                      <a:pt x="10860" y="1812"/>
                      <a:pt x="7245" y="5434"/>
                    </a:cubicBezTo>
                    <a:cubicBezTo>
                      <a:pt x="0" y="12678"/>
                      <a:pt x="0" y="24418"/>
                      <a:pt x="7245" y="31662"/>
                    </a:cubicBezTo>
                    <a:cubicBezTo>
                      <a:pt x="10860" y="35278"/>
                      <a:pt x="15602" y="37085"/>
                      <a:pt x="20347" y="37085"/>
                    </a:cubicBezTo>
                    <a:cubicBezTo>
                      <a:pt x="25091" y="37085"/>
                      <a:pt x="29837" y="35278"/>
                      <a:pt x="33459" y="31662"/>
                    </a:cubicBezTo>
                    <a:cubicBezTo>
                      <a:pt x="40704" y="24418"/>
                      <a:pt x="40704" y="12678"/>
                      <a:pt x="33459" y="5434"/>
                    </a:cubicBezTo>
                    <a:cubicBezTo>
                      <a:pt x="29837" y="1812"/>
                      <a:pt x="25091" y="1"/>
                      <a:pt x="2034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2" name="Google Shape;4412;p25"/>
              <p:cNvSpPr/>
              <p:nvPr/>
            </p:nvSpPr>
            <p:spPr>
              <a:xfrm>
                <a:off x="475575" y="2768650"/>
                <a:ext cx="978800" cy="891725"/>
              </a:xfrm>
              <a:custGeom>
                <a:rect b="b" l="l" r="r" t="t"/>
                <a:pathLst>
                  <a:path extrusionOk="0" h="35669" w="39152">
                    <a:moveTo>
                      <a:pt x="19578" y="0"/>
                    </a:moveTo>
                    <a:cubicBezTo>
                      <a:pt x="15012" y="0"/>
                      <a:pt x="10448" y="1739"/>
                      <a:pt x="6970" y="5217"/>
                    </a:cubicBezTo>
                    <a:cubicBezTo>
                      <a:pt x="1" y="12186"/>
                      <a:pt x="1" y="23486"/>
                      <a:pt x="6970" y="30442"/>
                    </a:cubicBezTo>
                    <a:cubicBezTo>
                      <a:pt x="10448" y="33927"/>
                      <a:pt x="15012" y="35669"/>
                      <a:pt x="19578" y="35669"/>
                    </a:cubicBezTo>
                    <a:cubicBezTo>
                      <a:pt x="24143" y="35669"/>
                      <a:pt x="28711" y="33927"/>
                      <a:pt x="32195" y="30442"/>
                    </a:cubicBezTo>
                    <a:cubicBezTo>
                      <a:pt x="39151" y="23486"/>
                      <a:pt x="39151" y="12186"/>
                      <a:pt x="32195" y="5217"/>
                    </a:cubicBezTo>
                    <a:cubicBezTo>
                      <a:pt x="28711" y="1739"/>
                      <a:pt x="24143" y="0"/>
                      <a:pt x="195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3" name="Google Shape;4413;p25"/>
              <p:cNvSpPr/>
              <p:nvPr/>
            </p:nvSpPr>
            <p:spPr>
              <a:xfrm>
                <a:off x="539500" y="2789075"/>
                <a:ext cx="850600" cy="850600"/>
              </a:xfrm>
              <a:custGeom>
                <a:rect b="b" l="l" r="r" t="t"/>
                <a:pathLst>
                  <a:path extrusionOk="0" h="34024" w="34024">
                    <a:moveTo>
                      <a:pt x="17019" y="1"/>
                    </a:moveTo>
                    <a:cubicBezTo>
                      <a:pt x="7630" y="1"/>
                      <a:pt x="1" y="7617"/>
                      <a:pt x="1" y="17005"/>
                    </a:cubicBezTo>
                    <a:cubicBezTo>
                      <a:pt x="1" y="26408"/>
                      <a:pt x="7630" y="34024"/>
                      <a:pt x="17019" y="34024"/>
                    </a:cubicBezTo>
                    <a:cubicBezTo>
                      <a:pt x="26408" y="34024"/>
                      <a:pt x="34024" y="26408"/>
                      <a:pt x="34024" y="17005"/>
                    </a:cubicBezTo>
                    <a:cubicBezTo>
                      <a:pt x="34024" y="7617"/>
                      <a:pt x="26408" y="1"/>
                      <a:pt x="170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4" name="Google Shape;4414;p25"/>
              <p:cNvSpPr/>
              <p:nvPr/>
            </p:nvSpPr>
            <p:spPr>
              <a:xfrm>
                <a:off x="524725" y="2813150"/>
                <a:ext cx="880850" cy="802475"/>
              </a:xfrm>
              <a:custGeom>
                <a:rect b="b" l="l" r="r" t="t"/>
                <a:pathLst>
                  <a:path extrusionOk="0" h="32099" w="35234">
                    <a:moveTo>
                      <a:pt x="17617" y="0"/>
                    </a:moveTo>
                    <a:cubicBezTo>
                      <a:pt x="13510" y="0"/>
                      <a:pt x="9403" y="1567"/>
                      <a:pt x="6269" y="4702"/>
                    </a:cubicBezTo>
                    <a:cubicBezTo>
                      <a:pt x="1" y="10970"/>
                      <a:pt x="1" y="21142"/>
                      <a:pt x="6269" y="27397"/>
                    </a:cubicBezTo>
                    <a:cubicBezTo>
                      <a:pt x="9403" y="30531"/>
                      <a:pt x="13510" y="32098"/>
                      <a:pt x="17617" y="32098"/>
                    </a:cubicBezTo>
                    <a:cubicBezTo>
                      <a:pt x="21724" y="32098"/>
                      <a:pt x="25830" y="30531"/>
                      <a:pt x="28965" y="27397"/>
                    </a:cubicBezTo>
                    <a:cubicBezTo>
                      <a:pt x="35233" y="21142"/>
                      <a:pt x="35233" y="10970"/>
                      <a:pt x="28965" y="4702"/>
                    </a:cubicBezTo>
                    <a:cubicBezTo>
                      <a:pt x="25830" y="1567"/>
                      <a:pt x="21724" y="0"/>
                      <a:pt x="176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5" name="Google Shape;4415;p25"/>
              <p:cNvSpPr/>
              <p:nvPr/>
            </p:nvSpPr>
            <p:spPr>
              <a:xfrm>
                <a:off x="687625" y="3410550"/>
                <a:ext cx="94525" cy="94900"/>
              </a:xfrm>
              <a:custGeom>
                <a:rect b="b" l="l" r="r" t="t"/>
                <a:pathLst>
                  <a:path extrusionOk="0" h="3796" w="3781">
                    <a:moveTo>
                      <a:pt x="1977" y="0"/>
                    </a:moveTo>
                    <a:cubicBezTo>
                      <a:pt x="1742" y="0"/>
                      <a:pt x="1511" y="94"/>
                      <a:pt x="1348" y="257"/>
                    </a:cubicBezTo>
                    <a:cubicBezTo>
                      <a:pt x="1279" y="326"/>
                      <a:pt x="1224" y="408"/>
                      <a:pt x="1196" y="504"/>
                    </a:cubicBezTo>
                    <a:cubicBezTo>
                      <a:pt x="1155" y="628"/>
                      <a:pt x="1128" y="752"/>
                      <a:pt x="1128" y="875"/>
                    </a:cubicBezTo>
                    <a:cubicBezTo>
                      <a:pt x="1114" y="1027"/>
                      <a:pt x="1128" y="1164"/>
                      <a:pt x="1183" y="1288"/>
                    </a:cubicBezTo>
                    <a:lnTo>
                      <a:pt x="1279" y="1618"/>
                    </a:lnTo>
                    <a:cubicBezTo>
                      <a:pt x="1320" y="1728"/>
                      <a:pt x="1348" y="1810"/>
                      <a:pt x="1361" y="1879"/>
                    </a:cubicBezTo>
                    <a:cubicBezTo>
                      <a:pt x="1389" y="1948"/>
                      <a:pt x="1416" y="2016"/>
                      <a:pt x="1430" y="2085"/>
                    </a:cubicBezTo>
                    <a:lnTo>
                      <a:pt x="1485" y="2250"/>
                    </a:lnTo>
                    <a:cubicBezTo>
                      <a:pt x="1499" y="2291"/>
                      <a:pt x="1513" y="2333"/>
                      <a:pt x="1499" y="2374"/>
                    </a:cubicBezTo>
                    <a:lnTo>
                      <a:pt x="1499" y="2456"/>
                    </a:lnTo>
                    <a:lnTo>
                      <a:pt x="1458" y="2553"/>
                    </a:lnTo>
                    <a:cubicBezTo>
                      <a:pt x="1430" y="2580"/>
                      <a:pt x="1398" y="2595"/>
                      <a:pt x="1362" y="2595"/>
                    </a:cubicBezTo>
                    <a:cubicBezTo>
                      <a:pt x="1309" y="2595"/>
                      <a:pt x="1248" y="2563"/>
                      <a:pt x="1183" y="2498"/>
                    </a:cubicBezTo>
                    <a:cubicBezTo>
                      <a:pt x="1018" y="2333"/>
                      <a:pt x="894" y="2154"/>
                      <a:pt x="798" y="1948"/>
                    </a:cubicBezTo>
                    <a:cubicBezTo>
                      <a:pt x="715" y="1783"/>
                      <a:pt x="619" y="1632"/>
                      <a:pt x="509" y="1480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5"/>
                      <a:pt x="110" y="1480"/>
                    </a:cubicBezTo>
                    <a:cubicBezTo>
                      <a:pt x="56" y="1549"/>
                      <a:pt x="14" y="1618"/>
                      <a:pt x="14" y="1700"/>
                    </a:cubicBezTo>
                    <a:cubicBezTo>
                      <a:pt x="1" y="1810"/>
                      <a:pt x="1" y="1920"/>
                      <a:pt x="28" y="2030"/>
                    </a:cubicBezTo>
                    <a:cubicBezTo>
                      <a:pt x="42" y="2168"/>
                      <a:pt x="83" y="2291"/>
                      <a:pt x="124" y="2415"/>
                    </a:cubicBezTo>
                    <a:cubicBezTo>
                      <a:pt x="193" y="2566"/>
                      <a:pt x="275" y="2704"/>
                      <a:pt x="372" y="2841"/>
                    </a:cubicBezTo>
                    <a:cubicBezTo>
                      <a:pt x="482" y="2992"/>
                      <a:pt x="605" y="3130"/>
                      <a:pt x="729" y="3254"/>
                    </a:cubicBezTo>
                    <a:cubicBezTo>
                      <a:pt x="1114" y="3615"/>
                      <a:pt x="1468" y="3796"/>
                      <a:pt x="1790" y="3796"/>
                    </a:cubicBezTo>
                    <a:cubicBezTo>
                      <a:pt x="2043" y="3796"/>
                      <a:pt x="2277" y="3684"/>
                      <a:pt x="2489" y="3460"/>
                    </a:cubicBezTo>
                    <a:cubicBezTo>
                      <a:pt x="2612" y="3350"/>
                      <a:pt x="2695" y="3185"/>
                      <a:pt x="2709" y="3006"/>
                    </a:cubicBezTo>
                    <a:cubicBezTo>
                      <a:pt x="2709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9" y="2003"/>
                    </a:cubicBezTo>
                    <a:cubicBezTo>
                      <a:pt x="2461" y="1893"/>
                      <a:pt x="2434" y="1783"/>
                      <a:pt x="2379" y="1687"/>
                    </a:cubicBezTo>
                    <a:lnTo>
                      <a:pt x="2324" y="1453"/>
                    </a:lnTo>
                    <a:cubicBezTo>
                      <a:pt x="2310" y="1384"/>
                      <a:pt x="2296" y="1315"/>
                      <a:pt x="2310" y="1247"/>
                    </a:cubicBezTo>
                    <a:cubicBezTo>
                      <a:pt x="2310" y="1192"/>
                      <a:pt x="2337" y="1137"/>
                      <a:pt x="2379" y="1109"/>
                    </a:cubicBezTo>
                    <a:cubicBezTo>
                      <a:pt x="2432" y="1049"/>
                      <a:pt x="2492" y="1018"/>
                      <a:pt x="2556" y="1018"/>
                    </a:cubicBezTo>
                    <a:cubicBezTo>
                      <a:pt x="2622" y="1018"/>
                      <a:pt x="2693" y="1052"/>
                      <a:pt x="2764" y="1123"/>
                    </a:cubicBezTo>
                    <a:cubicBezTo>
                      <a:pt x="2874" y="1219"/>
                      <a:pt x="2956" y="1343"/>
                      <a:pt x="2997" y="1480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90" y="1989"/>
                      <a:pt x="3231" y="2085"/>
                      <a:pt x="3313" y="2154"/>
                    </a:cubicBezTo>
                    <a:cubicBezTo>
                      <a:pt x="3327" y="2181"/>
                      <a:pt x="3355" y="2209"/>
                      <a:pt x="3396" y="2209"/>
                    </a:cubicBezTo>
                    <a:cubicBezTo>
                      <a:pt x="3417" y="2216"/>
                      <a:pt x="3437" y="2219"/>
                      <a:pt x="3458" y="2219"/>
                    </a:cubicBezTo>
                    <a:cubicBezTo>
                      <a:pt x="3478" y="2219"/>
                      <a:pt x="3499" y="2216"/>
                      <a:pt x="3520" y="2209"/>
                    </a:cubicBezTo>
                    <a:cubicBezTo>
                      <a:pt x="3547" y="2209"/>
                      <a:pt x="3588" y="2168"/>
                      <a:pt x="3616" y="2140"/>
                    </a:cubicBezTo>
                    <a:cubicBezTo>
                      <a:pt x="3753" y="2003"/>
                      <a:pt x="3781" y="1769"/>
                      <a:pt x="3671" y="1467"/>
                    </a:cubicBezTo>
                    <a:cubicBezTo>
                      <a:pt x="3561" y="1123"/>
                      <a:pt x="3355" y="807"/>
                      <a:pt x="3093" y="559"/>
                    </a:cubicBezTo>
                    <a:cubicBezTo>
                      <a:pt x="2819" y="284"/>
                      <a:pt x="2475" y="92"/>
                      <a:pt x="2104" y="9"/>
                    </a:cubicBezTo>
                    <a:cubicBezTo>
                      <a:pt x="2062" y="3"/>
                      <a:pt x="2019" y="0"/>
                      <a:pt x="197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6" name="Google Shape;4416;p25"/>
              <p:cNvSpPr/>
              <p:nvPr/>
            </p:nvSpPr>
            <p:spPr>
              <a:xfrm>
                <a:off x="769425" y="3461850"/>
                <a:ext cx="96925" cy="99200"/>
              </a:xfrm>
              <a:custGeom>
                <a:rect b="b" l="l" r="r" t="t"/>
                <a:pathLst>
                  <a:path extrusionOk="0" h="3968" w="3877">
                    <a:moveTo>
                      <a:pt x="1448" y="0"/>
                    </a:moveTo>
                    <a:cubicBezTo>
                      <a:pt x="1391" y="0"/>
                      <a:pt x="1334" y="11"/>
                      <a:pt x="1279" y="33"/>
                    </a:cubicBezTo>
                    <a:cubicBezTo>
                      <a:pt x="1114" y="88"/>
                      <a:pt x="990" y="212"/>
                      <a:pt x="935" y="363"/>
                    </a:cubicBezTo>
                    <a:lnTo>
                      <a:pt x="248" y="1738"/>
                    </a:lnTo>
                    <a:cubicBezTo>
                      <a:pt x="41" y="2068"/>
                      <a:pt x="0" y="2466"/>
                      <a:pt x="124" y="2837"/>
                    </a:cubicBezTo>
                    <a:cubicBezTo>
                      <a:pt x="248" y="3167"/>
                      <a:pt x="523" y="3415"/>
                      <a:pt x="1031" y="3676"/>
                    </a:cubicBezTo>
                    <a:cubicBezTo>
                      <a:pt x="1424" y="3873"/>
                      <a:pt x="1755" y="3968"/>
                      <a:pt x="2024" y="3968"/>
                    </a:cubicBezTo>
                    <a:cubicBezTo>
                      <a:pt x="2112" y="3968"/>
                      <a:pt x="2194" y="3958"/>
                      <a:pt x="2268" y="3937"/>
                    </a:cubicBezTo>
                    <a:cubicBezTo>
                      <a:pt x="2585" y="3855"/>
                      <a:pt x="2832" y="3580"/>
                      <a:pt x="3066" y="3126"/>
                    </a:cubicBezTo>
                    <a:lnTo>
                      <a:pt x="3753" y="1765"/>
                    </a:lnTo>
                    <a:cubicBezTo>
                      <a:pt x="3849" y="1614"/>
                      <a:pt x="3877" y="1435"/>
                      <a:pt x="3835" y="1270"/>
                    </a:cubicBezTo>
                    <a:cubicBezTo>
                      <a:pt x="3767" y="1119"/>
                      <a:pt x="3643" y="1009"/>
                      <a:pt x="3492" y="940"/>
                    </a:cubicBezTo>
                    <a:lnTo>
                      <a:pt x="3286" y="858"/>
                    </a:lnTo>
                    <a:lnTo>
                      <a:pt x="3079" y="858"/>
                    </a:lnTo>
                    <a:cubicBezTo>
                      <a:pt x="2997" y="858"/>
                      <a:pt x="2928" y="899"/>
                      <a:pt x="2887" y="968"/>
                    </a:cubicBezTo>
                    <a:cubicBezTo>
                      <a:pt x="2818" y="1023"/>
                      <a:pt x="2763" y="1105"/>
                      <a:pt x="2722" y="1202"/>
                    </a:cubicBezTo>
                    <a:lnTo>
                      <a:pt x="1966" y="2700"/>
                    </a:lnTo>
                    <a:lnTo>
                      <a:pt x="1883" y="2851"/>
                    </a:lnTo>
                    <a:lnTo>
                      <a:pt x="1774" y="2934"/>
                    </a:lnTo>
                    <a:cubicBezTo>
                      <a:pt x="1732" y="2961"/>
                      <a:pt x="1677" y="2975"/>
                      <a:pt x="1622" y="2975"/>
                    </a:cubicBezTo>
                    <a:cubicBezTo>
                      <a:pt x="1554" y="2961"/>
                      <a:pt x="1471" y="2934"/>
                      <a:pt x="1416" y="2906"/>
                    </a:cubicBezTo>
                    <a:lnTo>
                      <a:pt x="1237" y="2783"/>
                    </a:lnTo>
                    <a:cubicBezTo>
                      <a:pt x="1210" y="2728"/>
                      <a:pt x="1182" y="2659"/>
                      <a:pt x="1196" y="2590"/>
                    </a:cubicBezTo>
                    <a:cubicBezTo>
                      <a:pt x="1196" y="2508"/>
                      <a:pt x="1224" y="2411"/>
                      <a:pt x="1265" y="2343"/>
                    </a:cubicBezTo>
                    <a:lnTo>
                      <a:pt x="2021" y="844"/>
                    </a:lnTo>
                    <a:cubicBezTo>
                      <a:pt x="2117" y="707"/>
                      <a:pt x="2131" y="528"/>
                      <a:pt x="2062" y="377"/>
                    </a:cubicBezTo>
                    <a:cubicBezTo>
                      <a:pt x="1993" y="239"/>
                      <a:pt x="1856" y="129"/>
                      <a:pt x="1705" y="74"/>
                    </a:cubicBezTo>
                    <a:cubicBezTo>
                      <a:pt x="1622" y="25"/>
                      <a:pt x="1535" y="0"/>
                      <a:pt x="14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7" name="Google Shape;4417;p25"/>
              <p:cNvSpPr/>
              <p:nvPr/>
            </p:nvSpPr>
            <p:spPr>
              <a:xfrm>
                <a:off x="868050" y="3497625"/>
                <a:ext cx="92475" cy="95625"/>
              </a:xfrm>
              <a:custGeom>
                <a:rect b="b" l="l" r="r" t="t"/>
                <a:pathLst>
                  <a:path extrusionOk="0" h="3825" w="3699">
                    <a:moveTo>
                      <a:pt x="984" y="1"/>
                    </a:moveTo>
                    <a:cubicBezTo>
                      <a:pt x="855" y="1"/>
                      <a:pt x="720" y="31"/>
                      <a:pt x="605" y="101"/>
                    </a:cubicBezTo>
                    <a:cubicBezTo>
                      <a:pt x="495" y="211"/>
                      <a:pt x="427" y="348"/>
                      <a:pt x="399" y="513"/>
                    </a:cubicBezTo>
                    <a:lnTo>
                      <a:pt x="42" y="2960"/>
                    </a:lnTo>
                    <a:cubicBezTo>
                      <a:pt x="0" y="3084"/>
                      <a:pt x="28" y="3207"/>
                      <a:pt x="97" y="3304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6" y="3472"/>
                      <a:pt x="459" y="3473"/>
                      <a:pt x="483" y="3473"/>
                    </a:cubicBezTo>
                    <a:cubicBezTo>
                      <a:pt x="560" y="3473"/>
                      <a:pt x="642" y="3455"/>
                      <a:pt x="715" y="3413"/>
                    </a:cubicBezTo>
                    <a:cubicBezTo>
                      <a:pt x="798" y="3331"/>
                      <a:pt x="853" y="3207"/>
                      <a:pt x="867" y="3084"/>
                    </a:cubicBezTo>
                    <a:lnTo>
                      <a:pt x="1031" y="1984"/>
                    </a:lnTo>
                    <a:lnTo>
                      <a:pt x="1815" y="3015"/>
                    </a:lnTo>
                    <a:lnTo>
                      <a:pt x="1952" y="3166"/>
                    </a:lnTo>
                    <a:lnTo>
                      <a:pt x="2076" y="3345"/>
                    </a:lnTo>
                    <a:lnTo>
                      <a:pt x="2200" y="3468"/>
                    </a:lnTo>
                    <a:lnTo>
                      <a:pt x="2310" y="3606"/>
                    </a:lnTo>
                    <a:lnTo>
                      <a:pt x="2434" y="3702"/>
                    </a:lnTo>
                    <a:lnTo>
                      <a:pt x="2557" y="3771"/>
                    </a:lnTo>
                    <a:lnTo>
                      <a:pt x="2695" y="3812"/>
                    </a:lnTo>
                    <a:cubicBezTo>
                      <a:pt x="2736" y="3820"/>
                      <a:pt x="2778" y="3825"/>
                      <a:pt x="2819" y="3825"/>
                    </a:cubicBezTo>
                    <a:cubicBezTo>
                      <a:pt x="2914" y="3825"/>
                      <a:pt x="3007" y="3801"/>
                      <a:pt x="3093" y="3743"/>
                    </a:cubicBezTo>
                    <a:cubicBezTo>
                      <a:pt x="3190" y="3661"/>
                      <a:pt x="3258" y="3551"/>
                      <a:pt x="3272" y="3413"/>
                    </a:cubicBezTo>
                    <a:lnTo>
                      <a:pt x="3671" y="857"/>
                    </a:lnTo>
                    <a:cubicBezTo>
                      <a:pt x="3698" y="733"/>
                      <a:pt x="3671" y="609"/>
                      <a:pt x="3616" y="513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7"/>
                      <a:pt x="3256" y="362"/>
                      <a:pt x="3220" y="362"/>
                    </a:cubicBezTo>
                    <a:cubicBezTo>
                      <a:pt x="3142" y="362"/>
                      <a:pt x="3063" y="384"/>
                      <a:pt x="2997" y="430"/>
                    </a:cubicBezTo>
                    <a:cubicBezTo>
                      <a:pt x="2915" y="499"/>
                      <a:pt x="2860" y="609"/>
                      <a:pt x="2846" y="733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3"/>
                      <a:pt x="1348" y="114"/>
                    </a:cubicBezTo>
                    <a:cubicBezTo>
                      <a:pt x="1265" y="59"/>
                      <a:pt x="1155" y="32"/>
                      <a:pt x="1059" y="4"/>
                    </a:cubicBezTo>
                    <a:cubicBezTo>
                      <a:pt x="1034" y="2"/>
                      <a:pt x="1010" y="1"/>
                      <a:pt x="9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8" name="Google Shape;4418;p25"/>
              <p:cNvSpPr/>
              <p:nvPr/>
            </p:nvSpPr>
            <p:spPr>
              <a:xfrm>
                <a:off x="974250" y="3496100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3" y="0"/>
                    </a:moveTo>
                    <a:cubicBezTo>
                      <a:pt x="2838" y="0"/>
                      <a:pt x="2793" y="8"/>
                      <a:pt x="2749" y="24"/>
                    </a:cubicBezTo>
                    <a:cubicBezTo>
                      <a:pt x="2653" y="38"/>
                      <a:pt x="2543" y="93"/>
                      <a:pt x="2488" y="175"/>
                    </a:cubicBezTo>
                    <a:cubicBezTo>
                      <a:pt x="2420" y="285"/>
                      <a:pt x="2406" y="395"/>
                      <a:pt x="2433" y="519"/>
                    </a:cubicBezTo>
                    <a:lnTo>
                      <a:pt x="2612" y="1619"/>
                    </a:lnTo>
                    <a:lnTo>
                      <a:pt x="1127" y="546"/>
                    </a:lnTo>
                    <a:cubicBezTo>
                      <a:pt x="1031" y="478"/>
                      <a:pt x="921" y="423"/>
                      <a:pt x="811" y="395"/>
                    </a:cubicBezTo>
                    <a:cubicBezTo>
                      <a:pt x="753" y="379"/>
                      <a:pt x="694" y="371"/>
                      <a:pt x="634" y="371"/>
                    </a:cubicBezTo>
                    <a:cubicBezTo>
                      <a:pt x="440" y="371"/>
                      <a:pt x="247" y="454"/>
                      <a:pt x="110" y="601"/>
                    </a:cubicBezTo>
                    <a:cubicBezTo>
                      <a:pt x="28" y="739"/>
                      <a:pt x="0" y="904"/>
                      <a:pt x="41" y="1055"/>
                    </a:cubicBezTo>
                    <a:lnTo>
                      <a:pt x="440" y="3488"/>
                    </a:lnTo>
                    <a:cubicBezTo>
                      <a:pt x="440" y="3626"/>
                      <a:pt x="509" y="3736"/>
                      <a:pt x="605" y="3818"/>
                    </a:cubicBezTo>
                    <a:cubicBezTo>
                      <a:pt x="689" y="3860"/>
                      <a:pt x="781" y="3878"/>
                      <a:pt x="869" y="3878"/>
                    </a:cubicBezTo>
                    <a:cubicBezTo>
                      <a:pt x="896" y="3878"/>
                      <a:pt x="923" y="3876"/>
                      <a:pt x="949" y="3873"/>
                    </a:cubicBezTo>
                    <a:cubicBezTo>
                      <a:pt x="1059" y="3859"/>
                      <a:pt x="1155" y="3804"/>
                      <a:pt x="1224" y="3736"/>
                    </a:cubicBezTo>
                    <a:cubicBezTo>
                      <a:pt x="1279" y="3626"/>
                      <a:pt x="1292" y="3488"/>
                      <a:pt x="1265" y="3378"/>
                    </a:cubicBezTo>
                    <a:lnTo>
                      <a:pt x="1086" y="2279"/>
                    </a:lnTo>
                    <a:lnTo>
                      <a:pt x="2158" y="2993"/>
                    </a:lnTo>
                    <a:lnTo>
                      <a:pt x="2323" y="3117"/>
                    </a:lnTo>
                    <a:lnTo>
                      <a:pt x="2502" y="3241"/>
                    </a:lnTo>
                    <a:lnTo>
                      <a:pt x="2653" y="3323"/>
                    </a:lnTo>
                    <a:lnTo>
                      <a:pt x="2804" y="3406"/>
                    </a:lnTo>
                    <a:lnTo>
                      <a:pt x="2942" y="3461"/>
                    </a:lnTo>
                    <a:lnTo>
                      <a:pt x="3093" y="3488"/>
                    </a:lnTo>
                    <a:lnTo>
                      <a:pt x="3244" y="3488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0" y="3172"/>
                      <a:pt x="3684" y="3048"/>
                      <a:pt x="3670" y="2925"/>
                    </a:cubicBezTo>
                    <a:lnTo>
                      <a:pt x="3244" y="382"/>
                    </a:lnTo>
                    <a:cubicBezTo>
                      <a:pt x="3231" y="258"/>
                      <a:pt x="3176" y="134"/>
                      <a:pt x="3079" y="52"/>
                    </a:cubicBezTo>
                    <a:cubicBezTo>
                      <a:pt x="3021" y="18"/>
                      <a:pt x="2953" y="0"/>
                      <a:pt x="288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9" name="Google Shape;4419;p25"/>
              <p:cNvSpPr/>
              <p:nvPr/>
            </p:nvSpPr>
            <p:spPr>
              <a:xfrm>
                <a:off x="1062900" y="3461475"/>
                <a:ext cx="79425" cy="94225"/>
              </a:xfrm>
              <a:custGeom>
                <a:rect b="b" l="l" r="r" t="t"/>
                <a:pathLst>
                  <a:path extrusionOk="0" h="3769" w="3177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2" y="186"/>
                      <a:pt x="1898" y="378"/>
                      <a:pt x="1857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2"/>
                      <a:pt x="643" y="945"/>
                      <a:pt x="566" y="945"/>
                    </a:cubicBezTo>
                    <a:cubicBezTo>
                      <a:pt x="489" y="945"/>
                      <a:pt x="413" y="962"/>
                      <a:pt x="344" y="997"/>
                    </a:cubicBezTo>
                    <a:cubicBezTo>
                      <a:pt x="221" y="1065"/>
                      <a:pt x="138" y="1175"/>
                      <a:pt x="83" y="1299"/>
                    </a:cubicBezTo>
                    <a:cubicBezTo>
                      <a:pt x="1" y="1464"/>
                      <a:pt x="1" y="1643"/>
                      <a:pt x="83" y="1808"/>
                    </a:cubicBezTo>
                    <a:cubicBezTo>
                      <a:pt x="179" y="1931"/>
                      <a:pt x="317" y="2028"/>
                      <a:pt x="468" y="2083"/>
                    </a:cubicBezTo>
                    <a:lnTo>
                      <a:pt x="1582" y="2564"/>
                    </a:lnTo>
                    <a:lnTo>
                      <a:pt x="1967" y="3292"/>
                    </a:lnTo>
                    <a:cubicBezTo>
                      <a:pt x="2035" y="3485"/>
                      <a:pt x="2173" y="3636"/>
                      <a:pt x="2338" y="3746"/>
                    </a:cubicBezTo>
                    <a:cubicBezTo>
                      <a:pt x="2392" y="3761"/>
                      <a:pt x="2450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2"/>
                      <a:pt x="3135" y="2990"/>
                      <a:pt x="3011" y="2729"/>
                    </a:cubicBezTo>
                    <a:lnTo>
                      <a:pt x="2668" y="2041"/>
                    </a:lnTo>
                    <a:lnTo>
                      <a:pt x="2915" y="914"/>
                    </a:lnTo>
                    <a:cubicBezTo>
                      <a:pt x="2956" y="777"/>
                      <a:pt x="2984" y="653"/>
                      <a:pt x="2984" y="529"/>
                    </a:cubicBezTo>
                    <a:cubicBezTo>
                      <a:pt x="2998" y="447"/>
                      <a:pt x="2984" y="364"/>
                      <a:pt x="2956" y="296"/>
                    </a:cubicBezTo>
                    <a:cubicBezTo>
                      <a:pt x="2860" y="158"/>
                      <a:pt x="2736" y="62"/>
                      <a:pt x="2585" y="34"/>
                    </a:cubicBezTo>
                    <a:cubicBezTo>
                      <a:pt x="2533" y="11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0" name="Google Shape;4420;p25"/>
              <p:cNvSpPr/>
              <p:nvPr/>
            </p:nvSpPr>
            <p:spPr>
              <a:xfrm>
                <a:off x="1167725" y="3386450"/>
                <a:ext cx="98650" cy="94450"/>
              </a:xfrm>
              <a:custGeom>
                <a:rect b="b" l="l" r="r" t="t"/>
                <a:pathLst>
                  <a:path extrusionOk="0" h="3778" w="3946">
                    <a:moveTo>
                      <a:pt x="1650" y="1028"/>
                    </a:moveTo>
                    <a:cubicBezTo>
                      <a:pt x="1760" y="1028"/>
                      <a:pt x="1870" y="1056"/>
                      <a:pt x="1980" y="1111"/>
                    </a:cubicBezTo>
                    <a:cubicBezTo>
                      <a:pt x="2117" y="1180"/>
                      <a:pt x="2269" y="1276"/>
                      <a:pt x="2392" y="1386"/>
                    </a:cubicBezTo>
                    <a:lnTo>
                      <a:pt x="2722" y="1688"/>
                    </a:lnTo>
                    <a:cubicBezTo>
                      <a:pt x="2791" y="1771"/>
                      <a:pt x="2846" y="1867"/>
                      <a:pt x="2887" y="1963"/>
                    </a:cubicBezTo>
                    <a:cubicBezTo>
                      <a:pt x="2929" y="2046"/>
                      <a:pt x="2956" y="2128"/>
                      <a:pt x="2956" y="2211"/>
                    </a:cubicBezTo>
                    <a:cubicBezTo>
                      <a:pt x="2956" y="2279"/>
                      <a:pt x="2942" y="2348"/>
                      <a:pt x="2901" y="2417"/>
                    </a:cubicBezTo>
                    <a:cubicBezTo>
                      <a:pt x="2874" y="2486"/>
                      <a:pt x="2832" y="2554"/>
                      <a:pt x="2791" y="2623"/>
                    </a:cubicBezTo>
                    <a:lnTo>
                      <a:pt x="1169" y="1276"/>
                    </a:lnTo>
                    <a:cubicBezTo>
                      <a:pt x="1238" y="1207"/>
                      <a:pt x="1306" y="1138"/>
                      <a:pt x="1389" y="1097"/>
                    </a:cubicBezTo>
                    <a:cubicBezTo>
                      <a:pt x="1471" y="1042"/>
                      <a:pt x="1554" y="1028"/>
                      <a:pt x="1650" y="1028"/>
                    </a:cubicBezTo>
                    <a:close/>
                    <a:moveTo>
                      <a:pt x="2087" y="0"/>
                    </a:moveTo>
                    <a:cubicBezTo>
                      <a:pt x="2029" y="0"/>
                      <a:pt x="1970" y="4"/>
                      <a:pt x="1911" y="11"/>
                    </a:cubicBezTo>
                    <a:cubicBezTo>
                      <a:pt x="1430" y="66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2" y="1853"/>
                      <a:pt x="344" y="2128"/>
                    </a:cubicBezTo>
                    <a:lnTo>
                      <a:pt x="1994" y="3503"/>
                    </a:lnTo>
                    <a:cubicBezTo>
                      <a:pt x="2131" y="3654"/>
                      <a:pt x="2324" y="3750"/>
                      <a:pt x="2530" y="3778"/>
                    </a:cubicBezTo>
                    <a:cubicBezTo>
                      <a:pt x="2695" y="3750"/>
                      <a:pt x="2846" y="3668"/>
                      <a:pt x="2942" y="3530"/>
                    </a:cubicBezTo>
                    <a:lnTo>
                      <a:pt x="3575" y="2747"/>
                    </a:lnTo>
                    <a:cubicBezTo>
                      <a:pt x="3712" y="2596"/>
                      <a:pt x="3808" y="2417"/>
                      <a:pt x="3877" y="2224"/>
                    </a:cubicBezTo>
                    <a:cubicBezTo>
                      <a:pt x="3932" y="2059"/>
                      <a:pt x="3946" y="1894"/>
                      <a:pt x="3932" y="1730"/>
                    </a:cubicBezTo>
                    <a:cubicBezTo>
                      <a:pt x="3918" y="1565"/>
                      <a:pt x="3877" y="1400"/>
                      <a:pt x="3822" y="1248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3"/>
                      <a:pt x="2462" y="0"/>
                      <a:pt x="208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1" name="Google Shape;4421;p25"/>
              <p:cNvSpPr/>
              <p:nvPr/>
            </p:nvSpPr>
            <p:spPr>
              <a:xfrm>
                <a:off x="1230275" y="33040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1"/>
                    </a:moveTo>
                    <a:cubicBezTo>
                      <a:pt x="1202" y="1021"/>
                      <a:pt x="1220" y="1023"/>
                      <a:pt x="1238" y="1026"/>
                    </a:cubicBezTo>
                    <a:cubicBezTo>
                      <a:pt x="1361" y="1026"/>
                      <a:pt x="1471" y="1054"/>
                      <a:pt x="1567" y="1109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1"/>
                      <a:pt x="976" y="1755"/>
                      <a:pt x="880" y="1617"/>
                    </a:cubicBezTo>
                    <a:cubicBezTo>
                      <a:pt x="839" y="1507"/>
                      <a:pt x="839" y="1370"/>
                      <a:pt x="880" y="1260"/>
                    </a:cubicBezTo>
                    <a:cubicBezTo>
                      <a:pt x="921" y="1191"/>
                      <a:pt x="963" y="1122"/>
                      <a:pt x="1018" y="1068"/>
                    </a:cubicBezTo>
                    <a:cubicBezTo>
                      <a:pt x="1069" y="1037"/>
                      <a:pt x="1128" y="1021"/>
                      <a:pt x="1184" y="1021"/>
                    </a:cubicBezTo>
                    <a:close/>
                    <a:moveTo>
                      <a:pt x="1557" y="1"/>
                    </a:moveTo>
                    <a:cubicBezTo>
                      <a:pt x="1430" y="1"/>
                      <a:pt x="1300" y="10"/>
                      <a:pt x="1169" y="37"/>
                    </a:cubicBezTo>
                    <a:cubicBezTo>
                      <a:pt x="1004" y="92"/>
                      <a:pt x="839" y="160"/>
                      <a:pt x="688" y="243"/>
                    </a:cubicBezTo>
                    <a:lnTo>
                      <a:pt x="330" y="559"/>
                    </a:lnTo>
                    <a:cubicBezTo>
                      <a:pt x="248" y="669"/>
                      <a:pt x="179" y="793"/>
                      <a:pt x="124" y="930"/>
                    </a:cubicBezTo>
                    <a:cubicBezTo>
                      <a:pt x="69" y="1040"/>
                      <a:pt x="42" y="1164"/>
                      <a:pt x="28" y="1274"/>
                    </a:cubicBezTo>
                    <a:cubicBezTo>
                      <a:pt x="0" y="1397"/>
                      <a:pt x="0" y="1535"/>
                      <a:pt x="0" y="1659"/>
                    </a:cubicBezTo>
                    <a:cubicBezTo>
                      <a:pt x="14" y="1796"/>
                      <a:pt x="42" y="1934"/>
                      <a:pt x="97" y="2071"/>
                    </a:cubicBezTo>
                    <a:cubicBezTo>
                      <a:pt x="152" y="2208"/>
                      <a:pt x="220" y="2360"/>
                      <a:pt x="317" y="2483"/>
                    </a:cubicBezTo>
                    <a:cubicBezTo>
                      <a:pt x="427" y="2621"/>
                      <a:pt x="550" y="2758"/>
                      <a:pt x="688" y="2855"/>
                    </a:cubicBezTo>
                    <a:cubicBezTo>
                      <a:pt x="866" y="2992"/>
                      <a:pt x="1059" y="3088"/>
                      <a:pt x="1265" y="3171"/>
                    </a:cubicBezTo>
                    <a:cubicBezTo>
                      <a:pt x="1499" y="3294"/>
                      <a:pt x="1705" y="3363"/>
                      <a:pt x="1884" y="3432"/>
                    </a:cubicBezTo>
                    <a:lnTo>
                      <a:pt x="2310" y="3542"/>
                    </a:lnTo>
                    <a:cubicBezTo>
                      <a:pt x="2380" y="3562"/>
                      <a:pt x="2458" y="3575"/>
                      <a:pt x="2538" y="3575"/>
                    </a:cubicBezTo>
                    <a:cubicBezTo>
                      <a:pt x="2567" y="3575"/>
                      <a:pt x="2596" y="3573"/>
                      <a:pt x="2626" y="3569"/>
                    </a:cubicBezTo>
                    <a:lnTo>
                      <a:pt x="2805" y="3473"/>
                    </a:lnTo>
                    <a:cubicBezTo>
                      <a:pt x="2860" y="3418"/>
                      <a:pt x="2915" y="3349"/>
                      <a:pt x="2942" y="3267"/>
                    </a:cubicBezTo>
                    <a:cubicBezTo>
                      <a:pt x="3025" y="3116"/>
                      <a:pt x="3038" y="2951"/>
                      <a:pt x="3011" y="2786"/>
                    </a:cubicBezTo>
                    <a:cubicBezTo>
                      <a:pt x="2956" y="2662"/>
                      <a:pt x="2846" y="2552"/>
                      <a:pt x="2708" y="2511"/>
                    </a:cubicBezTo>
                    <a:lnTo>
                      <a:pt x="2461" y="2401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2" y="1758"/>
                      <a:pt x="3195" y="1776"/>
                      <a:pt x="3269" y="1776"/>
                    </a:cubicBezTo>
                    <a:cubicBezTo>
                      <a:pt x="3326" y="1776"/>
                      <a:pt x="3383" y="1765"/>
                      <a:pt x="3437" y="1741"/>
                    </a:cubicBezTo>
                    <a:cubicBezTo>
                      <a:pt x="3588" y="1659"/>
                      <a:pt x="3698" y="1521"/>
                      <a:pt x="3753" y="1370"/>
                    </a:cubicBezTo>
                    <a:cubicBezTo>
                      <a:pt x="3808" y="1246"/>
                      <a:pt x="3822" y="1109"/>
                      <a:pt x="3767" y="985"/>
                    </a:cubicBezTo>
                    <a:cubicBezTo>
                      <a:pt x="3684" y="848"/>
                      <a:pt x="3561" y="724"/>
                      <a:pt x="3410" y="655"/>
                    </a:cubicBezTo>
                    <a:cubicBezTo>
                      <a:pt x="3121" y="476"/>
                      <a:pt x="2832" y="325"/>
                      <a:pt x="2516" y="215"/>
                    </a:cubicBezTo>
                    <a:cubicBezTo>
                      <a:pt x="2282" y="119"/>
                      <a:pt x="2035" y="50"/>
                      <a:pt x="1774" y="9"/>
                    </a:cubicBezTo>
                    <a:cubicBezTo>
                      <a:pt x="1703" y="4"/>
                      <a:pt x="1631" y="1"/>
                      <a:pt x="155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2" name="Google Shape;4422;p25"/>
              <p:cNvSpPr/>
              <p:nvPr/>
            </p:nvSpPr>
            <p:spPr>
              <a:xfrm>
                <a:off x="1250550" y="3212125"/>
                <a:ext cx="91100" cy="80450"/>
              </a:xfrm>
              <a:custGeom>
                <a:rect b="b" l="l" r="r" t="t"/>
                <a:pathLst>
                  <a:path extrusionOk="0" h="3218" w="3644">
                    <a:moveTo>
                      <a:pt x="866" y="1"/>
                    </a:moveTo>
                    <a:cubicBezTo>
                      <a:pt x="701" y="1"/>
                      <a:pt x="550" y="56"/>
                      <a:pt x="427" y="152"/>
                    </a:cubicBezTo>
                    <a:cubicBezTo>
                      <a:pt x="344" y="248"/>
                      <a:pt x="289" y="358"/>
                      <a:pt x="262" y="482"/>
                    </a:cubicBezTo>
                    <a:cubicBezTo>
                      <a:pt x="262" y="716"/>
                      <a:pt x="344" y="922"/>
                      <a:pt x="495" y="1087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7"/>
                      <a:pt x="28" y="2434"/>
                      <a:pt x="0" y="2585"/>
                    </a:cubicBezTo>
                    <a:cubicBezTo>
                      <a:pt x="0" y="2709"/>
                      <a:pt x="28" y="2846"/>
                      <a:pt x="110" y="2956"/>
                    </a:cubicBezTo>
                    <a:cubicBezTo>
                      <a:pt x="193" y="3108"/>
                      <a:pt x="344" y="3204"/>
                      <a:pt x="523" y="3218"/>
                    </a:cubicBezTo>
                    <a:cubicBezTo>
                      <a:pt x="688" y="3218"/>
                      <a:pt x="839" y="3163"/>
                      <a:pt x="963" y="3066"/>
                    </a:cubicBezTo>
                    <a:lnTo>
                      <a:pt x="1980" y="2393"/>
                    </a:lnTo>
                    <a:lnTo>
                      <a:pt x="2805" y="2489"/>
                    </a:lnTo>
                    <a:cubicBezTo>
                      <a:pt x="2871" y="2503"/>
                      <a:pt x="2939" y="2511"/>
                      <a:pt x="3007" y="2511"/>
                    </a:cubicBezTo>
                    <a:cubicBezTo>
                      <a:pt x="3136" y="2511"/>
                      <a:pt x="3265" y="2483"/>
                      <a:pt x="3382" y="2420"/>
                    </a:cubicBezTo>
                    <a:cubicBezTo>
                      <a:pt x="3520" y="2324"/>
                      <a:pt x="3602" y="2173"/>
                      <a:pt x="3616" y="2008"/>
                    </a:cubicBezTo>
                    <a:cubicBezTo>
                      <a:pt x="3643" y="1843"/>
                      <a:pt x="3602" y="1664"/>
                      <a:pt x="3492" y="1541"/>
                    </a:cubicBezTo>
                    <a:cubicBezTo>
                      <a:pt x="3327" y="1403"/>
                      <a:pt x="3135" y="1321"/>
                      <a:pt x="2928" y="1307"/>
                    </a:cubicBezTo>
                    <a:lnTo>
                      <a:pt x="2145" y="1224"/>
                    </a:lnTo>
                    <a:lnTo>
                      <a:pt x="1361" y="386"/>
                    </a:lnTo>
                    <a:cubicBezTo>
                      <a:pt x="1238" y="262"/>
                      <a:pt x="1155" y="152"/>
                      <a:pt x="1086" y="111"/>
                    </a:cubicBez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3" name="Google Shape;4423;p25"/>
              <p:cNvSpPr/>
              <p:nvPr/>
            </p:nvSpPr>
            <p:spPr>
              <a:xfrm>
                <a:off x="638850" y="2882925"/>
                <a:ext cx="600725" cy="578425"/>
              </a:xfrm>
              <a:custGeom>
                <a:rect b="b" l="l" r="r" t="t"/>
                <a:pathLst>
                  <a:path extrusionOk="0" h="23137" w="24029">
                    <a:moveTo>
                      <a:pt x="10642" y="1"/>
                    </a:moveTo>
                    <a:cubicBezTo>
                      <a:pt x="10599" y="1"/>
                      <a:pt x="10557" y="5"/>
                      <a:pt x="10516" y="13"/>
                    </a:cubicBezTo>
                    <a:cubicBezTo>
                      <a:pt x="9471" y="233"/>
                      <a:pt x="9196" y="3258"/>
                      <a:pt x="9196" y="3258"/>
                    </a:cubicBezTo>
                    <a:cubicBezTo>
                      <a:pt x="9196" y="3258"/>
                      <a:pt x="6958" y="1793"/>
                      <a:pt x="5921" y="1793"/>
                    </a:cubicBezTo>
                    <a:cubicBezTo>
                      <a:pt x="5769" y="1793"/>
                      <a:pt x="5643" y="1825"/>
                      <a:pt x="5553" y="1897"/>
                    </a:cubicBezTo>
                    <a:cubicBezTo>
                      <a:pt x="4852" y="2460"/>
                      <a:pt x="5429" y="5320"/>
                      <a:pt x="5429" y="5320"/>
                    </a:cubicBezTo>
                    <a:cubicBezTo>
                      <a:pt x="4041" y="4903"/>
                      <a:pt x="3162" y="4749"/>
                      <a:pt x="2587" y="4749"/>
                    </a:cubicBezTo>
                    <a:cubicBezTo>
                      <a:pt x="1851" y="4749"/>
                      <a:pt x="1613" y="5001"/>
                      <a:pt x="1443" y="5278"/>
                    </a:cubicBezTo>
                    <a:cubicBezTo>
                      <a:pt x="659" y="6681"/>
                      <a:pt x="3917" y="9334"/>
                      <a:pt x="3917" y="9334"/>
                    </a:cubicBezTo>
                    <a:cubicBezTo>
                      <a:pt x="3917" y="9334"/>
                      <a:pt x="3698" y="9321"/>
                      <a:pt x="3365" y="9321"/>
                    </a:cubicBezTo>
                    <a:cubicBezTo>
                      <a:pt x="2283" y="9321"/>
                      <a:pt x="0" y="9450"/>
                      <a:pt x="137" y="10543"/>
                    </a:cubicBezTo>
                    <a:cubicBezTo>
                      <a:pt x="329" y="11973"/>
                      <a:pt x="3491" y="13004"/>
                      <a:pt x="3491" y="13004"/>
                    </a:cubicBezTo>
                    <a:cubicBezTo>
                      <a:pt x="3491" y="13004"/>
                      <a:pt x="1223" y="14612"/>
                      <a:pt x="1443" y="15740"/>
                    </a:cubicBezTo>
                    <a:cubicBezTo>
                      <a:pt x="1660" y="16776"/>
                      <a:pt x="4571" y="16812"/>
                      <a:pt x="4971" y="16812"/>
                    </a:cubicBezTo>
                    <a:cubicBezTo>
                      <a:pt x="5001" y="16812"/>
                      <a:pt x="5017" y="16812"/>
                      <a:pt x="5017" y="16812"/>
                    </a:cubicBezTo>
                    <a:lnTo>
                      <a:pt x="5017" y="16812"/>
                    </a:lnTo>
                    <a:cubicBezTo>
                      <a:pt x="5017" y="16812"/>
                      <a:pt x="3271" y="18791"/>
                      <a:pt x="3684" y="19547"/>
                    </a:cubicBezTo>
                    <a:cubicBezTo>
                      <a:pt x="3812" y="19782"/>
                      <a:pt x="4205" y="19863"/>
                      <a:pt x="4687" y="19863"/>
                    </a:cubicBezTo>
                    <a:cubicBezTo>
                      <a:pt x="5756" y="19863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0" y="22489"/>
                    </a:cubicBezTo>
                    <a:cubicBezTo>
                      <a:pt x="8112" y="22561"/>
                      <a:pt x="8233" y="22593"/>
                      <a:pt x="8358" y="22593"/>
                    </a:cubicBezTo>
                    <a:cubicBezTo>
                      <a:pt x="9301" y="22593"/>
                      <a:pt x="10502" y="20771"/>
                      <a:pt x="10502" y="20771"/>
                    </a:cubicBezTo>
                    <a:cubicBezTo>
                      <a:pt x="10502" y="20771"/>
                      <a:pt x="11411" y="23137"/>
                      <a:pt x="12201" y="23137"/>
                    </a:cubicBezTo>
                    <a:cubicBezTo>
                      <a:pt x="12212" y="23137"/>
                      <a:pt x="12223" y="23136"/>
                      <a:pt x="12234" y="23135"/>
                    </a:cubicBezTo>
                    <a:cubicBezTo>
                      <a:pt x="13045" y="23066"/>
                      <a:pt x="13952" y="20702"/>
                      <a:pt x="13952" y="20702"/>
                    </a:cubicBezTo>
                    <a:cubicBezTo>
                      <a:pt x="13952" y="20702"/>
                      <a:pt x="15107" y="22538"/>
                      <a:pt x="15966" y="22538"/>
                    </a:cubicBezTo>
                    <a:cubicBezTo>
                      <a:pt x="16045" y="22538"/>
                      <a:pt x="16121" y="22522"/>
                      <a:pt x="16193" y="22489"/>
                    </a:cubicBezTo>
                    <a:cubicBezTo>
                      <a:pt x="17045" y="22090"/>
                      <a:pt x="17100" y="19272"/>
                      <a:pt x="17100" y="19272"/>
                    </a:cubicBezTo>
                    <a:cubicBezTo>
                      <a:pt x="17100" y="19272"/>
                      <a:pt x="18184" y="20347"/>
                      <a:pt x="19077" y="20347"/>
                    </a:cubicBezTo>
                    <a:cubicBezTo>
                      <a:pt x="19243" y="20347"/>
                      <a:pt x="19402" y="20309"/>
                      <a:pt x="19547" y="20221"/>
                    </a:cubicBezTo>
                    <a:cubicBezTo>
                      <a:pt x="20454" y="19657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7" y="17409"/>
                      <a:pt x="20356" y="17409"/>
                    </a:cubicBezTo>
                    <a:cubicBezTo>
                      <a:pt x="21367" y="17409"/>
                      <a:pt x="22840" y="17339"/>
                      <a:pt x="22956" y="16936"/>
                    </a:cubicBezTo>
                    <a:cubicBezTo>
                      <a:pt x="23149" y="16317"/>
                      <a:pt x="20743" y="14117"/>
                      <a:pt x="20743" y="14117"/>
                    </a:cubicBezTo>
                    <a:cubicBezTo>
                      <a:pt x="20743" y="14117"/>
                      <a:pt x="24029" y="12867"/>
                      <a:pt x="23850" y="12083"/>
                    </a:cubicBezTo>
                    <a:cubicBezTo>
                      <a:pt x="23685" y="11313"/>
                      <a:pt x="20537" y="10007"/>
                      <a:pt x="20537" y="10007"/>
                    </a:cubicBezTo>
                    <a:cubicBezTo>
                      <a:pt x="20537" y="10007"/>
                      <a:pt x="23135" y="7657"/>
                      <a:pt x="22736" y="7038"/>
                    </a:cubicBezTo>
                    <a:cubicBezTo>
                      <a:pt x="22503" y="6676"/>
                      <a:pt x="21444" y="6601"/>
                      <a:pt x="20604" y="6601"/>
                    </a:cubicBezTo>
                    <a:cubicBezTo>
                      <a:pt x="20006" y="6601"/>
                      <a:pt x="19520" y="6639"/>
                      <a:pt x="19520" y="6639"/>
                    </a:cubicBezTo>
                    <a:cubicBezTo>
                      <a:pt x="19520" y="6639"/>
                      <a:pt x="20661" y="3244"/>
                      <a:pt x="19946" y="2722"/>
                    </a:cubicBezTo>
                    <a:cubicBezTo>
                      <a:pt x="19827" y="2636"/>
                      <a:pt x="19643" y="2600"/>
                      <a:pt x="19417" y="2600"/>
                    </a:cubicBezTo>
                    <a:cubicBezTo>
                      <a:pt x="18309" y="2600"/>
                      <a:pt x="16220" y="3464"/>
                      <a:pt x="16220" y="3464"/>
                    </a:cubicBezTo>
                    <a:cubicBezTo>
                      <a:pt x="16220" y="3464"/>
                      <a:pt x="16427" y="825"/>
                      <a:pt x="15822" y="522"/>
                    </a:cubicBezTo>
                    <a:cubicBezTo>
                      <a:pt x="15786" y="504"/>
                      <a:pt x="15743" y="496"/>
                      <a:pt x="15695" y="496"/>
                    </a:cubicBezTo>
                    <a:cubicBezTo>
                      <a:pt x="14953" y="496"/>
                      <a:pt x="12894" y="2447"/>
                      <a:pt x="12894" y="2447"/>
                    </a:cubicBezTo>
                    <a:cubicBezTo>
                      <a:pt x="12894" y="2447"/>
                      <a:pt x="11664" y="1"/>
                      <a:pt x="10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4" name="Google Shape;4424;p25"/>
              <p:cNvSpPr/>
              <p:nvPr/>
            </p:nvSpPr>
            <p:spPr>
              <a:xfrm>
                <a:off x="717525" y="2956875"/>
                <a:ext cx="440950" cy="435625"/>
              </a:xfrm>
              <a:custGeom>
                <a:rect b="b" l="l" r="r" t="t"/>
                <a:pathLst>
                  <a:path extrusionOk="0" h="17425" w="17638">
                    <a:moveTo>
                      <a:pt x="8822" y="1"/>
                    </a:moveTo>
                    <a:cubicBezTo>
                      <a:pt x="8682" y="1"/>
                      <a:pt x="8541" y="4"/>
                      <a:pt x="8400" y="11"/>
                    </a:cubicBezTo>
                    <a:cubicBezTo>
                      <a:pt x="3657" y="245"/>
                      <a:pt x="0" y="4327"/>
                      <a:pt x="234" y="9139"/>
                    </a:cubicBezTo>
                    <a:cubicBezTo>
                      <a:pt x="461" y="13793"/>
                      <a:pt x="4271" y="17425"/>
                      <a:pt x="8828" y="17425"/>
                    </a:cubicBezTo>
                    <a:cubicBezTo>
                      <a:pt x="8969" y="17425"/>
                      <a:pt x="9110" y="17421"/>
                      <a:pt x="9252" y="17414"/>
                    </a:cubicBezTo>
                    <a:cubicBezTo>
                      <a:pt x="13981" y="17180"/>
                      <a:pt x="17637" y="13098"/>
                      <a:pt x="17404" y="8286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5" name="Google Shape;4425;p25"/>
              <p:cNvSpPr/>
              <p:nvPr/>
            </p:nvSpPr>
            <p:spPr>
              <a:xfrm>
                <a:off x="1046400" y="3134650"/>
                <a:ext cx="17850" cy="14875"/>
              </a:xfrm>
              <a:custGeom>
                <a:rect b="b" l="l" r="r" t="t"/>
                <a:pathLst>
                  <a:path extrusionOk="0" h="595" w="714">
                    <a:moveTo>
                      <a:pt x="369" y="0"/>
                    </a:moveTo>
                    <a:cubicBezTo>
                      <a:pt x="325" y="0"/>
                      <a:pt x="279" y="11"/>
                      <a:pt x="235" y="34"/>
                    </a:cubicBezTo>
                    <a:cubicBezTo>
                      <a:pt x="1" y="158"/>
                      <a:pt x="28" y="502"/>
                      <a:pt x="290" y="584"/>
                    </a:cubicBezTo>
                    <a:cubicBezTo>
                      <a:pt x="316" y="591"/>
                      <a:pt x="342" y="595"/>
                      <a:pt x="368" y="595"/>
                    </a:cubicBezTo>
                    <a:cubicBezTo>
                      <a:pt x="490" y="595"/>
                      <a:pt x="602" y="517"/>
                      <a:pt x="647" y="392"/>
                    </a:cubicBezTo>
                    <a:cubicBezTo>
                      <a:pt x="714" y="192"/>
                      <a:pt x="555" y="0"/>
                      <a:pt x="36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6" name="Google Shape;4426;p25"/>
              <p:cNvSpPr/>
              <p:nvPr/>
            </p:nvSpPr>
            <p:spPr>
              <a:xfrm>
                <a:off x="1069425" y="3120575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1" y="0"/>
                    </a:moveTo>
                    <a:cubicBezTo>
                      <a:pt x="253" y="0"/>
                      <a:pt x="154" y="48"/>
                      <a:pt x="97" y="158"/>
                    </a:cubicBezTo>
                    <a:cubicBezTo>
                      <a:pt x="1" y="351"/>
                      <a:pt x="235" y="505"/>
                      <a:pt x="428" y="505"/>
                    </a:cubicBezTo>
                    <a:cubicBezTo>
                      <a:pt x="537" y="505"/>
                      <a:pt x="632" y="455"/>
                      <a:pt x="647" y="336"/>
                    </a:cubicBezTo>
                    <a:cubicBezTo>
                      <a:pt x="673" y="131"/>
                      <a:pt x="512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7" name="Google Shape;4427;p25"/>
              <p:cNvSpPr/>
              <p:nvPr/>
            </p:nvSpPr>
            <p:spPr>
              <a:xfrm>
                <a:off x="1073550" y="3146225"/>
                <a:ext cx="15850" cy="14175"/>
              </a:xfrm>
              <a:custGeom>
                <a:rect b="b" l="l" r="r" t="t"/>
                <a:pathLst>
                  <a:path extrusionOk="0" h="567" w="634">
                    <a:moveTo>
                      <a:pt x="322" y="1"/>
                    </a:moveTo>
                    <a:cubicBezTo>
                      <a:pt x="199" y="1"/>
                      <a:pt x="90" y="79"/>
                      <a:pt x="56" y="204"/>
                    </a:cubicBezTo>
                    <a:cubicBezTo>
                      <a:pt x="1" y="355"/>
                      <a:pt x="83" y="520"/>
                      <a:pt x="248" y="561"/>
                    </a:cubicBezTo>
                    <a:cubicBezTo>
                      <a:pt x="268" y="565"/>
                      <a:pt x="287" y="566"/>
                      <a:pt x="306" y="566"/>
                    </a:cubicBezTo>
                    <a:cubicBezTo>
                      <a:pt x="437" y="566"/>
                      <a:pt x="558" y="487"/>
                      <a:pt x="606" y="355"/>
                    </a:cubicBezTo>
                    <a:cubicBezTo>
                      <a:pt x="633" y="204"/>
                      <a:pt x="551" y="53"/>
                      <a:pt x="400" y="11"/>
                    </a:cubicBezTo>
                    <a:cubicBezTo>
                      <a:pt x="373" y="4"/>
                      <a:pt x="347" y="1"/>
                      <a:pt x="32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8" name="Google Shape;4428;p25"/>
              <p:cNvSpPr/>
              <p:nvPr/>
            </p:nvSpPr>
            <p:spPr>
              <a:xfrm>
                <a:off x="780425" y="3172175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0"/>
                    </a:moveTo>
                    <a:cubicBezTo>
                      <a:pt x="149" y="0"/>
                      <a:pt x="0" y="190"/>
                      <a:pt x="83" y="389"/>
                    </a:cubicBezTo>
                    <a:cubicBezTo>
                      <a:pt x="131" y="499"/>
                      <a:pt x="237" y="554"/>
                      <a:pt x="342" y="554"/>
                    </a:cubicBezTo>
                    <a:cubicBezTo>
                      <a:pt x="447" y="554"/>
                      <a:pt x="550" y="499"/>
                      <a:pt x="591" y="389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6" y="6"/>
                      <a:pt x="372" y="0"/>
                      <a:pt x="33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9" name="Google Shape;4429;p25"/>
              <p:cNvSpPr/>
              <p:nvPr/>
            </p:nvSpPr>
            <p:spPr>
              <a:xfrm>
                <a:off x="805500" y="3158925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9" y="0"/>
                      <a:pt x="111" y="66"/>
                      <a:pt x="56" y="177"/>
                    </a:cubicBezTo>
                    <a:cubicBezTo>
                      <a:pt x="1" y="328"/>
                      <a:pt x="69" y="493"/>
                      <a:pt x="234" y="548"/>
                    </a:cubicBezTo>
                    <a:cubicBezTo>
                      <a:pt x="267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2" y="397"/>
                    </a:cubicBezTo>
                    <a:cubicBezTo>
                      <a:pt x="647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0" name="Google Shape;4430;p25"/>
              <p:cNvSpPr/>
              <p:nvPr/>
            </p:nvSpPr>
            <p:spPr>
              <a:xfrm>
                <a:off x="805500" y="3185550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0"/>
                    </a:moveTo>
                    <a:cubicBezTo>
                      <a:pt x="223" y="0"/>
                      <a:pt x="122" y="65"/>
                      <a:pt x="69" y="170"/>
                    </a:cubicBezTo>
                    <a:cubicBezTo>
                      <a:pt x="1" y="322"/>
                      <a:pt x="69" y="500"/>
                      <a:pt x="234" y="555"/>
                    </a:cubicBezTo>
                    <a:cubicBezTo>
                      <a:pt x="261" y="563"/>
                      <a:pt x="289" y="567"/>
                      <a:pt x="316" y="567"/>
                    </a:cubicBezTo>
                    <a:cubicBezTo>
                      <a:pt x="428" y="567"/>
                      <a:pt x="537" y="503"/>
                      <a:pt x="592" y="404"/>
                    </a:cubicBezTo>
                    <a:cubicBezTo>
                      <a:pt x="660" y="253"/>
                      <a:pt x="592" y="74"/>
                      <a:pt x="440" y="19"/>
                    </a:cubicBezTo>
                    <a:cubicBezTo>
                      <a:pt x="405" y="6"/>
                      <a:pt x="370" y="0"/>
                      <a:pt x="33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1" name="Google Shape;4431;p25"/>
              <p:cNvSpPr/>
              <p:nvPr/>
            </p:nvSpPr>
            <p:spPr>
              <a:xfrm>
                <a:off x="911550" y="3143625"/>
                <a:ext cx="51025" cy="42075"/>
              </a:xfrm>
              <a:custGeom>
                <a:rect b="b" l="l" r="r" t="t"/>
                <a:pathLst>
                  <a:path extrusionOk="0" h="1683" w="2041">
                    <a:moveTo>
                      <a:pt x="1823" y="0"/>
                    </a:moveTo>
                    <a:cubicBezTo>
                      <a:pt x="1752" y="0"/>
                      <a:pt x="1673" y="85"/>
                      <a:pt x="1711" y="170"/>
                    </a:cubicBezTo>
                    <a:cubicBezTo>
                      <a:pt x="1890" y="514"/>
                      <a:pt x="1835" y="940"/>
                      <a:pt x="1587" y="1256"/>
                    </a:cubicBezTo>
                    <a:cubicBezTo>
                      <a:pt x="1447" y="1389"/>
                      <a:pt x="1263" y="1455"/>
                      <a:pt x="1077" y="1455"/>
                    </a:cubicBezTo>
                    <a:cubicBezTo>
                      <a:pt x="934" y="1455"/>
                      <a:pt x="791" y="1416"/>
                      <a:pt x="666" y="1339"/>
                    </a:cubicBezTo>
                    <a:cubicBezTo>
                      <a:pt x="460" y="1215"/>
                      <a:pt x="309" y="1036"/>
                      <a:pt x="212" y="816"/>
                    </a:cubicBezTo>
                    <a:cubicBezTo>
                      <a:pt x="195" y="778"/>
                      <a:pt x="167" y="762"/>
                      <a:pt x="137" y="762"/>
                    </a:cubicBezTo>
                    <a:cubicBezTo>
                      <a:pt x="70" y="762"/>
                      <a:pt x="0" y="841"/>
                      <a:pt x="48" y="926"/>
                    </a:cubicBezTo>
                    <a:cubicBezTo>
                      <a:pt x="226" y="1366"/>
                      <a:pt x="639" y="1655"/>
                      <a:pt x="1106" y="1682"/>
                    </a:cubicBezTo>
                    <a:cubicBezTo>
                      <a:pt x="1560" y="1655"/>
                      <a:pt x="1931" y="1325"/>
                      <a:pt x="2000" y="871"/>
                    </a:cubicBezTo>
                    <a:cubicBezTo>
                      <a:pt x="2041" y="596"/>
                      <a:pt x="2013" y="322"/>
                      <a:pt x="1903" y="60"/>
                    </a:cubicBezTo>
                    <a:cubicBezTo>
                      <a:pt x="1886" y="18"/>
                      <a:pt x="1856" y="0"/>
                      <a:pt x="182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2" name="Google Shape;4432;p25"/>
              <p:cNvSpPr/>
              <p:nvPr/>
            </p:nvSpPr>
            <p:spPr>
              <a:xfrm>
                <a:off x="1094175" y="3146475"/>
                <a:ext cx="52950" cy="38900"/>
              </a:xfrm>
              <a:custGeom>
                <a:rect b="b" l="l" r="r" t="t"/>
                <a:pathLst>
                  <a:path extrusionOk="0" h="1556" w="2118">
                    <a:moveTo>
                      <a:pt x="1383" y="1"/>
                    </a:moveTo>
                    <a:cubicBezTo>
                      <a:pt x="1170" y="1"/>
                      <a:pt x="932" y="70"/>
                      <a:pt x="716" y="208"/>
                    </a:cubicBezTo>
                    <a:cubicBezTo>
                      <a:pt x="248" y="496"/>
                      <a:pt x="1" y="991"/>
                      <a:pt x="207" y="1307"/>
                    </a:cubicBezTo>
                    <a:cubicBezTo>
                      <a:pt x="315" y="1473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7" y="1349"/>
                    </a:cubicBezTo>
                    <a:cubicBezTo>
                      <a:pt x="1898" y="1046"/>
                      <a:pt x="2118" y="565"/>
                      <a:pt x="1925" y="249"/>
                    </a:cubicBezTo>
                    <a:cubicBezTo>
                      <a:pt x="1817" y="84"/>
                      <a:pt x="1616" y="1"/>
                      <a:pt x="13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3" name="Google Shape;4433;p25"/>
              <p:cNvSpPr/>
              <p:nvPr/>
            </p:nvSpPr>
            <p:spPr>
              <a:xfrm>
                <a:off x="777675" y="3276700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7" y="0"/>
                    </a:moveTo>
                    <a:cubicBezTo>
                      <a:pt x="1199" y="0"/>
                      <a:pt x="961" y="69"/>
                      <a:pt x="729" y="209"/>
                    </a:cubicBezTo>
                    <a:cubicBezTo>
                      <a:pt x="248" y="497"/>
                      <a:pt x="0" y="965"/>
                      <a:pt x="206" y="1294"/>
                    </a:cubicBezTo>
                    <a:cubicBezTo>
                      <a:pt x="314" y="1460"/>
                      <a:pt x="516" y="1542"/>
                      <a:pt x="751" y="1542"/>
                    </a:cubicBezTo>
                    <a:cubicBezTo>
                      <a:pt x="965" y="1542"/>
                      <a:pt x="1207" y="1473"/>
                      <a:pt x="1430" y="1336"/>
                    </a:cubicBezTo>
                    <a:cubicBezTo>
                      <a:pt x="1897" y="1047"/>
                      <a:pt x="2117" y="566"/>
                      <a:pt x="1925" y="236"/>
                    </a:cubicBezTo>
                    <a:cubicBezTo>
                      <a:pt x="1818" y="80"/>
                      <a:pt x="1630" y="0"/>
                      <a:pt x="1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4" name="Google Shape;4434;p25"/>
              <p:cNvSpPr/>
              <p:nvPr/>
            </p:nvSpPr>
            <p:spPr>
              <a:xfrm>
                <a:off x="680075" y="3068700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7" y="0"/>
                    </a:moveTo>
                    <a:cubicBezTo>
                      <a:pt x="3001" y="0"/>
                      <a:pt x="1564" y="864"/>
                      <a:pt x="907" y="2329"/>
                    </a:cubicBezTo>
                    <a:cubicBezTo>
                      <a:pt x="0" y="4322"/>
                      <a:pt x="894" y="6659"/>
                      <a:pt x="2873" y="7552"/>
                    </a:cubicBezTo>
                    <a:cubicBezTo>
                      <a:pt x="3401" y="7789"/>
                      <a:pt x="3954" y="7902"/>
                      <a:pt x="4497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4" y="3593"/>
                      <a:pt x="8124" y="1243"/>
                      <a:pt x="6131" y="349"/>
                    </a:cubicBezTo>
                    <a:cubicBezTo>
                      <a:pt x="5603" y="113"/>
                      <a:pt x="5050" y="0"/>
                      <a:pt x="45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5" name="Google Shape;4435;p25"/>
              <p:cNvSpPr/>
              <p:nvPr/>
            </p:nvSpPr>
            <p:spPr>
              <a:xfrm>
                <a:off x="706175" y="3084500"/>
                <a:ext cx="173925" cy="164975"/>
              </a:xfrm>
              <a:custGeom>
                <a:rect b="b" l="l" r="r" t="t"/>
                <a:pathLst>
                  <a:path extrusionOk="0" h="6599" w="6957">
                    <a:moveTo>
                      <a:pt x="3481" y="1"/>
                    </a:moveTo>
                    <a:cubicBezTo>
                      <a:pt x="1813" y="1"/>
                      <a:pt x="373" y="1252"/>
                      <a:pt x="193" y="2948"/>
                    </a:cubicBezTo>
                    <a:cubicBezTo>
                      <a:pt x="1" y="4762"/>
                      <a:pt x="1307" y="6384"/>
                      <a:pt x="3121" y="6577"/>
                    </a:cubicBezTo>
                    <a:cubicBezTo>
                      <a:pt x="3247" y="6591"/>
                      <a:pt x="3372" y="6598"/>
                      <a:pt x="3495" y="6598"/>
                    </a:cubicBezTo>
                    <a:cubicBezTo>
                      <a:pt x="5154" y="6598"/>
                      <a:pt x="6571" y="5339"/>
                      <a:pt x="6750" y="3663"/>
                    </a:cubicBezTo>
                    <a:cubicBezTo>
                      <a:pt x="6957" y="1848"/>
                      <a:pt x="5637" y="212"/>
                      <a:pt x="3836" y="20"/>
                    </a:cubicBezTo>
                    <a:cubicBezTo>
                      <a:pt x="3717" y="7"/>
                      <a:pt x="3599" y="1"/>
                      <a:pt x="348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6" name="Google Shape;4436;p25"/>
              <p:cNvSpPr/>
              <p:nvPr/>
            </p:nvSpPr>
            <p:spPr>
              <a:xfrm>
                <a:off x="757725" y="3133275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0"/>
                    </a:moveTo>
                    <a:cubicBezTo>
                      <a:pt x="843" y="0"/>
                      <a:pt x="637" y="78"/>
                      <a:pt x="468" y="227"/>
                    </a:cubicBezTo>
                    <a:cubicBezTo>
                      <a:pt x="235" y="419"/>
                      <a:pt x="83" y="722"/>
                      <a:pt x="56" y="1024"/>
                    </a:cubicBezTo>
                    <a:cubicBezTo>
                      <a:pt x="1" y="1478"/>
                      <a:pt x="56" y="1945"/>
                      <a:pt x="207" y="2371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2" y="2527"/>
                      <a:pt x="468" y="2523"/>
                    </a:cubicBezTo>
                    <a:cubicBezTo>
                      <a:pt x="578" y="2495"/>
                      <a:pt x="647" y="2371"/>
                      <a:pt x="633" y="2261"/>
                    </a:cubicBezTo>
                    <a:cubicBezTo>
                      <a:pt x="496" y="1945"/>
                      <a:pt x="441" y="1615"/>
                      <a:pt x="454" y="1272"/>
                    </a:cubicBezTo>
                    <a:cubicBezTo>
                      <a:pt x="468" y="1134"/>
                      <a:pt x="496" y="997"/>
                      <a:pt x="537" y="873"/>
                    </a:cubicBezTo>
                    <a:cubicBezTo>
                      <a:pt x="551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1" y="516"/>
                    </a:lnTo>
                    <a:lnTo>
                      <a:pt x="894" y="461"/>
                    </a:lnTo>
                    <a:lnTo>
                      <a:pt x="977" y="433"/>
                    </a:lnTo>
                    <a:lnTo>
                      <a:pt x="1114" y="433"/>
                    </a:lnTo>
                    <a:cubicBezTo>
                      <a:pt x="1149" y="440"/>
                      <a:pt x="1142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4"/>
                      <a:pt x="2104" y="1313"/>
                      <a:pt x="2228" y="1629"/>
                    </a:cubicBezTo>
                    <a:cubicBezTo>
                      <a:pt x="2263" y="1723"/>
                      <a:pt x="2348" y="1786"/>
                      <a:pt x="2448" y="1786"/>
                    </a:cubicBezTo>
                    <a:cubicBezTo>
                      <a:pt x="2466" y="1786"/>
                      <a:pt x="2484" y="1784"/>
                      <a:pt x="2503" y="1780"/>
                    </a:cubicBezTo>
                    <a:cubicBezTo>
                      <a:pt x="2613" y="1753"/>
                      <a:pt x="2681" y="1629"/>
                      <a:pt x="2640" y="1505"/>
                    </a:cubicBezTo>
                    <a:cubicBezTo>
                      <a:pt x="2406" y="914"/>
                      <a:pt x="1967" y="199"/>
                      <a:pt x="1293" y="34"/>
                    </a:cubicBezTo>
                    <a:cubicBezTo>
                      <a:pt x="1213" y="12"/>
                      <a:pt x="1132" y="0"/>
                      <a:pt x="10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7" name="Google Shape;4437;p25"/>
              <p:cNvSpPr/>
              <p:nvPr/>
            </p:nvSpPr>
            <p:spPr>
              <a:xfrm>
                <a:off x="942625" y="2971400"/>
                <a:ext cx="207600" cy="197625"/>
              </a:xfrm>
              <a:custGeom>
                <a:rect b="b" l="l" r="r" t="t"/>
                <a:pathLst>
                  <a:path extrusionOk="0" h="7905" w="8304">
                    <a:moveTo>
                      <a:pt x="4147" y="1"/>
                    </a:moveTo>
                    <a:cubicBezTo>
                      <a:pt x="2144" y="1"/>
                      <a:pt x="427" y="1517"/>
                      <a:pt x="220" y="3554"/>
                    </a:cubicBezTo>
                    <a:cubicBezTo>
                      <a:pt x="0" y="5726"/>
                      <a:pt x="1581" y="7664"/>
                      <a:pt x="3753" y="7884"/>
                    </a:cubicBezTo>
                    <a:cubicBezTo>
                      <a:pt x="3889" y="7898"/>
                      <a:pt x="4023" y="7905"/>
                      <a:pt x="4157" y="7905"/>
                    </a:cubicBezTo>
                    <a:cubicBezTo>
                      <a:pt x="6160" y="7905"/>
                      <a:pt x="7877" y="6388"/>
                      <a:pt x="8083" y="4351"/>
                    </a:cubicBezTo>
                    <a:cubicBezTo>
                      <a:pt x="8303" y="2179"/>
                      <a:pt x="6723" y="241"/>
                      <a:pt x="4551" y="21"/>
                    </a:cubicBezTo>
                    <a:cubicBezTo>
                      <a:pt x="4415" y="7"/>
                      <a:pt x="4281" y="1"/>
                      <a:pt x="414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8" name="Google Shape;4438;p25"/>
              <p:cNvSpPr/>
              <p:nvPr/>
            </p:nvSpPr>
            <p:spPr>
              <a:xfrm>
                <a:off x="959475" y="2986925"/>
                <a:ext cx="173225" cy="164875"/>
              </a:xfrm>
              <a:custGeom>
                <a:rect b="b" l="l" r="r" t="t"/>
                <a:pathLst>
                  <a:path extrusionOk="0" h="6595" w="6929">
                    <a:moveTo>
                      <a:pt x="3483" y="0"/>
                    </a:moveTo>
                    <a:cubicBezTo>
                      <a:pt x="3368" y="0"/>
                      <a:pt x="3251" y="6"/>
                      <a:pt x="3134" y="19"/>
                    </a:cubicBezTo>
                    <a:cubicBezTo>
                      <a:pt x="1320" y="197"/>
                      <a:pt x="0" y="1819"/>
                      <a:pt x="179" y="3634"/>
                    </a:cubicBezTo>
                    <a:cubicBezTo>
                      <a:pt x="359" y="5331"/>
                      <a:pt x="1788" y="6594"/>
                      <a:pt x="3445" y="6594"/>
                    </a:cubicBezTo>
                    <a:cubicBezTo>
                      <a:pt x="3561" y="6594"/>
                      <a:pt x="3677" y="6588"/>
                      <a:pt x="3794" y="6576"/>
                    </a:cubicBezTo>
                    <a:cubicBezTo>
                      <a:pt x="5609" y="6397"/>
                      <a:pt x="6928" y="4775"/>
                      <a:pt x="6750" y="2960"/>
                    </a:cubicBezTo>
                    <a:cubicBezTo>
                      <a:pt x="6582" y="1276"/>
                      <a:pt x="5152" y="0"/>
                      <a:pt x="348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9" name="Google Shape;4439;p25"/>
              <p:cNvSpPr/>
              <p:nvPr/>
            </p:nvSpPr>
            <p:spPr>
              <a:xfrm>
                <a:off x="1010325" y="3034900"/>
                <a:ext cx="66700" cy="61150"/>
              </a:xfrm>
              <a:custGeom>
                <a:rect b="b" l="l" r="r" t="t"/>
                <a:pathLst>
                  <a:path extrusionOk="0" h="2446" w="2668">
                    <a:moveTo>
                      <a:pt x="1103" y="1"/>
                    </a:moveTo>
                    <a:cubicBezTo>
                      <a:pt x="921" y="1"/>
                      <a:pt x="742" y="56"/>
                      <a:pt x="592" y="162"/>
                    </a:cubicBezTo>
                    <a:cubicBezTo>
                      <a:pt x="344" y="368"/>
                      <a:pt x="166" y="643"/>
                      <a:pt x="97" y="959"/>
                    </a:cubicBezTo>
                    <a:cubicBezTo>
                      <a:pt x="1" y="1399"/>
                      <a:pt x="14" y="1866"/>
                      <a:pt x="124" y="2292"/>
                    </a:cubicBezTo>
                    <a:cubicBezTo>
                      <a:pt x="147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7" y="2182"/>
                    </a:cubicBezTo>
                    <a:cubicBezTo>
                      <a:pt x="454" y="1866"/>
                      <a:pt x="440" y="1536"/>
                      <a:pt x="495" y="1220"/>
                    </a:cubicBezTo>
                    <a:cubicBezTo>
                      <a:pt x="509" y="986"/>
                      <a:pt x="605" y="753"/>
                      <a:pt x="770" y="574"/>
                    </a:cubicBezTo>
                    <a:cubicBezTo>
                      <a:pt x="863" y="481"/>
                      <a:pt x="987" y="435"/>
                      <a:pt x="1118" y="435"/>
                    </a:cubicBezTo>
                    <a:cubicBezTo>
                      <a:pt x="1162" y="435"/>
                      <a:pt x="1207" y="440"/>
                      <a:pt x="1251" y="450"/>
                    </a:cubicBezTo>
                    <a:cubicBezTo>
                      <a:pt x="1458" y="519"/>
                      <a:pt x="1636" y="657"/>
                      <a:pt x="1774" y="835"/>
                    </a:cubicBezTo>
                    <a:cubicBezTo>
                      <a:pt x="1980" y="1124"/>
                      <a:pt x="2131" y="1440"/>
                      <a:pt x="2214" y="1784"/>
                    </a:cubicBezTo>
                    <a:cubicBezTo>
                      <a:pt x="2241" y="1892"/>
                      <a:pt x="2321" y="1938"/>
                      <a:pt x="2404" y="1938"/>
                    </a:cubicBezTo>
                    <a:cubicBezTo>
                      <a:pt x="2532" y="1938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3" y="52"/>
                    </a:cubicBezTo>
                    <a:cubicBezTo>
                      <a:pt x="1305" y="17"/>
                      <a:pt x="1203" y="1"/>
                      <a:pt x="11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0" name="Google Shape;4440;p25"/>
              <p:cNvSpPr/>
              <p:nvPr/>
            </p:nvSpPr>
            <p:spPr>
              <a:xfrm>
                <a:off x="871350" y="3093350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1" y="1545"/>
                      <a:pt x="888" y="1548"/>
                      <a:pt x="884" y="1555"/>
                    </a:cubicBezTo>
                    <a:lnTo>
                      <a:pt x="884" y="1555"/>
                    </a:lnTo>
                    <a:cubicBezTo>
                      <a:pt x="889" y="1549"/>
                      <a:pt x="892" y="1545"/>
                      <a:pt x="891" y="1545"/>
                    </a:cubicBezTo>
                    <a:close/>
                    <a:moveTo>
                      <a:pt x="2998" y="0"/>
                    </a:moveTo>
                    <a:cubicBezTo>
                      <a:pt x="1917" y="0"/>
                      <a:pt x="836" y="420"/>
                      <a:pt x="226" y="1370"/>
                    </a:cubicBezTo>
                    <a:lnTo>
                      <a:pt x="75" y="1659"/>
                    </a:lnTo>
                    <a:cubicBezTo>
                      <a:pt x="0" y="1915"/>
                      <a:pt x="199" y="2082"/>
                      <a:pt x="396" y="2082"/>
                    </a:cubicBezTo>
                    <a:cubicBezTo>
                      <a:pt x="527" y="2082"/>
                      <a:pt x="658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6" y="1898"/>
                      <a:pt x="675" y="1898"/>
                    </a:cubicBezTo>
                    <a:cubicBezTo>
                      <a:pt x="672" y="1898"/>
                      <a:pt x="732" y="1775"/>
                      <a:pt x="762" y="1755"/>
                    </a:cubicBezTo>
                    <a:cubicBezTo>
                      <a:pt x="789" y="1686"/>
                      <a:pt x="831" y="1631"/>
                      <a:pt x="872" y="1576"/>
                    </a:cubicBezTo>
                    <a:cubicBezTo>
                      <a:pt x="877" y="1567"/>
                      <a:pt x="881" y="1560"/>
                      <a:pt x="884" y="1555"/>
                    </a:cubicBezTo>
                    <a:lnTo>
                      <a:pt x="884" y="1555"/>
                    </a:lnTo>
                    <a:cubicBezTo>
                      <a:pt x="878" y="1561"/>
                      <a:pt x="870" y="1569"/>
                      <a:pt x="858" y="1576"/>
                    </a:cubicBezTo>
                    <a:lnTo>
                      <a:pt x="913" y="1522"/>
                    </a:lnTo>
                    <a:lnTo>
                      <a:pt x="996" y="1412"/>
                    </a:lnTo>
                    <a:lnTo>
                      <a:pt x="1243" y="1205"/>
                    </a:lnTo>
                    <a:lnTo>
                      <a:pt x="1312" y="1150"/>
                    </a:lnTo>
                    <a:lnTo>
                      <a:pt x="1312" y="1150"/>
                    </a:lnTo>
                    <a:cubicBezTo>
                      <a:pt x="1298" y="1157"/>
                      <a:pt x="1291" y="1160"/>
                      <a:pt x="1289" y="1160"/>
                    </a:cubicBezTo>
                    <a:cubicBezTo>
                      <a:pt x="1282" y="1160"/>
                      <a:pt x="1315" y="1137"/>
                      <a:pt x="1326" y="1137"/>
                    </a:cubicBezTo>
                    <a:lnTo>
                      <a:pt x="1491" y="1013"/>
                    </a:lnTo>
                    <a:cubicBezTo>
                      <a:pt x="1724" y="862"/>
                      <a:pt x="1985" y="752"/>
                      <a:pt x="2247" y="697"/>
                    </a:cubicBezTo>
                    <a:cubicBezTo>
                      <a:pt x="2489" y="651"/>
                      <a:pt x="2731" y="631"/>
                      <a:pt x="2971" y="631"/>
                    </a:cubicBezTo>
                    <a:cubicBezTo>
                      <a:pt x="3167" y="631"/>
                      <a:pt x="3361" y="645"/>
                      <a:pt x="3553" y="669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4"/>
                      <a:pt x="3731" y="37"/>
                      <a:pt x="3553" y="37"/>
                    </a:cubicBezTo>
                    <a:cubicBezTo>
                      <a:pt x="3369" y="13"/>
                      <a:pt x="3184" y="0"/>
                      <a:pt x="299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1" name="Google Shape;4441;p25"/>
              <p:cNvSpPr/>
              <p:nvPr/>
            </p:nvSpPr>
            <p:spPr>
              <a:xfrm>
                <a:off x="792000" y="2961550"/>
                <a:ext cx="198425" cy="106775"/>
              </a:xfrm>
              <a:custGeom>
                <a:rect b="b" l="l" r="r" t="t"/>
                <a:pathLst>
                  <a:path extrusionOk="0" h="4271" w="7937">
                    <a:moveTo>
                      <a:pt x="4101" y="1487"/>
                    </a:moveTo>
                    <a:cubicBezTo>
                      <a:pt x="4238" y="1515"/>
                      <a:pt x="4362" y="1584"/>
                      <a:pt x="4458" y="1680"/>
                    </a:cubicBezTo>
                    <a:cubicBezTo>
                      <a:pt x="4681" y="1871"/>
                      <a:pt x="4855" y="2103"/>
                      <a:pt x="4973" y="2363"/>
                    </a:cubicBezTo>
                    <a:lnTo>
                      <a:pt x="4973" y="2363"/>
                    </a:lnTo>
                    <a:cubicBezTo>
                      <a:pt x="4793" y="2245"/>
                      <a:pt x="4620" y="2119"/>
                      <a:pt x="4458" y="1982"/>
                    </a:cubicBezTo>
                    <a:cubicBezTo>
                      <a:pt x="4307" y="1858"/>
                      <a:pt x="4087" y="1707"/>
                      <a:pt x="4018" y="1515"/>
                    </a:cubicBezTo>
                    <a:cubicBezTo>
                      <a:pt x="4032" y="1501"/>
                      <a:pt x="4073" y="1487"/>
                      <a:pt x="4101" y="1487"/>
                    </a:cubicBezTo>
                    <a:close/>
                    <a:moveTo>
                      <a:pt x="1926" y="1939"/>
                    </a:moveTo>
                    <a:cubicBezTo>
                      <a:pt x="2003" y="1939"/>
                      <a:pt x="2178" y="2180"/>
                      <a:pt x="2204" y="2285"/>
                    </a:cubicBezTo>
                    <a:cubicBezTo>
                      <a:pt x="2266" y="2395"/>
                      <a:pt x="2305" y="2517"/>
                      <a:pt x="2322" y="2650"/>
                    </a:cubicBezTo>
                    <a:lnTo>
                      <a:pt x="2322" y="2650"/>
                    </a:lnTo>
                    <a:cubicBezTo>
                      <a:pt x="2320" y="2648"/>
                      <a:pt x="2317" y="2645"/>
                      <a:pt x="2314" y="2642"/>
                    </a:cubicBezTo>
                    <a:cubicBezTo>
                      <a:pt x="2135" y="2491"/>
                      <a:pt x="1998" y="2312"/>
                      <a:pt x="1902" y="2106"/>
                    </a:cubicBezTo>
                    <a:cubicBezTo>
                      <a:pt x="1888" y="2037"/>
                      <a:pt x="1847" y="1955"/>
                      <a:pt x="1915" y="1941"/>
                    </a:cubicBezTo>
                    <a:cubicBezTo>
                      <a:pt x="1919" y="1940"/>
                      <a:pt x="1922" y="1939"/>
                      <a:pt x="1926" y="1939"/>
                    </a:cubicBezTo>
                    <a:close/>
                    <a:moveTo>
                      <a:pt x="4994" y="1"/>
                    </a:moveTo>
                    <a:cubicBezTo>
                      <a:pt x="4901" y="1"/>
                      <a:pt x="4847" y="135"/>
                      <a:pt x="4939" y="181"/>
                    </a:cubicBezTo>
                    <a:cubicBezTo>
                      <a:pt x="5269" y="333"/>
                      <a:pt x="5572" y="484"/>
                      <a:pt x="5874" y="663"/>
                    </a:cubicBezTo>
                    <a:cubicBezTo>
                      <a:pt x="6410" y="937"/>
                      <a:pt x="6892" y="1322"/>
                      <a:pt x="7304" y="1776"/>
                    </a:cubicBezTo>
                    <a:cubicBezTo>
                      <a:pt x="7455" y="1955"/>
                      <a:pt x="7551" y="2188"/>
                      <a:pt x="7538" y="2436"/>
                    </a:cubicBezTo>
                    <a:cubicBezTo>
                      <a:pt x="7496" y="2697"/>
                      <a:pt x="7331" y="2931"/>
                      <a:pt x="7098" y="3054"/>
                    </a:cubicBezTo>
                    <a:cubicBezTo>
                      <a:pt x="7006" y="3093"/>
                      <a:pt x="6907" y="3108"/>
                      <a:pt x="6807" y="3108"/>
                    </a:cubicBezTo>
                    <a:cubicBezTo>
                      <a:pt x="6622" y="3108"/>
                      <a:pt x="6433" y="3058"/>
                      <a:pt x="6273" y="3013"/>
                    </a:cubicBezTo>
                    <a:cubicBezTo>
                      <a:pt x="5929" y="2903"/>
                      <a:pt x="5613" y="2752"/>
                      <a:pt x="5311" y="2573"/>
                    </a:cubicBezTo>
                    <a:cubicBezTo>
                      <a:pt x="5309" y="2573"/>
                      <a:pt x="5308" y="2572"/>
                      <a:pt x="5307" y="2571"/>
                    </a:cubicBezTo>
                    <a:lnTo>
                      <a:pt x="5307" y="2571"/>
                    </a:lnTo>
                    <a:cubicBezTo>
                      <a:pt x="5217" y="2200"/>
                      <a:pt x="4937" y="1842"/>
                      <a:pt x="4651" y="1570"/>
                    </a:cubicBezTo>
                    <a:cubicBezTo>
                      <a:pt x="4520" y="1449"/>
                      <a:pt x="4292" y="1268"/>
                      <a:pt x="4087" y="1268"/>
                    </a:cubicBezTo>
                    <a:cubicBezTo>
                      <a:pt x="4014" y="1268"/>
                      <a:pt x="3943" y="1292"/>
                      <a:pt x="3881" y="1350"/>
                    </a:cubicBezTo>
                    <a:cubicBezTo>
                      <a:pt x="3634" y="1570"/>
                      <a:pt x="3881" y="1735"/>
                      <a:pt x="3991" y="1872"/>
                    </a:cubicBezTo>
                    <a:cubicBezTo>
                      <a:pt x="4324" y="2189"/>
                      <a:pt x="4687" y="2467"/>
                      <a:pt x="5078" y="2699"/>
                    </a:cubicBezTo>
                    <a:lnTo>
                      <a:pt x="5078" y="2699"/>
                    </a:lnTo>
                    <a:cubicBezTo>
                      <a:pt x="5106" y="2995"/>
                      <a:pt x="4981" y="3278"/>
                      <a:pt x="4733" y="3439"/>
                    </a:cubicBezTo>
                    <a:cubicBezTo>
                      <a:pt x="4572" y="3560"/>
                      <a:pt x="4377" y="3606"/>
                      <a:pt x="4180" y="3606"/>
                    </a:cubicBezTo>
                    <a:cubicBezTo>
                      <a:pt x="4041" y="3606"/>
                      <a:pt x="3902" y="3583"/>
                      <a:pt x="3771" y="3549"/>
                    </a:cubicBezTo>
                    <a:cubicBezTo>
                      <a:pt x="3339" y="3398"/>
                      <a:pt x="2941" y="3171"/>
                      <a:pt x="2590" y="2887"/>
                    </a:cubicBezTo>
                    <a:lnTo>
                      <a:pt x="2590" y="2887"/>
                    </a:lnTo>
                    <a:cubicBezTo>
                      <a:pt x="2564" y="2599"/>
                      <a:pt x="2484" y="2320"/>
                      <a:pt x="2369" y="2106"/>
                    </a:cubicBezTo>
                    <a:cubicBezTo>
                      <a:pt x="2295" y="1979"/>
                      <a:pt x="2099" y="1723"/>
                      <a:pt x="1901" y="1723"/>
                    </a:cubicBezTo>
                    <a:cubicBezTo>
                      <a:pt x="1841" y="1723"/>
                      <a:pt x="1780" y="1746"/>
                      <a:pt x="1723" y="1804"/>
                    </a:cubicBezTo>
                    <a:cubicBezTo>
                      <a:pt x="1489" y="2037"/>
                      <a:pt x="1915" y="2532"/>
                      <a:pt x="2094" y="2725"/>
                    </a:cubicBezTo>
                    <a:cubicBezTo>
                      <a:pt x="2172" y="2805"/>
                      <a:pt x="2263" y="2891"/>
                      <a:pt x="2364" y="2978"/>
                    </a:cubicBezTo>
                    <a:lnTo>
                      <a:pt x="2364" y="2978"/>
                    </a:lnTo>
                    <a:cubicBezTo>
                      <a:pt x="2373" y="3211"/>
                      <a:pt x="2337" y="3449"/>
                      <a:pt x="2259" y="3673"/>
                    </a:cubicBezTo>
                    <a:cubicBezTo>
                      <a:pt x="2150" y="3934"/>
                      <a:pt x="1980" y="4035"/>
                      <a:pt x="1783" y="4035"/>
                    </a:cubicBezTo>
                    <a:cubicBezTo>
                      <a:pt x="1233" y="4035"/>
                      <a:pt x="471" y="3245"/>
                      <a:pt x="238" y="2931"/>
                    </a:cubicBezTo>
                    <a:cubicBezTo>
                      <a:pt x="218" y="2903"/>
                      <a:pt x="188" y="2891"/>
                      <a:pt x="157" y="2891"/>
                    </a:cubicBezTo>
                    <a:cubicBezTo>
                      <a:pt x="81" y="2891"/>
                      <a:pt x="1" y="2962"/>
                      <a:pt x="59" y="3041"/>
                    </a:cubicBezTo>
                    <a:cubicBezTo>
                      <a:pt x="360" y="3438"/>
                      <a:pt x="1121" y="4270"/>
                      <a:pt x="1767" y="4270"/>
                    </a:cubicBezTo>
                    <a:cubicBezTo>
                      <a:pt x="1949" y="4270"/>
                      <a:pt x="2122" y="4204"/>
                      <a:pt x="2273" y="4044"/>
                    </a:cubicBezTo>
                    <a:cubicBezTo>
                      <a:pt x="2486" y="3831"/>
                      <a:pt x="2584" y="3508"/>
                      <a:pt x="2598" y="3170"/>
                    </a:cubicBezTo>
                    <a:lnTo>
                      <a:pt x="2598" y="3170"/>
                    </a:lnTo>
                    <a:cubicBezTo>
                      <a:pt x="3054" y="3520"/>
                      <a:pt x="3638" y="3842"/>
                      <a:pt x="4179" y="3842"/>
                    </a:cubicBezTo>
                    <a:cubicBezTo>
                      <a:pt x="4424" y="3842"/>
                      <a:pt x="4660" y="3776"/>
                      <a:pt x="4871" y="3618"/>
                    </a:cubicBezTo>
                    <a:cubicBezTo>
                      <a:pt x="5195" y="3380"/>
                      <a:pt x="5327" y="3113"/>
                      <a:pt x="5336" y="2843"/>
                    </a:cubicBezTo>
                    <a:lnTo>
                      <a:pt x="5336" y="2843"/>
                    </a:lnTo>
                    <a:cubicBezTo>
                      <a:pt x="5562" y="2961"/>
                      <a:pt x="5796" y="3064"/>
                      <a:pt x="6039" y="3151"/>
                    </a:cubicBezTo>
                    <a:cubicBezTo>
                      <a:pt x="6271" y="3241"/>
                      <a:pt x="6540" y="3325"/>
                      <a:pt x="6797" y="3325"/>
                    </a:cubicBezTo>
                    <a:cubicBezTo>
                      <a:pt x="6890" y="3325"/>
                      <a:pt x="6982" y="3314"/>
                      <a:pt x="7070" y="3288"/>
                    </a:cubicBezTo>
                    <a:cubicBezTo>
                      <a:pt x="7373" y="3178"/>
                      <a:pt x="7620" y="2944"/>
                      <a:pt x="7730" y="2642"/>
                    </a:cubicBezTo>
                    <a:cubicBezTo>
                      <a:pt x="7936" y="1982"/>
                      <a:pt x="7276" y="1391"/>
                      <a:pt x="6809" y="1047"/>
                    </a:cubicBezTo>
                    <a:cubicBezTo>
                      <a:pt x="6300" y="649"/>
                      <a:pt x="5751" y="319"/>
                      <a:pt x="5173" y="44"/>
                    </a:cubicBezTo>
                    <a:lnTo>
                      <a:pt x="5049" y="16"/>
                    </a:lnTo>
                    <a:cubicBezTo>
                      <a:pt x="5030" y="6"/>
                      <a:pt x="5011" y="1"/>
                      <a:pt x="49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2" name="Google Shape;4442;p25"/>
              <p:cNvSpPr/>
              <p:nvPr/>
            </p:nvSpPr>
            <p:spPr>
              <a:xfrm>
                <a:off x="822425" y="31982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1"/>
                    </a:moveTo>
                    <a:cubicBezTo>
                      <a:pt x="12026" y="1"/>
                      <a:pt x="11986" y="23"/>
                      <a:pt x="11970" y="76"/>
                    </a:cubicBezTo>
                    <a:cubicBezTo>
                      <a:pt x="11723" y="1959"/>
                      <a:pt x="10761" y="3677"/>
                      <a:pt x="9290" y="4887"/>
                    </a:cubicBezTo>
                    <a:cubicBezTo>
                      <a:pt x="7985" y="5961"/>
                      <a:pt x="6360" y="6530"/>
                      <a:pt x="4701" y="6530"/>
                    </a:cubicBezTo>
                    <a:cubicBezTo>
                      <a:pt x="4384" y="6530"/>
                      <a:pt x="4067" y="6510"/>
                      <a:pt x="3750" y="6468"/>
                    </a:cubicBezTo>
                    <a:cubicBezTo>
                      <a:pt x="2458" y="6303"/>
                      <a:pt x="1234" y="5794"/>
                      <a:pt x="203" y="4997"/>
                    </a:cubicBezTo>
                    <a:cubicBezTo>
                      <a:pt x="181" y="4982"/>
                      <a:pt x="159" y="4976"/>
                      <a:pt x="140" y="4976"/>
                    </a:cubicBezTo>
                    <a:cubicBezTo>
                      <a:pt x="51" y="4976"/>
                      <a:pt x="1" y="5106"/>
                      <a:pt x="80" y="5162"/>
                    </a:cubicBezTo>
                    <a:cubicBezTo>
                      <a:pt x="1460" y="6230"/>
                      <a:pt x="3083" y="6741"/>
                      <a:pt x="4690" y="6741"/>
                    </a:cubicBezTo>
                    <a:cubicBezTo>
                      <a:pt x="7179" y="6741"/>
                      <a:pt x="9626" y="5513"/>
                      <a:pt x="11063" y="3224"/>
                    </a:cubicBezTo>
                    <a:cubicBezTo>
                      <a:pt x="11654" y="2289"/>
                      <a:pt x="12039" y="1244"/>
                      <a:pt x="12204" y="145"/>
                    </a:cubicBezTo>
                    <a:cubicBezTo>
                      <a:pt x="12213" y="60"/>
                      <a:pt x="12137" y="1"/>
                      <a:pt x="12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443" name="Google Shape;4443;p25"/>
          <p:cNvGrpSpPr/>
          <p:nvPr/>
        </p:nvGrpSpPr>
        <p:grpSpPr>
          <a:xfrm>
            <a:off x="7892264" y="3472794"/>
            <a:ext cx="869363" cy="1051223"/>
            <a:chOff x="1004475" y="2255525"/>
            <a:chExt cx="992650" cy="1200300"/>
          </a:xfrm>
        </p:grpSpPr>
        <p:sp>
          <p:nvSpPr>
            <p:cNvPr id="4444" name="Google Shape;4444;p25"/>
            <p:cNvSpPr/>
            <p:nvPr/>
          </p:nvSpPr>
          <p:spPr>
            <a:xfrm>
              <a:off x="1004663" y="2255525"/>
              <a:ext cx="992275" cy="1200300"/>
            </a:xfrm>
            <a:custGeom>
              <a:rect b="b" l="l" r="r" t="t"/>
              <a:pathLst>
                <a:path extrusionOk="0" h="48012" w="39691">
                  <a:moveTo>
                    <a:pt x="5528" y="1"/>
                  </a:moveTo>
                  <a:lnTo>
                    <a:pt x="4934" y="4675"/>
                  </a:lnTo>
                  <a:cubicBezTo>
                    <a:pt x="6048" y="4863"/>
                    <a:pt x="6815" y="5890"/>
                    <a:pt x="6685" y="7019"/>
                  </a:cubicBezTo>
                  <a:cubicBezTo>
                    <a:pt x="6549" y="8069"/>
                    <a:pt x="5641" y="8836"/>
                    <a:pt x="4605" y="8836"/>
                  </a:cubicBezTo>
                  <a:cubicBezTo>
                    <a:pt x="4541" y="8836"/>
                    <a:pt x="4477" y="8833"/>
                    <a:pt x="4413" y="8827"/>
                  </a:cubicBezTo>
                  <a:lnTo>
                    <a:pt x="3936" y="12474"/>
                  </a:lnTo>
                  <a:cubicBezTo>
                    <a:pt x="5079" y="12618"/>
                    <a:pt x="5889" y="13660"/>
                    <a:pt x="5745" y="14803"/>
                  </a:cubicBezTo>
                  <a:cubicBezTo>
                    <a:pt x="5611" y="15858"/>
                    <a:pt x="4715" y="16629"/>
                    <a:pt x="3679" y="16629"/>
                  </a:cubicBezTo>
                  <a:cubicBezTo>
                    <a:pt x="3592" y="16629"/>
                    <a:pt x="3504" y="16623"/>
                    <a:pt x="3415" y="16612"/>
                  </a:cubicBezTo>
                  <a:lnTo>
                    <a:pt x="2995" y="19955"/>
                  </a:lnTo>
                  <a:cubicBezTo>
                    <a:pt x="4138" y="20114"/>
                    <a:pt x="4949" y="21156"/>
                    <a:pt x="4804" y="22299"/>
                  </a:cubicBezTo>
                  <a:cubicBezTo>
                    <a:pt x="4671" y="23353"/>
                    <a:pt x="3774" y="24124"/>
                    <a:pt x="2739" y="24124"/>
                  </a:cubicBezTo>
                  <a:cubicBezTo>
                    <a:pt x="2652" y="24124"/>
                    <a:pt x="2563" y="24119"/>
                    <a:pt x="2474" y="24107"/>
                  </a:cubicBezTo>
                  <a:lnTo>
                    <a:pt x="2040" y="27479"/>
                  </a:lnTo>
                  <a:cubicBezTo>
                    <a:pt x="3155" y="27667"/>
                    <a:pt x="3921" y="28694"/>
                    <a:pt x="3777" y="29823"/>
                  </a:cubicBezTo>
                  <a:cubicBezTo>
                    <a:pt x="3640" y="30873"/>
                    <a:pt x="2746" y="31640"/>
                    <a:pt x="1710" y="31640"/>
                  </a:cubicBezTo>
                  <a:cubicBezTo>
                    <a:pt x="1647" y="31640"/>
                    <a:pt x="1584" y="31638"/>
                    <a:pt x="1519" y="31632"/>
                  </a:cubicBezTo>
                  <a:lnTo>
                    <a:pt x="1100" y="34830"/>
                  </a:lnTo>
                  <a:cubicBezTo>
                    <a:pt x="2214" y="35003"/>
                    <a:pt x="2995" y="36045"/>
                    <a:pt x="2851" y="37159"/>
                  </a:cubicBezTo>
                  <a:cubicBezTo>
                    <a:pt x="2714" y="38223"/>
                    <a:pt x="1807" y="38991"/>
                    <a:pt x="770" y="38991"/>
                  </a:cubicBezTo>
                  <a:cubicBezTo>
                    <a:pt x="707" y="38991"/>
                    <a:pt x="643" y="38988"/>
                    <a:pt x="579" y="38982"/>
                  </a:cubicBezTo>
                  <a:lnTo>
                    <a:pt x="0" y="43671"/>
                  </a:lnTo>
                  <a:lnTo>
                    <a:pt x="3632" y="44119"/>
                  </a:lnTo>
                  <a:cubicBezTo>
                    <a:pt x="3632" y="43974"/>
                    <a:pt x="3632" y="43830"/>
                    <a:pt x="3646" y="43671"/>
                  </a:cubicBezTo>
                  <a:cubicBezTo>
                    <a:pt x="3780" y="42616"/>
                    <a:pt x="4676" y="41845"/>
                    <a:pt x="5712" y="41845"/>
                  </a:cubicBezTo>
                  <a:cubicBezTo>
                    <a:pt x="5799" y="41845"/>
                    <a:pt x="5887" y="41851"/>
                    <a:pt x="5976" y="41862"/>
                  </a:cubicBezTo>
                  <a:cubicBezTo>
                    <a:pt x="7119" y="42007"/>
                    <a:pt x="7930" y="43048"/>
                    <a:pt x="7785" y="44191"/>
                  </a:cubicBezTo>
                  <a:cubicBezTo>
                    <a:pt x="7770" y="44351"/>
                    <a:pt x="7741" y="44495"/>
                    <a:pt x="7698" y="44655"/>
                  </a:cubicBezTo>
                  <a:lnTo>
                    <a:pt x="11431" y="45118"/>
                  </a:lnTo>
                  <a:cubicBezTo>
                    <a:pt x="11417" y="44973"/>
                    <a:pt x="11431" y="44814"/>
                    <a:pt x="11446" y="44669"/>
                  </a:cubicBezTo>
                  <a:cubicBezTo>
                    <a:pt x="11579" y="43615"/>
                    <a:pt x="12476" y="42844"/>
                    <a:pt x="13511" y="42844"/>
                  </a:cubicBezTo>
                  <a:cubicBezTo>
                    <a:pt x="13598" y="42844"/>
                    <a:pt x="13687" y="42849"/>
                    <a:pt x="13775" y="42860"/>
                  </a:cubicBezTo>
                  <a:cubicBezTo>
                    <a:pt x="14918" y="43005"/>
                    <a:pt x="15729" y="44047"/>
                    <a:pt x="15584" y="45190"/>
                  </a:cubicBezTo>
                  <a:cubicBezTo>
                    <a:pt x="15570" y="45349"/>
                    <a:pt x="15526" y="45494"/>
                    <a:pt x="15483" y="45638"/>
                  </a:cubicBezTo>
                  <a:lnTo>
                    <a:pt x="18912" y="46073"/>
                  </a:lnTo>
                  <a:cubicBezTo>
                    <a:pt x="18898" y="45928"/>
                    <a:pt x="18912" y="45783"/>
                    <a:pt x="18927" y="45624"/>
                  </a:cubicBezTo>
                  <a:cubicBezTo>
                    <a:pt x="19060" y="44570"/>
                    <a:pt x="19957" y="43799"/>
                    <a:pt x="20992" y="43799"/>
                  </a:cubicBezTo>
                  <a:cubicBezTo>
                    <a:pt x="21079" y="43799"/>
                    <a:pt x="21167" y="43804"/>
                    <a:pt x="21256" y="43815"/>
                  </a:cubicBezTo>
                  <a:cubicBezTo>
                    <a:pt x="22414" y="43960"/>
                    <a:pt x="23224" y="45002"/>
                    <a:pt x="23079" y="46145"/>
                  </a:cubicBezTo>
                  <a:cubicBezTo>
                    <a:pt x="23051" y="46304"/>
                    <a:pt x="23022" y="46449"/>
                    <a:pt x="22964" y="46579"/>
                  </a:cubicBezTo>
                  <a:lnTo>
                    <a:pt x="26451" y="47042"/>
                  </a:lnTo>
                  <a:cubicBezTo>
                    <a:pt x="26436" y="46883"/>
                    <a:pt x="26436" y="46738"/>
                    <a:pt x="26451" y="46579"/>
                  </a:cubicBezTo>
                  <a:cubicBezTo>
                    <a:pt x="26545" y="45481"/>
                    <a:pt x="27469" y="44667"/>
                    <a:pt x="28547" y="44667"/>
                  </a:cubicBezTo>
                  <a:cubicBezTo>
                    <a:pt x="28634" y="44667"/>
                    <a:pt x="28721" y="44673"/>
                    <a:pt x="28810" y="44683"/>
                  </a:cubicBezTo>
                  <a:cubicBezTo>
                    <a:pt x="29996" y="44828"/>
                    <a:pt x="30806" y="45942"/>
                    <a:pt x="30618" y="47114"/>
                  </a:cubicBezTo>
                  <a:lnTo>
                    <a:pt x="30502" y="47548"/>
                  </a:lnTo>
                  <a:lnTo>
                    <a:pt x="34134" y="48011"/>
                  </a:lnTo>
                  <a:lnTo>
                    <a:pt x="34742" y="43323"/>
                  </a:lnTo>
                  <a:lnTo>
                    <a:pt x="34670" y="43323"/>
                  </a:lnTo>
                  <a:cubicBezTo>
                    <a:pt x="33527" y="43179"/>
                    <a:pt x="32716" y="42137"/>
                    <a:pt x="32861" y="40994"/>
                  </a:cubicBezTo>
                  <a:cubicBezTo>
                    <a:pt x="32995" y="39939"/>
                    <a:pt x="33891" y="39168"/>
                    <a:pt x="34926" y="39168"/>
                  </a:cubicBezTo>
                  <a:cubicBezTo>
                    <a:pt x="35014" y="39168"/>
                    <a:pt x="35102" y="39174"/>
                    <a:pt x="35191" y="39185"/>
                  </a:cubicBezTo>
                  <a:lnTo>
                    <a:pt x="35263" y="39185"/>
                  </a:lnTo>
                  <a:lnTo>
                    <a:pt x="35683" y="35987"/>
                  </a:lnTo>
                  <a:lnTo>
                    <a:pt x="35610" y="35987"/>
                  </a:lnTo>
                  <a:cubicBezTo>
                    <a:pt x="34496" y="35799"/>
                    <a:pt x="33729" y="34772"/>
                    <a:pt x="33874" y="33657"/>
                  </a:cubicBezTo>
                  <a:cubicBezTo>
                    <a:pt x="33998" y="32598"/>
                    <a:pt x="34906" y="31813"/>
                    <a:pt x="35966" y="31813"/>
                  </a:cubicBezTo>
                  <a:cubicBezTo>
                    <a:pt x="36021" y="31813"/>
                    <a:pt x="36076" y="31816"/>
                    <a:pt x="36131" y="31820"/>
                  </a:cubicBezTo>
                  <a:lnTo>
                    <a:pt x="36204" y="31820"/>
                  </a:lnTo>
                  <a:lnTo>
                    <a:pt x="36638" y="28448"/>
                  </a:lnTo>
                  <a:lnTo>
                    <a:pt x="36565" y="28448"/>
                  </a:lnTo>
                  <a:cubicBezTo>
                    <a:pt x="35451" y="28260"/>
                    <a:pt x="34684" y="27233"/>
                    <a:pt x="34829" y="26119"/>
                  </a:cubicBezTo>
                  <a:cubicBezTo>
                    <a:pt x="34966" y="25046"/>
                    <a:pt x="35874" y="24275"/>
                    <a:pt x="36920" y="24275"/>
                  </a:cubicBezTo>
                  <a:cubicBezTo>
                    <a:pt x="36975" y="24275"/>
                    <a:pt x="37031" y="24277"/>
                    <a:pt x="37086" y="24281"/>
                  </a:cubicBezTo>
                  <a:lnTo>
                    <a:pt x="37159" y="24281"/>
                  </a:lnTo>
                  <a:lnTo>
                    <a:pt x="37578" y="20939"/>
                  </a:lnTo>
                  <a:lnTo>
                    <a:pt x="37506" y="20939"/>
                  </a:lnTo>
                  <a:cubicBezTo>
                    <a:pt x="36377" y="20765"/>
                    <a:pt x="35596" y="19723"/>
                    <a:pt x="35741" y="18594"/>
                  </a:cubicBezTo>
                  <a:cubicBezTo>
                    <a:pt x="35876" y="17538"/>
                    <a:pt x="36785" y="16760"/>
                    <a:pt x="37827" y="16760"/>
                  </a:cubicBezTo>
                  <a:cubicBezTo>
                    <a:pt x="37898" y="16760"/>
                    <a:pt x="37969" y="16764"/>
                    <a:pt x="38041" y="16771"/>
                  </a:cubicBezTo>
                  <a:lnTo>
                    <a:pt x="38099" y="16771"/>
                  </a:lnTo>
                  <a:lnTo>
                    <a:pt x="38577" y="13125"/>
                  </a:lnTo>
                  <a:lnTo>
                    <a:pt x="38504" y="13125"/>
                  </a:lnTo>
                  <a:cubicBezTo>
                    <a:pt x="37390" y="12937"/>
                    <a:pt x="36623" y="11909"/>
                    <a:pt x="36768" y="10795"/>
                  </a:cubicBezTo>
                  <a:cubicBezTo>
                    <a:pt x="36892" y="9736"/>
                    <a:pt x="37800" y="8951"/>
                    <a:pt x="38860" y="8951"/>
                  </a:cubicBezTo>
                  <a:cubicBezTo>
                    <a:pt x="38914" y="8951"/>
                    <a:pt x="38970" y="8953"/>
                    <a:pt x="39025" y="8958"/>
                  </a:cubicBezTo>
                  <a:lnTo>
                    <a:pt x="39098" y="8958"/>
                  </a:lnTo>
                  <a:lnTo>
                    <a:pt x="39691" y="4284"/>
                  </a:lnTo>
                  <a:lnTo>
                    <a:pt x="36102" y="3879"/>
                  </a:lnTo>
                  <a:cubicBezTo>
                    <a:pt x="35956" y="4933"/>
                    <a:pt x="35058" y="5704"/>
                    <a:pt x="34023" y="5704"/>
                  </a:cubicBezTo>
                  <a:cubicBezTo>
                    <a:pt x="33935" y="5704"/>
                    <a:pt x="33847" y="5699"/>
                    <a:pt x="33758" y="5687"/>
                  </a:cubicBezTo>
                  <a:cubicBezTo>
                    <a:pt x="32615" y="5543"/>
                    <a:pt x="31805" y="4501"/>
                    <a:pt x="31949" y="3358"/>
                  </a:cubicBezTo>
                  <a:lnTo>
                    <a:pt x="31949" y="3329"/>
                  </a:lnTo>
                  <a:lnTo>
                    <a:pt x="28578" y="2924"/>
                  </a:lnTo>
                  <a:cubicBezTo>
                    <a:pt x="28405" y="3947"/>
                    <a:pt x="27524" y="4678"/>
                    <a:pt x="26507" y="4678"/>
                  </a:cubicBezTo>
                  <a:cubicBezTo>
                    <a:pt x="26417" y="4678"/>
                    <a:pt x="26326" y="4672"/>
                    <a:pt x="26234" y="4660"/>
                  </a:cubicBezTo>
                  <a:cubicBezTo>
                    <a:pt x="25120" y="4515"/>
                    <a:pt x="24309" y="3517"/>
                    <a:pt x="24411" y="2403"/>
                  </a:cubicBezTo>
                  <a:lnTo>
                    <a:pt x="24411" y="2388"/>
                  </a:lnTo>
                  <a:lnTo>
                    <a:pt x="21083" y="1969"/>
                  </a:lnTo>
                  <a:cubicBezTo>
                    <a:pt x="20989" y="3067"/>
                    <a:pt x="20064" y="3880"/>
                    <a:pt x="18986" y="3880"/>
                  </a:cubicBezTo>
                  <a:cubicBezTo>
                    <a:pt x="18900" y="3880"/>
                    <a:pt x="18812" y="3875"/>
                    <a:pt x="18724" y="3864"/>
                  </a:cubicBezTo>
                  <a:cubicBezTo>
                    <a:pt x="17552" y="3720"/>
                    <a:pt x="16727" y="2620"/>
                    <a:pt x="16930" y="1448"/>
                  </a:cubicBezTo>
                  <a:lnTo>
                    <a:pt x="16944" y="1448"/>
                  </a:lnTo>
                  <a:lnTo>
                    <a:pt x="13283" y="970"/>
                  </a:lnTo>
                  <a:lnTo>
                    <a:pt x="13283" y="1014"/>
                  </a:lnTo>
                  <a:cubicBezTo>
                    <a:pt x="13109" y="2032"/>
                    <a:pt x="12216" y="2764"/>
                    <a:pt x="11200" y="2764"/>
                  </a:cubicBezTo>
                  <a:cubicBezTo>
                    <a:pt x="11119" y="2764"/>
                    <a:pt x="11037" y="2760"/>
                    <a:pt x="10954" y="2750"/>
                  </a:cubicBezTo>
                  <a:cubicBezTo>
                    <a:pt x="9840" y="2605"/>
                    <a:pt x="9029" y="1607"/>
                    <a:pt x="9131" y="478"/>
                  </a:cubicBezTo>
                  <a:lnTo>
                    <a:pt x="9131" y="449"/>
                  </a:lnTo>
                  <a:lnTo>
                    <a:pt x="552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45" name="Google Shape;4445;p25"/>
            <p:cNvGrpSpPr/>
            <p:nvPr/>
          </p:nvGrpSpPr>
          <p:grpSpPr>
            <a:xfrm>
              <a:off x="1004475" y="2255525"/>
              <a:ext cx="992650" cy="1200300"/>
              <a:chOff x="238125" y="2255525"/>
              <a:chExt cx="992650" cy="1200300"/>
            </a:xfrm>
          </p:grpSpPr>
          <p:sp>
            <p:nvSpPr>
              <p:cNvPr id="4446" name="Google Shape;4446;p25"/>
              <p:cNvSpPr/>
              <p:nvPr/>
            </p:nvSpPr>
            <p:spPr>
              <a:xfrm>
                <a:off x="238125" y="2255525"/>
                <a:ext cx="992650" cy="1200300"/>
              </a:xfrm>
              <a:custGeom>
                <a:rect b="b" l="l" r="r" t="t"/>
                <a:pathLst>
                  <a:path extrusionOk="0" h="48012" w="39706">
                    <a:moveTo>
                      <a:pt x="5527" y="1"/>
                    </a:moveTo>
                    <a:lnTo>
                      <a:pt x="4934" y="4675"/>
                    </a:lnTo>
                    <a:cubicBezTo>
                      <a:pt x="6048" y="4863"/>
                      <a:pt x="6830" y="5890"/>
                      <a:pt x="6685" y="7019"/>
                    </a:cubicBezTo>
                    <a:cubicBezTo>
                      <a:pt x="6549" y="8069"/>
                      <a:pt x="5654" y="8836"/>
                      <a:pt x="4607" y="8836"/>
                    </a:cubicBezTo>
                    <a:cubicBezTo>
                      <a:pt x="4543" y="8836"/>
                      <a:pt x="4478" y="8833"/>
                      <a:pt x="4413" y="8827"/>
                    </a:cubicBezTo>
                    <a:lnTo>
                      <a:pt x="3936" y="12474"/>
                    </a:lnTo>
                    <a:cubicBezTo>
                      <a:pt x="5093" y="12618"/>
                      <a:pt x="5904" y="13660"/>
                      <a:pt x="5759" y="14803"/>
                    </a:cubicBezTo>
                    <a:cubicBezTo>
                      <a:pt x="5626" y="15858"/>
                      <a:pt x="4741" y="16629"/>
                      <a:pt x="3708" y="16629"/>
                    </a:cubicBezTo>
                    <a:cubicBezTo>
                      <a:pt x="3621" y="16629"/>
                      <a:pt x="3533" y="16623"/>
                      <a:pt x="3444" y="16612"/>
                    </a:cubicBezTo>
                    <a:lnTo>
                      <a:pt x="3024" y="19969"/>
                    </a:lnTo>
                    <a:cubicBezTo>
                      <a:pt x="4167" y="20114"/>
                      <a:pt x="4978" y="21156"/>
                      <a:pt x="4833" y="22299"/>
                    </a:cubicBezTo>
                    <a:cubicBezTo>
                      <a:pt x="4699" y="23353"/>
                      <a:pt x="3803" y="24124"/>
                      <a:pt x="2768" y="24124"/>
                    </a:cubicBezTo>
                    <a:cubicBezTo>
                      <a:pt x="2680" y="24124"/>
                      <a:pt x="2592" y="24119"/>
                      <a:pt x="2503" y="24107"/>
                    </a:cubicBezTo>
                    <a:lnTo>
                      <a:pt x="2055" y="27479"/>
                    </a:lnTo>
                    <a:cubicBezTo>
                      <a:pt x="3169" y="27667"/>
                      <a:pt x="3936" y="28694"/>
                      <a:pt x="3806" y="29823"/>
                    </a:cubicBezTo>
                    <a:cubicBezTo>
                      <a:pt x="3669" y="30873"/>
                      <a:pt x="2774" y="31640"/>
                      <a:pt x="1727" y="31640"/>
                    </a:cubicBezTo>
                    <a:cubicBezTo>
                      <a:pt x="1663" y="31640"/>
                      <a:pt x="1599" y="31638"/>
                      <a:pt x="1534" y="31632"/>
                    </a:cubicBezTo>
                    <a:lnTo>
                      <a:pt x="1129" y="34830"/>
                    </a:lnTo>
                    <a:cubicBezTo>
                      <a:pt x="2243" y="35003"/>
                      <a:pt x="3010" y="36045"/>
                      <a:pt x="2879" y="37159"/>
                    </a:cubicBezTo>
                    <a:cubicBezTo>
                      <a:pt x="2728" y="38231"/>
                      <a:pt x="1820" y="39003"/>
                      <a:pt x="761" y="39003"/>
                    </a:cubicBezTo>
                    <a:cubicBezTo>
                      <a:pt x="706" y="39003"/>
                      <a:pt x="650" y="39001"/>
                      <a:pt x="593" y="38997"/>
                    </a:cubicBezTo>
                    <a:lnTo>
                      <a:pt x="0" y="43671"/>
                    </a:lnTo>
                    <a:lnTo>
                      <a:pt x="3632" y="44119"/>
                    </a:lnTo>
                    <a:cubicBezTo>
                      <a:pt x="3632" y="43974"/>
                      <a:pt x="3632" y="43830"/>
                      <a:pt x="3661" y="43671"/>
                    </a:cubicBezTo>
                    <a:cubicBezTo>
                      <a:pt x="3794" y="42616"/>
                      <a:pt x="4691" y="41845"/>
                      <a:pt x="5726" y="41845"/>
                    </a:cubicBezTo>
                    <a:cubicBezTo>
                      <a:pt x="5813" y="41845"/>
                      <a:pt x="5902" y="41851"/>
                      <a:pt x="5991" y="41862"/>
                    </a:cubicBezTo>
                    <a:cubicBezTo>
                      <a:pt x="7134" y="42007"/>
                      <a:pt x="7944" y="43048"/>
                      <a:pt x="7799" y="44191"/>
                    </a:cubicBezTo>
                    <a:cubicBezTo>
                      <a:pt x="7770" y="44351"/>
                      <a:pt x="7741" y="44495"/>
                      <a:pt x="7712" y="44655"/>
                    </a:cubicBezTo>
                    <a:lnTo>
                      <a:pt x="11431" y="45118"/>
                    </a:lnTo>
                    <a:cubicBezTo>
                      <a:pt x="11431" y="44973"/>
                      <a:pt x="11431" y="44814"/>
                      <a:pt x="11446" y="44669"/>
                    </a:cubicBezTo>
                    <a:cubicBezTo>
                      <a:pt x="11579" y="43615"/>
                      <a:pt x="12476" y="42844"/>
                      <a:pt x="13511" y="42844"/>
                    </a:cubicBezTo>
                    <a:cubicBezTo>
                      <a:pt x="13598" y="42844"/>
                      <a:pt x="13686" y="42849"/>
                      <a:pt x="13775" y="42860"/>
                    </a:cubicBezTo>
                    <a:cubicBezTo>
                      <a:pt x="14933" y="43005"/>
                      <a:pt x="15743" y="44047"/>
                      <a:pt x="15598" y="45190"/>
                    </a:cubicBezTo>
                    <a:cubicBezTo>
                      <a:pt x="15570" y="45349"/>
                      <a:pt x="15541" y="45494"/>
                      <a:pt x="15483" y="45638"/>
                    </a:cubicBezTo>
                    <a:lnTo>
                      <a:pt x="18927" y="46073"/>
                    </a:lnTo>
                    <a:cubicBezTo>
                      <a:pt x="18912" y="45928"/>
                      <a:pt x="18912" y="45783"/>
                      <a:pt x="18941" y="45624"/>
                    </a:cubicBezTo>
                    <a:cubicBezTo>
                      <a:pt x="19074" y="44570"/>
                      <a:pt x="19971" y="43799"/>
                      <a:pt x="21006" y="43799"/>
                    </a:cubicBezTo>
                    <a:cubicBezTo>
                      <a:pt x="21094" y="43799"/>
                      <a:pt x="21182" y="43804"/>
                      <a:pt x="21271" y="43815"/>
                    </a:cubicBezTo>
                    <a:cubicBezTo>
                      <a:pt x="22414" y="43960"/>
                      <a:pt x="23224" y="45002"/>
                      <a:pt x="23079" y="46145"/>
                    </a:cubicBezTo>
                    <a:cubicBezTo>
                      <a:pt x="23065" y="46304"/>
                      <a:pt x="23021" y="46449"/>
                      <a:pt x="22978" y="46579"/>
                    </a:cubicBezTo>
                    <a:lnTo>
                      <a:pt x="26465" y="47042"/>
                    </a:lnTo>
                    <a:cubicBezTo>
                      <a:pt x="26436" y="46883"/>
                      <a:pt x="26436" y="46738"/>
                      <a:pt x="26465" y="46579"/>
                    </a:cubicBezTo>
                    <a:cubicBezTo>
                      <a:pt x="26559" y="45481"/>
                      <a:pt x="27484" y="44667"/>
                      <a:pt x="28550" y="44667"/>
                    </a:cubicBezTo>
                    <a:cubicBezTo>
                      <a:pt x="28636" y="44667"/>
                      <a:pt x="28722" y="44673"/>
                      <a:pt x="28809" y="44683"/>
                    </a:cubicBezTo>
                    <a:cubicBezTo>
                      <a:pt x="29996" y="44828"/>
                      <a:pt x="30821" y="45942"/>
                      <a:pt x="30618" y="47114"/>
                    </a:cubicBezTo>
                    <a:lnTo>
                      <a:pt x="30517" y="47548"/>
                    </a:lnTo>
                    <a:lnTo>
                      <a:pt x="34149" y="48011"/>
                    </a:lnTo>
                    <a:lnTo>
                      <a:pt x="34742" y="43323"/>
                    </a:lnTo>
                    <a:lnTo>
                      <a:pt x="34670" y="43323"/>
                    </a:lnTo>
                    <a:cubicBezTo>
                      <a:pt x="33527" y="43179"/>
                      <a:pt x="32716" y="42137"/>
                      <a:pt x="32861" y="40994"/>
                    </a:cubicBezTo>
                    <a:cubicBezTo>
                      <a:pt x="32994" y="39939"/>
                      <a:pt x="33891" y="39168"/>
                      <a:pt x="34938" y="39168"/>
                    </a:cubicBezTo>
                    <a:cubicBezTo>
                      <a:pt x="35026" y="39168"/>
                      <a:pt x="35115" y="39174"/>
                      <a:pt x="35205" y="39185"/>
                    </a:cubicBezTo>
                    <a:lnTo>
                      <a:pt x="35277" y="39185"/>
                    </a:lnTo>
                    <a:lnTo>
                      <a:pt x="35683" y="35987"/>
                    </a:lnTo>
                    <a:lnTo>
                      <a:pt x="35610" y="35987"/>
                    </a:lnTo>
                    <a:cubicBezTo>
                      <a:pt x="34496" y="35799"/>
                      <a:pt x="33729" y="34772"/>
                      <a:pt x="33874" y="33657"/>
                    </a:cubicBezTo>
                    <a:cubicBezTo>
                      <a:pt x="34011" y="32598"/>
                      <a:pt x="34921" y="31813"/>
                      <a:pt x="35980" y="31813"/>
                    </a:cubicBezTo>
                    <a:cubicBezTo>
                      <a:pt x="36035" y="31813"/>
                      <a:pt x="36090" y="31816"/>
                      <a:pt x="36146" y="31820"/>
                    </a:cubicBezTo>
                    <a:lnTo>
                      <a:pt x="36146" y="31805"/>
                    </a:lnTo>
                    <a:lnTo>
                      <a:pt x="36218" y="31805"/>
                    </a:lnTo>
                    <a:lnTo>
                      <a:pt x="36652" y="28434"/>
                    </a:lnTo>
                    <a:lnTo>
                      <a:pt x="36580" y="28434"/>
                    </a:lnTo>
                    <a:cubicBezTo>
                      <a:pt x="35466" y="28246"/>
                      <a:pt x="34699" y="27218"/>
                      <a:pt x="34829" y="26090"/>
                    </a:cubicBezTo>
                    <a:cubicBezTo>
                      <a:pt x="34965" y="25039"/>
                      <a:pt x="35862" y="24258"/>
                      <a:pt x="36910" y="24258"/>
                    </a:cubicBezTo>
                    <a:cubicBezTo>
                      <a:pt x="36973" y="24258"/>
                      <a:pt x="37037" y="24261"/>
                      <a:pt x="37101" y="24267"/>
                    </a:cubicBezTo>
                    <a:lnTo>
                      <a:pt x="37173" y="24267"/>
                    </a:lnTo>
                    <a:lnTo>
                      <a:pt x="37593" y="20924"/>
                    </a:lnTo>
                    <a:lnTo>
                      <a:pt x="37520" y="20924"/>
                    </a:lnTo>
                    <a:cubicBezTo>
                      <a:pt x="36392" y="20750"/>
                      <a:pt x="35596" y="19709"/>
                      <a:pt x="35755" y="18580"/>
                    </a:cubicBezTo>
                    <a:cubicBezTo>
                      <a:pt x="35890" y="17511"/>
                      <a:pt x="36798" y="16746"/>
                      <a:pt x="37838" y="16746"/>
                    </a:cubicBezTo>
                    <a:cubicBezTo>
                      <a:pt x="37910" y="16746"/>
                      <a:pt x="37983" y="16749"/>
                      <a:pt x="38056" y="16757"/>
                    </a:cubicBezTo>
                    <a:lnTo>
                      <a:pt x="38114" y="16757"/>
                    </a:lnTo>
                    <a:lnTo>
                      <a:pt x="38577" y="13110"/>
                    </a:lnTo>
                    <a:lnTo>
                      <a:pt x="38504" y="13110"/>
                    </a:lnTo>
                    <a:cubicBezTo>
                      <a:pt x="37390" y="12922"/>
                      <a:pt x="36623" y="11895"/>
                      <a:pt x="36768" y="10781"/>
                    </a:cubicBezTo>
                    <a:cubicBezTo>
                      <a:pt x="36905" y="9709"/>
                      <a:pt x="37813" y="8937"/>
                      <a:pt x="38871" y="8937"/>
                    </a:cubicBezTo>
                    <a:cubicBezTo>
                      <a:pt x="38927" y="8937"/>
                      <a:pt x="38983" y="8939"/>
                      <a:pt x="39040" y="8943"/>
                    </a:cubicBezTo>
                    <a:lnTo>
                      <a:pt x="39112" y="8943"/>
                    </a:lnTo>
                    <a:lnTo>
                      <a:pt x="39705" y="4269"/>
                    </a:lnTo>
                    <a:lnTo>
                      <a:pt x="36102" y="3806"/>
                    </a:lnTo>
                    <a:cubicBezTo>
                      <a:pt x="35969" y="4861"/>
                      <a:pt x="35072" y="5632"/>
                      <a:pt x="34037" y="5632"/>
                    </a:cubicBezTo>
                    <a:cubicBezTo>
                      <a:pt x="33950" y="5632"/>
                      <a:pt x="33861" y="5626"/>
                      <a:pt x="33773" y="5615"/>
                    </a:cubicBezTo>
                    <a:cubicBezTo>
                      <a:pt x="32629" y="5470"/>
                      <a:pt x="31819" y="4429"/>
                      <a:pt x="31964" y="3285"/>
                    </a:cubicBezTo>
                    <a:lnTo>
                      <a:pt x="31964" y="3257"/>
                    </a:lnTo>
                    <a:lnTo>
                      <a:pt x="28578" y="2924"/>
                    </a:lnTo>
                    <a:cubicBezTo>
                      <a:pt x="28405" y="3947"/>
                      <a:pt x="27524" y="4678"/>
                      <a:pt x="26518" y="4678"/>
                    </a:cubicBezTo>
                    <a:cubicBezTo>
                      <a:pt x="26429" y="4678"/>
                      <a:pt x="26339" y="4672"/>
                      <a:pt x="26248" y="4660"/>
                    </a:cubicBezTo>
                    <a:cubicBezTo>
                      <a:pt x="25134" y="4515"/>
                      <a:pt x="24324" y="3517"/>
                      <a:pt x="24425" y="2403"/>
                    </a:cubicBezTo>
                    <a:lnTo>
                      <a:pt x="24425" y="2388"/>
                    </a:lnTo>
                    <a:lnTo>
                      <a:pt x="21097" y="1969"/>
                    </a:lnTo>
                    <a:cubicBezTo>
                      <a:pt x="20990" y="3067"/>
                      <a:pt x="20077" y="3880"/>
                      <a:pt x="19000" y="3880"/>
                    </a:cubicBezTo>
                    <a:cubicBezTo>
                      <a:pt x="18914" y="3880"/>
                      <a:pt x="18827" y="3875"/>
                      <a:pt x="18738" y="3864"/>
                    </a:cubicBezTo>
                    <a:cubicBezTo>
                      <a:pt x="17552" y="3720"/>
                      <a:pt x="16742" y="2620"/>
                      <a:pt x="16930" y="1448"/>
                    </a:cubicBezTo>
                    <a:lnTo>
                      <a:pt x="16944" y="1448"/>
                    </a:lnTo>
                    <a:lnTo>
                      <a:pt x="13298" y="970"/>
                    </a:lnTo>
                    <a:lnTo>
                      <a:pt x="13298" y="1014"/>
                    </a:lnTo>
                    <a:cubicBezTo>
                      <a:pt x="13124" y="2032"/>
                      <a:pt x="12230" y="2764"/>
                      <a:pt x="11215" y="2764"/>
                    </a:cubicBezTo>
                    <a:cubicBezTo>
                      <a:pt x="11133" y="2764"/>
                      <a:pt x="11051" y="2760"/>
                      <a:pt x="10968" y="2750"/>
                    </a:cubicBezTo>
                    <a:cubicBezTo>
                      <a:pt x="9839" y="2605"/>
                      <a:pt x="9044" y="1607"/>
                      <a:pt x="9130" y="478"/>
                    </a:cubicBezTo>
                    <a:lnTo>
                      <a:pt x="9130" y="449"/>
                    </a:lnTo>
                    <a:lnTo>
                      <a:pt x="552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7" name="Google Shape;4447;p25"/>
              <p:cNvSpPr/>
              <p:nvPr/>
            </p:nvSpPr>
            <p:spPr>
              <a:xfrm>
                <a:off x="362925" y="2383600"/>
                <a:ext cx="743050" cy="940900"/>
              </a:xfrm>
              <a:custGeom>
                <a:rect b="b" l="l" r="r" t="t"/>
                <a:pathLst>
                  <a:path extrusionOk="0" h="37636" w="29722">
                    <a:moveTo>
                      <a:pt x="4356" y="0"/>
                    </a:moveTo>
                    <a:lnTo>
                      <a:pt x="0" y="34438"/>
                    </a:lnTo>
                    <a:lnTo>
                      <a:pt x="25366" y="37636"/>
                    </a:lnTo>
                    <a:lnTo>
                      <a:pt x="29721" y="3198"/>
                    </a:lnTo>
                    <a:lnTo>
                      <a:pt x="4356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8" name="Google Shape;4448;p25"/>
              <p:cNvSpPr/>
              <p:nvPr/>
            </p:nvSpPr>
            <p:spPr>
              <a:xfrm>
                <a:off x="396925" y="2957175"/>
                <a:ext cx="635250" cy="102550"/>
              </a:xfrm>
              <a:custGeom>
                <a:rect b="b" l="l" r="r" t="t"/>
                <a:pathLst>
                  <a:path extrusionOk="0" h="4102" w="25410">
                    <a:moveTo>
                      <a:pt x="2181" y="0"/>
                    </a:moveTo>
                    <a:cubicBezTo>
                      <a:pt x="1816" y="0"/>
                      <a:pt x="1450" y="34"/>
                      <a:pt x="1085" y="107"/>
                    </a:cubicBezTo>
                    <a:cubicBezTo>
                      <a:pt x="724" y="165"/>
                      <a:pt x="376" y="267"/>
                      <a:pt x="58" y="411"/>
                    </a:cubicBezTo>
                    <a:lnTo>
                      <a:pt x="0" y="773"/>
                    </a:lnTo>
                    <a:cubicBezTo>
                      <a:pt x="658" y="454"/>
                      <a:pt x="1381" y="290"/>
                      <a:pt x="2108" y="290"/>
                    </a:cubicBezTo>
                    <a:cubicBezTo>
                      <a:pt x="2468" y="290"/>
                      <a:pt x="2829" y="330"/>
                      <a:pt x="3184" y="411"/>
                    </a:cubicBezTo>
                    <a:cubicBezTo>
                      <a:pt x="4153" y="643"/>
                      <a:pt x="5079" y="1048"/>
                      <a:pt x="5918" y="1612"/>
                    </a:cubicBezTo>
                    <a:cubicBezTo>
                      <a:pt x="6468" y="1989"/>
                      <a:pt x="7076" y="2307"/>
                      <a:pt x="7727" y="2553"/>
                    </a:cubicBezTo>
                    <a:cubicBezTo>
                      <a:pt x="9391" y="3146"/>
                      <a:pt x="11142" y="3479"/>
                      <a:pt x="12907" y="3551"/>
                    </a:cubicBezTo>
                    <a:cubicBezTo>
                      <a:pt x="13333" y="3582"/>
                      <a:pt x="13759" y="3597"/>
                      <a:pt x="14184" y="3597"/>
                    </a:cubicBezTo>
                    <a:cubicBezTo>
                      <a:pt x="15781" y="3597"/>
                      <a:pt x="17369" y="3384"/>
                      <a:pt x="18912" y="2972"/>
                    </a:cubicBezTo>
                    <a:cubicBezTo>
                      <a:pt x="19679" y="2747"/>
                      <a:pt x="20436" y="2583"/>
                      <a:pt x="21219" y="2583"/>
                    </a:cubicBezTo>
                    <a:cubicBezTo>
                      <a:pt x="21441" y="2583"/>
                      <a:pt x="21666" y="2596"/>
                      <a:pt x="21893" y="2625"/>
                    </a:cubicBezTo>
                    <a:cubicBezTo>
                      <a:pt x="22631" y="2726"/>
                      <a:pt x="23340" y="2958"/>
                      <a:pt x="24006" y="3305"/>
                    </a:cubicBezTo>
                    <a:lnTo>
                      <a:pt x="25337" y="4101"/>
                    </a:lnTo>
                    <a:lnTo>
                      <a:pt x="25409" y="3638"/>
                    </a:lnTo>
                    <a:cubicBezTo>
                      <a:pt x="25076" y="3421"/>
                      <a:pt x="24729" y="3218"/>
                      <a:pt x="24382" y="3045"/>
                    </a:cubicBezTo>
                    <a:cubicBezTo>
                      <a:pt x="23702" y="2698"/>
                      <a:pt x="22978" y="2466"/>
                      <a:pt x="22226" y="2350"/>
                    </a:cubicBezTo>
                    <a:cubicBezTo>
                      <a:pt x="21928" y="2315"/>
                      <a:pt x="21627" y="2297"/>
                      <a:pt x="21325" y="2297"/>
                    </a:cubicBezTo>
                    <a:cubicBezTo>
                      <a:pt x="20647" y="2297"/>
                      <a:pt x="19969" y="2387"/>
                      <a:pt x="19317" y="2567"/>
                    </a:cubicBezTo>
                    <a:cubicBezTo>
                      <a:pt x="18811" y="2683"/>
                      <a:pt x="18334" y="2842"/>
                      <a:pt x="17827" y="2944"/>
                    </a:cubicBezTo>
                    <a:cubicBezTo>
                      <a:pt x="17321" y="3059"/>
                      <a:pt x="16843" y="3132"/>
                      <a:pt x="16337" y="3204"/>
                    </a:cubicBezTo>
                    <a:cubicBezTo>
                      <a:pt x="15649" y="3274"/>
                      <a:pt x="14961" y="3310"/>
                      <a:pt x="14275" y="3310"/>
                    </a:cubicBezTo>
                    <a:cubicBezTo>
                      <a:pt x="12984" y="3310"/>
                      <a:pt x="11699" y="3184"/>
                      <a:pt x="10433" y="2929"/>
                    </a:cubicBezTo>
                    <a:cubicBezTo>
                      <a:pt x="9623" y="2784"/>
                      <a:pt x="8827" y="2567"/>
                      <a:pt x="8060" y="2278"/>
                    </a:cubicBezTo>
                    <a:cubicBezTo>
                      <a:pt x="7423" y="2017"/>
                      <a:pt x="6816" y="1699"/>
                      <a:pt x="6251" y="1308"/>
                    </a:cubicBezTo>
                    <a:cubicBezTo>
                      <a:pt x="5038" y="535"/>
                      <a:pt x="3623" y="0"/>
                      <a:pt x="2181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9" name="Google Shape;4449;p25"/>
              <p:cNvSpPr/>
              <p:nvPr/>
            </p:nvSpPr>
            <p:spPr>
              <a:xfrm>
                <a:off x="371950" y="3133950"/>
                <a:ext cx="632375" cy="145000"/>
              </a:xfrm>
              <a:custGeom>
                <a:rect b="b" l="l" r="r" t="t"/>
                <a:pathLst>
                  <a:path extrusionOk="0" h="5800" w="25295">
                    <a:moveTo>
                      <a:pt x="8409" y="0"/>
                    </a:moveTo>
                    <a:cubicBezTo>
                      <a:pt x="7160" y="0"/>
                      <a:pt x="5918" y="164"/>
                      <a:pt x="4747" y="561"/>
                    </a:cubicBezTo>
                    <a:cubicBezTo>
                      <a:pt x="3922" y="821"/>
                      <a:pt x="3184" y="1197"/>
                      <a:pt x="2330" y="1328"/>
                    </a:cubicBezTo>
                    <a:cubicBezTo>
                      <a:pt x="1998" y="1386"/>
                      <a:pt x="1663" y="1416"/>
                      <a:pt x="1329" y="1416"/>
                    </a:cubicBezTo>
                    <a:cubicBezTo>
                      <a:pt x="921" y="1416"/>
                      <a:pt x="515" y="1372"/>
                      <a:pt x="117" y="1284"/>
                    </a:cubicBezTo>
                    <a:lnTo>
                      <a:pt x="44" y="1284"/>
                    </a:lnTo>
                    <a:lnTo>
                      <a:pt x="1" y="1617"/>
                    </a:lnTo>
                    <a:lnTo>
                      <a:pt x="551" y="1689"/>
                    </a:lnTo>
                    <a:cubicBezTo>
                      <a:pt x="768" y="1709"/>
                      <a:pt x="987" y="1719"/>
                      <a:pt x="1207" y="1719"/>
                    </a:cubicBezTo>
                    <a:cubicBezTo>
                      <a:pt x="1789" y="1719"/>
                      <a:pt x="2375" y="1648"/>
                      <a:pt x="2953" y="1501"/>
                    </a:cubicBezTo>
                    <a:cubicBezTo>
                      <a:pt x="3777" y="1299"/>
                      <a:pt x="4544" y="908"/>
                      <a:pt x="5369" y="662"/>
                    </a:cubicBezTo>
                    <a:cubicBezTo>
                      <a:pt x="6322" y="410"/>
                      <a:pt x="7316" y="299"/>
                      <a:pt x="8313" y="299"/>
                    </a:cubicBezTo>
                    <a:cubicBezTo>
                      <a:pt x="9209" y="299"/>
                      <a:pt x="10107" y="389"/>
                      <a:pt x="10983" y="546"/>
                    </a:cubicBezTo>
                    <a:cubicBezTo>
                      <a:pt x="12966" y="879"/>
                      <a:pt x="14861" y="1646"/>
                      <a:pt x="16540" y="2789"/>
                    </a:cubicBezTo>
                    <a:cubicBezTo>
                      <a:pt x="18276" y="4019"/>
                      <a:pt x="20128" y="5206"/>
                      <a:pt x="22255" y="5669"/>
                    </a:cubicBezTo>
                    <a:cubicBezTo>
                      <a:pt x="22712" y="5756"/>
                      <a:pt x="23178" y="5800"/>
                      <a:pt x="23645" y="5800"/>
                    </a:cubicBezTo>
                    <a:cubicBezTo>
                      <a:pt x="24184" y="5800"/>
                      <a:pt x="24724" y="5741"/>
                      <a:pt x="25251" y="5625"/>
                    </a:cubicBezTo>
                    <a:lnTo>
                      <a:pt x="25294" y="5350"/>
                    </a:lnTo>
                    <a:lnTo>
                      <a:pt x="25294" y="5350"/>
                    </a:lnTo>
                    <a:cubicBezTo>
                      <a:pt x="25005" y="5437"/>
                      <a:pt x="24730" y="5480"/>
                      <a:pt x="24440" y="5495"/>
                    </a:cubicBezTo>
                    <a:cubicBezTo>
                      <a:pt x="24249" y="5517"/>
                      <a:pt x="24057" y="5528"/>
                      <a:pt x="23866" y="5528"/>
                    </a:cubicBezTo>
                    <a:cubicBezTo>
                      <a:pt x="23075" y="5528"/>
                      <a:pt x="22289" y="5349"/>
                      <a:pt x="21532" y="5104"/>
                    </a:cubicBezTo>
                    <a:cubicBezTo>
                      <a:pt x="20505" y="4728"/>
                      <a:pt x="19535" y="4236"/>
                      <a:pt x="18638" y="3657"/>
                    </a:cubicBezTo>
                    <a:cubicBezTo>
                      <a:pt x="17726" y="3078"/>
                      <a:pt x="16873" y="2413"/>
                      <a:pt x="15961" y="1877"/>
                    </a:cubicBezTo>
                    <a:cubicBezTo>
                      <a:pt x="14196" y="922"/>
                      <a:pt x="12257" y="315"/>
                      <a:pt x="10260" y="112"/>
                    </a:cubicBezTo>
                    <a:cubicBezTo>
                      <a:pt x="9647" y="40"/>
                      <a:pt x="9027" y="0"/>
                      <a:pt x="8409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0" name="Google Shape;4450;p25"/>
              <p:cNvSpPr/>
              <p:nvPr/>
            </p:nvSpPr>
            <p:spPr>
              <a:xfrm>
                <a:off x="459150" y="2457950"/>
                <a:ext cx="638125" cy="114375"/>
              </a:xfrm>
              <a:custGeom>
                <a:rect b="b" l="l" r="r" t="t"/>
                <a:pathLst>
                  <a:path extrusionOk="0" h="4575" w="25525">
                    <a:moveTo>
                      <a:pt x="3674" y="0"/>
                    </a:moveTo>
                    <a:cubicBezTo>
                      <a:pt x="2437" y="0"/>
                      <a:pt x="1201" y="279"/>
                      <a:pt x="43" y="788"/>
                    </a:cubicBezTo>
                    <a:lnTo>
                      <a:pt x="0" y="1179"/>
                    </a:lnTo>
                    <a:cubicBezTo>
                      <a:pt x="854" y="730"/>
                      <a:pt x="1765" y="441"/>
                      <a:pt x="2720" y="325"/>
                    </a:cubicBezTo>
                    <a:cubicBezTo>
                      <a:pt x="2986" y="292"/>
                      <a:pt x="3250" y="276"/>
                      <a:pt x="3514" y="276"/>
                    </a:cubicBezTo>
                    <a:cubicBezTo>
                      <a:pt x="4987" y="276"/>
                      <a:pt x="6415" y="776"/>
                      <a:pt x="7655" y="1599"/>
                    </a:cubicBezTo>
                    <a:cubicBezTo>
                      <a:pt x="8147" y="1902"/>
                      <a:pt x="8595" y="2264"/>
                      <a:pt x="9073" y="2583"/>
                    </a:cubicBezTo>
                    <a:cubicBezTo>
                      <a:pt x="9550" y="2915"/>
                      <a:pt x="10057" y="3205"/>
                      <a:pt x="10592" y="3451"/>
                    </a:cubicBezTo>
                    <a:cubicBezTo>
                      <a:pt x="11460" y="3899"/>
                      <a:pt x="12386" y="4203"/>
                      <a:pt x="13356" y="4391"/>
                    </a:cubicBezTo>
                    <a:cubicBezTo>
                      <a:pt x="13986" y="4517"/>
                      <a:pt x="14625" y="4575"/>
                      <a:pt x="15264" y="4575"/>
                    </a:cubicBezTo>
                    <a:cubicBezTo>
                      <a:pt x="16312" y="4575"/>
                      <a:pt x="17361" y="4420"/>
                      <a:pt x="18377" y="4160"/>
                    </a:cubicBezTo>
                    <a:cubicBezTo>
                      <a:pt x="19100" y="3986"/>
                      <a:pt x="19809" y="3769"/>
                      <a:pt x="20518" y="3552"/>
                    </a:cubicBezTo>
                    <a:cubicBezTo>
                      <a:pt x="21198" y="3277"/>
                      <a:pt x="21893" y="3060"/>
                      <a:pt x="22602" y="2901"/>
                    </a:cubicBezTo>
                    <a:cubicBezTo>
                      <a:pt x="22846" y="2851"/>
                      <a:pt x="23093" y="2827"/>
                      <a:pt x="23338" y="2827"/>
                    </a:cubicBezTo>
                    <a:cubicBezTo>
                      <a:pt x="24097" y="2827"/>
                      <a:pt x="24844" y="3060"/>
                      <a:pt x="25467" y="3509"/>
                    </a:cubicBezTo>
                    <a:lnTo>
                      <a:pt x="25525" y="3046"/>
                    </a:lnTo>
                    <a:cubicBezTo>
                      <a:pt x="25221" y="2872"/>
                      <a:pt x="24888" y="2742"/>
                      <a:pt x="24555" y="2655"/>
                    </a:cubicBezTo>
                    <a:cubicBezTo>
                      <a:pt x="24195" y="2579"/>
                      <a:pt x="23831" y="2541"/>
                      <a:pt x="23468" y="2541"/>
                    </a:cubicBezTo>
                    <a:cubicBezTo>
                      <a:pt x="22927" y="2541"/>
                      <a:pt x="22390" y="2626"/>
                      <a:pt x="21878" y="2800"/>
                    </a:cubicBezTo>
                    <a:cubicBezTo>
                      <a:pt x="20475" y="3219"/>
                      <a:pt x="19100" y="3740"/>
                      <a:pt x="17653" y="4044"/>
                    </a:cubicBezTo>
                    <a:cubicBezTo>
                      <a:pt x="16940" y="4204"/>
                      <a:pt x="16215" y="4283"/>
                      <a:pt x="15492" y="4283"/>
                    </a:cubicBezTo>
                    <a:cubicBezTo>
                      <a:pt x="14514" y="4283"/>
                      <a:pt x="13537" y="4139"/>
                      <a:pt x="12589" y="3856"/>
                    </a:cubicBezTo>
                    <a:cubicBezTo>
                      <a:pt x="11547" y="3523"/>
                      <a:pt x="10563" y="3046"/>
                      <a:pt x="9651" y="2438"/>
                    </a:cubicBezTo>
                    <a:cubicBezTo>
                      <a:pt x="8725" y="1830"/>
                      <a:pt x="7886" y="1121"/>
                      <a:pt x="6873" y="672"/>
                    </a:cubicBezTo>
                    <a:cubicBezTo>
                      <a:pt x="5840" y="213"/>
                      <a:pt x="4757" y="0"/>
                      <a:pt x="3674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1" name="Google Shape;4451;p25"/>
              <p:cNvSpPr/>
              <p:nvPr/>
            </p:nvSpPr>
            <p:spPr>
              <a:xfrm>
                <a:off x="413550" y="2818100"/>
                <a:ext cx="645750" cy="98450"/>
              </a:xfrm>
              <a:custGeom>
                <a:rect b="b" l="l" r="r" t="t"/>
                <a:pathLst>
                  <a:path extrusionOk="0" h="3938" w="25830">
                    <a:moveTo>
                      <a:pt x="23786" y="0"/>
                    </a:moveTo>
                    <a:cubicBezTo>
                      <a:pt x="23310" y="0"/>
                      <a:pt x="22831" y="81"/>
                      <a:pt x="22371" y="244"/>
                    </a:cubicBezTo>
                    <a:cubicBezTo>
                      <a:pt x="20982" y="722"/>
                      <a:pt x="19781" y="1633"/>
                      <a:pt x="18537" y="2400"/>
                    </a:cubicBezTo>
                    <a:cubicBezTo>
                      <a:pt x="17929" y="2791"/>
                      <a:pt x="17263" y="3124"/>
                      <a:pt x="16569" y="3370"/>
                    </a:cubicBezTo>
                    <a:cubicBezTo>
                      <a:pt x="16038" y="3561"/>
                      <a:pt x="15476" y="3651"/>
                      <a:pt x="14917" y="3651"/>
                    </a:cubicBezTo>
                    <a:cubicBezTo>
                      <a:pt x="14714" y="3651"/>
                      <a:pt x="14512" y="3639"/>
                      <a:pt x="14312" y="3616"/>
                    </a:cubicBezTo>
                    <a:cubicBezTo>
                      <a:pt x="12575" y="3399"/>
                      <a:pt x="11128" y="2400"/>
                      <a:pt x="9609" y="1604"/>
                    </a:cubicBezTo>
                    <a:cubicBezTo>
                      <a:pt x="8871" y="1185"/>
                      <a:pt x="8075" y="881"/>
                      <a:pt x="7250" y="693"/>
                    </a:cubicBezTo>
                    <a:cubicBezTo>
                      <a:pt x="6785" y="589"/>
                      <a:pt x="6327" y="548"/>
                      <a:pt x="5868" y="548"/>
                    </a:cubicBezTo>
                    <a:cubicBezTo>
                      <a:pt x="5369" y="548"/>
                      <a:pt x="4869" y="596"/>
                      <a:pt x="4356" y="664"/>
                    </a:cubicBezTo>
                    <a:cubicBezTo>
                      <a:pt x="3363" y="784"/>
                      <a:pt x="2363" y="842"/>
                      <a:pt x="1365" y="842"/>
                    </a:cubicBezTo>
                    <a:cubicBezTo>
                      <a:pt x="924" y="842"/>
                      <a:pt x="484" y="831"/>
                      <a:pt x="44" y="809"/>
                    </a:cubicBezTo>
                    <a:lnTo>
                      <a:pt x="1" y="1098"/>
                    </a:lnTo>
                    <a:cubicBezTo>
                      <a:pt x="441" y="1108"/>
                      <a:pt x="874" y="1118"/>
                      <a:pt x="1299" y="1118"/>
                    </a:cubicBezTo>
                    <a:cubicBezTo>
                      <a:pt x="1475" y="1118"/>
                      <a:pt x="1650" y="1117"/>
                      <a:pt x="1824" y="1112"/>
                    </a:cubicBezTo>
                    <a:lnTo>
                      <a:pt x="3474" y="1026"/>
                    </a:lnTo>
                    <a:cubicBezTo>
                      <a:pt x="4067" y="968"/>
                      <a:pt x="4646" y="866"/>
                      <a:pt x="5253" y="823"/>
                    </a:cubicBezTo>
                    <a:cubicBezTo>
                      <a:pt x="5381" y="814"/>
                      <a:pt x="5508" y="809"/>
                      <a:pt x="5633" y="809"/>
                    </a:cubicBezTo>
                    <a:cubicBezTo>
                      <a:pt x="7279" y="809"/>
                      <a:pt x="8703" y="1577"/>
                      <a:pt x="10115" y="2357"/>
                    </a:cubicBezTo>
                    <a:cubicBezTo>
                      <a:pt x="11581" y="3181"/>
                      <a:pt x="13142" y="3937"/>
                      <a:pt x="14874" y="3937"/>
                    </a:cubicBezTo>
                    <a:cubicBezTo>
                      <a:pt x="14937" y="3937"/>
                      <a:pt x="15001" y="3936"/>
                      <a:pt x="15064" y="3934"/>
                    </a:cubicBezTo>
                    <a:cubicBezTo>
                      <a:pt x="16583" y="3876"/>
                      <a:pt x="17943" y="3196"/>
                      <a:pt x="19188" y="2400"/>
                    </a:cubicBezTo>
                    <a:cubicBezTo>
                      <a:pt x="20447" y="1604"/>
                      <a:pt x="21561" y="736"/>
                      <a:pt x="22936" y="389"/>
                    </a:cubicBezTo>
                    <a:cubicBezTo>
                      <a:pt x="23191" y="321"/>
                      <a:pt x="23444" y="289"/>
                      <a:pt x="23693" y="289"/>
                    </a:cubicBezTo>
                    <a:cubicBezTo>
                      <a:pt x="24447" y="289"/>
                      <a:pt x="25162" y="580"/>
                      <a:pt x="25772" y="1026"/>
                    </a:cubicBezTo>
                    <a:lnTo>
                      <a:pt x="25829" y="534"/>
                    </a:lnTo>
                    <a:cubicBezTo>
                      <a:pt x="25198" y="179"/>
                      <a:pt x="24494" y="0"/>
                      <a:pt x="23786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2" name="Google Shape;4452;p25"/>
              <p:cNvSpPr/>
              <p:nvPr/>
            </p:nvSpPr>
            <p:spPr>
              <a:xfrm>
                <a:off x="437425" y="2647425"/>
                <a:ext cx="637425" cy="97950"/>
              </a:xfrm>
              <a:custGeom>
                <a:rect b="b" l="l" r="r" t="t"/>
                <a:pathLst>
                  <a:path extrusionOk="0" h="3918" w="25497">
                    <a:moveTo>
                      <a:pt x="1247" y="0"/>
                    </a:moveTo>
                    <a:cubicBezTo>
                      <a:pt x="846" y="0"/>
                      <a:pt x="443" y="37"/>
                      <a:pt x="44" y="111"/>
                    </a:cubicBezTo>
                    <a:lnTo>
                      <a:pt x="1" y="386"/>
                    </a:lnTo>
                    <a:cubicBezTo>
                      <a:pt x="360" y="310"/>
                      <a:pt x="722" y="274"/>
                      <a:pt x="1083" y="274"/>
                    </a:cubicBezTo>
                    <a:cubicBezTo>
                      <a:pt x="1479" y="274"/>
                      <a:pt x="1872" y="318"/>
                      <a:pt x="2258" y="401"/>
                    </a:cubicBezTo>
                    <a:cubicBezTo>
                      <a:pt x="2924" y="516"/>
                      <a:pt x="3546" y="762"/>
                      <a:pt x="4110" y="1110"/>
                    </a:cubicBezTo>
                    <a:cubicBezTo>
                      <a:pt x="5138" y="1790"/>
                      <a:pt x="6006" y="2701"/>
                      <a:pt x="7120" y="3280"/>
                    </a:cubicBezTo>
                    <a:cubicBezTo>
                      <a:pt x="7938" y="3702"/>
                      <a:pt x="8836" y="3917"/>
                      <a:pt x="9737" y="3917"/>
                    </a:cubicBezTo>
                    <a:cubicBezTo>
                      <a:pt x="10381" y="3917"/>
                      <a:pt x="11028" y="3807"/>
                      <a:pt x="11649" y="3584"/>
                    </a:cubicBezTo>
                    <a:cubicBezTo>
                      <a:pt x="12127" y="3410"/>
                      <a:pt x="12590" y="3208"/>
                      <a:pt x="13024" y="2947"/>
                    </a:cubicBezTo>
                    <a:cubicBezTo>
                      <a:pt x="13530" y="2658"/>
                      <a:pt x="13993" y="2296"/>
                      <a:pt x="14471" y="1992"/>
                    </a:cubicBezTo>
                    <a:cubicBezTo>
                      <a:pt x="15252" y="1486"/>
                      <a:pt x="16120" y="1124"/>
                      <a:pt x="17017" y="922"/>
                    </a:cubicBezTo>
                    <a:cubicBezTo>
                      <a:pt x="17594" y="793"/>
                      <a:pt x="18179" y="734"/>
                      <a:pt x="18764" y="734"/>
                    </a:cubicBezTo>
                    <a:cubicBezTo>
                      <a:pt x="19825" y="734"/>
                      <a:pt x="20887" y="928"/>
                      <a:pt x="21894" y="1254"/>
                    </a:cubicBezTo>
                    <a:cubicBezTo>
                      <a:pt x="23124" y="1631"/>
                      <a:pt x="24267" y="2224"/>
                      <a:pt x="25294" y="3005"/>
                    </a:cubicBezTo>
                    <a:lnTo>
                      <a:pt x="25424" y="3107"/>
                    </a:lnTo>
                    <a:lnTo>
                      <a:pt x="25497" y="2571"/>
                    </a:lnTo>
                    <a:cubicBezTo>
                      <a:pt x="25077" y="2282"/>
                      <a:pt x="24643" y="2021"/>
                      <a:pt x="24194" y="1790"/>
                    </a:cubicBezTo>
                    <a:cubicBezTo>
                      <a:pt x="22551" y="948"/>
                      <a:pt x="20713" y="455"/>
                      <a:pt x="18890" y="455"/>
                    </a:cubicBezTo>
                    <a:cubicBezTo>
                      <a:pt x="17455" y="455"/>
                      <a:pt x="16030" y="760"/>
                      <a:pt x="14717" y="1443"/>
                    </a:cubicBezTo>
                    <a:cubicBezTo>
                      <a:pt x="13733" y="1978"/>
                      <a:pt x="12908" y="2716"/>
                      <a:pt x="11895" y="3164"/>
                    </a:cubicBezTo>
                    <a:cubicBezTo>
                      <a:pt x="11210" y="3487"/>
                      <a:pt x="10468" y="3649"/>
                      <a:pt x="9719" y="3649"/>
                    </a:cubicBezTo>
                    <a:cubicBezTo>
                      <a:pt x="9630" y="3649"/>
                      <a:pt x="9540" y="3647"/>
                      <a:pt x="9450" y="3642"/>
                    </a:cubicBezTo>
                    <a:cubicBezTo>
                      <a:pt x="8061" y="3497"/>
                      <a:pt x="6917" y="2701"/>
                      <a:pt x="5847" y="1848"/>
                    </a:cubicBezTo>
                    <a:cubicBezTo>
                      <a:pt x="5427" y="1486"/>
                      <a:pt x="4978" y="1139"/>
                      <a:pt x="4515" y="835"/>
                    </a:cubicBezTo>
                    <a:cubicBezTo>
                      <a:pt x="3922" y="488"/>
                      <a:pt x="3286" y="256"/>
                      <a:pt x="2605" y="140"/>
                    </a:cubicBezTo>
                    <a:cubicBezTo>
                      <a:pt x="2158" y="48"/>
                      <a:pt x="1703" y="0"/>
                      <a:pt x="12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3" name="Google Shape;4453;p25"/>
              <p:cNvSpPr/>
              <p:nvPr/>
            </p:nvSpPr>
            <p:spPr>
              <a:xfrm>
                <a:off x="612950" y="2528825"/>
                <a:ext cx="53775" cy="166550"/>
              </a:xfrm>
              <a:custGeom>
                <a:rect b="b" l="l" r="r" t="t"/>
                <a:pathLst>
                  <a:path extrusionOk="0" h="6662" w="2151">
                    <a:moveTo>
                      <a:pt x="143" y="1"/>
                    </a:moveTo>
                    <a:cubicBezTo>
                      <a:pt x="71" y="1"/>
                      <a:pt x="0" y="59"/>
                      <a:pt x="27" y="138"/>
                    </a:cubicBezTo>
                    <a:lnTo>
                      <a:pt x="1662" y="5781"/>
                    </a:lnTo>
                    <a:lnTo>
                      <a:pt x="1908" y="6577"/>
                    </a:lnTo>
                    <a:cubicBezTo>
                      <a:pt x="1925" y="6636"/>
                      <a:pt x="1971" y="6661"/>
                      <a:pt x="2017" y="6661"/>
                    </a:cubicBezTo>
                    <a:cubicBezTo>
                      <a:pt x="2084" y="6661"/>
                      <a:pt x="2151" y="6606"/>
                      <a:pt x="2125" y="6519"/>
                    </a:cubicBezTo>
                    <a:lnTo>
                      <a:pt x="475" y="876"/>
                    </a:lnTo>
                    <a:lnTo>
                      <a:pt x="258" y="80"/>
                    </a:lnTo>
                    <a:cubicBezTo>
                      <a:pt x="236" y="24"/>
                      <a:pt x="189" y="1"/>
                      <a:pt x="143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4" name="Google Shape;4454;p25"/>
              <p:cNvSpPr/>
              <p:nvPr/>
            </p:nvSpPr>
            <p:spPr>
              <a:xfrm>
                <a:off x="566225" y="2540500"/>
                <a:ext cx="146150" cy="78425"/>
              </a:xfrm>
              <a:custGeom>
                <a:rect b="b" l="l" r="r" t="t"/>
                <a:pathLst>
                  <a:path extrusionOk="0" h="3137" w="5846">
                    <a:moveTo>
                      <a:pt x="2582" y="1"/>
                    </a:moveTo>
                    <a:cubicBezTo>
                      <a:pt x="2262" y="1"/>
                      <a:pt x="1952" y="157"/>
                      <a:pt x="1765" y="424"/>
                    </a:cubicBezTo>
                    <a:cubicBezTo>
                      <a:pt x="1201" y="1234"/>
                      <a:pt x="0" y="2869"/>
                      <a:pt x="405" y="3101"/>
                    </a:cubicBezTo>
                    <a:cubicBezTo>
                      <a:pt x="448" y="3125"/>
                      <a:pt x="491" y="3136"/>
                      <a:pt x="531" y="3136"/>
                    </a:cubicBezTo>
                    <a:cubicBezTo>
                      <a:pt x="872" y="3136"/>
                      <a:pt x="1114" y="2363"/>
                      <a:pt x="1114" y="2363"/>
                    </a:cubicBezTo>
                    <a:lnTo>
                      <a:pt x="1114" y="2363"/>
                    </a:lnTo>
                    <a:cubicBezTo>
                      <a:pt x="1114" y="2363"/>
                      <a:pt x="993" y="3104"/>
                      <a:pt x="1310" y="3104"/>
                    </a:cubicBezTo>
                    <a:cubicBezTo>
                      <a:pt x="1321" y="3104"/>
                      <a:pt x="1333" y="3103"/>
                      <a:pt x="1346" y="3101"/>
                    </a:cubicBezTo>
                    <a:cubicBezTo>
                      <a:pt x="1708" y="3043"/>
                      <a:pt x="1679" y="2363"/>
                      <a:pt x="1679" y="2363"/>
                    </a:cubicBezTo>
                    <a:lnTo>
                      <a:pt x="1679" y="2363"/>
                    </a:lnTo>
                    <a:cubicBezTo>
                      <a:pt x="1679" y="2363"/>
                      <a:pt x="1840" y="3089"/>
                      <a:pt x="2085" y="3089"/>
                    </a:cubicBezTo>
                    <a:cubicBezTo>
                      <a:pt x="2094" y="3089"/>
                      <a:pt x="2103" y="3088"/>
                      <a:pt x="2113" y="3086"/>
                    </a:cubicBezTo>
                    <a:cubicBezTo>
                      <a:pt x="2359" y="3028"/>
                      <a:pt x="2446" y="2160"/>
                      <a:pt x="2446" y="2160"/>
                    </a:cubicBezTo>
                    <a:cubicBezTo>
                      <a:pt x="2446" y="2160"/>
                      <a:pt x="2693" y="2666"/>
                      <a:pt x="2954" y="2666"/>
                    </a:cubicBezTo>
                    <a:cubicBezTo>
                      <a:pt x="3001" y="2666"/>
                      <a:pt x="3050" y="2649"/>
                      <a:pt x="3097" y="2609"/>
                    </a:cubicBezTo>
                    <a:cubicBezTo>
                      <a:pt x="3415" y="2363"/>
                      <a:pt x="3198" y="1885"/>
                      <a:pt x="3198" y="1885"/>
                    </a:cubicBezTo>
                    <a:lnTo>
                      <a:pt x="3198" y="1885"/>
                    </a:lnTo>
                    <a:cubicBezTo>
                      <a:pt x="3198" y="1885"/>
                      <a:pt x="3604" y="2179"/>
                      <a:pt x="3996" y="2179"/>
                    </a:cubicBezTo>
                    <a:cubicBezTo>
                      <a:pt x="4111" y="2179"/>
                      <a:pt x="4225" y="2153"/>
                      <a:pt x="4327" y="2088"/>
                    </a:cubicBezTo>
                    <a:cubicBezTo>
                      <a:pt x="4790" y="1798"/>
                      <a:pt x="4370" y="1277"/>
                      <a:pt x="4370" y="1277"/>
                    </a:cubicBezTo>
                    <a:lnTo>
                      <a:pt x="4370" y="1277"/>
                    </a:lnTo>
                    <a:cubicBezTo>
                      <a:pt x="4370" y="1277"/>
                      <a:pt x="4549" y="1304"/>
                      <a:pt x="4776" y="1304"/>
                    </a:cubicBezTo>
                    <a:cubicBezTo>
                      <a:pt x="5126" y="1304"/>
                      <a:pt x="5590" y="1240"/>
                      <a:pt x="5687" y="916"/>
                    </a:cubicBezTo>
                    <a:cubicBezTo>
                      <a:pt x="5846" y="366"/>
                      <a:pt x="3733" y="120"/>
                      <a:pt x="2663" y="4"/>
                    </a:cubicBezTo>
                    <a:cubicBezTo>
                      <a:pt x="2636" y="2"/>
                      <a:pt x="2608" y="1"/>
                      <a:pt x="2582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5" name="Google Shape;4455;p25"/>
              <p:cNvSpPr/>
              <p:nvPr/>
            </p:nvSpPr>
            <p:spPr>
              <a:xfrm>
                <a:off x="635300" y="2679850"/>
                <a:ext cx="105300" cy="86125"/>
              </a:xfrm>
              <a:custGeom>
                <a:rect b="b" l="l" r="r" t="t"/>
                <a:pathLst>
                  <a:path extrusionOk="0" h="3445" w="4212">
                    <a:moveTo>
                      <a:pt x="1" y="1"/>
                    </a:moveTo>
                    <a:lnTo>
                      <a:pt x="1535" y="3445"/>
                    </a:lnTo>
                    <a:lnTo>
                      <a:pt x="4212" y="536"/>
                    </a:lnTo>
                    <a:lnTo>
                      <a:pt x="3575" y="4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6" name="Google Shape;4456;p25"/>
              <p:cNvSpPr/>
              <p:nvPr/>
            </p:nvSpPr>
            <p:spPr>
              <a:xfrm>
                <a:off x="601200" y="2629675"/>
                <a:ext cx="183525" cy="151225"/>
              </a:xfrm>
              <a:custGeom>
                <a:rect b="b" l="l" r="r" t="t"/>
                <a:pathLst>
                  <a:path extrusionOk="0" h="6049" w="7341">
                    <a:moveTo>
                      <a:pt x="665" y="507"/>
                    </a:moveTo>
                    <a:lnTo>
                      <a:pt x="6212" y="1284"/>
                    </a:lnTo>
                    <a:lnTo>
                      <a:pt x="6663" y="1354"/>
                    </a:lnTo>
                    <a:lnTo>
                      <a:pt x="6663" y="1354"/>
                    </a:lnTo>
                    <a:lnTo>
                      <a:pt x="3260" y="5090"/>
                    </a:lnTo>
                    <a:lnTo>
                      <a:pt x="2951" y="5434"/>
                    </a:lnTo>
                    <a:lnTo>
                      <a:pt x="2951" y="5434"/>
                    </a:lnTo>
                    <a:lnTo>
                      <a:pt x="801" y="778"/>
                    </a:lnTo>
                    <a:lnTo>
                      <a:pt x="665" y="507"/>
                    </a:lnTo>
                    <a:close/>
                    <a:moveTo>
                      <a:pt x="282" y="1"/>
                    </a:moveTo>
                    <a:cubicBezTo>
                      <a:pt x="115" y="1"/>
                      <a:pt x="1" y="176"/>
                      <a:pt x="77" y="329"/>
                    </a:cubicBezTo>
                    <a:lnTo>
                      <a:pt x="2378" y="5249"/>
                    </a:lnTo>
                    <a:lnTo>
                      <a:pt x="2696" y="5944"/>
                    </a:lnTo>
                    <a:cubicBezTo>
                      <a:pt x="2738" y="6011"/>
                      <a:pt x="2815" y="6049"/>
                      <a:pt x="2891" y="6049"/>
                    </a:cubicBezTo>
                    <a:cubicBezTo>
                      <a:pt x="2946" y="6049"/>
                      <a:pt x="3001" y="6029"/>
                      <a:pt x="3043" y="5987"/>
                    </a:cubicBezTo>
                    <a:lnTo>
                      <a:pt x="6733" y="1921"/>
                    </a:lnTo>
                    <a:lnTo>
                      <a:pt x="7269" y="1342"/>
                    </a:lnTo>
                    <a:cubicBezTo>
                      <a:pt x="7324" y="1286"/>
                      <a:pt x="7341" y="1222"/>
                      <a:pt x="7331" y="1162"/>
                    </a:cubicBezTo>
                    <a:lnTo>
                      <a:pt x="7331" y="1162"/>
                    </a:lnTo>
                    <a:cubicBezTo>
                      <a:pt x="7332" y="1073"/>
                      <a:pt x="7283" y="989"/>
                      <a:pt x="7167" y="966"/>
                    </a:cubicBezTo>
                    <a:lnTo>
                      <a:pt x="1177" y="112"/>
                    </a:lnTo>
                    <a:lnTo>
                      <a:pt x="352" y="11"/>
                    </a:lnTo>
                    <a:cubicBezTo>
                      <a:pt x="328" y="4"/>
                      <a:pt x="304" y="1"/>
                      <a:pt x="282" y="1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7" name="Google Shape;4457;p25"/>
              <p:cNvSpPr/>
              <p:nvPr/>
            </p:nvSpPr>
            <p:spPr>
              <a:xfrm>
                <a:off x="623000" y="2821475"/>
                <a:ext cx="78125" cy="43650"/>
              </a:xfrm>
              <a:custGeom>
                <a:rect b="b" l="l" r="r" t="t"/>
                <a:pathLst>
                  <a:path extrusionOk="0" h="1746" w="3125">
                    <a:moveTo>
                      <a:pt x="1533" y="449"/>
                    </a:moveTo>
                    <a:cubicBezTo>
                      <a:pt x="1555" y="449"/>
                      <a:pt x="1578" y="449"/>
                      <a:pt x="1600" y="450"/>
                    </a:cubicBezTo>
                    <a:lnTo>
                      <a:pt x="1600" y="450"/>
                    </a:lnTo>
                    <a:cubicBezTo>
                      <a:pt x="1607" y="453"/>
                      <a:pt x="1614" y="455"/>
                      <a:pt x="1622" y="457"/>
                    </a:cubicBezTo>
                    <a:cubicBezTo>
                      <a:pt x="2077" y="518"/>
                      <a:pt x="2511" y="810"/>
                      <a:pt x="2595" y="1252"/>
                    </a:cubicBezTo>
                    <a:lnTo>
                      <a:pt x="2595" y="1252"/>
                    </a:lnTo>
                    <a:lnTo>
                      <a:pt x="580" y="992"/>
                    </a:lnTo>
                    <a:lnTo>
                      <a:pt x="549" y="989"/>
                    </a:lnTo>
                    <a:lnTo>
                      <a:pt x="549" y="989"/>
                    </a:lnTo>
                    <a:cubicBezTo>
                      <a:pt x="730" y="627"/>
                      <a:pt x="1131" y="449"/>
                      <a:pt x="1533" y="449"/>
                    </a:cubicBezTo>
                    <a:close/>
                    <a:moveTo>
                      <a:pt x="1521" y="0"/>
                    </a:moveTo>
                    <a:cubicBezTo>
                      <a:pt x="842" y="0"/>
                      <a:pt x="137" y="424"/>
                      <a:pt x="30" y="1122"/>
                    </a:cubicBezTo>
                    <a:cubicBezTo>
                      <a:pt x="1" y="1267"/>
                      <a:pt x="102" y="1397"/>
                      <a:pt x="247" y="1412"/>
                    </a:cubicBezTo>
                    <a:lnTo>
                      <a:pt x="2490" y="1701"/>
                    </a:lnTo>
                    <a:lnTo>
                      <a:pt x="2823" y="1744"/>
                    </a:lnTo>
                    <a:cubicBezTo>
                      <a:pt x="2829" y="1745"/>
                      <a:pt x="2835" y="1745"/>
                      <a:pt x="2840" y="1745"/>
                    </a:cubicBezTo>
                    <a:cubicBezTo>
                      <a:pt x="2961" y="1745"/>
                      <a:pt x="3040" y="1609"/>
                      <a:pt x="3054" y="1498"/>
                    </a:cubicBezTo>
                    <a:cubicBezTo>
                      <a:pt x="3125" y="765"/>
                      <a:pt x="2494" y="142"/>
                      <a:pt x="1792" y="30"/>
                    </a:cubicBezTo>
                    <a:lnTo>
                      <a:pt x="1792" y="30"/>
                    </a:lnTo>
                    <a:cubicBezTo>
                      <a:pt x="1765" y="15"/>
                      <a:pt x="1735" y="7"/>
                      <a:pt x="1701" y="7"/>
                    </a:cubicBezTo>
                    <a:cubicBezTo>
                      <a:pt x="1694" y="7"/>
                      <a:pt x="1687" y="7"/>
                      <a:pt x="1679" y="8"/>
                    </a:cubicBezTo>
                    <a:cubicBezTo>
                      <a:pt x="1627" y="3"/>
                      <a:pt x="1574" y="0"/>
                      <a:pt x="1521" y="0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8" name="Google Shape;4458;p25"/>
              <p:cNvSpPr/>
              <p:nvPr/>
            </p:nvSpPr>
            <p:spPr>
              <a:xfrm>
                <a:off x="661350" y="2764150"/>
                <a:ext cx="17750" cy="65125"/>
              </a:xfrm>
              <a:custGeom>
                <a:rect b="b" l="l" r="r" t="t"/>
                <a:pathLst>
                  <a:path extrusionOk="0" h="2605" w="710">
                    <a:moveTo>
                      <a:pt x="305" y="0"/>
                    </a:moveTo>
                    <a:lnTo>
                      <a:pt x="1" y="2518"/>
                    </a:lnTo>
                    <a:lnTo>
                      <a:pt x="391" y="2605"/>
                    </a:lnTo>
                    <a:lnTo>
                      <a:pt x="710" y="159"/>
                    </a:lnTo>
                    <a:lnTo>
                      <a:pt x="710" y="159"/>
                    </a:lnTo>
                    <a:lnTo>
                      <a:pt x="507" y="3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6485FF"/>
              </a:solidFill>
              <a:ln cap="flat" cmpd="sng" w="4700">
                <a:solidFill>
                  <a:srgbClr val="6485FF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9" name="Google Shape;4459;p25"/>
              <p:cNvSpPr/>
              <p:nvPr/>
            </p:nvSpPr>
            <p:spPr>
              <a:xfrm>
                <a:off x="669325" y="2720225"/>
                <a:ext cx="8325" cy="7825"/>
              </a:xfrm>
              <a:custGeom>
                <a:rect b="b" l="l" r="r" t="t"/>
                <a:pathLst>
                  <a:path extrusionOk="0" h="313" w="333">
                    <a:moveTo>
                      <a:pt x="148" y="0"/>
                    </a:moveTo>
                    <a:cubicBezTo>
                      <a:pt x="73" y="0"/>
                      <a:pt x="2" y="65"/>
                      <a:pt x="14" y="151"/>
                    </a:cubicBezTo>
                    <a:cubicBezTo>
                      <a:pt x="0" y="224"/>
                      <a:pt x="58" y="296"/>
                      <a:pt x="130" y="310"/>
                    </a:cubicBezTo>
                    <a:cubicBezTo>
                      <a:pt x="139" y="312"/>
                      <a:pt x="148" y="313"/>
                      <a:pt x="157" y="313"/>
                    </a:cubicBezTo>
                    <a:cubicBezTo>
                      <a:pt x="234" y="313"/>
                      <a:pt x="305" y="258"/>
                      <a:pt x="318" y="180"/>
                    </a:cubicBezTo>
                    <a:cubicBezTo>
                      <a:pt x="333" y="93"/>
                      <a:pt x="275" y="21"/>
                      <a:pt x="188" y="6"/>
                    </a:cubicBezTo>
                    <a:cubicBezTo>
                      <a:pt x="175" y="2"/>
                      <a:pt x="162" y="0"/>
                      <a:pt x="1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0" name="Google Shape;4460;p25"/>
              <p:cNvSpPr/>
              <p:nvPr/>
            </p:nvSpPr>
            <p:spPr>
              <a:xfrm>
                <a:off x="650875" y="2689500"/>
                <a:ext cx="12300" cy="10050"/>
              </a:xfrm>
              <a:custGeom>
                <a:rect b="b" l="l" r="r" t="t"/>
                <a:pathLst>
                  <a:path extrusionOk="0" h="402" w="492">
                    <a:moveTo>
                      <a:pt x="208" y="1"/>
                    </a:moveTo>
                    <a:cubicBezTo>
                      <a:pt x="104" y="1"/>
                      <a:pt x="10" y="51"/>
                      <a:pt x="29" y="165"/>
                    </a:cubicBezTo>
                    <a:cubicBezTo>
                      <a:pt x="0" y="280"/>
                      <a:pt x="87" y="382"/>
                      <a:pt x="203" y="396"/>
                    </a:cubicBezTo>
                    <a:cubicBezTo>
                      <a:pt x="218" y="400"/>
                      <a:pt x="233" y="402"/>
                      <a:pt x="248" y="402"/>
                    </a:cubicBezTo>
                    <a:cubicBezTo>
                      <a:pt x="347" y="402"/>
                      <a:pt x="434" y="323"/>
                      <a:pt x="434" y="223"/>
                    </a:cubicBezTo>
                    <a:cubicBezTo>
                      <a:pt x="491" y="84"/>
                      <a:pt x="342" y="1"/>
                      <a:pt x="2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1" name="Google Shape;4461;p25"/>
              <p:cNvSpPr/>
              <p:nvPr/>
            </p:nvSpPr>
            <p:spPr>
              <a:xfrm>
                <a:off x="685950" y="2704050"/>
                <a:ext cx="10875" cy="10450"/>
              </a:xfrm>
              <a:custGeom>
                <a:rect b="b" l="l" r="r" t="t"/>
                <a:pathLst>
                  <a:path extrusionOk="0" h="418" w="435">
                    <a:moveTo>
                      <a:pt x="203" y="0"/>
                    </a:moveTo>
                    <a:cubicBezTo>
                      <a:pt x="100" y="0"/>
                      <a:pt x="14" y="70"/>
                      <a:pt x="1" y="176"/>
                    </a:cubicBezTo>
                    <a:cubicBezTo>
                      <a:pt x="1" y="306"/>
                      <a:pt x="73" y="407"/>
                      <a:pt x="174" y="407"/>
                    </a:cubicBezTo>
                    <a:cubicBezTo>
                      <a:pt x="193" y="415"/>
                      <a:pt x="212" y="418"/>
                      <a:pt x="231" y="418"/>
                    </a:cubicBezTo>
                    <a:cubicBezTo>
                      <a:pt x="328" y="418"/>
                      <a:pt x="418" y="331"/>
                      <a:pt x="406" y="234"/>
                    </a:cubicBezTo>
                    <a:cubicBezTo>
                      <a:pt x="435" y="118"/>
                      <a:pt x="348" y="2"/>
                      <a:pt x="232" y="2"/>
                    </a:cubicBezTo>
                    <a:cubicBezTo>
                      <a:pt x="222" y="1"/>
                      <a:pt x="213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2" name="Google Shape;4462;p25"/>
              <p:cNvSpPr/>
              <p:nvPr/>
            </p:nvSpPr>
            <p:spPr>
              <a:xfrm>
                <a:off x="675475" y="2741350"/>
                <a:ext cx="7975" cy="8000"/>
              </a:xfrm>
              <a:custGeom>
                <a:rect b="b" l="l" r="r" t="t"/>
                <a:pathLst>
                  <a:path extrusionOk="0" h="320" w="319">
                    <a:moveTo>
                      <a:pt x="174" y="1"/>
                    </a:moveTo>
                    <a:cubicBezTo>
                      <a:pt x="87" y="1"/>
                      <a:pt x="29" y="73"/>
                      <a:pt x="14" y="145"/>
                    </a:cubicBezTo>
                    <a:cubicBezTo>
                      <a:pt x="0" y="218"/>
                      <a:pt x="72" y="290"/>
                      <a:pt x="145" y="319"/>
                    </a:cubicBezTo>
                    <a:cubicBezTo>
                      <a:pt x="232" y="319"/>
                      <a:pt x="304" y="261"/>
                      <a:pt x="318" y="189"/>
                    </a:cubicBezTo>
                    <a:cubicBezTo>
                      <a:pt x="318" y="102"/>
                      <a:pt x="260" y="15"/>
                      <a:pt x="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3" name="Google Shape;4463;p25"/>
              <p:cNvSpPr/>
              <p:nvPr/>
            </p:nvSpPr>
            <p:spPr>
              <a:xfrm>
                <a:off x="707300" y="2692150"/>
                <a:ext cx="15950" cy="14175"/>
              </a:xfrm>
              <a:custGeom>
                <a:rect b="b" l="l" r="r" t="t"/>
                <a:pathLst>
                  <a:path extrusionOk="0" h="567" w="638">
                    <a:moveTo>
                      <a:pt x="377" y="1"/>
                    </a:moveTo>
                    <a:cubicBezTo>
                      <a:pt x="58" y="30"/>
                      <a:pt x="0" y="464"/>
                      <a:pt x="304" y="565"/>
                    </a:cubicBezTo>
                    <a:cubicBezTo>
                      <a:pt x="313" y="566"/>
                      <a:pt x="323" y="567"/>
                      <a:pt x="332" y="567"/>
                    </a:cubicBezTo>
                    <a:cubicBezTo>
                      <a:pt x="467" y="567"/>
                      <a:pt x="595" y="469"/>
                      <a:pt x="623" y="334"/>
                    </a:cubicBezTo>
                    <a:cubicBezTo>
                      <a:pt x="637" y="160"/>
                      <a:pt x="536" y="15"/>
                      <a:pt x="3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4" name="Google Shape;4464;p25"/>
              <p:cNvSpPr/>
              <p:nvPr/>
            </p:nvSpPr>
            <p:spPr>
              <a:xfrm>
                <a:off x="695450" y="2724850"/>
                <a:ext cx="5000" cy="4675"/>
              </a:xfrm>
              <a:custGeom>
                <a:rect b="b" l="l" r="r" t="t"/>
                <a:pathLst>
                  <a:path extrusionOk="0" h="187" w="200">
                    <a:moveTo>
                      <a:pt x="88" y="0"/>
                    </a:moveTo>
                    <a:cubicBezTo>
                      <a:pt x="42" y="0"/>
                      <a:pt x="0" y="37"/>
                      <a:pt x="11" y="82"/>
                    </a:cubicBezTo>
                    <a:cubicBezTo>
                      <a:pt x="11" y="125"/>
                      <a:pt x="40" y="169"/>
                      <a:pt x="84" y="183"/>
                    </a:cubicBezTo>
                    <a:cubicBezTo>
                      <a:pt x="91" y="185"/>
                      <a:pt x="99" y="186"/>
                      <a:pt x="105" y="186"/>
                    </a:cubicBezTo>
                    <a:cubicBezTo>
                      <a:pt x="149" y="186"/>
                      <a:pt x="174" y="148"/>
                      <a:pt x="199" y="111"/>
                    </a:cubicBezTo>
                    <a:cubicBezTo>
                      <a:pt x="199" y="67"/>
                      <a:pt x="156" y="10"/>
                      <a:pt x="127" y="10"/>
                    </a:cubicBezTo>
                    <a:cubicBezTo>
                      <a:pt x="114" y="3"/>
                      <a:pt x="101" y="0"/>
                      <a:pt x="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5" name="Google Shape;4465;p25"/>
              <p:cNvSpPr/>
              <p:nvPr/>
            </p:nvSpPr>
            <p:spPr>
              <a:xfrm>
                <a:off x="675100" y="2689625"/>
                <a:ext cx="4725" cy="4375"/>
              </a:xfrm>
              <a:custGeom>
                <a:rect b="b" l="l" r="r" t="t"/>
                <a:pathLst>
                  <a:path extrusionOk="0" h="175" w="189">
                    <a:moveTo>
                      <a:pt x="102" y="1"/>
                    </a:moveTo>
                    <a:cubicBezTo>
                      <a:pt x="58" y="1"/>
                      <a:pt x="29" y="15"/>
                      <a:pt x="15" y="73"/>
                    </a:cubicBezTo>
                    <a:cubicBezTo>
                      <a:pt x="1" y="116"/>
                      <a:pt x="29" y="160"/>
                      <a:pt x="87" y="174"/>
                    </a:cubicBezTo>
                    <a:cubicBezTo>
                      <a:pt x="131" y="174"/>
                      <a:pt x="174" y="131"/>
                      <a:pt x="174" y="87"/>
                    </a:cubicBezTo>
                    <a:cubicBezTo>
                      <a:pt x="189" y="44"/>
                      <a:pt x="145" y="1"/>
                      <a:pt x="1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6" name="Google Shape;4466;p25"/>
              <p:cNvSpPr/>
              <p:nvPr/>
            </p:nvSpPr>
            <p:spPr>
              <a:xfrm>
                <a:off x="720325" y="2515425"/>
                <a:ext cx="243475" cy="415500"/>
              </a:xfrm>
              <a:custGeom>
                <a:rect b="b" l="l" r="r" t="t"/>
                <a:pathLst>
                  <a:path extrusionOk="0" h="16620" w="9739">
                    <a:moveTo>
                      <a:pt x="5375" y="0"/>
                    </a:moveTo>
                    <a:cubicBezTo>
                      <a:pt x="4761" y="0"/>
                      <a:pt x="4141" y="96"/>
                      <a:pt x="3574" y="269"/>
                    </a:cubicBezTo>
                    <a:cubicBezTo>
                      <a:pt x="1635" y="862"/>
                      <a:pt x="0" y="3163"/>
                      <a:pt x="897" y="6621"/>
                    </a:cubicBezTo>
                    <a:cubicBezTo>
                      <a:pt x="1809" y="10080"/>
                      <a:pt x="3777" y="12843"/>
                      <a:pt x="3777" y="12843"/>
                    </a:cubicBezTo>
                    <a:cubicBezTo>
                      <a:pt x="3777" y="12843"/>
                      <a:pt x="6918" y="16620"/>
                      <a:pt x="7748" y="16620"/>
                    </a:cubicBezTo>
                    <a:cubicBezTo>
                      <a:pt x="7838" y="16620"/>
                      <a:pt x="7901" y="16575"/>
                      <a:pt x="7930" y="16475"/>
                    </a:cubicBezTo>
                    <a:cubicBezTo>
                      <a:pt x="8219" y="15462"/>
                      <a:pt x="7684" y="12988"/>
                      <a:pt x="6266" y="10904"/>
                    </a:cubicBezTo>
                    <a:cubicBezTo>
                      <a:pt x="4862" y="8821"/>
                      <a:pt x="3299" y="6303"/>
                      <a:pt x="3430" y="4769"/>
                    </a:cubicBezTo>
                    <a:cubicBezTo>
                      <a:pt x="3495" y="4002"/>
                      <a:pt x="3951" y="3637"/>
                      <a:pt x="4432" y="3637"/>
                    </a:cubicBezTo>
                    <a:cubicBezTo>
                      <a:pt x="4913" y="3637"/>
                      <a:pt x="5419" y="4002"/>
                      <a:pt x="5586" y="4697"/>
                    </a:cubicBezTo>
                    <a:cubicBezTo>
                      <a:pt x="5803" y="5654"/>
                      <a:pt x="6760" y="6073"/>
                      <a:pt x="7539" y="6073"/>
                    </a:cubicBezTo>
                    <a:cubicBezTo>
                      <a:pt x="7903" y="6073"/>
                      <a:pt x="8228" y="5981"/>
                      <a:pt x="8422" y="5811"/>
                    </a:cubicBezTo>
                    <a:cubicBezTo>
                      <a:pt x="9029" y="5261"/>
                      <a:pt x="9738" y="3872"/>
                      <a:pt x="8914" y="1933"/>
                    </a:cubicBezTo>
                    <a:cubicBezTo>
                      <a:pt x="8320" y="561"/>
                      <a:pt x="6863" y="0"/>
                      <a:pt x="5375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7" name="Google Shape;4467;p25"/>
              <p:cNvSpPr/>
              <p:nvPr/>
            </p:nvSpPr>
            <p:spPr>
              <a:xfrm>
                <a:off x="886350" y="2594050"/>
                <a:ext cx="21025" cy="19725"/>
              </a:xfrm>
              <a:custGeom>
                <a:rect b="b" l="l" r="r" t="t"/>
                <a:pathLst>
                  <a:path extrusionOk="0" h="789" w="841">
                    <a:moveTo>
                      <a:pt x="427" y="0"/>
                    </a:moveTo>
                    <a:cubicBezTo>
                      <a:pt x="230" y="0"/>
                      <a:pt x="57" y="151"/>
                      <a:pt x="30" y="351"/>
                    </a:cubicBezTo>
                    <a:cubicBezTo>
                      <a:pt x="1" y="553"/>
                      <a:pt x="160" y="756"/>
                      <a:pt x="377" y="785"/>
                    </a:cubicBezTo>
                    <a:cubicBezTo>
                      <a:pt x="394" y="787"/>
                      <a:pt x="411" y="788"/>
                      <a:pt x="428" y="788"/>
                    </a:cubicBezTo>
                    <a:cubicBezTo>
                      <a:pt x="625" y="788"/>
                      <a:pt x="799" y="637"/>
                      <a:pt x="826" y="438"/>
                    </a:cubicBezTo>
                    <a:cubicBezTo>
                      <a:pt x="840" y="221"/>
                      <a:pt x="695" y="32"/>
                      <a:pt x="478" y="4"/>
                    </a:cubicBezTo>
                    <a:cubicBezTo>
                      <a:pt x="461" y="1"/>
                      <a:pt x="444" y="0"/>
                      <a:pt x="42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8" name="Google Shape;4468;p25"/>
              <p:cNvSpPr/>
              <p:nvPr/>
            </p:nvSpPr>
            <p:spPr>
              <a:xfrm>
                <a:off x="907700" y="2667175"/>
                <a:ext cx="78900" cy="116200"/>
              </a:xfrm>
              <a:custGeom>
                <a:rect b="b" l="l" r="r" t="t"/>
                <a:pathLst>
                  <a:path extrusionOk="0" h="4648" w="3156">
                    <a:moveTo>
                      <a:pt x="1730" y="1"/>
                    </a:moveTo>
                    <a:cubicBezTo>
                      <a:pt x="1324" y="1"/>
                      <a:pt x="357" y="611"/>
                      <a:pt x="579" y="1043"/>
                    </a:cubicBezTo>
                    <a:cubicBezTo>
                      <a:pt x="811" y="1463"/>
                      <a:pt x="898" y="1955"/>
                      <a:pt x="840" y="2447"/>
                    </a:cubicBezTo>
                    <a:cubicBezTo>
                      <a:pt x="768" y="2736"/>
                      <a:pt x="1" y="4241"/>
                      <a:pt x="912" y="4617"/>
                    </a:cubicBezTo>
                    <a:cubicBezTo>
                      <a:pt x="954" y="4637"/>
                      <a:pt x="1006" y="4647"/>
                      <a:pt x="1065" y="4647"/>
                    </a:cubicBezTo>
                    <a:cubicBezTo>
                      <a:pt x="1564" y="4647"/>
                      <a:pt x="2607" y="3959"/>
                      <a:pt x="2866" y="2809"/>
                    </a:cubicBezTo>
                    <a:cubicBezTo>
                      <a:pt x="3155" y="1521"/>
                      <a:pt x="1882" y="59"/>
                      <a:pt x="1882" y="59"/>
                    </a:cubicBezTo>
                    <a:cubicBezTo>
                      <a:pt x="1854" y="19"/>
                      <a:pt x="1801" y="1"/>
                      <a:pt x="1730" y="1"/>
                    </a:cubicBezTo>
                    <a:close/>
                  </a:path>
                </a:pathLst>
              </a:custGeom>
              <a:solidFill>
                <a:srgbClr val="331F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9" name="Google Shape;4469;p25"/>
              <p:cNvSpPr/>
              <p:nvPr/>
            </p:nvSpPr>
            <p:spPr>
              <a:xfrm>
                <a:off x="885625" y="2636700"/>
                <a:ext cx="82875" cy="65950"/>
              </a:xfrm>
              <a:custGeom>
                <a:rect b="b" l="l" r="r" t="t"/>
                <a:pathLst>
                  <a:path extrusionOk="0" h="2638" w="3315">
                    <a:moveTo>
                      <a:pt x="1454" y="1"/>
                    </a:moveTo>
                    <a:cubicBezTo>
                      <a:pt x="1160" y="1"/>
                      <a:pt x="866" y="147"/>
                      <a:pt x="623" y="540"/>
                    </a:cubicBezTo>
                    <a:cubicBezTo>
                      <a:pt x="1" y="1510"/>
                      <a:pt x="1101" y="2306"/>
                      <a:pt x="1101" y="2306"/>
                    </a:cubicBezTo>
                    <a:cubicBezTo>
                      <a:pt x="1289" y="2546"/>
                      <a:pt x="1539" y="2637"/>
                      <a:pt x="1801" y="2637"/>
                    </a:cubicBezTo>
                    <a:cubicBezTo>
                      <a:pt x="2405" y="2637"/>
                      <a:pt x="3069" y="2153"/>
                      <a:pt x="3170" y="1900"/>
                    </a:cubicBezTo>
                    <a:cubicBezTo>
                      <a:pt x="3315" y="1539"/>
                      <a:pt x="3054" y="1177"/>
                      <a:pt x="2606" y="642"/>
                    </a:cubicBezTo>
                    <a:cubicBezTo>
                      <a:pt x="2336" y="329"/>
                      <a:pt x="1895" y="1"/>
                      <a:pt x="145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0" name="Google Shape;4470;p25"/>
              <p:cNvSpPr/>
              <p:nvPr/>
            </p:nvSpPr>
            <p:spPr>
              <a:xfrm>
                <a:off x="496025" y="2795625"/>
                <a:ext cx="428700" cy="210525"/>
              </a:xfrm>
              <a:custGeom>
                <a:rect b="b" l="l" r="r" t="t"/>
                <a:pathLst>
                  <a:path extrusionOk="0" h="8421" w="17148">
                    <a:moveTo>
                      <a:pt x="3803" y="1"/>
                    </a:moveTo>
                    <a:cubicBezTo>
                      <a:pt x="2018" y="1"/>
                      <a:pt x="460" y="1325"/>
                      <a:pt x="232" y="3155"/>
                    </a:cubicBezTo>
                    <a:cubicBezTo>
                      <a:pt x="1" y="5122"/>
                      <a:pt x="1390" y="6917"/>
                      <a:pt x="3358" y="7192"/>
                    </a:cubicBezTo>
                    <a:lnTo>
                      <a:pt x="12865" y="8393"/>
                    </a:lnTo>
                    <a:cubicBezTo>
                      <a:pt x="13018" y="8412"/>
                      <a:pt x="13169" y="8421"/>
                      <a:pt x="13320" y="8421"/>
                    </a:cubicBezTo>
                    <a:cubicBezTo>
                      <a:pt x="15117" y="8421"/>
                      <a:pt x="16675" y="7097"/>
                      <a:pt x="16902" y="5267"/>
                    </a:cubicBezTo>
                    <a:cubicBezTo>
                      <a:pt x="17148" y="3285"/>
                      <a:pt x="15759" y="1491"/>
                      <a:pt x="13776" y="1230"/>
                    </a:cubicBezTo>
                    <a:lnTo>
                      <a:pt x="4255" y="29"/>
                    </a:lnTo>
                    <a:cubicBezTo>
                      <a:pt x="4103" y="10"/>
                      <a:pt x="3953" y="1"/>
                      <a:pt x="3803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1" name="Google Shape;4471;p25"/>
              <p:cNvSpPr/>
              <p:nvPr/>
            </p:nvSpPr>
            <p:spPr>
              <a:xfrm>
                <a:off x="540175" y="3151100"/>
                <a:ext cx="85400" cy="102225"/>
              </a:xfrm>
              <a:custGeom>
                <a:rect b="b" l="l" r="r" t="t"/>
                <a:pathLst>
                  <a:path extrusionOk="0" h="4089" w="3416">
                    <a:moveTo>
                      <a:pt x="2352" y="323"/>
                    </a:moveTo>
                    <a:cubicBezTo>
                      <a:pt x="2355" y="323"/>
                      <a:pt x="2357" y="323"/>
                      <a:pt x="2359" y="323"/>
                    </a:cubicBezTo>
                    <a:cubicBezTo>
                      <a:pt x="2475" y="352"/>
                      <a:pt x="2518" y="280"/>
                      <a:pt x="2460" y="584"/>
                    </a:cubicBezTo>
                    <a:cubicBezTo>
                      <a:pt x="2404" y="880"/>
                      <a:pt x="1990" y="1656"/>
                      <a:pt x="1608" y="1656"/>
                    </a:cubicBezTo>
                    <a:cubicBezTo>
                      <a:pt x="1598" y="1656"/>
                      <a:pt x="1588" y="1656"/>
                      <a:pt x="1578" y="1655"/>
                    </a:cubicBezTo>
                    <a:cubicBezTo>
                      <a:pt x="1447" y="1626"/>
                      <a:pt x="1418" y="1539"/>
                      <a:pt x="1360" y="1539"/>
                    </a:cubicBezTo>
                    <a:lnTo>
                      <a:pt x="1317" y="1539"/>
                    </a:lnTo>
                    <a:lnTo>
                      <a:pt x="1317" y="1524"/>
                    </a:lnTo>
                    <a:cubicBezTo>
                      <a:pt x="1360" y="1322"/>
                      <a:pt x="1418" y="1134"/>
                      <a:pt x="1505" y="945"/>
                    </a:cubicBezTo>
                    <a:cubicBezTo>
                      <a:pt x="1633" y="760"/>
                      <a:pt x="2210" y="323"/>
                      <a:pt x="2352" y="323"/>
                    </a:cubicBezTo>
                    <a:close/>
                    <a:moveTo>
                      <a:pt x="926" y="1727"/>
                    </a:moveTo>
                    <a:lnTo>
                      <a:pt x="926" y="1727"/>
                    </a:lnTo>
                    <a:cubicBezTo>
                      <a:pt x="811" y="2262"/>
                      <a:pt x="666" y="2798"/>
                      <a:pt x="507" y="3333"/>
                    </a:cubicBezTo>
                    <a:cubicBezTo>
                      <a:pt x="492" y="3390"/>
                      <a:pt x="310" y="3840"/>
                      <a:pt x="263" y="3840"/>
                    </a:cubicBezTo>
                    <a:cubicBezTo>
                      <a:pt x="262" y="3840"/>
                      <a:pt x="261" y="3840"/>
                      <a:pt x="261" y="3839"/>
                    </a:cubicBezTo>
                    <a:cubicBezTo>
                      <a:pt x="203" y="3825"/>
                      <a:pt x="232" y="3651"/>
                      <a:pt x="232" y="3608"/>
                    </a:cubicBezTo>
                    <a:cubicBezTo>
                      <a:pt x="377" y="2942"/>
                      <a:pt x="608" y="2306"/>
                      <a:pt x="926" y="1727"/>
                    </a:cubicBezTo>
                    <a:close/>
                    <a:moveTo>
                      <a:pt x="1354" y="0"/>
                    </a:moveTo>
                    <a:cubicBezTo>
                      <a:pt x="1214" y="0"/>
                      <a:pt x="1199" y="245"/>
                      <a:pt x="1172" y="352"/>
                    </a:cubicBezTo>
                    <a:cubicBezTo>
                      <a:pt x="1114" y="656"/>
                      <a:pt x="1028" y="945"/>
                      <a:pt x="926" y="1249"/>
                    </a:cubicBezTo>
                    <a:cubicBezTo>
                      <a:pt x="594" y="1900"/>
                      <a:pt x="145" y="2841"/>
                      <a:pt x="44" y="3550"/>
                    </a:cubicBezTo>
                    <a:cubicBezTo>
                      <a:pt x="0" y="3709"/>
                      <a:pt x="58" y="4071"/>
                      <a:pt x="217" y="4085"/>
                    </a:cubicBezTo>
                    <a:cubicBezTo>
                      <a:pt x="229" y="4088"/>
                      <a:pt x="241" y="4089"/>
                      <a:pt x="253" y="4089"/>
                    </a:cubicBezTo>
                    <a:cubicBezTo>
                      <a:pt x="398" y="4089"/>
                      <a:pt x="527" y="3932"/>
                      <a:pt x="594" y="3825"/>
                    </a:cubicBezTo>
                    <a:cubicBezTo>
                      <a:pt x="868" y="3362"/>
                      <a:pt x="1100" y="2392"/>
                      <a:pt x="1245" y="1799"/>
                    </a:cubicBezTo>
                    <a:lnTo>
                      <a:pt x="1288" y="1669"/>
                    </a:lnTo>
                    <a:cubicBezTo>
                      <a:pt x="1389" y="1900"/>
                      <a:pt x="1766" y="2016"/>
                      <a:pt x="1997" y="2031"/>
                    </a:cubicBezTo>
                    <a:cubicBezTo>
                      <a:pt x="2065" y="2042"/>
                      <a:pt x="2133" y="2047"/>
                      <a:pt x="2198" y="2047"/>
                    </a:cubicBezTo>
                    <a:cubicBezTo>
                      <a:pt x="2660" y="2047"/>
                      <a:pt x="3051" y="1789"/>
                      <a:pt x="3343" y="1409"/>
                    </a:cubicBezTo>
                    <a:cubicBezTo>
                      <a:pt x="3386" y="1380"/>
                      <a:pt x="3415" y="1336"/>
                      <a:pt x="3415" y="1293"/>
                    </a:cubicBezTo>
                    <a:cubicBezTo>
                      <a:pt x="3415" y="1235"/>
                      <a:pt x="3401" y="1220"/>
                      <a:pt x="3343" y="1191"/>
                    </a:cubicBezTo>
                    <a:cubicBezTo>
                      <a:pt x="3340" y="1190"/>
                      <a:pt x="3336" y="1190"/>
                      <a:pt x="3333" y="1190"/>
                    </a:cubicBezTo>
                    <a:cubicBezTo>
                      <a:pt x="3293" y="1190"/>
                      <a:pt x="3254" y="1267"/>
                      <a:pt x="3227" y="1307"/>
                    </a:cubicBezTo>
                    <a:cubicBezTo>
                      <a:pt x="2992" y="1595"/>
                      <a:pt x="2604" y="1882"/>
                      <a:pt x="2200" y="1882"/>
                    </a:cubicBezTo>
                    <a:cubicBezTo>
                      <a:pt x="2157" y="1882"/>
                      <a:pt x="2113" y="1879"/>
                      <a:pt x="2069" y="1872"/>
                    </a:cubicBezTo>
                    <a:lnTo>
                      <a:pt x="1925" y="1828"/>
                    </a:lnTo>
                    <a:cubicBezTo>
                      <a:pt x="2012" y="1828"/>
                      <a:pt x="2098" y="1799"/>
                      <a:pt x="2171" y="1741"/>
                    </a:cubicBezTo>
                    <a:cubicBezTo>
                      <a:pt x="2475" y="1466"/>
                      <a:pt x="2677" y="1090"/>
                      <a:pt x="2750" y="685"/>
                    </a:cubicBezTo>
                    <a:cubicBezTo>
                      <a:pt x="2793" y="439"/>
                      <a:pt x="2750" y="164"/>
                      <a:pt x="2446" y="106"/>
                    </a:cubicBezTo>
                    <a:cubicBezTo>
                      <a:pt x="2430" y="104"/>
                      <a:pt x="2414" y="103"/>
                      <a:pt x="2397" y="103"/>
                    </a:cubicBezTo>
                    <a:cubicBezTo>
                      <a:pt x="2097" y="103"/>
                      <a:pt x="1697" y="464"/>
                      <a:pt x="1505" y="656"/>
                    </a:cubicBezTo>
                    <a:cubicBezTo>
                      <a:pt x="1534" y="540"/>
                      <a:pt x="1563" y="439"/>
                      <a:pt x="1592" y="323"/>
                    </a:cubicBezTo>
                    <a:cubicBezTo>
                      <a:pt x="1606" y="179"/>
                      <a:pt x="1520" y="48"/>
                      <a:pt x="1389" y="5"/>
                    </a:cubicBezTo>
                    <a:cubicBezTo>
                      <a:pt x="1377" y="2"/>
                      <a:pt x="1365" y="0"/>
                      <a:pt x="1354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2" name="Google Shape;4472;p25"/>
              <p:cNvSpPr/>
              <p:nvPr/>
            </p:nvSpPr>
            <p:spPr>
              <a:xfrm>
                <a:off x="616125" y="3160500"/>
                <a:ext cx="59375" cy="50925"/>
              </a:xfrm>
              <a:custGeom>
                <a:rect b="b" l="l" r="r" t="t"/>
                <a:pathLst>
                  <a:path extrusionOk="0" h="2037" w="2375">
                    <a:moveTo>
                      <a:pt x="1274" y="1"/>
                    </a:moveTo>
                    <a:cubicBezTo>
                      <a:pt x="728" y="1"/>
                      <a:pt x="127" y="750"/>
                      <a:pt x="44" y="1235"/>
                    </a:cubicBezTo>
                    <a:cubicBezTo>
                      <a:pt x="15" y="1423"/>
                      <a:pt x="1" y="1713"/>
                      <a:pt x="261" y="1756"/>
                    </a:cubicBezTo>
                    <a:cubicBezTo>
                      <a:pt x="278" y="1760"/>
                      <a:pt x="295" y="1762"/>
                      <a:pt x="313" y="1762"/>
                    </a:cubicBezTo>
                    <a:cubicBezTo>
                      <a:pt x="556" y="1762"/>
                      <a:pt x="879" y="1410"/>
                      <a:pt x="1014" y="1235"/>
                    </a:cubicBezTo>
                    <a:lnTo>
                      <a:pt x="1014" y="1235"/>
                    </a:lnTo>
                    <a:cubicBezTo>
                      <a:pt x="999" y="1467"/>
                      <a:pt x="942" y="1973"/>
                      <a:pt x="1274" y="2031"/>
                    </a:cubicBezTo>
                    <a:cubicBezTo>
                      <a:pt x="1297" y="2035"/>
                      <a:pt x="1319" y="2037"/>
                      <a:pt x="1343" y="2037"/>
                    </a:cubicBezTo>
                    <a:cubicBezTo>
                      <a:pt x="1650" y="2037"/>
                      <a:pt x="2027" y="1697"/>
                      <a:pt x="2229" y="1496"/>
                    </a:cubicBezTo>
                    <a:cubicBezTo>
                      <a:pt x="2287" y="1438"/>
                      <a:pt x="2331" y="1380"/>
                      <a:pt x="2374" y="1307"/>
                    </a:cubicBezTo>
                    <a:cubicBezTo>
                      <a:pt x="2374" y="1250"/>
                      <a:pt x="2345" y="1221"/>
                      <a:pt x="2302" y="1206"/>
                    </a:cubicBezTo>
                    <a:cubicBezTo>
                      <a:pt x="2276" y="1193"/>
                      <a:pt x="2276" y="1178"/>
                      <a:pt x="2270" y="1178"/>
                    </a:cubicBezTo>
                    <a:cubicBezTo>
                      <a:pt x="2263" y="1178"/>
                      <a:pt x="2246" y="1203"/>
                      <a:pt x="2157" y="1293"/>
                    </a:cubicBezTo>
                    <a:cubicBezTo>
                      <a:pt x="1989" y="1447"/>
                      <a:pt x="1511" y="1830"/>
                      <a:pt x="1348" y="1830"/>
                    </a:cubicBezTo>
                    <a:cubicBezTo>
                      <a:pt x="1343" y="1830"/>
                      <a:pt x="1337" y="1829"/>
                      <a:pt x="1332" y="1828"/>
                    </a:cubicBezTo>
                    <a:cubicBezTo>
                      <a:pt x="1187" y="1814"/>
                      <a:pt x="1245" y="1438"/>
                      <a:pt x="1245" y="1351"/>
                    </a:cubicBezTo>
                    <a:cubicBezTo>
                      <a:pt x="1289" y="1163"/>
                      <a:pt x="1347" y="989"/>
                      <a:pt x="1419" y="815"/>
                    </a:cubicBezTo>
                    <a:cubicBezTo>
                      <a:pt x="1448" y="743"/>
                      <a:pt x="1535" y="642"/>
                      <a:pt x="1535" y="569"/>
                    </a:cubicBezTo>
                    <a:cubicBezTo>
                      <a:pt x="1535" y="497"/>
                      <a:pt x="1549" y="454"/>
                      <a:pt x="1448" y="454"/>
                    </a:cubicBezTo>
                    <a:cubicBezTo>
                      <a:pt x="1414" y="454"/>
                      <a:pt x="1393" y="449"/>
                      <a:pt x="1376" y="449"/>
                    </a:cubicBezTo>
                    <a:cubicBezTo>
                      <a:pt x="1342" y="449"/>
                      <a:pt x="1323" y="468"/>
                      <a:pt x="1245" y="584"/>
                    </a:cubicBezTo>
                    <a:cubicBezTo>
                      <a:pt x="1145" y="770"/>
                      <a:pt x="448" y="1525"/>
                      <a:pt x="379" y="1525"/>
                    </a:cubicBezTo>
                    <a:cubicBezTo>
                      <a:pt x="378" y="1525"/>
                      <a:pt x="378" y="1525"/>
                      <a:pt x="377" y="1524"/>
                    </a:cubicBezTo>
                    <a:cubicBezTo>
                      <a:pt x="334" y="1510"/>
                      <a:pt x="348" y="1438"/>
                      <a:pt x="348" y="1394"/>
                    </a:cubicBezTo>
                    <a:cubicBezTo>
                      <a:pt x="406" y="1047"/>
                      <a:pt x="594" y="729"/>
                      <a:pt x="884" y="512"/>
                    </a:cubicBezTo>
                    <a:cubicBezTo>
                      <a:pt x="1057" y="410"/>
                      <a:pt x="1231" y="309"/>
                      <a:pt x="1419" y="237"/>
                    </a:cubicBezTo>
                    <a:cubicBezTo>
                      <a:pt x="1448" y="222"/>
                      <a:pt x="1462" y="222"/>
                      <a:pt x="1462" y="193"/>
                    </a:cubicBezTo>
                    <a:cubicBezTo>
                      <a:pt x="1477" y="106"/>
                      <a:pt x="1419" y="34"/>
                      <a:pt x="1347" y="5"/>
                    </a:cubicBezTo>
                    <a:cubicBezTo>
                      <a:pt x="1322" y="2"/>
                      <a:pt x="1298" y="1"/>
                      <a:pt x="1274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3" name="Google Shape;4473;p25"/>
              <p:cNvSpPr/>
              <p:nvPr/>
            </p:nvSpPr>
            <p:spPr>
              <a:xfrm>
                <a:off x="664250" y="3154075"/>
                <a:ext cx="56825" cy="66000"/>
              </a:xfrm>
              <a:custGeom>
                <a:rect b="b" l="l" r="r" t="t"/>
                <a:pathLst>
                  <a:path extrusionOk="0" h="2640" w="2273">
                    <a:moveTo>
                      <a:pt x="878" y="0"/>
                    </a:moveTo>
                    <a:cubicBezTo>
                      <a:pt x="711" y="0"/>
                      <a:pt x="550" y="354"/>
                      <a:pt x="536" y="494"/>
                    </a:cubicBezTo>
                    <a:cubicBezTo>
                      <a:pt x="521" y="638"/>
                      <a:pt x="536" y="783"/>
                      <a:pt x="608" y="913"/>
                    </a:cubicBezTo>
                    <a:cubicBezTo>
                      <a:pt x="492" y="1217"/>
                      <a:pt x="304" y="1507"/>
                      <a:pt x="73" y="1724"/>
                    </a:cubicBezTo>
                    <a:cubicBezTo>
                      <a:pt x="29" y="1753"/>
                      <a:pt x="0" y="1781"/>
                      <a:pt x="0" y="1810"/>
                    </a:cubicBezTo>
                    <a:cubicBezTo>
                      <a:pt x="0" y="1854"/>
                      <a:pt x="15" y="1883"/>
                      <a:pt x="44" y="1883"/>
                    </a:cubicBezTo>
                    <a:cubicBezTo>
                      <a:pt x="58" y="1886"/>
                      <a:pt x="73" y="1888"/>
                      <a:pt x="87" y="1888"/>
                    </a:cubicBezTo>
                    <a:cubicBezTo>
                      <a:pt x="129" y="1888"/>
                      <a:pt x="167" y="1872"/>
                      <a:pt x="189" y="1839"/>
                    </a:cubicBezTo>
                    <a:cubicBezTo>
                      <a:pt x="435" y="1608"/>
                      <a:pt x="637" y="1347"/>
                      <a:pt x="796" y="1058"/>
                    </a:cubicBezTo>
                    <a:cubicBezTo>
                      <a:pt x="927" y="1116"/>
                      <a:pt x="1028" y="1246"/>
                      <a:pt x="1028" y="1405"/>
                    </a:cubicBezTo>
                    <a:cubicBezTo>
                      <a:pt x="984" y="1579"/>
                      <a:pt x="941" y="1753"/>
                      <a:pt x="912" y="1926"/>
                    </a:cubicBezTo>
                    <a:cubicBezTo>
                      <a:pt x="883" y="2143"/>
                      <a:pt x="840" y="2577"/>
                      <a:pt x="1158" y="2635"/>
                    </a:cubicBezTo>
                    <a:cubicBezTo>
                      <a:pt x="1175" y="2638"/>
                      <a:pt x="1192" y="2640"/>
                      <a:pt x="1210" y="2640"/>
                    </a:cubicBezTo>
                    <a:cubicBezTo>
                      <a:pt x="1523" y="2640"/>
                      <a:pt x="2037" y="2188"/>
                      <a:pt x="2214" y="1970"/>
                    </a:cubicBezTo>
                    <a:cubicBezTo>
                      <a:pt x="2243" y="1941"/>
                      <a:pt x="2258" y="1912"/>
                      <a:pt x="2272" y="1868"/>
                    </a:cubicBezTo>
                    <a:cubicBezTo>
                      <a:pt x="2272" y="1839"/>
                      <a:pt x="2272" y="1767"/>
                      <a:pt x="2214" y="1767"/>
                    </a:cubicBezTo>
                    <a:cubicBezTo>
                      <a:pt x="2194" y="1767"/>
                      <a:pt x="2193" y="1751"/>
                      <a:pt x="2182" y="1751"/>
                    </a:cubicBezTo>
                    <a:cubicBezTo>
                      <a:pt x="2170" y="1751"/>
                      <a:pt x="2145" y="1770"/>
                      <a:pt x="2070" y="1854"/>
                    </a:cubicBezTo>
                    <a:cubicBezTo>
                      <a:pt x="1925" y="2013"/>
                      <a:pt x="1332" y="2418"/>
                      <a:pt x="1245" y="2418"/>
                    </a:cubicBezTo>
                    <a:cubicBezTo>
                      <a:pt x="1158" y="2418"/>
                      <a:pt x="1173" y="2288"/>
                      <a:pt x="1173" y="2230"/>
                    </a:cubicBezTo>
                    <a:cubicBezTo>
                      <a:pt x="1201" y="1999"/>
                      <a:pt x="1274" y="1781"/>
                      <a:pt x="1375" y="1564"/>
                    </a:cubicBezTo>
                    <a:lnTo>
                      <a:pt x="1418" y="1391"/>
                    </a:lnTo>
                    <a:cubicBezTo>
                      <a:pt x="1491" y="971"/>
                      <a:pt x="1057" y="884"/>
                      <a:pt x="955" y="624"/>
                    </a:cubicBezTo>
                    <a:lnTo>
                      <a:pt x="1013" y="407"/>
                    </a:lnTo>
                    <a:cubicBezTo>
                      <a:pt x="1028" y="320"/>
                      <a:pt x="1086" y="45"/>
                      <a:pt x="898" y="2"/>
                    </a:cubicBezTo>
                    <a:cubicBezTo>
                      <a:pt x="891" y="1"/>
                      <a:pt x="885" y="0"/>
                      <a:pt x="87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4" name="Google Shape;4474;p25"/>
              <p:cNvSpPr/>
              <p:nvPr/>
            </p:nvSpPr>
            <p:spPr>
              <a:xfrm>
                <a:off x="718500" y="3130500"/>
                <a:ext cx="45625" cy="95725"/>
              </a:xfrm>
              <a:custGeom>
                <a:rect b="b" l="l" r="r" t="t"/>
                <a:pathLst>
                  <a:path extrusionOk="0" h="3829" w="1825">
                    <a:moveTo>
                      <a:pt x="1332" y="250"/>
                    </a:moveTo>
                    <a:cubicBezTo>
                      <a:pt x="1376" y="250"/>
                      <a:pt x="1347" y="351"/>
                      <a:pt x="1347" y="395"/>
                    </a:cubicBezTo>
                    <a:cubicBezTo>
                      <a:pt x="1303" y="670"/>
                      <a:pt x="1216" y="930"/>
                      <a:pt x="1101" y="1191"/>
                    </a:cubicBezTo>
                    <a:lnTo>
                      <a:pt x="695" y="1191"/>
                    </a:lnTo>
                    <a:cubicBezTo>
                      <a:pt x="739" y="1003"/>
                      <a:pt x="1303" y="250"/>
                      <a:pt x="1332" y="250"/>
                    </a:cubicBezTo>
                    <a:close/>
                    <a:moveTo>
                      <a:pt x="970" y="1437"/>
                    </a:moveTo>
                    <a:cubicBezTo>
                      <a:pt x="826" y="1712"/>
                      <a:pt x="638" y="1972"/>
                      <a:pt x="435" y="2204"/>
                    </a:cubicBezTo>
                    <a:cubicBezTo>
                      <a:pt x="464" y="1943"/>
                      <a:pt x="536" y="1683"/>
                      <a:pt x="623" y="1437"/>
                    </a:cubicBezTo>
                    <a:close/>
                    <a:moveTo>
                      <a:pt x="1323" y="0"/>
                    </a:moveTo>
                    <a:cubicBezTo>
                      <a:pt x="882" y="0"/>
                      <a:pt x="501" y="855"/>
                      <a:pt x="334" y="1162"/>
                    </a:cubicBezTo>
                    <a:cubicBezTo>
                      <a:pt x="232" y="1162"/>
                      <a:pt x="73" y="1220"/>
                      <a:pt x="73" y="1292"/>
                    </a:cubicBezTo>
                    <a:cubicBezTo>
                      <a:pt x="73" y="1364"/>
                      <a:pt x="88" y="1422"/>
                      <a:pt x="175" y="1422"/>
                    </a:cubicBezTo>
                    <a:lnTo>
                      <a:pt x="261" y="1422"/>
                    </a:lnTo>
                    <a:cubicBezTo>
                      <a:pt x="160" y="1726"/>
                      <a:pt x="88" y="2044"/>
                      <a:pt x="44" y="2363"/>
                    </a:cubicBezTo>
                    <a:cubicBezTo>
                      <a:pt x="1" y="2710"/>
                      <a:pt x="30" y="3781"/>
                      <a:pt x="435" y="3824"/>
                    </a:cubicBezTo>
                    <a:cubicBezTo>
                      <a:pt x="456" y="3827"/>
                      <a:pt x="477" y="3829"/>
                      <a:pt x="498" y="3829"/>
                    </a:cubicBezTo>
                    <a:cubicBezTo>
                      <a:pt x="879" y="3829"/>
                      <a:pt x="1344" y="3361"/>
                      <a:pt x="1564" y="3101"/>
                    </a:cubicBezTo>
                    <a:cubicBezTo>
                      <a:pt x="1607" y="3043"/>
                      <a:pt x="1650" y="2970"/>
                      <a:pt x="1679" y="2913"/>
                    </a:cubicBezTo>
                    <a:cubicBezTo>
                      <a:pt x="1679" y="2869"/>
                      <a:pt x="1650" y="2840"/>
                      <a:pt x="1607" y="2840"/>
                    </a:cubicBezTo>
                    <a:cubicBezTo>
                      <a:pt x="1549" y="2840"/>
                      <a:pt x="1506" y="2869"/>
                      <a:pt x="1477" y="2927"/>
                    </a:cubicBezTo>
                    <a:cubicBezTo>
                      <a:pt x="1311" y="3120"/>
                      <a:pt x="882" y="3538"/>
                      <a:pt x="617" y="3538"/>
                    </a:cubicBezTo>
                    <a:cubicBezTo>
                      <a:pt x="604" y="3538"/>
                      <a:pt x="592" y="3537"/>
                      <a:pt x="580" y="3535"/>
                    </a:cubicBezTo>
                    <a:cubicBezTo>
                      <a:pt x="305" y="3506"/>
                      <a:pt x="406" y="2594"/>
                      <a:pt x="406" y="2580"/>
                    </a:cubicBezTo>
                    <a:cubicBezTo>
                      <a:pt x="406" y="2565"/>
                      <a:pt x="435" y="2507"/>
                      <a:pt x="435" y="2493"/>
                    </a:cubicBezTo>
                    <a:lnTo>
                      <a:pt x="681" y="2218"/>
                    </a:lnTo>
                    <a:cubicBezTo>
                      <a:pt x="884" y="1972"/>
                      <a:pt x="1072" y="1712"/>
                      <a:pt x="1202" y="1422"/>
                    </a:cubicBezTo>
                    <a:lnTo>
                      <a:pt x="1622" y="1364"/>
                    </a:lnTo>
                    <a:cubicBezTo>
                      <a:pt x="1665" y="1350"/>
                      <a:pt x="1679" y="1321"/>
                      <a:pt x="1694" y="1278"/>
                    </a:cubicBezTo>
                    <a:cubicBezTo>
                      <a:pt x="1694" y="1234"/>
                      <a:pt x="1679" y="1220"/>
                      <a:pt x="1636" y="1205"/>
                    </a:cubicBezTo>
                    <a:lnTo>
                      <a:pt x="1303" y="1205"/>
                    </a:lnTo>
                    <a:cubicBezTo>
                      <a:pt x="1404" y="974"/>
                      <a:pt x="1477" y="713"/>
                      <a:pt x="1520" y="467"/>
                    </a:cubicBezTo>
                    <a:cubicBezTo>
                      <a:pt x="1549" y="323"/>
                      <a:pt x="1824" y="77"/>
                      <a:pt x="1376" y="4"/>
                    </a:cubicBezTo>
                    <a:cubicBezTo>
                      <a:pt x="1358" y="1"/>
                      <a:pt x="1341" y="0"/>
                      <a:pt x="1323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5" name="Google Shape;4475;p25"/>
              <p:cNvSpPr/>
              <p:nvPr/>
            </p:nvSpPr>
            <p:spPr>
              <a:xfrm>
                <a:off x="746725" y="3182625"/>
                <a:ext cx="52850" cy="93475"/>
              </a:xfrm>
              <a:custGeom>
                <a:rect b="b" l="l" r="r" t="t"/>
                <a:pathLst>
                  <a:path extrusionOk="0" h="3739" w="2114">
                    <a:moveTo>
                      <a:pt x="1491" y="1942"/>
                    </a:moveTo>
                    <a:cubicBezTo>
                      <a:pt x="1375" y="2361"/>
                      <a:pt x="912" y="3215"/>
                      <a:pt x="825" y="3302"/>
                    </a:cubicBezTo>
                    <a:cubicBezTo>
                      <a:pt x="732" y="3382"/>
                      <a:pt x="564" y="3537"/>
                      <a:pt x="425" y="3537"/>
                    </a:cubicBezTo>
                    <a:cubicBezTo>
                      <a:pt x="413" y="3537"/>
                      <a:pt x="402" y="3536"/>
                      <a:pt x="391" y="3533"/>
                    </a:cubicBezTo>
                    <a:cubicBezTo>
                      <a:pt x="247" y="3504"/>
                      <a:pt x="247" y="3316"/>
                      <a:pt x="261" y="3186"/>
                    </a:cubicBezTo>
                    <a:cubicBezTo>
                      <a:pt x="333" y="2636"/>
                      <a:pt x="1042" y="2217"/>
                      <a:pt x="1491" y="1942"/>
                    </a:cubicBezTo>
                    <a:close/>
                    <a:moveTo>
                      <a:pt x="785" y="1"/>
                    </a:moveTo>
                    <a:cubicBezTo>
                      <a:pt x="712" y="1"/>
                      <a:pt x="662" y="54"/>
                      <a:pt x="623" y="119"/>
                    </a:cubicBezTo>
                    <a:lnTo>
                      <a:pt x="536" y="278"/>
                    </a:lnTo>
                    <a:cubicBezTo>
                      <a:pt x="391" y="553"/>
                      <a:pt x="290" y="828"/>
                      <a:pt x="218" y="1131"/>
                    </a:cubicBezTo>
                    <a:cubicBezTo>
                      <a:pt x="203" y="1291"/>
                      <a:pt x="131" y="1493"/>
                      <a:pt x="435" y="1551"/>
                    </a:cubicBezTo>
                    <a:cubicBezTo>
                      <a:pt x="445" y="1553"/>
                      <a:pt x="456" y="1553"/>
                      <a:pt x="467" y="1553"/>
                    </a:cubicBezTo>
                    <a:cubicBezTo>
                      <a:pt x="801" y="1553"/>
                      <a:pt x="1498" y="950"/>
                      <a:pt x="1694" y="726"/>
                    </a:cubicBezTo>
                    <a:lnTo>
                      <a:pt x="1694" y="726"/>
                    </a:lnTo>
                    <a:cubicBezTo>
                      <a:pt x="1650" y="987"/>
                      <a:pt x="1636" y="1218"/>
                      <a:pt x="1592" y="1479"/>
                    </a:cubicBezTo>
                    <a:lnTo>
                      <a:pt x="1549" y="1739"/>
                    </a:lnTo>
                    <a:cubicBezTo>
                      <a:pt x="999" y="2000"/>
                      <a:pt x="145" y="2506"/>
                      <a:pt x="44" y="3157"/>
                    </a:cubicBezTo>
                    <a:cubicBezTo>
                      <a:pt x="1" y="3403"/>
                      <a:pt x="58" y="3693"/>
                      <a:pt x="362" y="3736"/>
                    </a:cubicBezTo>
                    <a:cubicBezTo>
                      <a:pt x="382" y="3738"/>
                      <a:pt x="401" y="3739"/>
                      <a:pt x="421" y="3739"/>
                    </a:cubicBezTo>
                    <a:cubicBezTo>
                      <a:pt x="703" y="3739"/>
                      <a:pt x="969" y="3548"/>
                      <a:pt x="1158" y="3345"/>
                    </a:cubicBezTo>
                    <a:cubicBezTo>
                      <a:pt x="1737" y="2694"/>
                      <a:pt x="1925" y="1710"/>
                      <a:pt x="2041" y="857"/>
                    </a:cubicBezTo>
                    <a:cubicBezTo>
                      <a:pt x="2070" y="726"/>
                      <a:pt x="2113" y="365"/>
                      <a:pt x="2070" y="307"/>
                    </a:cubicBezTo>
                    <a:lnTo>
                      <a:pt x="1968" y="263"/>
                    </a:lnTo>
                    <a:cubicBezTo>
                      <a:pt x="1955" y="259"/>
                      <a:pt x="1942" y="257"/>
                      <a:pt x="1930" y="257"/>
                    </a:cubicBezTo>
                    <a:cubicBezTo>
                      <a:pt x="1864" y="257"/>
                      <a:pt x="1817" y="316"/>
                      <a:pt x="1780" y="365"/>
                    </a:cubicBezTo>
                    <a:cubicBezTo>
                      <a:pt x="1520" y="639"/>
                      <a:pt x="1231" y="885"/>
                      <a:pt x="941" y="1131"/>
                    </a:cubicBezTo>
                    <a:cubicBezTo>
                      <a:pt x="869" y="1189"/>
                      <a:pt x="608" y="1320"/>
                      <a:pt x="565" y="1320"/>
                    </a:cubicBezTo>
                    <a:cubicBezTo>
                      <a:pt x="536" y="1320"/>
                      <a:pt x="536" y="1247"/>
                      <a:pt x="536" y="1218"/>
                    </a:cubicBezTo>
                    <a:cubicBezTo>
                      <a:pt x="608" y="972"/>
                      <a:pt x="724" y="741"/>
                      <a:pt x="854" y="509"/>
                    </a:cubicBezTo>
                    <a:cubicBezTo>
                      <a:pt x="912" y="422"/>
                      <a:pt x="956" y="336"/>
                      <a:pt x="999" y="234"/>
                    </a:cubicBezTo>
                    <a:cubicBezTo>
                      <a:pt x="1028" y="119"/>
                      <a:pt x="941" y="17"/>
                      <a:pt x="811" y="3"/>
                    </a:cubicBezTo>
                    <a:cubicBezTo>
                      <a:pt x="802" y="1"/>
                      <a:pt x="793" y="1"/>
                      <a:pt x="78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6" name="Google Shape;4476;p25"/>
              <p:cNvSpPr/>
              <p:nvPr/>
            </p:nvSpPr>
            <p:spPr>
              <a:xfrm>
                <a:off x="469625" y="2999500"/>
                <a:ext cx="89750" cy="96850"/>
              </a:xfrm>
              <a:custGeom>
                <a:rect b="b" l="l" r="r" t="t"/>
                <a:pathLst>
                  <a:path extrusionOk="0" h="3874" w="3590">
                    <a:moveTo>
                      <a:pt x="2300" y="1"/>
                    </a:moveTo>
                    <a:cubicBezTo>
                      <a:pt x="1691" y="1"/>
                      <a:pt x="1037" y="147"/>
                      <a:pt x="956" y="845"/>
                    </a:cubicBezTo>
                    <a:cubicBezTo>
                      <a:pt x="854" y="1829"/>
                      <a:pt x="2417" y="2596"/>
                      <a:pt x="2359" y="3132"/>
                    </a:cubicBezTo>
                    <a:cubicBezTo>
                      <a:pt x="2303" y="3558"/>
                      <a:pt x="1471" y="3637"/>
                      <a:pt x="1013" y="3637"/>
                    </a:cubicBezTo>
                    <a:cubicBezTo>
                      <a:pt x="881" y="3637"/>
                      <a:pt x="781" y="3630"/>
                      <a:pt x="739" y="3624"/>
                    </a:cubicBezTo>
                    <a:cubicBezTo>
                      <a:pt x="565" y="3595"/>
                      <a:pt x="333" y="3479"/>
                      <a:pt x="218" y="3479"/>
                    </a:cubicBezTo>
                    <a:cubicBezTo>
                      <a:pt x="189" y="3479"/>
                      <a:pt x="162" y="3476"/>
                      <a:pt x="138" y="3476"/>
                    </a:cubicBezTo>
                    <a:cubicBezTo>
                      <a:pt x="79" y="3476"/>
                      <a:pt x="36" y="3491"/>
                      <a:pt x="15" y="3595"/>
                    </a:cubicBezTo>
                    <a:cubicBezTo>
                      <a:pt x="1" y="3739"/>
                      <a:pt x="333" y="3768"/>
                      <a:pt x="420" y="3783"/>
                    </a:cubicBezTo>
                    <a:lnTo>
                      <a:pt x="710" y="3841"/>
                    </a:lnTo>
                    <a:cubicBezTo>
                      <a:pt x="859" y="3858"/>
                      <a:pt x="1053" y="3874"/>
                      <a:pt x="1262" y="3874"/>
                    </a:cubicBezTo>
                    <a:cubicBezTo>
                      <a:pt x="1899" y="3874"/>
                      <a:pt x="2674" y="3732"/>
                      <a:pt x="2750" y="3088"/>
                    </a:cubicBezTo>
                    <a:cubicBezTo>
                      <a:pt x="2866" y="2220"/>
                      <a:pt x="1390" y="1511"/>
                      <a:pt x="1491" y="845"/>
                    </a:cubicBezTo>
                    <a:cubicBezTo>
                      <a:pt x="1520" y="440"/>
                      <a:pt x="2142" y="223"/>
                      <a:pt x="2475" y="209"/>
                    </a:cubicBezTo>
                    <a:cubicBezTo>
                      <a:pt x="2529" y="203"/>
                      <a:pt x="2583" y="199"/>
                      <a:pt x="2637" y="199"/>
                    </a:cubicBezTo>
                    <a:cubicBezTo>
                      <a:pt x="2713" y="199"/>
                      <a:pt x="2789" y="206"/>
                      <a:pt x="2866" y="223"/>
                    </a:cubicBezTo>
                    <a:cubicBezTo>
                      <a:pt x="2938" y="223"/>
                      <a:pt x="3126" y="238"/>
                      <a:pt x="3112" y="353"/>
                    </a:cubicBezTo>
                    <a:cubicBezTo>
                      <a:pt x="3097" y="527"/>
                      <a:pt x="2707" y="730"/>
                      <a:pt x="2692" y="816"/>
                    </a:cubicBezTo>
                    <a:cubicBezTo>
                      <a:pt x="2678" y="918"/>
                      <a:pt x="2735" y="961"/>
                      <a:pt x="2822" y="961"/>
                    </a:cubicBezTo>
                    <a:cubicBezTo>
                      <a:pt x="3010" y="961"/>
                      <a:pt x="3199" y="903"/>
                      <a:pt x="3343" y="787"/>
                    </a:cubicBezTo>
                    <a:cubicBezTo>
                      <a:pt x="3459" y="701"/>
                      <a:pt x="3517" y="570"/>
                      <a:pt x="3546" y="440"/>
                    </a:cubicBezTo>
                    <a:cubicBezTo>
                      <a:pt x="3589" y="165"/>
                      <a:pt x="3199" y="78"/>
                      <a:pt x="3010" y="50"/>
                    </a:cubicBezTo>
                    <a:cubicBezTo>
                      <a:pt x="2815" y="28"/>
                      <a:pt x="2562" y="1"/>
                      <a:pt x="230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7" name="Google Shape;4477;p25"/>
              <p:cNvSpPr/>
              <p:nvPr/>
            </p:nvSpPr>
            <p:spPr>
              <a:xfrm>
                <a:off x="547400" y="3051700"/>
                <a:ext cx="79250" cy="56950"/>
              </a:xfrm>
              <a:custGeom>
                <a:rect b="b" l="l" r="r" t="t"/>
                <a:pathLst>
                  <a:path extrusionOk="0" h="2278" w="3170">
                    <a:moveTo>
                      <a:pt x="759" y="0"/>
                    </a:moveTo>
                    <a:cubicBezTo>
                      <a:pt x="598" y="0"/>
                      <a:pt x="444" y="86"/>
                      <a:pt x="377" y="233"/>
                    </a:cubicBezTo>
                    <a:cubicBezTo>
                      <a:pt x="247" y="552"/>
                      <a:pt x="160" y="870"/>
                      <a:pt x="131" y="1217"/>
                    </a:cubicBezTo>
                    <a:cubicBezTo>
                      <a:pt x="88" y="1478"/>
                      <a:pt x="1" y="1984"/>
                      <a:pt x="420" y="2028"/>
                    </a:cubicBezTo>
                    <a:cubicBezTo>
                      <a:pt x="432" y="2028"/>
                      <a:pt x="443" y="2029"/>
                      <a:pt x="454" y="2029"/>
                    </a:cubicBezTo>
                    <a:cubicBezTo>
                      <a:pt x="867" y="2029"/>
                      <a:pt x="1353" y="1528"/>
                      <a:pt x="1592" y="1261"/>
                    </a:cubicBezTo>
                    <a:lnTo>
                      <a:pt x="1592" y="1261"/>
                    </a:lnTo>
                    <a:cubicBezTo>
                      <a:pt x="1578" y="1333"/>
                      <a:pt x="1563" y="1391"/>
                      <a:pt x="1563" y="1463"/>
                    </a:cubicBezTo>
                    <a:cubicBezTo>
                      <a:pt x="1520" y="1724"/>
                      <a:pt x="1419" y="2230"/>
                      <a:pt x="1824" y="2274"/>
                    </a:cubicBezTo>
                    <a:cubicBezTo>
                      <a:pt x="1841" y="2276"/>
                      <a:pt x="1859" y="2277"/>
                      <a:pt x="1877" y="2277"/>
                    </a:cubicBezTo>
                    <a:cubicBezTo>
                      <a:pt x="2296" y="2277"/>
                      <a:pt x="2904" y="1652"/>
                      <a:pt x="3112" y="1333"/>
                    </a:cubicBezTo>
                    <a:cubicBezTo>
                      <a:pt x="3141" y="1304"/>
                      <a:pt x="3155" y="1261"/>
                      <a:pt x="3170" y="1232"/>
                    </a:cubicBezTo>
                    <a:cubicBezTo>
                      <a:pt x="3170" y="1174"/>
                      <a:pt x="3155" y="1116"/>
                      <a:pt x="3097" y="1116"/>
                    </a:cubicBezTo>
                    <a:cubicBezTo>
                      <a:pt x="3083" y="1116"/>
                      <a:pt x="3073" y="1114"/>
                      <a:pt x="3064" y="1114"/>
                    </a:cubicBezTo>
                    <a:cubicBezTo>
                      <a:pt x="3037" y="1114"/>
                      <a:pt x="3018" y="1130"/>
                      <a:pt x="2909" y="1261"/>
                    </a:cubicBezTo>
                    <a:cubicBezTo>
                      <a:pt x="2766" y="1447"/>
                      <a:pt x="2128" y="2057"/>
                      <a:pt x="1974" y="2057"/>
                    </a:cubicBezTo>
                    <a:cubicBezTo>
                      <a:pt x="1972" y="2057"/>
                      <a:pt x="1970" y="2057"/>
                      <a:pt x="1969" y="2056"/>
                    </a:cubicBezTo>
                    <a:cubicBezTo>
                      <a:pt x="1824" y="2042"/>
                      <a:pt x="1824" y="1753"/>
                      <a:pt x="1838" y="1651"/>
                    </a:cubicBezTo>
                    <a:cubicBezTo>
                      <a:pt x="1911" y="1246"/>
                      <a:pt x="2026" y="855"/>
                      <a:pt x="2200" y="494"/>
                    </a:cubicBezTo>
                    <a:cubicBezTo>
                      <a:pt x="2244" y="421"/>
                      <a:pt x="2272" y="364"/>
                      <a:pt x="2287" y="291"/>
                    </a:cubicBezTo>
                    <a:cubicBezTo>
                      <a:pt x="2301" y="219"/>
                      <a:pt x="2359" y="190"/>
                      <a:pt x="2171" y="175"/>
                    </a:cubicBezTo>
                    <a:cubicBezTo>
                      <a:pt x="2153" y="174"/>
                      <a:pt x="2137" y="173"/>
                      <a:pt x="2122" y="173"/>
                    </a:cubicBezTo>
                    <a:cubicBezTo>
                      <a:pt x="2001" y="173"/>
                      <a:pt x="2008" y="236"/>
                      <a:pt x="1853" y="508"/>
                    </a:cubicBezTo>
                    <a:cubicBezTo>
                      <a:pt x="1667" y="808"/>
                      <a:pt x="891" y="1811"/>
                      <a:pt x="522" y="1811"/>
                    </a:cubicBezTo>
                    <a:cubicBezTo>
                      <a:pt x="517" y="1811"/>
                      <a:pt x="512" y="1811"/>
                      <a:pt x="507" y="1810"/>
                    </a:cubicBezTo>
                    <a:cubicBezTo>
                      <a:pt x="420" y="1796"/>
                      <a:pt x="435" y="1651"/>
                      <a:pt x="435" y="1579"/>
                    </a:cubicBezTo>
                    <a:cubicBezTo>
                      <a:pt x="507" y="1130"/>
                      <a:pt x="652" y="711"/>
                      <a:pt x="854" y="320"/>
                    </a:cubicBezTo>
                    <a:lnTo>
                      <a:pt x="898" y="146"/>
                    </a:lnTo>
                    <a:cubicBezTo>
                      <a:pt x="912" y="74"/>
                      <a:pt x="869" y="2"/>
                      <a:pt x="797" y="2"/>
                    </a:cubicBezTo>
                    <a:cubicBezTo>
                      <a:pt x="784" y="1"/>
                      <a:pt x="771" y="0"/>
                      <a:pt x="759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8" name="Google Shape;4478;p25"/>
              <p:cNvSpPr/>
              <p:nvPr/>
            </p:nvSpPr>
            <p:spPr>
              <a:xfrm>
                <a:off x="614325" y="3047925"/>
                <a:ext cx="115775" cy="74400"/>
              </a:xfrm>
              <a:custGeom>
                <a:rect b="b" l="l" r="r" t="t"/>
                <a:pathLst>
                  <a:path extrusionOk="0" h="2976" w="4631">
                    <a:moveTo>
                      <a:pt x="1072" y="1"/>
                    </a:moveTo>
                    <a:cubicBezTo>
                      <a:pt x="932" y="1"/>
                      <a:pt x="806" y="59"/>
                      <a:pt x="710" y="167"/>
                    </a:cubicBezTo>
                    <a:cubicBezTo>
                      <a:pt x="522" y="428"/>
                      <a:pt x="1" y="2207"/>
                      <a:pt x="1" y="2280"/>
                    </a:cubicBezTo>
                    <a:cubicBezTo>
                      <a:pt x="1" y="2352"/>
                      <a:pt x="15" y="2410"/>
                      <a:pt x="87" y="2410"/>
                    </a:cubicBezTo>
                    <a:cubicBezTo>
                      <a:pt x="98" y="2412"/>
                      <a:pt x="108" y="2412"/>
                      <a:pt x="118" y="2412"/>
                    </a:cubicBezTo>
                    <a:cubicBezTo>
                      <a:pt x="206" y="2412"/>
                      <a:pt x="279" y="2358"/>
                      <a:pt x="304" y="2280"/>
                    </a:cubicBezTo>
                    <a:cubicBezTo>
                      <a:pt x="449" y="2048"/>
                      <a:pt x="1534" y="804"/>
                      <a:pt x="1592" y="804"/>
                    </a:cubicBezTo>
                    <a:cubicBezTo>
                      <a:pt x="1650" y="804"/>
                      <a:pt x="1636" y="891"/>
                      <a:pt x="1636" y="934"/>
                    </a:cubicBezTo>
                    <a:lnTo>
                      <a:pt x="1592" y="1252"/>
                    </a:lnTo>
                    <a:cubicBezTo>
                      <a:pt x="1534" y="1744"/>
                      <a:pt x="1462" y="2526"/>
                      <a:pt x="1636" y="2540"/>
                    </a:cubicBezTo>
                    <a:cubicBezTo>
                      <a:pt x="1646" y="2543"/>
                      <a:pt x="1656" y="2544"/>
                      <a:pt x="1666" y="2544"/>
                    </a:cubicBezTo>
                    <a:cubicBezTo>
                      <a:pt x="1717" y="2544"/>
                      <a:pt x="1771" y="2516"/>
                      <a:pt x="1795" y="2468"/>
                    </a:cubicBezTo>
                    <a:cubicBezTo>
                      <a:pt x="1996" y="2238"/>
                      <a:pt x="3013" y="977"/>
                      <a:pt x="3110" y="977"/>
                    </a:cubicBezTo>
                    <a:cubicBezTo>
                      <a:pt x="3111" y="977"/>
                      <a:pt x="3111" y="977"/>
                      <a:pt x="3112" y="978"/>
                    </a:cubicBezTo>
                    <a:cubicBezTo>
                      <a:pt x="3198" y="1006"/>
                      <a:pt x="3184" y="1166"/>
                      <a:pt x="3184" y="1224"/>
                    </a:cubicBezTo>
                    <a:cubicBezTo>
                      <a:pt x="3155" y="1542"/>
                      <a:pt x="3054" y="1947"/>
                      <a:pt x="3025" y="2193"/>
                    </a:cubicBezTo>
                    <a:cubicBezTo>
                      <a:pt x="2981" y="2453"/>
                      <a:pt x="2938" y="2931"/>
                      <a:pt x="3314" y="2974"/>
                    </a:cubicBezTo>
                    <a:cubicBezTo>
                      <a:pt x="3325" y="2975"/>
                      <a:pt x="3336" y="2976"/>
                      <a:pt x="3348" y="2976"/>
                    </a:cubicBezTo>
                    <a:cubicBezTo>
                      <a:pt x="3726" y="2976"/>
                      <a:pt x="4319" y="2518"/>
                      <a:pt x="4544" y="2251"/>
                    </a:cubicBezTo>
                    <a:cubicBezTo>
                      <a:pt x="4588" y="2222"/>
                      <a:pt x="4602" y="2179"/>
                      <a:pt x="4616" y="2135"/>
                    </a:cubicBezTo>
                    <a:cubicBezTo>
                      <a:pt x="4616" y="2106"/>
                      <a:pt x="4631" y="2048"/>
                      <a:pt x="4559" y="2034"/>
                    </a:cubicBezTo>
                    <a:cubicBezTo>
                      <a:pt x="4527" y="2028"/>
                      <a:pt x="4518" y="2013"/>
                      <a:pt x="4502" y="2013"/>
                    </a:cubicBezTo>
                    <a:cubicBezTo>
                      <a:pt x="4483" y="2013"/>
                      <a:pt x="4454" y="2037"/>
                      <a:pt x="4356" y="2135"/>
                    </a:cubicBezTo>
                    <a:cubicBezTo>
                      <a:pt x="4200" y="2320"/>
                      <a:pt x="3681" y="2700"/>
                      <a:pt x="3498" y="2700"/>
                    </a:cubicBezTo>
                    <a:cubicBezTo>
                      <a:pt x="3494" y="2700"/>
                      <a:pt x="3491" y="2700"/>
                      <a:pt x="3488" y="2699"/>
                    </a:cubicBezTo>
                    <a:cubicBezTo>
                      <a:pt x="3329" y="2685"/>
                      <a:pt x="3372" y="2482"/>
                      <a:pt x="3372" y="2396"/>
                    </a:cubicBezTo>
                    <a:cubicBezTo>
                      <a:pt x="3415" y="1961"/>
                      <a:pt x="3589" y="1368"/>
                      <a:pt x="3604" y="1151"/>
                    </a:cubicBezTo>
                    <a:cubicBezTo>
                      <a:pt x="3618" y="934"/>
                      <a:pt x="3661" y="674"/>
                      <a:pt x="3314" y="645"/>
                    </a:cubicBezTo>
                    <a:cubicBezTo>
                      <a:pt x="3298" y="643"/>
                      <a:pt x="3283" y="642"/>
                      <a:pt x="3267" y="642"/>
                    </a:cubicBezTo>
                    <a:cubicBezTo>
                      <a:pt x="2936" y="642"/>
                      <a:pt x="2611" y="1061"/>
                      <a:pt x="2432" y="1296"/>
                    </a:cubicBezTo>
                    <a:lnTo>
                      <a:pt x="1925" y="1875"/>
                    </a:lnTo>
                    <a:cubicBezTo>
                      <a:pt x="1898" y="1888"/>
                      <a:pt x="1872" y="1963"/>
                      <a:pt x="1834" y="1963"/>
                    </a:cubicBezTo>
                    <a:cubicBezTo>
                      <a:pt x="1830" y="1963"/>
                      <a:pt x="1827" y="1963"/>
                      <a:pt x="1824" y="1961"/>
                    </a:cubicBezTo>
                    <a:cubicBezTo>
                      <a:pt x="1795" y="1947"/>
                      <a:pt x="1824" y="1672"/>
                      <a:pt x="1824" y="1672"/>
                    </a:cubicBezTo>
                    <a:lnTo>
                      <a:pt x="1925" y="905"/>
                    </a:lnTo>
                    <a:cubicBezTo>
                      <a:pt x="1940" y="746"/>
                      <a:pt x="2026" y="471"/>
                      <a:pt x="1737" y="457"/>
                    </a:cubicBezTo>
                    <a:cubicBezTo>
                      <a:pt x="1735" y="457"/>
                      <a:pt x="1732" y="456"/>
                      <a:pt x="1730" y="456"/>
                    </a:cubicBezTo>
                    <a:cubicBezTo>
                      <a:pt x="1436" y="456"/>
                      <a:pt x="768" y="1296"/>
                      <a:pt x="768" y="1296"/>
                    </a:cubicBezTo>
                    <a:cubicBezTo>
                      <a:pt x="811" y="1079"/>
                      <a:pt x="898" y="876"/>
                      <a:pt x="999" y="688"/>
                    </a:cubicBezTo>
                    <a:cubicBezTo>
                      <a:pt x="1100" y="529"/>
                      <a:pt x="1187" y="341"/>
                      <a:pt x="1245" y="153"/>
                    </a:cubicBezTo>
                    <a:cubicBezTo>
                      <a:pt x="1274" y="66"/>
                      <a:pt x="1231" y="8"/>
                      <a:pt x="1158" y="8"/>
                    </a:cubicBezTo>
                    <a:cubicBezTo>
                      <a:pt x="1129" y="3"/>
                      <a:pt x="1100" y="1"/>
                      <a:pt x="107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9" name="Google Shape;4479;p25"/>
              <p:cNvSpPr/>
              <p:nvPr/>
            </p:nvSpPr>
            <p:spPr>
              <a:xfrm>
                <a:off x="721775" y="3060625"/>
                <a:ext cx="116125" cy="74450"/>
              </a:xfrm>
              <a:custGeom>
                <a:rect b="b" l="l" r="r" t="t"/>
                <a:pathLst>
                  <a:path extrusionOk="0" h="2978" w="4645">
                    <a:moveTo>
                      <a:pt x="1095" y="0"/>
                    </a:moveTo>
                    <a:cubicBezTo>
                      <a:pt x="948" y="0"/>
                      <a:pt x="808" y="67"/>
                      <a:pt x="709" y="166"/>
                    </a:cubicBezTo>
                    <a:cubicBezTo>
                      <a:pt x="550" y="426"/>
                      <a:pt x="58" y="1960"/>
                      <a:pt x="29" y="2278"/>
                    </a:cubicBezTo>
                    <a:cubicBezTo>
                      <a:pt x="0" y="2351"/>
                      <a:pt x="44" y="2423"/>
                      <a:pt x="116" y="2423"/>
                    </a:cubicBezTo>
                    <a:cubicBezTo>
                      <a:pt x="168" y="2423"/>
                      <a:pt x="188" y="2444"/>
                      <a:pt x="207" y="2444"/>
                    </a:cubicBezTo>
                    <a:cubicBezTo>
                      <a:pt x="231" y="2444"/>
                      <a:pt x="254" y="2413"/>
                      <a:pt x="333" y="2278"/>
                    </a:cubicBezTo>
                    <a:cubicBezTo>
                      <a:pt x="476" y="2049"/>
                      <a:pt x="1524" y="802"/>
                      <a:pt x="1604" y="802"/>
                    </a:cubicBezTo>
                    <a:cubicBezTo>
                      <a:pt x="1605" y="802"/>
                      <a:pt x="1606" y="802"/>
                      <a:pt x="1606" y="802"/>
                    </a:cubicBezTo>
                    <a:cubicBezTo>
                      <a:pt x="1650" y="817"/>
                      <a:pt x="1650" y="889"/>
                      <a:pt x="1650" y="933"/>
                    </a:cubicBezTo>
                    <a:lnTo>
                      <a:pt x="1606" y="1265"/>
                    </a:lnTo>
                    <a:cubicBezTo>
                      <a:pt x="1548" y="1743"/>
                      <a:pt x="1476" y="2510"/>
                      <a:pt x="1650" y="2553"/>
                    </a:cubicBezTo>
                    <a:cubicBezTo>
                      <a:pt x="1722" y="2553"/>
                      <a:pt x="1780" y="2524"/>
                      <a:pt x="1823" y="2466"/>
                    </a:cubicBezTo>
                    <a:cubicBezTo>
                      <a:pt x="1996" y="2236"/>
                      <a:pt x="3041" y="976"/>
                      <a:pt x="3139" y="976"/>
                    </a:cubicBezTo>
                    <a:cubicBezTo>
                      <a:pt x="3139" y="976"/>
                      <a:pt x="3140" y="976"/>
                      <a:pt x="3140" y="976"/>
                    </a:cubicBezTo>
                    <a:cubicBezTo>
                      <a:pt x="3227" y="1005"/>
                      <a:pt x="3212" y="1164"/>
                      <a:pt x="3198" y="1222"/>
                    </a:cubicBezTo>
                    <a:cubicBezTo>
                      <a:pt x="3155" y="1555"/>
                      <a:pt x="3068" y="1917"/>
                      <a:pt x="3024" y="2191"/>
                    </a:cubicBezTo>
                    <a:cubicBezTo>
                      <a:pt x="2995" y="2466"/>
                      <a:pt x="2938" y="2915"/>
                      <a:pt x="3314" y="2973"/>
                    </a:cubicBezTo>
                    <a:cubicBezTo>
                      <a:pt x="3335" y="2976"/>
                      <a:pt x="3356" y="2977"/>
                      <a:pt x="3378" y="2977"/>
                    </a:cubicBezTo>
                    <a:cubicBezTo>
                      <a:pt x="3768" y="2977"/>
                      <a:pt x="4325" y="2510"/>
                      <a:pt x="4558" y="2249"/>
                    </a:cubicBezTo>
                    <a:lnTo>
                      <a:pt x="4645" y="2163"/>
                    </a:lnTo>
                    <a:cubicBezTo>
                      <a:pt x="4645" y="2105"/>
                      <a:pt x="4645" y="2047"/>
                      <a:pt x="4558" y="2032"/>
                    </a:cubicBezTo>
                    <a:cubicBezTo>
                      <a:pt x="4534" y="2027"/>
                      <a:pt x="4524" y="2021"/>
                      <a:pt x="4516" y="2021"/>
                    </a:cubicBezTo>
                    <a:cubicBezTo>
                      <a:pt x="4500" y="2021"/>
                      <a:pt x="4491" y="2047"/>
                      <a:pt x="4385" y="2163"/>
                    </a:cubicBezTo>
                    <a:cubicBezTo>
                      <a:pt x="4228" y="2319"/>
                      <a:pt x="3667" y="2698"/>
                      <a:pt x="3510" y="2698"/>
                    </a:cubicBezTo>
                    <a:cubicBezTo>
                      <a:pt x="3507" y="2698"/>
                      <a:pt x="3504" y="2698"/>
                      <a:pt x="3502" y="2698"/>
                    </a:cubicBezTo>
                    <a:cubicBezTo>
                      <a:pt x="3357" y="2683"/>
                      <a:pt x="3372" y="2495"/>
                      <a:pt x="3386" y="2394"/>
                    </a:cubicBezTo>
                    <a:cubicBezTo>
                      <a:pt x="3444" y="1974"/>
                      <a:pt x="3574" y="1338"/>
                      <a:pt x="3603" y="1150"/>
                    </a:cubicBezTo>
                    <a:cubicBezTo>
                      <a:pt x="3647" y="947"/>
                      <a:pt x="3675" y="716"/>
                      <a:pt x="3343" y="658"/>
                    </a:cubicBezTo>
                    <a:cubicBezTo>
                      <a:pt x="3323" y="654"/>
                      <a:pt x="3302" y="653"/>
                      <a:pt x="3282" y="653"/>
                    </a:cubicBezTo>
                    <a:cubicBezTo>
                      <a:pt x="2956" y="653"/>
                      <a:pt x="2636" y="1076"/>
                      <a:pt x="2446" y="1294"/>
                    </a:cubicBezTo>
                    <a:cubicBezTo>
                      <a:pt x="2272" y="1468"/>
                      <a:pt x="2098" y="1671"/>
                      <a:pt x="1939" y="1873"/>
                    </a:cubicBezTo>
                    <a:cubicBezTo>
                      <a:pt x="1925" y="1888"/>
                      <a:pt x="1910" y="1960"/>
                      <a:pt x="1852" y="1960"/>
                    </a:cubicBezTo>
                    <a:cubicBezTo>
                      <a:pt x="1794" y="1960"/>
                      <a:pt x="1838" y="1671"/>
                      <a:pt x="1838" y="1671"/>
                    </a:cubicBezTo>
                    <a:lnTo>
                      <a:pt x="1939" y="904"/>
                    </a:lnTo>
                    <a:cubicBezTo>
                      <a:pt x="1954" y="744"/>
                      <a:pt x="2055" y="513"/>
                      <a:pt x="1765" y="470"/>
                    </a:cubicBezTo>
                    <a:cubicBezTo>
                      <a:pt x="1761" y="469"/>
                      <a:pt x="1756" y="469"/>
                      <a:pt x="1751" y="469"/>
                    </a:cubicBezTo>
                    <a:cubicBezTo>
                      <a:pt x="1453" y="469"/>
                      <a:pt x="767" y="1294"/>
                      <a:pt x="767" y="1294"/>
                    </a:cubicBezTo>
                    <a:cubicBezTo>
                      <a:pt x="825" y="1077"/>
                      <a:pt x="897" y="875"/>
                      <a:pt x="999" y="687"/>
                    </a:cubicBezTo>
                    <a:cubicBezTo>
                      <a:pt x="1114" y="527"/>
                      <a:pt x="1216" y="339"/>
                      <a:pt x="1273" y="151"/>
                    </a:cubicBezTo>
                    <a:cubicBezTo>
                      <a:pt x="1273" y="79"/>
                      <a:pt x="1259" y="7"/>
                      <a:pt x="1172" y="7"/>
                    </a:cubicBezTo>
                    <a:cubicBezTo>
                      <a:pt x="1146" y="2"/>
                      <a:pt x="1120" y="0"/>
                      <a:pt x="109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0" name="Google Shape;4480;p25"/>
              <p:cNvSpPr/>
              <p:nvPr/>
            </p:nvSpPr>
            <p:spPr>
              <a:xfrm>
                <a:off x="831375" y="3080950"/>
                <a:ext cx="53925" cy="56050"/>
              </a:xfrm>
              <a:custGeom>
                <a:rect b="b" l="l" r="r" t="t"/>
                <a:pathLst>
                  <a:path extrusionOk="0" h="2242" w="2157">
                    <a:moveTo>
                      <a:pt x="1247" y="206"/>
                    </a:moveTo>
                    <a:cubicBezTo>
                      <a:pt x="1263" y="206"/>
                      <a:pt x="1266" y="242"/>
                      <a:pt x="1245" y="380"/>
                    </a:cubicBezTo>
                    <a:cubicBezTo>
                      <a:pt x="1216" y="669"/>
                      <a:pt x="811" y="1002"/>
                      <a:pt x="565" y="1132"/>
                    </a:cubicBezTo>
                    <a:cubicBezTo>
                      <a:pt x="623" y="930"/>
                      <a:pt x="1086" y="250"/>
                      <a:pt x="1158" y="250"/>
                    </a:cubicBezTo>
                    <a:cubicBezTo>
                      <a:pt x="1196" y="250"/>
                      <a:pt x="1230" y="206"/>
                      <a:pt x="1247" y="206"/>
                    </a:cubicBezTo>
                    <a:close/>
                    <a:moveTo>
                      <a:pt x="1156" y="0"/>
                    </a:moveTo>
                    <a:cubicBezTo>
                      <a:pt x="602" y="0"/>
                      <a:pt x="114" y="947"/>
                      <a:pt x="58" y="1422"/>
                    </a:cubicBezTo>
                    <a:cubicBezTo>
                      <a:pt x="1" y="1798"/>
                      <a:pt x="1" y="2160"/>
                      <a:pt x="579" y="2232"/>
                    </a:cubicBezTo>
                    <a:cubicBezTo>
                      <a:pt x="628" y="2238"/>
                      <a:pt x="676" y="2241"/>
                      <a:pt x="724" y="2241"/>
                    </a:cubicBezTo>
                    <a:cubicBezTo>
                      <a:pt x="1253" y="2241"/>
                      <a:pt x="1766" y="1889"/>
                      <a:pt x="2084" y="1451"/>
                    </a:cubicBezTo>
                    <a:cubicBezTo>
                      <a:pt x="2113" y="1407"/>
                      <a:pt x="2142" y="1364"/>
                      <a:pt x="2157" y="1306"/>
                    </a:cubicBezTo>
                    <a:cubicBezTo>
                      <a:pt x="2157" y="1263"/>
                      <a:pt x="2128" y="1234"/>
                      <a:pt x="2084" y="1234"/>
                    </a:cubicBezTo>
                    <a:cubicBezTo>
                      <a:pt x="2079" y="1233"/>
                      <a:pt x="2073" y="1232"/>
                      <a:pt x="2068" y="1232"/>
                    </a:cubicBezTo>
                    <a:cubicBezTo>
                      <a:pt x="2001" y="1232"/>
                      <a:pt x="1936" y="1310"/>
                      <a:pt x="1896" y="1364"/>
                    </a:cubicBezTo>
                    <a:cubicBezTo>
                      <a:pt x="1660" y="1670"/>
                      <a:pt x="1090" y="2002"/>
                      <a:pt x="814" y="2002"/>
                    </a:cubicBezTo>
                    <a:cubicBezTo>
                      <a:pt x="803" y="2002"/>
                      <a:pt x="792" y="2002"/>
                      <a:pt x="782" y="2001"/>
                    </a:cubicBezTo>
                    <a:cubicBezTo>
                      <a:pt x="507" y="1957"/>
                      <a:pt x="435" y="1798"/>
                      <a:pt x="464" y="1538"/>
                    </a:cubicBezTo>
                    <a:cubicBezTo>
                      <a:pt x="478" y="1465"/>
                      <a:pt x="492" y="1393"/>
                      <a:pt x="521" y="1321"/>
                    </a:cubicBezTo>
                    <a:cubicBezTo>
                      <a:pt x="869" y="1248"/>
                      <a:pt x="1447" y="727"/>
                      <a:pt x="1491" y="366"/>
                    </a:cubicBezTo>
                    <a:cubicBezTo>
                      <a:pt x="1534" y="192"/>
                      <a:pt x="1404" y="4"/>
                      <a:pt x="1216" y="4"/>
                    </a:cubicBezTo>
                    <a:cubicBezTo>
                      <a:pt x="1196" y="1"/>
                      <a:pt x="1176" y="0"/>
                      <a:pt x="1156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1" name="Google Shape;4481;p25"/>
              <p:cNvSpPr/>
              <p:nvPr/>
            </p:nvSpPr>
            <p:spPr>
              <a:xfrm>
                <a:off x="870800" y="3072350"/>
                <a:ext cx="64425" cy="74275"/>
              </a:xfrm>
              <a:custGeom>
                <a:rect b="b" l="l" r="r" t="t"/>
                <a:pathLst>
                  <a:path extrusionOk="0" h="2971" w="2577">
                    <a:moveTo>
                      <a:pt x="945" y="0"/>
                    </a:moveTo>
                    <a:cubicBezTo>
                      <a:pt x="734" y="0"/>
                      <a:pt x="594" y="423"/>
                      <a:pt x="580" y="579"/>
                    </a:cubicBezTo>
                    <a:cubicBezTo>
                      <a:pt x="551" y="738"/>
                      <a:pt x="580" y="912"/>
                      <a:pt x="652" y="1057"/>
                    </a:cubicBezTo>
                    <a:cubicBezTo>
                      <a:pt x="580" y="1419"/>
                      <a:pt x="319" y="1708"/>
                      <a:pt x="73" y="1983"/>
                    </a:cubicBezTo>
                    <a:cubicBezTo>
                      <a:pt x="30" y="2012"/>
                      <a:pt x="15" y="2055"/>
                      <a:pt x="15" y="2099"/>
                    </a:cubicBezTo>
                    <a:cubicBezTo>
                      <a:pt x="1" y="2142"/>
                      <a:pt x="15" y="2157"/>
                      <a:pt x="73" y="2171"/>
                    </a:cubicBezTo>
                    <a:cubicBezTo>
                      <a:pt x="84" y="2177"/>
                      <a:pt x="95" y="2179"/>
                      <a:pt x="106" y="2179"/>
                    </a:cubicBezTo>
                    <a:cubicBezTo>
                      <a:pt x="148" y="2179"/>
                      <a:pt x="186" y="2139"/>
                      <a:pt x="232" y="2128"/>
                    </a:cubicBezTo>
                    <a:cubicBezTo>
                      <a:pt x="507" y="1867"/>
                      <a:pt x="724" y="1549"/>
                      <a:pt x="869" y="1202"/>
                    </a:cubicBezTo>
                    <a:cubicBezTo>
                      <a:pt x="1014" y="1274"/>
                      <a:pt x="1187" y="1375"/>
                      <a:pt x="1158" y="1578"/>
                    </a:cubicBezTo>
                    <a:cubicBezTo>
                      <a:pt x="1115" y="1780"/>
                      <a:pt x="1086" y="1925"/>
                      <a:pt x="1043" y="2171"/>
                    </a:cubicBezTo>
                    <a:cubicBezTo>
                      <a:pt x="1014" y="2431"/>
                      <a:pt x="985" y="2923"/>
                      <a:pt x="1332" y="2967"/>
                    </a:cubicBezTo>
                    <a:cubicBezTo>
                      <a:pt x="1348" y="2970"/>
                      <a:pt x="1365" y="2971"/>
                      <a:pt x="1383" y="2971"/>
                    </a:cubicBezTo>
                    <a:cubicBezTo>
                      <a:pt x="1738" y="2971"/>
                      <a:pt x="2326" y="2433"/>
                      <a:pt x="2533" y="2171"/>
                    </a:cubicBezTo>
                    <a:cubicBezTo>
                      <a:pt x="2562" y="2142"/>
                      <a:pt x="2576" y="2099"/>
                      <a:pt x="2576" y="2070"/>
                    </a:cubicBezTo>
                    <a:cubicBezTo>
                      <a:pt x="2576" y="2012"/>
                      <a:pt x="2562" y="1939"/>
                      <a:pt x="2504" y="1939"/>
                    </a:cubicBezTo>
                    <a:cubicBezTo>
                      <a:pt x="2484" y="1939"/>
                      <a:pt x="2492" y="1921"/>
                      <a:pt x="2487" y="1921"/>
                    </a:cubicBezTo>
                    <a:cubicBezTo>
                      <a:pt x="2482" y="1921"/>
                      <a:pt x="2461" y="1946"/>
                      <a:pt x="2359" y="2055"/>
                    </a:cubicBezTo>
                    <a:cubicBezTo>
                      <a:pt x="2188" y="2241"/>
                      <a:pt x="1553" y="2736"/>
                      <a:pt x="1424" y="2736"/>
                    </a:cubicBezTo>
                    <a:cubicBezTo>
                      <a:pt x="1422" y="2736"/>
                      <a:pt x="1420" y="2736"/>
                      <a:pt x="1419" y="2735"/>
                    </a:cubicBezTo>
                    <a:cubicBezTo>
                      <a:pt x="1317" y="2721"/>
                      <a:pt x="1332" y="2591"/>
                      <a:pt x="1346" y="2518"/>
                    </a:cubicBezTo>
                    <a:cubicBezTo>
                      <a:pt x="1390" y="2258"/>
                      <a:pt x="1462" y="1997"/>
                      <a:pt x="1549" y="1766"/>
                    </a:cubicBezTo>
                    <a:lnTo>
                      <a:pt x="1607" y="1563"/>
                    </a:lnTo>
                    <a:cubicBezTo>
                      <a:pt x="1665" y="1071"/>
                      <a:pt x="1187" y="999"/>
                      <a:pt x="1043" y="710"/>
                    </a:cubicBezTo>
                    <a:lnTo>
                      <a:pt x="1100" y="464"/>
                    </a:lnTo>
                    <a:cubicBezTo>
                      <a:pt x="1100" y="348"/>
                      <a:pt x="1173" y="29"/>
                      <a:pt x="956" y="1"/>
                    </a:cubicBezTo>
                    <a:cubicBezTo>
                      <a:pt x="952" y="0"/>
                      <a:pt x="949" y="0"/>
                      <a:pt x="94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4482" name="Shape 4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3" name="Google Shape;4483;p26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484" name="Google Shape;4484;p26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485" name="Google Shape;4485;p26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486" name="Google Shape;4486;p26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487" name="Google Shape;4487;p26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88" name="Google Shape;4488;p26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89" name="Google Shape;4489;p26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90" name="Google Shape;4490;p26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91" name="Google Shape;4491;p26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492" name="Google Shape;4492;p26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493" name="Google Shape;4493;p26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4" name="Google Shape;4494;p26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5" name="Google Shape;4495;p26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6" name="Google Shape;4496;p26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7" name="Google Shape;4497;p26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8" name="Google Shape;4498;p26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9" name="Google Shape;4499;p26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0" name="Google Shape;4500;p26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1" name="Google Shape;4501;p26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2" name="Google Shape;4502;p26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3" name="Google Shape;4503;p26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4" name="Google Shape;4504;p26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5" name="Google Shape;4505;p26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6" name="Google Shape;4506;p26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7" name="Google Shape;4507;p26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8" name="Google Shape;4508;p26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9" name="Google Shape;4509;p26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0" name="Google Shape;4510;p26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1" name="Google Shape;4511;p26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2" name="Google Shape;4512;p26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3" name="Google Shape;4513;p26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4" name="Google Shape;4514;p26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5" name="Google Shape;4515;p26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6" name="Google Shape;4516;p26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7" name="Google Shape;4517;p26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8" name="Google Shape;4518;p26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9" name="Google Shape;4519;p26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0" name="Google Shape;4520;p26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521" name="Google Shape;4521;p26"/>
          <p:cNvSpPr txBox="1"/>
          <p:nvPr>
            <p:ph type="title"/>
          </p:nvPr>
        </p:nvSpPr>
        <p:spPr>
          <a:xfrm>
            <a:off x="713225" y="539500"/>
            <a:ext cx="7717500" cy="5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522" name="Google Shape;4522;p26"/>
          <p:cNvGrpSpPr/>
          <p:nvPr/>
        </p:nvGrpSpPr>
        <p:grpSpPr>
          <a:xfrm rot="1871352">
            <a:off x="8292024" y="2530756"/>
            <a:ext cx="277495" cy="221854"/>
            <a:chOff x="1540488" y="3979563"/>
            <a:chExt cx="606350" cy="484825"/>
          </a:xfrm>
        </p:grpSpPr>
        <p:sp>
          <p:nvSpPr>
            <p:cNvPr id="4523" name="Google Shape;4523;p26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24" name="Google Shape;4524;p26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525" name="Google Shape;4525;p26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6" name="Google Shape;4526;p26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27" name="Google Shape;4527;p26"/>
          <p:cNvGrpSpPr/>
          <p:nvPr/>
        </p:nvGrpSpPr>
        <p:grpSpPr>
          <a:xfrm>
            <a:off x="-207827" y="833029"/>
            <a:ext cx="1399260" cy="979865"/>
            <a:chOff x="-161159" y="295866"/>
            <a:chExt cx="1819111" cy="1273876"/>
          </a:xfrm>
        </p:grpSpPr>
        <p:sp>
          <p:nvSpPr>
            <p:cNvPr id="4528" name="Google Shape;4528;p26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9" name="Google Shape;4529;p26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0" name="Google Shape;4530;p26"/>
          <p:cNvGrpSpPr/>
          <p:nvPr/>
        </p:nvGrpSpPr>
        <p:grpSpPr>
          <a:xfrm>
            <a:off x="7780325" y="833020"/>
            <a:ext cx="1678096" cy="720478"/>
            <a:chOff x="4112" y="1184095"/>
            <a:chExt cx="1391456" cy="597461"/>
          </a:xfrm>
        </p:grpSpPr>
        <p:sp>
          <p:nvSpPr>
            <p:cNvPr id="4531" name="Google Shape;4531;p26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2" name="Google Shape;4532;p26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3" name="Google Shape;4533;p26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34" name="Google Shape;4534;p26"/>
          <p:cNvGrpSpPr/>
          <p:nvPr/>
        </p:nvGrpSpPr>
        <p:grpSpPr>
          <a:xfrm rot="-1094127">
            <a:off x="594825" y="4083970"/>
            <a:ext cx="236787" cy="189330"/>
            <a:chOff x="1540488" y="3979563"/>
            <a:chExt cx="606350" cy="484825"/>
          </a:xfrm>
        </p:grpSpPr>
        <p:sp>
          <p:nvSpPr>
            <p:cNvPr id="4535" name="Google Shape;4535;p26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36" name="Google Shape;4536;p26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537" name="Google Shape;4537;p26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8" name="Google Shape;4538;p26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9" name="Google Shape;4539;p26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2">
    <p:spTree>
      <p:nvGrpSpPr>
        <p:cNvPr id="4540" name="Shape 4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1" name="Google Shape;4541;p27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542" name="Google Shape;4542;p27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543" name="Google Shape;4543;p27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544" name="Google Shape;4544;p27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545" name="Google Shape;4545;p27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46" name="Google Shape;4546;p27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47" name="Google Shape;4547;p27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48" name="Google Shape;4548;p27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49" name="Google Shape;4549;p27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50" name="Google Shape;4550;p27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551" name="Google Shape;4551;p27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2" name="Google Shape;4552;p27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3" name="Google Shape;4553;p27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4" name="Google Shape;4554;p27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5" name="Google Shape;4555;p27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6" name="Google Shape;4556;p27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7" name="Google Shape;4557;p27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8" name="Google Shape;4558;p27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9" name="Google Shape;4559;p27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0" name="Google Shape;4560;p27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1" name="Google Shape;4561;p27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2" name="Google Shape;4562;p27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3" name="Google Shape;4563;p27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4" name="Google Shape;4564;p27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5" name="Google Shape;4565;p27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6" name="Google Shape;4566;p27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7" name="Google Shape;4567;p27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8" name="Google Shape;4568;p27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9" name="Google Shape;4569;p27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0" name="Google Shape;4570;p27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1" name="Google Shape;4571;p27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2" name="Google Shape;4572;p27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3" name="Google Shape;4573;p27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4" name="Google Shape;4574;p27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5" name="Google Shape;4575;p27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6" name="Google Shape;4576;p27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7" name="Google Shape;4577;p27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8" name="Google Shape;4578;p27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579" name="Google Shape;4579;p27"/>
          <p:cNvSpPr txBox="1"/>
          <p:nvPr>
            <p:ph type="title"/>
          </p:nvPr>
        </p:nvSpPr>
        <p:spPr>
          <a:xfrm>
            <a:off x="713225" y="539500"/>
            <a:ext cx="7717500" cy="5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580" name="Google Shape;4580;p27"/>
          <p:cNvGrpSpPr/>
          <p:nvPr/>
        </p:nvGrpSpPr>
        <p:grpSpPr>
          <a:xfrm rot="-1053675">
            <a:off x="564213" y="3520200"/>
            <a:ext cx="298025" cy="238295"/>
            <a:chOff x="1540488" y="3979563"/>
            <a:chExt cx="606350" cy="484825"/>
          </a:xfrm>
        </p:grpSpPr>
        <p:sp>
          <p:nvSpPr>
            <p:cNvPr id="4581" name="Google Shape;4581;p27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82" name="Google Shape;4582;p27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583" name="Google Shape;4583;p27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4" name="Google Shape;4584;p27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3">
    <p:spTree>
      <p:nvGrpSpPr>
        <p:cNvPr id="4585" name="Shape 4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6" name="Google Shape;4586;p28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587" name="Google Shape;4587;p28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588" name="Google Shape;4588;p28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589" name="Google Shape;4589;p28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590" name="Google Shape;4590;p28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1" name="Google Shape;4591;p28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2" name="Google Shape;4592;p28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3" name="Google Shape;4593;p28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94" name="Google Shape;4594;p28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95" name="Google Shape;4595;p28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596" name="Google Shape;4596;p28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7" name="Google Shape;4597;p28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8" name="Google Shape;4598;p28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9" name="Google Shape;4599;p28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0" name="Google Shape;4600;p28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1" name="Google Shape;4601;p28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2" name="Google Shape;4602;p28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3" name="Google Shape;4603;p28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4" name="Google Shape;4604;p28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5" name="Google Shape;4605;p28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6" name="Google Shape;4606;p28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7" name="Google Shape;4607;p28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8" name="Google Shape;4608;p28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9" name="Google Shape;4609;p28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0" name="Google Shape;4610;p28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1" name="Google Shape;4611;p28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2" name="Google Shape;4612;p28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3" name="Google Shape;4613;p28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4" name="Google Shape;4614;p28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5" name="Google Shape;4615;p28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6" name="Google Shape;4616;p28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7" name="Google Shape;4617;p28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8" name="Google Shape;4618;p28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9" name="Google Shape;4619;p28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0" name="Google Shape;4620;p28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1" name="Google Shape;4621;p28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2" name="Google Shape;4622;p28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3" name="Google Shape;4623;p28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624" name="Google Shape;4624;p28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625" name="Google Shape;4625;p28"/>
          <p:cNvGrpSpPr/>
          <p:nvPr/>
        </p:nvGrpSpPr>
        <p:grpSpPr>
          <a:xfrm rot="-766004">
            <a:off x="393617" y="309903"/>
            <a:ext cx="639205" cy="812012"/>
            <a:chOff x="1086400" y="778525"/>
            <a:chExt cx="899700" cy="1142775"/>
          </a:xfrm>
        </p:grpSpPr>
        <p:sp>
          <p:nvSpPr>
            <p:cNvPr id="4626" name="Google Shape;4626;p28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27" name="Google Shape;4627;p28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4628" name="Google Shape;4628;p28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9" name="Google Shape;4629;p28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0" name="Google Shape;4630;p28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1" name="Google Shape;4631;p28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2" name="Google Shape;4632;p28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3" name="Google Shape;4633;p28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4" name="Google Shape;4634;p28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5" name="Google Shape;4635;p28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6" name="Google Shape;4636;p28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7" name="Google Shape;4637;p28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8" name="Google Shape;4638;p28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9" name="Google Shape;4639;p28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0" name="Google Shape;4640;p28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1" name="Google Shape;4641;p28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2" name="Google Shape;4642;p28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3" name="Google Shape;4643;p28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4" name="Google Shape;4644;p28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5" name="Google Shape;4645;p28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6" name="Google Shape;4646;p28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7" name="Google Shape;4647;p28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8" name="Google Shape;4648;p28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9" name="Google Shape;4649;p28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0" name="Google Shape;4650;p28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1" name="Google Shape;4651;p28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2" name="Google Shape;4652;p28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3" name="Google Shape;4653;p28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4" name="Google Shape;4654;p28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5" name="Google Shape;4655;p28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6" name="Google Shape;4656;p28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7" name="Google Shape;4657;p28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8" name="Google Shape;4658;p28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9" name="Google Shape;4659;p28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0" name="Google Shape;4660;p28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1" name="Google Shape;4661;p28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2" name="Google Shape;4662;p28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3" name="Google Shape;4663;p28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4" name="Google Shape;4664;p28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5" name="Google Shape;4665;p28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6" name="Google Shape;4666;p28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7" name="Google Shape;4667;p28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8" name="Google Shape;4668;p28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9" name="Google Shape;4669;p28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0" name="Google Shape;4670;p28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1" name="Google Shape;4671;p28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2" name="Google Shape;4672;p28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673" name="Google Shape;4673;p28"/>
          <p:cNvGrpSpPr/>
          <p:nvPr/>
        </p:nvGrpSpPr>
        <p:grpSpPr>
          <a:xfrm rot="706677">
            <a:off x="7903931" y="3946839"/>
            <a:ext cx="802810" cy="800768"/>
            <a:chOff x="1627056" y="1124425"/>
            <a:chExt cx="1326875" cy="1323500"/>
          </a:xfrm>
        </p:grpSpPr>
        <p:grpSp>
          <p:nvGrpSpPr>
            <p:cNvPr id="4674" name="Google Shape;4674;p28"/>
            <p:cNvGrpSpPr/>
            <p:nvPr/>
          </p:nvGrpSpPr>
          <p:grpSpPr>
            <a:xfrm>
              <a:off x="1627394" y="1124425"/>
              <a:ext cx="1326200" cy="1323500"/>
              <a:chOff x="2491050" y="1195375"/>
              <a:chExt cx="1326200" cy="1323500"/>
            </a:xfrm>
          </p:grpSpPr>
          <p:sp>
            <p:nvSpPr>
              <p:cNvPr id="4675" name="Google Shape;4675;p28"/>
              <p:cNvSpPr/>
              <p:nvPr/>
            </p:nvSpPr>
            <p:spPr>
              <a:xfrm>
                <a:off x="2709775" y="1195375"/>
                <a:ext cx="1107475" cy="1304950"/>
              </a:xfrm>
              <a:custGeom>
                <a:rect b="b" l="l" r="r" t="t"/>
                <a:pathLst>
                  <a:path extrusionOk="0" h="52198" w="44299">
                    <a:moveTo>
                      <a:pt x="39554" y="0"/>
                    </a:moveTo>
                    <a:cubicBezTo>
                      <a:pt x="39470" y="0"/>
                      <a:pt x="39386" y="7"/>
                      <a:pt x="39300" y="21"/>
                    </a:cubicBezTo>
                    <a:cubicBezTo>
                      <a:pt x="36865" y="426"/>
                      <a:pt x="34118" y="6299"/>
                      <a:pt x="33184" y="8450"/>
                    </a:cubicBezTo>
                    <a:cubicBezTo>
                      <a:pt x="32403" y="8012"/>
                      <a:pt x="30760" y="7705"/>
                      <a:pt x="29906" y="7705"/>
                    </a:cubicBezTo>
                    <a:cubicBezTo>
                      <a:pt x="29415" y="7705"/>
                      <a:pt x="29185" y="7807"/>
                      <a:pt x="29531" y="8044"/>
                    </a:cubicBezTo>
                    <a:cubicBezTo>
                      <a:pt x="30004" y="8410"/>
                      <a:pt x="30437" y="8816"/>
                      <a:pt x="30830" y="9262"/>
                    </a:cubicBezTo>
                    <a:lnTo>
                      <a:pt x="27623" y="9343"/>
                    </a:lnTo>
                    <a:cubicBezTo>
                      <a:pt x="28056" y="8234"/>
                      <a:pt x="28191" y="7124"/>
                      <a:pt x="27650" y="6502"/>
                    </a:cubicBezTo>
                    <a:cubicBezTo>
                      <a:pt x="27490" y="6318"/>
                      <a:pt x="27234" y="6237"/>
                      <a:pt x="26920" y="6237"/>
                    </a:cubicBezTo>
                    <a:cubicBezTo>
                      <a:pt x="26172" y="6237"/>
                      <a:pt x="25092" y="6698"/>
                      <a:pt x="24186" y="7327"/>
                    </a:cubicBezTo>
                    <a:cubicBezTo>
                      <a:pt x="24416" y="5974"/>
                      <a:pt x="24267" y="4486"/>
                      <a:pt x="23225" y="3904"/>
                    </a:cubicBezTo>
                    <a:cubicBezTo>
                      <a:pt x="23080" y="3825"/>
                      <a:pt x="22926" y="3787"/>
                      <a:pt x="22765" y="3787"/>
                    </a:cubicBezTo>
                    <a:cubicBezTo>
                      <a:pt x="21301" y="3787"/>
                      <a:pt x="19236" y="6849"/>
                      <a:pt x="17786" y="9384"/>
                    </a:cubicBezTo>
                    <a:lnTo>
                      <a:pt x="14119" y="9276"/>
                    </a:lnTo>
                    <a:cubicBezTo>
                      <a:pt x="14863" y="8369"/>
                      <a:pt x="15810" y="7801"/>
                      <a:pt x="15485" y="7530"/>
                    </a:cubicBezTo>
                    <a:cubicBezTo>
                      <a:pt x="15358" y="7423"/>
                      <a:pt x="15166" y="7378"/>
                      <a:pt x="14936" y="7378"/>
                    </a:cubicBezTo>
                    <a:cubicBezTo>
                      <a:pt x="13773" y="7378"/>
                      <a:pt x="11616" y="8518"/>
                      <a:pt x="11616" y="8518"/>
                    </a:cubicBezTo>
                    <a:cubicBezTo>
                      <a:pt x="11494" y="7977"/>
                      <a:pt x="10587" y="5758"/>
                      <a:pt x="10127" y="5419"/>
                    </a:cubicBezTo>
                    <a:cubicBezTo>
                      <a:pt x="10104" y="5407"/>
                      <a:pt x="10081" y="5401"/>
                      <a:pt x="10057" y="5401"/>
                    </a:cubicBezTo>
                    <a:cubicBezTo>
                      <a:pt x="9954" y="5401"/>
                      <a:pt x="9842" y="5514"/>
                      <a:pt x="9721" y="5690"/>
                    </a:cubicBezTo>
                    <a:cubicBezTo>
                      <a:pt x="8490" y="3512"/>
                      <a:pt x="6785" y="1049"/>
                      <a:pt x="5161" y="778"/>
                    </a:cubicBezTo>
                    <a:cubicBezTo>
                      <a:pt x="5071" y="764"/>
                      <a:pt x="4981" y="757"/>
                      <a:pt x="4892" y="757"/>
                    </a:cubicBezTo>
                    <a:cubicBezTo>
                      <a:pt x="2053" y="757"/>
                      <a:pt x="1" y="7846"/>
                      <a:pt x="263" y="20507"/>
                    </a:cubicBezTo>
                    <a:cubicBezTo>
                      <a:pt x="534" y="33564"/>
                      <a:pt x="5337" y="39044"/>
                      <a:pt x="13253" y="42170"/>
                    </a:cubicBezTo>
                    <a:cubicBezTo>
                      <a:pt x="15230" y="42949"/>
                      <a:pt x="17763" y="43276"/>
                      <a:pt x="20507" y="43276"/>
                    </a:cubicBezTo>
                    <a:cubicBezTo>
                      <a:pt x="21050" y="43276"/>
                      <a:pt x="21600" y="43263"/>
                      <a:pt x="22156" y="43239"/>
                    </a:cubicBezTo>
                    <a:cubicBezTo>
                      <a:pt x="22674" y="43267"/>
                      <a:pt x="23192" y="43281"/>
                      <a:pt x="23709" y="43281"/>
                    </a:cubicBezTo>
                    <a:cubicBezTo>
                      <a:pt x="24653" y="43281"/>
                      <a:pt x="25597" y="43236"/>
                      <a:pt x="26540" y="43157"/>
                    </a:cubicBezTo>
                    <a:lnTo>
                      <a:pt x="29003" y="51574"/>
                    </a:lnTo>
                    <a:cubicBezTo>
                      <a:pt x="29122" y="51953"/>
                      <a:pt x="29458" y="52198"/>
                      <a:pt x="29840" y="52198"/>
                    </a:cubicBezTo>
                    <a:cubicBezTo>
                      <a:pt x="29894" y="52198"/>
                      <a:pt x="29949" y="52193"/>
                      <a:pt x="30004" y="52183"/>
                    </a:cubicBezTo>
                    <a:lnTo>
                      <a:pt x="37325" y="50857"/>
                    </a:lnTo>
                    <a:cubicBezTo>
                      <a:pt x="37771" y="50762"/>
                      <a:pt x="38082" y="50342"/>
                      <a:pt x="38042" y="49882"/>
                    </a:cubicBezTo>
                    <a:lnTo>
                      <a:pt x="38001" y="49679"/>
                    </a:lnTo>
                    <a:cubicBezTo>
                      <a:pt x="38597" y="49558"/>
                      <a:pt x="39192" y="49395"/>
                      <a:pt x="39760" y="49179"/>
                    </a:cubicBezTo>
                    <a:cubicBezTo>
                      <a:pt x="40180" y="49030"/>
                      <a:pt x="40586" y="48827"/>
                      <a:pt x="40965" y="48570"/>
                    </a:cubicBezTo>
                    <a:cubicBezTo>
                      <a:pt x="42399" y="47553"/>
                      <a:pt x="43155" y="40815"/>
                      <a:pt x="39075" y="40815"/>
                    </a:cubicBezTo>
                    <a:cubicBezTo>
                      <a:pt x="38922" y="40815"/>
                      <a:pt x="38763" y="40824"/>
                      <a:pt x="38597" y="40844"/>
                    </a:cubicBezTo>
                    <a:cubicBezTo>
                      <a:pt x="38677" y="40816"/>
                      <a:pt x="38687" y="40802"/>
                      <a:pt x="38642" y="40802"/>
                    </a:cubicBezTo>
                    <a:cubicBezTo>
                      <a:pt x="38493" y="40802"/>
                      <a:pt x="37730" y="40957"/>
                      <a:pt x="37000" y="41250"/>
                    </a:cubicBezTo>
                    <a:lnTo>
                      <a:pt x="36756" y="39031"/>
                    </a:lnTo>
                    <a:cubicBezTo>
                      <a:pt x="41222" y="35540"/>
                      <a:pt x="43833" y="30046"/>
                      <a:pt x="44036" y="20507"/>
                    </a:cubicBezTo>
                    <a:cubicBezTo>
                      <a:pt x="44299" y="7820"/>
                      <a:pt x="42416" y="0"/>
                      <a:pt x="395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6" name="Google Shape;4676;p28"/>
              <p:cNvSpPr/>
              <p:nvPr/>
            </p:nvSpPr>
            <p:spPr>
              <a:xfrm>
                <a:off x="2491050" y="1588275"/>
                <a:ext cx="121125" cy="103875"/>
              </a:xfrm>
              <a:custGeom>
                <a:rect b="b" l="l" r="r" t="t"/>
                <a:pathLst>
                  <a:path extrusionOk="0" h="4155" w="4845">
                    <a:moveTo>
                      <a:pt x="1272" y="1"/>
                    </a:moveTo>
                    <a:cubicBezTo>
                      <a:pt x="1164" y="14"/>
                      <a:pt x="1056" y="41"/>
                      <a:pt x="961" y="95"/>
                    </a:cubicBezTo>
                    <a:cubicBezTo>
                      <a:pt x="853" y="176"/>
                      <a:pt x="744" y="271"/>
                      <a:pt x="663" y="393"/>
                    </a:cubicBezTo>
                    <a:cubicBezTo>
                      <a:pt x="541" y="528"/>
                      <a:pt x="447" y="691"/>
                      <a:pt x="379" y="867"/>
                    </a:cubicBezTo>
                    <a:cubicBezTo>
                      <a:pt x="271" y="1056"/>
                      <a:pt x="190" y="1259"/>
                      <a:pt x="149" y="1475"/>
                    </a:cubicBezTo>
                    <a:cubicBezTo>
                      <a:pt x="81" y="1705"/>
                      <a:pt x="54" y="1949"/>
                      <a:pt x="54" y="2193"/>
                    </a:cubicBezTo>
                    <a:cubicBezTo>
                      <a:pt x="0" y="3451"/>
                      <a:pt x="460" y="4114"/>
                      <a:pt x="1407" y="4155"/>
                    </a:cubicBezTo>
                    <a:cubicBezTo>
                      <a:pt x="1624" y="4155"/>
                      <a:pt x="1854" y="4073"/>
                      <a:pt x="2030" y="3952"/>
                    </a:cubicBezTo>
                    <a:cubicBezTo>
                      <a:pt x="2273" y="3749"/>
                      <a:pt x="2476" y="3505"/>
                      <a:pt x="2625" y="3234"/>
                    </a:cubicBezTo>
                    <a:lnTo>
                      <a:pt x="2855" y="2842"/>
                    </a:lnTo>
                    <a:cubicBezTo>
                      <a:pt x="2950" y="2680"/>
                      <a:pt x="3031" y="2558"/>
                      <a:pt x="3085" y="2477"/>
                    </a:cubicBezTo>
                    <a:cubicBezTo>
                      <a:pt x="3126" y="2382"/>
                      <a:pt x="3194" y="2287"/>
                      <a:pt x="3261" y="2206"/>
                    </a:cubicBezTo>
                    <a:cubicBezTo>
                      <a:pt x="3315" y="2125"/>
                      <a:pt x="3383" y="2057"/>
                      <a:pt x="3451" y="2003"/>
                    </a:cubicBezTo>
                    <a:cubicBezTo>
                      <a:pt x="3505" y="1949"/>
                      <a:pt x="3586" y="1935"/>
                      <a:pt x="3654" y="1935"/>
                    </a:cubicBezTo>
                    <a:cubicBezTo>
                      <a:pt x="3870" y="1949"/>
                      <a:pt x="3978" y="2084"/>
                      <a:pt x="3965" y="2355"/>
                    </a:cubicBezTo>
                    <a:cubicBezTo>
                      <a:pt x="3951" y="2544"/>
                      <a:pt x="3897" y="2720"/>
                      <a:pt x="3830" y="2896"/>
                    </a:cubicBezTo>
                    <a:cubicBezTo>
                      <a:pt x="3735" y="3099"/>
                      <a:pt x="3640" y="3275"/>
                      <a:pt x="3559" y="3437"/>
                    </a:cubicBezTo>
                    <a:cubicBezTo>
                      <a:pt x="3478" y="3546"/>
                      <a:pt x="3437" y="3667"/>
                      <a:pt x="3424" y="3789"/>
                    </a:cubicBezTo>
                    <a:cubicBezTo>
                      <a:pt x="3410" y="3843"/>
                      <a:pt x="3424" y="3897"/>
                      <a:pt x="3437" y="3952"/>
                    </a:cubicBezTo>
                    <a:cubicBezTo>
                      <a:pt x="3491" y="4033"/>
                      <a:pt x="3599" y="4100"/>
                      <a:pt x="3708" y="4100"/>
                    </a:cubicBezTo>
                    <a:cubicBezTo>
                      <a:pt x="3716" y="4101"/>
                      <a:pt x="3725" y="4101"/>
                      <a:pt x="3733" y="4101"/>
                    </a:cubicBezTo>
                    <a:cubicBezTo>
                      <a:pt x="3980" y="4101"/>
                      <a:pt x="4203" y="3912"/>
                      <a:pt x="4438" y="3559"/>
                    </a:cubicBezTo>
                    <a:cubicBezTo>
                      <a:pt x="4682" y="3140"/>
                      <a:pt x="4817" y="2666"/>
                      <a:pt x="4817" y="2193"/>
                    </a:cubicBezTo>
                    <a:cubicBezTo>
                      <a:pt x="4844" y="1543"/>
                      <a:pt x="4736" y="1069"/>
                      <a:pt x="4506" y="718"/>
                    </a:cubicBezTo>
                    <a:cubicBezTo>
                      <a:pt x="4317" y="379"/>
                      <a:pt x="3965" y="176"/>
                      <a:pt x="3586" y="176"/>
                    </a:cubicBezTo>
                    <a:cubicBezTo>
                      <a:pt x="3451" y="176"/>
                      <a:pt x="3315" y="190"/>
                      <a:pt x="3194" y="244"/>
                    </a:cubicBezTo>
                    <a:cubicBezTo>
                      <a:pt x="3045" y="298"/>
                      <a:pt x="2896" y="379"/>
                      <a:pt x="2774" y="501"/>
                    </a:cubicBezTo>
                    <a:cubicBezTo>
                      <a:pt x="2625" y="609"/>
                      <a:pt x="2503" y="758"/>
                      <a:pt x="2409" y="921"/>
                    </a:cubicBezTo>
                    <a:lnTo>
                      <a:pt x="2165" y="1313"/>
                    </a:lnTo>
                    <a:cubicBezTo>
                      <a:pt x="2098" y="1448"/>
                      <a:pt x="2030" y="1543"/>
                      <a:pt x="1976" y="1624"/>
                    </a:cubicBezTo>
                    <a:cubicBezTo>
                      <a:pt x="1935" y="1719"/>
                      <a:pt x="1895" y="1800"/>
                      <a:pt x="1840" y="1868"/>
                    </a:cubicBezTo>
                    <a:lnTo>
                      <a:pt x="1732" y="2071"/>
                    </a:lnTo>
                    <a:lnTo>
                      <a:pt x="1624" y="2193"/>
                    </a:lnTo>
                    <a:cubicBezTo>
                      <a:pt x="1597" y="2220"/>
                      <a:pt x="1570" y="2247"/>
                      <a:pt x="1529" y="2274"/>
                    </a:cubicBezTo>
                    <a:lnTo>
                      <a:pt x="1407" y="2274"/>
                    </a:lnTo>
                    <a:cubicBezTo>
                      <a:pt x="1272" y="2274"/>
                      <a:pt x="1204" y="2166"/>
                      <a:pt x="1204" y="1963"/>
                    </a:cubicBezTo>
                    <a:cubicBezTo>
                      <a:pt x="1218" y="1665"/>
                      <a:pt x="1299" y="1367"/>
                      <a:pt x="1407" y="1083"/>
                    </a:cubicBezTo>
                    <a:cubicBezTo>
                      <a:pt x="1502" y="867"/>
                      <a:pt x="1570" y="636"/>
                      <a:pt x="1610" y="406"/>
                    </a:cubicBezTo>
                    <a:cubicBezTo>
                      <a:pt x="1624" y="298"/>
                      <a:pt x="1597" y="190"/>
                      <a:pt x="1529" y="109"/>
                    </a:cubicBezTo>
                    <a:cubicBezTo>
                      <a:pt x="1462" y="41"/>
                      <a:pt x="1367" y="1"/>
                      <a:pt x="12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7" name="Google Shape;4677;p28"/>
              <p:cNvSpPr/>
              <p:nvPr/>
            </p:nvSpPr>
            <p:spPr>
              <a:xfrm>
                <a:off x="2493075" y="1709675"/>
                <a:ext cx="121800" cy="108500"/>
              </a:xfrm>
              <a:custGeom>
                <a:rect b="b" l="l" r="r" t="t"/>
                <a:pathLst>
                  <a:path extrusionOk="0" h="4340" w="4872">
                    <a:moveTo>
                      <a:pt x="3868" y="0"/>
                    </a:moveTo>
                    <a:cubicBezTo>
                      <a:pt x="3850" y="0"/>
                      <a:pt x="3833" y="1"/>
                      <a:pt x="3816" y="2"/>
                    </a:cubicBezTo>
                    <a:lnTo>
                      <a:pt x="1786" y="137"/>
                    </a:lnTo>
                    <a:cubicBezTo>
                      <a:pt x="1151" y="165"/>
                      <a:pt x="704" y="368"/>
                      <a:pt x="406" y="733"/>
                    </a:cubicBezTo>
                    <a:cubicBezTo>
                      <a:pt x="122" y="1085"/>
                      <a:pt x="0" y="1626"/>
                      <a:pt x="55" y="2357"/>
                    </a:cubicBezTo>
                    <a:cubicBezTo>
                      <a:pt x="109" y="3074"/>
                      <a:pt x="271" y="3642"/>
                      <a:pt x="582" y="3940"/>
                    </a:cubicBezTo>
                    <a:cubicBezTo>
                      <a:pt x="843" y="4212"/>
                      <a:pt x="1260" y="4340"/>
                      <a:pt x="1796" y="4340"/>
                    </a:cubicBezTo>
                    <a:cubicBezTo>
                      <a:pt x="1872" y="4340"/>
                      <a:pt x="1950" y="4337"/>
                      <a:pt x="2030" y="4332"/>
                    </a:cubicBezTo>
                    <a:lnTo>
                      <a:pt x="4060" y="4197"/>
                    </a:lnTo>
                    <a:cubicBezTo>
                      <a:pt x="4357" y="4183"/>
                      <a:pt x="4574" y="4116"/>
                      <a:pt x="4696" y="3953"/>
                    </a:cubicBezTo>
                    <a:cubicBezTo>
                      <a:pt x="4817" y="3791"/>
                      <a:pt x="4872" y="3574"/>
                      <a:pt x="4845" y="3371"/>
                    </a:cubicBezTo>
                    <a:cubicBezTo>
                      <a:pt x="4831" y="3250"/>
                      <a:pt x="4817" y="3155"/>
                      <a:pt x="4790" y="3060"/>
                    </a:cubicBezTo>
                    <a:cubicBezTo>
                      <a:pt x="4763" y="2979"/>
                      <a:pt x="4723" y="2898"/>
                      <a:pt x="4669" y="2830"/>
                    </a:cubicBezTo>
                    <a:cubicBezTo>
                      <a:pt x="4614" y="2749"/>
                      <a:pt x="4533" y="2681"/>
                      <a:pt x="4439" y="2654"/>
                    </a:cubicBezTo>
                    <a:cubicBezTo>
                      <a:pt x="4340" y="2634"/>
                      <a:pt x="4240" y="2622"/>
                      <a:pt x="4141" y="2622"/>
                    </a:cubicBezTo>
                    <a:cubicBezTo>
                      <a:pt x="4105" y="2622"/>
                      <a:pt x="4069" y="2624"/>
                      <a:pt x="4033" y="2627"/>
                    </a:cubicBezTo>
                    <a:lnTo>
                      <a:pt x="1814" y="2763"/>
                    </a:lnTo>
                    <a:lnTo>
                      <a:pt x="1584" y="2763"/>
                    </a:lnTo>
                    <a:lnTo>
                      <a:pt x="1394" y="2708"/>
                    </a:lnTo>
                    <a:cubicBezTo>
                      <a:pt x="1340" y="2668"/>
                      <a:pt x="1286" y="2614"/>
                      <a:pt x="1259" y="2560"/>
                    </a:cubicBezTo>
                    <a:cubicBezTo>
                      <a:pt x="1218" y="2465"/>
                      <a:pt x="1205" y="2384"/>
                      <a:pt x="1205" y="2289"/>
                    </a:cubicBezTo>
                    <a:cubicBezTo>
                      <a:pt x="1191" y="2194"/>
                      <a:pt x="1205" y="2086"/>
                      <a:pt x="1245" y="1991"/>
                    </a:cubicBezTo>
                    <a:cubicBezTo>
                      <a:pt x="1272" y="1924"/>
                      <a:pt x="1326" y="1856"/>
                      <a:pt x="1408" y="1815"/>
                    </a:cubicBezTo>
                    <a:cubicBezTo>
                      <a:pt x="1516" y="1748"/>
                      <a:pt x="1624" y="1721"/>
                      <a:pt x="1746" y="1707"/>
                    </a:cubicBezTo>
                    <a:lnTo>
                      <a:pt x="3965" y="1572"/>
                    </a:lnTo>
                    <a:cubicBezTo>
                      <a:pt x="4263" y="1558"/>
                      <a:pt x="4466" y="1477"/>
                      <a:pt x="4560" y="1342"/>
                    </a:cubicBezTo>
                    <a:cubicBezTo>
                      <a:pt x="4655" y="1152"/>
                      <a:pt x="4696" y="922"/>
                      <a:pt x="4669" y="706"/>
                    </a:cubicBezTo>
                    <a:cubicBezTo>
                      <a:pt x="4669" y="503"/>
                      <a:pt x="4560" y="313"/>
                      <a:pt x="4398" y="192"/>
                    </a:cubicBezTo>
                    <a:cubicBezTo>
                      <a:pt x="4249" y="68"/>
                      <a:pt x="4055" y="0"/>
                      <a:pt x="3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8" name="Google Shape;4678;p28"/>
              <p:cNvSpPr/>
              <p:nvPr/>
            </p:nvSpPr>
            <p:spPr>
              <a:xfrm>
                <a:off x="2502875" y="1833975"/>
                <a:ext cx="137700" cy="152850"/>
              </a:xfrm>
              <a:custGeom>
                <a:rect b="b" l="l" r="r" t="t"/>
                <a:pathLst>
                  <a:path extrusionOk="0" h="6114" w="5508">
                    <a:moveTo>
                      <a:pt x="3838" y="0"/>
                    </a:moveTo>
                    <a:cubicBezTo>
                      <a:pt x="3733" y="0"/>
                      <a:pt x="3617" y="13"/>
                      <a:pt x="3492" y="37"/>
                    </a:cubicBezTo>
                    <a:lnTo>
                      <a:pt x="583" y="632"/>
                    </a:lnTo>
                    <a:cubicBezTo>
                      <a:pt x="393" y="646"/>
                      <a:pt x="231" y="727"/>
                      <a:pt x="109" y="862"/>
                    </a:cubicBezTo>
                    <a:cubicBezTo>
                      <a:pt x="14" y="997"/>
                      <a:pt x="1" y="1173"/>
                      <a:pt x="55" y="1322"/>
                    </a:cubicBezTo>
                    <a:cubicBezTo>
                      <a:pt x="68" y="1471"/>
                      <a:pt x="150" y="1593"/>
                      <a:pt x="271" y="1674"/>
                    </a:cubicBezTo>
                    <a:cubicBezTo>
                      <a:pt x="358" y="1726"/>
                      <a:pt x="456" y="1750"/>
                      <a:pt x="554" y="1750"/>
                    </a:cubicBezTo>
                    <a:cubicBezTo>
                      <a:pt x="609" y="1750"/>
                      <a:pt x="665" y="1743"/>
                      <a:pt x="718" y="1728"/>
                    </a:cubicBezTo>
                    <a:lnTo>
                      <a:pt x="2612" y="1336"/>
                    </a:lnTo>
                    <a:lnTo>
                      <a:pt x="1354" y="2405"/>
                    </a:lnTo>
                    <a:cubicBezTo>
                      <a:pt x="1178" y="2553"/>
                      <a:pt x="1016" y="2716"/>
                      <a:pt x="880" y="2892"/>
                    </a:cubicBezTo>
                    <a:cubicBezTo>
                      <a:pt x="799" y="3013"/>
                      <a:pt x="772" y="3149"/>
                      <a:pt x="799" y="3284"/>
                    </a:cubicBezTo>
                    <a:cubicBezTo>
                      <a:pt x="826" y="3392"/>
                      <a:pt x="880" y="3474"/>
                      <a:pt x="948" y="3555"/>
                    </a:cubicBezTo>
                    <a:cubicBezTo>
                      <a:pt x="1056" y="3636"/>
                      <a:pt x="1178" y="3690"/>
                      <a:pt x="1300" y="3731"/>
                    </a:cubicBezTo>
                    <a:lnTo>
                      <a:pt x="3181" y="4218"/>
                    </a:lnTo>
                    <a:lnTo>
                      <a:pt x="1435" y="4570"/>
                    </a:lnTo>
                    <a:cubicBezTo>
                      <a:pt x="1232" y="4597"/>
                      <a:pt x="1043" y="4705"/>
                      <a:pt x="934" y="4881"/>
                    </a:cubicBezTo>
                    <a:cubicBezTo>
                      <a:pt x="853" y="5043"/>
                      <a:pt x="840" y="5219"/>
                      <a:pt x="880" y="5395"/>
                    </a:cubicBezTo>
                    <a:cubicBezTo>
                      <a:pt x="975" y="5868"/>
                      <a:pt x="1204" y="6114"/>
                      <a:pt x="1550" y="6114"/>
                    </a:cubicBezTo>
                    <a:cubicBezTo>
                      <a:pt x="1599" y="6114"/>
                      <a:pt x="1651" y="6109"/>
                      <a:pt x="1706" y="6099"/>
                    </a:cubicBezTo>
                    <a:lnTo>
                      <a:pt x="4615" y="5517"/>
                    </a:lnTo>
                    <a:cubicBezTo>
                      <a:pt x="4899" y="5476"/>
                      <a:pt x="5156" y="5314"/>
                      <a:pt x="5332" y="5097"/>
                    </a:cubicBezTo>
                    <a:cubicBezTo>
                      <a:pt x="5467" y="4867"/>
                      <a:pt x="5508" y="4583"/>
                      <a:pt x="5427" y="4340"/>
                    </a:cubicBezTo>
                    <a:cubicBezTo>
                      <a:pt x="5346" y="3893"/>
                      <a:pt x="5129" y="3636"/>
                      <a:pt x="4777" y="3541"/>
                    </a:cubicBezTo>
                    <a:lnTo>
                      <a:pt x="2653" y="2986"/>
                    </a:lnTo>
                    <a:lnTo>
                      <a:pt x="4439" y="1674"/>
                    </a:lnTo>
                    <a:cubicBezTo>
                      <a:pt x="4547" y="1579"/>
                      <a:pt x="4642" y="1471"/>
                      <a:pt x="4710" y="1336"/>
                    </a:cubicBezTo>
                    <a:cubicBezTo>
                      <a:pt x="4764" y="1187"/>
                      <a:pt x="4777" y="1011"/>
                      <a:pt x="4737" y="849"/>
                    </a:cubicBezTo>
                    <a:cubicBezTo>
                      <a:pt x="4669" y="483"/>
                      <a:pt x="4520" y="240"/>
                      <a:pt x="4317" y="118"/>
                    </a:cubicBezTo>
                    <a:cubicBezTo>
                      <a:pt x="4187" y="40"/>
                      <a:pt x="4028" y="0"/>
                      <a:pt x="38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9" name="Google Shape;4679;p28"/>
              <p:cNvSpPr/>
              <p:nvPr/>
            </p:nvSpPr>
            <p:spPr>
              <a:xfrm>
                <a:off x="2542125" y="1986900"/>
                <a:ext cx="152575" cy="162075"/>
              </a:xfrm>
              <a:custGeom>
                <a:rect b="b" l="l" r="r" t="t"/>
                <a:pathLst>
                  <a:path extrusionOk="0" h="6483" w="6103">
                    <a:moveTo>
                      <a:pt x="3757" y="0"/>
                    </a:moveTo>
                    <a:cubicBezTo>
                      <a:pt x="3575" y="0"/>
                      <a:pt x="3393" y="42"/>
                      <a:pt x="3234" y="130"/>
                    </a:cubicBezTo>
                    <a:lnTo>
                      <a:pt x="474" y="1281"/>
                    </a:lnTo>
                    <a:cubicBezTo>
                      <a:pt x="298" y="1335"/>
                      <a:pt x="149" y="1456"/>
                      <a:pt x="55" y="1619"/>
                    </a:cubicBezTo>
                    <a:cubicBezTo>
                      <a:pt x="0" y="1917"/>
                      <a:pt x="122" y="2214"/>
                      <a:pt x="379" y="2377"/>
                    </a:cubicBezTo>
                    <a:cubicBezTo>
                      <a:pt x="433" y="2391"/>
                      <a:pt x="488" y="2399"/>
                      <a:pt x="544" y="2399"/>
                    </a:cubicBezTo>
                    <a:cubicBezTo>
                      <a:pt x="643" y="2399"/>
                      <a:pt x="744" y="2374"/>
                      <a:pt x="839" y="2322"/>
                    </a:cubicBezTo>
                    <a:lnTo>
                      <a:pt x="2612" y="1578"/>
                    </a:lnTo>
                    <a:lnTo>
                      <a:pt x="1597" y="2864"/>
                    </a:lnTo>
                    <a:cubicBezTo>
                      <a:pt x="1462" y="3053"/>
                      <a:pt x="1340" y="3243"/>
                      <a:pt x="1218" y="3446"/>
                    </a:cubicBezTo>
                    <a:cubicBezTo>
                      <a:pt x="1123" y="3676"/>
                      <a:pt x="1205" y="3946"/>
                      <a:pt x="1421" y="4081"/>
                    </a:cubicBezTo>
                    <a:cubicBezTo>
                      <a:pt x="1523" y="4138"/>
                      <a:pt x="1624" y="4166"/>
                      <a:pt x="1733" y="4166"/>
                    </a:cubicBezTo>
                    <a:cubicBezTo>
                      <a:pt x="1755" y="4166"/>
                      <a:pt x="1777" y="4165"/>
                      <a:pt x="1800" y="4163"/>
                    </a:cubicBezTo>
                    <a:lnTo>
                      <a:pt x="3749" y="4284"/>
                    </a:lnTo>
                    <a:lnTo>
                      <a:pt x="2098" y="4975"/>
                    </a:lnTo>
                    <a:cubicBezTo>
                      <a:pt x="1908" y="5042"/>
                      <a:pt x="1746" y="5177"/>
                      <a:pt x="1678" y="5367"/>
                    </a:cubicBezTo>
                    <a:cubicBezTo>
                      <a:pt x="1624" y="5543"/>
                      <a:pt x="1638" y="5732"/>
                      <a:pt x="1719" y="5895"/>
                    </a:cubicBezTo>
                    <a:cubicBezTo>
                      <a:pt x="1882" y="6292"/>
                      <a:pt x="2107" y="6483"/>
                      <a:pt x="2381" y="6483"/>
                    </a:cubicBezTo>
                    <a:cubicBezTo>
                      <a:pt x="2471" y="6483"/>
                      <a:pt x="2566" y="6462"/>
                      <a:pt x="2666" y="6422"/>
                    </a:cubicBezTo>
                    <a:lnTo>
                      <a:pt x="5399" y="5272"/>
                    </a:lnTo>
                    <a:cubicBezTo>
                      <a:pt x="5670" y="5177"/>
                      <a:pt x="5900" y="4988"/>
                      <a:pt x="6022" y="4731"/>
                    </a:cubicBezTo>
                    <a:cubicBezTo>
                      <a:pt x="6103" y="4474"/>
                      <a:pt x="6089" y="4190"/>
                      <a:pt x="5981" y="3946"/>
                    </a:cubicBezTo>
                    <a:cubicBezTo>
                      <a:pt x="5846" y="3594"/>
                      <a:pt x="5535" y="3351"/>
                      <a:pt x="5169" y="3310"/>
                    </a:cubicBezTo>
                    <a:lnTo>
                      <a:pt x="2977" y="3175"/>
                    </a:lnTo>
                    <a:lnTo>
                      <a:pt x="4466" y="1565"/>
                    </a:lnTo>
                    <a:cubicBezTo>
                      <a:pt x="4560" y="1456"/>
                      <a:pt x="4628" y="1321"/>
                      <a:pt x="4669" y="1172"/>
                    </a:cubicBezTo>
                    <a:cubicBezTo>
                      <a:pt x="4709" y="1010"/>
                      <a:pt x="4682" y="834"/>
                      <a:pt x="4601" y="685"/>
                    </a:cubicBezTo>
                    <a:cubicBezTo>
                      <a:pt x="4452" y="333"/>
                      <a:pt x="4263" y="130"/>
                      <a:pt x="4046" y="36"/>
                    </a:cubicBezTo>
                    <a:cubicBezTo>
                      <a:pt x="3952" y="12"/>
                      <a:pt x="3854" y="0"/>
                      <a:pt x="37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0" name="Google Shape;4680;p28"/>
              <p:cNvSpPr/>
              <p:nvPr/>
            </p:nvSpPr>
            <p:spPr>
              <a:xfrm>
                <a:off x="2619600" y="2126775"/>
                <a:ext cx="138700" cy="132125"/>
              </a:xfrm>
              <a:custGeom>
                <a:rect b="b" l="l" r="r" t="t"/>
                <a:pathLst>
                  <a:path extrusionOk="0" h="5285" w="5548">
                    <a:moveTo>
                      <a:pt x="3448" y="0"/>
                    </a:moveTo>
                    <a:cubicBezTo>
                      <a:pt x="3286" y="0"/>
                      <a:pt x="3112" y="68"/>
                      <a:pt x="2923" y="205"/>
                    </a:cubicBezTo>
                    <a:lnTo>
                      <a:pt x="555" y="1856"/>
                    </a:lnTo>
                    <a:cubicBezTo>
                      <a:pt x="325" y="1991"/>
                      <a:pt x="149" y="2194"/>
                      <a:pt x="54" y="2451"/>
                    </a:cubicBezTo>
                    <a:cubicBezTo>
                      <a:pt x="0" y="2613"/>
                      <a:pt x="68" y="2816"/>
                      <a:pt x="217" y="3046"/>
                    </a:cubicBezTo>
                    <a:lnTo>
                      <a:pt x="1488" y="4846"/>
                    </a:lnTo>
                    <a:cubicBezTo>
                      <a:pt x="1583" y="5022"/>
                      <a:pt x="1746" y="5171"/>
                      <a:pt x="1921" y="5252"/>
                    </a:cubicBezTo>
                    <a:cubicBezTo>
                      <a:pt x="1979" y="5274"/>
                      <a:pt x="2037" y="5285"/>
                      <a:pt x="2095" y="5285"/>
                    </a:cubicBezTo>
                    <a:cubicBezTo>
                      <a:pt x="2215" y="5285"/>
                      <a:pt x="2331" y="5239"/>
                      <a:pt x="2422" y="5157"/>
                    </a:cubicBezTo>
                    <a:cubicBezTo>
                      <a:pt x="2557" y="5090"/>
                      <a:pt x="2639" y="4954"/>
                      <a:pt x="2639" y="4805"/>
                    </a:cubicBezTo>
                    <a:cubicBezTo>
                      <a:pt x="2612" y="4603"/>
                      <a:pt x="2544" y="4427"/>
                      <a:pt x="2422" y="4278"/>
                    </a:cubicBezTo>
                    <a:lnTo>
                      <a:pt x="1570" y="3060"/>
                    </a:lnTo>
                    <a:lnTo>
                      <a:pt x="2165" y="2654"/>
                    </a:lnTo>
                    <a:lnTo>
                      <a:pt x="2801" y="3547"/>
                    </a:lnTo>
                    <a:cubicBezTo>
                      <a:pt x="2896" y="3709"/>
                      <a:pt x="3031" y="3845"/>
                      <a:pt x="3193" y="3939"/>
                    </a:cubicBezTo>
                    <a:cubicBezTo>
                      <a:pt x="3239" y="3965"/>
                      <a:pt x="3289" y="3977"/>
                      <a:pt x="3339" y="3977"/>
                    </a:cubicBezTo>
                    <a:cubicBezTo>
                      <a:pt x="3422" y="3977"/>
                      <a:pt x="3505" y="3944"/>
                      <a:pt x="3572" y="3885"/>
                    </a:cubicBezTo>
                    <a:cubicBezTo>
                      <a:pt x="3694" y="3818"/>
                      <a:pt x="3789" y="3696"/>
                      <a:pt x="3802" y="3547"/>
                    </a:cubicBezTo>
                    <a:cubicBezTo>
                      <a:pt x="3789" y="3371"/>
                      <a:pt x="3721" y="3195"/>
                      <a:pt x="3599" y="3060"/>
                    </a:cubicBezTo>
                    <a:lnTo>
                      <a:pt x="2936" y="2113"/>
                    </a:lnTo>
                    <a:lnTo>
                      <a:pt x="3586" y="1639"/>
                    </a:lnTo>
                    <a:lnTo>
                      <a:pt x="4452" y="2857"/>
                    </a:lnTo>
                    <a:cubicBezTo>
                      <a:pt x="4533" y="3019"/>
                      <a:pt x="4682" y="3168"/>
                      <a:pt x="4858" y="3236"/>
                    </a:cubicBezTo>
                    <a:cubicBezTo>
                      <a:pt x="4902" y="3252"/>
                      <a:pt x="4948" y="3260"/>
                      <a:pt x="4993" y="3260"/>
                    </a:cubicBezTo>
                    <a:cubicBezTo>
                      <a:pt x="5100" y="3260"/>
                      <a:pt x="5205" y="3217"/>
                      <a:pt x="5291" y="3141"/>
                    </a:cubicBezTo>
                    <a:cubicBezTo>
                      <a:pt x="5440" y="3046"/>
                      <a:pt x="5534" y="2898"/>
                      <a:pt x="5548" y="2722"/>
                    </a:cubicBezTo>
                    <a:cubicBezTo>
                      <a:pt x="5521" y="2519"/>
                      <a:pt x="5440" y="2329"/>
                      <a:pt x="5304" y="2180"/>
                    </a:cubicBezTo>
                    <a:lnTo>
                      <a:pt x="4046" y="367"/>
                    </a:lnTo>
                    <a:cubicBezTo>
                      <a:pt x="3866" y="125"/>
                      <a:pt x="3669" y="0"/>
                      <a:pt x="34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1" name="Google Shape;4681;p28"/>
              <p:cNvSpPr/>
              <p:nvPr/>
            </p:nvSpPr>
            <p:spPr>
              <a:xfrm>
                <a:off x="2697400" y="2212050"/>
                <a:ext cx="132950" cy="142025"/>
              </a:xfrm>
              <a:custGeom>
                <a:rect b="b" l="l" r="r" t="t"/>
                <a:pathLst>
                  <a:path extrusionOk="0" h="5681" w="5318">
                    <a:moveTo>
                      <a:pt x="3518" y="1354"/>
                    </a:moveTo>
                    <a:cubicBezTo>
                      <a:pt x="3735" y="1516"/>
                      <a:pt x="3911" y="1746"/>
                      <a:pt x="4032" y="2003"/>
                    </a:cubicBezTo>
                    <a:cubicBezTo>
                      <a:pt x="4087" y="2166"/>
                      <a:pt x="4032" y="2369"/>
                      <a:pt x="3884" y="2490"/>
                    </a:cubicBezTo>
                    <a:cubicBezTo>
                      <a:pt x="3790" y="2605"/>
                      <a:pt x="3656" y="2671"/>
                      <a:pt x="3513" y="2671"/>
                    </a:cubicBezTo>
                    <a:cubicBezTo>
                      <a:pt x="3471" y="2671"/>
                      <a:pt x="3427" y="2665"/>
                      <a:pt x="3383" y="2653"/>
                    </a:cubicBezTo>
                    <a:cubicBezTo>
                      <a:pt x="3139" y="2558"/>
                      <a:pt x="2909" y="2409"/>
                      <a:pt x="2720" y="2220"/>
                    </a:cubicBezTo>
                    <a:lnTo>
                      <a:pt x="3518" y="1354"/>
                    </a:lnTo>
                    <a:close/>
                    <a:moveTo>
                      <a:pt x="2909" y="1"/>
                    </a:moveTo>
                    <a:cubicBezTo>
                      <a:pt x="2693" y="14"/>
                      <a:pt x="2490" y="123"/>
                      <a:pt x="2355" y="312"/>
                    </a:cubicBezTo>
                    <a:lnTo>
                      <a:pt x="393" y="2423"/>
                    </a:lnTo>
                    <a:cubicBezTo>
                      <a:pt x="190" y="2599"/>
                      <a:pt x="54" y="2829"/>
                      <a:pt x="0" y="3099"/>
                    </a:cubicBezTo>
                    <a:cubicBezTo>
                      <a:pt x="14" y="3316"/>
                      <a:pt x="122" y="3519"/>
                      <a:pt x="284" y="3654"/>
                    </a:cubicBezTo>
                    <a:cubicBezTo>
                      <a:pt x="447" y="3811"/>
                      <a:pt x="619" y="3887"/>
                      <a:pt x="797" y="3887"/>
                    </a:cubicBezTo>
                    <a:cubicBezTo>
                      <a:pt x="1047" y="3887"/>
                      <a:pt x="1308" y="3736"/>
                      <a:pt x="1570" y="3451"/>
                    </a:cubicBezTo>
                    <a:lnTo>
                      <a:pt x="2030" y="2964"/>
                    </a:lnTo>
                    <a:lnTo>
                      <a:pt x="2300" y="3221"/>
                    </a:lnTo>
                    <a:cubicBezTo>
                      <a:pt x="2395" y="3289"/>
                      <a:pt x="2476" y="3397"/>
                      <a:pt x="2517" y="3519"/>
                    </a:cubicBezTo>
                    <a:cubicBezTo>
                      <a:pt x="2544" y="3641"/>
                      <a:pt x="2530" y="3762"/>
                      <a:pt x="2476" y="3871"/>
                    </a:cubicBezTo>
                    <a:cubicBezTo>
                      <a:pt x="2368" y="4074"/>
                      <a:pt x="2246" y="4250"/>
                      <a:pt x="2098" y="4398"/>
                    </a:cubicBezTo>
                    <a:cubicBezTo>
                      <a:pt x="1949" y="4520"/>
                      <a:pt x="1867" y="4710"/>
                      <a:pt x="1881" y="4913"/>
                    </a:cubicBezTo>
                    <a:cubicBezTo>
                      <a:pt x="1922" y="5116"/>
                      <a:pt x="2030" y="5305"/>
                      <a:pt x="2206" y="5427"/>
                    </a:cubicBezTo>
                    <a:cubicBezTo>
                      <a:pt x="2300" y="5535"/>
                      <a:pt x="2436" y="5616"/>
                      <a:pt x="2585" y="5670"/>
                    </a:cubicBezTo>
                    <a:cubicBezTo>
                      <a:pt x="2620" y="5677"/>
                      <a:pt x="2655" y="5681"/>
                      <a:pt x="2691" y="5681"/>
                    </a:cubicBezTo>
                    <a:cubicBezTo>
                      <a:pt x="2794" y="5681"/>
                      <a:pt x="2897" y="5653"/>
                      <a:pt x="2977" y="5603"/>
                    </a:cubicBezTo>
                    <a:cubicBezTo>
                      <a:pt x="3180" y="5481"/>
                      <a:pt x="3356" y="5318"/>
                      <a:pt x="3518" y="5143"/>
                    </a:cubicBezTo>
                    <a:cubicBezTo>
                      <a:pt x="3708" y="4953"/>
                      <a:pt x="3816" y="4683"/>
                      <a:pt x="3802" y="4412"/>
                    </a:cubicBezTo>
                    <a:cubicBezTo>
                      <a:pt x="3816" y="4182"/>
                      <a:pt x="3748" y="3952"/>
                      <a:pt x="3586" y="3776"/>
                    </a:cubicBezTo>
                    <a:lnTo>
                      <a:pt x="3586" y="3776"/>
                    </a:lnTo>
                    <a:cubicBezTo>
                      <a:pt x="3755" y="3871"/>
                      <a:pt x="3940" y="3925"/>
                      <a:pt x="4135" y="3925"/>
                    </a:cubicBezTo>
                    <a:cubicBezTo>
                      <a:pt x="4190" y="3925"/>
                      <a:pt x="4246" y="3920"/>
                      <a:pt x="4303" y="3911"/>
                    </a:cubicBezTo>
                    <a:cubicBezTo>
                      <a:pt x="4547" y="3857"/>
                      <a:pt x="4777" y="3722"/>
                      <a:pt x="4939" y="3519"/>
                    </a:cubicBezTo>
                    <a:cubicBezTo>
                      <a:pt x="5210" y="3221"/>
                      <a:pt x="5318" y="2815"/>
                      <a:pt x="5250" y="2423"/>
                    </a:cubicBezTo>
                    <a:cubicBezTo>
                      <a:pt x="5142" y="1949"/>
                      <a:pt x="4885" y="1530"/>
                      <a:pt x="4520" y="1219"/>
                    </a:cubicBezTo>
                    <a:lnTo>
                      <a:pt x="3464" y="244"/>
                    </a:lnTo>
                    <a:cubicBezTo>
                      <a:pt x="3315" y="95"/>
                      <a:pt x="3112" y="1"/>
                      <a:pt x="29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2" name="Google Shape;4682;p28"/>
              <p:cNvSpPr/>
              <p:nvPr/>
            </p:nvSpPr>
            <p:spPr>
              <a:xfrm>
                <a:off x="2843200" y="2312525"/>
                <a:ext cx="123150" cy="128150"/>
              </a:xfrm>
              <a:custGeom>
                <a:rect b="b" l="l" r="r" t="t"/>
                <a:pathLst>
                  <a:path extrusionOk="0" h="5126" w="4926">
                    <a:moveTo>
                      <a:pt x="2896" y="1327"/>
                    </a:moveTo>
                    <a:cubicBezTo>
                      <a:pt x="3004" y="1381"/>
                      <a:pt x="3099" y="1462"/>
                      <a:pt x="3180" y="1557"/>
                    </a:cubicBezTo>
                    <a:cubicBezTo>
                      <a:pt x="3261" y="1651"/>
                      <a:pt x="3329" y="1760"/>
                      <a:pt x="3356" y="1868"/>
                    </a:cubicBezTo>
                    <a:cubicBezTo>
                      <a:pt x="3383" y="2017"/>
                      <a:pt x="3369" y="2179"/>
                      <a:pt x="3342" y="2328"/>
                    </a:cubicBezTo>
                    <a:cubicBezTo>
                      <a:pt x="3275" y="2531"/>
                      <a:pt x="3180" y="2734"/>
                      <a:pt x="3085" y="2937"/>
                    </a:cubicBezTo>
                    <a:cubicBezTo>
                      <a:pt x="2990" y="3113"/>
                      <a:pt x="2882" y="3275"/>
                      <a:pt x="2760" y="3437"/>
                    </a:cubicBezTo>
                    <a:cubicBezTo>
                      <a:pt x="2679" y="3573"/>
                      <a:pt x="2585" y="3681"/>
                      <a:pt x="2463" y="3762"/>
                    </a:cubicBezTo>
                    <a:cubicBezTo>
                      <a:pt x="2368" y="3830"/>
                      <a:pt x="2273" y="3870"/>
                      <a:pt x="2165" y="3897"/>
                    </a:cubicBezTo>
                    <a:cubicBezTo>
                      <a:pt x="2107" y="3914"/>
                      <a:pt x="2048" y="3926"/>
                      <a:pt x="1989" y="3926"/>
                    </a:cubicBezTo>
                    <a:cubicBezTo>
                      <a:pt x="1953" y="3926"/>
                      <a:pt x="1917" y="3921"/>
                      <a:pt x="1881" y="3911"/>
                    </a:cubicBezTo>
                    <a:cubicBezTo>
                      <a:pt x="1786" y="3884"/>
                      <a:pt x="1678" y="3843"/>
                      <a:pt x="1597" y="3803"/>
                    </a:cubicBezTo>
                    <a:lnTo>
                      <a:pt x="2896" y="1327"/>
                    </a:lnTo>
                    <a:close/>
                    <a:moveTo>
                      <a:pt x="2201" y="0"/>
                    </a:moveTo>
                    <a:cubicBezTo>
                      <a:pt x="1941" y="0"/>
                      <a:pt x="1728" y="163"/>
                      <a:pt x="1556" y="488"/>
                    </a:cubicBezTo>
                    <a:lnTo>
                      <a:pt x="230" y="3018"/>
                    </a:lnTo>
                    <a:cubicBezTo>
                      <a:pt x="68" y="3234"/>
                      <a:pt x="0" y="3505"/>
                      <a:pt x="27" y="3776"/>
                    </a:cubicBezTo>
                    <a:cubicBezTo>
                      <a:pt x="54" y="3965"/>
                      <a:pt x="203" y="4114"/>
                      <a:pt x="447" y="4249"/>
                    </a:cubicBezTo>
                    <a:lnTo>
                      <a:pt x="1651" y="4885"/>
                    </a:lnTo>
                    <a:cubicBezTo>
                      <a:pt x="1881" y="5007"/>
                      <a:pt x="2124" y="5075"/>
                      <a:pt x="2395" y="5115"/>
                    </a:cubicBezTo>
                    <a:cubicBezTo>
                      <a:pt x="2455" y="5122"/>
                      <a:pt x="2514" y="5126"/>
                      <a:pt x="2573" y="5126"/>
                    </a:cubicBezTo>
                    <a:cubicBezTo>
                      <a:pt x="2744" y="5126"/>
                      <a:pt x="2915" y="5098"/>
                      <a:pt x="3085" y="5048"/>
                    </a:cubicBezTo>
                    <a:cubicBezTo>
                      <a:pt x="3288" y="4993"/>
                      <a:pt x="3491" y="4899"/>
                      <a:pt x="3653" y="4763"/>
                    </a:cubicBezTo>
                    <a:cubicBezTo>
                      <a:pt x="3843" y="4628"/>
                      <a:pt x="4005" y="4466"/>
                      <a:pt x="4154" y="4290"/>
                    </a:cubicBezTo>
                    <a:cubicBezTo>
                      <a:pt x="4289" y="4114"/>
                      <a:pt x="4411" y="3924"/>
                      <a:pt x="4519" y="3735"/>
                    </a:cubicBezTo>
                    <a:cubicBezTo>
                      <a:pt x="4858" y="3086"/>
                      <a:pt x="4925" y="2490"/>
                      <a:pt x="4736" y="1922"/>
                    </a:cubicBezTo>
                    <a:cubicBezTo>
                      <a:pt x="4560" y="1367"/>
                      <a:pt x="4154" y="921"/>
                      <a:pt x="3505" y="582"/>
                    </a:cubicBezTo>
                    <a:lnTo>
                      <a:pt x="2625" y="122"/>
                    </a:lnTo>
                    <a:cubicBezTo>
                      <a:pt x="2472" y="41"/>
                      <a:pt x="2330" y="0"/>
                      <a:pt x="22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3" name="Google Shape;4683;p28"/>
              <p:cNvSpPr/>
              <p:nvPr/>
            </p:nvSpPr>
            <p:spPr>
              <a:xfrm>
                <a:off x="2959550" y="2372600"/>
                <a:ext cx="117425" cy="125675"/>
              </a:xfrm>
              <a:custGeom>
                <a:rect b="b" l="l" r="r" t="t"/>
                <a:pathLst>
                  <a:path extrusionOk="0" h="5027" w="4697">
                    <a:moveTo>
                      <a:pt x="2725" y="1118"/>
                    </a:moveTo>
                    <a:cubicBezTo>
                      <a:pt x="2901" y="1118"/>
                      <a:pt x="3075" y="1190"/>
                      <a:pt x="3194" y="1319"/>
                    </a:cubicBezTo>
                    <a:cubicBezTo>
                      <a:pt x="3275" y="1400"/>
                      <a:pt x="3302" y="1494"/>
                      <a:pt x="3302" y="1589"/>
                    </a:cubicBezTo>
                    <a:cubicBezTo>
                      <a:pt x="3302" y="1752"/>
                      <a:pt x="3275" y="1914"/>
                      <a:pt x="3208" y="2063"/>
                    </a:cubicBezTo>
                    <a:lnTo>
                      <a:pt x="2937" y="2834"/>
                    </a:lnTo>
                    <a:lnTo>
                      <a:pt x="1882" y="2455"/>
                    </a:lnTo>
                    <a:lnTo>
                      <a:pt x="2139" y="1697"/>
                    </a:lnTo>
                    <a:cubicBezTo>
                      <a:pt x="2193" y="1494"/>
                      <a:pt x="2315" y="1319"/>
                      <a:pt x="2477" y="1170"/>
                    </a:cubicBezTo>
                    <a:cubicBezTo>
                      <a:pt x="2556" y="1135"/>
                      <a:pt x="2640" y="1118"/>
                      <a:pt x="2725" y="1118"/>
                    </a:cubicBezTo>
                    <a:close/>
                    <a:moveTo>
                      <a:pt x="2691" y="0"/>
                    </a:moveTo>
                    <a:cubicBezTo>
                      <a:pt x="2571" y="0"/>
                      <a:pt x="2456" y="10"/>
                      <a:pt x="2342" y="20"/>
                    </a:cubicBezTo>
                    <a:cubicBezTo>
                      <a:pt x="2152" y="33"/>
                      <a:pt x="1963" y="87"/>
                      <a:pt x="1787" y="168"/>
                    </a:cubicBezTo>
                    <a:cubicBezTo>
                      <a:pt x="1611" y="263"/>
                      <a:pt x="1435" y="371"/>
                      <a:pt x="1273" y="493"/>
                    </a:cubicBezTo>
                    <a:cubicBezTo>
                      <a:pt x="1097" y="656"/>
                      <a:pt x="934" y="831"/>
                      <a:pt x="813" y="1034"/>
                    </a:cubicBezTo>
                    <a:cubicBezTo>
                      <a:pt x="650" y="1291"/>
                      <a:pt x="515" y="1549"/>
                      <a:pt x="420" y="1833"/>
                    </a:cubicBezTo>
                    <a:cubicBezTo>
                      <a:pt x="298" y="2171"/>
                      <a:pt x="217" y="2442"/>
                      <a:pt x="150" y="2672"/>
                    </a:cubicBezTo>
                    <a:cubicBezTo>
                      <a:pt x="96" y="2875"/>
                      <a:pt x="68" y="3078"/>
                      <a:pt x="28" y="3267"/>
                    </a:cubicBezTo>
                    <a:cubicBezTo>
                      <a:pt x="1" y="3402"/>
                      <a:pt x="1" y="3538"/>
                      <a:pt x="28" y="3659"/>
                    </a:cubicBezTo>
                    <a:cubicBezTo>
                      <a:pt x="68" y="3754"/>
                      <a:pt x="109" y="3835"/>
                      <a:pt x="163" y="3916"/>
                    </a:cubicBezTo>
                    <a:cubicBezTo>
                      <a:pt x="258" y="3984"/>
                      <a:pt x="353" y="4038"/>
                      <a:pt x="461" y="4065"/>
                    </a:cubicBezTo>
                    <a:cubicBezTo>
                      <a:pt x="587" y="4124"/>
                      <a:pt x="724" y="4157"/>
                      <a:pt x="862" y="4157"/>
                    </a:cubicBezTo>
                    <a:cubicBezTo>
                      <a:pt x="945" y="4157"/>
                      <a:pt x="1029" y="4145"/>
                      <a:pt x="1110" y="4119"/>
                    </a:cubicBezTo>
                    <a:cubicBezTo>
                      <a:pt x="1273" y="4025"/>
                      <a:pt x="1394" y="3876"/>
                      <a:pt x="1449" y="3686"/>
                    </a:cubicBezTo>
                    <a:lnTo>
                      <a:pt x="1570" y="3348"/>
                    </a:lnTo>
                    <a:lnTo>
                      <a:pt x="2639" y="3727"/>
                    </a:lnTo>
                    <a:lnTo>
                      <a:pt x="2518" y="4065"/>
                    </a:lnTo>
                    <a:cubicBezTo>
                      <a:pt x="2450" y="4241"/>
                      <a:pt x="2450" y="4431"/>
                      <a:pt x="2518" y="4607"/>
                    </a:cubicBezTo>
                    <a:cubicBezTo>
                      <a:pt x="2599" y="4755"/>
                      <a:pt x="2788" y="4877"/>
                      <a:pt x="3072" y="4972"/>
                    </a:cubicBezTo>
                    <a:cubicBezTo>
                      <a:pt x="3147" y="5009"/>
                      <a:pt x="3227" y="5026"/>
                      <a:pt x="3306" y="5026"/>
                    </a:cubicBezTo>
                    <a:cubicBezTo>
                      <a:pt x="3400" y="5026"/>
                      <a:pt x="3492" y="5002"/>
                      <a:pt x="3573" y="4958"/>
                    </a:cubicBezTo>
                    <a:cubicBezTo>
                      <a:pt x="3749" y="4837"/>
                      <a:pt x="3884" y="4674"/>
                      <a:pt x="3979" y="4471"/>
                    </a:cubicBezTo>
                    <a:cubicBezTo>
                      <a:pt x="4168" y="4065"/>
                      <a:pt x="4344" y="3646"/>
                      <a:pt x="4480" y="3213"/>
                    </a:cubicBezTo>
                    <a:cubicBezTo>
                      <a:pt x="4601" y="2902"/>
                      <a:pt x="4669" y="2563"/>
                      <a:pt x="4683" y="2225"/>
                    </a:cubicBezTo>
                    <a:cubicBezTo>
                      <a:pt x="4696" y="1954"/>
                      <a:pt x="4655" y="1684"/>
                      <a:pt x="4588" y="1427"/>
                    </a:cubicBezTo>
                    <a:cubicBezTo>
                      <a:pt x="4520" y="1197"/>
                      <a:pt x="4412" y="994"/>
                      <a:pt x="4263" y="818"/>
                    </a:cubicBezTo>
                    <a:cubicBezTo>
                      <a:pt x="4141" y="642"/>
                      <a:pt x="3992" y="493"/>
                      <a:pt x="3830" y="371"/>
                    </a:cubicBezTo>
                    <a:cubicBezTo>
                      <a:pt x="3668" y="263"/>
                      <a:pt x="3492" y="182"/>
                      <a:pt x="3316" y="101"/>
                    </a:cubicBezTo>
                    <a:cubicBezTo>
                      <a:pt x="3167" y="60"/>
                      <a:pt x="3005" y="20"/>
                      <a:pt x="2842" y="6"/>
                    </a:cubicBezTo>
                    <a:cubicBezTo>
                      <a:pt x="2791" y="2"/>
                      <a:pt x="2740" y="0"/>
                      <a:pt x="26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4" name="Google Shape;4684;p28"/>
              <p:cNvSpPr/>
              <p:nvPr/>
            </p:nvSpPr>
            <p:spPr>
              <a:xfrm>
                <a:off x="3088450" y="2396550"/>
                <a:ext cx="106575" cy="122325"/>
              </a:xfrm>
              <a:custGeom>
                <a:rect b="b" l="l" r="r" t="t"/>
                <a:pathLst>
                  <a:path extrusionOk="0" h="4893" w="4263">
                    <a:moveTo>
                      <a:pt x="826" y="0"/>
                    </a:moveTo>
                    <a:cubicBezTo>
                      <a:pt x="687" y="0"/>
                      <a:pt x="549" y="42"/>
                      <a:pt x="420" y="117"/>
                    </a:cubicBezTo>
                    <a:cubicBezTo>
                      <a:pt x="217" y="212"/>
                      <a:pt x="68" y="401"/>
                      <a:pt x="27" y="618"/>
                    </a:cubicBezTo>
                    <a:cubicBezTo>
                      <a:pt x="0" y="834"/>
                      <a:pt x="54" y="1064"/>
                      <a:pt x="176" y="1240"/>
                    </a:cubicBezTo>
                    <a:lnTo>
                      <a:pt x="934" y="2661"/>
                    </a:lnTo>
                    <a:lnTo>
                      <a:pt x="704" y="3743"/>
                    </a:lnTo>
                    <a:cubicBezTo>
                      <a:pt x="636" y="4109"/>
                      <a:pt x="636" y="4352"/>
                      <a:pt x="731" y="4528"/>
                    </a:cubicBezTo>
                    <a:cubicBezTo>
                      <a:pt x="839" y="4704"/>
                      <a:pt x="1029" y="4839"/>
                      <a:pt x="1245" y="4866"/>
                    </a:cubicBezTo>
                    <a:cubicBezTo>
                      <a:pt x="1314" y="4884"/>
                      <a:pt x="1385" y="4893"/>
                      <a:pt x="1456" y="4893"/>
                    </a:cubicBezTo>
                    <a:cubicBezTo>
                      <a:pt x="1610" y="4893"/>
                      <a:pt x="1765" y="4851"/>
                      <a:pt x="1894" y="4758"/>
                    </a:cubicBezTo>
                    <a:cubicBezTo>
                      <a:pt x="2057" y="4650"/>
                      <a:pt x="2165" y="4393"/>
                      <a:pt x="2260" y="4041"/>
                    </a:cubicBezTo>
                    <a:lnTo>
                      <a:pt x="2476" y="3040"/>
                    </a:lnTo>
                    <a:lnTo>
                      <a:pt x="3694" y="2079"/>
                    </a:lnTo>
                    <a:lnTo>
                      <a:pt x="4087" y="1741"/>
                    </a:lnTo>
                    <a:cubicBezTo>
                      <a:pt x="4154" y="1660"/>
                      <a:pt x="4208" y="1565"/>
                      <a:pt x="4235" y="1470"/>
                    </a:cubicBezTo>
                    <a:cubicBezTo>
                      <a:pt x="4262" y="1254"/>
                      <a:pt x="4208" y="1051"/>
                      <a:pt x="4087" y="875"/>
                    </a:cubicBezTo>
                    <a:cubicBezTo>
                      <a:pt x="3992" y="739"/>
                      <a:pt x="3843" y="645"/>
                      <a:pt x="3681" y="618"/>
                    </a:cubicBezTo>
                    <a:cubicBezTo>
                      <a:pt x="3629" y="611"/>
                      <a:pt x="3577" y="607"/>
                      <a:pt x="3526" y="607"/>
                    </a:cubicBezTo>
                    <a:cubicBezTo>
                      <a:pt x="3272" y="607"/>
                      <a:pt x="3033" y="692"/>
                      <a:pt x="2842" y="861"/>
                    </a:cubicBezTo>
                    <a:lnTo>
                      <a:pt x="2003" y="1497"/>
                    </a:lnTo>
                    <a:lnTo>
                      <a:pt x="1394" y="388"/>
                    </a:lnTo>
                    <a:cubicBezTo>
                      <a:pt x="1313" y="198"/>
                      <a:pt x="1137" y="49"/>
                      <a:pt x="934" y="9"/>
                    </a:cubicBezTo>
                    <a:cubicBezTo>
                      <a:pt x="898" y="3"/>
                      <a:pt x="862" y="0"/>
                      <a:pt x="8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85" name="Google Shape;4685;p28"/>
            <p:cNvGrpSpPr/>
            <p:nvPr/>
          </p:nvGrpSpPr>
          <p:grpSpPr>
            <a:xfrm>
              <a:off x="1627056" y="1124425"/>
              <a:ext cx="1326875" cy="1323500"/>
              <a:chOff x="452925" y="1195375"/>
              <a:chExt cx="1326875" cy="1323500"/>
            </a:xfrm>
          </p:grpSpPr>
          <p:sp>
            <p:nvSpPr>
              <p:cNvPr id="4686" name="Google Shape;4686;p28"/>
              <p:cNvSpPr/>
              <p:nvPr/>
            </p:nvSpPr>
            <p:spPr>
              <a:xfrm>
                <a:off x="671675" y="1195375"/>
                <a:ext cx="1108125" cy="1081925"/>
              </a:xfrm>
              <a:custGeom>
                <a:rect b="b" l="l" r="r" t="t"/>
                <a:pathLst>
                  <a:path extrusionOk="0" h="43277" w="44325">
                    <a:moveTo>
                      <a:pt x="39553" y="0"/>
                    </a:moveTo>
                    <a:cubicBezTo>
                      <a:pt x="39469" y="0"/>
                      <a:pt x="39385" y="7"/>
                      <a:pt x="39299" y="21"/>
                    </a:cubicBezTo>
                    <a:cubicBezTo>
                      <a:pt x="36322" y="521"/>
                      <a:pt x="32858" y="9208"/>
                      <a:pt x="32858" y="9208"/>
                    </a:cubicBezTo>
                    <a:lnTo>
                      <a:pt x="22385" y="9492"/>
                    </a:lnTo>
                    <a:lnTo>
                      <a:pt x="11452" y="9208"/>
                    </a:lnTo>
                    <a:cubicBezTo>
                      <a:pt x="11452" y="9208"/>
                      <a:pt x="8151" y="1279"/>
                      <a:pt x="5160" y="778"/>
                    </a:cubicBezTo>
                    <a:cubicBezTo>
                      <a:pt x="5064" y="763"/>
                      <a:pt x="4969" y="755"/>
                      <a:pt x="4875" y="755"/>
                    </a:cubicBezTo>
                    <a:cubicBezTo>
                      <a:pt x="2020" y="755"/>
                      <a:pt x="0" y="7867"/>
                      <a:pt x="262" y="20507"/>
                    </a:cubicBezTo>
                    <a:cubicBezTo>
                      <a:pt x="533" y="33564"/>
                      <a:pt x="5336" y="39044"/>
                      <a:pt x="13252" y="42170"/>
                    </a:cubicBezTo>
                    <a:cubicBezTo>
                      <a:pt x="15229" y="42949"/>
                      <a:pt x="17763" y="43276"/>
                      <a:pt x="20506" y="43276"/>
                    </a:cubicBezTo>
                    <a:cubicBezTo>
                      <a:pt x="21049" y="43276"/>
                      <a:pt x="21599" y="43263"/>
                      <a:pt x="22155" y="43239"/>
                    </a:cubicBezTo>
                    <a:cubicBezTo>
                      <a:pt x="22709" y="43263"/>
                      <a:pt x="23258" y="43276"/>
                      <a:pt x="23799" y="43276"/>
                    </a:cubicBezTo>
                    <a:cubicBezTo>
                      <a:pt x="26535" y="43276"/>
                      <a:pt x="29068" y="42949"/>
                      <a:pt x="31045" y="42170"/>
                    </a:cubicBezTo>
                    <a:cubicBezTo>
                      <a:pt x="38961" y="39044"/>
                      <a:pt x="43751" y="33564"/>
                      <a:pt x="44035" y="20507"/>
                    </a:cubicBezTo>
                    <a:cubicBezTo>
                      <a:pt x="44324" y="7820"/>
                      <a:pt x="42417" y="0"/>
                      <a:pt x="3955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7" name="Google Shape;4687;p28"/>
              <p:cNvSpPr/>
              <p:nvPr/>
            </p:nvSpPr>
            <p:spPr>
              <a:xfrm>
                <a:off x="1134875" y="1888000"/>
                <a:ext cx="17975" cy="15425"/>
              </a:xfrm>
              <a:custGeom>
                <a:rect b="b" l="l" r="r" t="t"/>
                <a:pathLst>
                  <a:path extrusionOk="0" h="617" w="719">
                    <a:moveTo>
                      <a:pt x="407" y="0"/>
                    </a:moveTo>
                    <a:cubicBezTo>
                      <a:pt x="136" y="0"/>
                      <a:pt x="1" y="338"/>
                      <a:pt x="190" y="528"/>
                    </a:cubicBezTo>
                    <a:cubicBezTo>
                      <a:pt x="256" y="589"/>
                      <a:pt x="334" y="616"/>
                      <a:pt x="409" y="616"/>
                    </a:cubicBezTo>
                    <a:cubicBezTo>
                      <a:pt x="569" y="616"/>
                      <a:pt x="718" y="495"/>
                      <a:pt x="718" y="311"/>
                    </a:cubicBezTo>
                    <a:cubicBezTo>
                      <a:pt x="718" y="149"/>
                      <a:pt x="583" y="0"/>
                      <a:pt x="4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8" name="Google Shape;4688;p28"/>
              <p:cNvSpPr/>
              <p:nvPr/>
            </p:nvSpPr>
            <p:spPr>
              <a:xfrm>
                <a:off x="1113225" y="1868025"/>
                <a:ext cx="17975" cy="15100"/>
              </a:xfrm>
              <a:custGeom>
                <a:rect b="b" l="l" r="r" t="t"/>
                <a:pathLst>
                  <a:path extrusionOk="0" h="604" w="719">
                    <a:moveTo>
                      <a:pt x="407" y="1"/>
                    </a:moveTo>
                    <a:cubicBezTo>
                      <a:pt x="136" y="1"/>
                      <a:pt x="1" y="325"/>
                      <a:pt x="204" y="515"/>
                    </a:cubicBezTo>
                    <a:cubicBezTo>
                      <a:pt x="265" y="576"/>
                      <a:pt x="340" y="603"/>
                      <a:pt x="414" y="603"/>
                    </a:cubicBezTo>
                    <a:cubicBezTo>
                      <a:pt x="569" y="603"/>
                      <a:pt x="718" y="482"/>
                      <a:pt x="718" y="298"/>
                    </a:cubicBezTo>
                    <a:cubicBezTo>
                      <a:pt x="718" y="136"/>
                      <a:pt x="583" y="1"/>
                      <a:pt x="40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9" name="Google Shape;4689;p28"/>
              <p:cNvSpPr/>
              <p:nvPr/>
            </p:nvSpPr>
            <p:spPr>
              <a:xfrm>
                <a:off x="1105800" y="1895775"/>
                <a:ext cx="17950" cy="15325"/>
              </a:xfrm>
              <a:custGeom>
                <a:rect b="b" l="l" r="r" t="t"/>
                <a:pathLst>
                  <a:path extrusionOk="0" h="613" w="718">
                    <a:moveTo>
                      <a:pt x="406" y="0"/>
                    </a:moveTo>
                    <a:cubicBezTo>
                      <a:pt x="136" y="0"/>
                      <a:pt x="0" y="325"/>
                      <a:pt x="190" y="514"/>
                    </a:cubicBezTo>
                    <a:cubicBezTo>
                      <a:pt x="253" y="582"/>
                      <a:pt x="333" y="612"/>
                      <a:pt x="411" y="612"/>
                    </a:cubicBezTo>
                    <a:cubicBezTo>
                      <a:pt x="567" y="612"/>
                      <a:pt x="717" y="492"/>
                      <a:pt x="717" y="311"/>
                    </a:cubicBezTo>
                    <a:cubicBezTo>
                      <a:pt x="717" y="136"/>
                      <a:pt x="569" y="0"/>
                      <a:pt x="40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0" name="Google Shape;4690;p28"/>
              <p:cNvSpPr/>
              <p:nvPr/>
            </p:nvSpPr>
            <p:spPr>
              <a:xfrm>
                <a:off x="1358500" y="1885200"/>
                <a:ext cx="16250" cy="15350"/>
              </a:xfrm>
              <a:custGeom>
                <a:rect b="b" l="l" r="r" t="t"/>
                <a:pathLst>
                  <a:path extrusionOk="0" h="614" w="650">
                    <a:moveTo>
                      <a:pt x="320" y="0"/>
                    </a:moveTo>
                    <a:cubicBezTo>
                      <a:pt x="176" y="0"/>
                      <a:pt x="52" y="114"/>
                      <a:pt x="27" y="261"/>
                    </a:cubicBezTo>
                    <a:cubicBezTo>
                      <a:pt x="0" y="423"/>
                      <a:pt x="108" y="572"/>
                      <a:pt x="284" y="613"/>
                    </a:cubicBezTo>
                    <a:cubicBezTo>
                      <a:pt x="292" y="613"/>
                      <a:pt x="301" y="614"/>
                      <a:pt x="309" y="614"/>
                    </a:cubicBezTo>
                    <a:cubicBezTo>
                      <a:pt x="461" y="614"/>
                      <a:pt x="597" y="496"/>
                      <a:pt x="622" y="342"/>
                    </a:cubicBezTo>
                    <a:cubicBezTo>
                      <a:pt x="650" y="180"/>
                      <a:pt x="528" y="17"/>
                      <a:pt x="365" y="4"/>
                    </a:cubicBezTo>
                    <a:cubicBezTo>
                      <a:pt x="350" y="1"/>
                      <a:pt x="335" y="0"/>
                      <a:pt x="3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1" name="Google Shape;4691;p28"/>
              <p:cNvSpPr/>
              <p:nvPr/>
            </p:nvSpPr>
            <p:spPr>
              <a:xfrm>
                <a:off x="1339875" y="1862175"/>
                <a:ext cx="16275" cy="15450"/>
              </a:xfrm>
              <a:custGeom>
                <a:rect b="b" l="l" r="r" t="t"/>
                <a:pathLst>
                  <a:path extrusionOk="0" h="618" w="651">
                    <a:moveTo>
                      <a:pt x="320" y="1"/>
                    </a:moveTo>
                    <a:cubicBezTo>
                      <a:pt x="175" y="1"/>
                      <a:pt x="40" y="115"/>
                      <a:pt x="28" y="262"/>
                    </a:cubicBezTo>
                    <a:cubicBezTo>
                      <a:pt x="1" y="424"/>
                      <a:pt x="109" y="587"/>
                      <a:pt x="285" y="614"/>
                    </a:cubicBezTo>
                    <a:cubicBezTo>
                      <a:pt x="300" y="616"/>
                      <a:pt x="315" y="617"/>
                      <a:pt x="330" y="617"/>
                    </a:cubicBezTo>
                    <a:cubicBezTo>
                      <a:pt x="474" y="617"/>
                      <a:pt x="599" y="502"/>
                      <a:pt x="623" y="343"/>
                    </a:cubicBezTo>
                    <a:cubicBezTo>
                      <a:pt x="650" y="181"/>
                      <a:pt x="529" y="32"/>
                      <a:pt x="366" y="5"/>
                    </a:cubicBezTo>
                    <a:cubicBezTo>
                      <a:pt x="351" y="2"/>
                      <a:pt x="336" y="1"/>
                      <a:pt x="3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2" name="Google Shape;4692;p28"/>
              <p:cNvSpPr/>
              <p:nvPr/>
            </p:nvSpPr>
            <p:spPr>
              <a:xfrm>
                <a:off x="1328725" y="1888900"/>
                <a:ext cx="15925" cy="15050"/>
              </a:xfrm>
              <a:custGeom>
                <a:rect b="b" l="l" r="r" t="t"/>
                <a:pathLst>
                  <a:path extrusionOk="0" h="602" w="637">
                    <a:moveTo>
                      <a:pt x="307" y="1"/>
                    </a:moveTo>
                    <a:cubicBezTo>
                      <a:pt x="163" y="1"/>
                      <a:pt x="38" y="115"/>
                      <a:pt x="14" y="262"/>
                    </a:cubicBezTo>
                    <a:cubicBezTo>
                      <a:pt x="0" y="424"/>
                      <a:pt x="122" y="573"/>
                      <a:pt x="284" y="600"/>
                    </a:cubicBezTo>
                    <a:cubicBezTo>
                      <a:pt x="294" y="601"/>
                      <a:pt x="303" y="601"/>
                      <a:pt x="312" y="601"/>
                    </a:cubicBezTo>
                    <a:cubicBezTo>
                      <a:pt x="463" y="601"/>
                      <a:pt x="597" y="496"/>
                      <a:pt x="623" y="343"/>
                    </a:cubicBezTo>
                    <a:cubicBezTo>
                      <a:pt x="636" y="181"/>
                      <a:pt x="514" y="18"/>
                      <a:pt x="352" y="5"/>
                    </a:cubicBezTo>
                    <a:cubicBezTo>
                      <a:pt x="337" y="2"/>
                      <a:pt x="322" y="1"/>
                      <a:pt x="30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3" name="Google Shape;4693;p28"/>
              <p:cNvSpPr/>
              <p:nvPr/>
            </p:nvSpPr>
            <p:spPr>
              <a:xfrm>
                <a:off x="1068900" y="1286150"/>
                <a:ext cx="309225" cy="228000"/>
              </a:xfrm>
              <a:custGeom>
                <a:rect b="b" l="l" r="r" t="t"/>
                <a:pathLst>
                  <a:path extrusionOk="0" h="9120" w="12369">
                    <a:moveTo>
                      <a:pt x="8069" y="4051"/>
                    </a:moveTo>
                    <a:cubicBezTo>
                      <a:pt x="8026" y="4241"/>
                      <a:pt x="7975" y="4429"/>
                      <a:pt x="7917" y="4616"/>
                    </a:cubicBezTo>
                    <a:cubicBezTo>
                      <a:pt x="7782" y="5104"/>
                      <a:pt x="7552" y="5550"/>
                      <a:pt x="7241" y="5956"/>
                    </a:cubicBezTo>
                    <a:cubicBezTo>
                      <a:pt x="7130" y="6066"/>
                      <a:pt x="6993" y="6177"/>
                      <a:pt x="6873" y="6177"/>
                    </a:cubicBezTo>
                    <a:cubicBezTo>
                      <a:pt x="6802" y="6177"/>
                      <a:pt x="6736" y="6138"/>
                      <a:pt x="6686" y="6037"/>
                    </a:cubicBezTo>
                    <a:cubicBezTo>
                      <a:pt x="6550" y="5767"/>
                      <a:pt x="6835" y="5320"/>
                      <a:pt x="7011" y="5090"/>
                    </a:cubicBezTo>
                    <a:cubicBezTo>
                      <a:pt x="7318" y="4703"/>
                      <a:pt x="7673" y="4354"/>
                      <a:pt x="8069" y="4051"/>
                    </a:cubicBezTo>
                    <a:close/>
                    <a:moveTo>
                      <a:pt x="6867" y="1"/>
                    </a:moveTo>
                    <a:cubicBezTo>
                      <a:pt x="6848" y="1"/>
                      <a:pt x="6828" y="1"/>
                      <a:pt x="6808" y="2"/>
                    </a:cubicBezTo>
                    <a:cubicBezTo>
                      <a:pt x="6415" y="43"/>
                      <a:pt x="6036" y="205"/>
                      <a:pt x="5725" y="449"/>
                    </a:cubicBezTo>
                    <a:cubicBezTo>
                      <a:pt x="4764" y="1166"/>
                      <a:pt x="4020" y="2181"/>
                      <a:pt x="3357" y="3142"/>
                    </a:cubicBezTo>
                    <a:cubicBezTo>
                      <a:pt x="2126" y="4928"/>
                      <a:pt x="1043" y="6822"/>
                      <a:pt x="110" y="8770"/>
                    </a:cubicBezTo>
                    <a:lnTo>
                      <a:pt x="56" y="8892"/>
                    </a:lnTo>
                    <a:cubicBezTo>
                      <a:pt x="0" y="9012"/>
                      <a:pt x="102" y="9120"/>
                      <a:pt x="199" y="9120"/>
                    </a:cubicBezTo>
                    <a:cubicBezTo>
                      <a:pt x="244" y="9120"/>
                      <a:pt x="287" y="9097"/>
                      <a:pt x="313" y="9041"/>
                    </a:cubicBezTo>
                    <a:cubicBezTo>
                      <a:pt x="1030" y="7539"/>
                      <a:pt x="1828" y="6078"/>
                      <a:pt x="2708" y="4671"/>
                    </a:cubicBezTo>
                    <a:cubicBezTo>
                      <a:pt x="3344" y="3588"/>
                      <a:pt x="4061" y="2573"/>
                      <a:pt x="4873" y="1640"/>
                    </a:cubicBezTo>
                    <a:cubicBezTo>
                      <a:pt x="5197" y="1261"/>
                      <a:pt x="5563" y="936"/>
                      <a:pt x="5955" y="652"/>
                    </a:cubicBezTo>
                    <a:cubicBezTo>
                      <a:pt x="6217" y="482"/>
                      <a:pt x="6541" y="299"/>
                      <a:pt x="6868" y="299"/>
                    </a:cubicBezTo>
                    <a:cubicBezTo>
                      <a:pt x="6879" y="299"/>
                      <a:pt x="6891" y="300"/>
                      <a:pt x="6902" y="300"/>
                    </a:cubicBezTo>
                    <a:cubicBezTo>
                      <a:pt x="7241" y="314"/>
                      <a:pt x="7687" y="692"/>
                      <a:pt x="7890" y="1044"/>
                    </a:cubicBezTo>
                    <a:cubicBezTo>
                      <a:pt x="8093" y="1396"/>
                      <a:pt x="8255" y="2181"/>
                      <a:pt x="8242" y="2749"/>
                    </a:cubicBezTo>
                    <a:cubicBezTo>
                      <a:pt x="8229" y="3042"/>
                      <a:pt x="8200" y="3332"/>
                      <a:pt x="8153" y="3619"/>
                    </a:cubicBezTo>
                    <a:lnTo>
                      <a:pt x="8153" y="3619"/>
                    </a:lnTo>
                    <a:cubicBezTo>
                      <a:pt x="7883" y="3810"/>
                      <a:pt x="7623" y="4016"/>
                      <a:pt x="7376" y="4238"/>
                    </a:cubicBezTo>
                    <a:cubicBezTo>
                      <a:pt x="7011" y="4603"/>
                      <a:pt x="6605" y="5022"/>
                      <a:pt x="6415" y="5509"/>
                    </a:cubicBezTo>
                    <a:cubicBezTo>
                      <a:pt x="6226" y="5997"/>
                      <a:pt x="6334" y="6308"/>
                      <a:pt x="6726" y="6443"/>
                    </a:cubicBezTo>
                    <a:cubicBezTo>
                      <a:pt x="6786" y="6464"/>
                      <a:pt x="6844" y="6474"/>
                      <a:pt x="6900" y="6474"/>
                    </a:cubicBezTo>
                    <a:cubicBezTo>
                      <a:pt x="7200" y="6474"/>
                      <a:pt x="7446" y="6198"/>
                      <a:pt x="7606" y="5970"/>
                    </a:cubicBezTo>
                    <a:cubicBezTo>
                      <a:pt x="7917" y="5482"/>
                      <a:pt x="8147" y="4955"/>
                      <a:pt x="8296" y="4400"/>
                    </a:cubicBezTo>
                    <a:cubicBezTo>
                      <a:pt x="8350" y="4202"/>
                      <a:pt x="8399" y="3994"/>
                      <a:pt x="8441" y="3779"/>
                    </a:cubicBezTo>
                    <a:lnTo>
                      <a:pt x="8441" y="3779"/>
                    </a:lnTo>
                    <a:cubicBezTo>
                      <a:pt x="8903" y="3448"/>
                      <a:pt x="9407" y="3172"/>
                      <a:pt x="9933" y="2952"/>
                    </a:cubicBezTo>
                    <a:cubicBezTo>
                      <a:pt x="10250" y="2840"/>
                      <a:pt x="10627" y="2720"/>
                      <a:pt x="10991" y="2720"/>
                    </a:cubicBezTo>
                    <a:cubicBezTo>
                      <a:pt x="11110" y="2720"/>
                      <a:pt x="11227" y="2733"/>
                      <a:pt x="11340" y="2763"/>
                    </a:cubicBezTo>
                    <a:cubicBezTo>
                      <a:pt x="11801" y="2898"/>
                      <a:pt x="11976" y="3547"/>
                      <a:pt x="11963" y="4008"/>
                    </a:cubicBezTo>
                    <a:cubicBezTo>
                      <a:pt x="11949" y="4765"/>
                      <a:pt x="11679" y="5509"/>
                      <a:pt x="11354" y="6186"/>
                    </a:cubicBezTo>
                    <a:cubicBezTo>
                      <a:pt x="11029" y="6903"/>
                      <a:pt x="10623" y="7566"/>
                      <a:pt x="10136" y="8189"/>
                    </a:cubicBezTo>
                    <a:cubicBezTo>
                      <a:pt x="9947" y="8419"/>
                      <a:pt x="9730" y="8649"/>
                      <a:pt x="9514" y="8865"/>
                    </a:cubicBezTo>
                    <a:cubicBezTo>
                      <a:pt x="9397" y="8950"/>
                      <a:pt x="9505" y="9110"/>
                      <a:pt x="9622" y="9110"/>
                    </a:cubicBezTo>
                    <a:cubicBezTo>
                      <a:pt x="9654" y="9110"/>
                      <a:pt x="9687" y="9097"/>
                      <a:pt x="9717" y="9068"/>
                    </a:cubicBezTo>
                    <a:cubicBezTo>
                      <a:pt x="10258" y="8540"/>
                      <a:pt x="10732" y="7959"/>
                      <a:pt x="11097" y="7296"/>
                    </a:cubicBezTo>
                    <a:cubicBezTo>
                      <a:pt x="11557" y="6565"/>
                      <a:pt x="11909" y="5753"/>
                      <a:pt x="12139" y="4914"/>
                    </a:cubicBezTo>
                    <a:cubicBezTo>
                      <a:pt x="12288" y="4278"/>
                      <a:pt x="12369" y="3507"/>
                      <a:pt x="11990" y="2939"/>
                    </a:cubicBezTo>
                    <a:cubicBezTo>
                      <a:pt x="11707" y="2499"/>
                      <a:pt x="11424" y="2407"/>
                      <a:pt x="11079" y="2407"/>
                    </a:cubicBezTo>
                    <a:cubicBezTo>
                      <a:pt x="10978" y="2407"/>
                      <a:pt x="10872" y="2415"/>
                      <a:pt x="10759" y="2424"/>
                    </a:cubicBezTo>
                    <a:cubicBezTo>
                      <a:pt x="10163" y="2533"/>
                      <a:pt x="9581" y="2736"/>
                      <a:pt x="9054" y="3047"/>
                    </a:cubicBezTo>
                    <a:cubicBezTo>
                      <a:pt x="8868" y="3152"/>
                      <a:pt x="8686" y="3263"/>
                      <a:pt x="8506" y="3379"/>
                    </a:cubicBezTo>
                    <a:lnTo>
                      <a:pt x="8506" y="3379"/>
                    </a:lnTo>
                    <a:cubicBezTo>
                      <a:pt x="8638" y="2408"/>
                      <a:pt x="8566" y="1368"/>
                      <a:pt x="7971" y="625"/>
                    </a:cubicBezTo>
                    <a:cubicBezTo>
                      <a:pt x="7699" y="288"/>
                      <a:pt x="7315" y="1"/>
                      <a:pt x="686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4" name="Google Shape;4694;p28"/>
              <p:cNvSpPr/>
              <p:nvPr/>
            </p:nvSpPr>
            <p:spPr>
              <a:xfrm>
                <a:off x="751775" y="1300200"/>
                <a:ext cx="144650" cy="169700"/>
              </a:xfrm>
              <a:custGeom>
                <a:rect b="b" l="l" r="r" t="t"/>
                <a:pathLst>
                  <a:path extrusionOk="0" h="6788" w="5786">
                    <a:moveTo>
                      <a:pt x="1733" y="0"/>
                    </a:moveTo>
                    <a:cubicBezTo>
                      <a:pt x="1695" y="0"/>
                      <a:pt x="1656" y="3"/>
                      <a:pt x="1618" y="9"/>
                    </a:cubicBezTo>
                    <a:cubicBezTo>
                      <a:pt x="224" y="212"/>
                      <a:pt x="21" y="6273"/>
                      <a:pt x="21" y="6273"/>
                    </a:cubicBezTo>
                    <a:cubicBezTo>
                      <a:pt x="0" y="6597"/>
                      <a:pt x="925" y="6788"/>
                      <a:pt x="2014" y="6788"/>
                    </a:cubicBezTo>
                    <a:cubicBezTo>
                      <a:pt x="3702" y="6788"/>
                      <a:pt x="5785" y="6331"/>
                      <a:pt x="5366" y="5205"/>
                    </a:cubicBezTo>
                    <a:cubicBezTo>
                      <a:pt x="4695" y="3389"/>
                      <a:pt x="3090" y="0"/>
                      <a:pt x="1733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5" name="Google Shape;4695;p28"/>
              <p:cNvSpPr/>
              <p:nvPr/>
            </p:nvSpPr>
            <p:spPr>
              <a:xfrm>
                <a:off x="1572375" y="1273650"/>
                <a:ext cx="141950" cy="173600"/>
              </a:xfrm>
              <a:custGeom>
                <a:rect b="b" l="l" r="r" t="t"/>
                <a:pathLst>
                  <a:path extrusionOk="0" h="6944" w="5678">
                    <a:moveTo>
                      <a:pt x="3007" y="1"/>
                    </a:moveTo>
                    <a:cubicBezTo>
                      <a:pt x="1610" y="1"/>
                      <a:pt x="132" y="5779"/>
                      <a:pt x="132" y="5779"/>
                    </a:cubicBezTo>
                    <a:cubicBezTo>
                      <a:pt x="0" y="6274"/>
                      <a:pt x="2144" y="6943"/>
                      <a:pt x="3781" y="6943"/>
                    </a:cubicBezTo>
                    <a:cubicBezTo>
                      <a:pt x="4834" y="6943"/>
                      <a:pt x="5677" y="6666"/>
                      <a:pt x="5572" y="5888"/>
                    </a:cubicBezTo>
                    <a:cubicBezTo>
                      <a:pt x="5301" y="3912"/>
                      <a:pt x="4448" y="110"/>
                      <a:pt x="3041" y="2"/>
                    </a:cubicBezTo>
                    <a:cubicBezTo>
                      <a:pt x="3030" y="1"/>
                      <a:pt x="3019" y="1"/>
                      <a:pt x="3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6" name="Google Shape;4696;p28"/>
              <p:cNvSpPr/>
              <p:nvPr/>
            </p:nvSpPr>
            <p:spPr>
              <a:xfrm>
                <a:off x="1202150" y="1965300"/>
                <a:ext cx="74575" cy="28925"/>
              </a:xfrm>
              <a:custGeom>
                <a:rect b="b" l="l" r="r" t="t"/>
                <a:pathLst>
                  <a:path extrusionOk="0" h="1157" w="2983">
                    <a:moveTo>
                      <a:pt x="207" y="57"/>
                    </a:moveTo>
                    <a:cubicBezTo>
                      <a:pt x="206" y="57"/>
                      <a:pt x="214" y="73"/>
                      <a:pt x="218" y="88"/>
                    </a:cubicBezTo>
                    <a:lnTo>
                      <a:pt x="218" y="88"/>
                    </a:lnTo>
                    <a:cubicBezTo>
                      <a:pt x="224" y="87"/>
                      <a:pt x="225" y="82"/>
                      <a:pt x="219" y="74"/>
                    </a:cubicBezTo>
                    <a:cubicBezTo>
                      <a:pt x="211" y="62"/>
                      <a:pt x="208" y="57"/>
                      <a:pt x="207" y="57"/>
                    </a:cubicBezTo>
                    <a:close/>
                    <a:moveTo>
                      <a:pt x="2848" y="1"/>
                    </a:moveTo>
                    <a:cubicBezTo>
                      <a:pt x="2809" y="1"/>
                      <a:pt x="2773" y="23"/>
                      <a:pt x="2763" y="74"/>
                    </a:cubicBezTo>
                    <a:cubicBezTo>
                      <a:pt x="2668" y="372"/>
                      <a:pt x="2465" y="616"/>
                      <a:pt x="2208" y="751"/>
                    </a:cubicBezTo>
                    <a:cubicBezTo>
                      <a:pt x="2000" y="881"/>
                      <a:pt x="1769" y="945"/>
                      <a:pt x="1537" y="945"/>
                    </a:cubicBezTo>
                    <a:cubicBezTo>
                      <a:pt x="1408" y="945"/>
                      <a:pt x="1279" y="925"/>
                      <a:pt x="1153" y="886"/>
                    </a:cubicBezTo>
                    <a:cubicBezTo>
                      <a:pt x="855" y="791"/>
                      <a:pt x="598" y="616"/>
                      <a:pt x="409" y="386"/>
                    </a:cubicBezTo>
                    <a:lnTo>
                      <a:pt x="260" y="169"/>
                    </a:lnTo>
                    <a:cubicBezTo>
                      <a:pt x="246" y="142"/>
                      <a:pt x="246" y="115"/>
                      <a:pt x="219" y="101"/>
                    </a:cubicBezTo>
                    <a:cubicBezTo>
                      <a:pt x="219" y="97"/>
                      <a:pt x="219" y="93"/>
                      <a:pt x="218" y="88"/>
                    </a:cubicBezTo>
                    <a:lnTo>
                      <a:pt x="218" y="88"/>
                    </a:lnTo>
                    <a:cubicBezTo>
                      <a:pt x="215" y="89"/>
                      <a:pt x="212" y="89"/>
                      <a:pt x="209" y="89"/>
                    </a:cubicBezTo>
                    <a:cubicBezTo>
                      <a:pt x="182" y="89"/>
                      <a:pt x="125" y="75"/>
                      <a:pt x="80" y="75"/>
                    </a:cubicBezTo>
                    <a:cubicBezTo>
                      <a:pt x="35" y="75"/>
                      <a:pt x="0" y="89"/>
                      <a:pt x="16" y="142"/>
                    </a:cubicBezTo>
                    <a:cubicBezTo>
                      <a:pt x="233" y="629"/>
                      <a:pt x="652" y="981"/>
                      <a:pt x="1166" y="1116"/>
                    </a:cubicBezTo>
                    <a:cubicBezTo>
                      <a:pt x="1274" y="1143"/>
                      <a:pt x="1387" y="1156"/>
                      <a:pt x="1502" y="1156"/>
                    </a:cubicBezTo>
                    <a:cubicBezTo>
                      <a:pt x="2135" y="1156"/>
                      <a:pt x="2817" y="761"/>
                      <a:pt x="2966" y="142"/>
                    </a:cubicBezTo>
                    <a:cubicBezTo>
                      <a:pt x="2983" y="58"/>
                      <a:pt x="2912" y="1"/>
                      <a:pt x="284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7" name="Google Shape;4697;p28"/>
              <p:cNvSpPr/>
              <p:nvPr/>
            </p:nvSpPr>
            <p:spPr>
              <a:xfrm>
                <a:off x="1167700" y="1839950"/>
                <a:ext cx="127900" cy="63625"/>
              </a:xfrm>
              <a:custGeom>
                <a:rect b="b" l="l" r="r" t="t"/>
                <a:pathLst>
                  <a:path extrusionOk="0" h="2545" w="5116">
                    <a:moveTo>
                      <a:pt x="2853" y="0"/>
                    </a:moveTo>
                    <a:cubicBezTo>
                      <a:pt x="1710" y="0"/>
                      <a:pt x="511" y="169"/>
                      <a:pt x="339" y="555"/>
                    </a:cubicBezTo>
                    <a:cubicBezTo>
                      <a:pt x="0" y="1327"/>
                      <a:pt x="2815" y="2544"/>
                      <a:pt x="2815" y="2544"/>
                    </a:cubicBezTo>
                    <a:cubicBezTo>
                      <a:pt x="2815" y="2544"/>
                      <a:pt x="5115" y="961"/>
                      <a:pt x="5034" y="420"/>
                    </a:cubicBezTo>
                    <a:cubicBezTo>
                      <a:pt x="4994" y="155"/>
                      <a:pt x="3949" y="0"/>
                      <a:pt x="285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8" name="Google Shape;4698;p28"/>
              <p:cNvSpPr/>
              <p:nvPr/>
            </p:nvSpPr>
            <p:spPr>
              <a:xfrm>
                <a:off x="1155100" y="1890175"/>
                <a:ext cx="83325" cy="54050"/>
              </a:xfrm>
              <a:custGeom>
                <a:rect b="b" l="l" r="r" t="t"/>
                <a:pathLst>
                  <a:path extrusionOk="0" h="2162" w="3333">
                    <a:moveTo>
                      <a:pt x="3197" y="1"/>
                    </a:moveTo>
                    <a:cubicBezTo>
                      <a:pt x="3130" y="1"/>
                      <a:pt x="3062" y="35"/>
                      <a:pt x="3089" y="102"/>
                    </a:cubicBezTo>
                    <a:cubicBezTo>
                      <a:pt x="3089" y="779"/>
                      <a:pt x="2764" y="1496"/>
                      <a:pt x="2128" y="1821"/>
                    </a:cubicBezTo>
                    <a:cubicBezTo>
                      <a:pt x="1951" y="1906"/>
                      <a:pt x="1761" y="1945"/>
                      <a:pt x="1569" y="1945"/>
                    </a:cubicBezTo>
                    <a:cubicBezTo>
                      <a:pt x="1059" y="1945"/>
                      <a:pt x="543" y="1665"/>
                      <a:pt x="247" y="1212"/>
                    </a:cubicBezTo>
                    <a:cubicBezTo>
                      <a:pt x="224" y="1180"/>
                      <a:pt x="191" y="1167"/>
                      <a:pt x="158" y="1167"/>
                    </a:cubicBezTo>
                    <a:cubicBezTo>
                      <a:pt x="78" y="1167"/>
                      <a:pt x="1" y="1244"/>
                      <a:pt x="58" y="1320"/>
                    </a:cubicBezTo>
                    <a:cubicBezTo>
                      <a:pt x="395" y="1835"/>
                      <a:pt x="935" y="2162"/>
                      <a:pt x="1513" y="2162"/>
                    </a:cubicBezTo>
                    <a:cubicBezTo>
                      <a:pt x="1725" y="2162"/>
                      <a:pt x="1941" y="2118"/>
                      <a:pt x="2155" y="2024"/>
                    </a:cubicBezTo>
                    <a:cubicBezTo>
                      <a:pt x="2954" y="1659"/>
                      <a:pt x="3292" y="887"/>
                      <a:pt x="3305" y="102"/>
                    </a:cubicBezTo>
                    <a:cubicBezTo>
                      <a:pt x="3332" y="35"/>
                      <a:pt x="3265" y="1"/>
                      <a:pt x="319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9" name="Google Shape;4699;p28"/>
              <p:cNvSpPr/>
              <p:nvPr/>
            </p:nvSpPr>
            <p:spPr>
              <a:xfrm>
                <a:off x="1231975" y="1890175"/>
                <a:ext cx="83325" cy="53625"/>
              </a:xfrm>
              <a:custGeom>
                <a:rect b="b" l="l" r="r" t="t"/>
                <a:pathLst>
                  <a:path extrusionOk="0" h="2145" w="3333">
                    <a:moveTo>
                      <a:pt x="136" y="1"/>
                    </a:moveTo>
                    <a:cubicBezTo>
                      <a:pt x="68" y="1"/>
                      <a:pt x="0" y="35"/>
                      <a:pt x="27" y="102"/>
                    </a:cubicBezTo>
                    <a:cubicBezTo>
                      <a:pt x="41" y="887"/>
                      <a:pt x="433" y="1699"/>
                      <a:pt x="1178" y="2024"/>
                    </a:cubicBezTo>
                    <a:cubicBezTo>
                      <a:pt x="1373" y="2106"/>
                      <a:pt x="1579" y="2144"/>
                      <a:pt x="1785" y="2144"/>
                    </a:cubicBezTo>
                    <a:cubicBezTo>
                      <a:pt x="2361" y="2144"/>
                      <a:pt x="2936" y="1839"/>
                      <a:pt x="3275" y="1320"/>
                    </a:cubicBezTo>
                    <a:cubicBezTo>
                      <a:pt x="3332" y="1244"/>
                      <a:pt x="3261" y="1167"/>
                      <a:pt x="3191" y="1167"/>
                    </a:cubicBezTo>
                    <a:cubicBezTo>
                      <a:pt x="3161" y="1167"/>
                      <a:pt x="3132" y="1180"/>
                      <a:pt x="3113" y="1212"/>
                    </a:cubicBezTo>
                    <a:cubicBezTo>
                      <a:pt x="2819" y="1663"/>
                      <a:pt x="2326" y="1957"/>
                      <a:pt x="1810" y="1957"/>
                    </a:cubicBezTo>
                    <a:cubicBezTo>
                      <a:pt x="1613" y="1957"/>
                      <a:pt x="1412" y="1914"/>
                      <a:pt x="1218" y="1821"/>
                    </a:cubicBezTo>
                    <a:cubicBezTo>
                      <a:pt x="501" y="1483"/>
                      <a:pt x="244" y="779"/>
                      <a:pt x="244" y="102"/>
                    </a:cubicBezTo>
                    <a:cubicBezTo>
                      <a:pt x="271" y="35"/>
                      <a:pt x="203" y="1"/>
                      <a:pt x="13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0" name="Google Shape;4700;p28"/>
              <p:cNvSpPr/>
              <p:nvPr/>
            </p:nvSpPr>
            <p:spPr>
              <a:xfrm>
                <a:off x="1561800" y="1847400"/>
                <a:ext cx="170500" cy="104900"/>
              </a:xfrm>
              <a:custGeom>
                <a:rect b="b" l="l" r="r" t="t"/>
                <a:pathLst>
                  <a:path extrusionOk="0" h="4196" w="6820">
                    <a:moveTo>
                      <a:pt x="3384" y="0"/>
                    </a:moveTo>
                    <a:cubicBezTo>
                      <a:pt x="1534" y="0"/>
                      <a:pt x="27" y="929"/>
                      <a:pt x="14" y="2071"/>
                    </a:cubicBezTo>
                    <a:cubicBezTo>
                      <a:pt x="0" y="3234"/>
                      <a:pt x="1516" y="4181"/>
                      <a:pt x="3397" y="4195"/>
                    </a:cubicBezTo>
                    <a:cubicBezTo>
                      <a:pt x="3410" y="4195"/>
                      <a:pt x="3423" y="4195"/>
                      <a:pt x="3437" y="4195"/>
                    </a:cubicBezTo>
                    <a:cubicBezTo>
                      <a:pt x="5299" y="4195"/>
                      <a:pt x="6806" y="3267"/>
                      <a:pt x="6820" y="2125"/>
                    </a:cubicBezTo>
                    <a:cubicBezTo>
                      <a:pt x="6820" y="961"/>
                      <a:pt x="5304" y="14"/>
                      <a:pt x="3424" y="0"/>
                    </a:cubicBezTo>
                    <a:cubicBezTo>
                      <a:pt x="3410" y="0"/>
                      <a:pt x="3397" y="0"/>
                      <a:pt x="33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1" name="Google Shape;4701;p28"/>
              <p:cNvSpPr/>
              <p:nvPr/>
            </p:nvSpPr>
            <p:spPr>
              <a:xfrm>
                <a:off x="1706250" y="1871425"/>
                <a:ext cx="31475" cy="29775"/>
              </a:xfrm>
              <a:custGeom>
                <a:rect b="b" l="l" r="r" t="t"/>
                <a:pathLst>
                  <a:path extrusionOk="0" h="1191" w="1259">
                    <a:moveTo>
                      <a:pt x="636" y="0"/>
                    </a:moveTo>
                    <a:cubicBezTo>
                      <a:pt x="298" y="0"/>
                      <a:pt x="14" y="257"/>
                      <a:pt x="14" y="595"/>
                    </a:cubicBezTo>
                    <a:cubicBezTo>
                      <a:pt x="0" y="920"/>
                      <a:pt x="284" y="1177"/>
                      <a:pt x="622" y="1191"/>
                    </a:cubicBezTo>
                    <a:cubicBezTo>
                      <a:pt x="974" y="1191"/>
                      <a:pt x="1258" y="920"/>
                      <a:pt x="1258" y="595"/>
                    </a:cubicBezTo>
                    <a:cubicBezTo>
                      <a:pt x="1258" y="271"/>
                      <a:pt x="988" y="0"/>
                      <a:pt x="636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2" name="Google Shape;4702;p28"/>
              <p:cNvSpPr/>
              <p:nvPr/>
            </p:nvSpPr>
            <p:spPr>
              <a:xfrm>
                <a:off x="721175" y="1855350"/>
                <a:ext cx="158325" cy="91050"/>
              </a:xfrm>
              <a:custGeom>
                <a:rect b="b" l="l" r="r" t="t"/>
                <a:pathLst>
                  <a:path extrusionOk="0" h="3642" w="6333">
                    <a:moveTo>
                      <a:pt x="3334" y="1"/>
                    </a:moveTo>
                    <a:cubicBezTo>
                      <a:pt x="3247" y="1"/>
                      <a:pt x="3160" y="3"/>
                      <a:pt x="3072" y="7"/>
                    </a:cubicBezTo>
                    <a:cubicBezTo>
                      <a:pt x="1354" y="102"/>
                      <a:pt x="0" y="968"/>
                      <a:pt x="41" y="1969"/>
                    </a:cubicBezTo>
                    <a:cubicBezTo>
                      <a:pt x="92" y="2914"/>
                      <a:pt x="1371" y="3641"/>
                      <a:pt x="2970" y="3641"/>
                    </a:cubicBezTo>
                    <a:cubicBezTo>
                      <a:pt x="3066" y="3641"/>
                      <a:pt x="3163" y="3639"/>
                      <a:pt x="3261" y="3633"/>
                    </a:cubicBezTo>
                    <a:cubicBezTo>
                      <a:pt x="4980" y="3525"/>
                      <a:pt x="6333" y="2646"/>
                      <a:pt x="6292" y="1658"/>
                    </a:cubicBezTo>
                    <a:cubicBezTo>
                      <a:pt x="6241" y="707"/>
                      <a:pt x="4946" y="1"/>
                      <a:pt x="3334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3" name="Google Shape;4703;p28"/>
              <p:cNvSpPr/>
              <p:nvPr/>
            </p:nvSpPr>
            <p:spPr>
              <a:xfrm>
                <a:off x="720825" y="1876775"/>
                <a:ext cx="28450" cy="27500"/>
              </a:xfrm>
              <a:custGeom>
                <a:rect b="b" l="l" r="r" t="t"/>
                <a:pathLst>
                  <a:path extrusionOk="0" h="1100" w="1138">
                    <a:moveTo>
                      <a:pt x="603" y="0"/>
                    </a:moveTo>
                    <a:cubicBezTo>
                      <a:pt x="588" y="0"/>
                      <a:pt x="572" y="1"/>
                      <a:pt x="556" y="3"/>
                    </a:cubicBezTo>
                    <a:cubicBezTo>
                      <a:pt x="244" y="3"/>
                      <a:pt x="1" y="273"/>
                      <a:pt x="28" y="571"/>
                    </a:cubicBezTo>
                    <a:cubicBezTo>
                      <a:pt x="41" y="873"/>
                      <a:pt x="297" y="1099"/>
                      <a:pt x="597" y="1099"/>
                    </a:cubicBezTo>
                    <a:cubicBezTo>
                      <a:pt x="606" y="1099"/>
                      <a:pt x="615" y="1099"/>
                      <a:pt x="623" y="1099"/>
                    </a:cubicBezTo>
                    <a:cubicBezTo>
                      <a:pt x="921" y="1071"/>
                      <a:pt x="1138" y="814"/>
                      <a:pt x="1124" y="503"/>
                    </a:cubicBezTo>
                    <a:cubicBezTo>
                      <a:pt x="1111" y="221"/>
                      <a:pt x="880" y="0"/>
                      <a:pt x="603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4" name="Google Shape;4704;p28"/>
              <p:cNvSpPr/>
              <p:nvPr/>
            </p:nvSpPr>
            <p:spPr>
              <a:xfrm>
                <a:off x="1063725" y="1671975"/>
                <a:ext cx="339450" cy="69300"/>
              </a:xfrm>
              <a:custGeom>
                <a:rect b="b" l="l" r="r" t="t"/>
                <a:pathLst>
                  <a:path extrusionOk="0" h="2772" w="13578">
                    <a:moveTo>
                      <a:pt x="6207" y="1"/>
                    </a:moveTo>
                    <a:cubicBezTo>
                      <a:pt x="5042" y="1"/>
                      <a:pt x="3878" y="139"/>
                      <a:pt x="2766" y="441"/>
                    </a:cubicBezTo>
                    <a:cubicBezTo>
                      <a:pt x="1927" y="644"/>
                      <a:pt x="1129" y="996"/>
                      <a:pt x="411" y="1497"/>
                    </a:cubicBezTo>
                    <a:cubicBezTo>
                      <a:pt x="0" y="1737"/>
                      <a:pt x="235" y="2304"/>
                      <a:pt x="620" y="2304"/>
                    </a:cubicBezTo>
                    <a:cubicBezTo>
                      <a:pt x="690" y="2304"/>
                      <a:pt x="766" y="2285"/>
                      <a:pt x="844" y="2241"/>
                    </a:cubicBezTo>
                    <a:cubicBezTo>
                      <a:pt x="2076" y="1348"/>
                      <a:pt x="3686" y="1010"/>
                      <a:pt x="5188" y="888"/>
                    </a:cubicBezTo>
                    <a:cubicBezTo>
                      <a:pt x="5553" y="858"/>
                      <a:pt x="5919" y="844"/>
                      <a:pt x="6285" y="844"/>
                    </a:cubicBezTo>
                    <a:cubicBezTo>
                      <a:pt x="7774" y="844"/>
                      <a:pt x="9258" y="1086"/>
                      <a:pt x="10681" y="1564"/>
                    </a:cubicBezTo>
                    <a:cubicBezTo>
                      <a:pt x="11453" y="1808"/>
                      <a:pt x="12170" y="2173"/>
                      <a:pt x="12819" y="2660"/>
                    </a:cubicBezTo>
                    <a:cubicBezTo>
                      <a:pt x="12901" y="2735"/>
                      <a:pt x="13005" y="2772"/>
                      <a:pt x="13110" y="2772"/>
                    </a:cubicBezTo>
                    <a:cubicBezTo>
                      <a:pt x="13215" y="2772"/>
                      <a:pt x="13320" y="2735"/>
                      <a:pt x="13401" y="2660"/>
                    </a:cubicBezTo>
                    <a:cubicBezTo>
                      <a:pt x="13577" y="2498"/>
                      <a:pt x="13577" y="2214"/>
                      <a:pt x="13401" y="2051"/>
                    </a:cubicBezTo>
                    <a:cubicBezTo>
                      <a:pt x="12048" y="982"/>
                      <a:pt x="10330" y="441"/>
                      <a:pt x="8652" y="198"/>
                    </a:cubicBezTo>
                    <a:cubicBezTo>
                      <a:pt x="7847" y="69"/>
                      <a:pt x="7027" y="1"/>
                      <a:pt x="6207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5" name="Google Shape;4705;p28"/>
              <p:cNvSpPr/>
              <p:nvPr/>
            </p:nvSpPr>
            <p:spPr>
              <a:xfrm>
                <a:off x="773325" y="1330275"/>
                <a:ext cx="296625" cy="145850"/>
              </a:xfrm>
              <a:custGeom>
                <a:rect b="b" l="l" r="r" t="t"/>
                <a:pathLst>
                  <a:path extrusionOk="0" h="5834" w="11865">
                    <a:moveTo>
                      <a:pt x="5991" y="1"/>
                    </a:moveTo>
                    <a:cubicBezTo>
                      <a:pt x="5473" y="1"/>
                      <a:pt x="4301" y="3257"/>
                      <a:pt x="4301" y="3257"/>
                    </a:cubicBezTo>
                    <a:cubicBezTo>
                      <a:pt x="3753" y="2709"/>
                      <a:pt x="1730" y="2304"/>
                      <a:pt x="739" y="2304"/>
                    </a:cubicBezTo>
                    <a:cubicBezTo>
                      <a:pt x="238" y="2304"/>
                      <a:pt x="0" y="2408"/>
                      <a:pt x="350" y="2648"/>
                    </a:cubicBezTo>
                    <a:cubicBezTo>
                      <a:pt x="1378" y="3352"/>
                      <a:pt x="2813" y="5246"/>
                      <a:pt x="2813" y="5246"/>
                    </a:cubicBezTo>
                    <a:cubicBezTo>
                      <a:pt x="2813" y="5246"/>
                      <a:pt x="5228" y="5834"/>
                      <a:pt x="7135" y="5834"/>
                    </a:cubicBezTo>
                    <a:cubicBezTo>
                      <a:pt x="8223" y="5834"/>
                      <a:pt x="9146" y="5643"/>
                      <a:pt x="9362" y="5043"/>
                    </a:cubicBezTo>
                    <a:cubicBezTo>
                      <a:pt x="9957" y="3406"/>
                      <a:pt x="11865" y="2513"/>
                      <a:pt x="11418" y="2134"/>
                    </a:cubicBezTo>
                    <a:cubicBezTo>
                      <a:pt x="11289" y="2023"/>
                      <a:pt x="11095" y="1977"/>
                      <a:pt x="10862" y="1977"/>
                    </a:cubicBezTo>
                    <a:cubicBezTo>
                      <a:pt x="9697" y="1977"/>
                      <a:pt x="7549" y="3122"/>
                      <a:pt x="7549" y="3122"/>
                    </a:cubicBezTo>
                    <a:cubicBezTo>
                      <a:pt x="7427" y="2581"/>
                      <a:pt x="6534" y="362"/>
                      <a:pt x="6060" y="23"/>
                    </a:cubicBezTo>
                    <a:cubicBezTo>
                      <a:pt x="6039" y="8"/>
                      <a:pt x="6016" y="1"/>
                      <a:pt x="5991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6" name="Google Shape;4706;p28"/>
              <p:cNvSpPr/>
              <p:nvPr/>
            </p:nvSpPr>
            <p:spPr>
              <a:xfrm>
                <a:off x="748225" y="1394425"/>
                <a:ext cx="365725" cy="136825"/>
              </a:xfrm>
              <a:custGeom>
                <a:rect b="b" l="l" r="r" t="t"/>
                <a:pathLst>
                  <a:path extrusionOk="0" h="5473" w="14629">
                    <a:moveTo>
                      <a:pt x="7076" y="0"/>
                    </a:moveTo>
                    <a:cubicBezTo>
                      <a:pt x="7049" y="0"/>
                      <a:pt x="7023" y="5"/>
                      <a:pt x="6997" y="15"/>
                    </a:cubicBezTo>
                    <a:cubicBezTo>
                      <a:pt x="6333" y="245"/>
                      <a:pt x="5549" y="2802"/>
                      <a:pt x="5549" y="2802"/>
                    </a:cubicBezTo>
                    <a:cubicBezTo>
                      <a:pt x="4746" y="1896"/>
                      <a:pt x="3469" y="1601"/>
                      <a:pt x="2411" y="1601"/>
                    </a:cubicBezTo>
                    <a:cubicBezTo>
                      <a:pt x="1811" y="1601"/>
                      <a:pt x="1281" y="1696"/>
                      <a:pt x="948" y="1828"/>
                    </a:cubicBezTo>
                    <a:cubicBezTo>
                      <a:pt x="14" y="2180"/>
                      <a:pt x="1" y="2992"/>
                      <a:pt x="1016" y="3249"/>
                    </a:cubicBezTo>
                    <a:cubicBezTo>
                      <a:pt x="2031" y="3492"/>
                      <a:pt x="3587" y="4805"/>
                      <a:pt x="3587" y="4805"/>
                    </a:cubicBezTo>
                    <a:cubicBezTo>
                      <a:pt x="3587" y="4805"/>
                      <a:pt x="7356" y="5473"/>
                      <a:pt x="9315" y="5473"/>
                    </a:cubicBezTo>
                    <a:cubicBezTo>
                      <a:pt x="9956" y="5473"/>
                      <a:pt x="10404" y="5401"/>
                      <a:pt x="10460" y="5211"/>
                    </a:cubicBezTo>
                    <a:cubicBezTo>
                      <a:pt x="10731" y="4264"/>
                      <a:pt x="11529" y="3560"/>
                      <a:pt x="12490" y="3425"/>
                    </a:cubicBezTo>
                    <a:cubicBezTo>
                      <a:pt x="13667" y="3249"/>
                      <a:pt x="14628" y="2477"/>
                      <a:pt x="12991" y="1801"/>
                    </a:cubicBezTo>
                    <a:cubicBezTo>
                      <a:pt x="12547" y="1617"/>
                      <a:pt x="12101" y="1543"/>
                      <a:pt x="11671" y="1543"/>
                    </a:cubicBezTo>
                    <a:cubicBezTo>
                      <a:pt x="9953" y="1543"/>
                      <a:pt x="8498" y="2721"/>
                      <a:pt x="8498" y="2721"/>
                    </a:cubicBezTo>
                    <a:cubicBezTo>
                      <a:pt x="8498" y="2721"/>
                      <a:pt x="7725" y="0"/>
                      <a:pt x="70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7" name="Google Shape;4707;p28"/>
              <p:cNvSpPr/>
              <p:nvPr/>
            </p:nvSpPr>
            <p:spPr>
              <a:xfrm>
                <a:off x="766175" y="1391325"/>
                <a:ext cx="314950" cy="76375"/>
              </a:xfrm>
              <a:custGeom>
                <a:rect b="b" l="l" r="r" t="t"/>
                <a:pathLst>
                  <a:path extrusionOk="0" h="3055" w="12598">
                    <a:moveTo>
                      <a:pt x="6421" y="0"/>
                    </a:moveTo>
                    <a:cubicBezTo>
                      <a:pt x="5835" y="0"/>
                      <a:pt x="5329" y="1108"/>
                      <a:pt x="5128" y="1573"/>
                    </a:cubicBezTo>
                    <a:cubicBezTo>
                      <a:pt x="4980" y="1898"/>
                      <a:pt x="4858" y="2236"/>
                      <a:pt x="4763" y="2588"/>
                    </a:cubicBezTo>
                    <a:cubicBezTo>
                      <a:pt x="4086" y="2033"/>
                      <a:pt x="3261" y="1708"/>
                      <a:pt x="2409" y="1627"/>
                    </a:cubicBezTo>
                    <a:cubicBezTo>
                      <a:pt x="2190" y="1597"/>
                      <a:pt x="1970" y="1582"/>
                      <a:pt x="1750" y="1582"/>
                    </a:cubicBezTo>
                    <a:cubicBezTo>
                      <a:pt x="1384" y="1582"/>
                      <a:pt x="1018" y="1624"/>
                      <a:pt x="663" y="1708"/>
                    </a:cubicBezTo>
                    <a:cubicBezTo>
                      <a:pt x="420" y="1763"/>
                      <a:pt x="190" y="1871"/>
                      <a:pt x="0" y="2047"/>
                    </a:cubicBezTo>
                    <a:lnTo>
                      <a:pt x="717" y="1884"/>
                    </a:lnTo>
                    <a:cubicBezTo>
                      <a:pt x="967" y="1838"/>
                      <a:pt x="1217" y="1817"/>
                      <a:pt x="1466" y="1817"/>
                    </a:cubicBezTo>
                    <a:cubicBezTo>
                      <a:pt x="1582" y="1817"/>
                      <a:pt x="1698" y="1822"/>
                      <a:pt x="1813" y="1830"/>
                    </a:cubicBezTo>
                    <a:cubicBezTo>
                      <a:pt x="2855" y="1857"/>
                      <a:pt x="3938" y="2263"/>
                      <a:pt x="4641" y="3007"/>
                    </a:cubicBezTo>
                    <a:cubicBezTo>
                      <a:pt x="4666" y="3040"/>
                      <a:pt x="4708" y="3054"/>
                      <a:pt x="4756" y="3054"/>
                    </a:cubicBezTo>
                    <a:cubicBezTo>
                      <a:pt x="4867" y="3054"/>
                      <a:pt x="5009" y="2980"/>
                      <a:pt x="5047" y="2886"/>
                    </a:cubicBezTo>
                    <a:cubicBezTo>
                      <a:pt x="5182" y="2480"/>
                      <a:pt x="5331" y="2047"/>
                      <a:pt x="5494" y="1627"/>
                    </a:cubicBezTo>
                    <a:cubicBezTo>
                      <a:pt x="5629" y="1302"/>
                      <a:pt x="5791" y="991"/>
                      <a:pt x="5954" y="694"/>
                    </a:cubicBezTo>
                    <a:cubicBezTo>
                      <a:pt x="6035" y="558"/>
                      <a:pt x="6130" y="436"/>
                      <a:pt x="6224" y="315"/>
                    </a:cubicBezTo>
                    <a:lnTo>
                      <a:pt x="6292" y="247"/>
                    </a:lnTo>
                    <a:lnTo>
                      <a:pt x="6360" y="288"/>
                    </a:lnTo>
                    <a:cubicBezTo>
                      <a:pt x="6982" y="1018"/>
                      <a:pt x="7293" y="1979"/>
                      <a:pt x="7564" y="2913"/>
                    </a:cubicBezTo>
                    <a:cubicBezTo>
                      <a:pt x="7583" y="2960"/>
                      <a:pt x="7625" y="2977"/>
                      <a:pt x="7674" y="2977"/>
                    </a:cubicBezTo>
                    <a:cubicBezTo>
                      <a:pt x="7767" y="2977"/>
                      <a:pt x="7885" y="2916"/>
                      <a:pt x="7929" y="2872"/>
                    </a:cubicBezTo>
                    <a:cubicBezTo>
                      <a:pt x="8809" y="2182"/>
                      <a:pt x="9959" y="1857"/>
                      <a:pt x="11082" y="1803"/>
                    </a:cubicBezTo>
                    <a:cubicBezTo>
                      <a:pt x="11109" y="1802"/>
                      <a:pt x="11137" y="1801"/>
                      <a:pt x="11165" y="1801"/>
                    </a:cubicBezTo>
                    <a:cubicBezTo>
                      <a:pt x="11780" y="1801"/>
                      <a:pt x="12598" y="2074"/>
                      <a:pt x="12598" y="2074"/>
                    </a:cubicBezTo>
                    <a:cubicBezTo>
                      <a:pt x="12408" y="1938"/>
                      <a:pt x="12178" y="1830"/>
                      <a:pt x="11948" y="1763"/>
                    </a:cubicBezTo>
                    <a:cubicBezTo>
                      <a:pt x="11637" y="1681"/>
                      <a:pt x="11326" y="1614"/>
                      <a:pt x="11014" y="1587"/>
                    </a:cubicBezTo>
                    <a:cubicBezTo>
                      <a:pt x="10994" y="1586"/>
                      <a:pt x="10973" y="1586"/>
                      <a:pt x="10953" y="1586"/>
                    </a:cubicBezTo>
                    <a:cubicBezTo>
                      <a:pt x="9865" y="1586"/>
                      <a:pt x="8806" y="1937"/>
                      <a:pt x="7916" y="2574"/>
                    </a:cubicBezTo>
                    <a:cubicBezTo>
                      <a:pt x="7699" y="1790"/>
                      <a:pt x="7429" y="910"/>
                      <a:pt x="6928" y="301"/>
                    </a:cubicBezTo>
                    <a:cubicBezTo>
                      <a:pt x="6756" y="88"/>
                      <a:pt x="6585" y="0"/>
                      <a:pt x="64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8" name="Google Shape;4708;p28"/>
              <p:cNvSpPr/>
              <p:nvPr/>
            </p:nvSpPr>
            <p:spPr>
              <a:xfrm>
                <a:off x="726575" y="1486450"/>
                <a:ext cx="394475" cy="420500"/>
              </a:xfrm>
              <a:custGeom>
                <a:rect b="b" l="l" r="r" t="t"/>
                <a:pathLst>
                  <a:path extrusionOk="0" h="16820" w="15779">
                    <a:moveTo>
                      <a:pt x="3303" y="1"/>
                    </a:moveTo>
                    <a:cubicBezTo>
                      <a:pt x="1462" y="1"/>
                      <a:pt x="1" y="1476"/>
                      <a:pt x="1" y="3302"/>
                    </a:cubicBezTo>
                    <a:lnTo>
                      <a:pt x="1" y="13518"/>
                    </a:lnTo>
                    <a:cubicBezTo>
                      <a:pt x="1" y="15345"/>
                      <a:pt x="1462" y="16820"/>
                      <a:pt x="3303" y="16820"/>
                    </a:cubicBezTo>
                    <a:lnTo>
                      <a:pt x="12477" y="16820"/>
                    </a:lnTo>
                    <a:cubicBezTo>
                      <a:pt x="14303" y="16820"/>
                      <a:pt x="15778" y="15345"/>
                      <a:pt x="15778" y="13518"/>
                    </a:cubicBezTo>
                    <a:lnTo>
                      <a:pt x="15778" y="3302"/>
                    </a:lnTo>
                    <a:cubicBezTo>
                      <a:pt x="15778" y="1476"/>
                      <a:pt x="14303" y="1"/>
                      <a:pt x="12477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9" name="Google Shape;4709;p28"/>
              <p:cNvSpPr/>
              <p:nvPr/>
            </p:nvSpPr>
            <p:spPr>
              <a:xfrm>
                <a:off x="777325" y="1540575"/>
                <a:ext cx="292625" cy="311925"/>
              </a:xfrm>
              <a:custGeom>
                <a:rect b="b" l="l" r="r" t="t"/>
                <a:pathLst>
                  <a:path extrusionOk="0" h="12477" w="11705">
                    <a:moveTo>
                      <a:pt x="2436" y="1"/>
                    </a:moveTo>
                    <a:cubicBezTo>
                      <a:pt x="1083" y="1"/>
                      <a:pt x="1" y="1083"/>
                      <a:pt x="1" y="2436"/>
                    </a:cubicBezTo>
                    <a:lnTo>
                      <a:pt x="1" y="10041"/>
                    </a:lnTo>
                    <a:cubicBezTo>
                      <a:pt x="1" y="11394"/>
                      <a:pt x="1083" y="12476"/>
                      <a:pt x="2436" y="12476"/>
                    </a:cubicBezTo>
                    <a:lnTo>
                      <a:pt x="9269" y="12476"/>
                    </a:lnTo>
                    <a:cubicBezTo>
                      <a:pt x="10609" y="12476"/>
                      <a:pt x="11705" y="11394"/>
                      <a:pt x="11705" y="10041"/>
                    </a:cubicBezTo>
                    <a:lnTo>
                      <a:pt x="11705" y="2436"/>
                    </a:lnTo>
                    <a:cubicBezTo>
                      <a:pt x="11705" y="1083"/>
                      <a:pt x="10609" y="1"/>
                      <a:pt x="926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0" name="Google Shape;4710;p28"/>
              <p:cNvSpPr/>
              <p:nvPr/>
            </p:nvSpPr>
            <p:spPr>
              <a:xfrm>
                <a:off x="1401400" y="1330275"/>
                <a:ext cx="296075" cy="145850"/>
              </a:xfrm>
              <a:custGeom>
                <a:rect b="b" l="l" r="r" t="t"/>
                <a:pathLst>
                  <a:path extrusionOk="0" h="5834" w="11843">
                    <a:moveTo>
                      <a:pt x="5968" y="1"/>
                    </a:moveTo>
                    <a:cubicBezTo>
                      <a:pt x="5451" y="1"/>
                      <a:pt x="4292" y="3257"/>
                      <a:pt x="4292" y="3257"/>
                    </a:cubicBezTo>
                    <a:cubicBezTo>
                      <a:pt x="3735" y="2709"/>
                      <a:pt x="1727" y="2304"/>
                      <a:pt x="739" y="2304"/>
                    </a:cubicBezTo>
                    <a:cubicBezTo>
                      <a:pt x="239" y="2304"/>
                      <a:pt x="0" y="2408"/>
                      <a:pt x="341" y="2648"/>
                    </a:cubicBezTo>
                    <a:cubicBezTo>
                      <a:pt x="1356" y="3352"/>
                      <a:pt x="2790" y="5246"/>
                      <a:pt x="2790" y="5246"/>
                    </a:cubicBezTo>
                    <a:cubicBezTo>
                      <a:pt x="2790" y="5246"/>
                      <a:pt x="5205" y="5834"/>
                      <a:pt x="7113" y="5834"/>
                    </a:cubicBezTo>
                    <a:cubicBezTo>
                      <a:pt x="8200" y="5834"/>
                      <a:pt x="9123" y="5643"/>
                      <a:pt x="9339" y="5043"/>
                    </a:cubicBezTo>
                    <a:cubicBezTo>
                      <a:pt x="9934" y="3406"/>
                      <a:pt x="11842" y="2513"/>
                      <a:pt x="11396" y="2134"/>
                    </a:cubicBezTo>
                    <a:cubicBezTo>
                      <a:pt x="11269" y="2023"/>
                      <a:pt x="11076" y="1977"/>
                      <a:pt x="10844" y="1977"/>
                    </a:cubicBezTo>
                    <a:cubicBezTo>
                      <a:pt x="9684" y="1977"/>
                      <a:pt x="7526" y="3122"/>
                      <a:pt x="7526" y="3122"/>
                    </a:cubicBezTo>
                    <a:cubicBezTo>
                      <a:pt x="7404" y="2581"/>
                      <a:pt x="6511" y="362"/>
                      <a:pt x="6037" y="23"/>
                    </a:cubicBezTo>
                    <a:cubicBezTo>
                      <a:pt x="6016" y="8"/>
                      <a:pt x="5993" y="1"/>
                      <a:pt x="596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1" name="Google Shape;4711;p28"/>
              <p:cNvSpPr/>
              <p:nvPr/>
            </p:nvSpPr>
            <p:spPr>
              <a:xfrm>
                <a:off x="1375750" y="1394425"/>
                <a:ext cx="365700" cy="136825"/>
              </a:xfrm>
              <a:custGeom>
                <a:rect b="b" l="l" r="r" t="t"/>
                <a:pathLst>
                  <a:path extrusionOk="0" h="5473" w="14628">
                    <a:moveTo>
                      <a:pt x="7074" y="0"/>
                    </a:moveTo>
                    <a:cubicBezTo>
                      <a:pt x="7048" y="0"/>
                      <a:pt x="7021" y="5"/>
                      <a:pt x="6996" y="15"/>
                    </a:cubicBezTo>
                    <a:cubicBezTo>
                      <a:pt x="6360" y="245"/>
                      <a:pt x="5561" y="2802"/>
                      <a:pt x="5561" y="2802"/>
                    </a:cubicBezTo>
                    <a:cubicBezTo>
                      <a:pt x="4750" y="1896"/>
                      <a:pt x="3470" y="1601"/>
                      <a:pt x="2411" y="1601"/>
                    </a:cubicBezTo>
                    <a:cubicBezTo>
                      <a:pt x="1810" y="1601"/>
                      <a:pt x="1280" y="1696"/>
                      <a:pt x="947" y="1828"/>
                    </a:cubicBezTo>
                    <a:cubicBezTo>
                      <a:pt x="14" y="2180"/>
                      <a:pt x="0" y="2992"/>
                      <a:pt x="1015" y="3249"/>
                    </a:cubicBezTo>
                    <a:cubicBezTo>
                      <a:pt x="2030" y="3492"/>
                      <a:pt x="3586" y="4805"/>
                      <a:pt x="3586" y="4805"/>
                    </a:cubicBezTo>
                    <a:cubicBezTo>
                      <a:pt x="3586" y="4805"/>
                      <a:pt x="7355" y="5473"/>
                      <a:pt x="9314" y="5473"/>
                    </a:cubicBezTo>
                    <a:cubicBezTo>
                      <a:pt x="9956" y="5473"/>
                      <a:pt x="10403" y="5401"/>
                      <a:pt x="10460" y="5211"/>
                    </a:cubicBezTo>
                    <a:cubicBezTo>
                      <a:pt x="10730" y="4264"/>
                      <a:pt x="11529" y="3560"/>
                      <a:pt x="12489" y="3425"/>
                    </a:cubicBezTo>
                    <a:cubicBezTo>
                      <a:pt x="13667" y="3249"/>
                      <a:pt x="14627" y="2477"/>
                      <a:pt x="12990" y="1801"/>
                    </a:cubicBezTo>
                    <a:cubicBezTo>
                      <a:pt x="12546" y="1617"/>
                      <a:pt x="12100" y="1543"/>
                      <a:pt x="11671" y="1543"/>
                    </a:cubicBezTo>
                    <a:cubicBezTo>
                      <a:pt x="9953" y="1543"/>
                      <a:pt x="8498" y="2721"/>
                      <a:pt x="8498" y="2721"/>
                    </a:cubicBezTo>
                    <a:cubicBezTo>
                      <a:pt x="8498" y="2721"/>
                      <a:pt x="7711" y="0"/>
                      <a:pt x="707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2" name="Google Shape;4712;p28"/>
              <p:cNvSpPr/>
              <p:nvPr/>
            </p:nvSpPr>
            <p:spPr>
              <a:xfrm>
                <a:off x="1393675" y="1391325"/>
                <a:ext cx="314950" cy="76350"/>
              </a:xfrm>
              <a:custGeom>
                <a:rect b="b" l="l" r="r" t="t"/>
                <a:pathLst>
                  <a:path extrusionOk="0" h="3054" w="12598">
                    <a:moveTo>
                      <a:pt x="6434" y="0"/>
                    </a:moveTo>
                    <a:cubicBezTo>
                      <a:pt x="5848" y="0"/>
                      <a:pt x="5340" y="1108"/>
                      <a:pt x="5129" y="1573"/>
                    </a:cubicBezTo>
                    <a:cubicBezTo>
                      <a:pt x="4993" y="1898"/>
                      <a:pt x="4871" y="2236"/>
                      <a:pt x="4750" y="2588"/>
                    </a:cubicBezTo>
                    <a:cubicBezTo>
                      <a:pt x="4087" y="2047"/>
                      <a:pt x="3275" y="1708"/>
                      <a:pt x="2422" y="1627"/>
                    </a:cubicBezTo>
                    <a:cubicBezTo>
                      <a:pt x="2204" y="1597"/>
                      <a:pt x="1984" y="1582"/>
                      <a:pt x="1763" y="1582"/>
                    </a:cubicBezTo>
                    <a:cubicBezTo>
                      <a:pt x="1396" y="1582"/>
                      <a:pt x="1027" y="1624"/>
                      <a:pt x="663" y="1708"/>
                    </a:cubicBezTo>
                    <a:cubicBezTo>
                      <a:pt x="420" y="1763"/>
                      <a:pt x="190" y="1871"/>
                      <a:pt x="0" y="2047"/>
                    </a:cubicBezTo>
                    <a:lnTo>
                      <a:pt x="731" y="1884"/>
                    </a:lnTo>
                    <a:cubicBezTo>
                      <a:pt x="971" y="1838"/>
                      <a:pt x="1218" y="1817"/>
                      <a:pt x="1467" y="1817"/>
                    </a:cubicBezTo>
                    <a:cubicBezTo>
                      <a:pt x="1582" y="1817"/>
                      <a:pt x="1698" y="1822"/>
                      <a:pt x="1813" y="1830"/>
                    </a:cubicBezTo>
                    <a:cubicBezTo>
                      <a:pt x="2882" y="1857"/>
                      <a:pt x="3965" y="2263"/>
                      <a:pt x="4641" y="3007"/>
                    </a:cubicBezTo>
                    <a:cubicBezTo>
                      <a:pt x="4687" y="3039"/>
                      <a:pt x="4738" y="3054"/>
                      <a:pt x="4789" y="3054"/>
                    </a:cubicBezTo>
                    <a:cubicBezTo>
                      <a:pt x="4891" y="3054"/>
                      <a:pt x="4993" y="2994"/>
                      <a:pt x="5047" y="2886"/>
                    </a:cubicBezTo>
                    <a:cubicBezTo>
                      <a:pt x="5183" y="2480"/>
                      <a:pt x="5332" y="2047"/>
                      <a:pt x="5494" y="1627"/>
                    </a:cubicBezTo>
                    <a:cubicBezTo>
                      <a:pt x="5629" y="1302"/>
                      <a:pt x="5792" y="991"/>
                      <a:pt x="5954" y="694"/>
                    </a:cubicBezTo>
                    <a:cubicBezTo>
                      <a:pt x="6035" y="558"/>
                      <a:pt x="6143" y="436"/>
                      <a:pt x="6225" y="315"/>
                    </a:cubicBezTo>
                    <a:lnTo>
                      <a:pt x="6306" y="247"/>
                    </a:lnTo>
                    <a:lnTo>
                      <a:pt x="6360" y="288"/>
                    </a:lnTo>
                    <a:cubicBezTo>
                      <a:pt x="6982" y="1018"/>
                      <a:pt x="7307" y="1979"/>
                      <a:pt x="7578" y="2913"/>
                    </a:cubicBezTo>
                    <a:cubicBezTo>
                      <a:pt x="7592" y="2960"/>
                      <a:pt x="7634" y="2977"/>
                      <a:pt x="7686" y="2977"/>
                    </a:cubicBezTo>
                    <a:cubicBezTo>
                      <a:pt x="7782" y="2977"/>
                      <a:pt x="7913" y="2916"/>
                      <a:pt x="7957" y="2872"/>
                    </a:cubicBezTo>
                    <a:cubicBezTo>
                      <a:pt x="8809" y="2182"/>
                      <a:pt x="9959" y="1857"/>
                      <a:pt x="11082" y="1803"/>
                    </a:cubicBezTo>
                    <a:cubicBezTo>
                      <a:pt x="11109" y="1802"/>
                      <a:pt x="11137" y="1801"/>
                      <a:pt x="11165" y="1801"/>
                    </a:cubicBezTo>
                    <a:cubicBezTo>
                      <a:pt x="11781" y="1801"/>
                      <a:pt x="12598" y="2074"/>
                      <a:pt x="12598" y="2074"/>
                    </a:cubicBezTo>
                    <a:cubicBezTo>
                      <a:pt x="12408" y="1938"/>
                      <a:pt x="12192" y="1830"/>
                      <a:pt x="11962" y="1763"/>
                    </a:cubicBezTo>
                    <a:cubicBezTo>
                      <a:pt x="11651" y="1681"/>
                      <a:pt x="11339" y="1627"/>
                      <a:pt x="11015" y="1587"/>
                    </a:cubicBezTo>
                    <a:cubicBezTo>
                      <a:pt x="10994" y="1586"/>
                      <a:pt x="10973" y="1586"/>
                      <a:pt x="10953" y="1586"/>
                    </a:cubicBezTo>
                    <a:cubicBezTo>
                      <a:pt x="9865" y="1586"/>
                      <a:pt x="8806" y="1937"/>
                      <a:pt x="7916" y="2574"/>
                    </a:cubicBezTo>
                    <a:cubicBezTo>
                      <a:pt x="7699" y="1790"/>
                      <a:pt x="7429" y="910"/>
                      <a:pt x="6942" y="301"/>
                    </a:cubicBezTo>
                    <a:cubicBezTo>
                      <a:pt x="6770" y="88"/>
                      <a:pt x="6599" y="0"/>
                      <a:pt x="643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3" name="Google Shape;4713;p28"/>
              <p:cNvSpPr/>
              <p:nvPr/>
            </p:nvSpPr>
            <p:spPr>
              <a:xfrm>
                <a:off x="1354100" y="1486450"/>
                <a:ext cx="394450" cy="420500"/>
              </a:xfrm>
              <a:custGeom>
                <a:rect b="b" l="l" r="r" t="t"/>
                <a:pathLst>
                  <a:path extrusionOk="0" h="16820" w="15778">
                    <a:moveTo>
                      <a:pt x="3288" y="1"/>
                    </a:moveTo>
                    <a:cubicBezTo>
                      <a:pt x="1461" y="1"/>
                      <a:pt x="0" y="1476"/>
                      <a:pt x="0" y="3302"/>
                    </a:cubicBezTo>
                    <a:lnTo>
                      <a:pt x="0" y="13518"/>
                    </a:lnTo>
                    <a:cubicBezTo>
                      <a:pt x="0" y="15345"/>
                      <a:pt x="1461" y="16820"/>
                      <a:pt x="3288" y="16820"/>
                    </a:cubicBezTo>
                    <a:lnTo>
                      <a:pt x="12476" y="16820"/>
                    </a:lnTo>
                    <a:cubicBezTo>
                      <a:pt x="14303" y="16820"/>
                      <a:pt x="15777" y="15345"/>
                      <a:pt x="15777" y="13518"/>
                    </a:cubicBezTo>
                    <a:lnTo>
                      <a:pt x="15777" y="3302"/>
                    </a:lnTo>
                    <a:cubicBezTo>
                      <a:pt x="15777" y="1476"/>
                      <a:pt x="14303" y="1"/>
                      <a:pt x="12476" y="1"/>
                    </a:cubicBezTo>
                    <a:close/>
                  </a:path>
                </a:pathLst>
              </a:custGeom>
              <a:solidFill>
                <a:srgbClr val="FFCF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4" name="Google Shape;4714;p28"/>
              <p:cNvSpPr/>
              <p:nvPr/>
            </p:nvSpPr>
            <p:spPr>
              <a:xfrm>
                <a:off x="1405175" y="1540575"/>
                <a:ext cx="292625" cy="311925"/>
              </a:xfrm>
              <a:custGeom>
                <a:rect b="b" l="l" r="r" t="t"/>
                <a:pathLst>
                  <a:path extrusionOk="0" h="12477" w="11705">
                    <a:moveTo>
                      <a:pt x="2436" y="1"/>
                    </a:moveTo>
                    <a:cubicBezTo>
                      <a:pt x="1083" y="1"/>
                      <a:pt x="0" y="1083"/>
                      <a:pt x="0" y="2436"/>
                    </a:cubicBezTo>
                    <a:lnTo>
                      <a:pt x="0" y="10041"/>
                    </a:lnTo>
                    <a:cubicBezTo>
                      <a:pt x="0" y="11394"/>
                      <a:pt x="1083" y="12476"/>
                      <a:pt x="2436" y="12476"/>
                    </a:cubicBezTo>
                    <a:lnTo>
                      <a:pt x="9269" y="12476"/>
                    </a:lnTo>
                    <a:cubicBezTo>
                      <a:pt x="10622" y="12476"/>
                      <a:pt x="11705" y="11394"/>
                      <a:pt x="11705" y="10041"/>
                    </a:cubicBezTo>
                    <a:lnTo>
                      <a:pt x="11705" y="2436"/>
                    </a:lnTo>
                    <a:cubicBezTo>
                      <a:pt x="11705" y="1083"/>
                      <a:pt x="10622" y="1"/>
                      <a:pt x="926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5" name="Google Shape;4715;p28"/>
              <p:cNvSpPr/>
              <p:nvPr/>
            </p:nvSpPr>
            <p:spPr>
              <a:xfrm>
                <a:off x="1243125" y="1940375"/>
                <a:ext cx="286775" cy="410625"/>
              </a:xfrm>
              <a:custGeom>
                <a:rect b="b" l="l" r="r" t="t"/>
                <a:pathLst>
                  <a:path extrusionOk="0" h="16425" w="11471">
                    <a:moveTo>
                      <a:pt x="506" y="1"/>
                    </a:moveTo>
                    <a:cubicBezTo>
                      <a:pt x="237" y="1"/>
                      <a:pt x="1" y="285"/>
                      <a:pt x="1" y="544"/>
                    </a:cubicBezTo>
                    <a:cubicBezTo>
                      <a:pt x="14" y="841"/>
                      <a:pt x="258" y="1071"/>
                      <a:pt x="542" y="1071"/>
                    </a:cubicBezTo>
                    <a:lnTo>
                      <a:pt x="5535" y="1599"/>
                    </a:lnTo>
                    <a:lnTo>
                      <a:pt x="7051" y="6227"/>
                    </a:lnTo>
                    <a:lnTo>
                      <a:pt x="9703" y="14237"/>
                    </a:lnTo>
                    <a:lnTo>
                      <a:pt x="10312" y="16064"/>
                    </a:lnTo>
                    <a:cubicBezTo>
                      <a:pt x="10392" y="16315"/>
                      <a:pt x="10603" y="16425"/>
                      <a:pt x="10816" y="16425"/>
                    </a:cubicBezTo>
                    <a:cubicBezTo>
                      <a:pt x="11141" y="16425"/>
                      <a:pt x="11471" y="16167"/>
                      <a:pt x="11340" y="15766"/>
                    </a:cubicBezTo>
                    <a:cubicBezTo>
                      <a:pt x="10799" y="14102"/>
                      <a:pt x="10244" y="12437"/>
                      <a:pt x="9703" y="10787"/>
                    </a:cubicBezTo>
                    <a:lnTo>
                      <a:pt x="7051" y="2776"/>
                    </a:lnTo>
                    <a:lnTo>
                      <a:pt x="6442" y="950"/>
                    </a:lnTo>
                    <a:cubicBezTo>
                      <a:pt x="6374" y="733"/>
                      <a:pt x="6171" y="584"/>
                      <a:pt x="5941" y="571"/>
                    </a:cubicBezTo>
                    <a:lnTo>
                      <a:pt x="542" y="2"/>
                    </a:lnTo>
                    <a:cubicBezTo>
                      <a:pt x="530" y="1"/>
                      <a:pt x="518" y="1"/>
                      <a:pt x="506" y="1"/>
                    </a:cubicBezTo>
                    <a:close/>
                  </a:path>
                </a:pathLst>
              </a:custGeom>
              <a:solidFill>
                <a:srgbClr val="EDB7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6" name="Google Shape;4716;p28"/>
              <p:cNvSpPr/>
              <p:nvPr/>
            </p:nvSpPr>
            <p:spPr>
              <a:xfrm>
                <a:off x="1371000" y="1953275"/>
                <a:ext cx="15925" cy="27100"/>
              </a:xfrm>
              <a:custGeom>
                <a:rect b="b" l="l" r="r" t="t"/>
                <a:pathLst>
                  <a:path extrusionOk="0" h="1084" w="637">
                    <a:moveTo>
                      <a:pt x="339" y="1"/>
                    </a:moveTo>
                    <a:cubicBezTo>
                      <a:pt x="244" y="325"/>
                      <a:pt x="109" y="731"/>
                      <a:pt x="1" y="1056"/>
                    </a:cubicBezTo>
                    <a:lnTo>
                      <a:pt x="298" y="1083"/>
                    </a:lnTo>
                    <a:cubicBezTo>
                      <a:pt x="407" y="745"/>
                      <a:pt x="542" y="352"/>
                      <a:pt x="637" y="41"/>
                    </a:cubicBezTo>
                    <a:lnTo>
                      <a:pt x="339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7" name="Google Shape;4717;p28"/>
              <p:cNvSpPr/>
              <p:nvPr/>
            </p:nvSpPr>
            <p:spPr>
              <a:xfrm>
                <a:off x="1388250" y="1973900"/>
                <a:ext cx="22350" cy="35225"/>
              </a:xfrm>
              <a:custGeom>
                <a:rect b="b" l="l" r="r" t="t"/>
                <a:pathLst>
                  <a:path extrusionOk="0" h="1409" w="894">
                    <a:moveTo>
                      <a:pt x="786" y="1"/>
                    </a:moveTo>
                    <a:cubicBezTo>
                      <a:pt x="556" y="326"/>
                      <a:pt x="271" y="732"/>
                      <a:pt x="1" y="1083"/>
                    </a:cubicBezTo>
                    <a:lnTo>
                      <a:pt x="109" y="1408"/>
                    </a:lnTo>
                    <a:lnTo>
                      <a:pt x="894" y="366"/>
                    </a:lnTo>
                    <a:cubicBezTo>
                      <a:pt x="853" y="244"/>
                      <a:pt x="813" y="123"/>
                      <a:pt x="786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8" name="Google Shape;4718;p28"/>
              <p:cNvSpPr/>
              <p:nvPr/>
            </p:nvSpPr>
            <p:spPr>
              <a:xfrm>
                <a:off x="1349025" y="1950900"/>
                <a:ext cx="12200" cy="27100"/>
              </a:xfrm>
              <a:custGeom>
                <a:rect b="b" l="l" r="r" t="t"/>
                <a:pathLst>
                  <a:path extrusionOk="0" h="1084" w="488">
                    <a:moveTo>
                      <a:pt x="203" y="1"/>
                    </a:moveTo>
                    <a:cubicBezTo>
                      <a:pt x="149" y="271"/>
                      <a:pt x="81" y="637"/>
                      <a:pt x="0" y="1043"/>
                    </a:cubicBezTo>
                    <a:lnTo>
                      <a:pt x="284" y="1083"/>
                    </a:lnTo>
                    <a:cubicBezTo>
                      <a:pt x="366" y="677"/>
                      <a:pt x="433" y="285"/>
                      <a:pt x="487" y="28"/>
                    </a:cubicBezTo>
                    <a:lnTo>
                      <a:pt x="203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9" name="Google Shape;4719;p28"/>
              <p:cNvSpPr/>
              <p:nvPr/>
            </p:nvSpPr>
            <p:spPr>
              <a:xfrm>
                <a:off x="1259375" y="1941775"/>
                <a:ext cx="18300" cy="26750"/>
              </a:xfrm>
              <a:custGeom>
                <a:rect b="b" l="l" r="r" t="t"/>
                <a:pathLst>
                  <a:path extrusionOk="0" h="1070" w="732">
                    <a:moveTo>
                      <a:pt x="420" y="0"/>
                    </a:moveTo>
                    <a:cubicBezTo>
                      <a:pt x="325" y="366"/>
                      <a:pt x="190" y="718"/>
                      <a:pt x="0" y="1042"/>
                    </a:cubicBezTo>
                    <a:lnTo>
                      <a:pt x="298" y="1069"/>
                    </a:lnTo>
                    <a:cubicBezTo>
                      <a:pt x="488" y="745"/>
                      <a:pt x="623" y="393"/>
                      <a:pt x="731" y="41"/>
                    </a:cubicBezTo>
                    <a:lnTo>
                      <a:pt x="420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0" name="Google Shape;4720;p28"/>
              <p:cNvSpPr/>
              <p:nvPr/>
            </p:nvSpPr>
            <p:spPr>
              <a:xfrm>
                <a:off x="1291175" y="1944825"/>
                <a:ext cx="13900" cy="27075"/>
              </a:xfrm>
              <a:custGeom>
                <a:rect b="b" l="l" r="r" t="t"/>
                <a:pathLst>
                  <a:path extrusionOk="0" h="1083" w="556">
                    <a:moveTo>
                      <a:pt x="271" y="0"/>
                    </a:moveTo>
                    <a:cubicBezTo>
                      <a:pt x="203" y="311"/>
                      <a:pt x="95" y="677"/>
                      <a:pt x="0" y="1056"/>
                    </a:cubicBezTo>
                    <a:lnTo>
                      <a:pt x="285" y="1083"/>
                    </a:lnTo>
                    <a:cubicBezTo>
                      <a:pt x="379" y="690"/>
                      <a:pt x="487" y="325"/>
                      <a:pt x="555" y="41"/>
                    </a:cubicBez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1" name="Google Shape;4721;p28"/>
              <p:cNvSpPr/>
              <p:nvPr/>
            </p:nvSpPr>
            <p:spPr>
              <a:xfrm>
                <a:off x="1319250" y="1947875"/>
                <a:ext cx="15575" cy="27075"/>
              </a:xfrm>
              <a:custGeom>
                <a:rect b="b" l="l" r="r" t="t"/>
                <a:pathLst>
                  <a:path extrusionOk="0" h="1083" w="623">
                    <a:moveTo>
                      <a:pt x="339" y="0"/>
                    </a:moveTo>
                    <a:cubicBezTo>
                      <a:pt x="258" y="352"/>
                      <a:pt x="149" y="704"/>
                      <a:pt x="0" y="1042"/>
                    </a:cubicBezTo>
                    <a:lnTo>
                      <a:pt x="312" y="1083"/>
                    </a:lnTo>
                    <a:cubicBezTo>
                      <a:pt x="433" y="731"/>
                      <a:pt x="542" y="379"/>
                      <a:pt x="623" y="27"/>
                    </a:cubicBez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2" name="Google Shape;4722;p28"/>
              <p:cNvSpPr/>
              <p:nvPr/>
            </p:nvSpPr>
            <p:spPr>
              <a:xfrm>
                <a:off x="1404500" y="2032100"/>
                <a:ext cx="24375" cy="24725"/>
              </a:xfrm>
              <a:custGeom>
                <a:rect b="b" l="l" r="r" t="t"/>
                <a:pathLst>
                  <a:path extrusionOk="0" h="989" w="975">
                    <a:moveTo>
                      <a:pt x="893" y="0"/>
                    </a:moveTo>
                    <a:cubicBezTo>
                      <a:pt x="623" y="203"/>
                      <a:pt x="284" y="447"/>
                      <a:pt x="0" y="704"/>
                    </a:cubicBezTo>
                    <a:lnTo>
                      <a:pt x="81" y="988"/>
                    </a:lnTo>
                    <a:lnTo>
                      <a:pt x="975" y="284"/>
                    </a:lnTo>
                    <a:cubicBezTo>
                      <a:pt x="961" y="176"/>
                      <a:pt x="934" y="81"/>
                      <a:pt x="893" y="0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3" name="Google Shape;4723;p28"/>
              <p:cNvSpPr/>
              <p:nvPr/>
            </p:nvSpPr>
            <p:spPr>
              <a:xfrm>
                <a:off x="1397050" y="2009100"/>
                <a:ext cx="24725" cy="25050"/>
              </a:xfrm>
              <a:custGeom>
                <a:rect b="b" l="l" r="r" t="t"/>
                <a:pathLst>
                  <a:path extrusionOk="0" h="1002" w="989">
                    <a:moveTo>
                      <a:pt x="894" y="0"/>
                    </a:moveTo>
                    <a:cubicBezTo>
                      <a:pt x="623" y="257"/>
                      <a:pt x="325" y="501"/>
                      <a:pt x="1" y="717"/>
                    </a:cubicBezTo>
                    <a:cubicBezTo>
                      <a:pt x="41" y="798"/>
                      <a:pt x="55" y="893"/>
                      <a:pt x="82" y="1001"/>
                    </a:cubicBezTo>
                    <a:cubicBezTo>
                      <a:pt x="366" y="798"/>
                      <a:pt x="718" y="541"/>
                      <a:pt x="988" y="311"/>
                    </a:cubicBezTo>
                    <a:cubicBezTo>
                      <a:pt x="948" y="217"/>
                      <a:pt x="934" y="135"/>
                      <a:pt x="894" y="41"/>
                    </a:cubicBezTo>
                    <a:lnTo>
                      <a:pt x="894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4" name="Google Shape;4724;p28"/>
              <p:cNvSpPr/>
              <p:nvPr/>
            </p:nvSpPr>
            <p:spPr>
              <a:xfrm>
                <a:off x="1471125" y="2236075"/>
                <a:ext cx="25400" cy="23700"/>
              </a:xfrm>
              <a:custGeom>
                <a:rect b="b" l="l" r="r" t="t"/>
                <a:pathLst>
                  <a:path extrusionOk="0" h="948" w="1016">
                    <a:moveTo>
                      <a:pt x="921" y="0"/>
                    </a:moveTo>
                    <a:cubicBezTo>
                      <a:pt x="623" y="244"/>
                      <a:pt x="312" y="461"/>
                      <a:pt x="1" y="664"/>
                    </a:cubicBezTo>
                    <a:lnTo>
                      <a:pt x="109" y="948"/>
                    </a:lnTo>
                    <a:lnTo>
                      <a:pt x="1016" y="298"/>
                    </a:lnTo>
                    <a:lnTo>
                      <a:pt x="921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5" name="Google Shape;4725;p28"/>
              <p:cNvSpPr/>
              <p:nvPr/>
            </p:nvSpPr>
            <p:spPr>
              <a:xfrm>
                <a:off x="1481625" y="2270575"/>
                <a:ext cx="26075" cy="20675"/>
              </a:xfrm>
              <a:custGeom>
                <a:rect b="b" l="l" r="r" t="t"/>
                <a:pathLst>
                  <a:path extrusionOk="0" h="827" w="1043">
                    <a:moveTo>
                      <a:pt x="948" y="1"/>
                    </a:moveTo>
                    <a:lnTo>
                      <a:pt x="0" y="542"/>
                    </a:lnTo>
                    <a:cubicBezTo>
                      <a:pt x="27" y="637"/>
                      <a:pt x="54" y="731"/>
                      <a:pt x="82" y="826"/>
                    </a:cubicBezTo>
                    <a:lnTo>
                      <a:pt x="1042" y="271"/>
                    </a:lnTo>
                    <a:cubicBezTo>
                      <a:pt x="1015" y="177"/>
                      <a:pt x="988" y="82"/>
                      <a:pt x="948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6" name="Google Shape;4726;p28"/>
              <p:cNvSpPr/>
              <p:nvPr/>
            </p:nvSpPr>
            <p:spPr>
              <a:xfrm>
                <a:off x="1458625" y="2198200"/>
                <a:ext cx="25400" cy="23700"/>
              </a:xfrm>
              <a:custGeom>
                <a:rect b="b" l="l" r="r" t="t"/>
                <a:pathLst>
                  <a:path extrusionOk="0" h="948" w="1016">
                    <a:moveTo>
                      <a:pt x="907" y="0"/>
                    </a:moveTo>
                    <a:lnTo>
                      <a:pt x="0" y="663"/>
                    </a:lnTo>
                    <a:lnTo>
                      <a:pt x="95" y="947"/>
                    </a:lnTo>
                    <a:lnTo>
                      <a:pt x="1015" y="284"/>
                    </a:lnTo>
                    <a:lnTo>
                      <a:pt x="907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7" name="Google Shape;4727;p28"/>
              <p:cNvSpPr/>
              <p:nvPr/>
            </p:nvSpPr>
            <p:spPr>
              <a:xfrm>
                <a:off x="1491775" y="2303725"/>
                <a:ext cx="26750" cy="18625"/>
              </a:xfrm>
              <a:custGeom>
                <a:rect b="b" l="l" r="r" t="t"/>
                <a:pathLst>
                  <a:path extrusionOk="0" h="745" w="1070">
                    <a:moveTo>
                      <a:pt x="988" y="1"/>
                    </a:moveTo>
                    <a:cubicBezTo>
                      <a:pt x="650" y="122"/>
                      <a:pt x="312" y="271"/>
                      <a:pt x="0" y="461"/>
                    </a:cubicBezTo>
                    <a:cubicBezTo>
                      <a:pt x="41" y="555"/>
                      <a:pt x="68" y="650"/>
                      <a:pt x="95" y="745"/>
                    </a:cubicBezTo>
                    <a:cubicBezTo>
                      <a:pt x="406" y="555"/>
                      <a:pt x="731" y="407"/>
                      <a:pt x="1069" y="271"/>
                    </a:cubicBezTo>
                    <a:cubicBezTo>
                      <a:pt x="1042" y="177"/>
                      <a:pt x="1015" y="95"/>
                      <a:pt x="988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8" name="Google Shape;4728;p28"/>
              <p:cNvSpPr/>
              <p:nvPr/>
            </p:nvSpPr>
            <p:spPr>
              <a:xfrm>
                <a:off x="1414975" y="2066250"/>
                <a:ext cx="25400" cy="23375"/>
              </a:xfrm>
              <a:custGeom>
                <a:rect b="b" l="l" r="r" t="t"/>
                <a:pathLst>
                  <a:path extrusionOk="0" h="935" w="1016">
                    <a:moveTo>
                      <a:pt x="934" y="1"/>
                    </a:moveTo>
                    <a:lnTo>
                      <a:pt x="1" y="637"/>
                    </a:lnTo>
                    <a:lnTo>
                      <a:pt x="95" y="935"/>
                    </a:lnTo>
                    <a:cubicBezTo>
                      <a:pt x="366" y="745"/>
                      <a:pt x="731" y="502"/>
                      <a:pt x="1016" y="285"/>
                    </a:cubicBezTo>
                    <a:cubicBezTo>
                      <a:pt x="975" y="190"/>
                      <a:pt x="948" y="96"/>
                      <a:pt x="934" y="1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9" name="Google Shape;4729;p28"/>
              <p:cNvSpPr/>
              <p:nvPr/>
            </p:nvSpPr>
            <p:spPr>
              <a:xfrm>
                <a:off x="1447800" y="2162675"/>
                <a:ext cx="24725" cy="26075"/>
              </a:xfrm>
              <a:custGeom>
                <a:rect b="b" l="l" r="r" t="t"/>
                <a:pathLst>
                  <a:path extrusionOk="0" h="1043" w="989">
                    <a:moveTo>
                      <a:pt x="880" y="0"/>
                    </a:moveTo>
                    <a:cubicBezTo>
                      <a:pt x="609" y="284"/>
                      <a:pt x="311" y="541"/>
                      <a:pt x="0" y="772"/>
                    </a:cubicBezTo>
                    <a:cubicBezTo>
                      <a:pt x="41" y="866"/>
                      <a:pt x="54" y="947"/>
                      <a:pt x="81" y="1042"/>
                    </a:cubicBezTo>
                    <a:cubicBezTo>
                      <a:pt x="406" y="826"/>
                      <a:pt x="717" y="582"/>
                      <a:pt x="988" y="298"/>
                    </a:cubicBezTo>
                    <a:lnTo>
                      <a:pt x="880" y="0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0" name="Google Shape;4730;p28"/>
              <p:cNvSpPr/>
              <p:nvPr/>
            </p:nvSpPr>
            <p:spPr>
              <a:xfrm>
                <a:off x="1425125" y="2096700"/>
                <a:ext cx="25400" cy="22700"/>
              </a:xfrm>
              <a:custGeom>
                <a:rect b="b" l="l" r="r" t="t"/>
                <a:pathLst>
                  <a:path extrusionOk="0" h="908" w="1016">
                    <a:moveTo>
                      <a:pt x="907" y="1"/>
                    </a:moveTo>
                    <a:cubicBezTo>
                      <a:pt x="623" y="231"/>
                      <a:pt x="312" y="447"/>
                      <a:pt x="1" y="637"/>
                    </a:cubicBezTo>
                    <a:cubicBezTo>
                      <a:pt x="28" y="731"/>
                      <a:pt x="55" y="826"/>
                      <a:pt x="82" y="907"/>
                    </a:cubicBezTo>
                    <a:cubicBezTo>
                      <a:pt x="407" y="718"/>
                      <a:pt x="718" y="515"/>
                      <a:pt x="1016" y="285"/>
                    </a:cubicBezTo>
                    <a:lnTo>
                      <a:pt x="907" y="1"/>
                    </a:ln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1" name="Google Shape;4731;p28"/>
              <p:cNvSpPr/>
              <p:nvPr/>
            </p:nvSpPr>
            <p:spPr>
              <a:xfrm>
                <a:off x="1434950" y="2132225"/>
                <a:ext cx="26750" cy="16925"/>
              </a:xfrm>
              <a:custGeom>
                <a:rect b="b" l="l" r="r" t="t"/>
                <a:pathLst>
                  <a:path extrusionOk="0" h="677" w="1070">
                    <a:moveTo>
                      <a:pt x="988" y="0"/>
                    </a:moveTo>
                    <a:cubicBezTo>
                      <a:pt x="623" y="163"/>
                      <a:pt x="244" y="325"/>
                      <a:pt x="0" y="406"/>
                    </a:cubicBezTo>
                    <a:cubicBezTo>
                      <a:pt x="27" y="488"/>
                      <a:pt x="41" y="596"/>
                      <a:pt x="81" y="677"/>
                    </a:cubicBezTo>
                    <a:cubicBezTo>
                      <a:pt x="420" y="555"/>
                      <a:pt x="758" y="420"/>
                      <a:pt x="1069" y="271"/>
                    </a:cubicBezTo>
                    <a:cubicBezTo>
                      <a:pt x="1055" y="176"/>
                      <a:pt x="1028" y="82"/>
                      <a:pt x="988" y="0"/>
                    </a:cubicBezTo>
                    <a:close/>
                  </a:path>
                </a:pathLst>
              </a:custGeom>
              <a:solidFill>
                <a:srgbClr val="E082E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2" name="Google Shape;4732;p28"/>
              <p:cNvSpPr/>
              <p:nvPr/>
            </p:nvSpPr>
            <p:spPr>
              <a:xfrm>
                <a:off x="1252275" y="2079850"/>
                <a:ext cx="365350" cy="117875"/>
              </a:xfrm>
              <a:custGeom>
                <a:rect b="b" l="l" r="r" t="t"/>
                <a:pathLst>
                  <a:path extrusionOk="0" h="4715" w="14614">
                    <a:moveTo>
                      <a:pt x="13819" y="418"/>
                    </a:moveTo>
                    <a:cubicBezTo>
                      <a:pt x="13867" y="418"/>
                      <a:pt x="13915" y="436"/>
                      <a:pt x="13951" y="472"/>
                    </a:cubicBezTo>
                    <a:cubicBezTo>
                      <a:pt x="13978" y="553"/>
                      <a:pt x="14005" y="648"/>
                      <a:pt x="14005" y="742"/>
                    </a:cubicBezTo>
                    <a:lnTo>
                      <a:pt x="14100" y="1229"/>
                    </a:lnTo>
                    <a:cubicBezTo>
                      <a:pt x="14113" y="1378"/>
                      <a:pt x="14303" y="1852"/>
                      <a:pt x="14073" y="1920"/>
                    </a:cubicBezTo>
                    <a:cubicBezTo>
                      <a:pt x="14073" y="1920"/>
                      <a:pt x="14073" y="1920"/>
                      <a:pt x="14073" y="1920"/>
                    </a:cubicBezTo>
                    <a:lnTo>
                      <a:pt x="14073" y="1920"/>
                    </a:lnTo>
                    <a:lnTo>
                      <a:pt x="12476" y="2217"/>
                    </a:lnTo>
                    <a:lnTo>
                      <a:pt x="8809" y="2867"/>
                    </a:lnTo>
                    <a:lnTo>
                      <a:pt x="4641" y="3638"/>
                    </a:lnTo>
                    <a:lnTo>
                      <a:pt x="1597" y="4179"/>
                    </a:lnTo>
                    <a:cubicBezTo>
                      <a:pt x="1408" y="4233"/>
                      <a:pt x="1205" y="4274"/>
                      <a:pt x="1015" y="4287"/>
                    </a:cubicBezTo>
                    <a:cubicBezTo>
                      <a:pt x="839" y="4287"/>
                      <a:pt x="839" y="4098"/>
                      <a:pt x="826" y="3990"/>
                    </a:cubicBezTo>
                    <a:lnTo>
                      <a:pt x="650" y="3056"/>
                    </a:lnTo>
                    <a:cubicBezTo>
                      <a:pt x="623" y="2921"/>
                      <a:pt x="636" y="2813"/>
                      <a:pt x="785" y="2786"/>
                    </a:cubicBezTo>
                    <a:lnTo>
                      <a:pt x="1015" y="2745"/>
                    </a:lnTo>
                    <a:lnTo>
                      <a:pt x="2003" y="2569"/>
                    </a:lnTo>
                    <a:lnTo>
                      <a:pt x="5507" y="1920"/>
                    </a:lnTo>
                    <a:lnTo>
                      <a:pt x="9689" y="1162"/>
                    </a:lnTo>
                    <a:lnTo>
                      <a:pt x="12950" y="566"/>
                    </a:lnTo>
                    <a:lnTo>
                      <a:pt x="13748" y="431"/>
                    </a:lnTo>
                    <a:cubicBezTo>
                      <a:pt x="13770" y="422"/>
                      <a:pt x="13794" y="418"/>
                      <a:pt x="13819" y="418"/>
                    </a:cubicBezTo>
                    <a:close/>
                    <a:moveTo>
                      <a:pt x="13821" y="0"/>
                    </a:moveTo>
                    <a:cubicBezTo>
                      <a:pt x="13784" y="0"/>
                      <a:pt x="13746" y="4"/>
                      <a:pt x="13707" y="12"/>
                    </a:cubicBezTo>
                    <a:lnTo>
                      <a:pt x="13558" y="12"/>
                    </a:lnTo>
                    <a:lnTo>
                      <a:pt x="11042" y="485"/>
                    </a:lnTo>
                    <a:lnTo>
                      <a:pt x="6833" y="1243"/>
                    </a:lnTo>
                    <a:lnTo>
                      <a:pt x="2747" y="2014"/>
                    </a:lnTo>
                    <a:lnTo>
                      <a:pt x="677" y="2380"/>
                    </a:lnTo>
                    <a:cubicBezTo>
                      <a:pt x="0" y="2515"/>
                      <a:pt x="271" y="3273"/>
                      <a:pt x="352" y="3746"/>
                    </a:cubicBezTo>
                    <a:cubicBezTo>
                      <a:pt x="433" y="4220"/>
                      <a:pt x="406" y="4369"/>
                      <a:pt x="623" y="4585"/>
                    </a:cubicBezTo>
                    <a:cubicBezTo>
                      <a:pt x="732" y="4664"/>
                      <a:pt x="862" y="4715"/>
                      <a:pt x="999" y="4715"/>
                    </a:cubicBezTo>
                    <a:cubicBezTo>
                      <a:pt x="1049" y="4715"/>
                      <a:pt x="1100" y="4708"/>
                      <a:pt x="1150" y="4693"/>
                    </a:cubicBezTo>
                    <a:lnTo>
                      <a:pt x="3342" y="4287"/>
                    </a:lnTo>
                    <a:lnTo>
                      <a:pt x="7456" y="3543"/>
                    </a:lnTo>
                    <a:lnTo>
                      <a:pt x="11637" y="2786"/>
                    </a:lnTo>
                    <a:lnTo>
                      <a:pt x="14073" y="2353"/>
                    </a:lnTo>
                    <a:lnTo>
                      <a:pt x="14181" y="2353"/>
                    </a:lnTo>
                    <a:cubicBezTo>
                      <a:pt x="14225" y="2341"/>
                      <a:pt x="14259" y="2319"/>
                      <a:pt x="14283" y="2292"/>
                    </a:cubicBezTo>
                    <a:lnTo>
                      <a:pt x="14283" y="2292"/>
                    </a:lnTo>
                    <a:cubicBezTo>
                      <a:pt x="14472" y="2207"/>
                      <a:pt x="14602" y="2017"/>
                      <a:pt x="14614" y="1798"/>
                    </a:cubicBezTo>
                    <a:cubicBezTo>
                      <a:pt x="14614" y="1690"/>
                      <a:pt x="14600" y="1581"/>
                      <a:pt x="14573" y="1487"/>
                    </a:cubicBezTo>
                    <a:lnTo>
                      <a:pt x="14411" y="512"/>
                    </a:lnTo>
                    <a:cubicBezTo>
                      <a:pt x="14363" y="224"/>
                      <a:pt x="14113" y="0"/>
                      <a:pt x="1382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3" name="Google Shape;4733;p28"/>
              <p:cNvSpPr/>
              <p:nvPr/>
            </p:nvSpPr>
            <p:spPr>
              <a:xfrm>
                <a:off x="1292525" y="1995525"/>
                <a:ext cx="288975" cy="149025"/>
              </a:xfrm>
              <a:custGeom>
                <a:rect b="b" l="l" r="r" t="t"/>
                <a:pathLst>
                  <a:path extrusionOk="0" h="5961" w="11559">
                    <a:moveTo>
                      <a:pt x="6023" y="421"/>
                    </a:moveTo>
                    <a:cubicBezTo>
                      <a:pt x="7084" y="421"/>
                      <a:pt x="8144" y="709"/>
                      <a:pt x="9080" y="1287"/>
                    </a:cubicBezTo>
                    <a:cubicBezTo>
                      <a:pt x="9944" y="1838"/>
                      <a:pt x="10623" y="2633"/>
                      <a:pt x="11019" y="3574"/>
                    </a:cubicBezTo>
                    <a:lnTo>
                      <a:pt x="11019" y="3574"/>
                    </a:lnTo>
                    <a:lnTo>
                      <a:pt x="7497" y="4210"/>
                    </a:lnTo>
                    <a:lnTo>
                      <a:pt x="1543" y="5293"/>
                    </a:lnTo>
                    <a:lnTo>
                      <a:pt x="438" y="5500"/>
                    </a:lnTo>
                    <a:lnTo>
                      <a:pt x="438" y="5500"/>
                    </a:lnTo>
                    <a:cubicBezTo>
                      <a:pt x="521" y="3652"/>
                      <a:pt x="1643" y="1992"/>
                      <a:pt x="3261" y="1111"/>
                    </a:cubicBezTo>
                    <a:cubicBezTo>
                      <a:pt x="4124" y="651"/>
                      <a:pt x="5074" y="421"/>
                      <a:pt x="6023" y="421"/>
                    </a:cubicBezTo>
                    <a:close/>
                    <a:moveTo>
                      <a:pt x="6036" y="1"/>
                    </a:moveTo>
                    <a:cubicBezTo>
                      <a:pt x="4084" y="1"/>
                      <a:pt x="2225" y="926"/>
                      <a:pt x="1042" y="2519"/>
                    </a:cubicBezTo>
                    <a:cubicBezTo>
                      <a:pt x="366" y="3466"/>
                      <a:pt x="0" y="4589"/>
                      <a:pt x="0" y="5753"/>
                    </a:cubicBezTo>
                    <a:cubicBezTo>
                      <a:pt x="12" y="5872"/>
                      <a:pt x="120" y="5960"/>
                      <a:pt x="229" y="5960"/>
                    </a:cubicBezTo>
                    <a:cubicBezTo>
                      <a:pt x="243" y="5960"/>
                      <a:pt x="257" y="5959"/>
                      <a:pt x="271" y="5956"/>
                    </a:cubicBezTo>
                    <a:lnTo>
                      <a:pt x="4019" y="5279"/>
                    </a:lnTo>
                    <a:lnTo>
                      <a:pt x="9986" y="4197"/>
                    </a:lnTo>
                    <a:lnTo>
                      <a:pt x="11312" y="3947"/>
                    </a:lnTo>
                    <a:lnTo>
                      <a:pt x="11312" y="3947"/>
                    </a:lnTo>
                    <a:cubicBezTo>
                      <a:pt x="11437" y="3943"/>
                      <a:pt x="11558" y="3841"/>
                      <a:pt x="11502" y="3696"/>
                    </a:cubicBezTo>
                    <a:cubicBezTo>
                      <a:pt x="10771" y="1639"/>
                      <a:pt x="8890" y="286"/>
                      <a:pt x="6752" y="43"/>
                    </a:cubicBezTo>
                    <a:cubicBezTo>
                      <a:pt x="6513" y="15"/>
                      <a:pt x="6274" y="1"/>
                      <a:pt x="603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4" name="Google Shape;4734;p28"/>
              <p:cNvSpPr/>
              <p:nvPr/>
            </p:nvSpPr>
            <p:spPr>
              <a:xfrm>
                <a:off x="1303025" y="2131075"/>
                <a:ext cx="325425" cy="374275"/>
              </a:xfrm>
              <a:custGeom>
                <a:rect b="b" l="l" r="r" t="t"/>
                <a:pathLst>
                  <a:path extrusionOk="0" h="14971" w="13017">
                    <a:moveTo>
                      <a:pt x="11153" y="457"/>
                    </a:moveTo>
                    <a:lnTo>
                      <a:pt x="11380" y="2293"/>
                    </a:lnTo>
                    <a:lnTo>
                      <a:pt x="11921" y="6798"/>
                    </a:lnTo>
                    <a:lnTo>
                      <a:pt x="12408" y="11034"/>
                    </a:lnTo>
                    <a:lnTo>
                      <a:pt x="12557" y="12238"/>
                    </a:lnTo>
                    <a:cubicBezTo>
                      <a:pt x="12557" y="12306"/>
                      <a:pt x="12570" y="12373"/>
                      <a:pt x="12570" y="12454"/>
                    </a:cubicBezTo>
                    <a:cubicBezTo>
                      <a:pt x="12624" y="12820"/>
                      <a:pt x="12381" y="13158"/>
                      <a:pt x="12016" y="13226"/>
                    </a:cubicBezTo>
                    <a:cubicBezTo>
                      <a:pt x="11001" y="13442"/>
                      <a:pt x="9959" y="13591"/>
                      <a:pt x="8917" y="13780"/>
                    </a:cubicBezTo>
                    <a:lnTo>
                      <a:pt x="4966" y="14511"/>
                    </a:lnTo>
                    <a:lnTo>
                      <a:pt x="4682" y="14552"/>
                    </a:lnTo>
                    <a:cubicBezTo>
                      <a:pt x="4653" y="14555"/>
                      <a:pt x="4624" y="14557"/>
                      <a:pt x="4596" y="14557"/>
                    </a:cubicBezTo>
                    <a:cubicBezTo>
                      <a:pt x="4294" y="14557"/>
                      <a:pt x="4038" y="14362"/>
                      <a:pt x="3951" y="14065"/>
                    </a:cubicBezTo>
                    <a:cubicBezTo>
                      <a:pt x="3870" y="13835"/>
                      <a:pt x="3802" y="13577"/>
                      <a:pt x="3735" y="13320"/>
                    </a:cubicBezTo>
                    <a:lnTo>
                      <a:pt x="2652" y="9640"/>
                    </a:lnTo>
                    <a:lnTo>
                      <a:pt x="1312" y="5121"/>
                    </a:lnTo>
                    <a:lnTo>
                      <a:pt x="526" y="2394"/>
                    </a:lnTo>
                    <a:lnTo>
                      <a:pt x="4073" y="1751"/>
                    </a:lnTo>
                    <a:lnTo>
                      <a:pt x="10026" y="669"/>
                    </a:lnTo>
                    <a:lnTo>
                      <a:pt x="11153" y="457"/>
                    </a:lnTo>
                    <a:close/>
                    <a:moveTo>
                      <a:pt x="11348" y="1"/>
                    </a:moveTo>
                    <a:cubicBezTo>
                      <a:pt x="11332" y="1"/>
                      <a:pt x="11316" y="2"/>
                      <a:pt x="11298" y="6"/>
                    </a:cubicBezTo>
                    <a:lnTo>
                      <a:pt x="7550" y="682"/>
                    </a:lnTo>
                    <a:lnTo>
                      <a:pt x="1583" y="1765"/>
                    </a:lnTo>
                    <a:lnTo>
                      <a:pt x="258" y="2014"/>
                    </a:lnTo>
                    <a:lnTo>
                      <a:pt x="258" y="2014"/>
                    </a:lnTo>
                    <a:cubicBezTo>
                      <a:pt x="256" y="2014"/>
                      <a:pt x="254" y="2014"/>
                      <a:pt x="253" y="2014"/>
                    </a:cubicBezTo>
                    <a:cubicBezTo>
                      <a:pt x="128" y="2014"/>
                      <a:pt x="0" y="2118"/>
                      <a:pt x="41" y="2279"/>
                    </a:cubicBezTo>
                    <a:lnTo>
                      <a:pt x="649" y="4363"/>
                    </a:lnTo>
                    <a:lnTo>
                      <a:pt x="1948" y="8801"/>
                    </a:lnTo>
                    <a:lnTo>
                      <a:pt x="3166" y="12928"/>
                    </a:lnTo>
                    <a:lnTo>
                      <a:pt x="3491" y="14038"/>
                    </a:lnTo>
                    <a:lnTo>
                      <a:pt x="3545" y="14200"/>
                    </a:lnTo>
                    <a:cubicBezTo>
                      <a:pt x="3691" y="14661"/>
                      <a:pt x="4120" y="14970"/>
                      <a:pt x="4597" y="14970"/>
                    </a:cubicBezTo>
                    <a:cubicBezTo>
                      <a:pt x="4652" y="14970"/>
                      <a:pt x="4707" y="14966"/>
                      <a:pt x="4763" y="14958"/>
                    </a:cubicBezTo>
                    <a:cubicBezTo>
                      <a:pt x="5791" y="14809"/>
                      <a:pt x="6806" y="14592"/>
                      <a:pt x="7821" y="14403"/>
                    </a:cubicBezTo>
                    <a:lnTo>
                      <a:pt x="11853" y="13672"/>
                    </a:lnTo>
                    <a:lnTo>
                      <a:pt x="12124" y="13618"/>
                    </a:lnTo>
                    <a:cubicBezTo>
                      <a:pt x="12652" y="13510"/>
                      <a:pt x="13017" y="13036"/>
                      <a:pt x="12990" y="12495"/>
                    </a:cubicBezTo>
                    <a:cubicBezTo>
                      <a:pt x="12976" y="12279"/>
                      <a:pt x="12949" y="12076"/>
                      <a:pt x="12922" y="11859"/>
                    </a:cubicBezTo>
                    <a:lnTo>
                      <a:pt x="12476" y="8165"/>
                    </a:lnTo>
                    <a:lnTo>
                      <a:pt x="11921" y="3389"/>
                    </a:lnTo>
                    <a:lnTo>
                      <a:pt x="11542" y="371"/>
                    </a:lnTo>
                    <a:lnTo>
                      <a:pt x="11542" y="209"/>
                    </a:lnTo>
                    <a:cubicBezTo>
                      <a:pt x="11530" y="79"/>
                      <a:pt x="11457" y="1"/>
                      <a:pt x="1134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5" name="Google Shape;4735;p28"/>
              <p:cNvSpPr/>
              <p:nvPr/>
            </p:nvSpPr>
            <p:spPr>
              <a:xfrm>
                <a:off x="1354775" y="2229825"/>
                <a:ext cx="239525" cy="244400"/>
              </a:xfrm>
              <a:custGeom>
                <a:rect b="b" l="l" r="r" t="t"/>
                <a:pathLst>
                  <a:path extrusionOk="0" h="9776" w="9581">
                    <a:moveTo>
                      <a:pt x="1426" y="1"/>
                    </a:moveTo>
                    <a:cubicBezTo>
                      <a:pt x="921" y="1"/>
                      <a:pt x="439" y="266"/>
                      <a:pt x="190" y="724"/>
                    </a:cubicBezTo>
                    <a:cubicBezTo>
                      <a:pt x="0" y="1103"/>
                      <a:pt x="420" y="2348"/>
                      <a:pt x="420" y="2348"/>
                    </a:cubicBezTo>
                    <a:lnTo>
                      <a:pt x="1340" y="5446"/>
                    </a:lnTo>
                    <a:lnTo>
                      <a:pt x="2449" y="9289"/>
                    </a:lnTo>
                    <a:cubicBezTo>
                      <a:pt x="2544" y="9584"/>
                      <a:pt x="2812" y="9776"/>
                      <a:pt x="3104" y="9776"/>
                    </a:cubicBezTo>
                    <a:cubicBezTo>
                      <a:pt x="3147" y="9776"/>
                      <a:pt x="3190" y="9772"/>
                      <a:pt x="3234" y="9763"/>
                    </a:cubicBezTo>
                    <a:lnTo>
                      <a:pt x="8985" y="8707"/>
                    </a:lnTo>
                    <a:cubicBezTo>
                      <a:pt x="9337" y="8653"/>
                      <a:pt x="9580" y="8329"/>
                      <a:pt x="9540" y="7963"/>
                    </a:cubicBezTo>
                    <a:lnTo>
                      <a:pt x="9201" y="5108"/>
                    </a:lnTo>
                    <a:cubicBezTo>
                      <a:pt x="9201" y="5108"/>
                      <a:pt x="9039" y="2456"/>
                      <a:pt x="8755" y="1360"/>
                    </a:cubicBezTo>
                    <a:cubicBezTo>
                      <a:pt x="8602" y="724"/>
                      <a:pt x="8128" y="488"/>
                      <a:pt x="7394" y="488"/>
                    </a:cubicBezTo>
                    <a:cubicBezTo>
                      <a:pt x="6832" y="488"/>
                      <a:pt x="6117" y="627"/>
                      <a:pt x="5277" y="832"/>
                    </a:cubicBezTo>
                    <a:cubicBezTo>
                      <a:pt x="4886" y="929"/>
                      <a:pt x="4565" y="969"/>
                      <a:pt x="4291" y="969"/>
                    </a:cubicBezTo>
                    <a:cubicBezTo>
                      <a:pt x="3224" y="969"/>
                      <a:pt x="2883" y="355"/>
                      <a:pt x="1881" y="75"/>
                    </a:cubicBezTo>
                    <a:cubicBezTo>
                      <a:pt x="1731" y="25"/>
                      <a:pt x="1577" y="1"/>
                      <a:pt x="14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6" name="Google Shape;4736;p28"/>
              <p:cNvSpPr/>
              <p:nvPr/>
            </p:nvSpPr>
            <p:spPr>
              <a:xfrm>
                <a:off x="1372700" y="2267675"/>
                <a:ext cx="209750" cy="181150"/>
              </a:xfrm>
              <a:custGeom>
                <a:rect b="b" l="l" r="r" t="t"/>
                <a:pathLst>
                  <a:path extrusionOk="0" h="7246" w="8390">
                    <a:moveTo>
                      <a:pt x="2008" y="0"/>
                    </a:moveTo>
                    <a:cubicBezTo>
                      <a:pt x="1724" y="0"/>
                      <a:pt x="1439" y="75"/>
                      <a:pt x="1164" y="238"/>
                    </a:cubicBezTo>
                    <a:cubicBezTo>
                      <a:pt x="0" y="942"/>
                      <a:pt x="758" y="2295"/>
                      <a:pt x="1029" y="3107"/>
                    </a:cubicBezTo>
                    <a:cubicBezTo>
                      <a:pt x="1353" y="4108"/>
                      <a:pt x="1868" y="6625"/>
                      <a:pt x="2368" y="7099"/>
                    </a:cubicBezTo>
                    <a:cubicBezTo>
                      <a:pt x="2477" y="7204"/>
                      <a:pt x="2729" y="7246"/>
                      <a:pt x="3068" y="7246"/>
                    </a:cubicBezTo>
                    <a:cubicBezTo>
                      <a:pt x="4252" y="7246"/>
                      <a:pt x="6490" y="6736"/>
                      <a:pt x="7321" y="6652"/>
                    </a:cubicBezTo>
                    <a:cubicBezTo>
                      <a:pt x="8390" y="6557"/>
                      <a:pt x="8390" y="4000"/>
                      <a:pt x="7497" y="3499"/>
                    </a:cubicBezTo>
                    <a:cubicBezTo>
                      <a:pt x="6590" y="2985"/>
                      <a:pt x="5129" y="3472"/>
                      <a:pt x="4398" y="1957"/>
                    </a:cubicBezTo>
                    <a:cubicBezTo>
                      <a:pt x="3840" y="789"/>
                      <a:pt x="2926" y="0"/>
                      <a:pt x="2008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7" name="Google Shape;4737;p28"/>
              <p:cNvSpPr/>
              <p:nvPr/>
            </p:nvSpPr>
            <p:spPr>
              <a:xfrm>
                <a:off x="1437650" y="2431875"/>
                <a:ext cx="32675" cy="30000"/>
              </a:xfrm>
              <a:custGeom>
                <a:rect b="b" l="l" r="r" t="t"/>
                <a:pathLst>
                  <a:path extrusionOk="0" h="1200" w="1307">
                    <a:moveTo>
                      <a:pt x="650" y="206"/>
                    </a:moveTo>
                    <a:cubicBezTo>
                      <a:pt x="839" y="206"/>
                      <a:pt x="988" y="341"/>
                      <a:pt x="1015" y="531"/>
                    </a:cubicBezTo>
                    <a:cubicBezTo>
                      <a:pt x="1042" y="693"/>
                      <a:pt x="975" y="842"/>
                      <a:pt x="826" y="937"/>
                    </a:cubicBezTo>
                    <a:cubicBezTo>
                      <a:pt x="775" y="962"/>
                      <a:pt x="718" y="974"/>
                      <a:pt x="660" y="974"/>
                    </a:cubicBezTo>
                    <a:cubicBezTo>
                      <a:pt x="565" y="974"/>
                      <a:pt x="469" y="941"/>
                      <a:pt x="393" y="882"/>
                    </a:cubicBezTo>
                    <a:cubicBezTo>
                      <a:pt x="257" y="774"/>
                      <a:pt x="217" y="598"/>
                      <a:pt x="271" y="436"/>
                    </a:cubicBezTo>
                    <a:cubicBezTo>
                      <a:pt x="352" y="301"/>
                      <a:pt x="487" y="206"/>
                      <a:pt x="650" y="206"/>
                    </a:cubicBezTo>
                    <a:close/>
                    <a:moveTo>
                      <a:pt x="636" y="1"/>
                    </a:moveTo>
                    <a:cubicBezTo>
                      <a:pt x="438" y="1"/>
                      <a:pt x="239" y="97"/>
                      <a:pt x="122" y="301"/>
                    </a:cubicBezTo>
                    <a:cubicBezTo>
                      <a:pt x="0" y="531"/>
                      <a:pt x="27" y="801"/>
                      <a:pt x="190" y="977"/>
                    </a:cubicBezTo>
                    <a:cubicBezTo>
                      <a:pt x="315" y="1132"/>
                      <a:pt x="478" y="1200"/>
                      <a:pt x="638" y="1200"/>
                    </a:cubicBezTo>
                    <a:cubicBezTo>
                      <a:pt x="979" y="1200"/>
                      <a:pt x="1306" y="895"/>
                      <a:pt x="1220" y="484"/>
                    </a:cubicBezTo>
                    <a:lnTo>
                      <a:pt x="1220" y="484"/>
                    </a:lnTo>
                    <a:cubicBezTo>
                      <a:pt x="1219" y="481"/>
                      <a:pt x="1219" y="479"/>
                      <a:pt x="1218" y="477"/>
                    </a:cubicBezTo>
                    <a:lnTo>
                      <a:pt x="1218" y="477"/>
                    </a:lnTo>
                    <a:cubicBezTo>
                      <a:pt x="1218" y="477"/>
                      <a:pt x="1218" y="477"/>
                      <a:pt x="1218" y="477"/>
                    </a:cubicBezTo>
                    <a:cubicBezTo>
                      <a:pt x="1218" y="469"/>
                      <a:pt x="1216" y="462"/>
                      <a:pt x="1213" y="455"/>
                    </a:cubicBezTo>
                    <a:lnTo>
                      <a:pt x="1213" y="455"/>
                    </a:lnTo>
                    <a:cubicBezTo>
                      <a:pt x="1144" y="161"/>
                      <a:pt x="891" y="1"/>
                      <a:pt x="6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8" name="Google Shape;4738;p28"/>
              <p:cNvSpPr/>
              <p:nvPr/>
            </p:nvSpPr>
            <p:spPr>
              <a:xfrm>
                <a:off x="1474525" y="2378025"/>
                <a:ext cx="15875" cy="15150"/>
              </a:xfrm>
              <a:custGeom>
                <a:rect b="b" l="l" r="r" t="t"/>
                <a:pathLst>
                  <a:path extrusionOk="0" h="606" w="635">
                    <a:moveTo>
                      <a:pt x="233" y="309"/>
                    </a:moveTo>
                    <a:cubicBezTo>
                      <a:pt x="231" y="309"/>
                      <a:pt x="230" y="311"/>
                      <a:pt x="230" y="317"/>
                    </a:cubicBezTo>
                    <a:cubicBezTo>
                      <a:pt x="230" y="323"/>
                      <a:pt x="236" y="326"/>
                      <a:pt x="242" y="329"/>
                    </a:cubicBezTo>
                    <a:lnTo>
                      <a:pt x="242" y="329"/>
                    </a:lnTo>
                    <a:cubicBezTo>
                      <a:pt x="244" y="323"/>
                      <a:pt x="237" y="309"/>
                      <a:pt x="233" y="309"/>
                    </a:cubicBezTo>
                    <a:close/>
                    <a:moveTo>
                      <a:pt x="356" y="257"/>
                    </a:moveTo>
                    <a:cubicBezTo>
                      <a:pt x="360" y="257"/>
                      <a:pt x="366" y="263"/>
                      <a:pt x="366" y="263"/>
                    </a:cubicBezTo>
                    <a:lnTo>
                      <a:pt x="393" y="263"/>
                    </a:lnTo>
                    <a:cubicBezTo>
                      <a:pt x="393" y="263"/>
                      <a:pt x="394" y="264"/>
                      <a:pt x="396" y="266"/>
                    </a:cubicBezTo>
                    <a:lnTo>
                      <a:pt x="396" y="266"/>
                    </a:lnTo>
                    <a:cubicBezTo>
                      <a:pt x="392" y="294"/>
                      <a:pt x="399" y="323"/>
                      <a:pt x="420" y="344"/>
                    </a:cubicBezTo>
                    <a:lnTo>
                      <a:pt x="420" y="384"/>
                    </a:lnTo>
                    <a:cubicBezTo>
                      <a:pt x="420" y="371"/>
                      <a:pt x="420" y="366"/>
                      <a:pt x="419" y="366"/>
                    </a:cubicBezTo>
                    <a:cubicBezTo>
                      <a:pt x="418" y="366"/>
                      <a:pt x="416" y="380"/>
                      <a:pt x="410" y="383"/>
                    </a:cubicBezTo>
                    <a:lnTo>
                      <a:pt x="410" y="383"/>
                    </a:lnTo>
                    <a:cubicBezTo>
                      <a:pt x="411" y="380"/>
                      <a:pt x="413" y="375"/>
                      <a:pt x="412" y="375"/>
                    </a:cubicBezTo>
                    <a:lnTo>
                      <a:pt x="412" y="375"/>
                    </a:lnTo>
                    <a:cubicBezTo>
                      <a:pt x="411" y="375"/>
                      <a:pt x="410" y="377"/>
                      <a:pt x="406" y="384"/>
                    </a:cubicBezTo>
                    <a:lnTo>
                      <a:pt x="393" y="384"/>
                    </a:lnTo>
                    <a:cubicBezTo>
                      <a:pt x="401" y="360"/>
                      <a:pt x="404" y="355"/>
                      <a:pt x="402" y="355"/>
                    </a:cubicBezTo>
                    <a:cubicBezTo>
                      <a:pt x="401" y="355"/>
                      <a:pt x="398" y="357"/>
                      <a:pt x="393" y="357"/>
                    </a:cubicBezTo>
                    <a:lnTo>
                      <a:pt x="366" y="357"/>
                    </a:lnTo>
                    <a:cubicBezTo>
                      <a:pt x="366" y="353"/>
                      <a:pt x="363" y="351"/>
                      <a:pt x="359" y="351"/>
                    </a:cubicBezTo>
                    <a:cubicBezTo>
                      <a:pt x="352" y="351"/>
                      <a:pt x="343" y="357"/>
                      <a:pt x="352" y="357"/>
                    </a:cubicBezTo>
                    <a:lnTo>
                      <a:pt x="311" y="357"/>
                    </a:lnTo>
                    <a:cubicBezTo>
                      <a:pt x="284" y="357"/>
                      <a:pt x="284" y="357"/>
                      <a:pt x="284" y="344"/>
                    </a:cubicBezTo>
                    <a:cubicBezTo>
                      <a:pt x="284" y="341"/>
                      <a:pt x="284" y="340"/>
                      <a:pt x="284" y="340"/>
                    </a:cubicBezTo>
                    <a:cubicBezTo>
                      <a:pt x="284" y="340"/>
                      <a:pt x="283" y="348"/>
                      <a:pt x="278" y="348"/>
                    </a:cubicBezTo>
                    <a:cubicBezTo>
                      <a:pt x="276" y="348"/>
                      <a:pt x="274" y="347"/>
                      <a:pt x="271" y="344"/>
                    </a:cubicBezTo>
                    <a:lnTo>
                      <a:pt x="257" y="344"/>
                    </a:lnTo>
                    <a:cubicBezTo>
                      <a:pt x="257" y="336"/>
                      <a:pt x="249" y="333"/>
                      <a:pt x="242" y="329"/>
                    </a:cubicBezTo>
                    <a:lnTo>
                      <a:pt x="242" y="329"/>
                    </a:lnTo>
                    <a:cubicBezTo>
                      <a:pt x="241" y="331"/>
                      <a:pt x="240" y="332"/>
                      <a:pt x="238" y="332"/>
                    </a:cubicBezTo>
                    <a:cubicBezTo>
                      <a:pt x="236" y="332"/>
                      <a:pt x="233" y="332"/>
                      <a:pt x="230" y="330"/>
                    </a:cubicBezTo>
                    <a:lnTo>
                      <a:pt x="230" y="290"/>
                    </a:lnTo>
                    <a:lnTo>
                      <a:pt x="230" y="263"/>
                    </a:lnTo>
                    <a:cubicBezTo>
                      <a:pt x="236" y="260"/>
                      <a:pt x="239" y="259"/>
                      <a:pt x="241" y="259"/>
                    </a:cubicBezTo>
                    <a:cubicBezTo>
                      <a:pt x="248" y="259"/>
                      <a:pt x="230" y="276"/>
                      <a:pt x="230" y="276"/>
                    </a:cubicBezTo>
                    <a:cubicBezTo>
                      <a:pt x="230" y="276"/>
                      <a:pt x="244" y="263"/>
                      <a:pt x="257" y="263"/>
                    </a:cubicBezTo>
                    <a:cubicBezTo>
                      <a:pt x="248" y="267"/>
                      <a:pt x="245" y="269"/>
                      <a:pt x="246" y="269"/>
                    </a:cubicBezTo>
                    <a:cubicBezTo>
                      <a:pt x="247" y="269"/>
                      <a:pt x="262" y="263"/>
                      <a:pt x="271" y="263"/>
                    </a:cubicBezTo>
                    <a:lnTo>
                      <a:pt x="284" y="263"/>
                    </a:lnTo>
                    <a:cubicBezTo>
                      <a:pt x="293" y="258"/>
                      <a:pt x="299" y="257"/>
                      <a:pt x="302" y="257"/>
                    </a:cubicBezTo>
                    <a:cubicBezTo>
                      <a:pt x="308" y="257"/>
                      <a:pt x="302" y="263"/>
                      <a:pt x="284" y="263"/>
                    </a:cubicBezTo>
                    <a:lnTo>
                      <a:pt x="352" y="263"/>
                    </a:lnTo>
                    <a:cubicBezTo>
                      <a:pt x="352" y="258"/>
                      <a:pt x="354" y="257"/>
                      <a:pt x="356" y="257"/>
                    </a:cubicBezTo>
                    <a:close/>
                    <a:moveTo>
                      <a:pt x="340" y="0"/>
                    </a:moveTo>
                    <a:cubicBezTo>
                      <a:pt x="286" y="0"/>
                      <a:pt x="230" y="16"/>
                      <a:pt x="190" y="46"/>
                    </a:cubicBezTo>
                    <a:cubicBezTo>
                      <a:pt x="136" y="60"/>
                      <a:pt x="95" y="100"/>
                      <a:pt x="68" y="154"/>
                    </a:cubicBezTo>
                    <a:cubicBezTo>
                      <a:pt x="0" y="276"/>
                      <a:pt x="14" y="411"/>
                      <a:pt x="108" y="520"/>
                    </a:cubicBezTo>
                    <a:cubicBezTo>
                      <a:pt x="165" y="576"/>
                      <a:pt x="240" y="606"/>
                      <a:pt x="317" y="606"/>
                    </a:cubicBezTo>
                    <a:cubicBezTo>
                      <a:pt x="351" y="606"/>
                      <a:pt x="386" y="600"/>
                      <a:pt x="420" y="587"/>
                    </a:cubicBezTo>
                    <a:cubicBezTo>
                      <a:pt x="487" y="560"/>
                      <a:pt x="555" y="520"/>
                      <a:pt x="596" y="466"/>
                    </a:cubicBezTo>
                    <a:cubicBezTo>
                      <a:pt x="621" y="402"/>
                      <a:pt x="634" y="327"/>
                      <a:pt x="625" y="262"/>
                    </a:cubicBezTo>
                    <a:lnTo>
                      <a:pt x="625" y="262"/>
                    </a:lnTo>
                    <a:cubicBezTo>
                      <a:pt x="624" y="258"/>
                      <a:pt x="624" y="253"/>
                      <a:pt x="623" y="249"/>
                    </a:cubicBezTo>
                    <a:lnTo>
                      <a:pt x="623" y="249"/>
                    </a:lnTo>
                    <a:cubicBezTo>
                      <a:pt x="623" y="249"/>
                      <a:pt x="623" y="249"/>
                      <a:pt x="623" y="249"/>
                    </a:cubicBezTo>
                    <a:cubicBezTo>
                      <a:pt x="596" y="127"/>
                      <a:pt x="514" y="33"/>
                      <a:pt x="393" y="6"/>
                    </a:cubicBezTo>
                    <a:cubicBezTo>
                      <a:pt x="376" y="2"/>
                      <a:pt x="358" y="0"/>
                      <a:pt x="3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9" name="Google Shape;4739;p28"/>
              <p:cNvSpPr/>
              <p:nvPr/>
            </p:nvSpPr>
            <p:spPr>
              <a:xfrm>
                <a:off x="1423450" y="2325150"/>
                <a:ext cx="27150" cy="25475"/>
              </a:xfrm>
              <a:custGeom>
                <a:rect b="b" l="l" r="r" t="t"/>
                <a:pathLst>
                  <a:path extrusionOk="0" h="1019" w="1086">
                    <a:moveTo>
                      <a:pt x="520" y="209"/>
                    </a:moveTo>
                    <a:cubicBezTo>
                      <a:pt x="531" y="209"/>
                      <a:pt x="543" y="210"/>
                      <a:pt x="555" y="213"/>
                    </a:cubicBezTo>
                    <a:cubicBezTo>
                      <a:pt x="678" y="213"/>
                      <a:pt x="774" y="287"/>
                      <a:pt x="818" y="398"/>
                    </a:cubicBezTo>
                    <a:lnTo>
                      <a:pt x="818" y="398"/>
                    </a:lnTo>
                    <a:cubicBezTo>
                      <a:pt x="808" y="424"/>
                      <a:pt x="808" y="455"/>
                      <a:pt x="825" y="483"/>
                    </a:cubicBezTo>
                    <a:lnTo>
                      <a:pt x="825" y="537"/>
                    </a:lnTo>
                    <a:lnTo>
                      <a:pt x="825" y="564"/>
                    </a:lnTo>
                    <a:lnTo>
                      <a:pt x="798" y="605"/>
                    </a:lnTo>
                    <a:cubicBezTo>
                      <a:pt x="798" y="619"/>
                      <a:pt x="798" y="619"/>
                      <a:pt x="771" y="619"/>
                    </a:cubicBezTo>
                    <a:cubicBezTo>
                      <a:pt x="758" y="619"/>
                      <a:pt x="771" y="632"/>
                      <a:pt x="771" y="632"/>
                    </a:cubicBezTo>
                    <a:lnTo>
                      <a:pt x="717" y="673"/>
                    </a:lnTo>
                    <a:lnTo>
                      <a:pt x="690" y="700"/>
                    </a:lnTo>
                    <a:lnTo>
                      <a:pt x="677" y="700"/>
                    </a:lnTo>
                    <a:cubicBezTo>
                      <a:pt x="656" y="713"/>
                      <a:pt x="656" y="713"/>
                      <a:pt x="658" y="713"/>
                    </a:cubicBezTo>
                    <a:cubicBezTo>
                      <a:pt x="660" y="713"/>
                      <a:pt x="663" y="713"/>
                      <a:pt x="650" y="727"/>
                    </a:cubicBezTo>
                    <a:lnTo>
                      <a:pt x="609" y="727"/>
                    </a:lnTo>
                    <a:cubicBezTo>
                      <a:pt x="609" y="727"/>
                      <a:pt x="595" y="740"/>
                      <a:pt x="582" y="740"/>
                    </a:cubicBezTo>
                    <a:lnTo>
                      <a:pt x="487" y="740"/>
                    </a:lnTo>
                    <a:cubicBezTo>
                      <a:pt x="487" y="727"/>
                      <a:pt x="487" y="727"/>
                      <a:pt x="474" y="727"/>
                    </a:cubicBezTo>
                    <a:lnTo>
                      <a:pt x="352" y="727"/>
                    </a:lnTo>
                    <a:cubicBezTo>
                      <a:pt x="257" y="632"/>
                      <a:pt x="217" y="483"/>
                      <a:pt x="271" y="361"/>
                    </a:cubicBezTo>
                    <a:lnTo>
                      <a:pt x="271" y="361"/>
                    </a:lnTo>
                    <a:cubicBezTo>
                      <a:pt x="271" y="369"/>
                      <a:pt x="272" y="371"/>
                      <a:pt x="273" y="371"/>
                    </a:cubicBezTo>
                    <a:cubicBezTo>
                      <a:pt x="275" y="371"/>
                      <a:pt x="277" y="364"/>
                      <a:pt x="277" y="360"/>
                    </a:cubicBezTo>
                    <a:lnTo>
                      <a:pt x="277" y="360"/>
                    </a:lnTo>
                    <a:cubicBezTo>
                      <a:pt x="273" y="361"/>
                      <a:pt x="271" y="361"/>
                      <a:pt x="271" y="361"/>
                    </a:cubicBezTo>
                    <a:cubicBezTo>
                      <a:pt x="273" y="359"/>
                      <a:pt x="274" y="359"/>
                      <a:pt x="275" y="359"/>
                    </a:cubicBezTo>
                    <a:cubicBezTo>
                      <a:pt x="276" y="359"/>
                      <a:pt x="276" y="359"/>
                      <a:pt x="277" y="360"/>
                    </a:cubicBezTo>
                    <a:lnTo>
                      <a:pt x="277" y="360"/>
                    </a:lnTo>
                    <a:cubicBezTo>
                      <a:pt x="280" y="359"/>
                      <a:pt x="284" y="355"/>
                      <a:pt x="284" y="348"/>
                    </a:cubicBezTo>
                    <a:lnTo>
                      <a:pt x="311" y="294"/>
                    </a:lnTo>
                    <a:cubicBezTo>
                      <a:pt x="338" y="280"/>
                      <a:pt x="338" y="280"/>
                      <a:pt x="338" y="267"/>
                    </a:cubicBezTo>
                    <a:lnTo>
                      <a:pt x="379" y="267"/>
                    </a:lnTo>
                    <a:cubicBezTo>
                      <a:pt x="423" y="233"/>
                      <a:pt x="468" y="209"/>
                      <a:pt x="520" y="209"/>
                    </a:cubicBezTo>
                    <a:close/>
                    <a:moveTo>
                      <a:pt x="537" y="0"/>
                    </a:moveTo>
                    <a:cubicBezTo>
                      <a:pt x="356" y="0"/>
                      <a:pt x="186" y="95"/>
                      <a:pt x="95" y="267"/>
                    </a:cubicBezTo>
                    <a:cubicBezTo>
                      <a:pt x="0" y="456"/>
                      <a:pt x="27" y="686"/>
                      <a:pt x="162" y="835"/>
                    </a:cubicBezTo>
                    <a:cubicBezTo>
                      <a:pt x="273" y="963"/>
                      <a:pt x="412" y="1018"/>
                      <a:pt x="546" y="1018"/>
                    </a:cubicBezTo>
                    <a:cubicBezTo>
                      <a:pt x="824" y="1018"/>
                      <a:pt x="1085" y="783"/>
                      <a:pt x="1051" y="460"/>
                    </a:cubicBezTo>
                    <a:lnTo>
                      <a:pt x="1051" y="460"/>
                    </a:lnTo>
                    <a:cubicBezTo>
                      <a:pt x="1054" y="441"/>
                      <a:pt x="1051" y="421"/>
                      <a:pt x="1042" y="402"/>
                    </a:cubicBezTo>
                    <a:lnTo>
                      <a:pt x="1042" y="402"/>
                    </a:lnTo>
                    <a:cubicBezTo>
                      <a:pt x="1042" y="402"/>
                      <a:pt x="1042" y="402"/>
                      <a:pt x="1042" y="402"/>
                    </a:cubicBezTo>
                    <a:cubicBezTo>
                      <a:pt x="1042" y="394"/>
                      <a:pt x="1040" y="386"/>
                      <a:pt x="1037" y="378"/>
                    </a:cubicBezTo>
                    <a:lnTo>
                      <a:pt x="1037" y="378"/>
                    </a:lnTo>
                    <a:cubicBezTo>
                      <a:pt x="988" y="187"/>
                      <a:pt x="831" y="49"/>
                      <a:pt x="636" y="10"/>
                    </a:cubicBezTo>
                    <a:cubicBezTo>
                      <a:pt x="603" y="3"/>
                      <a:pt x="570" y="0"/>
                      <a:pt x="5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0" name="Google Shape;4740;p28"/>
              <p:cNvSpPr/>
              <p:nvPr/>
            </p:nvSpPr>
            <p:spPr>
              <a:xfrm>
                <a:off x="1490750" y="2263300"/>
                <a:ext cx="37525" cy="35225"/>
              </a:xfrm>
              <a:custGeom>
                <a:rect b="b" l="l" r="r" t="t"/>
                <a:pathLst>
                  <a:path extrusionOk="0" h="1409" w="1501">
                    <a:moveTo>
                      <a:pt x="734" y="187"/>
                    </a:moveTo>
                    <a:cubicBezTo>
                      <a:pt x="959" y="187"/>
                      <a:pt x="1184" y="342"/>
                      <a:pt x="1191" y="630"/>
                    </a:cubicBezTo>
                    <a:cubicBezTo>
                      <a:pt x="1219" y="819"/>
                      <a:pt x="1124" y="1009"/>
                      <a:pt x="961" y="1104"/>
                    </a:cubicBezTo>
                    <a:cubicBezTo>
                      <a:pt x="881" y="1151"/>
                      <a:pt x="798" y="1172"/>
                      <a:pt x="718" y="1172"/>
                    </a:cubicBezTo>
                    <a:cubicBezTo>
                      <a:pt x="408" y="1172"/>
                      <a:pt x="148" y="855"/>
                      <a:pt x="298" y="522"/>
                    </a:cubicBezTo>
                    <a:cubicBezTo>
                      <a:pt x="360" y="294"/>
                      <a:pt x="547" y="187"/>
                      <a:pt x="734" y="187"/>
                    </a:cubicBezTo>
                    <a:close/>
                    <a:moveTo>
                      <a:pt x="759" y="1"/>
                    </a:moveTo>
                    <a:cubicBezTo>
                      <a:pt x="506" y="1"/>
                      <a:pt x="256" y="144"/>
                      <a:pt x="136" y="373"/>
                    </a:cubicBezTo>
                    <a:cubicBezTo>
                      <a:pt x="1" y="616"/>
                      <a:pt x="28" y="928"/>
                      <a:pt x="217" y="1144"/>
                    </a:cubicBezTo>
                    <a:cubicBezTo>
                      <a:pt x="359" y="1329"/>
                      <a:pt x="548" y="1408"/>
                      <a:pt x="734" y="1408"/>
                    </a:cubicBezTo>
                    <a:cubicBezTo>
                      <a:pt x="1124" y="1408"/>
                      <a:pt x="1501" y="1060"/>
                      <a:pt x="1405" y="592"/>
                    </a:cubicBezTo>
                    <a:lnTo>
                      <a:pt x="1405" y="592"/>
                    </a:lnTo>
                    <a:cubicBezTo>
                      <a:pt x="1404" y="579"/>
                      <a:pt x="1401" y="564"/>
                      <a:pt x="1394" y="549"/>
                    </a:cubicBezTo>
                    <a:lnTo>
                      <a:pt x="1394" y="549"/>
                    </a:lnTo>
                    <a:cubicBezTo>
                      <a:pt x="1394" y="549"/>
                      <a:pt x="1394" y="549"/>
                      <a:pt x="1394" y="549"/>
                    </a:cubicBezTo>
                    <a:cubicBezTo>
                      <a:pt x="1394" y="543"/>
                      <a:pt x="1393" y="538"/>
                      <a:pt x="1391" y="533"/>
                    </a:cubicBezTo>
                    <a:lnTo>
                      <a:pt x="1391" y="533"/>
                    </a:lnTo>
                    <a:cubicBezTo>
                      <a:pt x="1332" y="270"/>
                      <a:pt x="1118" y="74"/>
                      <a:pt x="853" y="7"/>
                    </a:cubicBezTo>
                    <a:cubicBezTo>
                      <a:pt x="822" y="3"/>
                      <a:pt x="791" y="1"/>
                      <a:pt x="7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1" name="Google Shape;4741;p28"/>
              <p:cNvSpPr/>
              <p:nvPr/>
            </p:nvSpPr>
            <p:spPr>
              <a:xfrm>
                <a:off x="1527625" y="2402225"/>
                <a:ext cx="19600" cy="18300"/>
              </a:xfrm>
              <a:custGeom>
                <a:rect b="b" l="l" r="r" t="t"/>
                <a:pathLst>
                  <a:path extrusionOk="0" h="732" w="784">
                    <a:moveTo>
                      <a:pt x="262" y="312"/>
                    </a:moveTo>
                    <a:cubicBezTo>
                      <a:pt x="258" y="316"/>
                      <a:pt x="258" y="323"/>
                      <a:pt x="258" y="323"/>
                    </a:cubicBezTo>
                    <a:cubicBezTo>
                      <a:pt x="258" y="323"/>
                      <a:pt x="261" y="317"/>
                      <a:pt x="262" y="312"/>
                    </a:cubicBezTo>
                    <a:close/>
                    <a:moveTo>
                      <a:pt x="258" y="350"/>
                    </a:moveTo>
                    <a:cubicBezTo>
                      <a:pt x="258" y="350"/>
                      <a:pt x="250" y="358"/>
                      <a:pt x="246" y="367"/>
                    </a:cubicBezTo>
                    <a:lnTo>
                      <a:pt x="246" y="367"/>
                    </a:lnTo>
                    <a:cubicBezTo>
                      <a:pt x="250" y="365"/>
                      <a:pt x="258" y="350"/>
                      <a:pt x="258" y="350"/>
                    </a:cubicBezTo>
                    <a:close/>
                    <a:moveTo>
                      <a:pt x="245" y="388"/>
                    </a:moveTo>
                    <a:cubicBezTo>
                      <a:pt x="244" y="388"/>
                      <a:pt x="244" y="389"/>
                      <a:pt x="244" y="391"/>
                    </a:cubicBezTo>
                    <a:lnTo>
                      <a:pt x="247" y="391"/>
                    </a:lnTo>
                    <a:cubicBezTo>
                      <a:pt x="246" y="389"/>
                      <a:pt x="245" y="388"/>
                      <a:pt x="245" y="388"/>
                    </a:cubicBezTo>
                    <a:close/>
                    <a:moveTo>
                      <a:pt x="528" y="282"/>
                    </a:moveTo>
                    <a:cubicBezTo>
                      <a:pt x="528" y="282"/>
                      <a:pt x="542" y="296"/>
                      <a:pt x="555" y="296"/>
                    </a:cubicBezTo>
                    <a:cubicBezTo>
                      <a:pt x="556" y="297"/>
                      <a:pt x="557" y="299"/>
                      <a:pt x="557" y="300"/>
                    </a:cubicBezTo>
                    <a:lnTo>
                      <a:pt x="557" y="300"/>
                    </a:lnTo>
                    <a:cubicBezTo>
                      <a:pt x="556" y="300"/>
                      <a:pt x="555" y="303"/>
                      <a:pt x="555" y="309"/>
                    </a:cubicBezTo>
                    <a:cubicBezTo>
                      <a:pt x="555" y="326"/>
                      <a:pt x="558" y="331"/>
                      <a:pt x="560" y="334"/>
                    </a:cubicBezTo>
                    <a:lnTo>
                      <a:pt x="560" y="334"/>
                    </a:lnTo>
                    <a:cubicBezTo>
                      <a:pt x="562" y="344"/>
                      <a:pt x="565" y="354"/>
                      <a:pt x="569" y="364"/>
                    </a:cubicBezTo>
                    <a:lnTo>
                      <a:pt x="569" y="391"/>
                    </a:lnTo>
                    <a:lnTo>
                      <a:pt x="561" y="391"/>
                    </a:lnTo>
                    <a:cubicBezTo>
                      <a:pt x="561" y="389"/>
                      <a:pt x="561" y="388"/>
                      <a:pt x="560" y="388"/>
                    </a:cubicBezTo>
                    <a:cubicBezTo>
                      <a:pt x="559" y="388"/>
                      <a:pt x="557" y="389"/>
                      <a:pt x="555" y="391"/>
                    </a:cubicBezTo>
                    <a:cubicBezTo>
                      <a:pt x="528" y="418"/>
                      <a:pt x="555" y="418"/>
                      <a:pt x="528" y="431"/>
                    </a:cubicBezTo>
                    <a:cubicBezTo>
                      <a:pt x="528" y="445"/>
                      <a:pt x="501" y="458"/>
                      <a:pt x="501" y="458"/>
                    </a:cubicBezTo>
                    <a:lnTo>
                      <a:pt x="474" y="458"/>
                    </a:lnTo>
                    <a:cubicBezTo>
                      <a:pt x="474" y="465"/>
                      <a:pt x="474" y="472"/>
                      <a:pt x="473" y="477"/>
                    </a:cubicBezTo>
                    <a:lnTo>
                      <a:pt x="473" y="477"/>
                    </a:lnTo>
                    <a:cubicBezTo>
                      <a:pt x="471" y="474"/>
                      <a:pt x="470" y="473"/>
                      <a:pt x="468" y="473"/>
                    </a:cubicBezTo>
                    <a:cubicBezTo>
                      <a:pt x="461" y="473"/>
                      <a:pt x="452" y="485"/>
                      <a:pt x="461" y="485"/>
                    </a:cubicBezTo>
                    <a:cubicBezTo>
                      <a:pt x="468" y="485"/>
                      <a:pt x="471" y="482"/>
                      <a:pt x="473" y="477"/>
                    </a:cubicBezTo>
                    <a:lnTo>
                      <a:pt x="473" y="477"/>
                    </a:lnTo>
                    <a:cubicBezTo>
                      <a:pt x="474" y="478"/>
                      <a:pt x="474" y="481"/>
                      <a:pt x="474" y="485"/>
                    </a:cubicBezTo>
                    <a:lnTo>
                      <a:pt x="434" y="485"/>
                    </a:lnTo>
                    <a:cubicBezTo>
                      <a:pt x="425" y="490"/>
                      <a:pt x="417" y="491"/>
                      <a:pt x="411" y="491"/>
                    </a:cubicBezTo>
                    <a:cubicBezTo>
                      <a:pt x="398" y="491"/>
                      <a:pt x="388" y="485"/>
                      <a:pt x="379" y="485"/>
                    </a:cubicBezTo>
                    <a:lnTo>
                      <a:pt x="312" y="485"/>
                    </a:lnTo>
                    <a:cubicBezTo>
                      <a:pt x="305" y="472"/>
                      <a:pt x="308" y="472"/>
                      <a:pt x="312" y="472"/>
                    </a:cubicBezTo>
                    <a:cubicBezTo>
                      <a:pt x="315" y="472"/>
                      <a:pt x="319" y="472"/>
                      <a:pt x="312" y="458"/>
                    </a:cubicBezTo>
                    <a:lnTo>
                      <a:pt x="271" y="458"/>
                    </a:lnTo>
                    <a:cubicBezTo>
                      <a:pt x="271" y="458"/>
                      <a:pt x="258" y="445"/>
                      <a:pt x="258" y="431"/>
                    </a:cubicBezTo>
                    <a:lnTo>
                      <a:pt x="258" y="391"/>
                    </a:lnTo>
                    <a:lnTo>
                      <a:pt x="247" y="391"/>
                    </a:lnTo>
                    <a:cubicBezTo>
                      <a:pt x="250" y="398"/>
                      <a:pt x="254" y="418"/>
                      <a:pt x="244" y="418"/>
                    </a:cubicBezTo>
                    <a:lnTo>
                      <a:pt x="244" y="377"/>
                    </a:lnTo>
                    <a:cubicBezTo>
                      <a:pt x="244" y="374"/>
                      <a:pt x="245" y="370"/>
                      <a:pt x="246" y="367"/>
                    </a:cubicBezTo>
                    <a:lnTo>
                      <a:pt x="246" y="367"/>
                    </a:lnTo>
                    <a:cubicBezTo>
                      <a:pt x="246" y="367"/>
                      <a:pt x="246" y="367"/>
                      <a:pt x="246" y="367"/>
                    </a:cubicBezTo>
                    <a:cubicBezTo>
                      <a:pt x="245" y="367"/>
                      <a:pt x="244" y="366"/>
                      <a:pt x="244" y="364"/>
                    </a:cubicBezTo>
                    <a:cubicBezTo>
                      <a:pt x="258" y="350"/>
                      <a:pt x="258" y="323"/>
                      <a:pt x="258" y="309"/>
                    </a:cubicBezTo>
                    <a:cubicBezTo>
                      <a:pt x="260" y="307"/>
                      <a:pt x="262" y="306"/>
                      <a:pt x="263" y="306"/>
                    </a:cubicBezTo>
                    <a:cubicBezTo>
                      <a:pt x="264" y="306"/>
                      <a:pt x="264" y="309"/>
                      <a:pt x="262" y="312"/>
                    </a:cubicBezTo>
                    <a:lnTo>
                      <a:pt x="262" y="312"/>
                    </a:lnTo>
                    <a:cubicBezTo>
                      <a:pt x="264" y="311"/>
                      <a:pt x="267" y="309"/>
                      <a:pt x="271" y="309"/>
                    </a:cubicBezTo>
                    <a:cubicBezTo>
                      <a:pt x="298" y="309"/>
                      <a:pt x="271" y="282"/>
                      <a:pt x="298" y="282"/>
                    </a:cubicBezTo>
                    <a:cubicBezTo>
                      <a:pt x="289" y="287"/>
                      <a:pt x="288" y="288"/>
                      <a:pt x="289" y="288"/>
                    </a:cubicBezTo>
                    <a:cubicBezTo>
                      <a:pt x="292" y="288"/>
                      <a:pt x="307" y="282"/>
                      <a:pt x="298" y="282"/>
                    </a:cubicBezTo>
                    <a:close/>
                    <a:moveTo>
                      <a:pt x="395" y="0"/>
                    </a:moveTo>
                    <a:cubicBezTo>
                      <a:pt x="266" y="0"/>
                      <a:pt x="150" y="67"/>
                      <a:pt x="95" y="188"/>
                    </a:cubicBezTo>
                    <a:cubicBezTo>
                      <a:pt x="1" y="323"/>
                      <a:pt x="28" y="499"/>
                      <a:pt x="149" y="621"/>
                    </a:cubicBezTo>
                    <a:cubicBezTo>
                      <a:pt x="219" y="691"/>
                      <a:pt x="319" y="731"/>
                      <a:pt x="421" y="731"/>
                    </a:cubicBezTo>
                    <a:cubicBezTo>
                      <a:pt x="457" y="731"/>
                      <a:pt x="493" y="726"/>
                      <a:pt x="528" y="715"/>
                    </a:cubicBezTo>
                    <a:cubicBezTo>
                      <a:pt x="623" y="688"/>
                      <a:pt x="691" y="621"/>
                      <a:pt x="731" y="553"/>
                    </a:cubicBezTo>
                    <a:cubicBezTo>
                      <a:pt x="769" y="478"/>
                      <a:pt x="783" y="391"/>
                      <a:pt x="774" y="315"/>
                    </a:cubicBezTo>
                    <a:lnTo>
                      <a:pt x="774" y="315"/>
                    </a:lnTo>
                    <a:cubicBezTo>
                      <a:pt x="774" y="309"/>
                      <a:pt x="773" y="302"/>
                      <a:pt x="772" y="296"/>
                    </a:cubicBezTo>
                    <a:lnTo>
                      <a:pt x="772" y="296"/>
                    </a:lnTo>
                    <a:cubicBezTo>
                      <a:pt x="772" y="296"/>
                      <a:pt x="772" y="296"/>
                      <a:pt x="772" y="296"/>
                    </a:cubicBezTo>
                    <a:cubicBezTo>
                      <a:pt x="772" y="282"/>
                      <a:pt x="769" y="270"/>
                      <a:pt x="763" y="259"/>
                    </a:cubicBezTo>
                    <a:lnTo>
                      <a:pt x="763" y="259"/>
                    </a:lnTo>
                    <a:cubicBezTo>
                      <a:pt x="724" y="127"/>
                      <a:pt x="612" y="24"/>
                      <a:pt x="488" y="12"/>
                    </a:cubicBezTo>
                    <a:cubicBezTo>
                      <a:pt x="457" y="4"/>
                      <a:pt x="425" y="0"/>
                      <a:pt x="3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2" name="Google Shape;4742;p28"/>
              <p:cNvSpPr/>
              <p:nvPr/>
            </p:nvSpPr>
            <p:spPr>
              <a:xfrm>
                <a:off x="1543525" y="2335350"/>
                <a:ext cx="33075" cy="30675"/>
              </a:xfrm>
              <a:custGeom>
                <a:rect b="b" l="l" r="r" t="t"/>
                <a:pathLst>
                  <a:path extrusionOk="0" h="1227" w="1323">
                    <a:moveTo>
                      <a:pt x="650" y="211"/>
                    </a:moveTo>
                    <a:cubicBezTo>
                      <a:pt x="848" y="211"/>
                      <a:pt x="1007" y="352"/>
                      <a:pt x="1040" y="534"/>
                    </a:cubicBezTo>
                    <a:lnTo>
                      <a:pt x="1040" y="534"/>
                    </a:lnTo>
                    <a:cubicBezTo>
                      <a:pt x="1040" y="539"/>
                      <a:pt x="1041" y="544"/>
                      <a:pt x="1042" y="549"/>
                    </a:cubicBezTo>
                    <a:cubicBezTo>
                      <a:pt x="1083" y="725"/>
                      <a:pt x="1002" y="887"/>
                      <a:pt x="839" y="968"/>
                    </a:cubicBezTo>
                    <a:cubicBezTo>
                      <a:pt x="776" y="1003"/>
                      <a:pt x="707" y="1021"/>
                      <a:pt x="640" y="1021"/>
                    </a:cubicBezTo>
                    <a:cubicBezTo>
                      <a:pt x="550" y="1021"/>
                      <a:pt x="463" y="990"/>
                      <a:pt x="393" y="928"/>
                    </a:cubicBezTo>
                    <a:cubicBezTo>
                      <a:pt x="258" y="806"/>
                      <a:pt x="217" y="617"/>
                      <a:pt x="285" y="468"/>
                    </a:cubicBezTo>
                    <a:cubicBezTo>
                      <a:pt x="339" y="305"/>
                      <a:pt x="488" y="211"/>
                      <a:pt x="650" y="211"/>
                    </a:cubicBezTo>
                    <a:close/>
                    <a:moveTo>
                      <a:pt x="667" y="0"/>
                    </a:moveTo>
                    <a:cubicBezTo>
                      <a:pt x="442" y="0"/>
                      <a:pt x="228" y="130"/>
                      <a:pt x="109" y="332"/>
                    </a:cubicBezTo>
                    <a:cubicBezTo>
                      <a:pt x="1" y="549"/>
                      <a:pt x="28" y="833"/>
                      <a:pt x="204" y="1022"/>
                    </a:cubicBezTo>
                    <a:cubicBezTo>
                      <a:pt x="329" y="1165"/>
                      <a:pt x="488" y="1227"/>
                      <a:pt x="644" y="1227"/>
                    </a:cubicBezTo>
                    <a:cubicBezTo>
                      <a:pt x="990" y="1227"/>
                      <a:pt x="1323" y="922"/>
                      <a:pt x="1248" y="507"/>
                    </a:cubicBezTo>
                    <a:lnTo>
                      <a:pt x="1248" y="507"/>
                    </a:lnTo>
                    <a:cubicBezTo>
                      <a:pt x="1247" y="503"/>
                      <a:pt x="1246" y="499"/>
                      <a:pt x="1245" y="495"/>
                    </a:cubicBezTo>
                    <a:lnTo>
                      <a:pt x="1245" y="495"/>
                    </a:lnTo>
                    <a:cubicBezTo>
                      <a:pt x="1245" y="495"/>
                      <a:pt x="1245" y="495"/>
                      <a:pt x="1245" y="495"/>
                    </a:cubicBezTo>
                    <a:cubicBezTo>
                      <a:pt x="1245" y="489"/>
                      <a:pt x="1244" y="483"/>
                      <a:pt x="1241" y="477"/>
                    </a:cubicBezTo>
                    <a:lnTo>
                      <a:pt x="1241" y="477"/>
                    </a:lnTo>
                    <a:cubicBezTo>
                      <a:pt x="1182" y="242"/>
                      <a:pt x="996" y="60"/>
                      <a:pt x="758" y="8"/>
                    </a:cubicBezTo>
                    <a:cubicBezTo>
                      <a:pt x="728" y="3"/>
                      <a:pt x="697" y="0"/>
                      <a:pt x="6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3" name="Google Shape;4743;p28"/>
              <p:cNvSpPr/>
              <p:nvPr/>
            </p:nvSpPr>
            <p:spPr>
              <a:xfrm>
                <a:off x="1569225" y="2425850"/>
                <a:ext cx="15200" cy="14500"/>
              </a:xfrm>
              <a:custGeom>
                <a:rect b="b" l="l" r="r" t="t"/>
                <a:pathLst>
                  <a:path extrusionOk="0" h="580" w="608">
                    <a:moveTo>
                      <a:pt x="356" y="234"/>
                    </a:moveTo>
                    <a:cubicBezTo>
                      <a:pt x="362" y="240"/>
                      <a:pt x="364" y="242"/>
                      <a:pt x="362" y="243"/>
                    </a:cubicBezTo>
                    <a:lnTo>
                      <a:pt x="362" y="243"/>
                    </a:lnTo>
                    <a:cubicBezTo>
                      <a:pt x="359" y="241"/>
                      <a:pt x="357" y="238"/>
                      <a:pt x="356" y="234"/>
                    </a:cubicBezTo>
                    <a:close/>
                    <a:moveTo>
                      <a:pt x="393" y="298"/>
                    </a:moveTo>
                    <a:cubicBezTo>
                      <a:pt x="394" y="302"/>
                      <a:pt x="395" y="305"/>
                      <a:pt x="397" y="308"/>
                    </a:cubicBezTo>
                    <a:lnTo>
                      <a:pt x="397" y="308"/>
                    </a:lnTo>
                    <a:cubicBezTo>
                      <a:pt x="396" y="309"/>
                      <a:pt x="394" y="310"/>
                      <a:pt x="393" y="312"/>
                    </a:cubicBezTo>
                    <a:lnTo>
                      <a:pt x="393" y="298"/>
                    </a:lnTo>
                    <a:close/>
                    <a:moveTo>
                      <a:pt x="260" y="185"/>
                    </a:moveTo>
                    <a:cubicBezTo>
                      <a:pt x="263" y="185"/>
                      <a:pt x="268" y="197"/>
                      <a:pt x="258" y="217"/>
                    </a:cubicBezTo>
                    <a:lnTo>
                      <a:pt x="272" y="217"/>
                    </a:lnTo>
                    <a:cubicBezTo>
                      <a:pt x="272" y="217"/>
                      <a:pt x="258" y="230"/>
                      <a:pt x="272" y="230"/>
                    </a:cubicBezTo>
                    <a:cubicBezTo>
                      <a:pt x="285" y="230"/>
                      <a:pt x="285" y="217"/>
                      <a:pt x="299" y="217"/>
                    </a:cubicBezTo>
                    <a:lnTo>
                      <a:pt x="326" y="217"/>
                    </a:lnTo>
                    <a:cubicBezTo>
                      <a:pt x="326" y="230"/>
                      <a:pt x="339" y="230"/>
                      <a:pt x="353" y="230"/>
                    </a:cubicBezTo>
                    <a:lnTo>
                      <a:pt x="356" y="230"/>
                    </a:lnTo>
                    <a:cubicBezTo>
                      <a:pt x="357" y="228"/>
                      <a:pt x="358" y="227"/>
                      <a:pt x="360" y="227"/>
                    </a:cubicBezTo>
                    <a:cubicBezTo>
                      <a:pt x="361" y="227"/>
                      <a:pt x="364" y="228"/>
                      <a:pt x="366" y="230"/>
                    </a:cubicBezTo>
                    <a:lnTo>
                      <a:pt x="356" y="230"/>
                    </a:lnTo>
                    <a:cubicBezTo>
                      <a:pt x="356" y="231"/>
                      <a:pt x="356" y="233"/>
                      <a:pt x="356" y="234"/>
                    </a:cubicBezTo>
                    <a:lnTo>
                      <a:pt x="356" y="234"/>
                    </a:lnTo>
                    <a:cubicBezTo>
                      <a:pt x="355" y="233"/>
                      <a:pt x="354" y="232"/>
                      <a:pt x="353" y="230"/>
                    </a:cubicBezTo>
                    <a:lnTo>
                      <a:pt x="339" y="230"/>
                    </a:lnTo>
                    <a:cubicBezTo>
                      <a:pt x="353" y="230"/>
                      <a:pt x="353" y="230"/>
                      <a:pt x="353" y="244"/>
                    </a:cubicBezTo>
                    <a:cubicBezTo>
                      <a:pt x="358" y="244"/>
                      <a:pt x="361" y="244"/>
                      <a:pt x="362" y="243"/>
                    </a:cubicBezTo>
                    <a:lnTo>
                      <a:pt x="362" y="243"/>
                    </a:lnTo>
                    <a:cubicBezTo>
                      <a:pt x="364" y="244"/>
                      <a:pt x="365" y="244"/>
                      <a:pt x="366" y="244"/>
                    </a:cubicBezTo>
                    <a:cubicBezTo>
                      <a:pt x="393" y="244"/>
                      <a:pt x="367" y="231"/>
                      <a:pt x="366" y="230"/>
                    </a:cubicBezTo>
                    <a:lnTo>
                      <a:pt x="366" y="230"/>
                    </a:lnTo>
                    <a:cubicBezTo>
                      <a:pt x="393" y="244"/>
                      <a:pt x="393" y="244"/>
                      <a:pt x="393" y="257"/>
                    </a:cubicBezTo>
                    <a:lnTo>
                      <a:pt x="366" y="257"/>
                    </a:lnTo>
                    <a:cubicBezTo>
                      <a:pt x="389" y="257"/>
                      <a:pt x="393" y="276"/>
                      <a:pt x="393" y="290"/>
                    </a:cubicBezTo>
                    <a:lnTo>
                      <a:pt x="393" y="290"/>
                    </a:lnTo>
                    <a:cubicBezTo>
                      <a:pt x="393" y="298"/>
                      <a:pt x="389" y="300"/>
                      <a:pt x="366" y="312"/>
                    </a:cubicBezTo>
                    <a:lnTo>
                      <a:pt x="272" y="312"/>
                    </a:lnTo>
                    <a:cubicBezTo>
                      <a:pt x="272" y="298"/>
                      <a:pt x="258" y="298"/>
                      <a:pt x="258" y="298"/>
                    </a:cubicBezTo>
                    <a:lnTo>
                      <a:pt x="258" y="298"/>
                    </a:lnTo>
                    <a:cubicBezTo>
                      <a:pt x="258" y="308"/>
                      <a:pt x="265" y="317"/>
                      <a:pt x="264" y="317"/>
                    </a:cubicBezTo>
                    <a:cubicBezTo>
                      <a:pt x="264" y="317"/>
                      <a:pt x="262" y="316"/>
                      <a:pt x="258" y="312"/>
                    </a:cubicBezTo>
                    <a:cubicBezTo>
                      <a:pt x="231" y="298"/>
                      <a:pt x="231" y="298"/>
                      <a:pt x="231" y="285"/>
                    </a:cubicBezTo>
                    <a:lnTo>
                      <a:pt x="231" y="312"/>
                    </a:lnTo>
                    <a:cubicBezTo>
                      <a:pt x="231" y="298"/>
                      <a:pt x="217" y="285"/>
                      <a:pt x="217" y="257"/>
                    </a:cubicBezTo>
                    <a:lnTo>
                      <a:pt x="217" y="244"/>
                    </a:lnTo>
                    <a:cubicBezTo>
                      <a:pt x="217" y="230"/>
                      <a:pt x="231" y="203"/>
                      <a:pt x="231" y="190"/>
                    </a:cubicBezTo>
                    <a:lnTo>
                      <a:pt x="231" y="230"/>
                    </a:lnTo>
                    <a:cubicBezTo>
                      <a:pt x="231" y="203"/>
                      <a:pt x="258" y="203"/>
                      <a:pt x="258" y="190"/>
                    </a:cubicBezTo>
                    <a:cubicBezTo>
                      <a:pt x="258" y="186"/>
                      <a:pt x="259" y="185"/>
                      <a:pt x="260" y="185"/>
                    </a:cubicBezTo>
                    <a:close/>
                    <a:moveTo>
                      <a:pt x="366" y="0"/>
                    </a:moveTo>
                    <a:cubicBezTo>
                      <a:pt x="312" y="0"/>
                      <a:pt x="244" y="14"/>
                      <a:pt x="190" y="41"/>
                    </a:cubicBezTo>
                    <a:cubicBezTo>
                      <a:pt x="136" y="68"/>
                      <a:pt x="96" y="109"/>
                      <a:pt x="69" y="163"/>
                    </a:cubicBezTo>
                    <a:cubicBezTo>
                      <a:pt x="1" y="271"/>
                      <a:pt x="14" y="406"/>
                      <a:pt x="96" y="501"/>
                    </a:cubicBezTo>
                    <a:cubicBezTo>
                      <a:pt x="166" y="551"/>
                      <a:pt x="244" y="579"/>
                      <a:pt x="323" y="579"/>
                    </a:cubicBezTo>
                    <a:cubicBezTo>
                      <a:pt x="351" y="579"/>
                      <a:pt x="379" y="576"/>
                      <a:pt x="407" y="569"/>
                    </a:cubicBezTo>
                    <a:cubicBezTo>
                      <a:pt x="475" y="542"/>
                      <a:pt x="529" y="501"/>
                      <a:pt x="556" y="433"/>
                    </a:cubicBezTo>
                    <a:cubicBezTo>
                      <a:pt x="593" y="372"/>
                      <a:pt x="607" y="310"/>
                      <a:pt x="599" y="249"/>
                    </a:cubicBezTo>
                    <a:lnTo>
                      <a:pt x="599" y="249"/>
                    </a:lnTo>
                    <a:cubicBezTo>
                      <a:pt x="599" y="243"/>
                      <a:pt x="598" y="236"/>
                      <a:pt x="596" y="230"/>
                    </a:cubicBezTo>
                    <a:lnTo>
                      <a:pt x="596" y="230"/>
                    </a:lnTo>
                    <a:cubicBezTo>
                      <a:pt x="596" y="230"/>
                      <a:pt x="596" y="230"/>
                      <a:pt x="596" y="230"/>
                    </a:cubicBezTo>
                    <a:cubicBezTo>
                      <a:pt x="596" y="218"/>
                      <a:pt x="590" y="205"/>
                      <a:pt x="581" y="195"/>
                    </a:cubicBezTo>
                    <a:lnTo>
                      <a:pt x="581" y="195"/>
                    </a:lnTo>
                    <a:cubicBezTo>
                      <a:pt x="537" y="104"/>
                      <a:pt x="462" y="36"/>
                      <a:pt x="3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4" name="Google Shape;4744;p28"/>
              <p:cNvSpPr/>
              <p:nvPr/>
            </p:nvSpPr>
            <p:spPr>
              <a:xfrm>
                <a:off x="1381050" y="2214500"/>
                <a:ext cx="45800" cy="38825"/>
              </a:xfrm>
              <a:custGeom>
                <a:rect b="b" l="l" r="r" t="t"/>
                <a:pathLst>
                  <a:path extrusionOk="0" h="1553" w="1832">
                    <a:moveTo>
                      <a:pt x="994" y="201"/>
                    </a:moveTo>
                    <a:cubicBezTo>
                      <a:pt x="1244" y="201"/>
                      <a:pt x="1493" y="360"/>
                      <a:pt x="1557" y="657"/>
                    </a:cubicBezTo>
                    <a:lnTo>
                      <a:pt x="1557" y="657"/>
                    </a:lnTo>
                    <a:cubicBezTo>
                      <a:pt x="1557" y="667"/>
                      <a:pt x="1559" y="677"/>
                      <a:pt x="1561" y="688"/>
                    </a:cubicBezTo>
                    <a:cubicBezTo>
                      <a:pt x="1619" y="1065"/>
                      <a:pt x="1317" y="1352"/>
                      <a:pt x="993" y="1352"/>
                    </a:cubicBezTo>
                    <a:cubicBezTo>
                      <a:pt x="863" y="1352"/>
                      <a:pt x="729" y="1306"/>
                      <a:pt x="614" y="1202"/>
                    </a:cubicBezTo>
                    <a:cubicBezTo>
                      <a:pt x="438" y="1039"/>
                      <a:pt x="383" y="782"/>
                      <a:pt x="465" y="566"/>
                    </a:cubicBezTo>
                    <a:cubicBezTo>
                      <a:pt x="564" y="318"/>
                      <a:pt x="779" y="201"/>
                      <a:pt x="994" y="201"/>
                    </a:cubicBezTo>
                    <a:close/>
                    <a:moveTo>
                      <a:pt x="1004" y="0"/>
                    </a:moveTo>
                    <a:cubicBezTo>
                      <a:pt x="717" y="0"/>
                      <a:pt x="454" y="145"/>
                      <a:pt x="302" y="390"/>
                    </a:cubicBezTo>
                    <a:cubicBezTo>
                      <a:pt x="0" y="936"/>
                      <a:pt x="427" y="1552"/>
                      <a:pt x="990" y="1552"/>
                    </a:cubicBezTo>
                    <a:cubicBezTo>
                      <a:pt x="1083" y="1552"/>
                      <a:pt x="1179" y="1536"/>
                      <a:pt x="1277" y="1499"/>
                    </a:cubicBezTo>
                    <a:cubicBezTo>
                      <a:pt x="1628" y="1364"/>
                      <a:pt x="1831" y="999"/>
                      <a:pt x="1764" y="633"/>
                    </a:cubicBezTo>
                    <a:cubicBezTo>
                      <a:pt x="1764" y="633"/>
                      <a:pt x="1763" y="632"/>
                      <a:pt x="1763" y="631"/>
                    </a:cubicBezTo>
                    <a:lnTo>
                      <a:pt x="1763" y="631"/>
                    </a:lnTo>
                    <a:cubicBezTo>
                      <a:pt x="1695" y="308"/>
                      <a:pt x="1452" y="65"/>
                      <a:pt x="1141" y="11"/>
                    </a:cubicBezTo>
                    <a:cubicBezTo>
                      <a:pt x="1095" y="4"/>
                      <a:pt x="1049" y="0"/>
                      <a:pt x="100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5" name="Google Shape;4745;p28"/>
              <p:cNvSpPr/>
              <p:nvPr/>
            </p:nvSpPr>
            <p:spPr>
              <a:xfrm>
                <a:off x="1542175" y="2217325"/>
                <a:ext cx="13300" cy="13275"/>
              </a:xfrm>
              <a:custGeom>
                <a:rect b="b" l="l" r="r" t="t"/>
                <a:pathLst>
                  <a:path extrusionOk="0" h="531" w="532">
                    <a:moveTo>
                      <a:pt x="285" y="209"/>
                    </a:moveTo>
                    <a:lnTo>
                      <a:pt x="315" y="250"/>
                    </a:lnTo>
                    <a:lnTo>
                      <a:pt x="315" y="250"/>
                    </a:lnTo>
                    <a:cubicBezTo>
                      <a:pt x="315" y="261"/>
                      <a:pt x="319" y="270"/>
                      <a:pt x="325" y="277"/>
                    </a:cubicBezTo>
                    <a:lnTo>
                      <a:pt x="326" y="277"/>
                    </a:lnTo>
                    <a:cubicBezTo>
                      <a:pt x="328" y="290"/>
                      <a:pt x="333" y="302"/>
                      <a:pt x="339" y="313"/>
                    </a:cubicBezTo>
                    <a:lnTo>
                      <a:pt x="339" y="313"/>
                    </a:lnTo>
                    <a:lnTo>
                      <a:pt x="339" y="317"/>
                    </a:lnTo>
                    <a:lnTo>
                      <a:pt x="342" y="317"/>
                    </a:lnTo>
                    <a:cubicBezTo>
                      <a:pt x="342" y="318"/>
                      <a:pt x="343" y="319"/>
                      <a:pt x="344" y="320"/>
                    </a:cubicBezTo>
                    <a:lnTo>
                      <a:pt x="344" y="320"/>
                    </a:lnTo>
                    <a:cubicBezTo>
                      <a:pt x="338" y="325"/>
                      <a:pt x="335" y="335"/>
                      <a:pt x="325" y="345"/>
                    </a:cubicBezTo>
                    <a:lnTo>
                      <a:pt x="271" y="345"/>
                    </a:lnTo>
                    <a:lnTo>
                      <a:pt x="244" y="290"/>
                    </a:lnTo>
                    <a:lnTo>
                      <a:pt x="244" y="331"/>
                    </a:lnTo>
                    <a:cubicBezTo>
                      <a:pt x="244" y="320"/>
                      <a:pt x="227" y="302"/>
                      <a:pt x="220" y="287"/>
                    </a:cubicBezTo>
                    <a:lnTo>
                      <a:pt x="220" y="287"/>
                    </a:lnTo>
                    <a:cubicBezTo>
                      <a:pt x="224" y="280"/>
                      <a:pt x="230" y="277"/>
                      <a:pt x="244" y="277"/>
                    </a:cubicBezTo>
                    <a:lnTo>
                      <a:pt x="217" y="277"/>
                    </a:lnTo>
                    <a:lnTo>
                      <a:pt x="217" y="250"/>
                    </a:lnTo>
                    <a:lnTo>
                      <a:pt x="203" y="250"/>
                    </a:lnTo>
                    <a:lnTo>
                      <a:pt x="244" y="209"/>
                    </a:lnTo>
                    <a:close/>
                    <a:moveTo>
                      <a:pt x="271" y="1"/>
                    </a:moveTo>
                    <a:cubicBezTo>
                      <a:pt x="222" y="1"/>
                      <a:pt x="175" y="14"/>
                      <a:pt x="136" y="33"/>
                    </a:cubicBezTo>
                    <a:cubicBezTo>
                      <a:pt x="109" y="60"/>
                      <a:pt x="55" y="101"/>
                      <a:pt x="27" y="128"/>
                    </a:cubicBezTo>
                    <a:cubicBezTo>
                      <a:pt x="14" y="169"/>
                      <a:pt x="0" y="223"/>
                      <a:pt x="0" y="277"/>
                    </a:cubicBezTo>
                    <a:cubicBezTo>
                      <a:pt x="0" y="345"/>
                      <a:pt x="27" y="399"/>
                      <a:pt x="68" y="453"/>
                    </a:cubicBezTo>
                    <a:cubicBezTo>
                      <a:pt x="128" y="503"/>
                      <a:pt x="203" y="531"/>
                      <a:pt x="277" y="531"/>
                    </a:cubicBezTo>
                    <a:cubicBezTo>
                      <a:pt x="302" y="531"/>
                      <a:pt x="328" y="527"/>
                      <a:pt x="352" y="520"/>
                    </a:cubicBezTo>
                    <a:cubicBezTo>
                      <a:pt x="406" y="493"/>
                      <a:pt x="460" y="453"/>
                      <a:pt x="488" y="399"/>
                    </a:cubicBezTo>
                    <a:lnTo>
                      <a:pt x="528" y="317"/>
                    </a:lnTo>
                    <a:lnTo>
                      <a:pt x="528" y="252"/>
                    </a:lnTo>
                    <a:lnTo>
                      <a:pt x="528" y="252"/>
                    </a:lnTo>
                    <a:cubicBezTo>
                      <a:pt x="532" y="238"/>
                      <a:pt x="532" y="224"/>
                      <a:pt x="528" y="209"/>
                    </a:cubicBezTo>
                    <a:cubicBezTo>
                      <a:pt x="501" y="115"/>
                      <a:pt x="420" y="33"/>
                      <a:pt x="325" y="6"/>
                    </a:cubicBezTo>
                    <a:cubicBezTo>
                      <a:pt x="307" y="3"/>
                      <a:pt x="289" y="1"/>
                      <a:pt x="2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6" name="Google Shape;4746;p28"/>
              <p:cNvSpPr/>
              <p:nvPr/>
            </p:nvSpPr>
            <p:spPr>
              <a:xfrm>
                <a:off x="1498200" y="2167525"/>
                <a:ext cx="27600" cy="25525"/>
              </a:xfrm>
              <a:custGeom>
                <a:rect b="b" l="l" r="r" t="t"/>
                <a:pathLst>
                  <a:path extrusionOk="0" h="1021" w="1104">
                    <a:moveTo>
                      <a:pt x="555" y="212"/>
                    </a:moveTo>
                    <a:cubicBezTo>
                      <a:pt x="692" y="212"/>
                      <a:pt x="817" y="304"/>
                      <a:pt x="858" y="434"/>
                    </a:cubicBezTo>
                    <a:lnTo>
                      <a:pt x="858" y="434"/>
                    </a:lnTo>
                    <a:cubicBezTo>
                      <a:pt x="858" y="446"/>
                      <a:pt x="861" y="458"/>
                      <a:pt x="866" y="469"/>
                    </a:cubicBezTo>
                    <a:cubicBezTo>
                      <a:pt x="864" y="479"/>
                      <a:pt x="864" y="488"/>
                      <a:pt x="866" y="498"/>
                    </a:cubicBezTo>
                    <a:lnTo>
                      <a:pt x="866" y="498"/>
                    </a:lnTo>
                    <a:lnTo>
                      <a:pt x="866" y="550"/>
                    </a:lnTo>
                    <a:lnTo>
                      <a:pt x="853" y="550"/>
                    </a:lnTo>
                    <a:lnTo>
                      <a:pt x="853" y="578"/>
                    </a:lnTo>
                    <a:lnTo>
                      <a:pt x="853" y="632"/>
                    </a:lnTo>
                    <a:lnTo>
                      <a:pt x="812" y="632"/>
                    </a:lnTo>
                    <a:lnTo>
                      <a:pt x="745" y="686"/>
                    </a:lnTo>
                    <a:lnTo>
                      <a:pt x="663" y="713"/>
                    </a:lnTo>
                    <a:lnTo>
                      <a:pt x="406" y="713"/>
                    </a:lnTo>
                    <a:cubicBezTo>
                      <a:pt x="312" y="632"/>
                      <a:pt x="271" y="483"/>
                      <a:pt x="325" y="361"/>
                    </a:cubicBezTo>
                    <a:lnTo>
                      <a:pt x="325" y="293"/>
                    </a:lnTo>
                    <a:lnTo>
                      <a:pt x="352" y="293"/>
                    </a:lnTo>
                    <a:lnTo>
                      <a:pt x="393" y="266"/>
                    </a:lnTo>
                    <a:cubicBezTo>
                      <a:pt x="433" y="226"/>
                      <a:pt x="501" y="212"/>
                      <a:pt x="555" y="212"/>
                    </a:cubicBezTo>
                    <a:close/>
                    <a:moveTo>
                      <a:pt x="572" y="1"/>
                    </a:moveTo>
                    <a:cubicBezTo>
                      <a:pt x="388" y="1"/>
                      <a:pt x="215" y="102"/>
                      <a:pt x="122" y="253"/>
                    </a:cubicBezTo>
                    <a:cubicBezTo>
                      <a:pt x="0" y="456"/>
                      <a:pt x="27" y="686"/>
                      <a:pt x="190" y="848"/>
                    </a:cubicBezTo>
                    <a:cubicBezTo>
                      <a:pt x="283" y="960"/>
                      <a:pt x="422" y="1021"/>
                      <a:pt x="561" y="1021"/>
                    </a:cubicBezTo>
                    <a:cubicBezTo>
                      <a:pt x="623" y="1021"/>
                      <a:pt x="686" y="1009"/>
                      <a:pt x="745" y="983"/>
                    </a:cubicBezTo>
                    <a:cubicBezTo>
                      <a:pt x="969" y="904"/>
                      <a:pt x="1104" y="670"/>
                      <a:pt x="1072" y="432"/>
                    </a:cubicBezTo>
                    <a:lnTo>
                      <a:pt x="1072" y="432"/>
                    </a:lnTo>
                    <a:cubicBezTo>
                      <a:pt x="1071" y="426"/>
                      <a:pt x="1071" y="420"/>
                      <a:pt x="1069" y="415"/>
                    </a:cubicBezTo>
                    <a:lnTo>
                      <a:pt x="1069" y="415"/>
                    </a:lnTo>
                    <a:cubicBezTo>
                      <a:pt x="1069" y="415"/>
                      <a:pt x="1069" y="415"/>
                      <a:pt x="1069" y="415"/>
                    </a:cubicBezTo>
                    <a:cubicBezTo>
                      <a:pt x="1015" y="212"/>
                      <a:pt x="866" y="50"/>
                      <a:pt x="663" y="9"/>
                    </a:cubicBezTo>
                    <a:cubicBezTo>
                      <a:pt x="633" y="3"/>
                      <a:pt x="602" y="1"/>
                      <a:pt x="5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7" name="Google Shape;4747;p28"/>
              <p:cNvSpPr/>
              <p:nvPr/>
            </p:nvSpPr>
            <p:spPr>
              <a:xfrm>
                <a:off x="1500900" y="2215475"/>
                <a:ext cx="249525" cy="219650"/>
              </a:xfrm>
              <a:custGeom>
                <a:rect b="b" l="l" r="r" t="t"/>
                <a:pathLst>
                  <a:path extrusionOk="0" h="8786" w="9981">
                    <a:moveTo>
                      <a:pt x="5890" y="1"/>
                    </a:moveTo>
                    <a:cubicBezTo>
                      <a:pt x="5685" y="1"/>
                      <a:pt x="5467" y="18"/>
                      <a:pt x="5237" y="53"/>
                    </a:cubicBezTo>
                    <a:cubicBezTo>
                      <a:pt x="5237" y="53"/>
                      <a:pt x="1" y="1663"/>
                      <a:pt x="231" y="3571"/>
                    </a:cubicBezTo>
                    <a:cubicBezTo>
                      <a:pt x="339" y="4471"/>
                      <a:pt x="1016" y="4709"/>
                      <a:pt x="1702" y="4709"/>
                    </a:cubicBezTo>
                    <a:cubicBezTo>
                      <a:pt x="2006" y="4709"/>
                      <a:pt x="2311" y="4662"/>
                      <a:pt x="2569" y="4606"/>
                    </a:cubicBezTo>
                    <a:lnTo>
                      <a:pt x="2569" y="4606"/>
                    </a:lnTo>
                    <a:cubicBezTo>
                      <a:pt x="2013" y="4814"/>
                      <a:pt x="1344" y="5201"/>
                      <a:pt x="1516" y="5831"/>
                    </a:cubicBezTo>
                    <a:cubicBezTo>
                      <a:pt x="1695" y="6495"/>
                      <a:pt x="2666" y="6618"/>
                      <a:pt x="3362" y="6618"/>
                    </a:cubicBezTo>
                    <a:cubicBezTo>
                      <a:pt x="3674" y="6618"/>
                      <a:pt x="3931" y="6593"/>
                      <a:pt x="4036" y="6581"/>
                    </a:cubicBezTo>
                    <a:lnTo>
                      <a:pt x="4036" y="6581"/>
                    </a:lnTo>
                    <a:cubicBezTo>
                      <a:pt x="3722" y="6623"/>
                      <a:pt x="2089" y="6898"/>
                      <a:pt x="2517" y="8037"/>
                    </a:cubicBezTo>
                    <a:cubicBezTo>
                      <a:pt x="2718" y="8564"/>
                      <a:pt x="3425" y="8785"/>
                      <a:pt x="4289" y="8785"/>
                    </a:cubicBezTo>
                    <a:cubicBezTo>
                      <a:pt x="5464" y="8785"/>
                      <a:pt x="6929" y="8374"/>
                      <a:pt x="7795" y="7766"/>
                    </a:cubicBezTo>
                    <a:cubicBezTo>
                      <a:pt x="9225" y="6748"/>
                      <a:pt x="9980" y="1"/>
                      <a:pt x="5890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8" name="Google Shape;4748;p28"/>
              <p:cNvSpPr/>
              <p:nvPr/>
            </p:nvSpPr>
            <p:spPr>
              <a:xfrm>
                <a:off x="1496500" y="2215125"/>
                <a:ext cx="169300" cy="224225"/>
              </a:xfrm>
              <a:custGeom>
                <a:rect b="b" l="l" r="r" t="t"/>
                <a:pathLst>
                  <a:path extrusionOk="0" h="8969" w="6772">
                    <a:moveTo>
                      <a:pt x="5677" y="1"/>
                    </a:moveTo>
                    <a:cubicBezTo>
                      <a:pt x="5539" y="1"/>
                      <a:pt x="4663" y="169"/>
                      <a:pt x="3911" y="487"/>
                    </a:cubicBezTo>
                    <a:cubicBezTo>
                      <a:pt x="2951" y="893"/>
                      <a:pt x="2233" y="1163"/>
                      <a:pt x="1489" y="1664"/>
                    </a:cubicBezTo>
                    <a:cubicBezTo>
                      <a:pt x="745" y="2178"/>
                      <a:pt x="163" y="2638"/>
                      <a:pt x="82" y="3396"/>
                    </a:cubicBezTo>
                    <a:cubicBezTo>
                      <a:pt x="1" y="4154"/>
                      <a:pt x="704" y="4830"/>
                      <a:pt x="1543" y="4898"/>
                    </a:cubicBezTo>
                    <a:lnTo>
                      <a:pt x="1814" y="4898"/>
                    </a:lnTo>
                    <a:cubicBezTo>
                      <a:pt x="1435" y="5182"/>
                      <a:pt x="1219" y="5561"/>
                      <a:pt x="1422" y="6021"/>
                    </a:cubicBezTo>
                    <a:cubicBezTo>
                      <a:pt x="1624" y="6481"/>
                      <a:pt x="2301" y="6779"/>
                      <a:pt x="2964" y="6806"/>
                    </a:cubicBezTo>
                    <a:cubicBezTo>
                      <a:pt x="2518" y="7063"/>
                      <a:pt x="2206" y="7455"/>
                      <a:pt x="2342" y="7983"/>
                    </a:cubicBezTo>
                    <a:cubicBezTo>
                      <a:pt x="2477" y="8497"/>
                      <a:pt x="3302" y="8889"/>
                      <a:pt x="3925" y="8957"/>
                    </a:cubicBezTo>
                    <a:cubicBezTo>
                      <a:pt x="4019" y="8965"/>
                      <a:pt x="4113" y="8969"/>
                      <a:pt x="4208" y="8969"/>
                    </a:cubicBezTo>
                    <a:cubicBezTo>
                      <a:pt x="5070" y="8969"/>
                      <a:pt x="5962" y="8657"/>
                      <a:pt x="6766" y="8389"/>
                    </a:cubicBezTo>
                    <a:cubicBezTo>
                      <a:pt x="6771" y="8387"/>
                      <a:pt x="6771" y="8386"/>
                      <a:pt x="6768" y="8386"/>
                    </a:cubicBezTo>
                    <a:cubicBezTo>
                      <a:pt x="6722" y="8386"/>
                      <a:pt x="5809" y="8635"/>
                      <a:pt x="4815" y="8635"/>
                    </a:cubicBezTo>
                    <a:cubicBezTo>
                      <a:pt x="4677" y="8635"/>
                      <a:pt x="4537" y="8630"/>
                      <a:pt x="4398" y="8619"/>
                    </a:cubicBezTo>
                    <a:cubicBezTo>
                      <a:pt x="3871" y="8578"/>
                      <a:pt x="3167" y="8470"/>
                      <a:pt x="2978" y="7902"/>
                    </a:cubicBezTo>
                    <a:cubicBezTo>
                      <a:pt x="2788" y="7320"/>
                      <a:pt x="3641" y="6833"/>
                      <a:pt x="4236" y="6779"/>
                    </a:cubicBezTo>
                    <a:cubicBezTo>
                      <a:pt x="4500" y="6728"/>
                      <a:pt x="4706" y="6421"/>
                      <a:pt x="4386" y="6421"/>
                    </a:cubicBezTo>
                    <a:cubicBezTo>
                      <a:pt x="4362" y="6421"/>
                      <a:pt x="4334" y="6423"/>
                      <a:pt x="4304" y="6427"/>
                    </a:cubicBezTo>
                    <a:cubicBezTo>
                      <a:pt x="4157" y="6440"/>
                      <a:pt x="3913" y="6461"/>
                      <a:pt x="3636" y="6461"/>
                    </a:cubicBezTo>
                    <a:cubicBezTo>
                      <a:pt x="3074" y="6461"/>
                      <a:pt x="2379" y="6375"/>
                      <a:pt x="2098" y="5967"/>
                    </a:cubicBezTo>
                    <a:cubicBezTo>
                      <a:pt x="1679" y="5358"/>
                      <a:pt x="2152" y="5101"/>
                      <a:pt x="2558" y="4898"/>
                    </a:cubicBezTo>
                    <a:cubicBezTo>
                      <a:pt x="2626" y="4857"/>
                      <a:pt x="2693" y="4830"/>
                      <a:pt x="2775" y="4803"/>
                    </a:cubicBezTo>
                    <a:cubicBezTo>
                      <a:pt x="3045" y="4735"/>
                      <a:pt x="3302" y="4654"/>
                      <a:pt x="3559" y="4560"/>
                    </a:cubicBezTo>
                    <a:cubicBezTo>
                      <a:pt x="3805" y="4474"/>
                      <a:pt x="3772" y="4254"/>
                      <a:pt x="3542" y="4254"/>
                    </a:cubicBezTo>
                    <a:cubicBezTo>
                      <a:pt x="3518" y="4254"/>
                      <a:pt x="3493" y="4257"/>
                      <a:pt x="3465" y="4262"/>
                    </a:cubicBezTo>
                    <a:cubicBezTo>
                      <a:pt x="3208" y="4302"/>
                      <a:pt x="2937" y="4370"/>
                      <a:pt x="2693" y="4465"/>
                    </a:cubicBezTo>
                    <a:cubicBezTo>
                      <a:pt x="2477" y="4519"/>
                      <a:pt x="2247" y="4546"/>
                      <a:pt x="2030" y="4546"/>
                    </a:cubicBezTo>
                    <a:cubicBezTo>
                      <a:pt x="1300" y="4546"/>
                      <a:pt x="623" y="4099"/>
                      <a:pt x="718" y="3288"/>
                    </a:cubicBezTo>
                    <a:cubicBezTo>
                      <a:pt x="799" y="2489"/>
                      <a:pt x="1462" y="2137"/>
                      <a:pt x="1963" y="1799"/>
                    </a:cubicBezTo>
                    <a:cubicBezTo>
                      <a:pt x="2626" y="1366"/>
                      <a:pt x="3343" y="987"/>
                      <a:pt x="4074" y="676"/>
                    </a:cubicBezTo>
                    <a:cubicBezTo>
                      <a:pt x="4940" y="297"/>
                      <a:pt x="5156" y="175"/>
                      <a:pt x="5603" y="40"/>
                    </a:cubicBezTo>
                    <a:cubicBezTo>
                      <a:pt x="5697" y="14"/>
                      <a:pt x="5715" y="1"/>
                      <a:pt x="567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9" name="Google Shape;4749;p28"/>
              <p:cNvSpPr/>
              <p:nvPr/>
            </p:nvSpPr>
            <p:spPr>
              <a:xfrm>
                <a:off x="452925" y="1588900"/>
                <a:ext cx="121125" cy="103250"/>
              </a:xfrm>
              <a:custGeom>
                <a:rect b="b" l="l" r="r" t="t"/>
                <a:pathLst>
                  <a:path extrusionOk="0" h="4130" w="4845">
                    <a:moveTo>
                      <a:pt x="1309" y="0"/>
                    </a:moveTo>
                    <a:cubicBezTo>
                      <a:pt x="1297" y="0"/>
                      <a:pt x="1284" y="1"/>
                      <a:pt x="1272" y="3"/>
                    </a:cubicBezTo>
                    <a:cubicBezTo>
                      <a:pt x="1164" y="3"/>
                      <a:pt x="1056" y="30"/>
                      <a:pt x="961" y="84"/>
                    </a:cubicBezTo>
                    <a:cubicBezTo>
                      <a:pt x="853" y="165"/>
                      <a:pt x="744" y="273"/>
                      <a:pt x="663" y="381"/>
                    </a:cubicBezTo>
                    <a:cubicBezTo>
                      <a:pt x="542" y="517"/>
                      <a:pt x="447" y="679"/>
                      <a:pt x="379" y="842"/>
                    </a:cubicBezTo>
                    <a:cubicBezTo>
                      <a:pt x="271" y="1031"/>
                      <a:pt x="190" y="1234"/>
                      <a:pt x="149" y="1450"/>
                    </a:cubicBezTo>
                    <a:cubicBezTo>
                      <a:pt x="81" y="1680"/>
                      <a:pt x="54" y="1924"/>
                      <a:pt x="54" y="2168"/>
                    </a:cubicBezTo>
                    <a:cubicBezTo>
                      <a:pt x="0" y="3426"/>
                      <a:pt x="460" y="4089"/>
                      <a:pt x="1407" y="4130"/>
                    </a:cubicBezTo>
                    <a:cubicBezTo>
                      <a:pt x="1624" y="4130"/>
                      <a:pt x="1854" y="4048"/>
                      <a:pt x="2030" y="3927"/>
                    </a:cubicBezTo>
                    <a:cubicBezTo>
                      <a:pt x="2273" y="3724"/>
                      <a:pt x="2476" y="3480"/>
                      <a:pt x="2625" y="3209"/>
                    </a:cubicBezTo>
                    <a:lnTo>
                      <a:pt x="2855" y="2817"/>
                    </a:lnTo>
                    <a:cubicBezTo>
                      <a:pt x="2950" y="2655"/>
                      <a:pt x="3031" y="2533"/>
                      <a:pt x="3085" y="2452"/>
                    </a:cubicBezTo>
                    <a:cubicBezTo>
                      <a:pt x="3126" y="2357"/>
                      <a:pt x="3194" y="2262"/>
                      <a:pt x="3261" y="2181"/>
                    </a:cubicBezTo>
                    <a:cubicBezTo>
                      <a:pt x="3315" y="2100"/>
                      <a:pt x="3383" y="2032"/>
                      <a:pt x="3451" y="1978"/>
                    </a:cubicBezTo>
                    <a:cubicBezTo>
                      <a:pt x="3505" y="1924"/>
                      <a:pt x="3586" y="1910"/>
                      <a:pt x="3654" y="1910"/>
                    </a:cubicBezTo>
                    <a:cubicBezTo>
                      <a:pt x="3870" y="1924"/>
                      <a:pt x="3978" y="2059"/>
                      <a:pt x="3965" y="2330"/>
                    </a:cubicBezTo>
                    <a:cubicBezTo>
                      <a:pt x="3951" y="2519"/>
                      <a:pt x="3897" y="2695"/>
                      <a:pt x="3830" y="2871"/>
                    </a:cubicBezTo>
                    <a:cubicBezTo>
                      <a:pt x="3735" y="3074"/>
                      <a:pt x="3640" y="3250"/>
                      <a:pt x="3559" y="3412"/>
                    </a:cubicBezTo>
                    <a:cubicBezTo>
                      <a:pt x="3478" y="3521"/>
                      <a:pt x="3437" y="3642"/>
                      <a:pt x="3424" y="3764"/>
                    </a:cubicBezTo>
                    <a:cubicBezTo>
                      <a:pt x="3410" y="3818"/>
                      <a:pt x="3424" y="3872"/>
                      <a:pt x="3437" y="3927"/>
                    </a:cubicBezTo>
                    <a:lnTo>
                      <a:pt x="3532" y="4021"/>
                    </a:lnTo>
                    <a:cubicBezTo>
                      <a:pt x="3586" y="4062"/>
                      <a:pt x="3640" y="4075"/>
                      <a:pt x="3708" y="4075"/>
                    </a:cubicBezTo>
                    <a:cubicBezTo>
                      <a:pt x="3716" y="4076"/>
                      <a:pt x="3725" y="4076"/>
                      <a:pt x="3733" y="4076"/>
                    </a:cubicBezTo>
                    <a:cubicBezTo>
                      <a:pt x="3980" y="4076"/>
                      <a:pt x="4203" y="3887"/>
                      <a:pt x="4438" y="3534"/>
                    </a:cubicBezTo>
                    <a:cubicBezTo>
                      <a:pt x="4682" y="3115"/>
                      <a:pt x="4817" y="2641"/>
                      <a:pt x="4817" y="2168"/>
                    </a:cubicBezTo>
                    <a:cubicBezTo>
                      <a:pt x="4844" y="1518"/>
                      <a:pt x="4736" y="1044"/>
                      <a:pt x="4506" y="693"/>
                    </a:cubicBezTo>
                    <a:cubicBezTo>
                      <a:pt x="4317" y="354"/>
                      <a:pt x="3965" y="151"/>
                      <a:pt x="3586" y="151"/>
                    </a:cubicBezTo>
                    <a:cubicBezTo>
                      <a:pt x="3451" y="151"/>
                      <a:pt x="3315" y="165"/>
                      <a:pt x="3194" y="219"/>
                    </a:cubicBezTo>
                    <a:cubicBezTo>
                      <a:pt x="3045" y="273"/>
                      <a:pt x="2896" y="354"/>
                      <a:pt x="2774" y="476"/>
                    </a:cubicBezTo>
                    <a:cubicBezTo>
                      <a:pt x="2625" y="584"/>
                      <a:pt x="2504" y="733"/>
                      <a:pt x="2409" y="896"/>
                    </a:cubicBezTo>
                    <a:lnTo>
                      <a:pt x="2165" y="1302"/>
                    </a:lnTo>
                    <a:cubicBezTo>
                      <a:pt x="2098" y="1437"/>
                      <a:pt x="2030" y="1532"/>
                      <a:pt x="1976" y="1613"/>
                    </a:cubicBezTo>
                    <a:cubicBezTo>
                      <a:pt x="1935" y="1708"/>
                      <a:pt x="1895" y="1789"/>
                      <a:pt x="1840" y="1856"/>
                    </a:cubicBezTo>
                    <a:lnTo>
                      <a:pt x="1732" y="2059"/>
                    </a:lnTo>
                    <a:lnTo>
                      <a:pt x="1624" y="2181"/>
                    </a:lnTo>
                    <a:cubicBezTo>
                      <a:pt x="1597" y="2222"/>
                      <a:pt x="1570" y="2249"/>
                      <a:pt x="1529" y="2262"/>
                    </a:cubicBezTo>
                    <a:lnTo>
                      <a:pt x="1407" y="2262"/>
                    </a:lnTo>
                    <a:cubicBezTo>
                      <a:pt x="1272" y="2262"/>
                      <a:pt x="1205" y="2168"/>
                      <a:pt x="1205" y="1965"/>
                    </a:cubicBezTo>
                    <a:cubicBezTo>
                      <a:pt x="1218" y="1653"/>
                      <a:pt x="1299" y="1356"/>
                      <a:pt x="1407" y="1085"/>
                    </a:cubicBezTo>
                    <a:cubicBezTo>
                      <a:pt x="1502" y="869"/>
                      <a:pt x="1570" y="639"/>
                      <a:pt x="1610" y="409"/>
                    </a:cubicBezTo>
                    <a:cubicBezTo>
                      <a:pt x="1624" y="287"/>
                      <a:pt x="1597" y="179"/>
                      <a:pt x="1529" y="97"/>
                    </a:cubicBezTo>
                    <a:cubicBezTo>
                      <a:pt x="1470" y="38"/>
                      <a:pt x="1391" y="0"/>
                      <a:pt x="1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0" name="Google Shape;4750;p28"/>
              <p:cNvSpPr/>
              <p:nvPr/>
            </p:nvSpPr>
            <p:spPr>
              <a:xfrm>
                <a:off x="454950" y="1709675"/>
                <a:ext cx="121800" cy="108500"/>
              </a:xfrm>
              <a:custGeom>
                <a:rect b="b" l="l" r="r" t="t"/>
                <a:pathLst>
                  <a:path extrusionOk="0" h="4340" w="4872">
                    <a:moveTo>
                      <a:pt x="3868" y="0"/>
                    </a:moveTo>
                    <a:cubicBezTo>
                      <a:pt x="3850" y="0"/>
                      <a:pt x="3833" y="1"/>
                      <a:pt x="3816" y="2"/>
                    </a:cubicBezTo>
                    <a:lnTo>
                      <a:pt x="1787" y="137"/>
                    </a:lnTo>
                    <a:cubicBezTo>
                      <a:pt x="1151" y="178"/>
                      <a:pt x="704" y="381"/>
                      <a:pt x="406" y="733"/>
                    </a:cubicBezTo>
                    <a:cubicBezTo>
                      <a:pt x="122" y="1085"/>
                      <a:pt x="0" y="1599"/>
                      <a:pt x="55" y="2357"/>
                    </a:cubicBezTo>
                    <a:cubicBezTo>
                      <a:pt x="109" y="3114"/>
                      <a:pt x="258" y="3642"/>
                      <a:pt x="582" y="3940"/>
                    </a:cubicBezTo>
                    <a:cubicBezTo>
                      <a:pt x="855" y="4212"/>
                      <a:pt x="1263" y="4340"/>
                      <a:pt x="1797" y="4340"/>
                    </a:cubicBezTo>
                    <a:cubicBezTo>
                      <a:pt x="1872" y="4340"/>
                      <a:pt x="1950" y="4337"/>
                      <a:pt x="2030" y="4332"/>
                    </a:cubicBezTo>
                    <a:lnTo>
                      <a:pt x="4060" y="4197"/>
                    </a:lnTo>
                    <a:cubicBezTo>
                      <a:pt x="4357" y="4183"/>
                      <a:pt x="4574" y="4116"/>
                      <a:pt x="4696" y="3967"/>
                    </a:cubicBezTo>
                    <a:cubicBezTo>
                      <a:pt x="4818" y="3791"/>
                      <a:pt x="4872" y="3574"/>
                      <a:pt x="4845" y="3371"/>
                    </a:cubicBezTo>
                    <a:cubicBezTo>
                      <a:pt x="4831" y="3250"/>
                      <a:pt x="4818" y="3155"/>
                      <a:pt x="4790" y="3060"/>
                    </a:cubicBezTo>
                    <a:cubicBezTo>
                      <a:pt x="4763" y="2979"/>
                      <a:pt x="4723" y="2898"/>
                      <a:pt x="4669" y="2830"/>
                    </a:cubicBezTo>
                    <a:cubicBezTo>
                      <a:pt x="4615" y="2749"/>
                      <a:pt x="4533" y="2681"/>
                      <a:pt x="4439" y="2654"/>
                    </a:cubicBezTo>
                    <a:cubicBezTo>
                      <a:pt x="4340" y="2634"/>
                      <a:pt x="4241" y="2622"/>
                      <a:pt x="4141" y="2622"/>
                    </a:cubicBezTo>
                    <a:cubicBezTo>
                      <a:pt x="4105" y="2622"/>
                      <a:pt x="4069" y="2624"/>
                      <a:pt x="4033" y="2627"/>
                    </a:cubicBezTo>
                    <a:lnTo>
                      <a:pt x="1814" y="2763"/>
                    </a:lnTo>
                    <a:lnTo>
                      <a:pt x="1570" y="2763"/>
                    </a:lnTo>
                    <a:lnTo>
                      <a:pt x="1394" y="2708"/>
                    </a:lnTo>
                    <a:cubicBezTo>
                      <a:pt x="1340" y="2668"/>
                      <a:pt x="1286" y="2614"/>
                      <a:pt x="1259" y="2560"/>
                    </a:cubicBezTo>
                    <a:cubicBezTo>
                      <a:pt x="1218" y="2465"/>
                      <a:pt x="1205" y="2384"/>
                      <a:pt x="1205" y="2289"/>
                    </a:cubicBezTo>
                    <a:cubicBezTo>
                      <a:pt x="1191" y="2194"/>
                      <a:pt x="1205" y="2086"/>
                      <a:pt x="1232" y="2005"/>
                    </a:cubicBezTo>
                    <a:cubicBezTo>
                      <a:pt x="1272" y="1924"/>
                      <a:pt x="1326" y="1856"/>
                      <a:pt x="1408" y="1815"/>
                    </a:cubicBezTo>
                    <a:cubicBezTo>
                      <a:pt x="1516" y="1748"/>
                      <a:pt x="1624" y="1721"/>
                      <a:pt x="1746" y="1707"/>
                    </a:cubicBezTo>
                    <a:lnTo>
                      <a:pt x="3965" y="1572"/>
                    </a:lnTo>
                    <a:cubicBezTo>
                      <a:pt x="4263" y="1558"/>
                      <a:pt x="4466" y="1477"/>
                      <a:pt x="4547" y="1342"/>
                    </a:cubicBezTo>
                    <a:cubicBezTo>
                      <a:pt x="4655" y="1152"/>
                      <a:pt x="4696" y="922"/>
                      <a:pt x="4669" y="719"/>
                    </a:cubicBezTo>
                    <a:cubicBezTo>
                      <a:pt x="4669" y="503"/>
                      <a:pt x="4560" y="313"/>
                      <a:pt x="4398" y="192"/>
                    </a:cubicBezTo>
                    <a:cubicBezTo>
                      <a:pt x="4249" y="68"/>
                      <a:pt x="4055" y="0"/>
                      <a:pt x="38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1" name="Google Shape;4751;p28"/>
              <p:cNvSpPr/>
              <p:nvPr/>
            </p:nvSpPr>
            <p:spPr>
              <a:xfrm>
                <a:off x="464750" y="1833875"/>
                <a:ext cx="137725" cy="152950"/>
              </a:xfrm>
              <a:custGeom>
                <a:rect b="b" l="l" r="r" t="t"/>
                <a:pathLst>
                  <a:path extrusionOk="0" h="6118" w="5509">
                    <a:moveTo>
                      <a:pt x="3856" y="1"/>
                    </a:moveTo>
                    <a:cubicBezTo>
                      <a:pt x="3743" y="1"/>
                      <a:pt x="3617" y="15"/>
                      <a:pt x="3478" y="41"/>
                    </a:cubicBezTo>
                    <a:lnTo>
                      <a:pt x="569" y="636"/>
                    </a:lnTo>
                    <a:cubicBezTo>
                      <a:pt x="393" y="650"/>
                      <a:pt x="231" y="731"/>
                      <a:pt x="109" y="866"/>
                    </a:cubicBezTo>
                    <a:cubicBezTo>
                      <a:pt x="14" y="1001"/>
                      <a:pt x="1" y="1177"/>
                      <a:pt x="55" y="1326"/>
                    </a:cubicBezTo>
                    <a:cubicBezTo>
                      <a:pt x="69" y="1475"/>
                      <a:pt x="150" y="1597"/>
                      <a:pt x="271" y="1678"/>
                    </a:cubicBezTo>
                    <a:cubicBezTo>
                      <a:pt x="358" y="1730"/>
                      <a:pt x="456" y="1754"/>
                      <a:pt x="554" y="1754"/>
                    </a:cubicBezTo>
                    <a:cubicBezTo>
                      <a:pt x="609" y="1754"/>
                      <a:pt x="665" y="1747"/>
                      <a:pt x="718" y="1732"/>
                    </a:cubicBezTo>
                    <a:lnTo>
                      <a:pt x="2612" y="1340"/>
                    </a:lnTo>
                    <a:lnTo>
                      <a:pt x="1354" y="2409"/>
                    </a:lnTo>
                    <a:cubicBezTo>
                      <a:pt x="1178" y="2557"/>
                      <a:pt x="1016" y="2720"/>
                      <a:pt x="880" y="2896"/>
                    </a:cubicBezTo>
                    <a:cubicBezTo>
                      <a:pt x="799" y="3017"/>
                      <a:pt x="772" y="3153"/>
                      <a:pt x="799" y="3288"/>
                    </a:cubicBezTo>
                    <a:cubicBezTo>
                      <a:pt x="826" y="3396"/>
                      <a:pt x="880" y="3478"/>
                      <a:pt x="948" y="3559"/>
                    </a:cubicBezTo>
                    <a:cubicBezTo>
                      <a:pt x="1056" y="3640"/>
                      <a:pt x="1178" y="3694"/>
                      <a:pt x="1300" y="3735"/>
                    </a:cubicBezTo>
                    <a:lnTo>
                      <a:pt x="3181" y="4222"/>
                    </a:lnTo>
                    <a:lnTo>
                      <a:pt x="1435" y="4574"/>
                    </a:lnTo>
                    <a:cubicBezTo>
                      <a:pt x="1232" y="4601"/>
                      <a:pt x="1043" y="4709"/>
                      <a:pt x="934" y="4885"/>
                    </a:cubicBezTo>
                    <a:cubicBezTo>
                      <a:pt x="853" y="5047"/>
                      <a:pt x="840" y="5223"/>
                      <a:pt x="880" y="5399"/>
                    </a:cubicBezTo>
                    <a:cubicBezTo>
                      <a:pt x="975" y="5872"/>
                      <a:pt x="1204" y="6118"/>
                      <a:pt x="1550" y="6118"/>
                    </a:cubicBezTo>
                    <a:cubicBezTo>
                      <a:pt x="1599" y="6118"/>
                      <a:pt x="1651" y="6113"/>
                      <a:pt x="1706" y="6103"/>
                    </a:cubicBezTo>
                    <a:lnTo>
                      <a:pt x="4615" y="5521"/>
                    </a:lnTo>
                    <a:cubicBezTo>
                      <a:pt x="4899" y="5480"/>
                      <a:pt x="5156" y="5318"/>
                      <a:pt x="5332" y="5101"/>
                    </a:cubicBezTo>
                    <a:cubicBezTo>
                      <a:pt x="5467" y="4871"/>
                      <a:pt x="5508" y="4587"/>
                      <a:pt x="5427" y="4344"/>
                    </a:cubicBezTo>
                    <a:cubicBezTo>
                      <a:pt x="5346" y="3897"/>
                      <a:pt x="5129" y="3640"/>
                      <a:pt x="4777" y="3545"/>
                    </a:cubicBezTo>
                    <a:lnTo>
                      <a:pt x="2653" y="2990"/>
                    </a:lnTo>
                    <a:lnTo>
                      <a:pt x="4439" y="1678"/>
                    </a:lnTo>
                    <a:cubicBezTo>
                      <a:pt x="4547" y="1583"/>
                      <a:pt x="4642" y="1475"/>
                      <a:pt x="4696" y="1340"/>
                    </a:cubicBezTo>
                    <a:cubicBezTo>
                      <a:pt x="4764" y="1191"/>
                      <a:pt x="4777" y="1015"/>
                      <a:pt x="4737" y="853"/>
                    </a:cubicBezTo>
                    <a:cubicBezTo>
                      <a:pt x="4669" y="474"/>
                      <a:pt x="4520" y="257"/>
                      <a:pt x="4317" y="122"/>
                    </a:cubicBezTo>
                    <a:cubicBezTo>
                      <a:pt x="4192" y="38"/>
                      <a:pt x="4040" y="1"/>
                      <a:pt x="38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2" name="Google Shape;4752;p28"/>
              <p:cNvSpPr/>
              <p:nvPr/>
            </p:nvSpPr>
            <p:spPr>
              <a:xfrm>
                <a:off x="504000" y="1986975"/>
                <a:ext cx="152575" cy="162000"/>
              </a:xfrm>
              <a:custGeom>
                <a:rect b="b" l="l" r="r" t="t"/>
                <a:pathLst>
                  <a:path extrusionOk="0" h="6480" w="6103">
                    <a:moveTo>
                      <a:pt x="3735" y="1"/>
                    </a:moveTo>
                    <a:cubicBezTo>
                      <a:pt x="3560" y="1"/>
                      <a:pt x="3387" y="43"/>
                      <a:pt x="3234" y="127"/>
                    </a:cubicBezTo>
                    <a:lnTo>
                      <a:pt x="474" y="1278"/>
                    </a:lnTo>
                    <a:cubicBezTo>
                      <a:pt x="298" y="1332"/>
                      <a:pt x="149" y="1453"/>
                      <a:pt x="55" y="1616"/>
                    </a:cubicBezTo>
                    <a:cubicBezTo>
                      <a:pt x="0" y="1914"/>
                      <a:pt x="122" y="2211"/>
                      <a:pt x="379" y="2374"/>
                    </a:cubicBezTo>
                    <a:cubicBezTo>
                      <a:pt x="433" y="2388"/>
                      <a:pt x="488" y="2396"/>
                      <a:pt x="544" y="2396"/>
                    </a:cubicBezTo>
                    <a:cubicBezTo>
                      <a:pt x="643" y="2396"/>
                      <a:pt x="744" y="2371"/>
                      <a:pt x="839" y="2319"/>
                    </a:cubicBezTo>
                    <a:lnTo>
                      <a:pt x="2612" y="1575"/>
                    </a:lnTo>
                    <a:lnTo>
                      <a:pt x="1597" y="2861"/>
                    </a:lnTo>
                    <a:cubicBezTo>
                      <a:pt x="1462" y="3050"/>
                      <a:pt x="1340" y="3240"/>
                      <a:pt x="1218" y="3443"/>
                    </a:cubicBezTo>
                    <a:cubicBezTo>
                      <a:pt x="1124" y="3673"/>
                      <a:pt x="1205" y="3943"/>
                      <a:pt x="1421" y="4078"/>
                    </a:cubicBezTo>
                    <a:cubicBezTo>
                      <a:pt x="1543" y="4146"/>
                      <a:pt x="1665" y="4173"/>
                      <a:pt x="1800" y="4173"/>
                    </a:cubicBezTo>
                    <a:lnTo>
                      <a:pt x="3749" y="4281"/>
                    </a:lnTo>
                    <a:lnTo>
                      <a:pt x="2098" y="4985"/>
                    </a:lnTo>
                    <a:cubicBezTo>
                      <a:pt x="1908" y="5039"/>
                      <a:pt x="1746" y="5174"/>
                      <a:pt x="1678" y="5364"/>
                    </a:cubicBezTo>
                    <a:cubicBezTo>
                      <a:pt x="1624" y="5540"/>
                      <a:pt x="1638" y="5729"/>
                      <a:pt x="1719" y="5892"/>
                    </a:cubicBezTo>
                    <a:cubicBezTo>
                      <a:pt x="1882" y="6289"/>
                      <a:pt x="2099" y="6480"/>
                      <a:pt x="2370" y="6480"/>
                    </a:cubicBezTo>
                    <a:cubicBezTo>
                      <a:pt x="2458" y="6480"/>
                      <a:pt x="2553" y="6459"/>
                      <a:pt x="2653" y="6419"/>
                    </a:cubicBezTo>
                    <a:lnTo>
                      <a:pt x="5399" y="5269"/>
                    </a:lnTo>
                    <a:cubicBezTo>
                      <a:pt x="5670" y="5174"/>
                      <a:pt x="5900" y="4985"/>
                      <a:pt x="6022" y="4728"/>
                    </a:cubicBezTo>
                    <a:cubicBezTo>
                      <a:pt x="6103" y="4471"/>
                      <a:pt x="6089" y="4187"/>
                      <a:pt x="5981" y="3943"/>
                    </a:cubicBezTo>
                    <a:cubicBezTo>
                      <a:pt x="5846" y="3591"/>
                      <a:pt x="5535" y="3348"/>
                      <a:pt x="5169" y="3307"/>
                    </a:cubicBezTo>
                    <a:lnTo>
                      <a:pt x="2977" y="3172"/>
                    </a:lnTo>
                    <a:lnTo>
                      <a:pt x="4466" y="1562"/>
                    </a:lnTo>
                    <a:cubicBezTo>
                      <a:pt x="4560" y="1453"/>
                      <a:pt x="4628" y="1318"/>
                      <a:pt x="4669" y="1169"/>
                    </a:cubicBezTo>
                    <a:cubicBezTo>
                      <a:pt x="4709" y="1007"/>
                      <a:pt x="4682" y="831"/>
                      <a:pt x="4601" y="682"/>
                    </a:cubicBezTo>
                    <a:cubicBezTo>
                      <a:pt x="4452" y="330"/>
                      <a:pt x="4263" y="127"/>
                      <a:pt x="4046" y="46"/>
                    </a:cubicBezTo>
                    <a:cubicBezTo>
                      <a:pt x="3945" y="16"/>
                      <a:pt x="3839" y="1"/>
                      <a:pt x="37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3" name="Google Shape;4753;p28"/>
              <p:cNvSpPr/>
              <p:nvPr/>
            </p:nvSpPr>
            <p:spPr>
              <a:xfrm>
                <a:off x="581475" y="2126700"/>
                <a:ext cx="138700" cy="132200"/>
              </a:xfrm>
              <a:custGeom>
                <a:rect b="b" l="l" r="r" t="t"/>
                <a:pathLst>
                  <a:path extrusionOk="0" h="5288" w="5548">
                    <a:moveTo>
                      <a:pt x="3441" y="1"/>
                    </a:moveTo>
                    <a:cubicBezTo>
                      <a:pt x="3281" y="1"/>
                      <a:pt x="3109" y="65"/>
                      <a:pt x="2923" y="194"/>
                    </a:cubicBezTo>
                    <a:lnTo>
                      <a:pt x="555" y="1859"/>
                    </a:lnTo>
                    <a:cubicBezTo>
                      <a:pt x="325" y="1994"/>
                      <a:pt x="149" y="2197"/>
                      <a:pt x="54" y="2454"/>
                    </a:cubicBezTo>
                    <a:cubicBezTo>
                      <a:pt x="0" y="2616"/>
                      <a:pt x="68" y="2819"/>
                      <a:pt x="217" y="3049"/>
                    </a:cubicBezTo>
                    <a:lnTo>
                      <a:pt x="1489" y="4849"/>
                    </a:lnTo>
                    <a:cubicBezTo>
                      <a:pt x="1583" y="5025"/>
                      <a:pt x="1746" y="5174"/>
                      <a:pt x="1935" y="5255"/>
                    </a:cubicBezTo>
                    <a:cubicBezTo>
                      <a:pt x="1988" y="5277"/>
                      <a:pt x="2044" y="5288"/>
                      <a:pt x="2100" y="5288"/>
                    </a:cubicBezTo>
                    <a:cubicBezTo>
                      <a:pt x="2215" y="5288"/>
                      <a:pt x="2331" y="5242"/>
                      <a:pt x="2422" y="5160"/>
                    </a:cubicBezTo>
                    <a:cubicBezTo>
                      <a:pt x="2557" y="5093"/>
                      <a:pt x="2639" y="4957"/>
                      <a:pt x="2639" y="4808"/>
                    </a:cubicBezTo>
                    <a:cubicBezTo>
                      <a:pt x="2612" y="4606"/>
                      <a:pt x="2544" y="4430"/>
                      <a:pt x="2422" y="4281"/>
                    </a:cubicBezTo>
                    <a:lnTo>
                      <a:pt x="1570" y="3063"/>
                    </a:lnTo>
                    <a:lnTo>
                      <a:pt x="2165" y="2657"/>
                    </a:lnTo>
                    <a:lnTo>
                      <a:pt x="2815" y="3550"/>
                    </a:lnTo>
                    <a:cubicBezTo>
                      <a:pt x="2896" y="3712"/>
                      <a:pt x="3031" y="3848"/>
                      <a:pt x="3193" y="3942"/>
                    </a:cubicBezTo>
                    <a:cubicBezTo>
                      <a:pt x="3239" y="3968"/>
                      <a:pt x="3289" y="3980"/>
                      <a:pt x="3339" y="3980"/>
                    </a:cubicBezTo>
                    <a:cubicBezTo>
                      <a:pt x="3422" y="3980"/>
                      <a:pt x="3505" y="3947"/>
                      <a:pt x="3572" y="3888"/>
                    </a:cubicBezTo>
                    <a:cubicBezTo>
                      <a:pt x="3694" y="3821"/>
                      <a:pt x="3789" y="3699"/>
                      <a:pt x="3802" y="3550"/>
                    </a:cubicBezTo>
                    <a:cubicBezTo>
                      <a:pt x="3789" y="3374"/>
                      <a:pt x="3721" y="3198"/>
                      <a:pt x="3599" y="3063"/>
                    </a:cubicBezTo>
                    <a:lnTo>
                      <a:pt x="2950" y="2116"/>
                    </a:lnTo>
                    <a:lnTo>
                      <a:pt x="3586" y="1642"/>
                    </a:lnTo>
                    <a:lnTo>
                      <a:pt x="4452" y="2860"/>
                    </a:lnTo>
                    <a:cubicBezTo>
                      <a:pt x="4533" y="3022"/>
                      <a:pt x="4682" y="3171"/>
                      <a:pt x="4858" y="3239"/>
                    </a:cubicBezTo>
                    <a:cubicBezTo>
                      <a:pt x="4902" y="3255"/>
                      <a:pt x="4948" y="3263"/>
                      <a:pt x="4993" y="3263"/>
                    </a:cubicBezTo>
                    <a:cubicBezTo>
                      <a:pt x="5100" y="3263"/>
                      <a:pt x="5205" y="3220"/>
                      <a:pt x="5291" y="3144"/>
                    </a:cubicBezTo>
                    <a:cubicBezTo>
                      <a:pt x="5440" y="3049"/>
                      <a:pt x="5534" y="2901"/>
                      <a:pt x="5548" y="2725"/>
                    </a:cubicBezTo>
                    <a:cubicBezTo>
                      <a:pt x="5521" y="2522"/>
                      <a:pt x="5440" y="2332"/>
                      <a:pt x="5318" y="2183"/>
                    </a:cubicBezTo>
                    <a:lnTo>
                      <a:pt x="4046" y="370"/>
                    </a:lnTo>
                    <a:cubicBezTo>
                      <a:pt x="3864" y="126"/>
                      <a:pt x="3665" y="1"/>
                      <a:pt x="344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4" name="Google Shape;4754;p28"/>
              <p:cNvSpPr/>
              <p:nvPr/>
            </p:nvSpPr>
            <p:spPr>
              <a:xfrm>
                <a:off x="659275" y="2212050"/>
                <a:ext cx="132950" cy="142025"/>
              </a:xfrm>
              <a:custGeom>
                <a:rect b="b" l="l" r="r" t="t"/>
                <a:pathLst>
                  <a:path extrusionOk="0" h="5681" w="5318">
                    <a:moveTo>
                      <a:pt x="3518" y="1354"/>
                    </a:moveTo>
                    <a:cubicBezTo>
                      <a:pt x="3735" y="1516"/>
                      <a:pt x="3911" y="1746"/>
                      <a:pt x="4033" y="2003"/>
                    </a:cubicBezTo>
                    <a:cubicBezTo>
                      <a:pt x="4087" y="2166"/>
                      <a:pt x="4033" y="2369"/>
                      <a:pt x="3897" y="2490"/>
                    </a:cubicBezTo>
                    <a:cubicBezTo>
                      <a:pt x="3793" y="2605"/>
                      <a:pt x="3657" y="2671"/>
                      <a:pt x="3514" y="2671"/>
                    </a:cubicBezTo>
                    <a:cubicBezTo>
                      <a:pt x="3471" y="2671"/>
                      <a:pt x="3427" y="2665"/>
                      <a:pt x="3383" y="2653"/>
                    </a:cubicBezTo>
                    <a:cubicBezTo>
                      <a:pt x="3139" y="2558"/>
                      <a:pt x="2909" y="2409"/>
                      <a:pt x="2720" y="2220"/>
                    </a:cubicBezTo>
                    <a:lnTo>
                      <a:pt x="3518" y="1354"/>
                    </a:lnTo>
                    <a:close/>
                    <a:moveTo>
                      <a:pt x="2909" y="1"/>
                    </a:moveTo>
                    <a:cubicBezTo>
                      <a:pt x="2693" y="28"/>
                      <a:pt x="2490" y="136"/>
                      <a:pt x="2355" y="312"/>
                    </a:cubicBezTo>
                    <a:lnTo>
                      <a:pt x="393" y="2423"/>
                    </a:lnTo>
                    <a:cubicBezTo>
                      <a:pt x="190" y="2599"/>
                      <a:pt x="54" y="2829"/>
                      <a:pt x="0" y="3099"/>
                    </a:cubicBezTo>
                    <a:cubicBezTo>
                      <a:pt x="14" y="3316"/>
                      <a:pt x="122" y="3519"/>
                      <a:pt x="284" y="3654"/>
                    </a:cubicBezTo>
                    <a:cubicBezTo>
                      <a:pt x="447" y="3811"/>
                      <a:pt x="619" y="3887"/>
                      <a:pt x="797" y="3887"/>
                    </a:cubicBezTo>
                    <a:cubicBezTo>
                      <a:pt x="1047" y="3887"/>
                      <a:pt x="1309" y="3736"/>
                      <a:pt x="1570" y="3451"/>
                    </a:cubicBezTo>
                    <a:lnTo>
                      <a:pt x="2030" y="2964"/>
                    </a:lnTo>
                    <a:lnTo>
                      <a:pt x="2301" y="3208"/>
                    </a:lnTo>
                    <a:cubicBezTo>
                      <a:pt x="2395" y="3289"/>
                      <a:pt x="2476" y="3397"/>
                      <a:pt x="2517" y="3519"/>
                    </a:cubicBezTo>
                    <a:cubicBezTo>
                      <a:pt x="2544" y="3641"/>
                      <a:pt x="2531" y="3762"/>
                      <a:pt x="2463" y="3871"/>
                    </a:cubicBezTo>
                    <a:cubicBezTo>
                      <a:pt x="2368" y="4074"/>
                      <a:pt x="2246" y="4250"/>
                      <a:pt x="2098" y="4398"/>
                    </a:cubicBezTo>
                    <a:cubicBezTo>
                      <a:pt x="1949" y="4520"/>
                      <a:pt x="1868" y="4710"/>
                      <a:pt x="1881" y="4899"/>
                    </a:cubicBezTo>
                    <a:cubicBezTo>
                      <a:pt x="1922" y="5116"/>
                      <a:pt x="2030" y="5305"/>
                      <a:pt x="2192" y="5427"/>
                    </a:cubicBezTo>
                    <a:cubicBezTo>
                      <a:pt x="2301" y="5535"/>
                      <a:pt x="2436" y="5616"/>
                      <a:pt x="2585" y="5670"/>
                    </a:cubicBezTo>
                    <a:cubicBezTo>
                      <a:pt x="2620" y="5677"/>
                      <a:pt x="2655" y="5681"/>
                      <a:pt x="2691" y="5681"/>
                    </a:cubicBezTo>
                    <a:cubicBezTo>
                      <a:pt x="2794" y="5681"/>
                      <a:pt x="2897" y="5653"/>
                      <a:pt x="2977" y="5603"/>
                    </a:cubicBezTo>
                    <a:cubicBezTo>
                      <a:pt x="3180" y="5481"/>
                      <a:pt x="3356" y="5318"/>
                      <a:pt x="3518" y="5143"/>
                    </a:cubicBezTo>
                    <a:cubicBezTo>
                      <a:pt x="3708" y="4953"/>
                      <a:pt x="3816" y="4683"/>
                      <a:pt x="3802" y="4412"/>
                    </a:cubicBezTo>
                    <a:cubicBezTo>
                      <a:pt x="3816" y="4182"/>
                      <a:pt x="3748" y="3952"/>
                      <a:pt x="3586" y="3776"/>
                    </a:cubicBezTo>
                    <a:lnTo>
                      <a:pt x="3586" y="3776"/>
                    </a:lnTo>
                    <a:cubicBezTo>
                      <a:pt x="3755" y="3871"/>
                      <a:pt x="3940" y="3925"/>
                      <a:pt x="4128" y="3925"/>
                    </a:cubicBezTo>
                    <a:cubicBezTo>
                      <a:pt x="4182" y="3925"/>
                      <a:pt x="4236" y="3920"/>
                      <a:pt x="4290" y="3911"/>
                    </a:cubicBezTo>
                    <a:cubicBezTo>
                      <a:pt x="4547" y="3857"/>
                      <a:pt x="4777" y="3722"/>
                      <a:pt x="4939" y="3519"/>
                    </a:cubicBezTo>
                    <a:cubicBezTo>
                      <a:pt x="5210" y="3221"/>
                      <a:pt x="5318" y="2815"/>
                      <a:pt x="5250" y="2423"/>
                    </a:cubicBezTo>
                    <a:cubicBezTo>
                      <a:pt x="5142" y="1949"/>
                      <a:pt x="4885" y="1530"/>
                      <a:pt x="4520" y="1219"/>
                    </a:cubicBezTo>
                    <a:lnTo>
                      <a:pt x="3464" y="244"/>
                    </a:lnTo>
                    <a:cubicBezTo>
                      <a:pt x="3315" y="95"/>
                      <a:pt x="3112" y="1"/>
                      <a:pt x="29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5" name="Google Shape;4755;p28"/>
              <p:cNvSpPr/>
              <p:nvPr/>
            </p:nvSpPr>
            <p:spPr>
              <a:xfrm>
                <a:off x="805075" y="2312525"/>
                <a:ext cx="123150" cy="128150"/>
              </a:xfrm>
              <a:custGeom>
                <a:rect b="b" l="l" r="r" t="t"/>
                <a:pathLst>
                  <a:path extrusionOk="0" h="5126" w="4926">
                    <a:moveTo>
                      <a:pt x="2896" y="1327"/>
                    </a:moveTo>
                    <a:cubicBezTo>
                      <a:pt x="3004" y="1381"/>
                      <a:pt x="3099" y="1462"/>
                      <a:pt x="3180" y="1557"/>
                    </a:cubicBezTo>
                    <a:cubicBezTo>
                      <a:pt x="3261" y="1651"/>
                      <a:pt x="3329" y="1760"/>
                      <a:pt x="3356" y="1868"/>
                    </a:cubicBezTo>
                    <a:cubicBezTo>
                      <a:pt x="3383" y="2017"/>
                      <a:pt x="3369" y="2179"/>
                      <a:pt x="3329" y="2328"/>
                    </a:cubicBezTo>
                    <a:cubicBezTo>
                      <a:pt x="3275" y="2531"/>
                      <a:pt x="3180" y="2734"/>
                      <a:pt x="3085" y="2937"/>
                    </a:cubicBezTo>
                    <a:cubicBezTo>
                      <a:pt x="2991" y="3113"/>
                      <a:pt x="2882" y="3275"/>
                      <a:pt x="2760" y="3437"/>
                    </a:cubicBezTo>
                    <a:cubicBezTo>
                      <a:pt x="2679" y="3573"/>
                      <a:pt x="2585" y="3681"/>
                      <a:pt x="2449" y="3762"/>
                    </a:cubicBezTo>
                    <a:cubicBezTo>
                      <a:pt x="2368" y="3830"/>
                      <a:pt x="2273" y="3870"/>
                      <a:pt x="2165" y="3897"/>
                    </a:cubicBezTo>
                    <a:cubicBezTo>
                      <a:pt x="2107" y="3914"/>
                      <a:pt x="2048" y="3926"/>
                      <a:pt x="1990" y="3926"/>
                    </a:cubicBezTo>
                    <a:cubicBezTo>
                      <a:pt x="1953" y="3926"/>
                      <a:pt x="1917" y="3921"/>
                      <a:pt x="1881" y="3911"/>
                    </a:cubicBezTo>
                    <a:cubicBezTo>
                      <a:pt x="1786" y="3884"/>
                      <a:pt x="1678" y="3843"/>
                      <a:pt x="1597" y="3803"/>
                    </a:cubicBezTo>
                    <a:lnTo>
                      <a:pt x="2896" y="1327"/>
                    </a:lnTo>
                    <a:close/>
                    <a:moveTo>
                      <a:pt x="2207" y="0"/>
                    </a:moveTo>
                    <a:cubicBezTo>
                      <a:pt x="1947" y="0"/>
                      <a:pt x="1728" y="163"/>
                      <a:pt x="1556" y="488"/>
                    </a:cubicBezTo>
                    <a:lnTo>
                      <a:pt x="230" y="3018"/>
                    </a:lnTo>
                    <a:cubicBezTo>
                      <a:pt x="68" y="3234"/>
                      <a:pt x="0" y="3505"/>
                      <a:pt x="27" y="3776"/>
                    </a:cubicBezTo>
                    <a:cubicBezTo>
                      <a:pt x="54" y="3965"/>
                      <a:pt x="203" y="4114"/>
                      <a:pt x="447" y="4249"/>
                    </a:cubicBezTo>
                    <a:lnTo>
                      <a:pt x="1651" y="4885"/>
                    </a:lnTo>
                    <a:cubicBezTo>
                      <a:pt x="1881" y="5007"/>
                      <a:pt x="2125" y="5075"/>
                      <a:pt x="2395" y="5115"/>
                    </a:cubicBezTo>
                    <a:cubicBezTo>
                      <a:pt x="2455" y="5122"/>
                      <a:pt x="2514" y="5126"/>
                      <a:pt x="2573" y="5126"/>
                    </a:cubicBezTo>
                    <a:cubicBezTo>
                      <a:pt x="2744" y="5126"/>
                      <a:pt x="2915" y="5098"/>
                      <a:pt x="3085" y="5048"/>
                    </a:cubicBezTo>
                    <a:cubicBezTo>
                      <a:pt x="3288" y="4993"/>
                      <a:pt x="3491" y="4899"/>
                      <a:pt x="3654" y="4763"/>
                    </a:cubicBezTo>
                    <a:cubicBezTo>
                      <a:pt x="3843" y="4628"/>
                      <a:pt x="4005" y="4466"/>
                      <a:pt x="4154" y="4290"/>
                    </a:cubicBezTo>
                    <a:cubicBezTo>
                      <a:pt x="4290" y="4114"/>
                      <a:pt x="4411" y="3924"/>
                      <a:pt x="4520" y="3735"/>
                    </a:cubicBezTo>
                    <a:cubicBezTo>
                      <a:pt x="4858" y="3086"/>
                      <a:pt x="4925" y="2517"/>
                      <a:pt x="4736" y="1935"/>
                    </a:cubicBezTo>
                    <a:cubicBezTo>
                      <a:pt x="4560" y="1367"/>
                      <a:pt x="4154" y="921"/>
                      <a:pt x="3505" y="582"/>
                    </a:cubicBezTo>
                    <a:lnTo>
                      <a:pt x="2625" y="122"/>
                    </a:lnTo>
                    <a:cubicBezTo>
                      <a:pt x="2476" y="41"/>
                      <a:pt x="2337" y="0"/>
                      <a:pt x="22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6" name="Google Shape;4756;p28"/>
              <p:cNvSpPr/>
              <p:nvPr/>
            </p:nvSpPr>
            <p:spPr>
              <a:xfrm>
                <a:off x="921425" y="2372600"/>
                <a:ext cx="117425" cy="125725"/>
              </a:xfrm>
              <a:custGeom>
                <a:rect b="b" l="l" r="r" t="t"/>
                <a:pathLst>
                  <a:path extrusionOk="0" h="5029" w="4697">
                    <a:moveTo>
                      <a:pt x="2728" y="1112"/>
                    </a:moveTo>
                    <a:cubicBezTo>
                      <a:pt x="2802" y="1112"/>
                      <a:pt x="2877" y="1126"/>
                      <a:pt x="2951" y="1156"/>
                    </a:cubicBezTo>
                    <a:cubicBezTo>
                      <a:pt x="3045" y="1183"/>
                      <a:pt x="3127" y="1251"/>
                      <a:pt x="3194" y="1332"/>
                    </a:cubicBezTo>
                    <a:cubicBezTo>
                      <a:pt x="3275" y="1400"/>
                      <a:pt x="3302" y="1494"/>
                      <a:pt x="3302" y="1603"/>
                    </a:cubicBezTo>
                    <a:cubicBezTo>
                      <a:pt x="3302" y="1752"/>
                      <a:pt x="3275" y="1914"/>
                      <a:pt x="3221" y="2076"/>
                    </a:cubicBezTo>
                    <a:lnTo>
                      <a:pt x="2951" y="2834"/>
                    </a:lnTo>
                    <a:lnTo>
                      <a:pt x="1882" y="2455"/>
                    </a:lnTo>
                    <a:lnTo>
                      <a:pt x="2139" y="1697"/>
                    </a:lnTo>
                    <a:cubicBezTo>
                      <a:pt x="2193" y="1494"/>
                      <a:pt x="2315" y="1319"/>
                      <a:pt x="2477" y="1170"/>
                    </a:cubicBezTo>
                    <a:cubicBezTo>
                      <a:pt x="2551" y="1133"/>
                      <a:pt x="2638" y="1112"/>
                      <a:pt x="2728" y="1112"/>
                    </a:cubicBezTo>
                    <a:close/>
                    <a:moveTo>
                      <a:pt x="2691" y="0"/>
                    </a:moveTo>
                    <a:cubicBezTo>
                      <a:pt x="2570" y="0"/>
                      <a:pt x="2453" y="10"/>
                      <a:pt x="2328" y="20"/>
                    </a:cubicBezTo>
                    <a:cubicBezTo>
                      <a:pt x="2152" y="33"/>
                      <a:pt x="1963" y="87"/>
                      <a:pt x="1787" y="182"/>
                    </a:cubicBezTo>
                    <a:cubicBezTo>
                      <a:pt x="1611" y="263"/>
                      <a:pt x="1435" y="371"/>
                      <a:pt x="1273" y="493"/>
                    </a:cubicBezTo>
                    <a:cubicBezTo>
                      <a:pt x="1097" y="656"/>
                      <a:pt x="934" y="831"/>
                      <a:pt x="813" y="1034"/>
                    </a:cubicBezTo>
                    <a:cubicBezTo>
                      <a:pt x="650" y="1291"/>
                      <a:pt x="515" y="1549"/>
                      <a:pt x="420" y="1833"/>
                    </a:cubicBezTo>
                    <a:cubicBezTo>
                      <a:pt x="299" y="2171"/>
                      <a:pt x="217" y="2442"/>
                      <a:pt x="150" y="2685"/>
                    </a:cubicBezTo>
                    <a:cubicBezTo>
                      <a:pt x="96" y="2875"/>
                      <a:pt x="69" y="3078"/>
                      <a:pt x="28" y="3267"/>
                    </a:cubicBezTo>
                    <a:cubicBezTo>
                      <a:pt x="1" y="3402"/>
                      <a:pt x="1" y="3538"/>
                      <a:pt x="28" y="3659"/>
                    </a:cubicBezTo>
                    <a:cubicBezTo>
                      <a:pt x="69" y="3754"/>
                      <a:pt x="109" y="3835"/>
                      <a:pt x="177" y="3916"/>
                    </a:cubicBezTo>
                    <a:cubicBezTo>
                      <a:pt x="258" y="3984"/>
                      <a:pt x="353" y="4038"/>
                      <a:pt x="461" y="4065"/>
                    </a:cubicBezTo>
                    <a:cubicBezTo>
                      <a:pt x="587" y="4124"/>
                      <a:pt x="724" y="4157"/>
                      <a:pt x="865" y="4157"/>
                    </a:cubicBezTo>
                    <a:cubicBezTo>
                      <a:pt x="950" y="4157"/>
                      <a:pt x="1037" y="4145"/>
                      <a:pt x="1124" y="4119"/>
                    </a:cubicBezTo>
                    <a:cubicBezTo>
                      <a:pt x="1273" y="4025"/>
                      <a:pt x="1395" y="3876"/>
                      <a:pt x="1462" y="3700"/>
                    </a:cubicBezTo>
                    <a:lnTo>
                      <a:pt x="1570" y="3362"/>
                    </a:lnTo>
                    <a:lnTo>
                      <a:pt x="2639" y="3727"/>
                    </a:lnTo>
                    <a:lnTo>
                      <a:pt x="2518" y="4065"/>
                    </a:lnTo>
                    <a:cubicBezTo>
                      <a:pt x="2450" y="4241"/>
                      <a:pt x="2450" y="4431"/>
                      <a:pt x="2518" y="4607"/>
                    </a:cubicBezTo>
                    <a:cubicBezTo>
                      <a:pt x="2599" y="4755"/>
                      <a:pt x="2788" y="4877"/>
                      <a:pt x="3072" y="4985"/>
                    </a:cubicBezTo>
                    <a:cubicBezTo>
                      <a:pt x="3143" y="5015"/>
                      <a:pt x="3218" y="5029"/>
                      <a:pt x="3293" y="5029"/>
                    </a:cubicBezTo>
                    <a:cubicBezTo>
                      <a:pt x="3391" y="5029"/>
                      <a:pt x="3489" y="5004"/>
                      <a:pt x="3573" y="4958"/>
                    </a:cubicBezTo>
                    <a:cubicBezTo>
                      <a:pt x="3749" y="4837"/>
                      <a:pt x="3884" y="4674"/>
                      <a:pt x="3979" y="4471"/>
                    </a:cubicBezTo>
                    <a:cubicBezTo>
                      <a:pt x="4168" y="4065"/>
                      <a:pt x="4344" y="3646"/>
                      <a:pt x="4480" y="3226"/>
                    </a:cubicBezTo>
                    <a:cubicBezTo>
                      <a:pt x="4601" y="2902"/>
                      <a:pt x="4669" y="2563"/>
                      <a:pt x="4683" y="2225"/>
                    </a:cubicBezTo>
                    <a:cubicBezTo>
                      <a:pt x="4696" y="1954"/>
                      <a:pt x="4656" y="1684"/>
                      <a:pt x="4588" y="1427"/>
                    </a:cubicBezTo>
                    <a:cubicBezTo>
                      <a:pt x="4520" y="1197"/>
                      <a:pt x="4412" y="994"/>
                      <a:pt x="4263" y="818"/>
                    </a:cubicBezTo>
                    <a:cubicBezTo>
                      <a:pt x="4141" y="642"/>
                      <a:pt x="3993" y="493"/>
                      <a:pt x="3817" y="385"/>
                    </a:cubicBezTo>
                    <a:cubicBezTo>
                      <a:pt x="3668" y="263"/>
                      <a:pt x="3492" y="182"/>
                      <a:pt x="3316" y="114"/>
                    </a:cubicBezTo>
                    <a:cubicBezTo>
                      <a:pt x="3167" y="60"/>
                      <a:pt x="3005" y="20"/>
                      <a:pt x="2842" y="6"/>
                    </a:cubicBezTo>
                    <a:cubicBezTo>
                      <a:pt x="2791" y="2"/>
                      <a:pt x="2740" y="0"/>
                      <a:pt x="269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7" name="Google Shape;4757;p28"/>
              <p:cNvSpPr/>
              <p:nvPr/>
            </p:nvSpPr>
            <p:spPr>
              <a:xfrm>
                <a:off x="1050325" y="2396550"/>
                <a:ext cx="106575" cy="122325"/>
              </a:xfrm>
              <a:custGeom>
                <a:rect b="b" l="l" r="r" t="t"/>
                <a:pathLst>
                  <a:path extrusionOk="0" h="4893" w="4263">
                    <a:moveTo>
                      <a:pt x="826" y="0"/>
                    </a:moveTo>
                    <a:cubicBezTo>
                      <a:pt x="687" y="0"/>
                      <a:pt x="552" y="42"/>
                      <a:pt x="433" y="117"/>
                    </a:cubicBezTo>
                    <a:cubicBezTo>
                      <a:pt x="217" y="212"/>
                      <a:pt x="68" y="401"/>
                      <a:pt x="27" y="618"/>
                    </a:cubicBezTo>
                    <a:cubicBezTo>
                      <a:pt x="0" y="834"/>
                      <a:pt x="54" y="1064"/>
                      <a:pt x="176" y="1254"/>
                    </a:cubicBezTo>
                    <a:lnTo>
                      <a:pt x="934" y="2674"/>
                    </a:lnTo>
                    <a:lnTo>
                      <a:pt x="704" y="3757"/>
                    </a:lnTo>
                    <a:cubicBezTo>
                      <a:pt x="636" y="4109"/>
                      <a:pt x="636" y="4366"/>
                      <a:pt x="731" y="4528"/>
                    </a:cubicBezTo>
                    <a:cubicBezTo>
                      <a:pt x="839" y="4704"/>
                      <a:pt x="1029" y="4839"/>
                      <a:pt x="1245" y="4866"/>
                    </a:cubicBezTo>
                    <a:cubicBezTo>
                      <a:pt x="1315" y="4884"/>
                      <a:pt x="1388" y="4893"/>
                      <a:pt x="1462" y="4893"/>
                    </a:cubicBezTo>
                    <a:cubicBezTo>
                      <a:pt x="1614" y="4893"/>
                      <a:pt x="1767" y="4854"/>
                      <a:pt x="1895" y="4772"/>
                    </a:cubicBezTo>
                    <a:cubicBezTo>
                      <a:pt x="2057" y="4650"/>
                      <a:pt x="2165" y="4393"/>
                      <a:pt x="2260" y="4041"/>
                    </a:cubicBezTo>
                    <a:lnTo>
                      <a:pt x="2476" y="3040"/>
                    </a:lnTo>
                    <a:lnTo>
                      <a:pt x="3694" y="2079"/>
                    </a:lnTo>
                    <a:lnTo>
                      <a:pt x="4087" y="1741"/>
                    </a:lnTo>
                    <a:cubicBezTo>
                      <a:pt x="4154" y="1660"/>
                      <a:pt x="4208" y="1565"/>
                      <a:pt x="4235" y="1470"/>
                    </a:cubicBezTo>
                    <a:cubicBezTo>
                      <a:pt x="4262" y="1254"/>
                      <a:pt x="4208" y="1051"/>
                      <a:pt x="4087" y="875"/>
                    </a:cubicBezTo>
                    <a:cubicBezTo>
                      <a:pt x="3992" y="739"/>
                      <a:pt x="3843" y="645"/>
                      <a:pt x="3681" y="618"/>
                    </a:cubicBezTo>
                    <a:cubicBezTo>
                      <a:pt x="3629" y="611"/>
                      <a:pt x="3577" y="607"/>
                      <a:pt x="3526" y="607"/>
                    </a:cubicBezTo>
                    <a:cubicBezTo>
                      <a:pt x="3272" y="607"/>
                      <a:pt x="3033" y="692"/>
                      <a:pt x="2842" y="861"/>
                    </a:cubicBezTo>
                    <a:lnTo>
                      <a:pt x="2003" y="1497"/>
                    </a:lnTo>
                    <a:lnTo>
                      <a:pt x="1394" y="388"/>
                    </a:lnTo>
                    <a:cubicBezTo>
                      <a:pt x="1313" y="198"/>
                      <a:pt x="1137" y="49"/>
                      <a:pt x="934" y="9"/>
                    </a:cubicBezTo>
                    <a:cubicBezTo>
                      <a:pt x="898" y="3"/>
                      <a:pt x="862" y="0"/>
                      <a:pt x="82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58" name="Google Shape;4758;p28"/>
          <p:cNvGrpSpPr/>
          <p:nvPr/>
        </p:nvGrpSpPr>
        <p:grpSpPr>
          <a:xfrm rot="657090">
            <a:off x="1214173" y="304554"/>
            <a:ext cx="617595" cy="375797"/>
            <a:chOff x="5187225" y="2640275"/>
            <a:chExt cx="1088400" cy="662275"/>
          </a:xfrm>
        </p:grpSpPr>
        <p:grpSp>
          <p:nvGrpSpPr>
            <p:cNvPr id="4759" name="Google Shape;4759;p28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4760" name="Google Shape;4760;p28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1" name="Google Shape;4761;p28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2" name="Google Shape;4762;p28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3" name="Google Shape;4763;p28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4" name="Google Shape;4764;p28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5" name="Google Shape;4765;p28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6" name="Google Shape;4766;p28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7" name="Google Shape;4767;p28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8" name="Google Shape;4768;p28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69" name="Google Shape;4769;p28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4770" name="Google Shape;4770;p28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1" name="Google Shape;4771;p28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2" name="Google Shape;4772;p28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3" name="Google Shape;4773;p28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4" name="Google Shape;4774;p28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5" name="Google Shape;4775;p28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6" name="Google Shape;4776;p28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7" name="Google Shape;4777;p28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8" name="Google Shape;4778;p28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9" name="Google Shape;4779;p28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0" name="Google Shape;4780;p28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1" name="Google Shape;4781;p28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2" name="Google Shape;4782;p28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3" name="Google Shape;4783;p28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4" name="Google Shape;4784;p28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5" name="Google Shape;4785;p28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6" name="Google Shape;4786;p28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7" name="Google Shape;4787;p28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8" name="Google Shape;4788;p28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9" name="Google Shape;4789;p28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0" name="Google Shape;4790;p28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1" name="Google Shape;4791;p28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2" name="Google Shape;4792;p28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3" name="Google Shape;4793;p28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4" name="Google Shape;4794;p28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5" name="Google Shape;4795;p28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6" name="Google Shape;4796;p28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7" name="Google Shape;4797;p28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8" name="Google Shape;4798;p28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9" name="Google Shape;4799;p28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4">
    <p:spTree>
      <p:nvGrpSpPr>
        <p:cNvPr id="4800" name="Shape 4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1" name="Google Shape;4801;p29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4802" name="Google Shape;4802;p29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4803" name="Google Shape;4803;p29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804" name="Google Shape;4804;p29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4805" name="Google Shape;4805;p29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6" name="Google Shape;4806;p29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7" name="Google Shape;4807;p29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8" name="Google Shape;4808;p29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9" name="Google Shape;4809;p29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810" name="Google Shape;4810;p29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4811" name="Google Shape;4811;p29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2" name="Google Shape;4812;p29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3" name="Google Shape;4813;p29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4" name="Google Shape;4814;p29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5" name="Google Shape;4815;p29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6" name="Google Shape;4816;p29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7" name="Google Shape;4817;p29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8" name="Google Shape;4818;p29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9" name="Google Shape;4819;p29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0" name="Google Shape;4820;p29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1" name="Google Shape;4821;p29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2" name="Google Shape;4822;p29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3" name="Google Shape;4823;p29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4" name="Google Shape;4824;p29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5" name="Google Shape;4825;p29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6" name="Google Shape;4826;p29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7" name="Google Shape;4827;p29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8" name="Google Shape;4828;p29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9" name="Google Shape;4829;p29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0" name="Google Shape;4830;p29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1" name="Google Shape;4831;p29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2" name="Google Shape;4832;p29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3" name="Google Shape;4833;p29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4" name="Google Shape;4834;p29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5" name="Google Shape;4835;p29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6" name="Google Shape;4836;p29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7" name="Google Shape;4837;p29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8" name="Google Shape;4838;p29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839" name="Google Shape;4839;p29"/>
          <p:cNvGrpSpPr/>
          <p:nvPr/>
        </p:nvGrpSpPr>
        <p:grpSpPr>
          <a:xfrm>
            <a:off x="-207828" y="182930"/>
            <a:ext cx="1380523" cy="966744"/>
            <a:chOff x="-161159" y="295866"/>
            <a:chExt cx="1819111" cy="1273876"/>
          </a:xfrm>
        </p:grpSpPr>
        <p:sp>
          <p:nvSpPr>
            <p:cNvPr id="4840" name="Google Shape;4840;p29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1" name="Google Shape;4841;p29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2" name="Google Shape;4842;p29"/>
          <p:cNvGrpSpPr/>
          <p:nvPr/>
        </p:nvGrpSpPr>
        <p:grpSpPr>
          <a:xfrm>
            <a:off x="7754850" y="357220"/>
            <a:ext cx="1678096" cy="720478"/>
            <a:chOff x="4112" y="1184095"/>
            <a:chExt cx="1391456" cy="597461"/>
          </a:xfrm>
        </p:grpSpPr>
        <p:sp>
          <p:nvSpPr>
            <p:cNvPr id="4843" name="Google Shape;4843;p29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4" name="Google Shape;4844;p29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5" name="Google Shape;4845;p29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46" name="Google Shape;4846;p29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4847" name="Google Shape;4847;p29"/>
          <p:cNvGrpSpPr/>
          <p:nvPr/>
        </p:nvGrpSpPr>
        <p:grpSpPr>
          <a:xfrm rot="599354">
            <a:off x="7736585" y="3628599"/>
            <a:ext cx="1045239" cy="1119984"/>
            <a:chOff x="1734188" y="1802800"/>
            <a:chExt cx="1968625" cy="2109400"/>
          </a:xfrm>
        </p:grpSpPr>
        <p:grpSp>
          <p:nvGrpSpPr>
            <p:cNvPr id="4848" name="Google Shape;4848;p29"/>
            <p:cNvGrpSpPr/>
            <p:nvPr/>
          </p:nvGrpSpPr>
          <p:grpSpPr>
            <a:xfrm>
              <a:off x="1737850" y="1802800"/>
              <a:ext cx="1961300" cy="2108400"/>
              <a:chOff x="3251125" y="1793200"/>
              <a:chExt cx="1961300" cy="2108400"/>
            </a:xfrm>
          </p:grpSpPr>
          <p:sp>
            <p:nvSpPr>
              <p:cNvPr id="4849" name="Google Shape;4849;p29"/>
              <p:cNvSpPr/>
              <p:nvPr/>
            </p:nvSpPr>
            <p:spPr>
              <a:xfrm>
                <a:off x="3353250" y="2028100"/>
                <a:ext cx="242075" cy="311325"/>
              </a:xfrm>
              <a:custGeom>
                <a:rect b="b" l="l" r="r" t="t"/>
                <a:pathLst>
                  <a:path extrusionOk="0" h="12453" w="9683">
                    <a:moveTo>
                      <a:pt x="3145" y="0"/>
                    </a:moveTo>
                    <a:cubicBezTo>
                      <a:pt x="2831" y="0"/>
                      <a:pt x="2489" y="164"/>
                      <a:pt x="2077" y="484"/>
                    </a:cubicBezTo>
                    <a:cubicBezTo>
                      <a:pt x="0" y="2086"/>
                      <a:pt x="113" y="4953"/>
                      <a:pt x="1129" y="6262"/>
                    </a:cubicBezTo>
                    <a:cubicBezTo>
                      <a:pt x="1656" y="6941"/>
                      <a:pt x="2387" y="7123"/>
                      <a:pt x="3189" y="7123"/>
                    </a:cubicBezTo>
                    <a:cubicBezTo>
                      <a:pt x="4114" y="7123"/>
                      <a:pt x="5133" y="6881"/>
                      <a:pt x="6043" y="6881"/>
                    </a:cubicBezTo>
                    <a:cubicBezTo>
                      <a:pt x="6809" y="6881"/>
                      <a:pt x="7499" y="7052"/>
                      <a:pt x="7990" y="7684"/>
                    </a:cubicBezTo>
                    <a:cubicBezTo>
                      <a:pt x="8870" y="8812"/>
                      <a:pt x="8193" y="10279"/>
                      <a:pt x="7109" y="11092"/>
                    </a:cubicBezTo>
                    <a:cubicBezTo>
                      <a:pt x="6646" y="11447"/>
                      <a:pt x="6130" y="11612"/>
                      <a:pt x="5640" y="11612"/>
                    </a:cubicBezTo>
                    <a:cubicBezTo>
                      <a:pt x="5009" y="11612"/>
                      <a:pt x="4421" y="11339"/>
                      <a:pt x="4040" y="10843"/>
                    </a:cubicBezTo>
                    <a:cubicBezTo>
                      <a:pt x="3589" y="10234"/>
                      <a:pt x="3386" y="9512"/>
                      <a:pt x="3453" y="8744"/>
                    </a:cubicBezTo>
                    <a:lnTo>
                      <a:pt x="3453" y="8744"/>
                    </a:lnTo>
                    <a:cubicBezTo>
                      <a:pt x="2799" y="9263"/>
                      <a:pt x="2212" y="10279"/>
                      <a:pt x="3160" y="11520"/>
                    </a:cubicBezTo>
                    <a:cubicBezTo>
                      <a:pt x="3660" y="12160"/>
                      <a:pt x="4394" y="12452"/>
                      <a:pt x="5167" y="12452"/>
                    </a:cubicBezTo>
                    <a:cubicBezTo>
                      <a:pt x="5894" y="12452"/>
                      <a:pt x="6656" y="12194"/>
                      <a:pt x="7290" y="11723"/>
                    </a:cubicBezTo>
                    <a:cubicBezTo>
                      <a:pt x="8576" y="10730"/>
                      <a:pt x="9682" y="8451"/>
                      <a:pt x="8419" y="6803"/>
                    </a:cubicBezTo>
                    <a:cubicBezTo>
                      <a:pt x="7777" y="5984"/>
                      <a:pt x="6941" y="5768"/>
                      <a:pt x="6066" y="5768"/>
                    </a:cubicBezTo>
                    <a:cubicBezTo>
                      <a:pt x="5095" y="5768"/>
                      <a:pt x="4075" y="6033"/>
                      <a:pt x="3215" y="6033"/>
                    </a:cubicBezTo>
                    <a:cubicBezTo>
                      <a:pt x="2588" y="6033"/>
                      <a:pt x="2046" y="5892"/>
                      <a:pt x="1670" y="5404"/>
                    </a:cubicBezTo>
                    <a:cubicBezTo>
                      <a:pt x="903" y="4434"/>
                      <a:pt x="768" y="1951"/>
                      <a:pt x="2257" y="800"/>
                    </a:cubicBezTo>
                    <a:cubicBezTo>
                      <a:pt x="2505" y="606"/>
                      <a:pt x="2696" y="520"/>
                      <a:pt x="2858" y="520"/>
                    </a:cubicBezTo>
                    <a:cubicBezTo>
                      <a:pt x="3035" y="520"/>
                      <a:pt x="3176" y="623"/>
                      <a:pt x="3318" y="800"/>
                    </a:cubicBezTo>
                    <a:cubicBezTo>
                      <a:pt x="3566" y="1139"/>
                      <a:pt x="4017" y="3147"/>
                      <a:pt x="4559" y="3824"/>
                    </a:cubicBezTo>
                    <a:cubicBezTo>
                      <a:pt x="4664" y="3988"/>
                      <a:pt x="4837" y="4083"/>
                      <a:pt x="5021" y="4083"/>
                    </a:cubicBezTo>
                    <a:cubicBezTo>
                      <a:pt x="5115" y="4083"/>
                      <a:pt x="5212" y="4058"/>
                      <a:pt x="5304" y="4005"/>
                    </a:cubicBezTo>
                    <a:cubicBezTo>
                      <a:pt x="5236" y="3102"/>
                      <a:pt x="4898" y="1590"/>
                      <a:pt x="4221" y="710"/>
                    </a:cubicBezTo>
                    <a:cubicBezTo>
                      <a:pt x="3853" y="232"/>
                      <a:pt x="3519" y="0"/>
                      <a:pt x="31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0" name="Google Shape;4850;p29"/>
              <p:cNvSpPr/>
              <p:nvPr/>
            </p:nvSpPr>
            <p:spPr>
              <a:xfrm>
                <a:off x="4237400" y="1793200"/>
                <a:ext cx="209925" cy="294950"/>
              </a:xfrm>
              <a:custGeom>
                <a:rect b="b" l="l" r="r" t="t"/>
                <a:pathLst>
                  <a:path extrusionOk="0" h="11798" w="8397">
                    <a:moveTo>
                      <a:pt x="6462" y="1"/>
                    </a:moveTo>
                    <a:cubicBezTo>
                      <a:pt x="4066" y="1"/>
                      <a:pt x="2384" y="2018"/>
                      <a:pt x="2212" y="3606"/>
                    </a:cubicBezTo>
                    <a:cubicBezTo>
                      <a:pt x="1986" y="6246"/>
                      <a:pt x="6500" y="6765"/>
                      <a:pt x="6252" y="9293"/>
                    </a:cubicBezTo>
                    <a:cubicBezTo>
                      <a:pt x="6149" y="10607"/>
                      <a:pt x="4889" y="11230"/>
                      <a:pt x="3660" y="11230"/>
                    </a:cubicBezTo>
                    <a:cubicBezTo>
                      <a:pt x="3538" y="11230"/>
                      <a:pt x="3416" y="11224"/>
                      <a:pt x="3295" y="11212"/>
                    </a:cubicBezTo>
                    <a:cubicBezTo>
                      <a:pt x="1964" y="11076"/>
                      <a:pt x="1084" y="10015"/>
                      <a:pt x="1196" y="8932"/>
                    </a:cubicBezTo>
                    <a:cubicBezTo>
                      <a:pt x="1287" y="8187"/>
                      <a:pt x="1648" y="7510"/>
                      <a:pt x="2212" y="7014"/>
                    </a:cubicBezTo>
                    <a:cubicBezTo>
                      <a:pt x="2134" y="7005"/>
                      <a:pt x="2052" y="7000"/>
                      <a:pt x="1969" y="7000"/>
                    </a:cubicBezTo>
                    <a:cubicBezTo>
                      <a:pt x="1191" y="7000"/>
                      <a:pt x="258" y="7413"/>
                      <a:pt x="136" y="8819"/>
                    </a:cubicBezTo>
                    <a:cubicBezTo>
                      <a:pt x="0" y="10377"/>
                      <a:pt x="1332" y="11640"/>
                      <a:pt x="2979" y="11776"/>
                    </a:cubicBezTo>
                    <a:cubicBezTo>
                      <a:pt x="3126" y="11790"/>
                      <a:pt x="3274" y="11798"/>
                      <a:pt x="3424" y="11798"/>
                    </a:cubicBezTo>
                    <a:cubicBezTo>
                      <a:pt x="5139" y="11798"/>
                      <a:pt x="6968" y="10846"/>
                      <a:pt x="7155" y="8977"/>
                    </a:cubicBezTo>
                    <a:cubicBezTo>
                      <a:pt x="7448" y="5930"/>
                      <a:pt x="2979" y="5569"/>
                      <a:pt x="3205" y="3335"/>
                    </a:cubicBezTo>
                    <a:cubicBezTo>
                      <a:pt x="3312" y="2155"/>
                      <a:pt x="4745" y="363"/>
                      <a:pt x="6515" y="363"/>
                    </a:cubicBezTo>
                    <a:cubicBezTo>
                      <a:pt x="6607" y="363"/>
                      <a:pt x="6700" y="368"/>
                      <a:pt x="6794" y="378"/>
                    </a:cubicBezTo>
                    <a:cubicBezTo>
                      <a:pt x="7448" y="446"/>
                      <a:pt x="7606" y="694"/>
                      <a:pt x="7561" y="1078"/>
                    </a:cubicBezTo>
                    <a:cubicBezTo>
                      <a:pt x="7471" y="1958"/>
                      <a:pt x="6455" y="3312"/>
                      <a:pt x="6387" y="4125"/>
                    </a:cubicBezTo>
                    <a:cubicBezTo>
                      <a:pt x="6320" y="4441"/>
                      <a:pt x="6523" y="4734"/>
                      <a:pt x="6816" y="4802"/>
                    </a:cubicBezTo>
                    <a:cubicBezTo>
                      <a:pt x="7358" y="4102"/>
                      <a:pt x="8170" y="2748"/>
                      <a:pt x="8283" y="1642"/>
                    </a:cubicBezTo>
                    <a:cubicBezTo>
                      <a:pt x="8396" y="559"/>
                      <a:pt x="8012" y="130"/>
                      <a:pt x="6839" y="17"/>
                    </a:cubicBezTo>
                    <a:cubicBezTo>
                      <a:pt x="6711" y="6"/>
                      <a:pt x="6586" y="1"/>
                      <a:pt x="64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1" name="Google Shape;4851;p29"/>
              <p:cNvSpPr/>
              <p:nvPr/>
            </p:nvSpPr>
            <p:spPr>
              <a:xfrm>
                <a:off x="3251125" y="1835300"/>
                <a:ext cx="1961300" cy="2066300"/>
              </a:xfrm>
              <a:custGeom>
                <a:rect b="b" l="l" r="r" t="t"/>
                <a:pathLst>
                  <a:path extrusionOk="0" h="82652" w="78452">
                    <a:moveTo>
                      <a:pt x="28905" y="4840"/>
                    </a:moveTo>
                    <a:cubicBezTo>
                      <a:pt x="29085" y="4840"/>
                      <a:pt x="29231" y="4979"/>
                      <a:pt x="29250" y="5149"/>
                    </a:cubicBezTo>
                    <a:cubicBezTo>
                      <a:pt x="29566" y="6390"/>
                      <a:pt x="28099" y="7609"/>
                      <a:pt x="27151" y="8241"/>
                    </a:cubicBezTo>
                    <a:cubicBezTo>
                      <a:pt x="27196" y="6774"/>
                      <a:pt x="27873" y="5104"/>
                      <a:pt x="28799" y="4856"/>
                    </a:cubicBezTo>
                    <a:cubicBezTo>
                      <a:pt x="28835" y="4845"/>
                      <a:pt x="28870" y="4840"/>
                      <a:pt x="28905" y="4840"/>
                    </a:cubicBezTo>
                    <a:close/>
                    <a:moveTo>
                      <a:pt x="24228" y="5816"/>
                    </a:moveTo>
                    <a:cubicBezTo>
                      <a:pt x="24401" y="5816"/>
                      <a:pt x="24472" y="5921"/>
                      <a:pt x="24510" y="6075"/>
                    </a:cubicBezTo>
                    <a:cubicBezTo>
                      <a:pt x="24826" y="7361"/>
                      <a:pt x="23246" y="8851"/>
                      <a:pt x="22321" y="9460"/>
                    </a:cubicBezTo>
                    <a:cubicBezTo>
                      <a:pt x="22344" y="8015"/>
                      <a:pt x="23201" y="6097"/>
                      <a:pt x="24127" y="5826"/>
                    </a:cubicBezTo>
                    <a:cubicBezTo>
                      <a:pt x="24164" y="5820"/>
                      <a:pt x="24197" y="5816"/>
                      <a:pt x="24228" y="5816"/>
                    </a:cubicBezTo>
                    <a:close/>
                    <a:moveTo>
                      <a:pt x="73675" y="18264"/>
                    </a:moveTo>
                    <a:cubicBezTo>
                      <a:pt x="74303" y="18264"/>
                      <a:pt x="74846" y="18394"/>
                      <a:pt x="75133" y="18691"/>
                    </a:cubicBezTo>
                    <a:cubicBezTo>
                      <a:pt x="75291" y="18871"/>
                      <a:pt x="75269" y="19007"/>
                      <a:pt x="75111" y="19142"/>
                    </a:cubicBezTo>
                    <a:cubicBezTo>
                      <a:pt x="74764" y="19473"/>
                      <a:pt x="74266" y="19597"/>
                      <a:pt x="73724" y="19597"/>
                    </a:cubicBezTo>
                    <a:cubicBezTo>
                      <a:pt x="72785" y="19597"/>
                      <a:pt x="71715" y="19223"/>
                      <a:pt x="71071" y="18894"/>
                    </a:cubicBezTo>
                    <a:cubicBezTo>
                      <a:pt x="71812" y="18504"/>
                      <a:pt x="72822" y="18264"/>
                      <a:pt x="73675" y="18264"/>
                    </a:cubicBezTo>
                    <a:close/>
                    <a:moveTo>
                      <a:pt x="33893" y="1"/>
                    </a:moveTo>
                    <a:cubicBezTo>
                      <a:pt x="33880" y="1"/>
                      <a:pt x="33867" y="2"/>
                      <a:pt x="33854" y="3"/>
                    </a:cubicBezTo>
                    <a:cubicBezTo>
                      <a:pt x="33222" y="71"/>
                      <a:pt x="32319" y="2215"/>
                      <a:pt x="31733" y="4450"/>
                    </a:cubicBezTo>
                    <a:lnTo>
                      <a:pt x="31055" y="4450"/>
                    </a:lnTo>
                    <a:lnTo>
                      <a:pt x="31055" y="4698"/>
                    </a:lnTo>
                    <a:cubicBezTo>
                      <a:pt x="31236" y="4743"/>
                      <a:pt x="31439" y="4766"/>
                      <a:pt x="31620" y="4766"/>
                    </a:cubicBezTo>
                    <a:cubicBezTo>
                      <a:pt x="31439" y="5488"/>
                      <a:pt x="31281" y="6233"/>
                      <a:pt x="31168" y="7000"/>
                    </a:cubicBezTo>
                    <a:cubicBezTo>
                      <a:pt x="30740" y="8422"/>
                      <a:pt x="29792" y="9776"/>
                      <a:pt x="28663" y="10069"/>
                    </a:cubicBezTo>
                    <a:cubicBezTo>
                      <a:pt x="28487" y="10112"/>
                      <a:pt x="28334" y="10131"/>
                      <a:pt x="28200" y="10131"/>
                    </a:cubicBezTo>
                    <a:cubicBezTo>
                      <a:pt x="27479" y="10131"/>
                      <a:pt x="27333" y="9571"/>
                      <a:pt x="27219" y="9076"/>
                    </a:cubicBezTo>
                    <a:cubicBezTo>
                      <a:pt x="27174" y="8896"/>
                      <a:pt x="27151" y="8715"/>
                      <a:pt x="27151" y="8535"/>
                    </a:cubicBezTo>
                    <a:cubicBezTo>
                      <a:pt x="28753" y="7948"/>
                      <a:pt x="30243" y="6548"/>
                      <a:pt x="29882" y="5036"/>
                    </a:cubicBezTo>
                    <a:cubicBezTo>
                      <a:pt x="29731" y="4515"/>
                      <a:pt x="29429" y="4357"/>
                      <a:pt x="29098" y="4357"/>
                    </a:cubicBezTo>
                    <a:cubicBezTo>
                      <a:pt x="28985" y="4357"/>
                      <a:pt x="28869" y="4376"/>
                      <a:pt x="28753" y="4404"/>
                    </a:cubicBezTo>
                    <a:cubicBezTo>
                      <a:pt x="27219" y="4788"/>
                      <a:pt x="26135" y="6932"/>
                      <a:pt x="26203" y="8625"/>
                    </a:cubicBezTo>
                    <a:cubicBezTo>
                      <a:pt x="25729" y="9889"/>
                      <a:pt x="24894" y="10972"/>
                      <a:pt x="23833" y="11220"/>
                    </a:cubicBezTo>
                    <a:cubicBezTo>
                      <a:pt x="23661" y="11262"/>
                      <a:pt x="23510" y="11280"/>
                      <a:pt x="23378" y="11280"/>
                    </a:cubicBezTo>
                    <a:cubicBezTo>
                      <a:pt x="22716" y="11280"/>
                      <a:pt x="22524" y="10807"/>
                      <a:pt x="22411" y="10318"/>
                    </a:cubicBezTo>
                    <a:cubicBezTo>
                      <a:pt x="22344" y="10137"/>
                      <a:pt x="22321" y="9956"/>
                      <a:pt x="22321" y="9776"/>
                    </a:cubicBezTo>
                    <a:cubicBezTo>
                      <a:pt x="23924" y="9189"/>
                      <a:pt x="25549" y="7519"/>
                      <a:pt x="25187" y="6029"/>
                    </a:cubicBezTo>
                    <a:cubicBezTo>
                      <a:pt x="25033" y="5498"/>
                      <a:pt x="24723" y="5331"/>
                      <a:pt x="24384" y="5331"/>
                    </a:cubicBezTo>
                    <a:cubicBezTo>
                      <a:pt x="24277" y="5331"/>
                      <a:pt x="24167" y="5348"/>
                      <a:pt x="24059" y="5375"/>
                    </a:cubicBezTo>
                    <a:cubicBezTo>
                      <a:pt x="22411" y="5804"/>
                      <a:pt x="21102" y="8580"/>
                      <a:pt x="21418" y="10318"/>
                    </a:cubicBezTo>
                    <a:cubicBezTo>
                      <a:pt x="21328" y="10476"/>
                      <a:pt x="21193" y="10588"/>
                      <a:pt x="21057" y="10679"/>
                    </a:cubicBezTo>
                    <a:cubicBezTo>
                      <a:pt x="20952" y="10729"/>
                      <a:pt x="20855" y="10751"/>
                      <a:pt x="20765" y="10751"/>
                    </a:cubicBezTo>
                    <a:cubicBezTo>
                      <a:pt x="20371" y="10751"/>
                      <a:pt x="20113" y="10324"/>
                      <a:pt x="19929" y="9956"/>
                    </a:cubicBezTo>
                    <a:cubicBezTo>
                      <a:pt x="19319" y="8760"/>
                      <a:pt x="19658" y="8286"/>
                      <a:pt x="19500" y="7925"/>
                    </a:cubicBezTo>
                    <a:cubicBezTo>
                      <a:pt x="19404" y="7732"/>
                      <a:pt x="19204" y="7620"/>
                      <a:pt x="18999" y="7620"/>
                    </a:cubicBezTo>
                    <a:cubicBezTo>
                      <a:pt x="18917" y="7620"/>
                      <a:pt x="18833" y="7638"/>
                      <a:pt x="18755" y="7677"/>
                    </a:cubicBezTo>
                    <a:cubicBezTo>
                      <a:pt x="18417" y="7835"/>
                      <a:pt x="18259" y="8286"/>
                      <a:pt x="18936" y="9708"/>
                    </a:cubicBezTo>
                    <a:cubicBezTo>
                      <a:pt x="18958" y="10837"/>
                      <a:pt x="18845" y="12191"/>
                      <a:pt x="18575" y="12936"/>
                    </a:cubicBezTo>
                    <a:cubicBezTo>
                      <a:pt x="18439" y="13116"/>
                      <a:pt x="18304" y="13297"/>
                      <a:pt x="18191" y="13477"/>
                    </a:cubicBezTo>
                    <a:cubicBezTo>
                      <a:pt x="18155" y="13492"/>
                      <a:pt x="18120" y="13498"/>
                      <a:pt x="18087" y="13498"/>
                    </a:cubicBezTo>
                    <a:cubicBezTo>
                      <a:pt x="17907" y="13498"/>
                      <a:pt x="17752" y="13303"/>
                      <a:pt x="17582" y="12981"/>
                    </a:cubicBezTo>
                    <a:cubicBezTo>
                      <a:pt x="17130" y="12010"/>
                      <a:pt x="16792" y="11017"/>
                      <a:pt x="16589" y="9979"/>
                    </a:cubicBezTo>
                    <a:cubicBezTo>
                      <a:pt x="16566" y="9889"/>
                      <a:pt x="16566" y="9844"/>
                      <a:pt x="16543" y="9821"/>
                    </a:cubicBezTo>
                    <a:cubicBezTo>
                      <a:pt x="16509" y="9786"/>
                      <a:pt x="16341" y="9672"/>
                      <a:pt x="16162" y="9672"/>
                    </a:cubicBezTo>
                    <a:cubicBezTo>
                      <a:pt x="16109" y="9672"/>
                      <a:pt x="16054" y="9682"/>
                      <a:pt x="16002" y="9708"/>
                    </a:cubicBezTo>
                    <a:cubicBezTo>
                      <a:pt x="15776" y="9821"/>
                      <a:pt x="15753" y="9979"/>
                      <a:pt x="16047" y="11175"/>
                    </a:cubicBezTo>
                    <a:cubicBezTo>
                      <a:pt x="16363" y="12349"/>
                      <a:pt x="15911" y="14448"/>
                      <a:pt x="15325" y="14719"/>
                    </a:cubicBezTo>
                    <a:cubicBezTo>
                      <a:pt x="15228" y="14767"/>
                      <a:pt x="15141" y="14788"/>
                      <a:pt x="15063" y="14788"/>
                    </a:cubicBezTo>
                    <a:cubicBezTo>
                      <a:pt x="14667" y="14788"/>
                      <a:pt x="14494" y="14253"/>
                      <a:pt x="14399" y="14064"/>
                    </a:cubicBezTo>
                    <a:cubicBezTo>
                      <a:pt x="13971" y="13161"/>
                      <a:pt x="13903" y="11536"/>
                      <a:pt x="13971" y="10904"/>
                    </a:cubicBezTo>
                    <a:cubicBezTo>
                      <a:pt x="13934" y="10849"/>
                      <a:pt x="13837" y="10831"/>
                      <a:pt x="13728" y="10831"/>
                    </a:cubicBezTo>
                    <a:cubicBezTo>
                      <a:pt x="13572" y="10831"/>
                      <a:pt x="13392" y="10868"/>
                      <a:pt x="13339" y="10882"/>
                    </a:cubicBezTo>
                    <a:cubicBezTo>
                      <a:pt x="13271" y="10904"/>
                      <a:pt x="13158" y="13500"/>
                      <a:pt x="13655" y="14515"/>
                    </a:cubicBezTo>
                    <a:cubicBezTo>
                      <a:pt x="14024" y="15239"/>
                      <a:pt x="14417" y="15527"/>
                      <a:pt x="14824" y="15527"/>
                    </a:cubicBezTo>
                    <a:cubicBezTo>
                      <a:pt x="14989" y="15527"/>
                      <a:pt x="15156" y="15480"/>
                      <a:pt x="15325" y="15396"/>
                    </a:cubicBezTo>
                    <a:cubicBezTo>
                      <a:pt x="15911" y="15125"/>
                      <a:pt x="16273" y="13432"/>
                      <a:pt x="16318" y="11920"/>
                    </a:cubicBezTo>
                    <a:cubicBezTo>
                      <a:pt x="16431" y="12371"/>
                      <a:pt x="16611" y="12778"/>
                      <a:pt x="16814" y="13206"/>
                    </a:cubicBezTo>
                    <a:cubicBezTo>
                      <a:pt x="17063" y="13725"/>
                      <a:pt x="17378" y="14154"/>
                      <a:pt x="17740" y="14222"/>
                    </a:cubicBezTo>
                    <a:cubicBezTo>
                      <a:pt x="17085" y="15599"/>
                      <a:pt x="16566" y="17043"/>
                      <a:pt x="16250" y="18555"/>
                    </a:cubicBezTo>
                    <a:cubicBezTo>
                      <a:pt x="6839" y="24717"/>
                      <a:pt x="564" y="34828"/>
                      <a:pt x="226" y="46428"/>
                    </a:cubicBezTo>
                    <a:cubicBezTo>
                      <a:pt x="0" y="55095"/>
                      <a:pt x="3137" y="63152"/>
                      <a:pt x="8531" y="69449"/>
                    </a:cubicBezTo>
                    <a:cubicBezTo>
                      <a:pt x="7854" y="71277"/>
                      <a:pt x="7448" y="73015"/>
                      <a:pt x="7493" y="74617"/>
                    </a:cubicBezTo>
                    <a:lnTo>
                      <a:pt x="7493" y="74730"/>
                    </a:lnTo>
                    <a:cubicBezTo>
                      <a:pt x="7493" y="74865"/>
                      <a:pt x="7538" y="74978"/>
                      <a:pt x="7538" y="75091"/>
                    </a:cubicBezTo>
                    <a:lnTo>
                      <a:pt x="7538" y="75136"/>
                    </a:lnTo>
                    <a:cubicBezTo>
                      <a:pt x="7538" y="75181"/>
                      <a:pt x="7538" y="75204"/>
                      <a:pt x="7561" y="75227"/>
                    </a:cubicBezTo>
                    <a:cubicBezTo>
                      <a:pt x="7561" y="75362"/>
                      <a:pt x="7583" y="75475"/>
                      <a:pt x="7583" y="75610"/>
                    </a:cubicBezTo>
                    <a:cubicBezTo>
                      <a:pt x="7606" y="75633"/>
                      <a:pt x="7629" y="75700"/>
                      <a:pt x="7629" y="75746"/>
                    </a:cubicBezTo>
                    <a:cubicBezTo>
                      <a:pt x="7674" y="76084"/>
                      <a:pt x="7764" y="76400"/>
                      <a:pt x="7877" y="76739"/>
                    </a:cubicBezTo>
                    <a:cubicBezTo>
                      <a:pt x="7877" y="76784"/>
                      <a:pt x="7899" y="76806"/>
                      <a:pt x="7899" y="76874"/>
                    </a:cubicBezTo>
                    <a:lnTo>
                      <a:pt x="8035" y="77213"/>
                    </a:lnTo>
                    <a:cubicBezTo>
                      <a:pt x="8080" y="77258"/>
                      <a:pt x="8080" y="77325"/>
                      <a:pt x="8102" y="77371"/>
                    </a:cubicBezTo>
                    <a:lnTo>
                      <a:pt x="8260" y="77709"/>
                    </a:lnTo>
                    <a:lnTo>
                      <a:pt x="8328" y="77867"/>
                    </a:lnTo>
                    <a:lnTo>
                      <a:pt x="8576" y="78319"/>
                    </a:lnTo>
                    <a:cubicBezTo>
                      <a:pt x="8576" y="78341"/>
                      <a:pt x="8576" y="78341"/>
                      <a:pt x="8599" y="78364"/>
                    </a:cubicBezTo>
                    <a:cubicBezTo>
                      <a:pt x="9073" y="79176"/>
                      <a:pt x="9682" y="79876"/>
                      <a:pt x="10450" y="80417"/>
                    </a:cubicBezTo>
                    <a:cubicBezTo>
                      <a:pt x="11939" y="81523"/>
                      <a:pt x="13767" y="81975"/>
                      <a:pt x="15596" y="82065"/>
                    </a:cubicBezTo>
                    <a:cubicBezTo>
                      <a:pt x="15805" y="82074"/>
                      <a:pt x="16014" y="82079"/>
                      <a:pt x="16223" y="82079"/>
                    </a:cubicBezTo>
                    <a:cubicBezTo>
                      <a:pt x="18089" y="82079"/>
                      <a:pt x="19942" y="81719"/>
                      <a:pt x="21667" y="81049"/>
                    </a:cubicBezTo>
                    <a:cubicBezTo>
                      <a:pt x="21689" y="81049"/>
                      <a:pt x="21734" y="81049"/>
                      <a:pt x="21734" y="81004"/>
                    </a:cubicBezTo>
                    <a:lnTo>
                      <a:pt x="21915" y="80937"/>
                    </a:lnTo>
                    <a:cubicBezTo>
                      <a:pt x="22524" y="80711"/>
                      <a:pt x="23111" y="80417"/>
                      <a:pt x="23653" y="80056"/>
                    </a:cubicBezTo>
                    <a:cubicBezTo>
                      <a:pt x="25210" y="80666"/>
                      <a:pt x="26835" y="81162"/>
                      <a:pt x="28460" y="81568"/>
                    </a:cubicBezTo>
                    <a:lnTo>
                      <a:pt x="28550" y="81568"/>
                    </a:lnTo>
                    <a:lnTo>
                      <a:pt x="29430" y="81772"/>
                    </a:lnTo>
                    <a:lnTo>
                      <a:pt x="29656" y="81839"/>
                    </a:lnTo>
                    <a:lnTo>
                      <a:pt x="30378" y="81975"/>
                    </a:lnTo>
                    <a:lnTo>
                      <a:pt x="30694" y="82020"/>
                    </a:lnTo>
                    <a:lnTo>
                      <a:pt x="31349" y="82133"/>
                    </a:lnTo>
                    <a:lnTo>
                      <a:pt x="31710" y="82200"/>
                    </a:lnTo>
                    <a:lnTo>
                      <a:pt x="32319" y="82313"/>
                    </a:lnTo>
                    <a:lnTo>
                      <a:pt x="32726" y="82358"/>
                    </a:lnTo>
                    <a:lnTo>
                      <a:pt x="33358" y="82426"/>
                    </a:lnTo>
                    <a:lnTo>
                      <a:pt x="33741" y="82471"/>
                    </a:lnTo>
                    <a:lnTo>
                      <a:pt x="34373" y="82539"/>
                    </a:lnTo>
                    <a:lnTo>
                      <a:pt x="34757" y="82539"/>
                    </a:lnTo>
                    <a:lnTo>
                      <a:pt x="35434" y="82584"/>
                    </a:lnTo>
                    <a:lnTo>
                      <a:pt x="35772" y="82584"/>
                    </a:lnTo>
                    <a:lnTo>
                      <a:pt x="36788" y="82652"/>
                    </a:lnTo>
                    <a:lnTo>
                      <a:pt x="39496" y="82652"/>
                    </a:lnTo>
                    <a:lnTo>
                      <a:pt x="40647" y="82584"/>
                    </a:lnTo>
                    <a:lnTo>
                      <a:pt x="40715" y="82584"/>
                    </a:lnTo>
                    <a:lnTo>
                      <a:pt x="41821" y="82516"/>
                    </a:lnTo>
                    <a:lnTo>
                      <a:pt x="42114" y="82516"/>
                    </a:lnTo>
                    <a:lnTo>
                      <a:pt x="43017" y="82404"/>
                    </a:lnTo>
                    <a:lnTo>
                      <a:pt x="43288" y="82404"/>
                    </a:lnTo>
                    <a:lnTo>
                      <a:pt x="44439" y="82223"/>
                    </a:lnTo>
                    <a:lnTo>
                      <a:pt x="44462" y="82223"/>
                    </a:lnTo>
                    <a:lnTo>
                      <a:pt x="45590" y="81997"/>
                    </a:lnTo>
                    <a:lnTo>
                      <a:pt x="45793" y="81997"/>
                    </a:lnTo>
                    <a:lnTo>
                      <a:pt x="46831" y="81772"/>
                    </a:lnTo>
                    <a:lnTo>
                      <a:pt x="46922" y="81772"/>
                    </a:lnTo>
                    <a:cubicBezTo>
                      <a:pt x="47712" y="81614"/>
                      <a:pt x="48479" y="81411"/>
                      <a:pt x="49224" y="81185"/>
                    </a:cubicBezTo>
                    <a:lnTo>
                      <a:pt x="49337" y="81185"/>
                    </a:lnTo>
                    <a:cubicBezTo>
                      <a:pt x="51210" y="80598"/>
                      <a:pt x="53061" y="79898"/>
                      <a:pt x="54844" y="79063"/>
                    </a:cubicBezTo>
                    <a:cubicBezTo>
                      <a:pt x="56469" y="80417"/>
                      <a:pt x="58387" y="81365"/>
                      <a:pt x="60463" y="81839"/>
                    </a:cubicBezTo>
                    <a:cubicBezTo>
                      <a:pt x="61398" y="82047"/>
                      <a:pt x="62422" y="82217"/>
                      <a:pt x="63424" y="82217"/>
                    </a:cubicBezTo>
                    <a:cubicBezTo>
                      <a:pt x="64164" y="82217"/>
                      <a:pt x="64893" y="82124"/>
                      <a:pt x="65564" y="81884"/>
                    </a:cubicBezTo>
                    <a:cubicBezTo>
                      <a:pt x="65970" y="81726"/>
                      <a:pt x="66354" y="81523"/>
                      <a:pt x="66715" y="81298"/>
                    </a:cubicBezTo>
                    <a:lnTo>
                      <a:pt x="66715" y="81298"/>
                    </a:lnTo>
                    <a:lnTo>
                      <a:pt x="66264" y="81433"/>
                    </a:lnTo>
                    <a:cubicBezTo>
                      <a:pt x="66783" y="81230"/>
                      <a:pt x="67279" y="80937"/>
                      <a:pt x="67708" y="80598"/>
                    </a:cubicBezTo>
                    <a:lnTo>
                      <a:pt x="68001" y="80372"/>
                    </a:lnTo>
                    <a:lnTo>
                      <a:pt x="68047" y="80305"/>
                    </a:lnTo>
                    <a:lnTo>
                      <a:pt x="68250" y="80147"/>
                    </a:lnTo>
                    <a:lnTo>
                      <a:pt x="68340" y="80056"/>
                    </a:lnTo>
                    <a:lnTo>
                      <a:pt x="68498" y="79876"/>
                    </a:lnTo>
                    <a:lnTo>
                      <a:pt x="68588" y="79808"/>
                    </a:lnTo>
                    <a:lnTo>
                      <a:pt x="68724" y="79605"/>
                    </a:lnTo>
                    <a:lnTo>
                      <a:pt x="68814" y="79515"/>
                    </a:lnTo>
                    <a:lnTo>
                      <a:pt x="68949" y="79312"/>
                    </a:lnTo>
                    <a:lnTo>
                      <a:pt x="69017" y="79244"/>
                    </a:lnTo>
                    <a:lnTo>
                      <a:pt x="69152" y="79041"/>
                    </a:lnTo>
                    <a:lnTo>
                      <a:pt x="69198" y="78950"/>
                    </a:lnTo>
                    <a:lnTo>
                      <a:pt x="69401" y="78634"/>
                    </a:lnTo>
                    <a:lnTo>
                      <a:pt x="69694" y="78070"/>
                    </a:lnTo>
                    <a:lnTo>
                      <a:pt x="69694" y="78025"/>
                    </a:lnTo>
                    <a:cubicBezTo>
                      <a:pt x="69784" y="77845"/>
                      <a:pt x="69852" y="77664"/>
                      <a:pt x="69920" y="77461"/>
                    </a:cubicBezTo>
                    <a:lnTo>
                      <a:pt x="69965" y="77348"/>
                    </a:lnTo>
                    <a:cubicBezTo>
                      <a:pt x="71003" y="74301"/>
                      <a:pt x="70890" y="69765"/>
                      <a:pt x="69875" y="66041"/>
                    </a:cubicBezTo>
                    <a:cubicBezTo>
                      <a:pt x="73260" y="60873"/>
                      <a:pt x="75156" y="54869"/>
                      <a:pt x="75336" y="48685"/>
                    </a:cubicBezTo>
                    <a:cubicBezTo>
                      <a:pt x="75607" y="38845"/>
                      <a:pt x="71545" y="29817"/>
                      <a:pt x="64774" y="23227"/>
                    </a:cubicBezTo>
                    <a:cubicBezTo>
                      <a:pt x="64435" y="19052"/>
                      <a:pt x="63736" y="15937"/>
                      <a:pt x="62743" y="14087"/>
                    </a:cubicBezTo>
                    <a:cubicBezTo>
                      <a:pt x="64020" y="13440"/>
                      <a:pt x="65489" y="12985"/>
                      <a:pt x="66377" y="12985"/>
                    </a:cubicBezTo>
                    <a:cubicBezTo>
                      <a:pt x="66665" y="12985"/>
                      <a:pt x="66892" y="13033"/>
                      <a:pt x="67031" y="13139"/>
                    </a:cubicBezTo>
                    <a:cubicBezTo>
                      <a:pt x="67595" y="13567"/>
                      <a:pt x="67212" y="13522"/>
                      <a:pt x="67008" y="13816"/>
                    </a:cubicBezTo>
                    <a:cubicBezTo>
                      <a:pt x="66376" y="14651"/>
                      <a:pt x="64390" y="15824"/>
                      <a:pt x="64232" y="16050"/>
                    </a:cubicBezTo>
                    <a:cubicBezTo>
                      <a:pt x="64097" y="16276"/>
                      <a:pt x="64458" y="16569"/>
                      <a:pt x="64661" y="16727"/>
                    </a:cubicBezTo>
                    <a:cubicBezTo>
                      <a:pt x="64681" y="16740"/>
                      <a:pt x="64704" y="16746"/>
                      <a:pt x="64732" y="16746"/>
                    </a:cubicBezTo>
                    <a:cubicBezTo>
                      <a:pt x="64992" y="16746"/>
                      <a:pt x="65593" y="16209"/>
                      <a:pt x="66083" y="16005"/>
                    </a:cubicBezTo>
                    <a:cubicBezTo>
                      <a:pt x="67266" y="15566"/>
                      <a:pt x="68069" y="15265"/>
                      <a:pt x="68559" y="15265"/>
                    </a:cubicBezTo>
                    <a:cubicBezTo>
                      <a:pt x="68724" y="15265"/>
                      <a:pt x="68853" y="15299"/>
                      <a:pt x="68949" y="15373"/>
                    </a:cubicBezTo>
                    <a:cubicBezTo>
                      <a:pt x="69198" y="15531"/>
                      <a:pt x="69220" y="15870"/>
                      <a:pt x="69017" y="16073"/>
                    </a:cubicBezTo>
                    <a:cubicBezTo>
                      <a:pt x="68679" y="16524"/>
                      <a:pt x="67821" y="16908"/>
                      <a:pt x="67392" y="17517"/>
                    </a:cubicBezTo>
                    <a:cubicBezTo>
                      <a:pt x="66986" y="18104"/>
                      <a:pt x="66986" y="18578"/>
                      <a:pt x="67573" y="18984"/>
                    </a:cubicBezTo>
                    <a:cubicBezTo>
                      <a:pt x="67912" y="19206"/>
                      <a:pt x="68252" y="19300"/>
                      <a:pt x="68618" y="19300"/>
                    </a:cubicBezTo>
                    <a:cubicBezTo>
                      <a:pt x="68884" y="19300"/>
                      <a:pt x="69164" y="19250"/>
                      <a:pt x="69468" y="19165"/>
                    </a:cubicBezTo>
                    <a:lnTo>
                      <a:pt x="69468" y="19165"/>
                    </a:lnTo>
                    <a:cubicBezTo>
                      <a:pt x="69040" y="19797"/>
                      <a:pt x="69085" y="20587"/>
                      <a:pt x="69762" y="21309"/>
                    </a:cubicBezTo>
                    <a:cubicBezTo>
                      <a:pt x="70243" y="21838"/>
                      <a:pt x="71512" y="22322"/>
                      <a:pt x="72863" y="22322"/>
                    </a:cubicBezTo>
                    <a:cubicBezTo>
                      <a:pt x="73411" y="22322"/>
                      <a:pt x="73973" y="22243"/>
                      <a:pt x="74501" y="22054"/>
                    </a:cubicBezTo>
                    <a:cubicBezTo>
                      <a:pt x="75178" y="21941"/>
                      <a:pt x="76059" y="21738"/>
                      <a:pt x="76939" y="21512"/>
                    </a:cubicBezTo>
                    <a:lnTo>
                      <a:pt x="76939" y="21512"/>
                    </a:lnTo>
                    <a:cubicBezTo>
                      <a:pt x="76939" y="21963"/>
                      <a:pt x="77029" y="22482"/>
                      <a:pt x="76510" y="22866"/>
                    </a:cubicBezTo>
                    <a:cubicBezTo>
                      <a:pt x="76014" y="23272"/>
                      <a:pt x="74479" y="23340"/>
                      <a:pt x="73779" y="23859"/>
                    </a:cubicBezTo>
                    <a:cubicBezTo>
                      <a:pt x="73080" y="24356"/>
                      <a:pt x="73238" y="24784"/>
                      <a:pt x="73666" y="25326"/>
                    </a:cubicBezTo>
                    <a:cubicBezTo>
                      <a:pt x="74198" y="26073"/>
                      <a:pt x="75352" y="26393"/>
                      <a:pt x="76464" y="26393"/>
                    </a:cubicBezTo>
                    <a:cubicBezTo>
                      <a:pt x="76864" y="26393"/>
                      <a:pt x="77258" y="26352"/>
                      <a:pt x="77616" y="26274"/>
                    </a:cubicBezTo>
                    <a:lnTo>
                      <a:pt x="77616" y="25890"/>
                    </a:lnTo>
                    <a:cubicBezTo>
                      <a:pt x="77370" y="25952"/>
                      <a:pt x="77056" y="25985"/>
                      <a:pt x="76717" y="25985"/>
                    </a:cubicBezTo>
                    <a:cubicBezTo>
                      <a:pt x="75811" y="25985"/>
                      <a:pt x="74731" y="25749"/>
                      <a:pt x="74321" y="25191"/>
                    </a:cubicBezTo>
                    <a:cubicBezTo>
                      <a:pt x="74118" y="24988"/>
                      <a:pt x="74163" y="24672"/>
                      <a:pt x="74389" y="24536"/>
                    </a:cubicBezTo>
                    <a:cubicBezTo>
                      <a:pt x="74908" y="24175"/>
                      <a:pt x="76149" y="24198"/>
                      <a:pt x="76871" y="23633"/>
                    </a:cubicBezTo>
                    <a:cubicBezTo>
                      <a:pt x="77616" y="23069"/>
                      <a:pt x="77187" y="21512"/>
                      <a:pt x="77639" y="21173"/>
                    </a:cubicBezTo>
                    <a:lnTo>
                      <a:pt x="78180" y="20970"/>
                    </a:lnTo>
                    <a:cubicBezTo>
                      <a:pt x="78270" y="20925"/>
                      <a:pt x="78451" y="20767"/>
                      <a:pt x="78338" y="20587"/>
                    </a:cubicBezTo>
                    <a:cubicBezTo>
                      <a:pt x="78304" y="20529"/>
                      <a:pt x="78121" y="20465"/>
                      <a:pt x="77888" y="20465"/>
                    </a:cubicBezTo>
                    <a:cubicBezTo>
                      <a:pt x="77665" y="20465"/>
                      <a:pt x="77396" y="20523"/>
                      <a:pt x="77165" y="20699"/>
                    </a:cubicBezTo>
                    <a:cubicBezTo>
                      <a:pt x="77052" y="20767"/>
                      <a:pt x="76961" y="20902"/>
                      <a:pt x="76961" y="21038"/>
                    </a:cubicBezTo>
                    <a:cubicBezTo>
                      <a:pt x="75968" y="21354"/>
                      <a:pt x="74975" y="21580"/>
                      <a:pt x="73937" y="21738"/>
                    </a:cubicBezTo>
                    <a:lnTo>
                      <a:pt x="73937" y="21828"/>
                    </a:lnTo>
                    <a:cubicBezTo>
                      <a:pt x="73560" y="21896"/>
                      <a:pt x="73177" y="21932"/>
                      <a:pt x="72803" y="21932"/>
                    </a:cubicBezTo>
                    <a:cubicBezTo>
                      <a:pt x="71810" y="21932"/>
                      <a:pt x="70883" y="21679"/>
                      <a:pt x="70326" y="21106"/>
                    </a:cubicBezTo>
                    <a:cubicBezTo>
                      <a:pt x="69581" y="20316"/>
                      <a:pt x="69965" y="19797"/>
                      <a:pt x="70416" y="19368"/>
                    </a:cubicBezTo>
                    <a:lnTo>
                      <a:pt x="70845" y="19029"/>
                    </a:lnTo>
                    <a:cubicBezTo>
                      <a:pt x="71665" y="19748"/>
                      <a:pt x="72887" y="20256"/>
                      <a:pt x="73953" y="20256"/>
                    </a:cubicBezTo>
                    <a:cubicBezTo>
                      <a:pt x="74560" y="20256"/>
                      <a:pt x="75116" y="20091"/>
                      <a:pt x="75517" y="19706"/>
                    </a:cubicBezTo>
                    <a:cubicBezTo>
                      <a:pt x="75923" y="19368"/>
                      <a:pt x="75923" y="18758"/>
                      <a:pt x="75517" y="18420"/>
                    </a:cubicBezTo>
                    <a:cubicBezTo>
                      <a:pt x="74961" y="17843"/>
                      <a:pt x="74011" y="17586"/>
                      <a:pt x="73015" y="17586"/>
                    </a:cubicBezTo>
                    <a:cubicBezTo>
                      <a:pt x="71828" y="17586"/>
                      <a:pt x="70576" y="17952"/>
                      <a:pt x="69852" y="18578"/>
                    </a:cubicBezTo>
                    <a:cubicBezTo>
                      <a:pt x="69481" y="18737"/>
                      <a:pt x="69118" y="18841"/>
                      <a:pt x="68800" y="18841"/>
                    </a:cubicBezTo>
                    <a:cubicBezTo>
                      <a:pt x="68575" y="18841"/>
                      <a:pt x="68372" y="18789"/>
                      <a:pt x="68205" y="18668"/>
                    </a:cubicBezTo>
                    <a:cubicBezTo>
                      <a:pt x="67821" y="18397"/>
                      <a:pt x="68001" y="18217"/>
                      <a:pt x="68159" y="17991"/>
                    </a:cubicBezTo>
                    <a:cubicBezTo>
                      <a:pt x="68317" y="17765"/>
                      <a:pt x="69604" y="16953"/>
                      <a:pt x="70078" y="16298"/>
                    </a:cubicBezTo>
                    <a:cubicBezTo>
                      <a:pt x="70552" y="15644"/>
                      <a:pt x="70439" y="15396"/>
                      <a:pt x="69942" y="15034"/>
                    </a:cubicBezTo>
                    <a:cubicBezTo>
                      <a:pt x="69760" y="14908"/>
                      <a:pt x="69436" y="14848"/>
                      <a:pt x="69040" y="14848"/>
                    </a:cubicBezTo>
                    <a:cubicBezTo>
                      <a:pt x="68311" y="14848"/>
                      <a:pt x="67341" y="15052"/>
                      <a:pt x="66580" y="15418"/>
                    </a:cubicBezTo>
                    <a:cubicBezTo>
                      <a:pt x="67189" y="15034"/>
                      <a:pt x="67731" y="14561"/>
                      <a:pt x="68182" y="13996"/>
                    </a:cubicBezTo>
                    <a:cubicBezTo>
                      <a:pt x="68543" y="13500"/>
                      <a:pt x="68701" y="12936"/>
                      <a:pt x="68205" y="12597"/>
                    </a:cubicBezTo>
                    <a:cubicBezTo>
                      <a:pt x="68053" y="12488"/>
                      <a:pt x="67708" y="12438"/>
                      <a:pt x="67264" y="12438"/>
                    </a:cubicBezTo>
                    <a:cubicBezTo>
                      <a:pt x="66323" y="12438"/>
                      <a:pt x="64935" y="12665"/>
                      <a:pt x="63984" y="13048"/>
                    </a:cubicBezTo>
                    <a:cubicBezTo>
                      <a:pt x="64458" y="12710"/>
                      <a:pt x="64887" y="12326"/>
                      <a:pt x="65316" y="11897"/>
                    </a:cubicBezTo>
                    <a:cubicBezTo>
                      <a:pt x="65474" y="11717"/>
                      <a:pt x="65406" y="11446"/>
                      <a:pt x="65203" y="11333"/>
                    </a:cubicBezTo>
                    <a:cubicBezTo>
                      <a:pt x="65045" y="11223"/>
                      <a:pt x="64865" y="11167"/>
                      <a:pt x="64686" y="11167"/>
                    </a:cubicBezTo>
                    <a:cubicBezTo>
                      <a:pt x="64609" y="11167"/>
                      <a:pt x="64533" y="11177"/>
                      <a:pt x="64458" y="11198"/>
                    </a:cubicBezTo>
                    <a:cubicBezTo>
                      <a:pt x="63984" y="11807"/>
                      <a:pt x="62991" y="12574"/>
                      <a:pt x="62224" y="13116"/>
                    </a:cubicBezTo>
                    <a:cubicBezTo>
                      <a:pt x="61930" y="12665"/>
                      <a:pt x="61524" y="12326"/>
                      <a:pt x="61028" y="12123"/>
                    </a:cubicBezTo>
                    <a:cubicBezTo>
                      <a:pt x="61366" y="11762"/>
                      <a:pt x="61659" y="11356"/>
                      <a:pt x="61908" y="10904"/>
                    </a:cubicBezTo>
                    <a:cubicBezTo>
                      <a:pt x="62133" y="10430"/>
                      <a:pt x="62088" y="9956"/>
                      <a:pt x="61501" y="9708"/>
                    </a:cubicBezTo>
                    <a:cubicBezTo>
                      <a:pt x="61400" y="9661"/>
                      <a:pt x="61269" y="9639"/>
                      <a:pt x="61117" y="9639"/>
                    </a:cubicBezTo>
                    <a:cubicBezTo>
                      <a:pt x="60391" y="9639"/>
                      <a:pt x="59178" y="10138"/>
                      <a:pt x="58319" y="10791"/>
                    </a:cubicBezTo>
                    <a:cubicBezTo>
                      <a:pt x="58838" y="10295"/>
                      <a:pt x="59267" y="9708"/>
                      <a:pt x="59583" y="9054"/>
                    </a:cubicBezTo>
                    <a:cubicBezTo>
                      <a:pt x="59831" y="8512"/>
                      <a:pt x="59876" y="7948"/>
                      <a:pt x="59312" y="7699"/>
                    </a:cubicBezTo>
                    <a:cubicBezTo>
                      <a:pt x="59237" y="7667"/>
                      <a:pt x="59133" y="7651"/>
                      <a:pt x="59005" y="7651"/>
                    </a:cubicBezTo>
                    <a:cubicBezTo>
                      <a:pt x="58172" y="7651"/>
                      <a:pt x="56349" y="8310"/>
                      <a:pt x="55272" y="9054"/>
                    </a:cubicBezTo>
                    <a:cubicBezTo>
                      <a:pt x="55656" y="8602"/>
                      <a:pt x="55995" y="8128"/>
                      <a:pt x="56311" y="7632"/>
                    </a:cubicBezTo>
                    <a:cubicBezTo>
                      <a:pt x="56401" y="7429"/>
                      <a:pt x="56311" y="7180"/>
                      <a:pt x="56085" y="7113"/>
                    </a:cubicBezTo>
                    <a:cubicBezTo>
                      <a:pt x="55973" y="7062"/>
                      <a:pt x="55857" y="7039"/>
                      <a:pt x="55740" y="7039"/>
                    </a:cubicBezTo>
                    <a:cubicBezTo>
                      <a:pt x="55597" y="7039"/>
                      <a:pt x="55454" y="7073"/>
                      <a:pt x="55317" y="7135"/>
                    </a:cubicBezTo>
                    <a:cubicBezTo>
                      <a:pt x="55047" y="7790"/>
                      <a:pt x="54347" y="8625"/>
                      <a:pt x="53738" y="9279"/>
                    </a:cubicBezTo>
                    <a:cubicBezTo>
                      <a:pt x="53219" y="9858"/>
                      <a:pt x="52241" y="10296"/>
                      <a:pt x="51679" y="10296"/>
                    </a:cubicBezTo>
                    <a:cubicBezTo>
                      <a:pt x="51605" y="10296"/>
                      <a:pt x="51538" y="10288"/>
                      <a:pt x="51481" y="10272"/>
                    </a:cubicBezTo>
                    <a:cubicBezTo>
                      <a:pt x="51007" y="10114"/>
                      <a:pt x="51074" y="9934"/>
                      <a:pt x="51142" y="9595"/>
                    </a:cubicBezTo>
                    <a:cubicBezTo>
                      <a:pt x="51413" y="8602"/>
                      <a:pt x="52812" y="7000"/>
                      <a:pt x="52880" y="6842"/>
                    </a:cubicBezTo>
                    <a:cubicBezTo>
                      <a:pt x="52925" y="6706"/>
                      <a:pt x="52429" y="6368"/>
                      <a:pt x="52248" y="6278"/>
                    </a:cubicBezTo>
                    <a:cubicBezTo>
                      <a:pt x="51472" y="7205"/>
                      <a:pt x="49727" y="9430"/>
                      <a:pt x="48786" y="9430"/>
                    </a:cubicBezTo>
                    <a:cubicBezTo>
                      <a:pt x="48742" y="9430"/>
                      <a:pt x="48700" y="9425"/>
                      <a:pt x="48660" y="9415"/>
                    </a:cubicBezTo>
                    <a:cubicBezTo>
                      <a:pt x="47757" y="9189"/>
                      <a:pt x="48321" y="8580"/>
                      <a:pt x="48389" y="8309"/>
                    </a:cubicBezTo>
                    <a:cubicBezTo>
                      <a:pt x="48637" y="7361"/>
                      <a:pt x="49653" y="6052"/>
                      <a:pt x="50081" y="5646"/>
                    </a:cubicBezTo>
                    <a:cubicBezTo>
                      <a:pt x="49969" y="5465"/>
                      <a:pt x="49811" y="5307"/>
                      <a:pt x="49630" y="5217"/>
                    </a:cubicBezTo>
                    <a:cubicBezTo>
                      <a:pt x="49620" y="5215"/>
                      <a:pt x="49610" y="5214"/>
                      <a:pt x="49599" y="5214"/>
                    </a:cubicBezTo>
                    <a:cubicBezTo>
                      <a:pt x="49118" y="5214"/>
                      <a:pt x="47796" y="7137"/>
                      <a:pt x="47531" y="8196"/>
                    </a:cubicBezTo>
                    <a:cubicBezTo>
                      <a:pt x="47283" y="9302"/>
                      <a:pt x="47599" y="9776"/>
                      <a:pt x="48253" y="9956"/>
                    </a:cubicBezTo>
                    <a:cubicBezTo>
                      <a:pt x="48316" y="9972"/>
                      <a:pt x="48381" y="9979"/>
                      <a:pt x="48449" y="9979"/>
                    </a:cubicBezTo>
                    <a:cubicBezTo>
                      <a:pt x="49070" y="9979"/>
                      <a:pt x="49911" y="9355"/>
                      <a:pt x="50623" y="8602"/>
                    </a:cubicBezTo>
                    <a:lnTo>
                      <a:pt x="50623" y="8602"/>
                    </a:lnTo>
                    <a:cubicBezTo>
                      <a:pt x="50488" y="8828"/>
                      <a:pt x="50397" y="9054"/>
                      <a:pt x="50330" y="9302"/>
                    </a:cubicBezTo>
                    <a:cubicBezTo>
                      <a:pt x="50172" y="9889"/>
                      <a:pt x="50307" y="10430"/>
                      <a:pt x="51074" y="10633"/>
                    </a:cubicBezTo>
                    <a:cubicBezTo>
                      <a:pt x="51229" y="10662"/>
                      <a:pt x="51383" y="10676"/>
                      <a:pt x="51536" y="10676"/>
                    </a:cubicBezTo>
                    <a:cubicBezTo>
                      <a:pt x="51988" y="10676"/>
                      <a:pt x="52430" y="10553"/>
                      <a:pt x="52835" y="10318"/>
                    </a:cubicBezTo>
                    <a:lnTo>
                      <a:pt x="52835" y="10318"/>
                    </a:lnTo>
                    <a:cubicBezTo>
                      <a:pt x="52812" y="10340"/>
                      <a:pt x="52790" y="10340"/>
                      <a:pt x="52790" y="10385"/>
                    </a:cubicBezTo>
                    <a:cubicBezTo>
                      <a:pt x="52790" y="10408"/>
                      <a:pt x="53151" y="10882"/>
                      <a:pt x="53399" y="10995"/>
                    </a:cubicBezTo>
                    <a:cubicBezTo>
                      <a:pt x="54720" y="9572"/>
                      <a:pt x="56956" y="8259"/>
                      <a:pt x="57981" y="8259"/>
                    </a:cubicBezTo>
                    <a:cubicBezTo>
                      <a:pt x="58095" y="8259"/>
                      <a:pt x="58193" y="8275"/>
                      <a:pt x="58274" y="8309"/>
                    </a:cubicBezTo>
                    <a:cubicBezTo>
                      <a:pt x="58500" y="8422"/>
                      <a:pt x="58500" y="8693"/>
                      <a:pt x="58387" y="8986"/>
                    </a:cubicBezTo>
                    <a:cubicBezTo>
                      <a:pt x="57981" y="9956"/>
                      <a:pt x="56243" y="11536"/>
                      <a:pt x="56130" y="11785"/>
                    </a:cubicBezTo>
                    <a:cubicBezTo>
                      <a:pt x="56017" y="12033"/>
                      <a:pt x="56514" y="12258"/>
                      <a:pt x="56739" y="12349"/>
                    </a:cubicBezTo>
                    <a:cubicBezTo>
                      <a:pt x="57123" y="11988"/>
                      <a:pt x="57529" y="11672"/>
                      <a:pt x="57936" y="11356"/>
                    </a:cubicBezTo>
                    <a:cubicBezTo>
                      <a:pt x="59157" y="10561"/>
                      <a:pt x="59928" y="10049"/>
                      <a:pt x="60408" y="10049"/>
                    </a:cubicBezTo>
                    <a:cubicBezTo>
                      <a:pt x="60487" y="10049"/>
                      <a:pt x="60558" y="10063"/>
                      <a:pt x="60621" y="10092"/>
                    </a:cubicBezTo>
                    <a:cubicBezTo>
                      <a:pt x="60892" y="10205"/>
                      <a:pt x="60960" y="10543"/>
                      <a:pt x="60802" y="10769"/>
                    </a:cubicBezTo>
                    <a:cubicBezTo>
                      <a:pt x="60621" y="11198"/>
                      <a:pt x="60147" y="11649"/>
                      <a:pt x="59786" y="12123"/>
                    </a:cubicBezTo>
                    <a:cubicBezTo>
                      <a:pt x="58364" y="12574"/>
                      <a:pt x="56852" y="14470"/>
                      <a:pt x="55566" y="16501"/>
                    </a:cubicBezTo>
                    <a:cubicBezTo>
                      <a:pt x="49961" y="13680"/>
                      <a:pt x="43832" y="12251"/>
                      <a:pt x="37678" y="12251"/>
                    </a:cubicBezTo>
                    <a:cubicBezTo>
                      <a:pt x="33153" y="12251"/>
                      <a:pt x="28614" y="13024"/>
                      <a:pt x="24262" y="14583"/>
                    </a:cubicBezTo>
                    <a:cubicBezTo>
                      <a:pt x="23246" y="13139"/>
                      <a:pt x="22118" y="12010"/>
                      <a:pt x="20990" y="11807"/>
                    </a:cubicBezTo>
                    <a:cubicBezTo>
                      <a:pt x="20860" y="11779"/>
                      <a:pt x="20732" y="11766"/>
                      <a:pt x="20605" y="11766"/>
                    </a:cubicBezTo>
                    <a:cubicBezTo>
                      <a:pt x="20116" y="11766"/>
                      <a:pt x="19650" y="11968"/>
                      <a:pt x="19184" y="12326"/>
                    </a:cubicBezTo>
                    <a:cubicBezTo>
                      <a:pt x="19319" y="11694"/>
                      <a:pt x="19410" y="11040"/>
                      <a:pt x="19432" y="10408"/>
                    </a:cubicBezTo>
                    <a:cubicBezTo>
                      <a:pt x="19815" y="10886"/>
                      <a:pt x="20220" y="11105"/>
                      <a:pt x="20616" y="11105"/>
                    </a:cubicBezTo>
                    <a:cubicBezTo>
                      <a:pt x="20780" y="11105"/>
                      <a:pt x="20943" y="11067"/>
                      <a:pt x="21102" y="10995"/>
                    </a:cubicBezTo>
                    <a:cubicBezTo>
                      <a:pt x="21260" y="10904"/>
                      <a:pt x="21418" y="10791"/>
                      <a:pt x="21531" y="10656"/>
                    </a:cubicBezTo>
                    <a:cubicBezTo>
                      <a:pt x="21752" y="11355"/>
                      <a:pt x="22302" y="11813"/>
                      <a:pt x="23096" y="11813"/>
                    </a:cubicBezTo>
                    <a:cubicBezTo>
                      <a:pt x="23276" y="11813"/>
                      <a:pt x="23470" y="11790"/>
                      <a:pt x="23675" y="11739"/>
                    </a:cubicBezTo>
                    <a:cubicBezTo>
                      <a:pt x="24781" y="11446"/>
                      <a:pt x="25752" y="10498"/>
                      <a:pt x="26293" y="9189"/>
                    </a:cubicBezTo>
                    <a:lnTo>
                      <a:pt x="26293" y="9257"/>
                    </a:lnTo>
                    <a:cubicBezTo>
                      <a:pt x="26442" y="10075"/>
                      <a:pt x="27157" y="10648"/>
                      <a:pt x="27947" y="10648"/>
                    </a:cubicBezTo>
                    <a:cubicBezTo>
                      <a:pt x="28116" y="10648"/>
                      <a:pt x="28289" y="10621"/>
                      <a:pt x="28460" y="10566"/>
                    </a:cubicBezTo>
                    <a:cubicBezTo>
                      <a:pt x="29566" y="10295"/>
                      <a:pt x="30559" y="9279"/>
                      <a:pt x="31123" y="7970"/>
                    </a:cubicBezTo>
                    <a:cubicBezTo>
                      <a:pt x="31123" y="8128"/>
                      <a:pt x="31123" y="8286"/>
                      <a:pt x="31146" y="8467"/>
                    </a:cubicBezTo>
                    <a:cubicBezTo>
                      <a:pt x="31249" y="9353"/>
                      <a:pt x="31672" y="9788"/>
                      <a:pt x="32398" y="9788"/>
                    </a:cubicBezTo>
                    <a:cubicBezTo>
                      <a:pt x="32467" y="9788"/>
                      <a:pt x="32538" y="9784"/>
                      <a:pt x="32613" y="9776"/>
                    </a:cubicBezTo>
                    <a:cubicBezTo>
                      <a:pt x="34012" y="9618"/>
                      <a:pt x="35231" y="8196"/>
                      <a:pt x="35750" y="6458"/>
                    </a:cubicBezTo>
                    <a:lnTo>
                      <a:pt x="35547" y="6345"/>
                    </a:lnTo>
                    <a:cubicBezTo>
                      <a:pt x="34960" y="7970"/>
                      <a:pt x="34012" y="9076"/>
                      <a:pt x="32996" y="9189"/>
                    </a:cubicBezTo>
                    <a:cubicBezTo>
                      <a:pt x="32876" y="9202"/>
                      <a:pt x="32772" y="9209"/>
                      <a:pt x="32682" y="9209"/>
                    </a:cubicBezTo>
                    <a:cubicBezTo>
                      <a:pt x="32015" y="9209"/>
                      <a:pt x="32125" y="8839"/>
                      <a:pt x="32026" y="8083"/>
                    </a:cubicBezTo>
                    <a:cubicBezTo>
                      <a:pt x="31913" y="7248"/>
                      <a:pt x="32161" y="5871"/>
                      <a:pt x="32500" y="4766"/>
                    </a:cubicBezTo>
                    <a:lnTo>
                      <a:pt x="32726" y="4766"/>
                    </a:lnTo>
                    <a:cubicBezTo>
                      <a:pt x="33606" y="4653"/>
                      <a:pt x="34463" y="4495"/>
                      <a:pt x="35321" y="4292"/>
                    </a:cubicBezTo>
                    <a:lnTo>
                      <a:pt x="35321" y="4021"/>
                    </a:lnTo>
                    <a:cubicBezTo>
                      <a:pt x="34621" y="4156"/>
                      <a:pt x="33922" y="4269"/>
                      <a:pt x="33200" y="4337"/>
                    </a:cubicBezTo>
                    <a:lnTo>
                      <a:pt x="32635" y="4404"/>
                    </a:lnTo>
                    <a:cubicBezTo>
                      <a:pt x="33312" y="2486"/>
                      <a:pt x="34260" y="816"/>
                      <a:pt x="34193" y="297"/>
                    </a:cubicBezTo>
                    <a:cubicBezTo>
                      <a:pt x="34193" y="129"/>
                      <a:pt x="34057" y="1"/>
                      <a:pt x="33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52" name="Google Shape;4852;p29"/>
            <p:cNvGrpSpPr/>
            <p:nvPr/>
          </p:nvGrpSpPr>
          <p:grpSpPr>
            <a:xfrm>
              <a:off x="1734188" y="1802800"/>
              <a:ext cx="1968625" cy="2109400"/>
              <a:chOff x="224575" y="1793200"/>
              <a:chExt cx="1968625" cy="2109400"/>
            </a:xfrm>
          </p:grpSpPr>
          <p:sp>
            <p:nvSpPr>
              <p:cNvPr id="4853" name="Google Shape;4853;p29"/>
              <p:cNvSpPr/>
              <p:nvPr/>
            </p:nvSpPr>
            <p:spPr>
              <a:xfrm>
                <a:off x="334600" y="2029725"/>
                <a:ext cx="242075" cy="313075"/>
              </a:xfrm>
              <a:custGeom>
                <a:rect b="b" l="l" r="r" t="t"/>
                <a:pathLst>
                  <a:path extrusionOk="0" h="12523" w="9683">
                    <a:moveTo>
                      <a:pt x="3109" y="1"/>
                    </a:moveTo>
                    <a:cubicBezTo>
                      <a:pt x="2798" y="1"/>
                      <a:pt x="2453" y="128"/>
                      <a:pt x="2077" y="419"/>
                    </a:cubicBezTo>
                    <a:cubicBezTo>
                      <a:pt x="0" y="2044"/>
                      <a:pt x="113" y="4888"/>
                      <a:pt x="1129" y="6219"/>
                    </a:cubicBezTo>
                    <a:cubicBezTo>
                      <a:pt x="1651" y="6885"/>
                      <a:pt x="2374" y="7065"/>
                      <a:pt x="3167" y="7065"/>
                    </a:cubicBezTo>
                    <a:cubicBezTo>
                      <a:pt x="4099" y="7065"/>
                      <a:pt x="5129" y="6817"/>
                      <a:pt x="6048" y="6817"/>
                    </a:cubicBezTo>
                    <a:cubicBezTo>
                      <a:pt x="6812" y="6817"/>
                      <a:pt x="7500" y="6989"/>
                      <a:pt x="7990" y="7619"/>
                    </a:cubicBezTo>
                    <a:cubicBezTo>
                      <a:pt x="8870" y="8747"/>
                      <a:pt x="8328" y="10079"/>
                      <a:pt x="7110" y="11027"/>
                    </a:cubicBezTo>
                    <a:cubicBezTo>
                      <a:pt x="6603" y="11437"/>
                      <a:pt x="6097" y="11613"/>
                      <a:pt x="5630" y="11613"/>
                    </a:cubicBezTo>
                    <a:cubicBezTo>
                      <a:pt x="4994" y="11613"/>
                      <a:pt x="4431" y="11286"/>
                      <a:pt x="4040" y="10778"/>
                    </a:cubicBezTo>
                    <a:cubicBezTo>
                      <a:pt x="3589" y="10169"/>
                      <a:pt x="3386" y="9447"/>
                      <a:pt x="3453" y="8679"/>
                    </a:cubicBezTo>
                    <a:lnTo>
                      <a:pt x="3453" y="8679"/>
                    </a:lnTo>
                    <a:cubicBezTo>
                      <a:pt x="2799" y="9198"/>
                      <a:pt x="2054" y="10011"/>
                      <a:pt x="3160" y="11455"/>
                    </a:cubicBezTo>
                    <a:cubicBezTo>
                      <a:pt x="3723" y="12190"/>
                      <a:pt x="4408" y="12522"/>
                      <a:pt x="5136" y="12522"/>
                    </a:cubicBezTo>
                    <a:cubicBezTo>
                      <a:pt x="5839" y="12522"/>
                      <a:pt x="6581" y="12213"/>
                      <a:pt x="7290" y="11658"/>
                    </a:cubicBezTo>
                    <a:cubicBezTo>
                      <a:pt x="8735" y="10530"/>
                      <a:pt x="9683" y="8386"/>
                      <a:pt x="8419" y="6738"/>
                    </a:cubicBezTo>
                    <a:cubicBezTo>
                      <a:pt x="7777" y="5919"/>
                      <a:pt x="6941" y="5703"/>
                      <a:pt x="6066" y="5703"/>
                    </a:cubicBezTo>
                    <a:cubicBezTo>
                      <a:pt x="5095" y="5703"/>
                      <a:pt x="4075" y="5968"/>
                      <a:pt x="3215" y="5968"/>
                    </a:cubicBezTo>
                    <a:cubicBezTo>
                      <a:pt x="2588" y="5968"/>
                      <a:pt x="2046" y="5827"/>
                      <a:pt x="1670" y="5339"/>
                    </a:cubicBezTo>
                    <a:cubicBezTo>
                      <a:pt x="903" y="4369"/>
                      <a:pt x="768" y="1886"/>
                      <a:pt x="2257" y="735"/>
                    </a:cubicBezTo>
                    <a:cubicBezTo>
                      <a:pt x="2548" y="508"/>
                      <a:pt x="2676" y="323"/>
                      <a:pt x="2827" y="323"/>
                    </a:cubicBezTo>
                    <a:cubicBezTo>
                      <a:pt x="2946" y="323"/>
                      <a:pt x="3080" y="437"/>
                      <a:pt x="3318" y="735"/>
                    </a:cubicBezTo>
                    <a:cubicBezTo>
                      <a:pt x="3837" y="1412"/>
                      <a:pt x="4018" y="3082"/>
                      <a:pt x="4559" y="3759"/>
                    </a:cubicBezTo>
                    <a:cubicBezTo>
                      <a:pt x="4668" y="3929"/>
                      <a:pt x="4850" y="4025"/>
                      <a:pt x="5041" y="4025"/>
                    </a:cubicBezTo>
                    <a:cubicBezTo>
                      <a:pt x="5129" y="4025"/>
                      <a:pt x="5219" y="4005"/>
                      <a:pt x="5304" y="3962"/>
                    </a:cubicBezTo>
                    <a:cubicBezTo>
                      <a:pt x="5236" y="3037"/>
                      <a:pt x="4717" y="1322"/>
                      <a:pt x="4221" y="645"/>
                    </a:cubicBezTo>
                    <a:cubicBezTo>
                      <a:pt x="3918" y="250"/>
                      <a:pt x="3546" y="1"/>
                      <a:pt x="31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4" name="Google Shape;4854;p29"/>
              <p:cNvSpPr/>
              <p:nvPr/>
            </p:nvSpPr>
            <p:spPr>
              <a:xfrm>
                <a:off x="556350" y="2025550"/>
                <a:ext cx="224025" cy="198350"/>
              </a:xfrm>
              <a:custGeom>
                <a:rect b="b" l="l" r="r" t="t"/>
                <a:pathLst>
                  <a:path extrusionOk="0" h="7934" w="8961">
                    <a:moveTo>
                      <a:pt x="6021" y="1"/>
                    </a:moveTo>
                    <a:cubicBezTo>
                      <a:pt x="5946" y="1"/>
                      <a:pt x="5871" y="15"/>
                      <a:pt x="5800" y="44"/>
                    </a:cubicBezTo>
                    <a:cubicBezTo>
                      <a:pt x="5462" y="225"/>
                      <a:pt x="5304" y="676"/>
                      <a:pt x="5981" y="2076"/>
                    </a:cubicBezTo>
                    <a:cubicBezTo>
                      <a:pt x="6004" y="3633"/>
                      <a:pt x="5439" y="5777"/>
                      <a:pt x="5236" y="5867"/>
                    </a:cubicBezTo>
                    <a:cubicBezTo>
                      <a:pt x="5208" y="5881"/>
                      <a:pt x="5179" y="5888"/>
                      <a:pt x="5149" y="5888"/>
                    </a:cubicBezTo>
                    <a:cubicBezTo>
                      <a:pt x="4991" y="5888"/>
                      <a:pt x="4817" y="5690"/>
                      <a:pt x="4627" y="5348"/>
                    </a:cubicBezTo>
                    <a:cubicBezTo>
                      <a:pt x="4175" y="4400"/>
                      <a:pt x="3837" y="3407"/>
                      <a:pt x="3634" y="2369"/>
                    </a:cubicBezTo>
                    <a:cubicBezTo>
                      <a:pt x="3611" y="2279"/>
                      <a:pt x="3656" y="2392"/>
                      <a:pt x="3589" y="2188"/>
                    </a:cubicBezTo>
                    <a:cubicBezTo>
                      <a:pt x="3531" y="2073"/>
                      <a:pt x="3428" y="2004"/>
                      <a:pt x="3296" y="2004"/>
                    </a:cubicBezTo>
                    <a:cubicBezTo>
                      <a:pt x="3221" y="2004"/>
                      <a:pt x="3137" y="2026"/>
                      <a:pt x="3047" y="2076"/>
                    </a:cubicBezTo>
                    <a:cubicBezTo>
                      <a:pt x="2799" y="2234"/>
                      <a:pt x="3092" y="2030"/>
                      <a:pt x="3092" y="3543"/>
                    </a:cubicBezTo>
                    <a:cubicBezTo>
                      <a:pt x="3092" y="5077"/>
                      <a:pt x="2821" y="6883"/>
                      <a:pt x="2370" y="7109"/>
                    </a:cubicBezTo>
                    <a:cubicBezTo>
                      <a:pt x="2305" y="7141"/>
                      <a:pt x="2242" y="7155"/>
                      <a:pt x="2182" y="7155"/>
                    </a:cubicBezTo>
                    <a:cubicBezTo>
                      <a:pt x="1820" y="7155"/>
                      <a:pt x="1541" y="6647"/>
                      <a:pt x="1445" y="6454"/>
                    </a:cubicBezTo>
                    <a:cubicBezTo>
                      <a:pt x="1016" y="5551"/>
                      <a:pt x="948" y="3926"/>
                      <a:pt x="1016" y="3294"/>
                    </a:cubicBezTo>
                    <a:cubicBezTo>
                      <a:pt x="963" y="3216"/>
                      <a:pt x="896" y="3153"/>
                      <a:pt x="770" y="3153"/>
                    </a:cubicBezTo>
                    <a:cubicBezTo>
                      <a:pt x="678" y="3153"/>
                      <a:pt x="555" y="3186"/>
                      <a:pt x="384" y="3272"/>
                    </a:cubicBezTo>
                    <a:cubicBezTo>
                      <a:pt x="0" y="3475"/>
                      <a:pt x="339" y="6183"/>
                      <a:pt x="700" y="6905"/>
                    </a:cubicBezTo>
                    <a:cubicBezTo>
                      <a:pt x="974" y="7472"/>
                      <a:pt x="1327" y="7934"/>
                      <a:pt x="1838" y="7934"/>
                    </a:cubicBezTo>
                    <a:cubicBezTo>
                      <a:pt x="1999" y="7934"/>
                      <a:pt x="2175" y="7888"/>
                      <a:pt x="2370" y="7786"/>
                    </a:cubicBezTo>
                    <a:cubicBezTo>
                      <a:pt x="3182" y="7357"/>
                      <a:pt x="3318" y="5822"/>
                      <a:pt x="3363" y="4310"/>
                    </a:cubicBezTo>
                    <a:cubicBezTo>
                      <a:pt x="3476" y="4761"/>
                      <a:pt x="3656" y="5168"/>
                      <a:pt x="3859" y="5596"/>
                    </a:cubicBezTo>
                    <a:cubicBezTo>
                      <a:pt x="4126" y="6146"/>
                      <a:pt x="4308" y="6640"/>
                      <a:pt x="4768" y="6640"/>
                    </a:cubicBezTo>
                    <a:cubicBezTo>
                      <a:pt x="4894" y="6640"/>
                      <a:pt x="5040" y="6604"/>
                      <a:pt x="5214" y="6522"/>
                    </a:cubicBezTo>
                    <a:cubicBezTo>
                      <a:pt x="6026" y="6115"/>
                      <a:pt x="6410" y="4378"/>
                      <a:pt x="6455" y="2798"/>
                    </a:cubicBezTo>
                    <a:cubicBezTo>
                      <a:pt x="6839" y="3278"/>
                      <a:pt x="7291" y="3485"/>
                      <a:pt x="7682" y="3485"/>
                    </a:cubicBezTo>
                    <a:cubicBezTo>
                      <a:pt x="7843" y="3485"/>
                      <a:pt x="7994" y="3450"/>
                      <a:pt x="8125" y="3385"/>
                    </a:cubicBezTo>
                    <a:cubicBezTo>
                      <a:pt x="8576" y="3159"/>
                      <a:pt x="8960" y="2685"/>
                      <a:pt x="8915" y="1602"/>
                    </a:cubicBezTo>
                    <a:lnTo>
                      <a:pt x="8667" y="1556"/>
                    </a:lnTo>
                    <a:lnTo>
                      <a:pt x="8667" y="1556"/>
                    </a:lnTo>
                    <a:cubicBezTo>
                      <a:pt x="8689" y="2459"/>
                      <a:pt x="8667" y="2820"/>
                      <a:pt x="8102" y="3069"/>
                    </a:cubicBezTo>
                    <a:cubicBezTo>
                      <a:pt x="8001" y="3113"/>
                      <a:pt x="7907" y="3133"/>
                      <a:pt x="7818" y="3133"/>
                    </a:cubicBezTo>
                    <a:cubicBezTo>
                      <a:pt x="7414" y="3133"/>
                      <a:pt x="7141" y="2717"/>
                      <a:pt x="6974" y="2346"/>
                    </a:cubicBezTo>
                    <a:cubicBezTo>
                      <a:pt x="6365" y="1150"/>
                      <a:pt x="6703" y="676"/>
                      <a:pt x="6545" y="315"/>
                    </a:cubicBezTo>
                    <a:cubicBezTo>
                      <a:pt x="6445" y="115"/>
                      <a:pt x="6234" y="1"/>
                      <a:pt x="60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5" name="Google Shape;4855;p29"/>
              <p:cNvSpPr/>
              <p:nvPr/>
            </p:nvSpPr>
            <p:spPr>
              <a:xfrm>
                <a:off x="758900" y="1943975"/>
                <a:ext cx="261275" cy="186525"/>
              </a:xfrm>
              <a:custGeom>
                <a:rect b="b" l="l" r="r" t="t"/>
                <a:pathLst>
                  <a:path extrusionOk="0" h="7461" w="10451">
                    <a:moveTo>
                      <a:pt x="7848" y="493"/>
                    </a:moveTo>
                    <a:cubicBezTo>
                      <a:pt x="8028" y="493"/>
                      <a:pt x="8174" y="632"/>
                      <a:pt x="8193" y="802"/>
                    </a:cubicBezTo>
                    <a:cubicBezTo>
                      <a:pt x="8509" y="2043"/>
                      <a:pt x="7042" y="3262"/>
                      <a:pt x="6094" y="3894"/>
                    </a:cubicBezTo>
                    <a:cubicBezTo>
                      <a:pt x="6139" y="2427"/>
                      <a:pt x="6816" y="757"/>
                      <a:pt x="7742" y="509"/>
                    </a:cubicBezTo>
                    <a:cubicBezTo>
                      <a:pt x="7778" y="498"/>
                      <a:pt x="7814" y="493"/>
                      <a:pt x="7848" y="493"/>
                    </a:cubicBezTo>
                    <a:close/>
                    <a:moveTo>
                      <a:pt x="3171" y="1469"/>
                    </a:moveTo>
                    <a:cubicBezTo>
                      <a:pt x="3344" y="1469"/>
                      <a:pt x="3415" y="1574"/>
                      <a:pt x="3454" y="1728"/>
                    </a:cubicBezTo>
                    <a:cubicBezTo>
                      <a:pt x="3770" y="3014"/>
                      <a:pt x="2190" y="4504"/>
                      <a:pt x="1264" y="5113"/>
                    </a:cubicBezTo>
                    <a:cubicBezTo>
                      <a:pt x="1287" y="3668"/>
                      <a:pt x="2145" y="1750"/>
                      <a:pt x="3070" y="1479"/>
                    </a:cubicBezTo>
                    <a:cubicBezTo>
                      <a:pt x="3107" y="1473"/>
                      <a:pt x="3140" y="1469"/>
                      <a:pt x="3171" y="1469"/>
                    </a:cubicBezTo>
                    <a:close/>
                    <a:moveTo>
                      <a:pt x="8009" y="0"/>
                    </a:moveTo>
                    <a:cubicBezTo>
                      <a:pt x="7906" y="0"/>
                      <a:pt x="7801" y="14"/>
                      <a:pt x="7697" y="35"/>
                    </a:cubicBezTo>
                    <a:cubicBezTo>
                      <a:pt x="6162" y="441"/>
                      <a:pt x="5079" y="2585"/>
                      <a:pt x="5146" y="4278"/>
                    </a:cubicBezTo>
                    <a:cubicBezTo>
                      <a:pt x="4672" y="5542"/>
                      <a:pt x="3679" y="6625"/>
                      <a:pt x="2776" y="6873"/>
                    </a:cubicBezTo>
                    <a:cubicBezTo>
                      <a:pt x="2626" y="6915"/>
                      <a:pt x="2491" y="6933"/>
                      <a:pt x="2368" y="6933"/>
                    </a:cubicBezTo>
                    <a:cubicBezTo>
                      <a:pt x="1752" y="6933"/>
                      <a:pt x="1464" y="6460"/>
                      <a:pt x="1332" y="5971"/>
                    </a:cubicBezTo>
                    <a:cubicBezTo>
                      <a:pt x="1287" y="5790"/>
                      <a:pt x="1264" y="5609"/>
                      <a:pt x="1264" y="5429"/>
                    </a:cubicBezTo>
                    <a:cubicBezTo>
                      <a:pt x="2867" y="4842"/>
                      <a:pt x="4514" y="3172"/>
                      <a:pt x="4176" y="1682"/>
                    </a:cubicBezTo>
                    <a:cubicBezTo>
                      <a:pt x="4021" y="1151"/>
                      <a:pt x="3711" y="984"/>
                      <a:pt x="3373" y="984"/>
                    </a:cubicBezTo>
                    <a:cubicBezTo>
                      <a:pt x="3266" y="984"/>
                      <a:pt x="3156" y="1001"/>
                      <a:pt x="3047" y="1028"/>
                    </a:cubicBezTo>
                    <a:cubicBezTo>
                      <a:pt x="1309" y="1479"/>
                      <a:pt x="0" y="4413"/>
                      <a:pt x="407" y="6174"/>
                    </a:cubicBezTo>
                    <a:cubicBezTo>
                      <a:pt x="631" y="6941"/>
                      <a:pt x="1244" y="7460"/>
                      <a:pt x="2078" y="7460"/>
                    </a:cubicBezTo>
                    <a:cubicBezTo>
                      <a:pt x="2249" y="7460"/>
                      <a:pt x="2430" y="7439"/>
                      <a:pt x="2619" y="7392"/>
                    </a:cubicBezTo>
                    <a:cubicBezTo>
                      <a:pt x="3724" y="7099"/>
                      <a:pt x="4695" y="6151"/>
                      <a:pt x="5237" y="4842"/>
                    </a:cubicBezTo>
                    <a:lnTo>
                      <a:pt x="5237" y="4910"/>
                    </a:lnTo>
                    <a:cubicBezTo>
                      <a:pt x="5385" y="5728"/>
                      <a:pt x="6101" y="6301"/>
                      <a:pt x="6891" y="6301"/>
                    </a:cubicBezTo>
                    <a:cubicBezTo>
                      <a:pt x="7060" y="6301"/>
                      <a:pt x="7232" y="6274"/>
                      <a:pt x="7403" y="6219"/>
                    </a:cubicBezTo>
                    <a:cubicBezTo>
                      <a:pt x="8848" y="5858"/>
                      <a:pt x="10112" y="4255"/>
                      <a:pt x="10450" y="2314"/>
                    </a:cubicBezTo>
                    <a:lnTo>
                      <a:pt x="10224" y="2224"/>
                    </a:lnTo>
                    <a:cubicBezTo>
                      <a:pt x="9863" y="3804"/>
                      <a:pt x="8509" y="5497"/>
                      <a:pt x="7606" y="5722"/>
                    </a:cubicBezTo>
                    <a:cubicBezTo>
                      <a:pt x="7478" y="5754"/>
                      <a:pt x="7360" y="5769"/>
                      <a:pt x="7251" y="5769"/>
                    </a:cubicBezTo>
                    <a:cubicBezTo>
                      <a:pt x="6593" y="5769"/>
                      <a:pt x="6278" y="5233"/>
                      <a:pt x="6162" y="4729"/>
                    </a:cubicBezTo>
                    <a:cubicBezTo>
                      <a:pt x="6117" y="4549"/>
                      <a:pt x="6094" y="4368"/>
                      <a:pt x="6094" y="4188"/>
                    </a:cubicBezTo>
                    <a:cubicBezTo>
                      <a:pt x="7697" y="3601"/>
                      <a:pt x="9186" y="2201"/>
                      <a:pt x="8825" y="689"/>
                    </a:cubicBezTo>
                    <a:cubicBezTo>
                      <a:pt x="8669" y="151"/>
                      <a:pt x="8353" y="0"/>
                      <a:pt x="80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6" name="Google Shape;4856;p29"/>
              <p:cNvSpPr/>
              <p:nvPr/>
            </p:nvSpPr>
            <p:spPr>
              <a:xfrm>
                <a:off x="1008300" y="1834800"/>
                <a:ext cx="117950" cy="244650"/>
              </a:xfrm>
              <a:custGeom>
                <a:rect b="b" l="l" r="r" t="t"/>
                <a:pathLst>
                  <a:path extrusionOk="0" h="9786" w="4718">
                    <a:moveTo>
                      <a:pt x="2821" y="1"/>
                    </a:moveTo>
                    <a:cubicBezTo>
                      <a:pt x="2212" y="91"/>
                      <a:pt x="1309" y="2235"/>
                      <a:pt x="700" y="4470"/>
                    </a:cubicBezTo>
                    <a:lnTo>
                      <a:pt x="23" y="4470"/>
                    </a:lnTo>
                    <a:lnTo>
                      <a:pt x="23" y="4695"/>
                    </a:lnTo>
                    <a:cubicBezTo>
                      <a:pt x="155" y="4728"/>
                      <a:pt x="299" y="4749"/>
                      <a:pt x="438" y="4749"/>
                    </a:cubicBezTo>
                    <a:cubicBezTo>
                      <a:pt x="489" y="4749"/>
                      <a:pt x="539" y="4746"/>
                      <a:pt x="587" y="4740"/>
                    </a:cubicBezTo>
                    <a:lnTo>
                      <a:pt x="587" y="4740"/>
                    </a:lnTo>
                    <a:cubicBezTo>
                      <a:pt x="226" y="6162"/>
                      <a:pt x="0" y="7449"/>
                      <a:pt x="113" y="8442"/>
                    </a:cubicBezTo>
                    <a:cubicBezTo>
                      <a:pt x="216" y="9349"/>
                      <a:pt x="658" y="9785"/>
                      <a:pt x="1370" y="9785"/>
                    </a:cubicBezTo>
                    <a:cubicBezTo>
                      <a:pt x="1438" y="9785"/>
                      <a:pt x="1508" y="9781"/>
                      <a:pt x="1580" y="9773"/>
                    </a:cubicBezTo>
                    <a:cubicBezTo>
                      <a:pt x="3002" y="9593"/>
                      <a:pt x="4198" y="8193"/>
                      <a:pt x="4717" y="6433"/>
                    </a:cubicBezTo>
                    <a:lnTo>
                      <a:pt x="4514" y="6320"/>
                    </a:lnTo>
                    <a:cubicBezTo>
                      <a:pt x="3927" y="7968"/>
                      <a:pt x="2573" y="9119"/>
                      <a:pt x="1986" y="9186"/>
                    </a:cubicBezTo>
                    <a:cubicBezTo>
                      <a:pt x="1912" y="9192"/>
                      <a:pt x="1843" y="9195"/>
                      <a:pt x="1779" y="9195"/>
                    </a:cubicBezTo>
                    <a:cubicBezTo>
                      <a:pt x="1313" y="9195"/>
                      <a:pt x="1092" y="9013"/>
                      <a:pt x="993" y="8081"/>
                    </a:cubicBezTo>
                    <a:cubicBezTo>
                      <a:pt x="880" y="7020"/>
                      <a:pt x="1129" y="5846"/>
                      <a:pt x="1467" y="4763"/>
                    </a:cubicBezTo>
                    <a:lnTo>
                      <a:pt x="1693" y="4763"/>
                    </a:lnTo>
                    <a:cubicBezTo>
                      <a:pt x="2573" y="4650"/>
                      <a:pt x="3431" y="4470"/>
                      <a:pt x="4288" y="4266"/>
                    </a:cubicBezTo>
                    <a:lnTo>
                      <a:pt x="4288" y="4041"/>
                    </a:lnTo>
                    <a:cubicBezTo>
                      <a:pt x="3589" y="4176"/>
                      <a:pt x="2889" y="4289"/>
                      <a:pt x="2167" y="4357"/>
                    </a:cubicBezTo>
                    <a:lnTo>
                      <a:pt x="1603" y="4402"/>
                    </a:lnTo>
                    <a:cubicBezTo>
                      <a:pt x="2280" y="2506"/>
                      <a:pt x="3228" y="836"/>
                      <a:pt x="3160" y="317"/>
                    </a:cubicBezTo>
                    <a:cubicBezTo>
                      <a:pt x="3160" y="136"/>
                      <a:pt x="3002" y="1"/>
                      <a:pt x="28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7" name="Google Shape;4857;p29"/>
              <p:cNvSpPr/>
              <p:nvPr/>
            </p:nvSpPr>
            <p:spPr>
              <a:xfrm>
                <a:off x="1217050" y="1793200"/>
                <a:ext cx="210500" cy="294850"/>
              </a:xfrm>
              <a:custGeom>
                <a:rect b="b" l="l" r="r" t="t"/>
                <a:pathLst>
                  <a:path extrusionOk="0" h="11794" w="8420">
                    <a:moveTo>
                      <a:pt x="6530" y="1"/>
                    </a:moveTo>
                    <a:cubicBezTo>
                      <a:pt x="4134" y="1"/>
                      <a:pt x="2452" y="2017"/>
                      <a:pt x="2280" y="3583"/>
                    </a:cubicBezTo>
                    <a:cubicBezTo>
                      <a:pt x="2055" y="6246"/>
                      <a:pt x="6568" y="6743"/>
                      <a:pt x="6320" y="9293"/>
                    </a:cubicBezTo>
                    <a:cubicBezTo>
                      <a:pt x="6197" y="10607"/>
                      <a:pt x="5140" y="11230"/>
                      <a:pt x="3778" y="11230"/>
                    </a:cubicBezTo>
                    <a:cubicBezTo>
                      <a:pt x="3643" y="11230"/>
                      <a:pt x="3504" y="11224"/>
                      <a:pt x="3364" y="11212"/>
                    </a:cubicBezTo>
                    <a:cubicBezTo>
                      <a:pt x="1806" y="11076"/>
                      <a:pt x="1152" y="10015"/>
                      <a:pt x="1265" y="8932"/>
                    </a:cubicBezTo>
                    <a:cubicBezTo>
                      <a:pt x="1355" y="8187"/>
                      <a:pt x="1716" y="7510"/>
                      <a:pt x="2280" y="7014"/>
                    </a:cubicBezTo>
                    <a:cubicBezTo>
                      <a:pt x="2157" y="7000"/>
                      <a:pt x="2028" y="6990"/>
                      <a:pt x="1897" y="6990"/>
                    </a:cubicBezTo>
                    <a:cubicBezTo>
                      <a:pt x="1165" y="6990"/>
                      <a:pt x="376" y="7288"/>
                      <a:pt x="204" y="8819"/>
                    </a:cubicBezTo>
                    <a:cubicBezTo>
                      <a:pt x="1" y="10625"/>
                      <a:pt x="1219" y="11595"/>
                      <a:pt x="3048" y="11776"/>
                    </a:cubicBezTo>
                    <a:cubicBezTo>
                      <a:pt x="3181" y="11787"/>
                      <a:pt x="3316" y="11793"/>
                      <a:pt x="3451" y="11793"/>
                    </a:cubicBezTo>
                    <a:cubicBezTo>
                      <a:pt x="5178" y="11793"/>
                      <a:pt x="7035" y="10860"/>
                      <a:pt x="7223" y="8977"/>
                    </a:cubicBezTo>
                    <a:cubicBezTo>
                      <a:pt x="7516" y="5930"/>
                      <a:pt x="3048" y="5569"/>
                      <a:pt x="3273" y="3335"/>
                    </a:cubicBezTo>
                    <a:cubicBezTo>
                      <a:pt x="3381" y="2155"/>
                      <a:pt x="4813" y="363"/>
                      <a:pt x="6583" y="363"/>
                    </a:cubicBezTo>
                    <a:cubicBezTo>
                      <a:pt x="6675" y="363"/>
                      <a:pt x="6768" y="368"/>
                      <a:pt x="6862" y="378"/>
                    </a:cubicBezTo>
                    <a:cubicBezTo>
                      <a:pt x="7516" y="424"/>
                      <a:pt x="7674" y="694"/>
                      <a:pt x="7629" y="1078"/>
                    </a:cubicBezTo>
                    <a:cubicBezTo>
                      <a:pt x="7539" y="1958"/>
                      <a:pt x="6523" y="3312"/>
                      <a:pt x="6456" y="4125"/>
                    </a:cubicBezTo>
                    <a:cubicBezTo>
                      <a:pt x="6388" y="4441"/>
                      <a:pt x="6591" y="4734"/>
                      <a:pt x="6884" y="4802"/>
                    </a:cubicBezTo>
                    <a:cubicBezTo>
                      <a:pt x="7426" y="4102"/>
                      <a:pt x="8306" y="2500"/>
                      <a:pt x="8351" y="1642"/>
                    </a:cubicBezTo>
                    <a:cubicBezTo>
                      <a:pt x="8419" y="807"/>
                      <a:pt x="8081" y="130"/>
                      <a:pt x="6907" y="17"/>
                    </a:cubicBezTo>
                    <a:cubicBezTo>
                      <a:pt x="6780" y="6"/>
                      <a:pt x="6654" y="1"/>
                      <a:pt x="653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8" name="Google Shape;4858;p29"/>
              <p:cNvSpPr/>
              <p:nvPr/>
            </p:nvSpPr>
            <p:spPr>
              <a:xfrm>
                <a:off x="1415100" y="1965650"/>
                <a:ext cx="182850" cy="136650"/>
              </a:xfrm>
              <a:custGeom>
                <a:rect b="b" l="l" r="r" t="t"/>
                <a:pathLst>
                  <a:path extrusionOk="0" h="5466" w="7314">
                    <a:moveTo>
                      <a:pt x="2275" y="0"/>
                    </a:moveTo>
                    <a:cubicBezTo>
                      <a:pt x="1796" y="0"/>
                      <a:pt x="403" y="2207"/>
                      <a:pt x="204" y="2982"/>
                    </a:cubicBezTo>
                    <a:cubicBezTo>
                      <a:pt x="1" y="3772"/>
                      <a:pt x="181" y="4562"/>
                      <a:pt x="903" y="4742"/>
                    </a:cubicBezTo>
                    <a:cubicBezTo>
                      <a:pt x="977" y="4758"/>
                      <a:pt x="1051" y="4765"/>
                      <a:pt x="1126" y="4765"/>
                    </a:cubicBezTo>
                    <a:cubicBezTo>
                      <a:pt x="1812" y="4765"/>
                      <a:pt x="2561" y="4141"/>
                      <a:pt x="3273" y="3388"/>
                    </a:cubicBezTo>
                    <a:lnTo>
                      <a:pt x="3273" y="3388"/>
                    </a:lnTo>
                    <a:cubicBezTo>
                      <a:pt x="3160" y="3614"/>
                      <a:pt x="3047" y="3840"/>
                      <a:pt x="3002" y="4088"/>
                    </a:cubicBezTo>
                    <a:cubicBezTo>
                      <a:pt x="2822" y="4675"/>
                      <a:pt x="2686" y="5149"/>
                      <a:pt x="3725" y="5419"/>
                    </a:cubicBezTo>
                    <a:cubicBezTo>
                      <a:pt x="3857" y="5451"/>
                      <a:pt x="3997" y="5466"/>
                      <a:pt x="4142" y="5466"/>
                    </a:cubicBezTo>
                    <a:cubicBezTo>
                      <a:pt x="5156" y="5466"/>
                      <a:pt x="6425" y="4725"/>
                      <a:pt x="7313" y="3501"/>
                    </a:cubicBezTo>
                    <a:lnTo>
                      <a:pt x="7155" y="3298"/>
                    </a:lnTo>
                    <a:cubicBezTo>
                      <a:pt x="6136" y="4551"/>
                      <a:pt x="4677" y="5064"/>
                      <a:pt x="4226" y="5064"/>
                    </a:cubicBezTo>
                    <a:cubicBezTo>
                      <a:pt x="4198" y="5064"/>
                      <a:pt x="4173" y="5062"/>
                      <a:pt x="4153" y="5058"/>
                    </a:cubicBezTo>
                    <a:cubicBezTo>
                      <a:pt x="3815" y="4968"/>
                      <a:pt x="3725" y="4720"/>
                      <a:pt x="3815" y="4381"/>
                    </a:cubicBezTo>
                    <a:cubicBezTo>
                      <a:pt x="4063" y="3388"/>
                      <a:pt x="5485" y="1786"/>
                      <a:pt x="5530" y="1628"/>
                    </a:cubicBezTo>
                    <a:cubicBezTo>
                      <a:pt x="5598" y="1380"/>
                      <a:pt x="5079" y="1154"/>
                      <a:pt x="4921" y="1064"/>
                    </a:cubicBezTo>
                    <a:cubicBezTo>
                      <a:pt x="4144" y="1991"/>
                      <a:pt x="2400" y="4216"/>
                      <a:pt x="1459" y="4216"/>
                    </a:cubicBezTo>
                    <a:cubicBezTo>
                      <a:pt x="1415" y="4216"/>
                      <a:pt x="1372" y="4211"/>
                      <a:pt x="1332" y="4201"/>
                    </a:cubicBezTo>
                    <a:cubicBezTo>
                      <a:pt x="858" y="4088"/>
                      <a:pt x="994" y="3343"/>
                      <a:pt x="1061" y="3095"/>
                    </a:cubicBezTo>
                    <a:cubicBezTo>
                      <a:pt x="1310" y="2147"/>
                      <a:pt x="2325" y="838"/>
                      <a:pt x="2754" y="409"/>
                    </a:cubicBezTo>
                    <a:cubicBezTo>
                      <a:pt x="2641" y="251"/>
                      <a:pt x="2483" y="93"/>
                      <a:pt x="2303" y="3"/>
                    </a:cubicBezTo>
                    <a:cubicBezTo>
                      <a:pt x="2294" y="1"/>
                      <a:pt x="2285" y="0"/>
                      <a:pt x="22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9" name="Google Shape;4859;p29"/>
              <p:cNvSpPr/>
              <p:nvPr/>
            </p:nvSpPr>
            <p:spPr>
              <a:xfrm>
                <a:off x="1549950" y="2011250"/>
                <a:ext cx="268600" cy="175475"/>
              </a:xfrm>
              <a:custGeom>
                <a:rect b="b" l="l" r="r" t="t"/>
                <a:pathLst>
                  <a:path extrusionOk="0" h="7019" w="10744">
                    <a:moveTo>
                      <a:pt x="3018" y="1"/>
                    </a:moveTo>
                    <a:cubicBezTo>
                      <a:pt x="2876" y="1"/>
                      <a:pt x="2733" y="35"/>
                      <a:pt x="2596" y="97"/>
                    </a:cubicBezTo>
                    <a:cubicBezTo>
                      <a:pt x="2054" y="1271"/>
                      <a:pt x="113" y="3189"/>
                      <a:pt x="68" y="3347"/>
                    </a:cubicBezTo>
                    <a:cubicBezTo>
                      <a:pt x="1" y="3483"/>
                      <a:pt x="429" y="3844"/>
                      <a:pt x="678" y="3957"/>
                    </a:cubicBezTo>
                    <a:cubicBezTo>
                      <a:pt x="1999" y="2534"/>
                      <a:pt x="4235" y="1221"/>
                      <a:pt x="5260" y="1221"/>
                    </a:cubicBezTo>
                    <a:cubicBezTo>
                      <a:pt x="5373" y="1221"/>
                      <a:pt x="5472" y="1237"/>
                      <a:pt x="5553" y="1271"/>
                    </a:cubicBezTo>
                    <a:cubicBezTo>
                      <a:pt x="5778" y="1384"/>
                      <a:pt x="5778" y="1655"/>
                      <a:pt x="5666" y="1948"/>
                    </a:cubicBezTo>
                    <a:cubicBezTo>
                      <a:pt x="5259" y="2918"/>
                      <a:pt x="3521" y="4498"/>
                      <a:pt x="3409" y="4747"/>
                    </a:cubicBezTo>
                    <a:cubicBezTo>
                      <a:pt x="3341" y="4927"/>
                      <a:pt x="3792" y="5220"/>
                      <a:pt x="4018" y="5311"/>
                    </a:cubicBezTo>
                    <a:cubicBezTo>
                      <a:pt x="4379" y="4950"/>
                      <a:pt x="4785" y="4634"/>
                      <a:pt x="5214" y="4318"/>
                    </a:cubicBezTo>
                    <a:cubicBezTo>
                      <a:pt x="6435" y="3523"/>
                      <a:pt x="7207" y="3011"/>
                      <a:pt x="7686" y="3011"/>
                    </a:cubicBezTo>
                    <a:cubicBezTo>
                      <a:pt x="7765" y="3011"/>
                      <a:pt x="7836" y="3025"/>
                      <a:pt x="7900" y="3054"/>
                    </a:cubicBezTo>
                    <a:cubicBezTo>
                      <a:pt x="8148" y="3167"/>
                      <a:pt x="8238" y="3505"/>
                      <a:pt x="8080" y="3731"/>
                    </a:cubicBezTo>
                    <a:cubicBezTo>
                      <a:pt x="7855" y="4273"/>
                      <a:pt x="7087" y="4972"/>
                      <a:pt x="6839" y="5514"/>
                    </a:cubicBezTo>
                    <a:cubicBezTo>
                      <a:pt x="6568" y="6033"/>
                      <a:pt x="6659" y="6597"/>
                      <a:pt x="7313" y="6891"/>
                    </a:cubicBezTo>
                    <a:cubicBezTo>
                      <a:pt x="7519" y="6979"/>
                      <a:pt x="7734" y="7019"/>
                      <a:pt x="7954" y="7019"/>
                    </a:cubicBezTo>
                    <a:cubicBezTo>
                      <a:pt x="8917" y="7019"/>
                      <a:pt x="9972" y="6259"/>
                      <a:pt x="10744" y="5469"/>
                    </a:cubicBezTo>
                    <a:lnTo>
                      <a:pt x="10676" y="5220"/>
                    </a:lnTo>
                    <a:cubicBezTo>
                      <a:pt x="9961" y="5858"/>
                      <a:pt x="8981" y="6645"/>
                      <a:pt x="8232" y="6645"/>
                    </a:cubicBezTo>
                    <a:cubicBezTo>
                      <a:pt x="8106" y="6645"/>
                      <a:pt x="7987" y="6623"/>
                      <a:pt x="7877" y="6575"/>
                    </a:cubicBezTo>
                    <a:cubicBezTo>
                      <a:pt x="7561" y="6439"/>
                      <a:pt x="7426" y="6507"/>
                      <a:pt x="7674" y="5943"/>
                    </a:cubicBezTo>
                    <a:cubicBezTo>
                      <a:pt x="7922" y="5378"/>
                      <a:pt x="8938" y="4340"/>
                      <a:pt x="9164" y="3866"/>
                    </a:cubicBezTo>
                    <a:cubicBezTo>
                      <a:pt x="9389" y="3392"/>
                      <a:pt x="9705" y="3076"/>
                      <a:pt x="8780" y="2670"/>
                    </a:cubicBezTo>
                    <a:cubicBezTo>
                      <a:pt x="8589" y="2582"/>
                      <a:pt x="8386" y="2542"/>
                      <a:pt x="8174" y="2542"/>
                    </a:cubicBezTo>
                    <a:cubicBezTo>
                      <a:pt x="7360" y="2542"/>
                      <a:pt x="6422" y="3127"/>
                      <a:pt x="5598" y="3753"/>
                    </a:cubicBezTo>
                    <a:cubicBezTo>
                      <a:pt x="6117" y="3257"/>
                      <a:pt x="6546" y="2670"/>
                      <a:pt x="6862" y="2016"/>
                    </a:cubicBezTo>
                    <a:cubicBezTo>
                      <a:pt x="7110" y="1474"/>
                      <a:pt x="7561" y="1090"/>
                      <a:pt x="6568" y="661"/>
                    </a:cubicBezTo>
                    <a:cubicBezTo>
                      <a:pt x="6399" y="587"/>
                      <a:pt x="6205" y="553"/>
                      <a:pt x="5992" y="553"/>
                    </a:cubicBezTo>
                    <a:cubicBezTo>
                      <a:pt x="4986" y="553"/>
                      <a:pt x="3576" y="1307"/>
                      <a:pt x="2551" y="2016"/>
                    </a:cubicBezTo>
                    <a:cubicBezTo>
                      <a:pt x="2935" y="1564"/>
                      <a:pt x="3273" y="1090"/>
                      <a:pt x="3589" y="594"/>
                    </a:cubicBezTo>
                    <a:cubicBezTo>
                      <a:pt x="3679" y="391"/>
                      <a:pt x="3567" y="142"/>
                      <a:pt x="3363" y="75"/>
                    </a:cubicBezTo>
                    <a:cubicBezTo>
                      <a:pt x="3252" y="24"/>
                      <a:pt x="3135" y="1"/>
                      <a:pt x="301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0" name="Google Shape;4860;p29"/>
              <p:cNvSpPr/>
              <p:nvPr/>
            </p:nvSpPr>
            <p:spPr>
              <a:xfrm>
                <a:off x="1761550" y="2114475"/>
                <a:ext cx="251100" cy="199900"/>
              </a:xfrm>
              <a:custGeom>
                <a:rect b="b" l="l" r="r" t="t"/>
                <a:pathLst>
                  <a:path extrusionOk="0" h="7996" w="10044">
                    <a:moveTo>
                      <a:pt x="3500" y="0"/>
                    </a:moveTo>
                    <a:cubicBezTo>
                      <a:pt x="3424" y="0"/>
                      <a:pt x="3347" y="10"/>
                      <a:pt x="3273" y="31"/>
                    </a:cubicBezTo>
                    <a:cubicBezTo>
                      <a:pt x="2483" y="1069"/>
                      <a:pt x="181" y="2536"/>
                      <a:pt x="90" y="2649"/>
                    </a:cubicBezTo>
                    <a:cubicBezTo>
                      <a:pt x="0" y="2762"/>
                      <a:pt x="339" y="3213"/>
                      <a:pt x="564" y="3394"/>
                    </a:cubicBezTo>
                    <a:cubicBezTo>
                      <a:pt x="1984" y="2423"/>
                      <a:pt x="4061" y="1682"/>
                      <a:pt x="5203" y="1682"/>
                    </a:cubicBezTo>
                    <a:cubicBezTo>
                      <a:pt x="5495" y="1682"/>
                      <a:pt x="5726" y="1730"/>
                      <a:pt x="5868" y="1836"/>
                    </a:cubicBezTo>
                    <a:cubicBezTo>
                      <a:pt x="6094" y="1972"/>
                      <a:pt x="6049" y="2220"/>
                      <a:pt x="5846" y="2513"/>
                    </a:cubicBezTo>
                    <a:cubicBezTo>
                      <a:pt x="5214" y="3348"/>
                      <a:pt x="3228" y="4522"/>
                      <a:pt x="3070" y="4748"/>
                    </a:cubicBezTo>
                    <a:cubicBezTo>
                      <a:pt x="2949" y="4888"/>
                      <a:pt x="3042" y="5454"/>
                      <a:pt x="3349" y="5454"/>
                    </a:cubicBezTo>
                    <a:cubicBezTo>
                      <a:pt x="3388" y="5454"/>
                      <a:pt x="3430" y="5445"/>
                      <a:pt x="3476" y="5425"/>
                    </a:cubicBezTo>
                    <a:cubicBezTo>
                      <a:pt x="3859" y="5222"/>
                      <a:pt x="4356" y="4928"/>
                      <a:pt x="4875" y="4703"/>
                    </a:cubicBezTo>
                    <a:cubicBezTo>
                      <a:pt x="6058" y="4263"/>
                      <a:pt x="6861" y="3963"/>
                      <a:pt x="7361" y="3963"/>
                    </a:cubicBezTo>
                    <a:cubicBezTo>
                      <a:pt x="7528" y="3963"/>
                      <a:pt x="7662" y="3997"/>
                      <a:pt x="7764" y="4071"/>
                    </a:cubicBezTo>
                    <a:cubicBezTo>
                      <a:pt x="7990" y="4229"/>
                      <a:pt x="8035" y="4567"/>
                      <a:pt x="7809" y="4770"/>
                    </a:cubicBezTo>
                    <a:cubicBezTo>
                      <a:pt x="7471" y="5222"/>
                      <a:pt x="6568" y="5718"/>
                      <a:pt x="6207" y="6215"/>
                    </a:cubicBezTo>
                    <a:cubicBezTo>
                      <a:pt x="5846" y="6689"/>
                      <a:pt x="5417" y="6959"/>
                      <a:pt x="6387" y="7682"/>
                    </a:cubicBezTo>
                    <a:cubicBezTo>
                      <a:pt x="6686" y="7903"/>
                      <a:pt x="7049" y="7995"/>
                      <a:pt x="7440" y="7995"/>
                    </a:cubicBezTo>
                    <a:cubicBezTo>
                      <a:pt x="8287" y="7995"/>
                      <a:pt x="9271" y="7559"/>
                      <a:pt x="10043" y="7050"/>
                    </a:cubicBezTo>
                    <a:lnTo>
                      <a:pt x="10043" y="6779"/>
                    </a:lnTo>
                    <a:cubicBezTo>
                      <a:pt x="9229" y="7205"/>
                      <a:pt x="7914" y="7554"/>
                      <a:pt x="7305" y="7554"/>
                    </a:cubicBezTo>
                    <a:cubicBezTo>
                      <a:pt x="7171" y="7554"/>
                      <a:pt x="7072" y="7538"/>
                      <a:pt x="7019" y="7501"/>
                    </a:cubicBezTo>
                    <a:cubicBezTo>
                      <a:pt x="6748" y="7298"/>
                      <a:pt x="6613" y="7343"/>
                      <a:pt x="6974" y="6824"/>
                    </a:cubicBezTo>
                    <a:cubicBezTo>
                      <a:pt x="7335" y="6328"/>
                      <a:pt x="8599" y="5560"/>
                      <a:pt x="8892" y="5131"/>
                    </a:cubicBezTo>
                    <a:cubicBezTo>
                      <a:pt x="9163" y="4703"/>
                      <a:pt x="9570" y="4477"/>
                      <a:pt x="8757" y="3867"/>
                    </a:cubicBezTo>
                    <a:cubicBezTo>
                      <a:pt x="8469" y="3649"/>
                      <a:pt x="8119" y="3560"/>
                      <a:pt x="7736" y="3560"/>
                    </a:cubicBezTo>
                    <a:cubicBezTo>
                      <a:pt x="7009" y="3560"/>
                      <a:pt x="6163" y="3882"/>
                      <a:pt x="5394" y="4251"/>
                    </a:cubicBezTo>
                    <a:cubicBezTo>
                      <a:pt x="6004" y="3867"/>
                      <a:pt x="6545" y="3394"/>
                      <a:pt x="6997" y="2829"/>
                    </a:cubicBezTo>
                    <a:cubicBezTo>
                      <a:pt x="7358" y="2333"/>
                      <a:pt x="7899" y="2085"/>
                      <a:pt x="7019" y="1430"/>
                    </a:cubicBezTo>
                    <a:cubicBezTo>
                      <a:pt x="6740" y="1224"/>
                      <a:pt x="6344" y="1141"/>
                      <a:pt x="5888" y="1141"/>
                    </a:cubicBezTo>
                    <a:cubicBezTo>
                      <a:pt x="4944" y="1141"/>
                      <a:pt x="3743" y="1501"/>
                      <a:pt x="2799" y="1881"/>
                    </a:cubicBezTo>
                    <a:cubicBezTo>
                      <a:pt x="3273" y="1543"/>
                      <a:pt x="3702" y="1159"/>
                      <a:pt x="4130" y="730"/>
                    </a:cubicBezTo>
                    <a:cubicBezTo>
                      <a:pt x="4266" y="550"/>
                      <a:pt x="4221" y="279"/>
                      <a:pt x="4017" y="166"/>
                    </a:cubicBezTo>
                    <a:cubicBezTo>
                      <a:pt x="3859" y="56"/>
                      <a:pt x="3679" y="0"/>
                      <a:pt x="350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1" name="Google Shape;4861;p29"/>
              <p:cNvSpPr/>
              <p:nvPr/>
            </p:nvSpPr>
            <p:spPr>
              <a:xfrm>
                <a:off x="1950000" y="2274925"/>
                <a:ext cx="179450" cy="116675"/>
              </a:xfrm>
              <a:custGeom>
                <a:rect b="b" l="l" r="r" t="t"/>
                <a:pathLst>
                  <a:path extrusionOk="0" h="4667" w="7178">
                    <a:moveTo>
                      <a:pt x="4974" y="679"/>
                    </a:moveTo>
                    <a:cubicBezTo>
                      <a:pt x="5602" y="679"/>
                      <a:pt x="6145" y="809"/>
                      <a:pt x="6433" y="1106"/>
                    </a:cubicBezTo>
                    <a:cubicBezTo>
                      <a:pt x="6591" y="1286"/>
                      <a:pt x="6568" y="1422"/>
                      <a:pt x="6387" y="1557"/>
                    </a:cubicBezTo>
                    <a:cubicBezTo>
                      <a:pt x="6049" y="1888"/>
                      <a:pt x="5556" y="2012"/>
                      <a:pt x="5017" y="2012"/>
                    </a:cubicBezTo>
                    <a:cubicBezTo>
                      <a:pt x="4084" y="2012"/>
                      <a:pt x="3014" y="1638"/>
                      <a:pt x="2370" y="1309"/>
                    </a:cubicBezTo>
                    <a:cubicBezTo>
                      <a:pt x="3111" y="919"/>
                      <a:pt x="4121" y="679"/>
                      <a:pt x="4974" y="679"/>
                    </a:cubicBezTo>
                    <a:close/>
                    <a:moveTo>
                      <a:pt x="4277" y="0"/>
                    </a:moveTo>
                    <a:cubicBezTo>
                      <a:pt x="3043" y="0"/>
                      <a:pt x="1737" y="397"/>
                      <a:pt x="1038" y="1083"/>
                    </a:cubicBezTo>
                    <a:cubicBezTo>
                      <a:pt x="339" y="1760"/>
                      <a:pt x="0" y="2528"/>
                      <a:pt x="1038" y="3588"/>
                    </a:cubicBezTo>
                    <a:cubicBezTo>
                      <a:pt x="1708" y="4287"/>
                      <a:pt x="2734" y="4666"/>
                      <a:pt x="3874" y="4666"/>
                    </a:cubicBezTo>
                    <a:cubicBezTo>
                      <a:pt x="4503" y="4666"/>
                      <a:pt x="5166" y="4551"/>
                      <a:pt x="5823" y="4311"/>
                    </a:cubicBezTo>
                    <a:lnTo>
                      <a:pt x="5823" y="4107"/>
                    </a:lnTo>
                    <a:cubicBezTo>
                      <a:pt x="5370" y="4241"/>
                      <a:pt x="4874" y="4299"/>
                      <a:pt x="4382" y="4299"/>
                    </a:cubicBezTo>
                    <a:cubicBezTo>
                      <a:pt x="3209" y="4299"/>
                      <a:pt x="2064" y="3966"/>
                      <a:pt x="1603" y="3521"/>
                    </a:cubicBezTo>
                    <a:cubicBezTo>
                      <a:pt x="948" y="2866"/>
                      <a:pt x="1242" y="2212"/>
                      <a:pt x="1693" y="1783"/>
                    </a:cubicBezTo>
                    <a:lnTo>
                      <a:pt x="2122" y="1444"/>
                    </a:lnTo>
                    <a:cubicBezTo>
                      <a:pt x="2941" y="2163"/>
                      <a:pt x="4164" y="2671"/>
                      <a:pt x="5223" y="2671"/>
                    </a:cubicBezTo>
                    <a:cubicBezTo>
                      <a:pt x="5827" y="2671"/>
                      <a:pt x="6378" y="2506"/>
                      <a:pt x="6771" y="2121"/>
                    </a:cubicBezTo>
                    <a:cubicBezTo>
                      <a:pt x="7177" y="1783"/>
                      <a:pt x="7177" y="1173"/>
                      <a:pt x="6771" y="835"/>
                    </a:cubicBezTo>
                    <a:cubicBezTo>
                      <a:pt x="6226" y="260"/>
                      <a:pt x="5275" y="0"/>
                      <a:pt x="427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2" name="Google Shape;4862;p29"/>
              <p:cNvSpPr/>
              <p:nvPr/>
            </p:nvSpPr>
            <p:spPr>
              <a:xfrm>
                <a:off x="2063400" y="2346925"/>
                <a:ext cx="129800" cy="144825"/>
              </a:xfrm>
              <a:custGeom>
                <a:rect b="b" l="l" r="r" t="t"/>
                <a:pathLst>
                  <a:path extrusionOk="0" h="5793" w="5192">
                    <a:moveTo>
                      <a:pt x="4643" y="0"/>
                    </a:moveTo>
                    <a:cubicBezTo>
                      <a:pt x="4423" y="0"/>
                      <a:pt x="4159" y="58"/>
                      <a:pt x="3928" y="234"/>
                    </a:cubicBezTo>
                    <a:cubicBezTo>
                      <a:pt x="3815" y="302"/>
                      <a:pt x="3725" y="437"/>
                      <a:pt x="3725" y="573"/>
                    </a:cubicBezTo>
                    <a:cubicBezTo>
                      <a:pt x="2732" y="889"/>
                      <a:pt x="1739" y="1115"/>
                      <a:pt x="700" y="1273"/>
                    </a:cubicBezTo>
                    <a:lnTo>
                      <a:pt x="588" y="1566"/>
                    </a:lnTo>
                    <a:cubicBezTo>
                      <a:pt x="1648" y="1408"/>
                      <a:pt x="2686" y="1182"/>
                      <a:pt x="3702" y="911"/>
                    </a:cubicBezTo>
                    <a:lnTo>
                      <a:pt x="3702" y="911"/>
                    </a:lnTo>
                    <a:cubicBezTo>
                      <a:pt x="3702" y="1363"/>
                      <a:pt x="3883" y="1814"/>
                      <a:pt x="3273" y="2266"/>
                    </a:cubicBezTo>
                    <a:cubicBezTo>
                      <a:pt x="2641" y="2717"/>
                      <a:pt x="994" y="2898"/>
                      <a:pt x="542" y="3259"/>
                    </a:cubicBezTo>
                    <a:cubicBezTo>
                      <a:pt x="91" y="3620"/>
                      <a:pt x="1" y="4184"/>
                      <a:pt x="430" y="4726"/>
                    </a:cubicBezTo>
                    <a:cubicBezTo>
                      <a:pt x="961" y="5473"/>
                      <a:pt x="2115" y="5792"/>
                      <a:pt x="3227" y="5792"/>
                    </a:cubicBezTo>
                    <a:cubicBezTo>
                      <a:pt x="3627" y="5792"/>
                      <a:pt x="4021" y="5751"/>
                      <a:pt x="4379" y="5674"/>
                    </a:cubicBezTo>
                    <a:lnTo>
                      <a:pt x="4379" y="5425"/>
                    </a:lnTo>
                    <a:cubicBezTo>
                      <a:pt x="4133" y="5487"/>
                      <a:pt x="3817" y="5520"/>
                      <a:pt x="3476" y="5520"/>
                    </a:cubicBezTo>
                    <a:cubicBezTo>
                      <a:pt x="2564" y="5520"/>
                      <a:pt x="1472" y="5284"/>
                      <a:pt x="1061" y="4726"/>
                    </a:cubicBezTo>
                    <a:cubicBezTo>
                      <a:pt x="881" y="4523"/>
                      <a:pt x="926" y="4207"/>
                      <a:pt x="1152" y="4071"/>
                    </a:cubicBezTo>
                    <a:cubicBezTo>
                      <a:pt x="1671" y="3710"/>
                      <a:pt x="2619" y="3936"/>
                      <a:pt x="3634" y="3168"/>
                    </a:cubicBezTo>
                    <a:cubicBezTo>
                      <a:pt x="4650" y="2401"/>
                      <a:pt x="3950" y="1047"/>
                      <a:pt x="4402" y="708"/>
                    </a:cubicBezTo>
                    <a:lnTo>
                      <a:pt x="4943" y="505"/>
                    </a:lnTo>
                    <a:cubicBezTo>
                      <a:pt x="5011" y="460"/>
                      <a:pt x="5192" y="234"/>
                      <a:pt x="5101" y="122"/>
                    </a:cubicBezTo>
                    <a:cubicBezTo>
                      <a:pt x="5055" y="64"/>
                      <a:pt x="4873" y="0"/>
                      <a:pt x="46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3" name="Google Shape;4863;p29"/>
              <p:cNvSpPr/>
              <p:nvPr/>
            </p:nvSpPr>
            <p:spPr>
              <a:xfrm>
                <a:off x="224575" y="2141925"/>
                <a:ext cx="1903750" cy="1760650"/>
              </a:xfrm>
              <a:custGeom>
                <a:rect b="b" l="l" r="r" t="t"/>
                <a:pathLst>
                  <a:path extrusionOk="0" h="70426" w="76150">
                    <a:moveTo>
                      <a:pt x="37956" y="1"/>
                    </a:moveTo>
                    <a:cubicBezTo>
                      <a:pt x="17714" y="1"/>
                      <a:pt x="1074" y="15079"/>
                      <a:pt x="542" y="34163"/>
                    </a:cubicBezTo>
                    <a:cubicBezTo>
                      <a:pt x="0" y="53595"/>
                      <a:pt x="16363" y="69823"/>
                      <a:pt x="37104" y="70409"/>
                    </a:cubicBezTo>
                    <a:cubicBezTo>
                      <a:pt x="37490" y="70420"/>
                      <a:pt x="37874" y="70426"/>
                      <a:pt x="38256" y="70426"/>
                    </a:cubicBezTo>
                    <a:cubicBezTo>
                      <a:pt x="58458" y="70426"/>
                      <a:pt x="75076" y="55333"/>
                      <a:pt x="75608" y="36262"/>
                    </a:cubicBezTo>
                    <a:cubicBezTo>
                      <a:pt x="76149" y="16830"/>
                      <a:pt x="59786" y="603"/>
                      <a:pt x="39068" y="16"/>
                    </a:cubicBezTo>
                    <a:cubicBezTo>
                      <a:pt x="38696" y="6"/>
                      <a:pt x="38325" y="1"/>
                      <a:pt x="379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4" name="Google Shape;4864;p29"/>
              <p:cNvSpPr/>
              <p:nvPr/>
            </p:nvSpPr>
            <p:spPr>
              <a:xfrm>
                <a:off x="379725" y="2239050"/>
                <a:ext cx="1533050" cy="1483975"/>
              </a:xfrm>
              <a:custGeom>
                <a:rect b="b" l="l" r="r" t="t"/>
                <a:pathLst>
                  <a:path extrusionOk="0" h="59359" w="61322">
                    <a:moveTo>
                      <a:pt x="30596" y="0"/>
                    </a:moveTo>
                    <a:cubicBezTo>
                      <a:pt x="14315" y="0"/>
                      <a:pt x="896" y="12741"/>
                      <a:pt x="452" y="28834"/>
                    </a:cubicBezTo>
                    <a:cubicBezTo>
                      <a:pt x="1" y="45219"/>
                      <a:pt x="13136" y="58873"/>
                      <a:pt x="29815" y="59347"/>
                    </a:cubicBezTo>
                    <a:cubicBezTo>
                      <a:pt x="30099" y="59355"/>
                      <a:pt x="30382" y="59359"/>
                      <a:pt x="30664" y="59359"/>
                    </a:cubicBezTo>
                    <a:cubicBezTo>
                      <a:pt x="46963" y="59359"/>
                      <a:pt x="60404" y="46633"/>
                      <a:pt x="60848" y="30527"/>
                    </a:cubicBezTo>
                    <a:cubicBezTo>
                      <a:pt x="61322" y="14141"/>
                      <a:pt x="48164" y="464"/>
                      <a:pt x="31485" y="13"/>
                    </a:cubicBezTo>
                    <a:cubicBezTo>
                      <a:pt x="31188" y="4"/>
                      <a:pt x="30891" y="0"/>
                      <a:pt x="30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5" name="Google Shape;4865;p29"/>
              <p:cNvSpPr/>
              <p:nvPr/>
            </p:nvSpPr>
            <p:spPr>
              <a:xfrm>
                <a:off x="445750" y="3067075"/>
                <a:ext cx="1533600" cy="835525"/>
              </a:xfrm>
              <a:custGeom>
                <a:rect b="b" l="l" r="r" t="t"/>
                <a:pathLst>
                  <a:path extrusionOk="0" h="33421" w="61344">
                    <a:moveTo>
                      <a:pt x="37511" y="1"/>
                    </a:moveTo>
                    <a:lnTo>
                      <a:pt x="13384" y="339"/>
                    </a:lnTo>
                    <a:lnTo>
                      <a:pt x="12707" y="3431"/>
                    </a:lnTo>
                    <a:lnTo>
                      <a:pt x="9863" y="2800"/>
                    </a:lnTo>
                    <a:cubicBezTo>
                      <a:pt x="7268" y="6140"/>
                      <a:pt x="5011" y="9728"/>
                      <a:pt x="3093" y="13520"/>
                    </a:cubicBezTo>
                    <a:cubicBezTo>
                      <a:pt x="1851" y="15957"/>
                      <a:pt x="745" y="18147"/>
                      <a:pt x="1" y="20178"/>
                    </a:cubicBezTo>
                    <a:cubicBezTo>
                      <a:pt x="6681" y="27964"/>
                      <a:pt x="16770" y="33065"/>
                      <a:pt x="28257" y="33403"/>
                    </a:cubicBezTo>
                    <a:cubicBezTo>
                      <a:pt x="28654" y="33415"/>
                      <a:pt x="29050" y="33421"/>
                      <a:pt x="29444" y="33421"/>
                    </a:cubicBezTo>
                    <a:cubicBezTo>
                      <a:pt x="42925" y="33421"/>
                      <a:pt x="54765" y="26720"/>
                      <a:pt x="61344" y="16589"/>
                    </a:cubicBezTo>
                    <a:cubicBezTo>
                      <a:pt x="61321" y="16454"/>
                      <a:pt x="61254" y="16296"/>
                      <a:pt x="61231" y="16138"/>
                    </a:cubicBezTo>
                    <a:cubicBezTo>
                      <a:pt x="59945" y="11782"/>
                      <a:pt x="53761" y="4221"/>
                      <a:pt x="53761" y="4221"/>
                    </a:cubicBezTo>
                    <a:lnTo>
                      <a:pt x="52610" y="6027"/>
                    </a:lnTo>
                    <a:cubicBezTo>
                      <a:pt x="52610" y="6027"/>
                      <a:pt x="51617" y="7652"/>
                      <a:pt x="51459" y="8397"/>
                    </a:cubicBezTo>
                    <a:cubicBezTo>
                      <a:pt x="51443" y="8458"/>
                      <a:pt x="51386" y="8485"/>
                      <a:pt x="51292" y="8485"/>
                    </a:cubicBezTo>
                    <a:cubicBezTo>
                      <a:pt x="50280" y="8485"/>
                      <a:pt x="45094" y="5192"/>
                      <a:pt x="45094" y="5192"/>
                    </a:cubicBezTo>
                    <a:cubicBezTo>
                      <a:pt x="45094" y="5192"/>
                      <a:pt x="42927" y="5011"/>
                      <a:pt x="40693" y="4673"/>
                    </a:cubicBezTo>
                    <a:lnTo>
                      <a:pt x="37511" y="1"/>
                    </a:ln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6" name="Google Shape;4866;p29"/>
              <p:cNvSpPr/>
              <p:nvPr/>
            </p:nvSpPr>
            <p:spPr>
              <a:xfrm>
                <a:off x="598100" y="2129600"/>
                <a:ext cx="1274725" cy="1232600"/>
              </a:xfrm>
              <a:custGeom>
                <a:rect b="b" l="l" r="r" t="t"/>
                <a:pathLst>
                  <a:path extrusionOk="0" h="49304" w="50989">
                    <a:moveTo>
                      <a:pt x="5973" y="1"/>
                    </a:moveTo>
                    <a:cubicBezTo>
                      <a:pt x="2740" y="1"/>
                      <a:pt x="222" y="8029"/>
                      <a:pt x="113" y="22469"/>
                    </a:cubicBezTo>
                    <a:cubicBezTo>
                      <a:pt x="0" y="37455"/>
                      <a:pt x="5327" y="43887"/>
                      <a:pt x="14287" y="47724"/>
                    </a:cubicBezTo>
                    <a:cubicBezTo>
                      <a:pt x="16792" y="48798"/>
                      <a:pt x="20103" y="49243"/>
                      <a:pt x="23669" y="49243"/>
                    </a:cubicBezTo>
                    <a:cubicBezTo>
                      <a:pt x="23926" y="49243"/>
                      <a:pt x="24184" y="49240"/>
                      <a:pt x="24443" y="49236"/>
                    </a:cubicBezTo>
                    <a:cubicBezTo>
                      <a:pt x="28302" y="49191"/>
                      <a:pt x="31958" y="49304"/>
                      <a:pt x="34689" y="48288"/>
                    </a:cubicBezTo>
                    <a:cubicBezTo>
                      <a:pt x="43852" y="44993"/>
                      <a:pt x="49540" y="38832"/>
                      <a:pt x="50262" y="23891"/>
                    </a:cubicBezTo>
                    <a:cubicBezTo>
                      <a:pt x="50988" y="9298"/>
                      <a:pt x="49075" y="243"/>
                      <a:pt x="45776" y="243"/>
                    </a:cubicBezTo>
                    <a:cubicBezTo>
                      <a:pt x="45693" y="243"/>
                      <a:pt x="45608" y="249"/>
                      <a:pt x="45523" y="261"/>
                    </a:cubicBezTo>
                    <a:cubicBezTo>
                      <a:pt x="42092" y="712"/>
                      <a:pt x="37826" y="10575"/>
                      <a:pt x="37826" y="10575"/>
                    </a:cubicBezTo>
                    <a:lnTo>
                      <a:pt x="25797" y="10575"/>
                    </a:lnTo>
                    <a:lnTo>
                      <a:pt x="13271" y="9898"/>
                    </a:lnTo>
                    <a:cubicBezTo>
                      <a:pt x="13271" y="9898"/>
                      <a:pt x="9750" y="690"/>
                      <a:pt x="6342" y="35"/>
                    </a:cubicBezTo>
                    <a:cubicBezTo>
                      <a:pt x="6218" y="12"/>
                      <a:pt x="6095" y="1"/>
                      <a:pt x="597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7" name="Google Shape;4867;p29"/>
              <p:cNvSpPr/>
              <p:nvPr/>
            </p:nvSpPr>
            <p:spPr>
              <a:xfrm>
                <a:off x="1688200" y="2857200"/>
                <a:ext cx="154050" cy="127525"/>
              </a:xfrm>
              <a:custGeom>
                <a:rect b="b" l="l" r="r" t="t"/>
                <a:pathLst>
                  <a:path extrusionOk="0" h="5101" w="6162">
                    <a:moveTo>
                      <a:pt x="6162" y="0"/>
                    </a:moveTo>
                    <a:lnTo>
                      <a:pt x="6162" y="0"/>
                    </a:lnTo>
                    <a:cubicBezTo>
                      <a:pt x="1241" y="113"/>
                      <a:pt x="0" y="1919"/>
                      <a:pt x="542" y="2641"/>
                    </a:cubicBezTo>
                    <a:cubicBezTo>
                      <a:pt x="858" y="3070"/>
                      <a:pt x="3024" y="4176"/>
                      <a:pt x="4988" y="5101"/>
                    </a:cubicBezTo>
                    <a:cubicBezTo>
                      <a:pt x="5530" y="3431"/>
                      <a:pt x="5913" y="1715"/>
                      <a:pt x="616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8" name="Google Shape;4868;p29"/>
              <p:cNvSpPr/>
              <p:nvPr/>
            </p:nvSpPr>
            <p:spPr>
              <a:xfrm>
                <a:off x="1729950" y="2603850"/>
                <a:ext cx="129225" cy="117950"/>
              </a:xfrm>
              <a:custGeom>
                <a:rect b="b" l="l" r="r" t="t"/>
                <a:pathLst>
                  <a:path extrusionOk="0" h="4718" w="5169">
                    <a:moveTo>
                      <a:pt x="5169" y="1"/>
                    </a:moveTo>
                    <a:cubicBezTo>
                      <a:pt x="2709" y="249"/>
                      <a:pt x="158" y="881"/>
                      <a:pt x="91" y="2280"/>
                    </a:cubicBezTo>
                    <a:cubicBezTo>
                      <a:pt x="0" y="3905"/>
                      <a:pt x="2731" y="4492"/>
                      <a:pt x="5011" y="4718"/>
                    </a:cubicBezTo>
                    <a:cubicBezTo>
                      <a:pt x="5078" y="3070"/>
                      <a:pt x="5123" y="1490"/>
                      <a:pt x="516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9" name="Google Shape;4869;p29"/>
              <p:cNvSpPr/>
              <p:nvPr/>
            </p:nvSpPr>
            <p:spPr>
              <a:xfrm>
                <a:off x="1735575" y="2459400"/>
                <a:ext cx="122475" cy="81275"/>
              </a:xfrm>
              <a:custGeom>
                <a:rect b="b" l="l" r="r" t="t"/>
                <a:pathLst>
                  <a:path extrusionOk="0" h="3251" w="4899">
                    <a:moveTo>
                      <a:pt x="4786" y="1"/>
                    </a:moveTo>
                    <a:cubicBezTo>
                      <a:pt x="2484" y="339"/>
                      <a:pt x="1" y="926"/>
                      <a:pt x="24" y="1829"/>
                    </a:cubicBezTo>
                    <a:cubicBezTo>
                      <a:pt x="46" y="2732"/>
                      <a:pt x="2619" y="3138"/>
                      <a:pt x="4898" y="3251"/>
                    </a:cubicBezTo>
                    <a:cubicBezTo>
                      <a:pt x="4876" y="2122"/>
                      <a:pt x="4853" y="1017"/>
                      <a:pt x="478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0" name="Google Shape;4870;p29"/>
              <p:cNvSpPr/>
              <p:nvPr/>
            </p:nvSpPr>
            <p:spPr>
              <a:xfrm>
                <a:off x="1526250" y="3065900"/>
                <a:ext cx="209350" cy="201525"/>
              </a:xfrm>
              <a:custGeom>
                <a:rect b="b" l="l" r="r" t="t"/>
                <a:pathLst>
                  <a:path extrusionOk="0" h="8061" w="8374">
                    <a:moveTo>
                      <a:pt x="2796" y="1"/>
                    </a:moveTo>
                    <a:cubicBezTo>
                      <a:pt x="2421" y="1"/>
                      <a:pt x="2071" y="84"/>
                      <a:pt x="1761" y="274"/>
                    </a:cubicBezTo>
                    <a:cubicBezTo>
                      <a:pt x="1" y="1380"/>
                      <a:pt x="1851" y="5532"/>
                      <a:pt x="3273" y="8060"/>
                    </a:cubicBezTo>
                    <a:cubicBezTo>
                      <a:pt x="5259" y="6774"/>
                      <a:pt x="6997" y="5126"/>
                      <a:pt x="8374" y="3185"/>
                    </a:cubicBezTo>
                    <a:cubicBezTo>
                      <a:pt x="6816" y="1776"/>
                      <a:pt x="4527" y="1"/>
                      <a:pt x="279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1" name="Google Shape;4871;p29"/>
              <p:cNvSpPr/>
              <p:nvPr/>
            </p:nvSpPr>
            <p:spPr>
              <a:xfrm>
                <a:off x="1310150" y="3150225"/>
                <a:ext cx="168175" cy="211975"/>
              </a:xfrm>
              <a:custGeom>
                <a:rect b="b" l="l" r="r" t="t"/>
                <a:pathLst>
                  <a:path extrusionOk="0" h="8479" w="6727">
                    <a:moveTo>
                      <a:pt x="2375" y="0"/>
                    </a:moveTo>
                    <a:cubicBezTo>
                      <a:pt x="2307" y="0"/>
                      <a:pt x="2237" y="5"/>
                      <a:pt x="2167" y="15"/>
                    </a:cubicBezTo>
                    <a:cubicBezTo>
                      <a:pt x="1" y="331"/>
                      <a:pt x="407" y="5477"/>
                      <a:pt x="858" y="8479"/>
                    </a:cubicBezTo>
                    <a:cubicBezTo>
                      <a:pt x="2664" y="8388"/>
                      <a:pt x="4469" y="8027"/>
                      <a:pt x="6207" y="7463"/>
                    </a:cubicBezTo>
                    <a:lnTo>
                      <a:pt x="6726" y="7260"/>
                    </a:lnTo>
                    <a:cubicBezTo>
                      <a:pt x="5984" y="4529"/>
                      <a:pt x="4458" y="0"/>
                      <a:pt x="237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2" name="Google Shape;4872;p29"/>
              <p:cNvSpPr/>
              <p:nvPr/>
            </p:nvSpPr>
            <p:spPr>
              <a:xfrm>
                <a:off x="1036500" y="3152375"/>
                <a:ext cx="168175" cy="208175"/>
              </a:xfrm>
              <a:custGeom>
                <a:rect b="b" l="l" r="r" t="t"/>
                <a:pathLst>
                  <a:path extrusionOk="0" h="8327" w="6727">
                    <a:moveTo>
                      <a:pt x="4237" y="0"/>
                    </a:moveTo>
                    <a:cubicBezTo>
                      <a:pt x="2301" y="0"/>
                      <a:pt x="784" y="4737"/>
                      <a:pt x="1" y="7806"/>
                    </a:cubicBezTo>
                    <a:cubicBezTo>
                      <a:pt x="1855" y="8147"/>
                      <a:pt x="3749" y="8327"/>
                      <a:pt x="5646" y="8327"/>
                    </a:cubicBezTo>
                    <a:cubicBezTo>
                      <a:pt x="5758" y="8327"/>
                      <a:pt x="5869" y="8326"/>
                      <a:pt x="5981" y="8325"/>
                    </a:cubicBezTo>
                    <a:cubicBezTo>
                      <a:pt x="6410" y="5391"/>
                      <a:pt x="6726" y="764"/>
                      <a:pt x="4627" y="65"/>
                    </a:cubicBezTo>
                    <a:cubicBezTo>
                      <a:pt x="4495" y="21"/>
                      <a:pt x="4365" y="0"/>
                      <a:pt x="423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3" name="Google Shape;4873;p29"/>
              <p:cNvSpPr/>
              <p:nvPr/>
            </p:nvSpPr>
            <p:spPr>
              <a:xfrm>
                <a:off x="719400" y="3053625"/>
                <a:ext cx="270850" cy="203625"/>
              </a:xfrm>
              <a:custGeom>
                <a:rect b="b" l="l" r="r" t="t"/>
                <a:pathLst>
                  <a:path extrusionOk="0" h="8145" w="10834">
                    <a:moveTo>
                      <a:pt x="7057" y="0"/>
                    </a:moveTo>
                    <a:cubicBezTo>
                      <a:pt x="4848" y="0"/>
                      <a:pt x="1899" y="2191"/>
                      <a:pt x="1" y="3857"/>
                    </a:cubicBezTo>
                    <a:cubicBezTo>
                      <a:pt x="1287" y="5504"/>
                      <a:pt x="2822" y="6949"/>
                      <a:pt x="4560" y="8145"/>
                    </a:cubicBezTo>
                    <a:cubicBezTo>
                      <a:pt x="7042" y="6023"/>
                      <a:pt x="10834" y="2232"/>
                      <a:pt x="8600" y="494"/>
                    </a:cubicBezTo>
                    <a:cubicBezTo>
                      <a:pt x="8157" y="149"/>
                      <a:pt x="7632" y="0"/>
                      <a:pt x="705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4" name="Google Shape;4874;p29"/>
              <p:cNvSpPr/>
              <p:nvPr/>
            </p:nvSpPr>
            <p:spPr>
              <a:xfrm>
                <a:off x="612775" y="2869775"/>
                <a:ext cx="152350" cy="136975"/>
              </a:xfrm>
              <a:custGeom>
                <a:rect b="b" l="l" r="r" t="t"/>
                <a:pathLst>
                  <a:path extrusionOk="0" h="5479" w="6094">
                    <a:moveTo>
                      <a:pt x="2358" y="1"/>
                    </a:moveTo>
                    <a:cubicBezTo>
                      <a:pt x="1615" y="1"/>
                      <a:pt x="807" y="139"/>
                      <a:pt x="0" y="310"/>
                    </a:cubicBezTo>
                    <a:cubicBezTo>
                      <a:pt x="271" y="2070"/>
                      <a:pt x="677" y="3785"/>
                      <a:pt x="1241" y="5478"/>
                    </a:cubicBezTo>
                    <a:cubicBezTo>
                      <a:pt x="3611" y="4485"/>
                      <a:pt x="6094" y="2995"/>
                      <a:pt x="5078" y="1325"/>
                    </a:cubicBezTo>
                    <a:cubicBezTo>
                      <a:pt x="4466" y="319"/>
                      <a:pt x="3485" y="1"/>
                      <a:pt x="235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5" name="Google Shape;4875;p29"/>
              <p:cNvSpPr/>
              <p:nvPr/>
            </p:nvSpPr>
            <p:spPr>
              <a:xfrm>
                <a:off x="600350" y="2667025"/>
                <a:ext cx="111750" cy="93700"/>
              </a:xfrm>
              <a:custGeom>
                <a:rect b="b" l="l" r="r" t="t"/>
                <a:pathLst>
                  <a:path extrusionOk="0" h="3748" w="4470">
                    <a:moveTo>
                      <a:pt x="268" y="0"/>
                    </a:moveTo>
                    <a:cubicBezTo>
                      <a:pt x="194" y="0"/>
                      <a:pt x="120" y="1"/>
                      <a:pt x="46" y="1"/>
                    </a:cubicBezTo>
                    <a:cubicBezTo>
                      <a:pt x="0" y="317"/>
                      <a:pt x="0" y="633"/>
                      <a:pt x="0" y="972"/>
                    </a:cubicBezTo>
                    <a:cubicBezTo>
                      <a:pt x="0" y="1942"/>
                      <a:pt x="0" y="2823"/>
                      <a:pt x="68" y="3748"/>
                    </a:cubicBezTo>
                    <a:cubicBezTo>
                      <a:pt x="2235" y="3364"/>
                      <a:pt x="4469" y="2687"/>
                      <a:pt x="4289" y="1401"/>
                    </a:cubicBezTo>
                    <a:cubicBezTo>
                      <a:pt x="4158" y="311"/>
                      <a:pt x="2324" y="0"/>
                      <a:pt x="268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6" name="Google Shape;4876;p29"/>
              <p:cNvSpPr/>
              <p:nvPr/>
            </p:nvSpPr>
            <p:spPr>
              <a:xfrm>
                <a:off x="604875" y="2474075"/>
                <a:ext cx="150100" cy="85225"/>
              </a:xfrm>
              <a:custGeom>
                <a:rect b="b" l="l" r="r" t="t"/>
                <a:pathLst>
                  <a:path extrusionOk="0" h="3409" w="6004">
                    <a:moveTo>
                      <a:pt x="248" y="1"/>
                    </a:moveTo>
                    <a:cubicBezTo>
                      <a:pt x="135" y="1084"/>
                      <a:pt x="68" y="2213"/>
                      <a:pt x="0" y="3409"/>
                    </a:cubicBezTo>
                    <a:cubicBezTo>
                      <a:pt x="2821" y="3364"/>
                      <a:pt x="5665" y="3002"/>
                      <a:pt x="5846" y="1806"/>
                    </a:cubicBezTo>
                    <a:cubicBezTo>
                      <a:pt x="6003" y="610"/>
                      <a:pt x="3069" y="136"/>
                      <a:pt x="24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7" name="Google Shape;4877;p29"/>
              <p:cNvSpPr/>
              <p:nvPr/>
            </p:nvSpPr>
            <p:spPr>
              <a:xfrm>
                <a:off x="1617650" y="2865650"/>
                <a:ext cx="158025" cy="144175"/>
              </a:xfrm>
              <a:custGeom>
                <a:rect b="b" l="l" r="r" t="t"/>
                <a:pathLst>
                  <a:path extrusionOk="0" h="5767" w="6321">
                    <a:moveTo>
                      <a:pt x="3284" y="0"/>
                    </a:moveTo>
                    <a:cubicBezTo>
                      <a:pt x="3161" y="0"/>
                      <a:pt x="3037" y="8"/>
                      <a:pt x="2912" y="23"/>
                    </a:cubicBezTo>
                    <a:cubicBezTo>
                      <a:pt x="1242" y="204"/>
                      <a:pt x="1" y="1603"/>
                      <a:pt x="182" y="3183"/>
                    </a:cubicBezTo>
                    <a:cubicBezTo>
                      <a:pt x="331" y="4677"/>
                      <a:pt x="1650" y="5767"/>
                      <a:pt x="3205" y="5767"/>
                    </a:cubicBezTo>
                    <a:cubicBezTo>
                      <a:pt x="3295" y="5767"/>
                      <a:pt x="3386" y="5763"/>
                      <a:pt x="3477" y="5756"/>
                    </a:cubicBezTo>
                    <a:cubicBezTo>
                      <a:pt x="5102" y="5620"/>
                      <a:pt x="6320" y="4221"/>
                      <a:pt x="6208" y="2596"/>
                    </a:cubicBezTo>
                    <a:cubicBezTo>
                      <a:pt x="6020" y="1096"/>
                      <a:pt x="4756" y="0"/>
                      <a:pt x="32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8" name="Google Shape;4878;p29"/>
              <p:cNvSpPr/>
              <p:nvPr/>
            </p:nvSpPr>
            <p:spPr>
              <a:xfrm>
                <a:off x="660725" y="2848150"/>
                <a:ext cx="157450" cy="144200"/>
              </a:xfrm>
              <a:custGeom>
                <a:rect b="b" l="l" r="r" t="t"/>
                <a:pathLst>
                  <a:path extrusionOk="0" h="5768" w="6298">
                    <a:moveTo>
                      <a:pt x="3238" y="0"/>
                    </a:moveTo>
                    <a:cubicBezTo>
                      <a:pt x="3116" y="0"/>
                      <a:pt x="2992" y="8"/>
                      <a:pt x="2867" y="24"/>
                    </a:cubicBezTo>
                    <a:cubicBezTo>
                      <a:pt x="1197" y="182"/>
                      <a:pt x="0" y="1604"/>
                      <a:pt x="136" y="3183"/>
                    </a:cubicBezTo>
                    <a:cubicBezTo>
                      <a:pt x="264" y="4677"/>
                      <a:pt x="1602" y="5767"/>
                      <a:pt x="3160" y="5767"/>
                    </a:cubicBezTo>
                    <a:cubicBezTo>
                      <a:pt x="3249" y="5767"/>
                      <a:pt x="3340" y="5764"/>
                      <a:pt x="3431" y="5756"/>
                    </a:cubicBezTo>
                    <a:cubicBezTo>
                      <a:pt x="5056" y="5621"/>
                      <a:pt x="6297" y="4222"/>
                      <a:pt x="6184" y="2597"/>
                    </a:cubicBezTo>
                    <a:cubicBezTo>
                      <a:pt x="5976" y="1097"/>
                      <a:pt x="4710" y="0"/>
                      <a:pt x="3238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9" name="Google Shape;4879;p29"/>
              <p:cNvSpPr/>
              <p:nvPr/>
            </p:nvSpPr>
            <p:spPr>
              <a:xfrm>
                <a:off x="750100" y="2585350"/>
                <a:ext cx="105925" cy="63100"/>
              </a:xfrm>
              <a:custGeom>
                <a:rect b="b" l="l" r="r" t="t"/>
                <a:pathLst>
                  <a:path extrusionOk="0" h="2524" w="4237">
                    <a:moveTo>
                      <a:pt x="3422" y="0"/>
                    </a:moveTo>
                    <a:cubicBezTo>
                      <a:pt x="3342" y="0"/>
                      <a:pt x="3259" y="20"/>
                      <a:pt x="3174" y="64"/>
                    </a:cubicBezTo>
                    <a:cubicBezTo>
                      <a:pt x="2542" y="380"/>
                      <a:pt x="1504" y="966"/>
                      <a:pt x="691" y="1485"/>
                    </a:cubicBezTo>
                    <a:cubicBezTo>
                      <a:pt x="0" y="1896"/>
                      <a:pt x="421" y="2523"/>
                      <a:pt x="932" y="2523"/>
                    </a:cubicBezTo>
                    <a:cubicBezTo>
                      <a:pt x="1039" y="2523"/>
                      <a:pt x="1150" y="2496"/>
                      <a:pt x="1255" y="2433"/>
                    </a:cubicBezTo>
                    <a:cubicBezTo>
                      <a:pt x="2045" y="1914"/>
                      <a:pt x="2858" y="1440"/>
                      <a:pt x="3693" y="1034"/>
                    </a:cubicBezTo>
                    <a:cubicBezTo>
                      <a:pt x="4237" y="743"/>
                      <a:pt x="3911" y="0"/>
                      <a:pt x="342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0" name="Google Shape;4880;p29"/>
              <p:cNvSpPr/>
              <p:nvPr/>
            </p:nvSpPr>
            <p:spPr>
              <a:xfrm>
                <a:off x="1584375" y="2599875"/>
                <a:ext cx="90300" cy="28850"/>
              </a:xfrm>
              <a:custGeom>
                <a:rect b="b" l="l" r="r" t="t"/>
                <a:pathLst>
                  <a:path extrusionOk="0" h="1154" w="3612">
                    <a:moveTo>
                      <a:pt x="680" y="0"/>
                    </a:moveTo>
                    <a:cubicBezTo>
                      <a:pt x="1" y="0"/>
                      <a:pt x="15" y="1063"/>
                      <a:pt x="723" y="1085"/>
                    </a:cubicBezTo>
                    <a:lnTo>
                      <a:pt x="2934" y="1153"/>
                    </a:lnTo>
                    <a:cubicBezTo>
                      <a:pt x="2941" y="1153"/>
                      <a:pt x="2948" y="1153"/>
                      <a:pt x="2955" y="1153"/>
                    </a:cubicBezTo>
                    <a:cubicBezTo>
                      <a:pt x="3611" y="1153"/>
                      <a:pt x="3605" y="69"/>
                      <a:pt x="2934" y="69"/>
                    </a:cubicBezTo>
                    <a:lnTo>
                      <a:pt x="723" y="2"/>
                    </a:lnTo>
                    <a:cubicBezTo>
                      <a:pt x="708" y="1"/>
                      <a:pt x="694" y="0"/>
                      <a:pt x="68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1" name="Google Shape;4881;p29"/>
              <p:cNvSpPr/>
              <p:nvPr/>
            </p:nvSpPr>
            <p:spPr>
              <a:xfrm>
                <a:off x="1120000" y="2913000"/>
                <a:ext cx="18625" cy="17575"/>
              </a:xfrm>
              <a:custGeom>
                <a:rect b="b" l="l" r="r" t="t"/>
                <a:pathLst>
                  <a:path extrusionOk="0" h="703" w="745">
                    <a:moveTo>
                      <a:pt x="419" y="1"/>
                    </a:moveTo>
                    <a:cubicBezTo>
                      <a:pt x="408" y="1"/>
                      <a:pt x="396" y="1"/>
                      <a:pt x="385" y="3"/>
                    </a:cubicBezTo>
                    <a:cubicBezTo>
                      <a:pt x="23" y="70"/>
                      <a:pt x="1" y="589"/>
                      <a:pt x="362" y="702"/>
                    </a:cubicBezTo>
                    <a:cubicBezTo>
                      <a:pt x="565" y="702"/>
                      <a:pt x="723" y="567"/>
                      <a:pt x="723" y="364"/>
                    </a:cubicBezTo>
                    <a:cubicBezTo>
                      <a:pt x="744" y="172"/>
                      <a:pt x="605" y="1"/>
                      <a:pt x="4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2" name="Google Shape;4882;p29"/>
              <p:cNvSpPr/>
              <p:nvPr/>
            </p:nvSpPr>
            <p:spPr>
              <a:xfrm>
                <a:off x="1092350" y="2888075"/>
                <a:ext cx="22450" cy="18275"/>
              </a:xfrm>
              <a:custGeom>
                <a:rect b="b" l="l" r="r" t="t"/>
                <a:pathLst>
                  <a:path extrusionOk="0" h="731" w="898">
                    <a:moveTo>
                      <a:pt x="495" y="1"/>
                    </a:moveTo>
                    <a:cubicBezTo>
                      <a:pt x="410" y="1"/>
                      <a:pt x="323" y="30"/>
                      <a:pt x="249" y="97"/>
                    </a:cubicBezTo>
                    <a:cubicBezTo>
                      <a:pt x="1" y="322"/>
                      <a:pt x="159" y="729"/>
                      <a:pt x="497" y="729"/>
                    </a:cubicBezTo>
                    <a:cubicBezTo>
                      <a:pt x="510" y="730"/>
                      <a:pt x="523" y="731"/>
                      <a:pt x="536" y="731"/>
                    </a:cubicBezTo>
                    <a:cubicBezTo>
                      <a:pt x="723" y="731"/>
                      <a:pt x="881" y="580"/>
                      <a:pt x="881" y="390"/>
                    </a:cubicBezTo>
                    <a:cubicBezTo>
                      <a:pt x="897" y="168"/>
                      <a:pt x="700" y="1"/>
                      <a:pt x="4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3" name="Google Shape;4883;p29"/>
              <p:cNvSpPr/>
              <p:nvPr/>
            </p:nvSpPr>
            <p:spPr>
              <a:xfrm>
                <a:off x="1086725" y="2920375"/>
                <a:ext cx="18075" cy="18100"/>
              </a:xfrm>
              <a:custGeom>
                <a:rect b="b" l="l" r="r" t="t"/>
                <a:pathLst>
                  <a:path extrusionOk="0" h="724" w="723">
                    <a:moveTo>
                      <a:pt x="361" y="1"/>
                    </a:moveTo>
                    <a:cubicBezTo>
                      <a:pt x="181" y="1"/>
                      <a:pt x="23" y="159"/>
                      <a:pt x="23" y="340"/>
                    </a:cubicBezTo>
                    <a:cubicBezTo>
                      <a:pt x="0" y="543"/>
                      <a:pt x="158" y="723"/>
                      <a:pt x="361" y="723"/>
                    </a:cubicBezTo>
                    <a:cubicBezTo>
                      <a:pt x="542" y="723"/>
                      <a:pt x="700" y="565"/>
                      <a:pt x="700" y="385"/>
                    </a:cubicBezTo>
                    <a:cubicBezTo>
                      <a:pt x="722" y="182"/>
                      <a:pt x="564" y="1"/>
                      <a:pt x="36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4" name="Google Shape;4884;p29"/>
              <p:cNvSpPr/>
              <p:nvPr/>
            </p:nvSpPr>
            <p:spPr>
              <a:xfrm>
                <a:off x="1372500" y="2916900"/>
                <a:ext cx="20625" cy="17025"/>
              </a:xfrm>
              <a:custGeom>
                <a:rect b="b" l="l" r="r" t="t"/>
                <a:pathLst>
                  <a:path extrusionOk="0" h="681" w="825">
                    <a:moveTo>
                      <a:pt x="452" y="0"/>
                    </a:moveTo>
                    <a:cubicBezTo>
                      <a:pt x="169" y="0"/>
                      <a:pt x="0" y="313"/>
                      <a:pt x="170" y="546"/>
                    </a:cubicBezTo>
                    <a:cubicBezTo>
                      <a:pt x="243" y="637"/>
                      <a:pt x="349" y="681"/>
                      <a:pt x="452" y="681"/>
                    </a:cubicBezTo>
                    <a:cubicBezTo>
                      <a:pt x="605" y="681"/>
                      <a:pt x="752" y="586"/>
                      <a:pt x="779" y="411"/>
                    </a:cubicBezTo>
                    <a:cubicBezTo>
                      <a:pt x="824" y="208"/>
                      <a:pt x="689" y="27"/>
                      <a:pt x="508" y="5"/>
                    </a:cubicBezTo>
                    <a:cubicBezTo>
                      <a:pt x="489" y="2"/>
                      <a:pt x="470" y="0"/>
                      <a:pt x="4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5" name="Google Shape;4885;p29"/>
              <p:cNvSpPr/>
              <p:nvPr/>
            </p:nvSpPr>
            <p:spPr>
              <a:xfrm>
                <a:off x="1352050" y="2889900"/>
                <a:ext cx="20200" cy="17175"/>
              </a:xfrm>
              <a:custGeom>
                <a:rect b="b" l="l" r="r" t="t"/>
                <a:pathLst>
                  <a:path extrusionOk="0" h="687" w="808">
                    <a:moveTo>
                      <a:pt x="462" y="0"/>
                    </a:moveTo>
                    <a:cubicBezTo>
                      <a:pt x="185" y="0"/>
                      <a:pt x="1" y="303"/>
                      <a:pt x="175" y="543"/>
                    </a:cubicBezTo>
                    <a:cubicBezTo>
                      <a:pt x="238" y="642"/>
                      <a:pt x="337" y="687"/>
                      <a:pt x="437" y="687"/>
                    </a:cubicBezTo>
                    <a:cubicBezTo>
                      <a:pt x="589" y="687"/>
                      <a:pt x="744" y="584"/>
                      <a:pt x="785" y="407"/>
                    </a:cubicBezTo>
                    <a:cubicBezTo>
                      <a:pt x="807" y="227"/>
                      <a:pt x="694" y="46"/>
                      <a:pt x="491" y="1"/>
                    </a:cubicBezTo>
                    <a:cubicBezTo>
                      <a:pt x="481" y="0"/>
                      <a:pt x="471" y="0"/>
                      <a:pt x="4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6" name="Google Shape;4886;p29"/>
              <p:cNvSpPr/>
              <p:nvPr/>
            </p:nvSpPr>
            <p:spPr>
              <a:xfrm>
                <a:off x="1339500" y="2919750"/>
                <a:ext cx="18650" cy="17250"/>
              </a:xfrm>
              <a:custGeom>
                <a:rect b="b" l="l" r="r" t="t"/>
                <a:pathLst>
                  <a:path extrusionOk="0" h="690" w="746">
                    <a:moveTo>
                      <a:pt x="390" y="1"/>
                    </a:moveTo>
                    <a:cubicBezTo>
                      <a:pt x="226" y="1"/>
                      <a:pt x="87" y="129"/>
                      <a:pt x="45" y="297"/>
                    </a:cubicBezTo>
                    <a:cubicBezTo>
                      <a:pt x="0" y="477"/>
                      <a:pt x="136" y="658"/>
                      <a:pt x="316" y="680"/>
                    </a:cubicBezTo>
                    <a:cubicBezTo>
                      <a:pt x="343" y="686"/>
                      <a:pt x="369" y="689"/>
                      <a:pt x="395" y="689"/>
                    </a:cubicBezTo>
                    <a:cubicBezTo>
                      <a:pt x="564" y="689"/>
                      <a:pt x="703" y="566"/>
                      <a:pt x="723" y="410"/>
                    </a:cubicBezTo>
                    <a:cubicBezTo>
                      <a:pt x="745" y="207"/>
                      <a:pt x="632" y="26"/>
                      <a:pt x="429" y="3"/>
                    </a:cubicBezTo>
                    <a:cubicBezTo>
                      <a:pt x="416" y="2"/>
                      <a:pt x="403" y="1"/>
                      <a:pt x="39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7" name="Google Shape;4887;p29"/>
              <p:cNvSpPr/>
              <p:nvPr/>
            </p:nvSpPr>
            <p:spPr>
              <a:xfrm>
                <a:off x="982900" y="2285225"/>
                <a:ext cx="391375" cy="278825"/>
              </a:xfrm>
              <a:custGeom>
                <a:rect b="b" l="l" r="r" t="t"/>
                <a:pathLst>
                  <a:path extrusionOk="0" h="11153" w="15655">
                    <a:moveTo>
                      <a:pt x="6894" y="4457"/>
                    </a:moveTo>
                    <a:cubicBezTo>
                      <a:pt x="6921" y="4457"/>
                      <a:pt x="6948" y="4459"/>
                      <a:pt x="6974" y="4463"/>
                    </a:cubicBezTo>
                    <a:cubicBezTo>
                      <a:pt x="7020" y="4463"/>
                      <a:pt x="7087" y="4508"/>
                      <a:pt x="7110" y="4621"/>
                    </a:cubicBezTo>
                    <a:cubicBezTo>
                      <a:pt x="7132" y="4734"/>
                      <a:pt x="6613" y="5298"/>
                      <a:pt x="6342" y="5433"/>
                    </a:cubicBezTo>
                    <a:cubicBezTo>
                      <a:pt x="5916" y="5675"/>
                      <a:pt x="5466" y="5873"/>
                      <a:pt x="5001" y="6028"/>
                    </a:cubicBezTo>
                    <a:lnTo>
                      <a:pt x="5001" y="6028"/>
                    </a:lnTo>
                    <a:cubicBezTo>
                      <a:pt x="5070" y="5933"/>
                      <a:pt x="5141" y="5840"/>
                      <a:pt x="5214" y="5749"/>
                    </a:cubicBezTo>
                    <a:cubicBezTo>
                      <a:pt x="5575" y="5275"/>
                      <a:pt x="6004" y="4892"/>
                      <a:pt x="6523" y="4598"/>
                    </a:cubicBezTo>
                    <a:cubicBezTo>
                      <a:pt x="6617" y="4504"/>
                      <a:pt x="6758" y="4457"/>
                      <a:pt x="6894" y="4457"/>
                    </a:cubicBezTo>
                    <a:close/>
                    <a:moveTo>
                      <a:pt x="5343" y="0"/>
                    </a:moveTo>
                    <a:cubicBezTo>
                      <a:pt x="5317" y="0"/>
                      <a:pt x="5289" y="5"/>
                      <a:pt x="5259" y="17"/>
                    </a:cubicBezTo>
                    <a:cubicBezTo>
                      <a:pt x="4447" y="333"/>
                      <a:pt x="3679" y="761"/>
                      <a:pt x="3002" y="1303"/>
                    </a:cubicBezTo>
                    <a:cubicBezTo>
                      <a:pt x="2190" y="1867"/>
                      <a:pt x="1467" y="2590"/>
                      <a:pt x="881" y="3379"/>
                    </a:cubicBezTo>
                    <a:cubicBezTo>
                      <a:pt x="429" y="4011"/>
                      <a:pt x="0" y="4756"/>
                      <a:pt x="113" y="5591"/>
                    </a:cubicBezTo>
                    <a:cubicBezTo>
                      <a:pt x="204" y="6133"/>
                      <a:pt x="610" y="6584"/>
                      <a:pt x="1152" y="6742"/>
                    </a:cubicBezTo>
                    <a:cubicBezTo>
                      <a:pt x="1603" y="6863"/>
                      <a:pt x="2074" y="6923"/>
                      <a:pt x="2546" y="6923"/>
                    </a:cubicBezTo>
                    <a:cubicBezTo>
                      <a:pt x="2782" y="6923"/>
                      <a:pt x="3017" y="6908"/>
                      <a:pt x="3250" y="6878"/>
                    </a:cubicBezTo>
                    <a:cubicBezTo>
                      <a:pt x="3487" y="6850"/>
                      <a:pt x="3724" y="6813"/>
                      <a:pt x="3960" y="6768"/>
                    </a:cubicBezTo>
                    <a:lnTo>
                      <a:pt x="3960" y="6768"/>
                    </a:lnTo>
                    <a:cubicBezTo>
                      <a:pt x="3458" y="7684"/>
                      <a:pt x="3140" y="8722"/>
                      <a:pt x="3363" y="9721"/>
                    </a:cubicBezTo>
                    <a:cubicBezTo>
                      <a:pt x="3610" y="10778"/>
                      <a:pt x="4256" y="11152"/>
                      <a:pt x="5051" y="11152"/>
                    </a:cubicBezTo>
                    <a:cubicBezTo>
                      <a:pt x="6515" y="11152"/>
                      <a:pt x="8483" y="9884"/>
                      <a:pt x="9389" y="9270"/>
                    </a:cubicBezTo>
                    <a:cubicBezTo>
                      <a:pt x="11511" y="7871"/>
                      <a:pt x="13520" y="6313"/>
                      <a:pt x="15415" y="4598"/>
                    </a:cubicBezTo>
                    <a:lnTo>
                      <a:pt x="15528" y="4508"/>
                    </a:lnTo>
                    <a:cubicBezTo>
                      <a:pt x="15655" y="4327"/>
                      <a:pt x="15506" y="4102"/>
                      <a:pt x="15325" y="4102"/>
                    </a:cubicBezTo>
                    <a:cubicBezTo>
                      <a:pt x="15280" y="4102"/>
                      <a:pt x="15234" y="4116"/>
                      <a:pt x="15190" y="4147"/>
                    </a:cubicBezTo>
                    <a:cubicBezTo>
                      <a:pt x="13790" y="5388"/>
                      <a:pt x="12368" y="6562"/>
                      <a:pt x="10856" y="7668"/>
                    </a:cubicBezTo>
                    <a:cubicBezTo>
                      <a:pt x="9750" y="8503"/>
                      <a:pt x="8554" y="9270"/>
                      <a:pt x="7336" y="9924"/>
                    </a:cubicBezTo>
                    <a:cubicBezTo>
                      <a:pt x="6709" y="10219"/>
                      <a:pt x="5843" y="10679"/>
                      <a:pt x="5079" y="10679"/>
                    </a:cubicBezTo>
                    <a:cubicBezTo>
                      <a:pt x="4907" y="10679"/>
                      <a:pt x="4740" y="10656"/>
                      <a:pt x="4582" y="10602"/>
                    </a:cubicBezTo>
                    <a:cubicBezTo>
                      <a:pt x="4176" y="10398"/>
                      <a:pt x="3882" y="10015"/>
                      <a:pt x="3837" y="9563"/>
                    </a:cubicBezTo>
                    <a:cubicBezTo>
                      <a:pt x="3724" y="8886"/>
                      <a:pt x="3837" y="8209"/>
                      <a:pt x="4131" y="7622"/>
                    </a:cubicBezTo>
                    <a:cubicBezTo>
                      <a:pt x="4258" y="7276"/>
                      <a:pt x="4420" y="6942"/>
                      <a:pt x="4609" y="6622"/>
                    </a:cubicBezTo>
                    <a:lnTo>
                      <a:pt x="4609" y="6622"/>
                    </a:lnTo>
                    <a:cubicBezTo>
                      <a:pt x="4918" y="6542"/>
                      <a:pt x="5226" y="6447"/>
                      <a:pt x="5530" y="6336"/>
                    </a:cubicBezTo>
                    <a:cubicBezTo>
                      <a:pt x="6207" y="6088"/>
                      <a:pt x="8193" y="5275"/>
                      <a:pt x="7448" y="4237"/>
                    </a:cubicBezTo>
                    <a:cubicBezTo>
                      <a:pt x="7288" y="4001"/>
                      <a:pt x="7088" y="3906"/>
                      <a:pt x="6871" y="3906"/>
                    </a:cubicBezTo>
                    <a:cubicBezTo>
                      <a:pt x="6110" y="3906"/>
                      <a:pt x="5129" y="5075"/>
                      <a:pt x="4830" y="5478"/>
                    </a:cubicBezTo>
                    <a:cubicBezTo>
                      <a:pt x="4645" y="5710"/>
                      <a:pt x="4460" y="5961"/>
                      <a:pt x="4285" y="6228"/>
                    </a:cubicBezTo>
                    <a:lnTo>
                      <a:pt x="4285" y="6228"/>
                    </a:lnTo>
                    <a:cubicBezTo>
                      <a:pt x="3708" y="6360"/>
                      <a:pt x="3116" y="6427"/>
                      <a:pt x="2522" y="6427"/>
                    </a:cubicBezTo>
                    <a:cubicBezTo>
                      <a:pt x="2479" y="6427"/>
                      <a:pt x="2436" y="6427"/>
                      <a:pt x="2393" y="6426"/>
                    </a:cubicBezTo>
                    <a:cubicBezTo>
                      <a:pt x="1919" y="6404"/>
                      <a:pt x="1310" y="6381"/>
                      <a:pt x="881" y="6043"/>
                    </a:cubicBezTo>
                    <a:cubicBezTo>
                      <a:pt x="452" y="5704"/>
                      <a:pt x="565" y="4982"/>
                      <a:pt x="768" y="4530"/>
                    </a:cubicBezTo>
                    <a:cubicBezTo>
                      <a:pt x="971" y="4079"/>
                      <a:pt x="1693" y="3109"/>
                      <a:pt x="2325" y="2499"/>
                    </a:cubicBezTo>
                    <a:cubicBezTo>
                      <a:pt x="2980" y="1912"/>
                      <a:pt x="3702" y="1371"/>
                      <a:pt x="4469" y="919"/>
                    </a:cubicBezTo>
                    <a:lnTo>
                      <a:pt x="5395" y="513"/>
                    </a:lnTo>
                    <a:cubicBezTo>
                      <a:pt x="5679" y="412"/>
                      <a:pt x="5580" y="0"/>
                      <a:pt x="53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8" name="Google Shape;4888;p29"/>
              <p:cNvSpPr/>
              <p:nvPr/>
            </p:nvSpPr>
            <p:spPr>
              <a:xfrm>
                <a:off x="692400" y="2227325"/>
                <a:ext cx="165750" cy="195300"/>
              </a:xfrm>
              <a:custGeom>
                <a:rect b="b" l="l" r="r" t="t"/>
                <a:pathLst>
                  <a:path extrusionOk="0" h="7812" w="6630">
                    <a:moveTo>
                      <a:pt x="2165" y="1"/>
                    </a:moveTo>
                    <a:cubicBezTo>
                      <a:pt x="2127" y="1"/>
                      <a:pt x="2089" y="3"/>
                      <a:pt x="2051" y="8"/>
                    </a:cubicBezTo>
                    <a:cubicBezTo>
                      <a:pt x="471" y="189"/>
                      <a:pt x="20" y="7140"/>
                      <a:pt x="20" y="7140"/>
                    </a:cubicBezTo>
                    <a:cubicBezTo>
                      <a:pt x="1" y="7546"/>
                      <a:pt x="1270" y="7811"/>
                      <a:pt x="2669" y="7811"/>
                    </a:cubicBezTo>
                    <a:cubicBezTo>
                      <a:pt x="4535" y="7811"/>
                      <a:pt x="6629" y="7340"/>
                      <a:pt x="6204" y="6102"/>
                    </a:cubicBezTo>
                    <a:cubicBezTo>
                      <a:pt x="5499" y="3965"/>
                      <a:pt x="3719" y="1"/>
                      <a:pt x="216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9" name="Google Shape;4889;p29"/>
              <p:cNvSpPr/>
              <p:nvPr/>
            </p:nvSpPr>
            <p:spPr>
              <a:xfrm>
                <a:off x="1634125" y="2225175"/>
                <a:ext cx="163025" cy="199175"/>
              </a:xfrm>
              <a:custGeom>
                <a:rect b="b" l="l" r="r" t="t"/>
                <a:pathLst>
                  <a:path extrusionOk="0" h="7967" w="6521">
                    <a:moveTo>
                      <a:pt x="3633" y="0"/>
                    </a:moveTo>
                    <a:cubicBezTo>
                      <a:pt x="2023" y="0"/>
                      <a:pt x="200" y="6526"/>
                      <a:pt x="200" y="6526"/>
                    </a:cubicBezTo>
                    <a:cubicBezTo>
                      <a:pt x="1" y="7094"/>
                      <a:pt x="2618" y="7967"/>
                      <a:pt x="4524" y="7967"/>
                    </a:cubicBezTo>
                    <a:cubicBezTo>
                      <a:pt x="5646" y="7967"/>
                      <a:pt x="6521" y="7664"/>
                      <a:pt x="6429" y="6820"/>
                    </a:cubicBezTo>
                    <a:cubicBezTo>
                      <a:pt x="6180" y="4540"/>
                      <a:pt x="5300" y="162"/>
                      <a:pt x="3698" y="4"/>
                    </a:cubicBezTo>
                    <a:cubicBezTo>
                      <a:pt x="3676" y="1"/>
                      <a:pt x="3655" y="0"/>
                      <a:pt x="36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0" name="Google Shape;4890;p29"/>
              <p:cNvSpPr/>
              <p:nvPr/>
            </p:nvSpPr>
            <p:spPr>
              <a:xfrm>
                <a:off x="1190300" y="3002400"/>
                <a:ext cx="89550" cy="36775"/>
              </a:xfrm>
              <a:custGeom>
                <a:rect b="b" l="l" r="r" t="t"/>
                <a:pathLst>
                  <a:path extrusionOk="0" h="1471" w="3582">
                    <a:moveTo>
                      <a:pt x="210" y="1"/>
                    </a:moveTo>
                    <a:cubicBezTo>
                      <a:pt x="101" y="1"/>
                      <a:pt x="1" y="74"/>
                      <a:pt x="55" y="196"/>
                    </a:cubicBezTo>
                    <a:cubicBezTo>
                      <a:pt x="303" y="760"/>
                      <a:pt x="777" y="1211"/>
                      <a:pt x="1342" y="1414"/>
                    </a:cubicBezTo>
                    <a:cubicBezTo>
                      <a:pt x="1482" y="1452"/>
                      <a:pt x="1630" y="1470"/>
                      <a:pt x="1781" y="1470"/>
                    </a:cubicBezTo>
                    <a:cubicBezTo>
                      <a:pt x="2530" y="1470"/>
                      <a:pt x="3347" y="1022"/>
                      <a:pt x="3553" y="308"/>
                    </a:cubicBezTo>
                    <a:cubicBezTo>
                      <a:pt x="3581" y="170"/>
                      <a:pt x="3473" y="82"/>
                      <a:pt x="3364" y="82"/>
                    </a:cubicBezTo>
                    <a:cubicBezTo>
                      <a:pt x="3296" y="82"/>
                      <a:pt x="3227" y="117"/>
                      <a:pt x="3192" y="196"/>
                    </a:cubicBezTo>
                    <a:cubicBezTo>
                      <a:pt x="3079" y="512"/>
                      <a:pt x="2854" y="782"/>
                      <a:pt x="2538" y="940"/>
                    </a:cubicBezTo>
                    <a:cubicBezTo>
                      <a:pt x="2328" y="1045"/>
                      <a:pt x="2102" y="1105"/>
                      <a:pt x="1875" y="1105"/>
                    </a:cubicBezTo>
                    <a:cubicBezTo>
                      <a:pt x="1711" y="1105"/>
                      <a:pt x="1547" y="1074"/>
                      <a:pt x="1387" y="1008"/>
                    </a:cubicBezTo>
                    <a:cubicBezTo>
                      <a:pt x="1071" y="918"/>
                      <a:pt x="800" y="715"/>
                      <a:pt x="619" y="444"/>
                    </a:cubicBezTo>
                    <a:lnTo>
                      <a:pt x="416" y="196"/>
                    </a:lnTo>
                    <a:cubicBezTo>
                      <a:pt x="416" y="173"/>
                      <a:pt x="416" y="128"/>
                      <a:pt x="394" y="105"/>
                    </a:cubicBezTo>
                    <a:cubicBezTo>
                      <a:pt x="358" y="33"/>
                      <a:pt x="282" y="1"/>
                      <a:pt x="2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1" name="Google Shape;4891;p29"/>
              <p:cNvSpPr/>
              <p:nvPr/>
            </p:nvSpPr>
            <p:spPr>
              <a:xfrm>
                <a:off x="1155550" y="2860600"/>
                <a:ext cx="146725" cy="72800"/>
              </a:xfrm>
              <a:custGeom>
                <a:rect b="b" l="l" r="r" t="t"/>
                <a:pathLst>
                  <a:path extrusionOk="0" h="2912" w="5869">
                    <a:moveTo>
                      <a:pt x="2919" y="1"/>
                    </a:moveTo>
                    <a:cubicBezTo>
                      <a:pt x="1748" y="1"/>
                      <a:pt x="625" y="163"/>
                      <a:pt x="430" y="564"/>
                    </a:cubicBezTo>
                    <a:cubicBezTo>
                      <a:pt x="1" y="1444"/>
                      <a:pt x="3228" y="2911"/>
                      <a:pt x="3228" y="2911"/>
                    </a:cubicBezTo>
                    <a:cubicBezTo>
                      <a:pt x="3228" y="2911"/>
                      <a:pt x="5869" y="1173"/>
                      <a:pt x="5824" y="564"/>
                    </a:cubicBezTo>
                    <a:cubicBezTo>
                      <a:pt x="5787" y="232"/>
                      <a:pt x="4319" y="1"/>
                      <a:pt x="29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2" name="Google Shape;4892;p29"/>
              <p:cNvSpPr/>
              <p:nvPr/>
            </p:nvSpPr>
            <p:spPr>
              <a:xfrm>
                <a:off x="1138325" y="2918000"/>
                <a:ext cx="99075" cy="61825"/>
              </a:xfrm>
              <a:custGeom>
                <a:rect b="b" l="l" r="r" t="t"/>
                <a:pathLst>
                  <a:path extrusionOk="0" h="2473" w="3963">
                    <a:moveTo>
                      <a:pt x="3782" y="0"/>
                    </a:moveTo>
                    <a:cubicBezTo>
                      <a:pt x="3708" y="0"/>
                      <a:pt x="3635" y="40"/>
                      <a:pt x="3601" y="119"/>
                    </a:cubicBezTo>
                    <a:cubicBezTo>
                      <a:pt x="3601" y="931"/>
                      <a:pt x="3150" y="1653"/>
                      <a:pt x="2450" y="1992"/>
                    </a:cubicBezTo>
                    <a:cubicBezTo>
                      <a:pt x="2243" y="2086"/>
                      <a:pt x="2034" y="2130"/>
                      <a:pt x="1831" y="2130"/>
                    </a:cubicBezTo>
                    <a:cubicBezTo>
                      <a:pt x="1259" y="2130"/>
                      <a:pt x="729" y="1786"/>
                      <a:pt x="396" y="1270"/>
                    </a:cubicBezTo>
                    <a:cubicBezTo>
                      <a:pt x="363" y="1209"/>
                      <a:pt x="312" y="1185"/>
                      <a:pt x="259" y="1185"/>
                    </a:cubicBezTo>
                    <a:cubicBezTo>
                      <a:pt x="134" y="1185"/>
                      <a:pt x="1" y="1323"/>
                      <a:pt x="80" y="1450"/>
                    </a:cubicBezTo>
                    <a:cubicBezTo>
                      <a:pt x="485" y="2075"/>
                      <a:pt x="1131" y="2472"/>
                      <a:pt x="1827" y="2472"/>
                    </a:cubicBezTo>
                    <a:cubicBezTo>
                      <a:pt x="2061" y="2472"/>
                      <a:pt x="2302" y="2427"/>
                      <a:pt x="2540" y="2330"/>
                    </a:cubicBezTo>
                    <a:cubicBezTo>
                      <a:pt x="3466" y="1924"/>
                      <a:pt x="3917" y="1021"/>
                      <a:pt x="3962" y="119"/>
                    </a:cubicBezTo>
                    <a:cubicBezTo>
                      <a:pt x="3928" y="40"/>
                      <a:pt x="3855" y="0"/>
                      <a:pt x="37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3" name="Google Shape;4893;p29"/>
              <p:cNvSpPr/>
              <p:nvPr/>
            </p:nvSpPr>
            <p:spPr>
              <a:xfrm>
                <a:off x="1227775" y="2917150"/>
                <a:ext cx="98375" cy="65675"/>
              </a:xfrm>
              <a:custGeom>
                <a:rect b="b" l="l" r="r" t="t"/>
                <a:pathLst>
                  <a:path extrusionOk="0" h="2627" w="3935">
                    <a:moveTo>
                      <a:pt x="215" y="0"/>
                    </a:moveTo>
                    <a:cubicBezTo>
                      <a:pt x="130" y="0"/>
                      <a:pt x="46" y="51"/>
                      <a:pt x="46" y="153"/>
                    </a:cubicBezTo>
                    <a:cubicBezTo>
                      <a:pt x="1" y="1100"/>
                      <a:pt x="497" y="1981"/>
                      <a:pt x="1332" y="2455"/>
                    </a:cubicBezTo>
                    <a:cubicBezTo>
                      <a:pt x="1591" y="2571"/>
                      <a:pt x="1862" y="2626"/>
                      <a:pt x="2131" y="2626"/>
                    </a:cubicBezTo>
                    <a:cubicBezTo>
                      <a:pt x="2800" y="2626"/>
                      <a:pt x="3451" y="2283"/>
                      <a:pt x="3837" y="1687"/>
                    </a:cubicBezTo>
                    <a:cubicBezTo>
                      <a:pt x="3934" y="1542"/>
                      <a:pt x="3800" y="1420"/>
                      <a:pt x="3666" y="1420"/>
                    </a:cubicBezTo>
                    <a:cubicBezTo>
                      <a:pt x="3613" y="1420"/>
                      <a:pt x="3560" y="1439"/>
                      <a:pt x="3521" y="1484"/>
                    </a:cubicBezTo>
                    <a:cubicBezTo>
                      <a:pt x="3188" y="1960"/>
                      <a:pt x="2654" y="2269"/>
                      <a:pt x="2099" y="2269"/>
                    </a:cubicBezTo>
                    <a:cubicBezTo>
                      <a:pt x="1865" y="2269"/>
                      <a:pt x="1628" y="2214"/>
                      <a:pt x="1400" y="2093"/>
                    </a:cubicBezTo>
                    <a:cubicBezTo>
                      <a:pt x="745" y="1665"/>
                      <a:pt x="362" y="942"/>
                      <a:pt x="384" y="153"/>
                    </a:cubicBezTo>
                    <a:cubicBezTo>
                      <a:pt x="384" y="51"/>
                      <a:pt x="300" y="0"/>
                      <a:pt x="21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4" name="Google Shape;4894;p29"/>
              <p:cNvSpPr/>
              <p:nvPr/>
            </p:nvSpPr>
            <p:spPr>
              <a:xfrm>
                <a:off x="1487600" y="2707625"/>
                <a:ext cx="214150" cy="136625"/>
              </a:xfrm>
              <a:custGeom>
                <a:rect b="b" l="l" r="r" t="t"/>
                <a:pathLst>
                  <a:path extrusionOk="0" h="5465" w="8566">
                    <a:moveTo>
                      <a:pt x="4329" y="0"/>
                    </a:moveTo>
                    <a:cubicBezTo>
                      <a:pt x="3130" y="0"/>
                      <a:pt x="1954" y="538"/>
                      <a:pt x="1186" y="1537"/>
                    </a:cubicBezTo>
                    <a:cubicBezTo>
                      <a:pt x="509" y="2440"/>
                      <a:pt x="80" y="3501"/>
                      <a:pt x="12" y="4629"/>
                    </a:cubicBezTo>
                    <a:cubicBezTo>
                      <a:pt x="1" y="4855"/>
                      <a:pt x="170" y="4968"/>
                      <a:pt x="345" y="4968"/>
                    </a:cubicBezTo>
                    <a:cubicBezTo>
                      <a:pt x="520" y="4968"/>
                      <a:pt x="700" y="4855"/>
                      <a:pt x="712" y="4629"/>
                    </a:cubicBezTo>
                    <a:cubicBezTo>
                      <a:pt x="870" y="3049"/>
                      <a:pt x="1727" y="1402"/>
                      <a:pt x="3285" y="860"/>
                    </a:cubicBezTo>
                    <a:cubicBezTo>
                      <a:pt x="3635" y="743"/>
                      <a:pt x="3982" y="688"/>
                      <a:pt x="4319" y="688"/>
                    </a:cubicBezTo>
                    <a:cubicBezTo>
                      <a:pt x="5477" y="688"/>
                      <a:pt x="6509" y="1340"/>
                      <a:pt x="7121" y="2372"/>
                    </a:cubicBezTo>
                    <a:cubicBezTo>
                      <a:pt x="7618" y="3207"/>
                      <a:pt x="7844" y="4155"/>
                      <a:pt x="7776" y="5126"/>
                    </a:cubicBezTo>
                    <a:cubicBezTo>
                      <a:pt x="7765" y="5351"/>
                      <a:pt x="7934" y="5464"/>
                      <a:pt x="8109" y="5464"/>
                    </a:cubicBezTo>
                    <a:cubicBezTo>
                      <a:pt x="8284" y="5464"/>
                      <a:pt x="8464" y="5351"/>
                      <a:pt x="8476" y="5126"/>
                    </a:cubicBezTo>
                    <a:cubicBezTo>
                      <a:pt x="8566" y="3275"/>
                      <a:pt x="7753" y="1244"/>
                      <a:pt x="5993" y="363"/>
                    </a:cubicBezTo>
                    <a:cubicBezTo>
                      <a:pt x="5460" y="118"/>
                      <a:pt x="4892" y="0"/>
                      <a:pt x="432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5" name="Google Shape;4895;p29"/>
              <p:cNvSpPr/>
              <p:nvPr/>
            </p:nvSpPr>
            <p:spPr>
              <a:xfrm>
                <a:off x="779200" y="2675375"/>
                <a:ext cx="211900" cy="131050"/>
              </a:xfrm>
              <a:custGeom>
                <a:rect b="b" l="l" r="r" t="t"/>
                <a:pathLst>
                  <a:path extrusionOk="0" h="5242" w="8476">
                    <a:moveTo>
                      <a:pt x="4232" y="1"/>
                    </a:moveTo>
                    <a:cubicBezTo>
                      <a:pt x="2939" y="1"/>
                      <a:pt x="1744" y="713"/>
                      <a:pt x="949" y="1789"/>
                    </a:cubicBezTo>
                    <a:cubicBezTo>
                      <a:pt x="340" y="2737"/>
                      <a:pt x="1" y="3820"/>
                      <a:pt x="24" y="4949"/>
                    </a:cubicBezTo>
                    <a:cubicBezTo>
                      <a:pt x="69" y="5129"/>
                      <a:pt x="221" y="5219"/>
                      <a:pt x="373" y="5219"/>
                    </a:cubicBezTo>
                    <a:cubicBezTo>
                      <a:pt x="526" y="5219"/>
                      <a:pt x="678" y="5129"/>
                      <a:pt x="723" y="4949"/>
                    </a:cubicBezTo>
                    <a:cubicBezTo>
                      <a:pt x="723" y="3369"/>
                      <a:pt x="1468" y="1676"/>
                      <a:pt x="2958" y="999"/>
                    </a:cubicBezTo>
                    <a:cubicBezTo>
                      <a:pt x="3374" y="810"/>
                      <a:pt x="3795" y="723"/>
                      <a:pt x="4207" y="723"/>
                    </a:cubicBezTo>
                    <a:cubicBezTo>
                      <a:pt x="5267" y="723"/>
                      <a:pt x="6257" y="1301"/>
                      <a:pt x="6907" y="2195"/>
                    </a:cubicBezTo>
                    <a:cubicBezTo>
                      <a:pt x="7471" y="2985"/>
                      <a:pt x="7765" y="3933"/>
                      <a:pt x="7765" y="4903"/>
                    </a:cubicBezTo>
                    <a:cubicBezTo>
                      <a:pt x="7776" y="5129"/>
                      <a:pt x="7957" y="5242"/>
                      <a:pt x="8132" y="5242"/>
                    </a:cubicBezTo>
                    <a:cubicBezTo>
                      <a:pt x="8306" y="5242"/>
                      <a:pt x="8476" y="5129"/>
                      <a:pt x="8464" y="4903"/>
                    </a:cubicBezTo>
                    <a:cubicBezTo>
                      <a:pt x="8442" y="3008"/>
                      <a:pt x="7471" y="1067"/>
                      <a:pt x="5666" y="299"/>
                    </a:cubicBezTo>
                    <a:cubicBezTo>
                      <a:pt x="5185" y="95"/>
                      <a:pt x="4702" y="1"/>
                      <a:pt x="423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6" name="Google Shape;4896;p29"/>
              <p:cNvSpPr/>
              <p:nvPr/>
            </p:nvSpPr>
            <p:spPr>
              <a:xfrm>
                <a:off x="855750" y="3215475"/>
                <a:ext cx="818925" cy="160075"/>
              </a:xfrm>
              <a:custGeom>
                <a:rect b="b" l="l" r="r" t="t"/>
                <a:pathLst>
                  <a:path extrusionOk="0" h="6403" w="32757">
                    <a:moveTo>
                      <a:pt x="1" y="2254"/>
                    </a:moveTo>
                    <a:cubicBezTo>
                      <a:pt x="0" y="2254"/>
                      <a:pt x="5" y="2257"/>
                      <a:pt x="16" y="2264"/>
                    </a:cubicBezTo>
                    <a:lnTo>
                      <a:pt x="16" y="2264"/>
                    </a:lnTo>
                    <a:cubicBezTo>
                      <a:pt x="13" y="2262"/>
                      <a:pt x="11" y="2260"/>
                      <a:pt x="8" y="2258"/>
                    </a:cubicBezTo>
                    <a:cubicBezTo>
                      <a:pt x="4" y="2255"/>
                      <a:pt x="1" y="2254"/>
                      <a:pt x="1" y="2254"/>
                    </a:cubicBezTo>
                    <a:close/>
                    <a:moveTo>
                      <a:pt x="32756" y="1"/>
                    </a:moveTo>
                    <a:cubicBezTo>
                      <a:pt x="32756" y="1"/>
                      <a:pt x="32057" y="542"/>
                      <a:pt x="31267" y="1061"/>
                    </a:cubicBezTo>
                    <a:cubicBezTo>
                      <a:pt x="30387" y="1671"/>
                      <a:pt x="29461" y="2190"/>
                      <a:pt x="28491" y="2641"/>
                    </a:cubicBezTo>
                    <a:cubicBezTo>
                      <a:pt x="24390" y="4724"/>
                      <a:pt x="19850" y="5806"/>
                      <a:pt x="15234" y="5806"/>
                    </a:cubicBezTo>
                    <a:cubicBezTo>
                      <a:pt x="15049" y="5806"/>
                      <a:pt x="14864" y="5804"/>
                      <a:pt x="14678" y="5801"/>
                    </a:cubicBezTo>
                    <a:cubicBezTo>
                      <a:pt x="5972" y="5629"/>
                      <a:pt x="342" y="2463"/>
                      <a:pt x="16" y="2264"/>
                    </a:cubicBezTo>
                    <a:lnTo>
                      <a:pt x="16" y="2264"/>
                    </a:lnTo>
                    <a:cubicBezTo>
                      <a:pt x="510" y="2668"/>
                      <a:pt x="1049" y="3072"/>
                      <a:pt x="1588" y="3431"/>
                    </a:cubicBezTo>
                    <a:cubicBezTo>
                      <a:pt x="3642" y="4672"/>
                      <a:pt x="5154" y="5124"/>
                      <a:pt x="7208" y="5575"/>
                    </a:cubicBezTo>
                    <a:cubicBezTo>
                      <a:pt x="9612" y="6129"/>
                      <a:pt x="12056" y="6403"/>
                      <a:pt x="14493" y="6403"/>
                    </a:cubicBezTo>
                    <a:cubicBezTo>
                      <a:pt x="19401" y="6403"/>
                      <a:pt x="24283" y="5294"/>
                      <a:pt x="28762" y="3138"/>
                    </a:cubicBezTo>
                    <a:cubicBezTo>
                      <a:pt x="29574" y="2732"/>
                      <a:pt x="30500" y="2348"/>
                      <a:pt x="31222" y="1716"/>
                    </a:cubicBezTo>
                    <a:cubicBezTo>
                      <a:pt x="32395" y="723"/>
                      <a:pt x="32756" y="1"/>
                      <a:pt x="327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7" name="Google Shape;4897;p29"/>
              <p:cNvSpPr/>
              <p:nvPr/>
            </p:nvSpPr>
            <p:spPr>
              <a:xfrm>
                <a:off x="570450" y="2993175"/>
                <a:ext cx="1309050" cy="589700"/>
              </a:xfrm>
              <a:custGeom>
                <a:rect b="b" l="l" r="r" t="t"/>
                <a:pathLst>
                  <a:path extrusionOk="0" h="23588" w="52362">
                    <a:moveTo>
                      <a:pt x="45" y="0"/>
                    </a:moveTo>
                    <a:cubicBezTo>
                      <a:pt x="0" y="11940"/>
                      <a:pt x="10360" y="22254"/>
                      <a:pt x="24059" y="23472"/>
                    </a:cubicBezTo>
                    <a:cubicBezTo>
                      <a:pt x="24943" y="23550"/>
                      <a:pt x="25819" y="23588"/>
                      <a:pt x="26687" y="23588"/>
                    </a:cubicBezTo>
                    <a:cubicBezTo>
                      <a:pt x="39966" y="23588"/>
                      <a:pt x="51169" y="14705"/>
                      <a:pt x="52271" y="2799"/>
                    </a:cubicBezTo>
                    <a:lnTo>
                      <a:pt x="52361" y="1648"/>
                    </a:lnTo>
                    <a:lnTo>
                      <a:pt x="36224" y="1197"/>
                    </a:lnTo>
                    <a:cubicBezTo>
                      <a:pt x="35925" y="2714"/>
                      <a:pt x="34979" y="3113"/>
                      <a:pt x="34065" y="3113"/>
                    </a:cubicBezTo>
                    <a:cubicBezTo>
                      <a:pt x="33048" y="3113"/>
                      <a:pt x="32071" y="2618"/>
                      <a:pt x="32071" y="2618"/>
                    </a:cubicBezTo>
                    <a:cubicBezTo>
                      <a:pt x="31749" y="3425"/>
                      <a:pt x="31120" y="3998"/>
                      <a:pt x="29975" y="3998"/>
                    </a:cubicBezTo>
                    <a:cubicBezTo>
                      <a:pt x="29839" y="3998"/>
                      <a:pt x="29695" y="3989"/>
                      <a:pt x="29544" y="3973"/>
                    </a:cubicBezTo>
                    <a:cubicBezTo>
                      <a:pt x="28099" y="3837"/>
                      <a:pt x="27241" y="2212"/>
                      <a:pt x="27241" y="2212"/>
                    </a:cubicBezTo>
                    <a:cubicBezTo>
                      <a:pt x="26606" y="2575"/>
                      <a:pt x="26051" y="2720"/>
                      <a:pt x="25568" y="2720"/>
                    </a:cubicBezTo>
                    <a:cubicBezTo>
                      <a:pt x="23649" y="2720"/>
                      <a:pt x="22886" y="429"/>
                      <a:pt x="22886" y="429"/>
                    </a:cubicBezTo>
                    <a:lnTo>
                      <a:pt x="22886" y="42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8" name="Google Shape;4898;p29"/>
              <p:cNvSpPr/>
              <p:nvPr/>
            </p:nvSpPr>
            <p:spPr>
              <a:xfrm>
                <a:off x="1306775" y="3420675"/>
                <a:ext cx="192425" cy="158750"/>
              </a:xfrm>
              <a:custGeom>
                <a:rect b="b" l="l" r="r" t="t"/>
                <a:pathLst>
                  <a:path extrusionOk="0" h="6350" w="7697">
                    <a:moveTo>
                      <a:pt x="2995" y="0"/>
                    </a:moveTo>
                    <a:cubicBezTo>
                      <a:pt x="2188" y="0"/>
                      <a:pt x="1336" y="681"/>
                      <a:pt x="1016" y="1385"/>
                    </a:cubicBezTo>
                    <a:cubicBezTo>
                      <a:pt x="339" y="2852"/>
                      <a:pt x="339" y="4635"/>
                      <a:pt x="23" y="6169"/>
                    </a:cubicBezTo>
                    <a:cubicBezTo>
                      <a:pt x="23" y="6237"/>
                      <a:pt x="23" y="6282"/>
                      <a:pt x="0" y="6350"/>
                    </a:cubicBezTo>
                    <a:lnTo>
                      <a:pt x="1445" y="6169"/>
                    </a:lnTo>
                    <a:cubicBezTo>
                      <a:pt x="1716" y="4770"/>
                      <a:pt x="1806" y="3303"/>
                      <a:pt x="2189" y="1926"/>
                    </a:cubicBezTo>
                    <a:cubicBezTo>
                      <a:pt x="2257" y="1610"/>
                      <a:pt x="2370" y="1294"/>
                      <a:pt x="2528" y="1023"/>
                    </a:cubicBezTo>
                    <a:lnTo>
                      <a:pt x="2596" y="933"/>
                    </a:lnTo>
                    <a:cubicBezTo>
                      <a:pt x="2618" y="933"/>
                      <a:pt x="2618" y="956"/>
                      <a:pt x="2641" y="978"/>
                    </a:cubicBezTo>
                    <a:cubicBezTo>
                      <a:pt x="2821" y="1204"/>
                      <a:pt x="2957" y="1430"/>
                      <a:pt x="3092" y="1655"/>
                    </a:cubicBezTo>
                    <a:cubicBezTo>
                      <a:pt x="3950" y="3010"/>
                      <a:pt x="4808" y="4341"/>
                      <a:pt x="6320" y="5041"/>
                    </a:cubicBezTo>
                    <a:lnTo>
                      <a:pt x="7696" y="4544"/>
                    </a:lnTo>
                    <a:cubicBezTo>
                      <a:pt x="7245" y="4341"/>
                      <a:pt x="6839" y="4093"/>
                      <a:pt x="6478" y="3777"/>
                    </a:cubicBezTo>
                    <a:cubicBezTo>
                      <a:pt x="5868" y="3258"/>
                      <a:pt x="5349" y="2626"/>
                      <a:pt x="4943" y="1926"/>
                    </a:cubicBezTo>
                    <a:cubicBezTo>
                      <a:pt x="4650" y="1362"/>
                      <a:pt x="4311" y="865"/>
                      <a:pt x="3927" y="392"/>
                    </a:cubicBezTo>
                    <a:cubicBezTo>
                      <a:pt x="3651" y="115"/>
                      <a:pt x="3327" y="0"/>
                      <a:pt x="2995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9" name="Google Shape;4899;p29"/>
              <p:cNvSpPr/>
              <p:nvPr/>
            </p:nvSpPr>
            <p:spPr>
              <a:xfrm>
                <a:off x="1516100" y="3346675"/>
                <a:ext cx="165900" cy="169000"/>
              </a:xfrm>
              <a:custGeom>
                <a:rect b="b" l="l" r="r" t="t"/>
                <a:pathLst>
                  <a:path extrusionOk="0" h="6760" w="6636">
                    <a:moveTo>
                      <a:pt x="1476" y="0"/>
                    </a:moveTo>
                    <a:cubicBezTo>
                      <a:pt x="1094" y="0"/>
                      <a:pt x="716" y="145"/>
                      <a:pt x="429" y="418"/>
                    </a:cubicBezTo>
                    <a:cubicBezTo>
                      <a:pt x="68" y="824"/>
                      <a:pt x="0" y="1501"/>
                      <a:pt x="0" y="1997"/>
                    </a:cubicBezTo>
                    <a:cubicBezTo>
                      <a:pt x="68" y="3645"/>
                      <a:pt x="858" y="5157"/>
                      <a:pt x="926" y="6759"/>
                    </a:cubicBezTo>
                    <a:lnTo>
                      <a:pt x="2370" y="6060"/>
                    </a:lnTo>
                    <a:cubicBezTo>
                      <a:pt x="2348" y="5812"/>
                      <a:pt x="2280" y="5541"/>
                      <a:pt x="2235" y="5292"/>
                    </a:cubicBezTo>
                    <a:cubicBezTo>
                      <a:pt x="2032" y="4503"/>
                      <a:pt x="1806" y="3690"/>
                      <a:pt x="1648" y="2900"/>
                    </a:cubicBezTo>
                    <a:cubicBezTo>
                      <a:pt x="1490" y="2381"/>
                      <a:pt x="1445" y="1839"/>
                      <a:pt x="1467" y="1298"/>
                    </a:cubicBezTo>
                    <a:lnTo>
                      <a:pt x="1467" y="1298"/>
                    </a:lnTo>
                    <a:cubicBezTo>
                      <a:pt x="2370" y="2200"/>
                      <a:pt x="3250" y="3036"/>
                      <a:pt x="4514" y="3487"/>
                    </a:cubicBezTo>
                    <a:cubicBezTo>
                      <a:pt x="4921" y="3645"/>
                      <a:pt x="5372" y="3758"/>
                      <a:pt x="5823" y="3803"/>
                    </a:cubicBezTo>
                    <a:lnTo>
                      <a:pt x="6636" y="3148"/>
                    </a:lnTo>
                    <a:cubicBezTo>
                      <a:pt x="6004" y="3058"/>
                      <a:pt x="5395" y="2855"/>
                      <a:pt x="4830" y="2562"/>
                    </a:cubicBezTo>
                    <a:cubicBezTo>
                      <a:pt x="4176" y="2155"/>
                      <a:pt x="3589" y="1659"/>
                      <a:pt x="3070" y="1095"/>
                    </a:cubicBezTo>
                    <a:cubicBezTo>
                      <a:pt x="2777" y="779"/>
                      <a:pt x="2483" y="372"/>
                      <a:pt x="2122" y="147"/>
                    </a:cubicBezTo>
                    <a:cubicBezTo>
                      <a:pt x="1916" y="48"/>
                      <a:pt x="1695" y="0"/>
                      <a:pt x="14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0" name="Google Shape;4900;p29"/>
              <p:cNvSpPr/>
              <p:nvPr/>
            </p:nvSpPr>
            <p:spPr>
              <a:xfrm>
                <a:off x="1629500" y="3223300"/>
                <a:ext cx="191875" cy="166550"/>
              </a:xfrm>
              <a:custGeom>
                <a:rect b="b" l="l" r="r" t="t"/>
                <a:pathLst>
                  <a:path extrusionOk="0" h="6662" w="7675">
                    <a:moveTo>
                      <a:pt x="2516" y="0"/>
                    </a:moveTo>
                    <a:cubicBezTo>
                      <a:pt x="2059" y="0"/>
                      <a:pt x="1618" y="99"/>
                      <a:pt x="1220" y="365"/>
                    </a:cubicBezTo>
                    <a:cubicBezTo>
                      <a:pt x="1" y="1177"/>
                      <a:pt x="1287" y="2870"/>
                      <a:pt x="1784" y="3637"/>
                    </a:cubicBezTo>
                    <a:cubicBezTo>
                      <a:pt x="2303" y="4405"/>
                      <a:pt x="2709" y="5037"/>
                      <a:pt x="3161" y="5781"/>
                    </a:cubicBezTo>
                    <a:cubicBezTo>
                      <a:pt x="3341" y="6052"/>
                      <a:pt x="3522" y="6346"/>
                      <a:pt x="3680" y="6662"/>
                    </a:cubicBezTo>
                    <a:cubicBezTo>
                      <a:pt x="4041" y="6278"/>
                      <a:pt x="4379" y="5917"/>
                      <a:pt x="4718" y="5533"/>
                    </a:cubicBezTo>
                    <a:cubicBezTo>
                      <a:pt x="4537" y="5285"/>
                      <a:pt x="4357" y="5014"/>
                      <a:pt x="4221" y="4766"/>
                    </a:cubicBezTo>
                    <a:cubicBezTo>
                      <a:pt x="3725" y="4066"/>
                      <a:pt x="3251" y="3389"/>
                      <a:pt x="2822" y="2644"/>
                    </a:cubicBezTo>
                    <a:cubicBezTo>
                      <a:pt x="2416" y="1922"/>
                      <a:pt x="2145" y="1425"/>
                      <a:pt x="2235" y="816"/>
                    </a:cubicBezTo>
                    <a:cubicBezTo>
                      <a:pt x="2235" y="771"/>
                      <a:pt x="2235" y="748"/>
                      <a:pt x="2258" y="726"/>
                    </a:cubicBezTo>
                    <a:lnTo>
                      <a:pt x="2529" y="794"/>
                    </a:lnTo>
                    <a:cubicBezTo>
                      <a:pt x="3319" y="952"/>
                      <a:pt x="4063" y="1222"/>
                      <a:pt x="4831" y="1471"/>
                    </a:cubicBezTo>
                    <a:cubicBezTo>
                      <a:pt x="5643" y="1674"/>
                      <a:pt x="6501" y="1809"/>
                      <a:pt x="7336" y="1832"/>
                    </a:cubicBezTo>
                    <a:lnTo>
                      <a:pt x="7674" y="1177"/>
                    </a:lnTo>
                    <a:cubicBezTo>
                      <a:pt x="6862" y="1110"/>
                      <a:pt x="6072" y="929"/>
                      <a:pt x="5305" y="681"/>
                    </a:cubicBezTo>
                    <a:cubicBezTo>
                      <a:pt x="4469" y="422"/>
                      <a:pt x="3459" y="0"/>
                      <a:pt x="251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1" name="Google Shape;4901;p29"/>
              <p:cNvSpPr/>
              <p:nvPr/>
            </p:nvSpPr>
            <p:spPr>
              <a:xfrm>
                <a:off x="643225" y="3208150"/>
                <a:ext cx="237575" cy="204275"/>
              </a:xfrm>
              <a:custGeom>
                <a:rect b="b" l="l" r="r" t="t"/>
                <a:pathLst>
                  <a:path extrusionOk="0" h="8171" w="9503">
                    <a:moveTo>
                      <a:pt x="7291" y="0"/>
                    </a:moveTo>
                    <a:cubicBezTo>
                      <a:pt x="6252" y="68"/>
                      <a:pt x="5192" y="249"/>
                      <a:pt x="4199" y="542"/>
                    </a:cubicBezTo>
                    <a:cubicBezTo>
                      <a:pt x="2867" y="903"/>
                      <a:pt x="1558" y="1354"/>
                      <a:pt x="272" y="1874"/>
                    </a:cubicBezTo>
                    <a:lnTo>
                      <a:pt x="1" y="2009"/>
                    </a:lnTo>
                    <a:lnTo>
                      <a:pt x="294" y="2528"/>
                    </a:lnTo>
                    <a:cubicBezTo>
                      <a:pt x="2077" y="1693"/>
                      <a:pt x="3928" y="1106"/>
                      <a:pt x="5869" y="745"/>
                    </a:cubicBezTo>
                    <a:cubicBezTo>
                      <a:pt x="6123" y="710"/>
                      <a:pt x="6483" y="646"/>
                      <a:pt x="6829" y="646"/>
                    </a:cubicBezTo>
                    <a:cubicBezTo>
                      <a:pt x="7159" y="646"/>
                      <a:pt x="7476" y="705"/>
                      <a:pt x="7674" y="903"/>
                    </a:cubicBezTo>
                    <a:cubicBezTo>
                      <a:pt x="8058" y="1332"/>
                      <a:pt x="7607" y="2122"/>
                      <a:pt x="7358" y="2528"/>
                    </a:cubicBezTo>
                    <a:cubicBezTo>
                      <a:pt x="6388" y="4108"/>
                      <a:pt x="5327" y="5575"/>
                      <a:pt x="4334" y="7155"/>
                    </a:cubicBezTo>
                    <a:lnTo>
                      <a:pt x="4199" y="7380"/>
                    </a:lnTo>
                    <a:lnTo>
                      <a:pt x="5056" y="8170"/>
                    </a:lnTo>
                    <a:cubicBezTo>
                      <a:pt x="5824" y="6794"/>
                      <a:pt x="6681" y="5485"/>
                      <a:pt x="7584" y="4221"/>
                    </a:cubicBezTo>
                    <a:cubicBezTo>
                      <a:pt x="8035" y="3544"/>
                      <a:pt x="8487" y="2867"/>
                      <a:pt x="8916" y="2144"/>
                    </a:cubicBezTo>
                    <a:cubicBezTo>
                      <a:pt x="9322" y="1445"/>
                      <a:pt x="9502" y="971"/>
                      <a:pt x="9074" y="497"/>
                    </a:cubicBezTo>
                    <a:cubicBezTo>
                      <a:pt x="8645" y="0"/>
                      <a:pt x="7855" y="0"/>
                      <a:pt x="729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2" name="Google Shape;4902;p29"/>
              <p:cNvSpPr/>
              <p:nvPr/>
            </p:nvSpPr>
            <p:spPr>
              <a:xfrm>
                <a:off x="1121700" y="3433825"/>
                <a:ext cx="145600" cy="149550"/>
              </a:xfrm>
              <a:custGeom>
                <a:rect b="b" l="l" r="r" t="t"/>
                <a:pathLst>
                  <a:path extrusionOk="0" h="5982" w="5824">
                    <a:moveTo>
                      <a:pt x="3476" y="1"/>
                    </a:moveTo>
                    <a:cubicBezTo>
                      <a:pt x="1919" y="1"/>
                      <a:pt x="1580" y="791"/>
                      <a:pt x="1174" y="1852"/>
                    </a:cubicBezTo>
                    <a:cubicBezTo>
                      <a:pt x="745" y="2890"/>
                      <a:pt x="407" y="4267"/>
                      <a:pt x="46" y="5485"/>
                    </a:cubicBezTo>
                    <a:cubicBezTo>
                      <a:pt x="23" y="5508"/>
                      <a:pt x="1" y="5553"/>
                      <a:pt x="1" y="5598"/>
                    </a:cubicBezTo>
                    <a:lnTo>
                      <a:pt x="1310" y="5756"/>
                    </a:lnTo>
                    <a:cubicBezTo>
                      <a:pt x="1738" y="4515"/>
                      <a:pt x="2009" y="3251"/>
                      <a:pt x="2461" y="2032"/>
                    </a:cubicBezTo>
                    <a:cubicBezTo>
                      <a:pt x="2596" y="1581"/>
                      <a:pt x="2799" y="1152"/>
                      <a:pt x="3093" y="768"/>
                    </a:cubicBezTo>
                    <a:lnTo>
                      <a:pt x="3318" y="904"/>
                    </a:lnTo>
                    <a:cubicBezTo>
                      <a:pt x="3770" y="1287"/>
                      <a:pt x="3882" y="2010"/>
                      <a:pt x="3950" y="2574"/>
                    </a:cubicBezTo>
                    <a:cubicBezTo>
                      <a:pt x="4040" y="3138"/>
                      <a:pt x="4108" y="4176"/>
                      <a:pt x="4176" y="4966"/>
                    </a:cubicBezTo>
                    <a:cubicBezTo>
                      <a:pt x="4221" y="5282"/>
                      <a:pt x="4244" y="5621"/>
                      <a:pt x="4289" y="5982"/>
                    </a:cubicBezTo>
                    <a:lnTo>
                      <a:pt x="5823" y="5982"/>
                    </a:lnTo>
                    <a:cubicBezTo>
                      <a:pt x="5756" y="5688"/>
                      <a:pt x="5733" y="5395"/>
                      <a:pt x="5688" y="5147"/>
                    </a:cubicBezTo>
                    <a:cubicBezTo>
                      <a:pt x="5598" y="4334"/>
                      <a:pt x="5575" y="3499"/>
                      <a:pt x="5485" y="2687"/>
                    </a:cubicBezTo>
                    <a:cubicBezTo>
                      <a:pt x="5395" y="1874"/>
                      <a:pt x="5033" y="1"/>
                      <a:pt x="347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3" name="Google Shape;4903;p29"/>
              <p:cNvSpPr/>
              <p:nvPr/>
            </p:nvSpPr>
            <p:spPr>
              <a:xfrm>
                <a:off x="577775" y="3034925"/>
                <a:ext cx="235325" cy="167025"/>
              </a:xfrm>
              <a:custGeom>
                <a:rect b="b" l="l" r="r" t="t"/>
                <a:pathLst>
                  <a:path extrusionOk="0" h="6681" w="9413">
                    <a:moveTo>
                      <a:pt x="8103" y="1"/>
                    </a:moveTo>
                    <a:cubicBezTo>
                      <a:pt x="7065" y="1"/>
                      <a:pt x="6027" y="159"/>
                      <a:pt x="5011" y="429"/>
                    </a:cubicBezTo>
                    <a:cubicBezTo>
                      <a:pt x="3341" y="768"/>
                      <a:pt x="1671" y="1219"/>
                      <a:pt x="1" y="1716"/>
                    </a:cubicBezTo>
                    <a:cubicBezTo>
                      <a:pt x="46" y="1919"/>
                      <a:pt x="91" y="2077"/>
                      <a:pt x="136" y="2280"/>
                    </a:cubicBezTo>
                    <a:lnTo>
                      <a:pt x="2461" y="1625"/>
                    </a:lnTo>
                    <a:cubicBezTo>
                      <a:pt x="3657" y="1287"/>
                      <a:pt x="4989" y="994"/>
                      <a:pt x="6072" y="790"/>
                    </a:cubicBezTo>
                    <a:cubicBezTo>
                      <a:pt x="6568" y="700"/>
                      <a:pt x="6975" y="678"/>
                      <a:pt x="7313" y="655"/>
                    </a:cubicBezTo>
                    <a:lnTo>
                      <a:pt x="7539" y="655"/>
                    </a:lnTo>
                    <a:lnTo>
                      <a:pt x="7629" y="700"/>
                    </a:lnTo>
                    <a:cubicBezTo>
                      <a:pt x="7652" y="858"/>
                      <a:pt x="7494" y="1016"/>
                      <a:pt x="7291" y="1219"/>
                    </a:cubicBezTo>
                    <a:cubicBezTo>
                      <a:pt x="6726" y="1671"/>
                      <a:pt x="6140" y="2077"/>
                      <a:pt x="5508" y="2461"/>
                    </a:cubicBezTo>
                    <a:cubicBezTo>
                      <a:pt x="3973" y="3476"/>
                      <a:pt x="2528" y="4605"/>
                      <a:pt x="1152" y="5846"/>
                    </a:cubicBezTo>
                    <a:lnTo>
                      <a:pt x="1490" y="6681"/>
                    </a:lnTo>
                    <a:cubicBezTo>
                      <a:pt x="2461" y="5756"/>
                      <a:pt x="3544" y="4898"/>
                      <a:pt x="4582" y="4086"/>
                    </a:cubicBezTo>
                    <a:cubicBezTo>
                      <a:pt x="5620" y="3273"/>
                      <a:pt x="6681" y="2641"/>
                      <a:pt x="7719" y="1919"/>
                    </a:cubicBezTo>
                    <a:cubicBezTo>
                      <a:pt x="8148" y="1648"/>
                      <a:pt x="8532" y="1332"/>
                      <a:pt x="8870" y="948"/>
                    </a:cubicBezTo>
                    <a:cubicBezTo>
                      <a:pt x="9412" y="271"/>
                      <a:pt x="8758" y="23"/>
                      <a:pt x="8103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4" name="Google Shape;4904;p29"/>
              <p:cNvSpPr/>
              <p:nvPr/>
            </p:nvSpPr>
            <p:spPr>
              <a:xfrm>
                <a:off x="1694950" y="3043900"/>
                <a:ext cx="183400" cy="129850"/>
              </a:xfrm>
              <a:custGeom>
                <a:rect b="b" l="l" r="r" t="t"/>
                <a:pathLst>
                  <a:path extrusionOk="0" h="5194" w="7336">
                    <a:moveTo>
                      <a:pt x="7122" y="1"/>
                    </a:moveTo>
                    <a:cubicBezTo>
                      <a:pt x="5771" y="1"/>
                      <a:pt x="4423" y="202"/>
                      <a:pt x="3116" y="567"/>
                    </a:cubicBezTo>
                    <a:cubicBezTo>
                      <a:pt x="2190" y="815"/>
                      <a:pt x="1" y="1763"/>
                      <a:pt x="1468" y="2846"/>
                    </a:cubicBezTo>
                    <a:cubicBezTo>
                      <a:pt x="2935" y="3952"/>
                      <a:pt x="4267" y="4088"/>
                      <a:pt x="5598" y="4765"/>
                    </a:cubicBezTo>
                    <a:cubicBezTo>
                      <a:pt x="5869" y="4900"/>
                      <a:pt x="6140" y="5036"/>
                      <a:pt x="6388" y="5194"/>
                    </a:cubicBezTo>
                    <a:cubicBezTo>
                      <a:pt x="6501" y="4832"/>
                      <a:pt x="6614" y="4471"/>
                      <a:pt x="6704" y="4088"/>
                    </a:cubicBezTo>
                    <a:cubicBezTo>
                      <a:pt x="5937" y="3727"/>
                      <a:pt x="5124" y="3456"/>
                      <a:pt x="4379" y="3140"/>
                    </a:cubicBezTo>
                    <a:cubicBezTo>
                      <a:pt x="3657" y="2824"/>
                      <a:pt x="1445" y="1921"/>
                      <a:pt x="2958" y="1244"/>
                    </a:cubicBezTo>
                    <a:cubicBezTo>
                      <a:pt x="3793" y="860"/>
                      <a:pt x="4786" y="770"/>
                      <a:pt x="5688" y="702"/>
                    </a:cubicBezTo>
                    <a:lnTo>
                      <a:pt x="7291" y="702"/>
                    </a:lnTo>
                    <a:cubicBezTo>
                      <a:pt x="7313" y="454"/>
                      <a:pt x="7313" y="228"/>
                      <a:pt x="7336" y="3"/>
                    </a:cubicBezTo>
                    <a:cubicBezTo>
                      <a:pt x="7265" y="1"/>
                      <a:pt x="7193" y="1"/>
                      <a:pt x="712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5" name="Google Shape;4905;p29"/>
              <p:cNvSpPr/>
              <p:nvPr/>
            </p:nvSpPr>
            <p:spPr>
              <a:xfrm>
                <a:off x="845800" y="3393175"/>
                <a:ext cx="198625" cy="141125"/>
              </a:xfrm>
              <a:custGeom>
                <a:rect b="b" l="l" r="r" t="t"/>
                <a:pathLst>
                  <a:path extrusionOk="0" h="5645" w="7945">
                    <a:moveTo>
                      <a:pt x="5814" y="0"/>
                    </a:moveTo>
                    <a:cubicBezTo>
                      <a:pt x="4596" y="0"/>
                      <a:pt x="3442" y="668"/>
                      <a:pt x="2483" y="1379"/>
                    </a:cubicBezTo>
                    <a:cubicBezTo>
                      <a:pt x="1693" y="1988"/>
                      <a:pt x="880" y="2530"/>
                      <a:pt x="0" y="3049"/>
                    </a:cubicBezTo>
                    <a:lnTo>
                      <a:pt x="632" y="3432"/>
                    </a:lnTo>
                    <a:cubicBezTo>
                      <a:pt x="1715" y="2846"/>
                      <a:pt x="2754" y="2191"/>
                      <a:pt x="3747" y="1446"/>
                    </a:cubicBezTo>
                    <a:cubicBezTo>
                      <a:pt x="4153" y="1130"/>
                      <a:pt x="4717" y="679"/>
                      <a:pt x="5169" y="679"/>
                    </a:cubicBezTo>
                    <a:cubicBezTo>
                      <a:pt x="5620" y="679"/>
                      <a:pt x="6139" y="837"/>
                      <a:pt x="6184" y="1266"/>
                    </a:cubicBezTo>
                    <a:cubicBezTo>
                      <a:pt x="6252" y="1695"/>
                      <a:pt x="5958" y="2146"/>
                      <a:pt x="5755" y="2462"/>
                    </a:cubicBezTo>
                    <a:cubicBezTo>
                      <a:pt x="5575" y="2755"/>
                      <a:pt x="5033" y="3545"/>
                      <a:pt x="4672" y="4087"/>
                    </a:cubicBezTo>
                    <a:cubicBezTo>
                      <a:pt x="4446" y="4426"/>
                      <a:pt x="4221" y="4787"/>
                      <a:pt x="3995" y="5193"/>
                    </a:cubicBezTo>
                    <a:lnTo>
                      <a:pt x="5146" y="5644"/>
                    </a:lnTo>
                    <a:cubicBezTo>
                      <a:pt x="5642" y="4426"/>
                      <a:pt x="6523" y="3410"/>
                      <a:pt x="7200" y="2281"/>
                    </a:cubicBezTo>
                    <a:cubicBezTo>
                      <a:pt x="7877" y="1153"/>
                      <a:pt x="7945" y="544"/>
                      <a:pt x="6816" y="160"/>
                    </a:cubicBezTo>
                    <a:cubicBezTo>
                      <a:pt x="6479" y="49"/>
                      <a:pt x="6144" y="0"/>
                      <a:pt x="581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6" name="Google Shape;4906;p29"/>
              <p:cNvSpPr/>
              <p:nvPr/>
            </p:nvSpPr>
            <p:spPr>
              <a:xfrm>
                <a:off x="571575" y="2992750"/>
                <a:ext cx="1311875" cy="597925"/>
              </a:xfrm>
              <a:custGeom>
                <a:rect b="b" l="l" r="r" t="t"/>
                <a:pathLst>
                  <a:path extrusionOk="0" h="23917" w="52475">
                    <a:moveTo>
                      <a:pt x="2" y="1"/>
                    </a:moveTo>
                    <a:cubicBezTo>
                      <a:pt x="1" y="1"/>
                      <a:pt x="0" y="6"/>
                      <a:pt x="0" y="17"/>
                    </a:cubicBezTo>
                    <a:lnTo>
                      <a:pt x="0" y="266"/>
                    </a:lnTo>
                    <a:cubicBezTo>
                      <a:pt x="0" y="10625"/>
                      <a:pt x="7178" y="18998"/>
                      <a:pt x="16611" y="22271"/>
                    </a:cubicBezTo>
                    <a:cubicBezTo>
                      <a:pt x="19761" y="23368"/>
                      <a:pt x="23108" y="23916"/>
                      <a:pt x="26456" y="23916"/>
                    </a:cubicBezTo>
                    <a:cubicBezTo>
                      <a:pt x="33640" y="23916"/>
                      <a:pt x="40823" y="21392"/>
                      <a:pt x="46042" y="16357"/>
                    </a:cubicBezTo>
                    <a:cubicBezTo>
                      <a:pt x="50082" y="12453"/>
                      <a:pt x="52474" y="6630"/>
                      <a:pt x="52316" y="1665"/>
                    </a:cubicBezTo>
                    <a:cubicBezTo>
                      <a:pt x="52316" y="1654"/>
                      <a:pt x="52314" y="1649"/>
                      <a:pt x="52312" y="1649"/>
                    </a:cubicBezTo>
                    <a:cubicBezTo>
                      <a:pt x="52218" y="1649"/>
                      <a:pt x="50656" y="10417"/>
                      <a:pt x="46493" y="14778"/>
                    </a:cubicBezTo>
                    <a:cubicBezTo>
                      <a:pt x="43153" y="18276"/>
                      <a:pt x="38933" y="21007"/>
                      <a:pt x="34261" y="22316"/>
                    </a:cubicBezTo>
                    <a:cubicBezTo>
                      <a:pt x="31827" y="22983"/>
                      <a:pt x="29298" y="23312"/>
                      <a:pt x="26769" y="23312"/>
                    </a:cubicBezTo>
                    <a:cubicBezTo>
                      <a:pt x="19025" y="23312"/>
                      <a:pt x="11271" y="20229"/>
                      <a:pt x="6184" y="14326"/>
                    </a:cubicBezTo>
                    <a:cubicBezTo>
                      <a:pt x="1188" y="8516"/>
                      <a:pt x="56" y="1"/>
                      <a:pt x="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7" name="Google Shape;4907;p29"/>
              <p:cNvSpPr/>
              <p:nvPr/>
            </p:nvSpPr>
            <p:spPr>
              <a:xfrm>
                <a:off x="698525" y="2995425"/>
                <a:ext cx="1053450" cy="474600"/>
              </a:xfrm>
              <a:custGeom>
                <a:rect b="b" l="l" r="r" t="t"/>
                <a:pathLst>
                  <a:path extrusionOk="0" h="18984" w="42138">
                    <a:moveTo>
                      <a:pt x="46" y="1"/>
                    </a:moveTo>
                    <a:cubicBezTo>
                      <a:pt x="1" y="9615"/>
                      <a:pt x="8329" y="17921"/>
                      <a:pt x="19365" y="18891"/>
                    </a:cubicBezTo>
                    <a:cubicBezTo>
                      <a:pt x="20073" y="18953"/>
                      <a:pt x="20776" y="18984"/>
                      <a:pt x="21472" y="18984"/>
                    </a:cubicBezTo>
                    <a:cubicBezTo>
                      <a:pt x="32136" y="18984"/>
                      <a:pt x="41180" y="11834"/>
                      <a:pt x="42070" y="2258"/>
                    </a:cubicBezTo>
                    <a:cubicBezTo>
                      <a:pt x="42092" y="1964"/>
                      <a:pt x="42092" y="1693"/>
                      <a:pt x="42137" y="1400"/>
                    </a:cubicBezTo>
                    <a:lnTo>
                      <a:pt x="31101" y="1107"/>
                    </a:lnTo>
                    <a:cubicBezTo>
                      <a:pt x="30802" y="2624"/>
                      <a:pt x="29856" y="3023"/>
                      <a:pt x="28942" y="3023"/>
                    </a:cubicBezTo>
                    <a:cubicBezTo>
                      <a:pt x="27925" y="3023"/>
                      <a:pt x="26948" y="2528"/>
                      <a:pt x="26948" y="2528"/>
                    </a:cubicBezTo>
                    <a:cubicBezTo>
                      <a:pt x="26626" y="3335"/>
                      <a:pt x="25997" y="3908"/>
                      <a:pt x="24852" y="3908"/>
                    </a:cubicBezTo>
                    <a:cubicBezTo>
                      <a:pt x="24716" y="3908"/>
                      <a:pt x="24572" y="3899"/>
                      <a:pt x="24421" y="3883"/>
                    </a:cubicBezTo>
                    <a:cubicBezTo>
                      <a:pt x="22976" y="3747"/>
                      <a:pt x="22118" y="2122"/>
                      <a:pt x="22118" y="2122"/>
                    </a:cubicBezTo>
                    <a:cubicBezTo>
                      <a:pt x="21483" y="2485"/>
                      <a:pt x="20928" y="2630"/>
                      <a:pt x="20445" y="2630"/>
                    </a:cubicBezTo>
                    <a:cubicBezTo>
                      <a:pt x="18526" y="2630"/>
                      <a:pt x="17763" y="339"/>
                      <a:pt x="17763" y="339"/>
                    </a:cubicBezTo>
                    <a:lnTo>
                      <a:pt x="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8" name="Google Shape;4908;p29"/>
              <p:cNvSpPr/>
              <p:nvPr/>
            </p:nvSpPr>
            <p:spPr>
              <a:xfrm>
                <a:off x="754375" y="2996000"/>
                <a:ext cx="947950" cy="427000"/>
              </a:xfrm>
              <a:custGeom>
                <a:rect b="b" l="l" r="r" t="t"/>
                <a:pathLst>
                  <a:path extrusionOk="0" h="17080" w="37918">
                    <a:moveTo>
                      <a:pt x="69" y="0"/>
                    </a:moveTo>
                    <a:cubicBezTo>
                      <a:pt x="1" y="8622"/>
                      <a:pt x="7516" y="16115"/>
                      <a:pt x="17447" y="16995"/>
                    </a:cubicBezTo>
                    <a:cubicBezTo>
                      <a:pt x="18090" y="17052"/>
                      <a:pt x="18728" y="17080"/>
                      <a:pt x="19359" y="17080"/>
                    </a:cubicBezTo>
                    <a:cubicBezTo>
                      <a:pt x="28952" y="17080"/>
                      <a:pt x="37068" y="10627"/>
                      <a:pt x="37872" y="2009"/>
                    </a:cubicBezTo>
                    <a:cubicBezTo>
                      <a:pt x="37895" y="1783"/>
                      <a:pt x="37895" y="1535"/>
                      <a:pt x="37917" y="1309"/>
                    </a:cubicBezTo>
                    <a:lnTo>
                      <a:pt x="29002" y="1038"/>
                    </a:lnTo>
                    <a:cubicBezTo>
                      <a:pt x="28715" y="2562"/>
                      <a:pt x="27774" y="2964"/>
                      <a:pt x="26860" y="2964"/>
                    </a:cubicBezTo>
                    <a:cubicBezTo>
                      <a:pt x="25838" y="2964"/>
                      <a:pt x="24850" y="2460"/>
                      <a:pt x="24850" y="2460"/>
                    </a:cubicBezTo>
                    <a:cubicBezTo>
                      <a:pt x="24523" y="3297"/>
                      <a:pt x="23902" y="3856"/>
                      <a:pt x="22719" y="3856"/>
                    </a:cubicBezTo>
                    <a:cubicBezTo>
                      <a:pt x="22593" y="3856"/>
                      <a:pt x="22461" y="3850"/>
                      <a:pt x="22322" y="3837"/>
                    </a:cubicBezTo>
                    <a:cubicBezTo>
                      <a:pt x="20878" y="3702"/>
                      <a:pt x="20042" y="2054"/>
                      <a:pt x="20042" y="2054"/>
                    </a:cubicBezTo>
                    <a:cubicBezTo>
                      <a:pt x="19404" y="2419"/>
                      <a:pt x="18845" y="2564"/>
                      <a:pt x="18359" y="2564"/>
                    </a:cubicBezTo>
                    <a:cubicBezTo>
                      <a:pt x="16440" y="2564"/>
                      <a:pt x="15664" y="294"/>
                      <a:pt x="15664" y="294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9" name="Google Shape;4909;p29"/>
              <p:cNvSpPr/>
              <p:nvPr/>
            </p:nvSpPr>
            <p:spPr>
              <a:xfrm>
                <a:off x="893175" y="3057975"/>
                <a:ext cx="122475" cy="75325"/>
              </a:xfrm>
              <a:custGeom>
                <a:rect b="b" l="l" r="r" t="t"/>
                <a:pathLst>
                  <a:path extrusionOk="0" h="3013" w="4899">
                    <a:moveTo>
                      <a:pt x="2262" y="0"/>
                    </a:moveTo>
                    <a:cubicBezTo>
                      <a:pt x="1647" y="0"/>
                      <a:pt x="1051" y="126"/>
                      <a:pt x="633" y="500"/>
                    </a:cubicBezTo>
                    <a:cubicBezTo>
                      <a:pt x="1" y="1042"/>
                      <a:pt x="227" y="2825"/>
                      <a:pt x="1739" y="3006"/>
                    </a:cubicBezTo>
                    <a:cubicBezTo>
                      <a:pt x="1782" y="3010"/>
                      <a:pt x="1826" y="3012"/>
                      <a:pt x="1870" y="3012"/>
                    </a:cubicBezTo>
                    <a:cubicBezTo>
                      <a:pt x="3325" y="3012"/>
                      <a:pt x="4899" y="546"/>
                      <a:pt x="4899" y="546"/>
                    </a:cubicBezTo>
                    <a:cubicBezTo>
                      <a:pt x="4899" y="546"/>
                      <a:pt x="3540" y="0"/>
                      <a:pt x="22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0" name="Google Shape;4910;p29"/>
              <p:cNvSpPr/>
              <p:nvPr/>
            </p:nvSpPr>
            <p:spPr>
              <a:xfrm>
                <a:off x="964200" y="3142125"/>
                <a:ext cx="101100" cy="92400"/>
              </a:xfrm>
              <a:custGeom>
                <a:rect b="b" l="l" r="r" t="t"/>
                <a:pathLst>
                  <a:path extrusionOk="0" h="3696" w="4044">
                    <a:moveTo>
                      <a:pt x="4044" y="1"/>
                    </a:moveTo>
                    <a:cubicBezTo>
                      <a:pt x="4043" y="1"/>
                      <a:pt x="861" y="249"/>
                      <a:pt x="252" y="1851"/>
                    </a:cubicBezTo>
                    <a:cubicBezTo>
                      <a:pt x="0" y="2491"/>
                      <a:pt x="763" y="3695"/>
                      <a:pt x="1855" y="3695"/>
                    </a:cubicBezTo>
                    <a:cubicBezTo>
                      <a:pt x="2035" y="3695"/>
                      <a:pt x="2224" y="3663"/>
                      <a:pt x="2419" y="3589"/>
                    </a:cubicBezTo>
                    <a:cubicBezTo>
                      <a:pt x="3795" y="3048"/>
                      <a:pt x="4044" y="1"/>
                      <a:pt x="404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1" name="Google Shape;4911;p29"/>
              <p:cNvSpPr/>
              <p:nvPr/>
            </p:nvSpPr>
            <p:spPr>
              <a:xfrm>
                <a:off x="1069225" y="3196300"/>
                <a:ext cx="94250" cy="108250"/>
              </a:xfrm>
              <a:custGeom>
                <a:rect b="b" l="l" r="r" t="t"/>
                <a:pathLst>
                  <a:path extrusionOk="0" h="4330" w="3770">
                    <a:moveTo>
                      <a:pt x="2867" y="0"/>
                    </a:moveTo>
                    <a:cubicBezTo>
                      <a:pt x="2867" y="0"/>
                      <a:pt x="1" y="1354"/>
                      <a:pt x="23" y="3070"/>
                    </a:cubicBezTo>
                    <a:cubicBezTo>
                      <a:pt x="23" y="3631"/>
                      <a:pt x="810" y="4330"/>
                      <a:pt x="1655" y="4330"/>
                    </a:cubicBezTo>
                    <a:cubicBezTo>
                      <a:pt x="1998" y="4330"/>
                      <a:pt x="2351" y="4214"/>
                      <a:pt x="2664" y="3927"/>
                    </a:cubicBezTo>
                    <a:cubicBezTo>
                      <a:pt x="3770" y="2934"/>
                      <a:pt x="2867" y="0"/>
                      <a:pt x="286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2" name="Google Shape;4912;p29"/>
              <p:cNvSpPr/>
              <p:nvPr/>
            </p:nvSpPr>
            <p:spPr>
              <a:xfrm>
                <a:off x="1193925" y="3216600"/>
                <a:ext cx="102725" cy="113650"/>
              </a:xfrm>
              <a:custGeom>
                <a:rect b="b" l="l" r="r" t="t"/>
                <a:pathLst>
                  <a:path extrusionOk="0" h="4546" w="4109">
                    <a:moveTo>
                      <a:pt x="2054" y="1"/>
                    </a:moveTo>
                    <a:cubicBezTo>
                      <a:pt x="2054" y="1"/>
                      <a:pt x="0" y="2348"/>
                      <a:pt x="723" y="3928"/>
                    </a:cubicBezTo>
                    <a:cubicBezTo>
                      <a:pt x="895" y="4284"/>
                      <a:pt x="1463" y="4546"/>
                      <a:pt x="2058" y="4546"/>
                    </a:cubicBezTo>
                    <a:cubicBezTo>
                      <a:pt x="2633" y="4546"/>
                      <a:pt x="3233" y="4301"/>
                      <a:pt x="3521" y="3657"/>
                    </a:cubicBezTo>
                    <a:cubicBezTo>
                      <a:pt x="4108" y="2325"/>
                      <a:pt x="2054" y="1"/>
                      <a:pt x="205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3" name="Google Shape;4913;p29"/>
              <p:cNvSpPr/>
              <p:nvPr/>
            </p:nvSpPr>
            <p:spPr>
              <a:xfrm>
                <a:off x="1317500" y="3206450"/>
                <a:ext cx="99875" cy="112225"/>
              </a:xfrm>
              <a:custGeom>
                <a:rect b="b" l="l" r="r" t="t"/>
                <a:pathLst>
                  <a:path extrusionOk="0" h="4489" w="3995">
                    <a:moveTo>
                      <a:pt x="1422" y="1"/>
                    </a:moveTo>
                    <a:cubicBezTo>
                      <a:pt x="1422" y="1"/>
                      <a:pt x="0" y="2731"/>
                      <a:pt x="1083" y="4108"/>
                    </a:cubicBezTo>
                    <a:cubicBezTo>
                      <a:pt x="1273" y="4349"/>
                      <a:pt x="1659" y="4488"/>
                      <a:pt x="2081" y="4488"/>
                    </a:cubicBezTo>
                    <a:cubicBezTo>
                      <a:pt x="2765" y="4488"/>
                      <a:pt x="3542" y="4122"/>
                      <a:pt x="3724" y="3228"/>
                    </a:cubicBezTo>
                    <a:cubicBezTo>
                      <a:pt x="3995" y="1806"/>
                      <a:pt x="1422" y="1"/>
                      <a:pt x="14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4" name="Google Shape;4914;p29"/>
              <p:cNvSpPr/>
              <p:nvPr/>
            </p:nvSpPr>
            <p:spPr>
              <a:xfrm>
                <a:off x="1423575" y="3158500"/>
                <a:ext cx="101775" cy="95150"/>
              </a:xfrm>
              <a:custGeom>
                <a:rect b="b" l="l" r="r" t="t"/>
                <a:pathLst>
                  <a:path extrusionOk="0" h="3806" w="4071">
                    <a:moveTo>
                      <a:pt x="0" y="0"/>
                    </a:moveTo>
                    <a:cubicBezTo>
                      <a:pt x="0" y="0"/>
                      <a:pt x="158" y="3070"/>
                      <a:pt x="1806" y="3747"/>
                    </a:cubicBezTo>
                    <a:cubicBezTo>
                      <a:pt x="1900" y="3787"/>
                      <a:pt x="2007" y="3806"/>
                      <a:pt x="2122" y="3806"/>
                    </a:cubicBezTo>
                    <a:cubicBezTo>
                      <a:pt x="2917" y="3806"/>
                      <a:pt x="4070" y="2898"/>
                      <a:pt x="3656" y="1715"/>
                    </a:cubicBezTo>
                    <a:cubicBezTo>
                      <a:pt x="3160" y="36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5" name="Google Shape;4915;p29"/>
              <p:cNvSpPr/>
              <p:nvPr/>
            </p:nvSpPr>
            <p:spPr>
              <a:xfrm>
                <a:off x="1489575" y="3066000"/>
                <a:ext cx="125850" cy="77300"/>
              </a:xfrm>
              <a:custGeom>
                <a:rect b="b" l="l" r="r" t="t"/>
                <a:pathLst>
                  <a:path extrusionOk="0" h="3092" w="5034">
                    <a:moveTo>
                      <a:pt x="2309" y="0"/>
                    </a:moveTo>
                    <a:cubicBezTo>
                      <a:pt x="1177" y="0"/>
                      <a:pt x="1" y="337"/>
                      <a:pt x="1" y="337"/>
                    </a:cubicBezTo>
                    <a:cubicBezTo>
                      <a:pt x="1" y="337"/>
                      <a:pt x="1400" y="3091"/>
                      <a:pt x="3163" y="3091"/>
                    </a:cubicBezTo>
                    <a:cubicBezTo>
                      <a:pt x="3177" y="3091"/>
                      <a:pt x="3191" y="3091"/>
                      <a:pt x="3206" y="3091"/>
                    </a:cubicBezTo>
                    <a:cubicBezTo>
                      <a:pt x="4018" y="3091"/>
                      <a:pt x="5034" y="1601"/>
                      <a:pt x="4063" y="540"/>
                    </a:cubicBezTo>
                    <a:cubicBezTo>
                      <a:pt x="3685" y="128"/>
                      <a:pt x="3005" y="0"/>
                      <a:pt x="2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6" name="Google Shape;4916;p29"/>
              <p:cNvSpPr/>
              <p:nvPr/>
            </p:nvSpPr>
            <p:spPr>
              <a:xfrm>
                <a:off x="383675" y="3293450"/>
                <a:ext cx="796725" cy="591850"/>
              </a:xfrm>
              <a:custGeom>
                <a:rect b="b" l="l" r="r" t="t"/>
                <a:pathLst>
                  <a:path extrusionOk="0" h="23674" w="31869">
                    <a:moveTo>
                      <a:pt x="25054" y="0"/>
                    </a:moveTo>
                    <a:cubicBezTo>
                      <a:pt x="24149" y="0"/>
                      <a:pt x="22694" y="771"/>
                      <a:pt x="20381" y="2389"/>
                    </a:cubicBezTo>
                    <a:cubicBezTo>
                      <a:pt x="17176" y="4645"/>
                      <a:pt x="11782" y="9340"/>
                      <a:pt x="11782" y="9340"/>
                    </a:cubicBezTo>
                    <a:cubicBezTo>
                      <a:pt x="11782" y="9340"/>
                      <a:pt x="9574" y="11379"/>
                      <a:pt x="9482" y="11379"/>
                    </a:cubicBezTo>
                    <a:cubicBezTo>
                      <a:pt x="9478" y="11379"/>
                      <a:pt x="9478" y="11377"/>
                      <a:pt x="9480" y="11371"/>
                    </a:cubicBezTo>
                    <a:cubicBezTo>
                      <a:pt x="9525" y="11236"/>
                      <a:pt x="10518" y="5571"/>
                      <a:pt x="10518" y="5571"/>
                    </a:cubicBezTo>
                    <a:lnTo>
                      <a:pt x="10970" y="1418"/>
                    </a:lnTo>
                    <a:cubicBezTo>
                      <a:pt x="10970" y="1418"/>
                      <a:pt x="10412" y="528"/>
                      <a:pt x="9427" y="528"/>
                    </a:cubicBezTo>
                    <a:cubicBezTo>
                      <a:pt x="8491" y="528"/>
                      <a:pt x="7170" y="1331"/>
                      <a:pt x="5576" y="4465"/>
                    </a:cubicBezTo>
                    <a:cubicBezTo>
                      <a:pt x="2303" y="10897"/>
                      <a:pt x="1" y="15659"/>
                      <a:pt x="2529" y="20015"/>
                    </a:cubicBezTo>
                    <a:cubicBezTo>
                      <a:pt x="4092" y="22694"/>
                      <a:pt x="7251" y="23674"/>
                      <a:pt x="10363" y="23674"/>
                    </a:cubicBezTo>
                    <a:cubicBezTo>
                      <a:pt x="12284" y="23674"/>
                      <a:pt x="14188" y="23301"/>
                      <a:pt x="15687" y="22723"/>
                    </a:cubicBezTo>
                    <a:cubicBezTo>
                      <a:pt x="19591" y="21189"/>
                      <a:pt x="27423" y="11755"/>
                      <a:pt x="28732" y="9769"/>
                    </a:cubicBezTo>
                    <a:cubicBezTo>
                      <a:pt x="30063" y="7805"/>
                      <a:pt x="31869" y="5097"/>
                      <a:pt x="31666" y="4217"/>
                    </a:cubicBezTo>
                    <a:cubicBezTo>
                      <a:pt x="31562" y="3711"/>
                      <a:pt x="31391" y="3391"/>
                      <a:pt x="30985" y="3391"/>
                    </a:cubicBezTo>
                    <a:cubicBezTo>
                      <a:pt x="30686" y="3391"/>
                      <a:pt x="30258" y="3566"/>
                      <a:pt x="29634" y="3968"/>
                    </a:cubicBezTo>
                    <a:cubicBezTo>
                      <a:pt x="29093" y="4329"/>
                      <a:pt x="28506" y="4691"/>
                      <a:pt x="27919" y="5007"/>
                    </a:cubicBezTo>
                    <a:cubicBezTo>
                      <a:pt x="27919" y="5007"/>
                      <a:pt x="29138" y="3246"/>
                      <a:pt x="28461" y="2614"/>
                    </a:cubicBezTo>
                    <a:cubicBezTo>
                      <a:pt x="28239" y="2400"/>
                      <a:pt x="27958" y="2297"/>
                      <a:pt x="27630" y="2297"/>
                    </a:cubicBezTo>
                    <a:cubicBezTo>
                      <a:pt x="26957" y="2297"/>
                      <a:pt x="26084" y="2728"/>
                      <a:pt x="25098" y="3517"/>
                    </a:cubicBezTo>
                    <a:cubicBezTo>
                      <a:pt x="25098" y="3517"/>
                      <a:pt x="26633" y="1170"/>
                      <a:pt x="25888" y="357"/>
                    </a:cubicBezTo>
                    <a:cubicBezTo>
                      <a:pt x="25683" y="121"/>
                      <a:pt x="25411" y="0"/>
                      <a:pt x="25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7" name="Google Shape;4917;p29"/>
              <p:cNvSpPr/>
              <p:nvPr/>
            </p:nvSpPr>
            <p:spPr>
              <a:xfrm>
                <a:off x="815875" y="3349200"/>
                <a:ext cx="269175" cy="314300"/>
              </a:xfrm>
              <a:custGeom>
                <a:rect b="b" l="l" r="r" t="t"/>
                <a:pathLst>
                  <a:path extrusionOk="0" h="12572" w="10767">
                    <a:moveTo>
                      <a:pt x="3319" y="1"/>
                    </a:moveTo>
                    <a:lnTo>
                      <a:pt x="3093" y="159"/>
                    </a:lnTo>
                    <a:cubicBezTo>
                      <a:pt x="2190" y="790"/>
                      <a:pt x="1107" y="1648"/>
                      <a:pt x="1" y="2528"/>
                    </a:cubicBezTo>
                    <a:cubicBezTo>
                      <a:pt x="1784" y="6839"/>
                      <a:pt x="4741" y="10224"/>
                      <a:pt x="7359" y="12572"/>
                    </a:cubicBezTo>
                    <a:cubicBezTo>
                      <a:pt x="8803" y="10947"/>
                      <a:pt x="10022" y="9457"/>
                      <a:pt x="10767" y="8441"/>
                    </a:cubicBezTo>
                    <a:cubicBezTo>
                      <a:pt x="7697" y="5711"/>
                      <a:pt x="4989" y="2257"/>
                      <a:pt x="331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8" name="Google Shape;4918;p29"/>
              <p:cNvSpPr/>
              <p:nvPr/>
            </p:nvSpPr>
            <p:spPr>
              <a:xfrm>
                <a:off x="671450" y="3453575"/>
                <a:ext cx="265200" cy="392750"/>
              </a:xfrm>
              <a:custGeom>
                <a:rect b="b" l="l" r="r" t="t"/>
                <a:pathLst>
                  <a:path extrusionOk="0" h="15710" w="10608">
                    <a:moveTo>
                      <a:pt x="3702" y="1"/>
                    </a:moveTo>
                    <a:lnTo>
                      <a:pt x="271" y="2935"/>
                    </a:lnTo>
                    <a:lnTo>
                      <a:pt x="0" y="3206"/>
                    </a:lnTo>
                    <a:cubicBezTo>
                      <a:pt x="474" y="8532"/>
                      <a:pt x="3318" y="13091"/>
                      <a:pt x="5349" y="15709"/>
                    </a:cubicBezTo>
                    <a:cubicBezTo>
                      <a:pt x="6884" y="14761"/>
                      <a:pt x="8757" y="13046"/>
                      <a:pt x="10608" y="11150"/>
                    </a:cubicBezTo>
                    <a:cubicBezTo>
                      <a:pt x="7809" y="7494"/>
                      <a:pt x="5101" y="2574"/>
                      <a:pt x="3702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9" name="Google Shape;4919;p29"/>
              <p:cNvSpPr/>
              <p:nvPr/>
            </p:nvSpPr>
            <p:spPr>
              <a:xfrm>
                <a:off x="528700" y="3687500"/>
                <a:ext cx="174375" cy="197875"/>
              </a:xfrm>
              <a:custGeom>
                <a:rect b="b" l="l" r="r" t="t"/>
                <a:pathLst>
                  <a:path extrusionOk="0" h="7915" w="6975">
                    <a:moveTo>
                      <a:pt x="2202" y="0"/>
                    </a:moveTo>
                    <a:cubicBezTo>
                      <a:pt x="1892" y="0"/>
                      <a:pt x="1579" y="125"/>
                      <a:pt x="1264" y="394"/>
                    </a:cubicBezTo>
                    <a:cubicBezTo>
                      <a:pt x="0" y="1522"/>
                      <a:pt x="136" y="4795"/>
                      <a:pt x="474" y="7255"/>
                    </a:cubicBezTo>
                    <a:cubicBezTo>
                      <a:pt x="1735" y="7722"/>
                      <a:pt x="3137" y="7914"/>
                      <a:pt x="4532" y="7914"/>
                    </a:cubicBezTo>
                    <a:cubicBezTo>
                      <a:pt x="5359" y="7914"/>
                      <a:pt x="6184" y="7846"/>
                      <a:pt x="6974" y="7729"/>
                    </a:cubicBezTo>
                    <a:cubicBezTo>
                      <a:pt x="5436" y="3513"/>
                      <a:pt x="3850" y="0"/>
                      <a:pt x="220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0" name="Google Shape;4920;p29"/>
              <p:cNvSpPr/>
              <p:nvPr/>
            </p:nvSpPr>
            <p:spPr>
              <a:xfrm>
                <a:off x="418675" y="3677150"/>
                <a:ext cx="91975" cy="153925"/>
              </a:xfrm>
              <a:custGeom>
                <a:rect b="b" l="l" r="r" t="t"/>
                <a:pathLst>
                  <a:path extrusionOk="0" h="6157" w="3679">
                    <a:moveTo>
                      <a:pt x="1287" y="1"/>
                    </a:moveTo>
                    <a:cubicBezTo>
                      <a:pt x="879" y="1"/>
                      <a:pt x="462" y="164"/>
                      <a:pt x="45" y="424"/>
                    </a:cubicBezTo>
                    <a:cubicBezTo>
                      <a:pt x="0" y="1914"/>
                      <a:pt x="361" y="3381"/>
                      <a:pt x="1129" y="4667"/>
                    </a:cubicBezTo>
                    <a:cubicBezTo>
                      <a:pt x="1445" y="5209"/>
                      <a:pt x="1851" y="5728"/>
                      <a:pt x="2302" y="6157"/>
                    </a:cubicBezTo>
                    <a:cubicBezTo>
                      <a:pt x="3250" y="4306"/>
                      <a:pt x="3679" y="1327"/>
                      <a:pt x="2167" y="289"/>
                    </a:cubicBezTo>
                    <a:cubicBezTo>
                      <a:pt x="1880" y="88"/>
                      <a:pt x="1586" y="1"/>
                      <a:pt x="1287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1" name="Google Shape;4921;p29"/>
              <p:cNvSpPr/>
              <p:nvPr/>
            </p:nvSpPr>
            <p:spPr>
              <a:xfrm>
                <a:off x="420825" y="3280100"/>
                <a:ext cx="772550" cy="607750"/>
              </a:xfrm>
              <a:custGeom>
                <a:rect b="b" l="l" r="r" t="t"/>
                <a:pathLst>
                  <a:path extrusionOk="0" h="24310" w="30902">
                    <a:moveTo>
                      <a:pt x="24068" y="0"/>
                    </a:moveTo>
                    <a:cubicBezTo>
                      <a:pt x="23267" y="0"/>
                      <a:pt x="22261" y="440"/>
                      <a:pt x="21784" y="711"/>
                    </a:cubicBezTo>
                    <a:cubicBezTo>
                      <a:pt x="19978" y="1704"/>
                      <a:pt x="18331" y="3035"/>
                      <a:pt x="16751" y="4299"/>
                    </a:cubicBezTo>
                    <a:cubicBezTo>
                      <a:pt x="15171" y="5563"/>
                      <a:pt x="13253" y="7233"/>
                      <a:pt x="11537" y="8745"/>
                    </a:cubicBezTo>
                    <a:lnTo>
                      <a:pt x="8694" y="11386"/>
                    </a:lnTo>
                    <a:cubicBezTo>
                      <a:pt x="8673" y="11405"/>
                      <a:pt x="8665" y="11414"/>
                      <a:pt x="8669" y="11414"/>
                    </a:cubicBezTo>
                    <a:cubicBezTo>
                      <a:pt x="8747" y="11414"/>
                      <a:pt x="13918" y="7532"/>
                      <a:pt x="16029" y="5766"/>
                    </a:cubicBezTo>
                    <a:cubicBezTo>
                      <a:pt x="17631" y="4412"/>
                      <a:pt x="19256" y="3081"/>
                      <a:pt x="20994" y="1907"/>
                    </a:cubicBezTo>
                    <a:cubicBezTo>
                      <a:pt x="21603" y="1456"/>
                      <a:pt x="22235" y="1072"/>
                      <a:pt x="22912" y="733"/>
                    </a:cubicBezTo>
                    <a:lnTo>
                      <a:pt x="23251" y="598"/>
                    </a:lnTo>
                    <a:lnTo>
                      <a:pt x="23431" y="553"/>
                    </a:lnTo>
                    <a:cubicBezTo>
                      <a:pt x="23457" y="553"/>
                      <a:pt x="23468" y="538"/>
                      <a:pt x="23502" y="538"/>
                    </a:cubicBezTo>
                    <a:cubicBezTo>
                      <a:pt x="23528" y="538"/>
                      <a:pt x="23567" y="546"/>
                      <a:pt x="23635" y="575"/>
                    </a:cubicBezTo>
                    <a:cubicBezTo>
                      <a:pt x="23793" y="620"/>
                      <a:pt x="23928" y="711"/>
                      <a:pt x="23996" y="824"/>
                    </a:cubicBezTo>
                    <a:cubicBezTo>
                      <a:pt x="24492" y="1523"/>
                      <a:pt x="23770" y="2765"/>
                      <a:pt x="23431" y="3397"/>
                    </a:cubicBezTo>
                    <a:cubicBezTo>
                      <a:pt x="23138" y="4006"/>
                      <a:pt x="22777" y="4593"/>
                      <a:pt x="22371" y="5179"/>
                    </a:cubicBezTo>
                    <a:cubicBezTo>
                      <a:pt x="22357" y="5196"/>
                      <a:pt x="22353" y="5204"/>
                      <a:pt x="22358" y="5204"/>
                    </a:cubicBezTo>
                    <a:cubicBezTo>
                      <a:pt x="22433" y="5204"/>
                      <a:pt x="24958" y="2971"/>
                      <a:pt x="26165" y="2971"/>
                    </a:cubicBezTo>
                    <a:cubicBezTo>
                      <a:pt x="26448" y="2971"/>
                      <a:pt x="26659" y="3094"/>
                      <a:pt x="26749" y="3397"/>
                    </a:cubicBezTo>
                    <a:cubicBezTo>
                      <a:pt x="26975" y="4209"/>
                      <a:pt x="26320" y="5247"/>
                      <a:pt x="25959" y="5902"/>
                    </a:cubicBezTo>
                    <a:lnTo>
                      <a:pt x="25598" y="6466"/>
                    </a:lnTo>
                    <a:lnTo>
                      <a:pt x="24944" y="7391"/>
                    </a:lnTo>
                    <a:cubicBezTo>
                      <a:pt x="24922" y="7421"/>
                      <a:pt x="24918" y="7436"/>
                      <a:pt x="24929" y="7436"/>
                    </a:cubicBezTo>
                    <a:cubicBezTo>
                      <a:pt x="25074" y="7436"/>
                      <a:pt x="27631" y="5250"/>
                      <a:pt x="28216" y="4728"/>
                    </a:cubicBezTo>
                    <a:cubicBezTo>
                      <a:pt x="28645" y="4331"/>
                      <a:pt x="28907" y="4045"/>
                      <a:pt x="29165" y="4045"/>
                    </a:cubicBezTo>
                    <a:cubicBezTo>
                      <a:pt x="29274" y="4045"/>
                      <a:pt x="29382" y="4096"/>
                      <a:pt x="29503" y="4209"/>
                    </a:cubicBezTo>
                    <a:cubicBezTo>
                      <a:pt x="29751" y="4412"/>
                      <a:pt x="29841" y="4751"/>
                      <a:pt x="29706" y="5067"/>
                    </a:cubicBezTo>
                    <a:cubicBezTo>
                      <a:pt x="29457" y="6195"/>
                      <a:pt x="28713" y="7233"/>
                      <a:pt x="28103" y="8181"/>
                    </a:cubicBezTo>
                    <a:cubicBezTo>
                      <a:pt x="27110" y="9671"/>
                      <a:pt x="26049" y="11093"/>
                      <a:pt x="24898" y="12447"/>
                    </a:cubicBezTo>
                    <a:cubicBezTo>
                      <a:pt x="22529" y="15358"/>
                      <a:pt x="20023" y="18179"/>
                      <a:pt x="17202" y="20639"/>
                    </a:cubicBezTo>
                    <a:cubicBezTo>
                      <a:pt x="16322" y="21474"/>
                      <a:pt x="15284" y="22174"/>
                      <a:pt x="14178" y="22716"/>
                    </a:cubicBezTo>
                    <a:cubicBezTo>
                      <a:pt x="12734" y="23325"/>
                      <a:pt x="11199" y="23686"/>
                      <a:pt x="9619" y="23731"/>
                    </a:cubicBezTo>
                    <a:cubicBezTo>
                      <a:pt x="9496" y="23737"/>
                      <a:pt x="9374" y="23740"/>
                      <a:pt x="9251" y="23740"/>
                    </a:cubicBezTo>
                    <a:cubicBezTo>
                      <a:pt x="7524" y="23740"/>
                      <a:pt x="5804" y="23163"/>
                      <a:pt x="4202" y="22467"/>
                    </a:cubicBezTo>
                    <a:cubicBezTo>
                      <a:pt x="1195" y="21169"/>
                      <a:pt x="34" y="17300"/>
                      <a:pt x="2" y="17300"/>
                    </a:cubicBezTo>
                    <a:cubicBezTo>
                      <a:pt x="1" y="17300"/>
                      <a:pt x="2" y="17307"/>
                      <a:pt x="4" y="17322"/>
                    </a:cubicBezTo>
                    <a:cubicBezTo>
                      <a:pt x="275" y="19421"/>
                      <a:pt x="1178" y="21429"/>
                      <a:pt x="2916" y="22648"/>
                    </a:cubicBezTo>
                    <a:cubicBezTo>
                      <a:pt x="4631" y="23889"/>
                      <a:pt x="6234" y="24205"/>
                      <a:pt x="8062" y="24296"/>
                    </a:cubicBezTo>
                    <a:cubicBezTo>
                      <a:pt x="8276" y="24305"/>
                      <a:pt x="8491" y="24309"/>
                      <a:pt x="8706" y="24309"/>
                    </a:cubicBezTo>
                    <a:cubicBezTo>
                      <a:pt x="11732" y="24309"/>
                      <a:pt x="14820" y="23416"/>
                      <a:pt x="17180" y="21520"/>
                    </a:cubicBezTo>
                    <a:cubicBezTo>
                      <a:pt x="20317" y="19014"/>
                      <a:pt x="23025" y="15968"/>
                      <a:pt x="25553" y="12898"/>
                    </a:cubicBezTo>
                    <a:cubicBezTo>
                      <a:pt x="26817" y="11409"/>
                      <a:pt x="28013" y="9829"/>
                      <a:pt x="29119" y="8204"/>
                    </a:cubicBezTo>
                    <a:cubicBezTo>
                      <a:pt x="29773" y="7188"/>
                      <a:pt x="30608" y="6037"/>
                      <a:pt x="30812" y="4863"/>
                    </a:cubicBezTo>
                    <a:cubicBezTo>
                      <a:pt x="30902" y="4344"/>
                      <a:pt x="30812" y="3961"/>
                      <a:pt x="30360" y="3667"/>
                    </a:cubicBezTo>
                    <a:cubicBezTo>
                      <a:pt x="30131" y="3542"/>
                      <a:pt x="29882" y="3490"/>
                      <a:pt x="29630" y="3490"/>
                    </a:cubicBezTo>
                    <a:cubicBezTo>
                      <a:pt x="29062" y="3490"/>
                      <a:pt x="28473" y="3754"/>
                      <a:pt x="28036" y="4051"/>
                    </a:cubicBezTo>
                    <a:lnTo>
                      <a:pt x="27765" y="4232"/>
                    </a:lnTo>
                    <a:cubicBezTo>
                      <a:pt x="27923" y="3645"/>
                      <a:pt x="27990" y="2990"/>
                      <a:pt x="27516" y="2629"/>
                    </a:cubicBezTo>
                    <a:cubicBezTo>
                      <a:pt x="27328" y="2492"/>
                      <a:pt x="26999" y="2426"/>
                      <a:pt x="26619" y="2426"/>
                    </a:cubicBezTo>
                    <a:cubicBezTo>
                      <a:pt x="25999" y="2426"/>
                      <a:pt x="25244" y="2601"/>
                      <a:pt x="24740" y="2923"/>
                    </a:cubicBezTo>
                    <a:cubicBezTo>
                      <a:pt x="25034" y="2291"/>
                      <a:pt x="25282" y="1636"/>
                      <a:pt x="25214" y="1004"/>
                    </a:cubicBezTo>
                    <a:cubicBezTo>
                      <a:pt x="25156" y="249"/>
                      <a:pt x="24670" y="0"/>
                      <a:pt x="24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2" name="Google Shape;4922;p29"/>
              <p:cNvSpPr/>
              <p:nvPr/>
            </p:nvSpPr>
            <p:spPr>
              <a:xfrm>
                <a:off x="1375225" y="3259050"/>
                <a:ext cx="634600" cy="622800"/>
              </a:xfrm>
              <a:custGeom>
                <a:rect b="b" l="l" r="r" t="t"/>
                <a:pathLst>
                  <a:path extrusionOk="0" h="24912" w="25384">
                    <a:moveTo>
                      <a:pt x="5211" y="1"/>
                    </a:moveTo>
                    <a:cubicBezTo>
                      <a:pt x="5054" y="1"/>
                      <a:pt x="4901" y="14"/>
                      <a:pt x="4755" y="41"/>
                    </a:cubicBezTo>
                    <a:cubicBezTo>
                      <a:pt x="3514" y="266"/>
                      <a:pt x="5071" y="1733"/>
                      <a:pt x="5071" y="1733"/>
                    </a:cubicBezTo>
                    <a:cubicBezTo>
                      <a:pt x="5071" y="1733"/>
                      <a:pt x="4033" y="810"/>
                      <a:pt x="3145" y="810"/>
                    </a:cubicBezTo>
                    <a:cubicBezTo>
                      <a:pt x="3071" y="810"/>
                      <a:pt x="2998" y="817"/>
                      <a:pt x="2927" y="831"/>
                    </a:cubicBezTo>
                    <a:cubicBezTo>
                      <a:pt x="2002" y="989"/>
                      <a:pt x="2679" y="3765"/>
                      <a:pt x="2679" y="3765"/>
                    </a:cubicBezTo>
                    <a:cubicBezTo>
                      <a:pt x="2679" y="3765"/>
                      <a:pt x="2047" y="2929"/>
                      <a:pt x="1370" y="2681"/>
                    </a:cubicBezTo>
                    <a:cubicBezTo>
                      <a:pt x="1270" y="2645"/>
                      <a:pt x="1170" y="2626"/>
                      <a:pt x="1071" y="2626"/>
                    </a:cubicBezTo>
                    <a:cubicBezTo>
                      <a:pt x="500" y="2626"/>
                      <a:pt x="0" y="3246"/>
                      <a:pt x="174" y="4554"/>
                    </a:cubicBezTo>
                    <a:cubicBezTo>
                      <a:pt x="354" y="6067"/>
                      <a:pt x="2995" y="12183"/>
                      <a:pt x="2995" y="12183"/>
                    </a:cubicBezTo>
                    <a:cubicBezTo>
                      <a:pt x="2995" y="12183"/>
                      <a:pt x="5861" y="20285"/>
                      <a:pt x="11842" y="23332"/>
                    </a:cubicBezTo>
                    <a:cubicBezTo>
                      <a:pt x="14022" y="24442"/>
                      <a:pt x="15962" y="24911"/>
                      <a:pt x="17629" y="24911"/>
                    </a:cubicBezTo>
                    <a:cubicBezTo>
                      <a:pt x="20537" y="24911"/>
                      <a:pt x="22615" y="23485"/>
                      <a:pt x="23691" y="21549"/>
                    </a:cubicBezTo>
                    <a:cubicBezTo>
                      <a:pt x="25384" y="18502"/>
                      <a:pt x="25361" y="12837"/>
                      <a:pt x="24052" y="8459"/>
                    </a:cubicBezTo>
                    <a:cubicBezTo>
                      <a:pt x="22766" y="4103"/>
                      <a:pt x="18568" y="2365"/>
                      <a:pt x="18568" y="2365"/>
                    </a:cubicBezTo>
                    <a:lnTo>
                      <a:pt x="18026" y="3584"/>
                    </a:lnTo>
                    <a:cubicBezTo>
                      <a:pt x="18026" y="3584"/>
                      <a:pt x="18116" y="3553"/>
                      <a:pt x="18220" y="3553"/>
                    </a:cubicBezTo>
                    <a:cubicBezTo>
                      <a:pt x="18396" y="3553"/>
                      <a:pt x="18614" y="3643"/>
                      <a:pt x="18500" y="4126"/>
                    </a:cubicBezTo>
                    <a:cubicBezTo>
                      <a:pt x="18342" y="4893"/>
                      <a:pt x="17552" y="10490"/>
                      <a:pt x="17552" y="10490"/>
                    </a:cubicBezTo>
                    <a:cubicBezTo>
                      <a:pt x="16649" y="9745"/>
                      <a:pt x="15679" y="9091"/>
                      <a:pt x="14663" y="8527"/>
                    </a:cubicBezTo>
                    <a:cubicBezTo>
                      <a:pt x="13264" y="7782"/>
                      <a:pt x="9946" y="3561"/>
                      <a:pt x="8818" y="2072"/>
                    </a:cubicBezTo>
                    <a:cubicBezTo>
                      <a:pt x="7822" y="738"/>
                      <a:pt x="6387" y="1"/>
                      <a:pt x="52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3" name="Google Shape;4923;p29"/>
              <p:cNvSpPr/>
              <p:nvPr/>
            </p:nvSpPr>
            <p:spPr>
              <a:xfrm>
                <a:off x="1841100" y="3693250"/>
                <a:ext cx="140525" cy="187475"/>
              </a:xfrm>
              <a:custGeom>
                <a:rect b="b" l="l" r="r" t="t"/>
                <a:pathLst>
                  <a:path extrusionOk="0" h="7499" w="5621">
                    <a:moveTo>
                      <a:pt x="2531" y="1"/>
                    </a:moveTo>
                    <a:cubicBezTo>
                      <a:pt x="2043" y="1"/>
                      <a:pt x="1617" y="211"/>
                      <a:pt x="1355" y="660"/>
                    </a:cubicBezTo>
                    <a:cubicBezTo>
                      <a:pt x="632" y="1969"/>
                      <a:pt x="610" y="5535"/>
                      <a:pt x="0" y="7499"/>
                    </a:cubicBezTo>
                    <a:cubicBezTo>
                      <a:pt x="2122" y="7250"/>
                      <a:pt x="3995" y="6032"/>
                      <a:pt x="5056" y="4181"/>
                    </a:cubicBezTo>
                    <a:cubicBezTo>
                      <a:pt x="5282" y="3775"/>
                      <a:pt x="5462" y="3323"/>
                      <a:pt x="5620" y="2895"/>
                    </a:cubicBezTo>
                    <a:cubicBezTo>
                      <a:pt x="5057" y="1078"/>
                      <a:pt x="3635" y="1"/>
                      <a:pt x="253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4" name="Google Shape;4924;p29"/>
              <p:cNvSpPr/>
              <p:nvPr/>
            </p:nvSpPr>
            <p:spPr>
              <a:xfrm>
                <a:off x="1428650" y="3364425"/>
                <a:ext cx="282125" cy="229125"/>
              </a:xfrm>
              <a:custGeom>
                <a:rect b="b" l="l" r="r" t="t"/>
                <a:pathLst>
                  <a:path extrusionOk="0" h="9165" w="11285">
                    <a:moveTo>
                      <a:pt x="8351" y="1"/>
                    </a:moveTo>
                    <a:cubicBezTo>
                      <a:pt x="6207" y="2393"/>
                      <a:pt x="2144" y="4786"/>
                      <a:pt x="0" y="5937"/>
                    </a:cubicBezTo>
                    <a:cubicBezTo>
                      <a:pt x="474" y="7133"/>
                      <a:pt x="858" y="7968"/>
                      <a:pt x="858" y="7968"/>
                    </a:cubicBezTo>
                    <a:cubicBezTo>
                      <a:pt x="858" y="7968"/>
                      <a:pt x="1016" y="8419"/>
                      <a:pt x="1332" y="9164"/>
                    </a:cubicBezTo>
                    <a:cubicBezTo>
                      <a:pt x="4311" y="7810"/>
                      <a:pt x="9209" y="4673"/>
                      <a:pt x="11285" y="3296"/>
                    </a:cubicBezTo>
                    <a:cubicBezTo>
                      <a:pt x="10247" y="2258"/>
                      <a:pt x="9276" y="1152"/>
                      <a:pt x="835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5" name="Google Shape;4925;p29"/>
              <p:cNvSpPr/>
              <p:nvPr/>
            </p:nvSpPr>
            <p:spPr>
              <a:xfrm>
                <a:off x="1513850" y="3481800"/>
                <a:ext cx="283250" cy="287775"/>
              </a:xfrm>
              <a:custGeom>
                <a:rect b="b" l="l" r="r" t="t"/>
                <a:pathLst>
                  <a:path extrusionOk="0" h="11511" w="11330">
                    <a:moveTo>
                      <a:pt x="9795" y="0"/>
                    </a:moveTo>
                    <a:cubicBezTo>
                      <a:pt x="7990" y="2257"/>
                      <a:pt x="2528" y="6433"/>
                      <a:pt x="0" y="8306"/>
                    </a:cubicBezTo>
                    <a:cubicBezTo>
                      <a:pt x="745" y="9434"/>
                      <a:pt x="1580" y="10518"/>
                      <a:pt x="2528" y="11511"/>
                    </a:cubicBezTo>
                    <a:cubicBezTo>
                      <a:pt x="5191" y="9254"/>
                      <a:pt x="9637" y="3386"/>
                      <a:pt x="11330" y="1061"/>
                    </a:cubicBezTo>
                    <a:cubicBezTo>
                      <a:pt x="10833" y="655"/>
                      <a:pt x="10337" y="316"/>
                      <a:pt x="979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6" name="Google Shape;4926;p29"/>
              <p:cNvSpPr/>
              <p:nvPr/>
            </p:nvSpPr>
            <p:spPr>
              <a:xfrm>
                <a:off x="1635150" y="3656125"/>
                <a:ext cx="182525" cy="216700"/>
              </a:xfrm>
              <a:custGeom>
                <a:rect b="b" l="l" r="r" t="t"/>
                <a:pathLst>
                  <a:path extrusionOk="0" h="8668" w="7301">
                    <a:moveTo>
                      <a:pt x="5929" y="1"/>
                    </a:moveTo>
                    <a:cubicBezTo>
                      <a:pt x="5924" y="1"/>
                      <a:pt x="5919" y="1"/>
                      <a:pt x="5914" y="1"/>
                    </a:cubicBezTo>
                    <a:cubicBezTo>
                      <a:pt x="4718" y="24"/>
                      <a:pt x="1558" y="4334"/>
                      <a:pt x="1" y="6569"/>
                    </a:cubicBezTo>
                    <a:cubicBezTo>
                      <a:pt x="475" y="6907"/>
                      <a:pt x="949" y="7178"/>
                      <a:pt x="1445" y="7449"/>
                    </a:cubicBezTo>
                    <a:cubicBezTo>
                      <a:pt x="2461" y="7968"/>
                      <a:pt x="3521" y="8374"/>
                      <a:pt x="4605" y="8668"/>
                    </a:cubicBezTo>
                    <a:cubicBezTo>
                      <a:pt x="5617" y="5992"/>
                      <a:pt x="7300" y="1"/>
                      <a:pt x="592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7" name="Google Shape;4927;p29"/>
              <p:cNvSpPr/>
              <p:nvPr/>
            </p:nvSpPr>
            <p:spPr>
              <a:xfrm>
                <a:off x="1371650" y="3252450"/>
                <a:ext cx="528725" cy="634875"/>
              </a:xfrm>
              <a:custGeom>
                <a:rect b="b" l="l" r="r" t="t"/>
                <a:pathLst>
                  <a:path extrusionOk="0" h="25395" w="21149">
                    <a:moveTo>
                      <a:pt x="5683" y="1"/>
                    </a:moveTo>
                    <a:cubicBezTo>
                      <a:pt x="5259" y="1"/>
                      <a:pt x="4829" y="127"/>
                      <a:pt x="4469" y="372"/>
                    </a:cubicBezTo>
                    <a:cubicBezTo>
                      <a:pt x="4289" y="508"/>
                      <a:pt x="4176" y="711"/>
                      <a:pt x="4131" y="937"/>
                    </a:cubicBezTo>
                    <a:lnTo>
                      <a:pt x="4018" y="891"/>
                    </a:lnTo>
                    <a:cubicBezTo>
                      <a:pt x="3836" y="807"/>
                      <a:pt x="3617" y="764"/>
                      <a:pt x="3393" y="764"/>
                    </a:cubicBezTo>
                    <a:cubicBezTo>
                      <a:pt x="2839" y="764"/>
                      <a:pt x="2257" y="1029"/>
                      <a:pt x="2145" y="1591"/>
                    </a:cubicBezTo>
                    <a:cubicBezTo>
                      <a:pt x="2077" y="2020"/>
                      <a:pt x="2100" y="2449"/>
                      <a:pt x="2213" y="2855"/>
                    </a:cubicBezTo>
                    <a:cubicBezTo>
                      <a:pt x="1962" y="2691"/>
                      <a:pt x="1669" y="2612"/>
                      <a:pt x="1374" y="2612"/>
                    </a:cubicBezTo>
                    <a:cubicBezTo>
                      <a:pt x="1059" y="2612"/>
                      <a:pt x="743" y="2703"/>
                      <a:pt x="475" y="2878"/>
                    </a:cubicBezTo>
                    <a:cubicBezTo>
                      <a:pt x="46" y="3193"/>
                      <a:pt x="1" y="3713"/>
                      <a:pt x="1" y="4187"/>
                    </a:cubicBezTo>
                    <a:cubicBezTo>
                      <a:pt x="23" y="5180"/>
                      <a:pt x="339" y="6195"/>
                      <a:pt x="610" y="7143"/>
                    </a:cubicBezTo>
                    <a:cubicBezTo>
                      <a:pt x="1265" y="9039"/>
                      <a:pt x="2009" y="10890"/>
                      <a:pt x="2867" y="12695"/>
                    </a:cubicBezTo>
                    <a:cubicBezTo>
                      <a:pt x="3973" y="15042"/>
                      <a:pt x="5079" y="17412"/>
                      <a:pt x="6659" y="19466"/>
                    </a:cubicBezTo>
                    <a:cubicBezTo>
                      <a:pt x="8712" y="22174"/>
                      <a:pt x="11556" y="24273"/>
                      <a:pt x="14919" y="24995"/>
                    </a:cubicBezTo>
                    <a:cubicBezTo>
                      <a:pt x="15860" y="25217"/>
                      <a:pt x="16891" y="25394"/>
                      <a:pt x="17900" y="25394"/>
                    </a:cubicBezTo>
                    <a:cubicBezTo>
                      <a:pt x="18633" y="25394"/>
                      <a:pt x="19354" y="25301"/>
                      <a:pt x="20020" y="25063"/>
                    </a:cubicBezTo>
                    <a:cubicBezTo>
                      <a:pt x="20426" y="24905"/>
                      <a:pt x="20787" y="24702"/>
                      <a:pt x="21148" y="24476"/>
                    </a:cubicBezTo>
                    <a:lnTo>
                      <a:pt x="21148" y="24476"/>
                    </a:lnTo>
                    <a:cubicBezTo>
                      <a:pt x="21148" y="24476"/>
                      <a:pt x="20347" y="24810"/>
                      <a:pt x="18529" y="24810"/>
                    </a:cubicBezTo>
                    <a:cubicBezTo>
                      <a:pt x="17983" y="24810"/>
                      <a:pt x="17346" y="24780"/>
                      <a:pt x="16612" y="24702"/>
                    </a:cubicBezTo>
                    <a:cubicBezTo>
                      <a:pt x="13429" y="24363"/>
                      <a:pt x="11173" y="22874"/>
                      <a:pt x="9164" y="20865"/>
                    </a:cubicBezTo>
                    <a:cubicBezTo>
                      <a:pt x="7652" y="19263"/>
                      <a:pt x="6388" y="17457"/>
                      <a:pt x="5417" y="15471"/>
                    </a:cubicBezTo>
                    <a:cubicBezTo>
                      <a:pt x="4402" y="13440"/>
                      <a:pt x="3409" y="11409"/>
                      <a:pt x="2574" y="9287"/>
                    </a:cubicBezTo>
                    <a:cubicBezTo>
                      <a:pt x="2032" y="8046"/>
                      <a:pt x="1603" y="6759"/>
                      <a:pt x="1265" y="5428"/>
                    </a:cubicBezTo>
                    <a:cubicBezTo>
                      <a:pt x="1129" y="4818"/>
                      <a:pt x="949" y="4051"/>
                      <a:pt x="1129" y="3397"/>
                    </a:cubicBezTo>
                    <a:cubicBezTo>
                      <a:pt x="1129" y="3374"/>
                      <a:pt x="1129" y="3284"/>
                      <a:pt x="1152" y="3284"/>
                    </a:cubicBezTo>
                    <a:cubicBezTo>
                      <a:pt x="1224" y="3257"/>
                      <a:pt x="1302" y="3244"/>
                      <a:pt x="1382" y="3244"/>
                    </a:cubicBezTo>
                    <a:cubicBezTo>
                      <a:pt x="2616" y="3244"/>
                      <a:pt x="4704" y="6183"/>
                      <a:pt x="4743" y="6183"/>
                    </a:cubicBezTo>
                    <a:cubicBezTo>
                      <a:pt x="4745" y="6183"/>
                      <a:pt x="4744" y="6180"/>
                      <a:pt x="4740" y="6173"/>
                    </a:cubicBezTo>
                    <a:cubicBezTo>
                      <a:pt x="3973" y="4706"/>
                      <a:pt x="1784" y="2178"/>
                      <a:pt x="3206" y="1388"/>
                    </a:cubicBezTo>
                    <a:cubicBezTo>
                      <a:pt x="3277" y="1374"/>
                      <a:pt x="3346" y="1366"/>
                      <a:pt x="3414" y="1366"/>
                    </a:cubicBezTo>
                    <a:cubicBezTo>
                      <a:pt x="3560" y="1366"/>
                      <a:pt x="3699" y="1401"/>
                      <a:pt x="3838" y="1478"/>
                    </a:cubicBezTo>
                    <a:cubicBezTo>
                      <a:pt x="4266" y="1749"/>
                      <a:pt x="4650" y="2088"/>
                      <a:pt x="4989" y="2471"/>
                    </a:cubicBezTo>
                    <a:cubicBezTo>
                      <a:pt x="5828" y="3311"/>
                      <a:pt x="7097" y="4639"/>
                      <a:pt x="7198" y="4639"/>
                    </a:cubicBezTo>
                    <a:cubicBezTo>
                      <a:pt x="7206" y="4639"/>
                      <a:pt x="7207" y="4631"/>
                      <a:pt x="7200" y="4615"/>
                    </a:cubicBezTo>
                    <a:lnTo>
                      <a:pt x="7200" y="4548"/>
                    </a:lnTo>
                    <a:cubicBezTo>
                      <a:pt x="6862" y="3983"/>
                      <a:pt x="6478" y="3464"/>
                      <a:pt x="6094" y="2923"/>
                    </a:cubicBezTo>
                    <a:lnTo>
                      <a:pt x="5824" y="2562"/>
                    </a:lnTo>
                    <a:cubicBezTo>
                      <a:pt x="5756" y="2449"/>
                      <a:pt x="5688" y="2291"/>
                      <a:pt x="5598" y="2155"/>
                    </a:cubicBezTo>
                    <a:cubicBezTo>
                      <a:pt x="5350" y="1704"/>
                      <a:pt x="5214" y="1185"/>
                      <a:pt x="5237" y="666"/>
                    </a:cubicBezTo>
                    <a:cubicBezTo>
                      <a:pt x="5237" y="598"/>
                      <a:pt x="5259" y="553"/>
                      <a:pt x="5305" y="508"/>
                    </a:cubicBezTo>
                    <a:cubicBezTo>
                      <a:pt x="5372" y="482"/>
                      <a:pt x="5446" y="470"/>
                      <a:pt x="5522" y="470"/>
                    </a:cubicBezTo>
                    <a:cubicBezTo>
                      <a:pt x="5648" y="470"/>
                      <a:pt x="5778" y="505"/>
                      <a:pt x="5891" y="575"/>
                    </a:cubicBezTo>
                    <a:cubicBezTo>
                      <a:pt x="7065" y="1230"/>
                      <a:pt x="8013" y="2539"/>
                      <a:pt x="8916" y="3532"/>
                    </a:cubicBezTo>
                    <a:cubicBezTo>
                      <a:pt x="9818" y="4525"/>
                      <a:pt x="11195" y="6240"/>
                      <a:pt x="12459" y="7459"/>
                    </a:cubicBezTo>
                    <a:cubicBezTo>
                      <a:pt x="14486" y="9448"/>
                      <a:pt x="16699" y="10224"/>
                      <a:pt x="17046" y="10224"/>
                    </a:cubicBezTo>
                    <a:cubicBezTo>
                      <a:pt x="17101" y="10224"/>
                      <a:pt x="17109" y="10204"/>
                      <a:pt x="17063" y="10167"/>
                    </a:cubicBezTo>
                    <a:cubicBezTo>
                      <a:pt x="16160" y="9423"/>
                      <a:pt x="14377" y="8068"/>
                      <a:pt x="13271" y="6895"/>
                    </a:cubicBezTo>
                    <a:cubicBezTo>
                      <a:pt x="12188" y="5699"/>
                      <a:pt x="10721" y="3961"/>
                      <a:pt x="9367" y="2539"/>
                    </a:cubicBezTo>
                    <a:cubicBezTo>
                      <a:pt x="8509" y="1636"/>
                      <a:pt x="7449" y="372"/>
                      <a:pt x="6162" y="56"/>
                    </a:cubicBezTo>
                    <a:cubicBezTo>
                      <a:pt x="6006" y="19"/>
                      <a:pt x="5845" y="1"/>
                      <a:pt x="568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28" name="Google Shape;4928;p29"/>
          <p:cNvGrpSpPr/>
          <p:nvPr/>
        </p:nvGrpSpPr>
        <p:grpSpPr>
          <a:xfrm rot="186125">
            <a:off x="1315984" y="2991747"/>
            <a:ext cx="245386" cy="196157"/>
            <a:chOff x="1540488" y="3979563"/>
            <a:chExt cx="606350" cy="484825"/>
          </a:xfrm>
        </p:grpSpPr>
        <p:sp>
          <p:nvSpPr>
            <p:cNvPr id="4929" name="Google Shape;4929;p29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30" name="Google Shape;4930;p29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931" name="Google Shape;4931;p29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2" name="Google Shape;4932;p29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3" name="Google Shape;4933;p29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34" name="Google Shape;4934;p29"/>
          <p:cNvGrpSpPr/>
          <p:nvPr/>
        </p:nvGrpSpPr>
        <p:grpSpPr>
          <a:xfrm rot="-1048810">
            <a:off x="7127187" y="4112113"/>
            <a:ext cx="295731" cy="236460"/>
            <a:chOff x="1540488" y="3979563"/>
            <a:chExt cx="606350" cy="484825"/>
          </a:xfrm>
        </p:grpSpPr>
        <p:sp>
          <p:nvSpPr>
            <p:cNvPr id="4935" name="Google Shape;4935;p29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36" name="Google Shape;4936;p29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4937" name="Google Shape;4937;p29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8" name="Google Shape;4938;p29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39" name="Google Shape;4939;p29"/>
          <p:cNvGrpSpPr/>
          <p:nvPr/>
        </p:nvGrpSpPr>
        <p:grpSpPr>
          <a:xfrm>
            <a:off x="888262" y="3864020"/>
            <a:ext cx="799480" cy="966722"/>
            <a:chOff x="1004475" y="2255525"/>
            <a:chExt cx="992650" cy="1200300"/>
          </a:xfrm>
        </p:grpSpPr>
        <p:sp>
          <p:nvSpPr>
            <p:cNvPr id="4940" name="Google Shape;4940;p29"/>
            <p:cNvSpPr/>
            <p:nvPr/>
          </p:nvSpPr>
          <p:spPr>
            <a:xfrm>
              <a:off x="1004663" y="2255525"/>
              <a:ext cx="992275" cy="1200300"/>
            </a:xfrm>
            <a:custGeom>
              <a:rect b="b" l="l" r="r" t="t"/>
              <a:pathLst>
                <a:path extrusionOk="0" h="48012" w="39691">
                  <a:moveTo>
                    <a:pt x="5528" y="1"/>
                  </a:moveTo>
                  <a:lnTo>
                    <a:pt x="4934" y="4675"/>
                  </a:lnTo>
                  <a:cubicBezTo>
                    <a:pt x="6048" y="4863"/>
                    <a:pt x="6815" y="5890"/>
                    <a:pt x="6685" y="7019"/>
                  </a:cubicBezTo>
                  <a:cubicBezTo>
                    <a:pt x="6549" y="8069"/>
                    <a:pt x="5641" y="8836"/>
                    <a:pt x="4605" y="8836"/>
                  </a:cubicBezTo>
                  <a:cubicBezTo>
                    <a:pt x="4541" y="8836"/>
                    <a:pt x="4477" y="8833"/>
                    <a:pt x="4413" y="8827"/>
                  </a:cubicBezTo>
                  <a:lnTo>
                    <a:pt x="3936" y="12474"/>
                  </a:lnTo>
                  <a:cubicBezTo>
                    <a:pt x="5079" y="12618"/>
                    <a:pt x="5889" y="13660"/>
                    <a:pt x="5745" y="14803"/>
                  </a:cubicBezTo>
                  <a:cubicBezTo>
                    <a:pt x="5611" y="15858"/>
                    <a:pt x="4715" y="16629"/>
                    <a:pt x="3679" y="16629"/>
                  </a:cubicBezTo>
                  <a:cubicBezTo>
                    <a:pt x="3592" y="16629"/>
                    <a:pt x="3504" y="16623"/>
                    <a:pt x="3415" y="16612"/>
                  </a:cubicBezTo>
                  <a:lnTo>
                    <a:pt x="2995" y="19955"/>
                  </a:lnTo>
                  <a:cubicBezTo>
                    <a:pt x="4138" y="20114"/>
                    <a:pt x="4949" y="21156"/>
                    <a:pt x="4804" y="22299"/>
                  </a:cubicBezTo>
                  <a:cubicBezTo>
                    <a:pt x="4671" y="23353"/>
                    <a:pt x="3774" y="24124"/>
                    <a:pt x="2739" y="24124"/>
                  </a:cubicBezTo>
                  <a:cubicBezTo>
                    <a:pt x="2652" y="24124"/>
                    <a:pt x="2563" y="24119"/>
                    <a:pt x="2474" y="24107"/>
                  </a:cubicBezTo>
                  <a:lnTo>
                    <a:pt x="2040" y="27479"/>
                  </a:lnTo>
                  <a:cubicBezTo>
                    <a:pt x="3155" y="27667"/>
                    <a:pt x="3921" y="28694"/>
                    <a:pt x="3777" y="29823"/>
                  </a:cubicBezTo>
                  <a:cubicBezTo>
                    <a:pt x="3640" y="30873"/>
                    <a:pt x="2746" y="31640"/>
                    <a:pt x="1710" y="31640"/>
                  </a:cubicBezTo>
                  <a:cubicBezTo>
                    <a:pt x="1647" y="31640"/>
                    <a:pt x="1584" y="31638"/>
                    <a:pt x="1519" y="31632"/>
                  </a:cubicBezTo>
                  <a:lnTo>
                    <a:pt x="1100" y="34830"/>
                  </a:lnTo>
                  <a:cubicBezTo>
                    <a:pt x="2214" y="35003"/>
                    <a:pt x="2995" y="36045"/>
                    <a:pt x="2851" y="37159"/>
                  </a:cubicBezTo>
                  <a:cubicBezTo>
                    <a:pt x="2714" y="38223"/>
                    <a:pt x="1807" y="38991"/>
                    <a:pt x="770" y="38991"/>
                  </a:cubicBezTo>
                  <a:cubicBezTo>
                    <a:pt x="707" y="38991"/>
                    <a:pt x="643" y="38988"/>
                    <a:pt x="579" y="38982"/>
                  </a:cubicBezTo>
                  <a:lnTo>
                    <a:pt x="0" y="43671"/>
                  </a:lnTo>
                  <a:lnTo>
                    <a:pt x="3632" y="44119"/>
                  </a:lnTo>
                  <a:cubicBezTo>
                    <a:pt x="3632" y="43974"/>
                    <a:pt x="3632" y="43830"/>
                    <a:pt x="3646" y="43671"/>
                  </a:cubicBezTo>
                  <a:cubicBezTo>
                    <a:pt x="3780" y="42616"/>
                    <a:pt x="4676" y="41845"/>
                    <a:pt x="5712" y="41845"/>
                  </a:cubicBezTo>
                  <a:cubicBezTo>
                    <a:pt x="5799" y="41845"/>
                    <a:pt x="5887" y="41851"/>
                    <a:pt x="5976" y="41862"/>
                  </a:cubicBezTo>
                  <a:cubicBezTo>
                    <a:pt x="7119" y="42007"/>
                    <a:pt x="7930" y="43048"/>
                    <a:pt x="7785" y="44191"/>
                  </a:cubicBezTo>
                  <a:cubicBezTo>
                    <a:pt x="7770" y="44351"/>
                    <a:pt x="7741" y="44495"/>
                    <a:pt x="7698" y="44655"/>
                  </a:cubicBezTo>
                  <a:lnTo>
                    <a:pt x="11431" y="45118"/>
                  </a:lnTo>
                  <a:cubicBezTo>
                    <a:pt x="11417" y="44973"/>
                    <a:pt x="11431" y="44814"/>
                    <a:pt x="11446" y="44669"/>
                  </a:cubicBezTo>
                  <a:cubicBezTo>
                    <a:pt x="11579" y="43615"/>
                    <a:pt x="12476" y="42844"/>
                    <a:pt x="13511" y="42844"/>
                  </a:cubicBezTo>
                  <a:cubicBezTo>
                    <a:pt x="13598" y="42844"/>
                    <a:pt x="13687" y="42849"/>
                    <a:pt x="13775" y="42860"/>
                  </a:cubicBezTo>
                  <a:cubicBezTo>
                    <a:pt x="14918" y="43005"/>
                    <a:pt x="15729" y="44047"/>
                    <a:pt x="15584" y="45190"/>
                  </a:cubicBezTo>
                  <a:cubicBezTo>
                    <a:pt x="15570" y="45349"/>
                    <a:pt x="15526" y="45494"/>
                    <a:pt x="15483" y="45638"/>
                  </a:cubicBezTo>
                  <a:lnTo>
                    <a:pt x="18912" y="46073"/>
                  </a:lnTo>
                  <a:cubicBezTo>
                    <a:pt x="18898" y="45928"/>
                    <a:pt x="18912" y="45783"/>
                    <a:pt x="18927" y="45624"/>
                  </a:cubicBezTo>
                  <a:cubicBezTo>
                    <a:pt x="19060" y="44570"/>
                    <a:pt x="19957" y="43799"/>
                    <a:pt x="20992" y="43799"/>
                  </a:cubicBezTo>
                  <a:cubicBezTo>
                    <a:pt x="21079" y="43799"/>
                    <a:pt x="21167" y="43804"/>
                    <a:pt x="21256" y="43815"/>
                  </a:cubicBezTo>
                  <a:cubicBezTo>
                    <a:pt x="22414" y="43960"/>
                    <a:pt x="23224" y="45002"/>
                    <a:pt x="23079" y="46145"/>
                  </a:cubicBezTo>
                  <a:cubicBezTo>
                    <a:pt x="23051" y="46304"/>
                    <a:pt x="23022" y="46449"/>
                    <a:pt x="22964" y="46579"/>
                  </a:cubicBezTo>
                  <a:lnTo>
                    <a:pt x="26451" y="47042"/>
                  </a:lnTo>
                  <a:cubicBezTo>
                    <a:pt x="26436" y="46883"/>
                    <a:pt x="26436" y="46738"/>
                    <a:pt x="26451" y="46579"/>
                  </a:cubicBezTo>
                  <a:cubicBezTo>
                    <a:pt x="26545" y="45481"/>
                    <a:pt x="27469" y="44667"/>
                    <a:pt x="28547" y="44667"/>
                  </a:cubicBezTo>
                  <a:cubicBezTo>
                    <a:pt x="28634" y="44667"/>
                    <a:pt x="28721" y="44673"/>
                    <a:pt x="28810" y="44683"/>
                  </a:cubicBezTo>
                  <a:cubicBezTo>
                    <a:pt x="29996" y="44828"/>
                    <a:pt x="30806" y="45942"/>
                    <a:pt x="30618" y="47114"/>
                  </a:cubicBezTo>
                  <a:lnTo>
                    <a:pt x="30502" y="47548"/>
                  </a:lnTo>
                  <a:lnTo>
                    <a:pt x="34134" y="48011"/>
                  </a:lnTo>
                  <a:lnTo>
                    <a:pt x="34742" y="43323"/>
                  </a:lnTo>
                  <a:lnTo>
                    <a:pt x="34670" y="43323"/>
                  </a:lnTo>
                  <a:cubicBezTo>
                    <a:pt x="33527" y="43179"/>
                    <a:pt x="32716" y="42137"/>
                    <a:pt x="32861" y="40994"/>
                  </a:cubicBezTo>
                  <a:cubicBezTo>
                    <a:pt x="32995" y="39939"/>
                    <a:pt x="33891" y="39168"/>
                    <a:pt x="34926" y="39168"/>
                  </a:cubicBezTo>
                  <a:cubicBezTo>
                    <a:pt x="35014" y="39168"/>
                    <a:pt x="35102" y="39174"/>
                    <a:pt x="35191" y="39185"/>
                  </a:cubicBezTo>
                  <a:lnTo>
                    <a:pt x="35263" y="39185"/>
                  </a:lnTo>
                  <a:lnTo>
                    <a:pt x="35683" y="35987"/>
                  </a:lnTo>
                  <a:lnTo>
                    <a:pt x="35610" y="35987"/>
                  </a:lnTo>
                  <a:cubicBezTo>
                    <a:pt x="34496" y="35799"/>
                    <a:pt x="33729" y="34772"/>
                    <a:pt x="33874" y="33657"/>
                  </a:cubicBezTo>
                  <a:cubicBezTo>
                    <a:pt x="33998" y="32598"/>
                    <a:pt x="34906" y="31813"/>
                    <a:pt x="35966" y="31813"/>
                  </a:cubicBezTo>
                  <a:cubicBezTo>
                    <a:pt x="36021" y="31813"/>
                    <a:pt x="36076" y="31816"/>
                    <a:pt x="36131" y="31820"/>
                  </a:cubicBezTo>
                  <a:lnTo>
                    <a:pt x="36204" y="31820"/>
                  </a:lnTo>
                  <a:lnTo>
                    <a:pt x="36638" y="28448"/>
                  </a:lnTo>
                  <a:lnTo>
                    <a:pt x="36565" y="28448"/>
                  </a:lnTo>
                  <a:cubicBezTo>
                    <a:pt x="35451" y="28260"/>
                    <a:pt x="34684" y="27233"/>
                    <a:pt x="34829" y="26119"/>
                  </a:cubicBezTo>
                  <a:cubicBezTo>
                    <a:pt x="34966" y="25046"/>
                    <a:pt x="35874" y="24275"/>
                    <a:pt x="36920" y="24275"/>
                  </a:cubicBezTo>
                  <a:cubicBezTo>
                    <a:pt x="36975" y="24275"/>
                    <a:pt x="37031" y="24277"/>
                    <a:pt x="37086" y="24281"/>
                  </a:cubicBezTo>
                  <a:lnTo>
                    <a:pt x="37159" y="24281"/>
                  </a:lnTo>
                  <a:lnTo>
                    <a:pt x="37578" y="20939"/>
                  </a:lnTo>
                  <a:lnTo>
                    <a:pt x="37506" y="20939"/>
                  </a:lnTo>
                  <a:cubicBezTo>
                    <a:pt x="36377" y="20765"/>
                    <a:pt x="35596" y="19723"/>
                    <a:pt x="35741" y="18594"/>
                  </a:cubicBezTo>
                  <a:cubicBezTo>
                    <a:pt x="35876" y="17538"/>
                    <a:pt x="36785" y="16760"/>
                    <a:pt x="37827" y="16760"/>
                  </a:cubicBezTo>
                  <a:cubicBezTo>
                    <a:pt x="37898" y="16760"/>
                    <a:pt x="37969" y="16764"/>
                    <a:pt x="38041" y="16771"/>
                  </a:cubicBezTo>
                  <a:lnTo>
                    <a:pt x="38099" y="16771"/>
                  </a:lnTo>
                  <a:lnTo>
                    <a:pt x="38577" y="13125"/>
                  </a:lnTo>
                  <a:lnTo>
                    <a:pt x="38504" y="13125"/>
                  </a:lnTo>
                  <a:cubicBezTo>
                    <a:pt x="37390" y="12937"/>
                    <a:pt x="36623" y="11909"/>
                    <a:pt x="36768" y="10795"/>
                  </a:cubicBezTo>
                  <a:cubicBezTo>
                    <a:pt x="36892" y="9736"/>
                    <a:pt x="37800" y="8951"/>
                    <a:pt x="38860" y="8951"/>
                  </a:cubicBezTo>
                  <a:cubicBezTo>
                    <a:pt x="38914" y="8951"/>
                    <a:pt x="38970" y="8953"/>
                    <a:pt x="39025" y="8958"/>
                  </a:cubicBezTo>
                  <a:lnTo>
                    <a:pt x="39098" y="8958"/>
                  </a:lnTo>
                  <a:lnTo>
                    <a:pt x="39691" y="4284"/>
                  </a:lnTo>
                  <a:lnTo>
                    <a:pt x="36102" y="3879"/>
                  </a:lnTo>
                  <a:cubicBezTo>
                    <a:pt x="35956" y="4933"/>
                    <a:pt x="35058" y="5704"/>
                    <a:pt x="34023" y="5704"/>
                  </a:cubicBezTo>
                  <a:cubicBezTo>
                    <a:pt x="33935" y="5704"/>
                    <a:pt x="33847" y="5699"/>
                    <a:pt x="33758" y="5687"/>
                  </a:cubicBezTo>
                  <a:cubicBezTo>
                    <a:pt x="32615" y="5543"/>
                    <a:pt x="31805" y="4501"/>
                    <a:pt x="31949" y="3358"/>
                  </a:cubicBezTo>
                  <a:lnTo>
                    <a:pt x="31949" y="3329"/>
                  </a:lnTo>
                  <a:lnTo>
                    <a:pt x="28578" y="2924"/>
                  </a:lnTo>
                  <a:cubicBezTo>
                    <a:pt x="28405" y="3947"/>
                    <a:pt x="27524" y="4678"/>
                    <a:pt x="26507" y="4678"/>
                  </a:cubicBezTo>
                  <a:cubicBezTo>
                    <a:pt x="26417" y="4678"/>
                    <a:pt x="26326" y="4672"/>
                    <a:pt x="26234" y="4660"/>
                  </a:cubicBezTo>
                  <a:cubicBezTo>
                    <a:pt x="25120" y="4515"/>
                    <a:pt x="24309" y="3517"/>
                    <a:pt x="24411" y="2403"/>
                  </a:cubicBezTo>
                  <a:lnTo>
                    <a:pt x="24411" y="2388"/>
                  </a:lnTo>
                  <a:lnTo>
                    <a:pt x="21083" y="1969"/>
                  </a:lnTo>
                  <a:cubicBezTo>
                    <a:pt x="20989" y="3067"/>
                    <a:pt x="20064" y="3880"/>
                    <a:pt x="18986" y="3880"/>
                  </a:cubicBezTo>
                  <a:cubicBezTo>
                    <a:pt x="18900" y="3880"/>
                    <a:pt x="18812" y="3875"/>
                    <a:pt x="18724" y="3864"/>
                  </a:cubicBezTo>
                  <a:cubicBezTo>
                    <a:pt x="17552" y="3720"/>
                    <a:pt x="16727" y="2620"/>
                    <a:pt x="16930" y="1448"/>
                  </a:cubicBezTo>
                  <a:lnTo>
                    <a:pt x="16944" y="1448"/>
                  </a:lnTo>
                  <a:lnTo>
                    <a:pt x="13283" y="970"/>
                  </a:lnTo>
                  <a:lnTo>
                    <a:pt x="13283" y="1014"/>
                  </a:lnTo>
                  <a:cubicBezTo>
                    <a:pt x="13109" y="2032"/>
                    <a:pt x="12216" y="2764"/>
                    <a:pt x="11200" y="2764"/>
                  </a:cubicBezTo>
                  <a:cubicBezTo>
                    <a:pt x="11119" y="2764"/>
                    <a:pt x="11037" y="2760"/>
                    <a:pt x="10954" y="2750"/>
                  </a:cubicBezTo>
                  <a:cubicBezTo>
                    <a:pt x="9840" y="2605"/>
                    <a:pt x="9029" y="1607"/>
                    <a:pt x="9131" y="478"/>
                  </a:cubicBezTo>
                  <a:lnTo>
                    <a:pt x="9131" y="449"/>
                  </a:lnTo>
                  <a:lnTo>
                    <a:pt x="5528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41" name="Google Shape;4941;p29"/>
            <p:cNvGrpSpPr/>
            <p:nvPr/>
          </p:nvGrpSpPr>
          <p:grpSpPr>
            <a:xfrm>
              <a:off x="1004475" y="2255525"/>
              <a:ext cx="992650" cy="1200300"/>
              <a:chOff x="238125" y="2255525"/>
              <a:chExt cx="992650" cy="1200300"/>
            </a:xfrm>
          </p:grpSpPr>
          <p:sp>
            <p:nvSpPr>
              <p:cNvPr id="4942" name="Google Shape;4942;p29"/>
              <p:cNvSpPr/>
              <p:nvPr/>
            </p:nvSpPr>
            <p:spPr>
              <a:xfrm>
                <a:off x="238125" y="2255525"/>
                <a:ext cx="992650" cy="1200300"/>
              </a:xfrm>
              <a:custGeom>
                <a:rect b="b" l="l" r="r" t="t"/>
                <a:pathLst>
                  <a:path extrusionOk="0" h="48012" w="39706">
                    <a:moveTo>
                      <a:pt x="5527" y="1"/>
                    </a:moveTo>
                    <a:lnTo>
                      <a:pt x="4934" y="4675"/>
                    </a:lnTo>
                    <a:cubicBezTo>
                      <a:pt x="6048" y="4863"/>
                      <a:pt x="6830" y="5890"/>
                      <a:pt x="6685" y="7019"/>
                    </a:cubicBezTo>
                    <a:cubicBezTo>
                      <a:pt x="6549" y="8069"/>
                      <a:pt x="5654" y="8836"/>
                      <a:pt x="4607" y="8836"/>
                    </a:cubicBezTo>
                    <a:cubicBezTo>
                      <a:pt x="4543" y="8836"/>
                      <a:pt x="4478" y="8833"/>
                      <a:pt x="4413" y="8827"/>
                    </a:cubicBezTo>
                    <a:lnTo>
                      <a:pt x="3936" y="12474"/>
                    </a:lnTo>
                    <a:cubicBezTo>
                      <a:pt x="5093" y="12618"/>
                      <a:pt x="5904" y="13660"/>
                      <a:pt x="5759" y="14803"/>
                    </a:cubicBezTo>
                    <a:cubicBezTo>
                      <a:pt x="5626" y="15858"/>
                      <a:pt x="4741" y="16629"/>
                      <a:pt x="3708" y="16629"/>
                    </a:cubicBezTo>
                    <a:cubicBezTo>
                      <a:pt x="3621" y="16629"/>
                      <a:pt x="3533" y="16623"/>
                      <a:pt x="3444" y="16612"/>
                    </a:cubicBezTo>
                    <a:lnTo>
                      <a:pt x="3024" y="19969"/>
                    </a:lnTo>
                    <a:cubicBezTo>
                      <a:pt x="4167" y="20114"/>
                      <a:pt x="4978" y="21156"/>
                      <a:pt x="4833" y="22299"/>
                    </a:cubicBezTo>
                    <a:cubicBezTo>
                      <a:pt x="4699" y="23353"/>
                      <a:pt x="3803" y="24124"/>
                      <a:pt x="2768" y="24124"/>
                    </a:cubicBezTo>
                    <a:cubicBezTo>
                      <a:pt x="2680" y="24124"/>
                      <a:pt x="2592" y="24119"/>
                      <a:pt x="2503" y="24107"/>
                    </a:cubicBezTo>
                    <a:lnTo>
                      <a:pt x="2055" y="27479"/>
                    </a:lnTo>
                    <a:cubicBezTo>
                      <a:pt x="3169" y="27667"/>
                      <a:pt x="3936" y="28694"/>
                      <a:pt x="3806" y="29823"/>
                    </a:cubicBezTo>
                    <a:cubicBezTo>
                      <a:pt x="3669" y="30873"/>
                      <a:pt x="2774" y="31640"/>
                      <a:pt x="1727" y="31640"/>
                    </a:cubicBezTo>
                    <a:cubicBezTo>
                      <a:pt x="1663" y="31640"/>
                      <a:pt x="1599" y="31638"/>
                      <a:pt x="1534" y="31632"/>
                    </a:cubicBezTo>
                    <a:lnTo>
                      <a:pt x="1129" y="34830"/>
                    </a:lnTo>
                    <a:cubicBezTo>
                      <a:pt x="2243" y="35003"/>
                      <a:pt x="3010" y="36045"/>
                      <a:pt x="2879" y="37159"/>
                    </a:cubicBezTo>
                    <a:cubicBezTo>
                      <a:pt x="2728" y="38231"/>
                      <a:pt x="1820" y="39003"/>
                      <a:pt x="761" y="39003"/>
                    </a:cubicBezTo>
                    <a:cubicBezTo>
                      <a:pt x="706" y="39003"/>
                      <a:pt x="650" y="39001"/>
                      <a:pt x="593" y="38997"/>
                    </a:cubicBezTo>
                    <a:lnTo>
                      <a:pt x="0" y="43671"/>
                    </a:lnTo>
                    <a:lnTo>
                      <a:pt x="3632" y="44119"/>
                    </a:lnTo>
                    <a:cubicBezTo>
                      <a:pt x="3632" y="43974"/>
                      <a:pt x="3632" y="43830"/>
                      <a:pt x="3661" y="43671"/>
                    </a:cubicBezTo>
                    <a:cubicBezTo>
                      <a:pt x="3794" y="42616"/>
                      <a:pt x="4691" y="41845"/>
                      <a:pt x="5726" y="41845"/>
                    </a:cubicBezTo>
                    <a:cubicBezTo>
                      <a:pt x="5813" y="41845"/>
                      <a:pt x="5902" y="41851"/>
                      <a:pt x="5991" y="41862"/>
                    </a:cubicBezTo>
                    <a:cubicBezTo>
                      <a:pt x="7134" y="42007"/>
                      <a:pt x="7944" y="43048"/>
                      <a:pt x="7799" y="44191"/>
                    </a:cubicBezTo>
                    <a:cubicBezTo>
                      <a:pt x="7770" y="44351"/>
                      <a:pt x="7741" y="44495"/>
                      <a:pt x="7712" y="44655"/>
                    </a:cubicBezTo>
                    <a:lnTo>
                      <a:pt x="11431" y="45118"/>
                    </a:lnTo>
                    <a:cubicBezTo>
                      <a:pt x="11431" y="44973"/>
                      <a:pt x="11431" y="44814"/>
                      <a:pt x="11446" y="44669"/>
                    </a:cubicBezTo>
                    <a:cubicBezTo>
                      <a:pt x="11579" y="43615"/>
                      <a:pt x="12476" y="42844"/>
                      <a:pt x="13511" y="42844"/>
                    </a:cubicBezTo>
                    <a:cubicBezTo>
                      <a:pt x="13598" y="42844"/>
                      <a:pt x="13686" y="42849"/>
                      <a:pt x="13775" y="42860"/>
                    </a:cubicBezTo>
                    <a:cubicBezTo>
                      <a:pt x="14933" y="43005"/>
                      <a:pt x="15743" y="44047"/>
                      <a:pt x="15598" y="45190"/>
                    </a:cubicBezTo>
                    <a:cubicBezTo>
                      <a:pt x="15570" y="45349"/>
                      <a:pt x="15541" y="45494"/>
                      <a:pt x="15483" y="45638"/>
                    </a:cubicBezTo>
                    <a:lnTo>
                      <a:pt x="18927" y="46073"/>
                    </a:lnTo>
                    <a:cubicBezTo>
                      <a:pt x="18912" y="45928"/>
                      <a:pt x="18912" y="45783"/>
                      <a:pt x="18941" y="45624"/>
                    </a:cubicBezTo>
                    <a:cubicBezTo>
                      <a:pt x="19074" y="44570"/>
                      <a:pt x="19971" y="43799"/>
                      <a:pt x="21006" y="43799"/>
                    </a:cubicBezTo>
                    <a:cubicBezTo>
                      <a:pt x="21094" y="43799"/>
                      <a:pt x="21182" y="43804"/>
                      <a:pt x="21271" y="43815"/>
                    </a:cubicBezTo>
                    <a:cubicBezTo>
                      <a:pt x="22414" y="43960"/>
                      <a:pt x="23224" y="45002"/>
                      <a:pt x="23079" y="46145"/>
                    </a:cubicBezTo>
                    <a:cubicBezTo>
                      <a:pt x="23065" y="46304"/>
                      <a:pt x="23021" y="46449"/>
                      <a:pt x="22978" y="46579"/>
                    </a:cubicBezTo>
                    <a:lnTo>
                      <a:pt x="26465" y="47042"/>
                    </a:lnTo>
                    <a:cubicBezTo>
                      <a:pt x="26436" y="46883"/>
                      <a:pt x="26436" y="46738"/>
                      <a:pt x="26465" y="46579"/>
                    </a:cubicBezTo>
                    <a:cubicBezTo>
                      <a:pt x="26559" y="45481"/>
                      <a:pt x="27484" y="44667"/>
                      <a:pt x="28550" y="44667"/>
                    </a:cubicBezTo>
                    <a:cubicBezTo>
                      <a:pt x="28636" y="44667"/>
                      <a:pt x="28722" y="44673"/>
                      <a:pt x="28809" y="44683"/>
                    </a:cubicBezTo>
                    <a:cubicBezTo>
                      <a:pt x="29996" y="44828"/>
                      <a:pt x="30821" y="45942"/>
                      <a:pt x="30618" y="47114"/>
                    </a:cubicBezTo>
                    <a:lnTo>
                      <a:pt x="30517" y="47548"/>
                    </a:lnTo>
                    <a:lnTo>
                      <a:pt x="34149" y="48011"/>
                    </a:lnTo>
                    <a:lnTo>
                      <a:pt x="34742" y="43323"/>
                    </a:lnTo>
                    <a:lnTo>
                      <a:pt x="34670" y="43323"/>
                    </a:lnTo>
                    <a:cubicBezTo>
                      <a:pt x="33527" y="43179"/>
                      <a:pt x="32716" y="42137"/>
                      <a:pt x="32861" y="40994"/>
                    </a:cubicBezTo>
                    <a:cubicBezTo>
                      <a:pt x="32994" y="39939"/>
                      <a:pt x="33891" y="39168"/>
                      <a:pt x="34938" y="39168"/>
                    </a:cubicBezTo>
                    <a:cubicBezTo>
                      <a:pt x="35026" y="39168"/>
                      <a:pt x="35115" y="39174"/>
                      <a:pt x="35205" y="39185"/>
                    </a:cubicBezTo>
                    <a:lnTo>
                      <a:pt x="35277" y="39185"/>
                    </a:lnTo>
                    <a:lnTo>
                      <a:pt x="35683" y="35987"/>
                    </a:lnTo>
                    <a:lnTo>
                      <a:pt x="35610" y="35987"/>
                    </a:lnTo>
                    <a:cubicBezTo>
                      <a:pt x="34496" y="35799"/>
                      <a:pt x="33729" y="34772"/>
                      <a:pt x="33874" y="33657"/>
                    </a:cubicBezTo>
                    <a:cubicBezTo>
                      <a:pt x="34011" y="32598"/>
                      <a:pt x="34921" y="31813"/>
                      <a:pt x="35980" y="31813"/>
                    </a:cubicBezTo>
                    <a:cubicBezTo>
                      <a:pt x="36035" y="31813"/>
                      <a:pt x="36090" y="31816"/>
                      <a:pt x="36146" y="31820"/>
                    </a:cubicBezTo>
                    <a:lnTo>
                      <a:pt x="36146" y="31805"/>
                    </a:lnTo>
                    <a:lnTo>
                      <a:pt x="36218" y="31805"/>
                    </a:lnTo>
                    <a:lnTo>
                      <a:pt x="36652" y="28434"/>
                    </a:lnTo>
                    <a:lnTo>
                      <a:pt x="36580" y="28434"/>
                    </a:lnTo>
                    <a:cubicBezTo>
                      <a:pt x="35466" y="28246"/>
                      <a:pt x="34699" y="27218"/>
                      <a:pt x="34829" y="26090"/>
                    </a:cubicBezTo>
                    <a:cubicBezTo>
                      <a:pt x="34965" y="25039"/>
                      <a:pt x="35862" y="24258"/>
                      <a:pt x="36910" y="24258"/>
                    </a:cubicBezTo>
                    <a:cubicBezTo>
                      <a:pt x="36973" y="24258"/>
                      <a:pt x="37037" y="24261"/>
                      <a:pt x="37101" y="24267"/>
                    </a:cubicBezTo>
                    <a:lnTo>
                      <a:pt x="37173" y="24267"/>
                    </a:lnTo>
                    <a:lnTo>
                      <a:pt x="37593" y="20924"/>
                    </a:lnTo>
                    <a:lnTo>
                      <a:pt x="37520" y="20924"/>
                    </a:lnTo>
                    <a:cubicBezTo>
                      <a:pt x="36392" y="20750"/>
                      <a:pt x="35596" y="19709"/>
                      <a:pt x="35755" y="18580"/>
                    </a:cubicBezTo>
                    <a:cubicBezTo>
                      <a:pt x="35890" y="17511"/>
                      <a:pt x="36798" y="16746"/>
                      <a:pt x="37838" y="16746"/>
                    </a:cubicBezTo>
                    <a:cubicBezTo>
                      <a:pt x="37910" y="16746"/>
                      <a:pt x="37983" y="16749"/>
                      <a:pt x="38056" y="16757"/>
                    </a:cubicBezTo>
                    <a:lnTo>
                      <a:pt x="38114" y="16757"/>
                    </a:lnTo>
                    <a:lnTo>
                      <a:pt x="38577" y="13110"/>
                    </a:lnTo>
                    <a:lnTo>
                      <a:pt x="38504" y="13110"/>
                    </a:lnTo>
                    <a:cubicBezTo>
                      <a:pt x="37390" y="12922"/>
                      <a:pt x="36623" y="11895"/>
                      <a:pt x="36768" y="10781"/>
                    </a:cubicBezTo>
                    <a:cubicBezTo>
                      <a:pt x="36905" y="9709"/>
                      <a:pt x="37813" y="8937"/>
                      <a:pt x="38871" y="8937"/>
                    </a:cubicBezTo>
                    <a:cubicBezTo>
                      <a:pt x="38927" y="8937"/>
                      <a:pt x="38983" y="8939"/>
                      <a:pt x="39040" y="8943"/>
                    </a:cubicBezTo>
                    <a:lnTo>
                      <a:pt x="39112" y="8943"/>
                    </a:lnTo>
                    <a:lnTo>
                      <a:pt x="39705" y="4269"/>
                    </a:lnTo>
                    <a:lnTo>
                      <a:pt x="36102" y="3806"/>
                    </a:lnTo>
                    <a:cubicBezTo>
                      <a:pt x="35969" y="4861"/>
                      <a:pt x="35072" y="5632"/>
                      <a:pt x="34037" y="5632"/>
                    </a:cubicBezTo>
                    <a:cubicBezTo>
                      <a:pt x="33950" y="5632"/>
                      <a:pt x="33861" y="5626"/>
                      <a:pt x="33773" y="5615"/>
                    </a:cubicBezTo>
                    <a:cubicBezTo>
                      <a:pt x="32629" y="5470"/>
                      <a:pt x="31819" y="4429"/>
                      <a:pt x="31964" y="3285"/>
                    </a:cubicBezTo>
                    <a:lnTo>
                      <a:pt x="31964" y="3257"/>
                    </a:lnTo>
                    <a:lnTo>
                      <a:pt x="28578" y="2924"/>
                    </a:lnTo>
                    <a:cubicBezTo>
                      <a:pt x="28405" y="3947"/>
                      <a:pt x="27524" y="4678"/>
                      <a:pt x="26518" y="4678"/>
                    </a:cubicBezTo>
                    <a:cubicBezTo>
                      <a:pt x="26429" y="4678"/>
                      <a:pt x="26339" y="4672"/>
                      <a:pt x="26248" y="4660"/>
                    </a:cubicBezTo>
                    <a:cubicBezTo>
                      <a:pt x="25134" y="4515"/>
                      <a:pt x="24324" y="3517"/>
                      <a:pt x="24425" y="2403"/>
                    </a:cubicBezTo>
                    <a:lnTo>
                      <a:pt x="24425" y="2388"/>
                    </a:lnTo>
                    <a:lnTo>
                      <a:pt x="21097" y="1969"/>
                    </a:lnTo>
                    <a:cubicBezTo>
                      <a:pt x="20990" y="3067"/>
                      <a:pt x="20077" y="3880"/>
                      <a:pt x="19000" y="3880"/>
                    </a:cubicBezTo>
                    <a:cubicBezTo>
                      <a:pt x="18914" y="3880"/>
                      <a:pt x="18827" y="3875"/>
                      <a:pt x="18738" y="3864"/>
                    </a:cubicBezTo>
                    <a:cubicBezTo>
                      <a:pt x="17552" y="3720"/>
                      <a:pt x="16742" y="2620"/>
                      <a:pt x="16930" y="1448"/>
                    </a:cubicBezTo>
                    <a:lnTo>
                      <a:pt x="16944" y="1448"/>
                    </a:lnTo>
                    <a:lnTo>
                      <a:pt x="13298" y="970"/>
                    </a:lnTo>
                    <a:lnTo>
                      <a:pt x="13298" y="1014"/>
                    </a:lnTo>
                    <a:cubicBezTo>
                      <a:pt x="13124" y="2032"/>
                      <a:pt x="12230" y="2764"/>
                      <a:pt x="11215" y="2764"/>
                    </a:cubicBezTo>
                    <a:cubicBezTo>
                      <a:pt x="11133" y="2764"/>
                      <a:pt x="11051" y="2760"/>
                      <a:pt x="10968" y="2750"/>
                    </a:cubicBezTo>
                    <a:cubicBezTo>
                      <a:pt x="9839" y="2605"/>
                      <a:pt x="9044" y="1607"/>
                      <a:pt x="9130" y="478"/>
                    </a:cubicBezTo>
                    <a:lnTo>
                      <a:pt x="9130" y="449"/>
                    </a:lnTo>
                    <a:lnTo>
                      <a:pt x="552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3" name="Google Shape;4943;p29"/>
              <p:cNvSpPr/>
              <p:nvPr/>
            </p:nvSpPr>
            <p:spPr>
              <a:xfrm>
                <a:off x="362925" y="2383600"/>
                <a:ext cx="743050" cy="940900"/>
              </a:xfrm>
              <a:custGeom>
                <a:rect b="b" l="l" r="r" t="t"/>
                <a:pathLst>
                  <a:path extrusionOk="0" h="37636" w="29722">
                    <a:moveTo>
                      <a:pt x="4356" y="0"/>
                    </a:moveTo>
                    <a:lnTo>
                      <a:pt x="0" y="34438"/>
                    </a:lnTo>
                    <a:lnTo>
                      <a:pt x="25366" y="37636"/>
                    </a:lnTo>
                    <a:lnTo>
                      <a:pt x="29721" y="3198"/>
                    </a:lnTo>
                    <a:lnTo>
                      <a:pt x="4356" y="0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4" name="Google Shape;4944;p29"/>
              <p:cNvSpPr/>
              <p:nvPr/>
            </p:nvSpPr>
            <p:spPr>
              <a:xfrm>
                <a:off x="396925" y="2957175"/>
                <a:ext cx="635250" cy="102550"/>
              </a:xfrm>
              <a:custGeom>
                <a:rect b="b" l="l" r="r" t="t"/>
                <a:pathLst>
                  <a:path extrusionOk="0" h="4102" w="25410">
                    <a:moveTo>
                      <a:pt x="2181" y="0"/>
                    </a:moveTo>
                    <a:cubicBezTo>
                      <a:pt x="1816" y="0"/>
                      <a:pt x="1450" y="34"/>
                      <a:pt x="1085" y="107"/>
                    </a:cubicBezTo>
                    <a:cubicBezTo>
                      <a:pt x="724" y="165"/>
                      <a:pt x="376" y="267"/>
                      <a:pt x="58" y="411"/>
                    </a:cubicBezTo>
                    <a:lnTo>
                      <a:pt x="0" y="773"/>
                    </a:lnTo>
                    <a:cubicBezTo>
                      <a:pt x="658" y="454"/>
                      <a:pt x="1381" y="290"/>
                      <a:pt x="2108" y="290"/>
                    </a:cubicBezTo>
                    <a:cubicBezTo>
                      <a:pt x="2468" y="290"/>
                      <a:pt x="2829" y="330"/>
                      <a:pt x="3184" y="411"/>
                    </a:cubicBezTo>
                    <a:cubicBezTo>
                      <a:pt x="4153" y="643"/>
                      <a:pt x="5079" y="1048"/>
                      <a:pt x="5918" y="1612"/>
                    </a:cubicBezTo>
                    <a:cubicBezTo>
                      <a:pt x="6468" y="1989"/>
                      <a:pt x="7076" y="2307"/>
                      <a:pt x="7727" y="2553"/>
                    </a:cubicBezTo>
                    <a:cubicBezTo>
                      <a:pt x="9391" y="3146"/>
                      <a:pt x="11142" y="3479"/>
                      <a:pt x="12907" y="3551"/>
                    </a:cubicBezTo>
                    <a:cubicBezTo>
                      <a:pt x="13333" y="3582"/>
                      <a:pt x="13759" y="3597"/>
                      <a:pt x="14184" y="3597"/>
                    </a:cubicBezTo>
                    <a:cubicBezTo>
                      <a:pt x="15781" y="3597"/>
                      <a:pt x="17369" y="3384"/>
                      <a:pt x="18912" y="2972"/>
                    </a:cubicBezTo>
                    <a:cubicBezTo>
                      <a:pt x="19679" y="2747"/>
                      <a:pt x="20436" y="2583"/>
                      <a:pt x="21219" y="2583"/>
                    </a:cubicBezTo>
                    <a:cubicBezTo>
                      <a:pt x="21441" y="2583"/>
                      <a:pt x="21666" y="2596"/>
                      <a:pt x="21893" y="2625"/>
                    </a:cubicBezTo>
                    <a:cubicBezTo>
                      <a:pt x="22631" y="2726"/>
                      <a:pt x="23340" y="2958"/>
                      <a:pt x="24006" y="3305"/>
                    </a:cubicBezTo>
                    <a:lnTo>
                      <a:pt x="25337" y="4101"/>
                    </a:lnTo>
                    <a:lnTo>
                      <a:pt x="25409" y="3638"/>
                    </a:lnTo>
                    <a:cubicBezTo>
                      <a:pt x="25076" y="3421"/>
                      <a:pt x="24729" y="3218"/>
                      <a:pt x="24382" y="3045"/>
                    </a:cubicBezTo>
                    <a:cubicBezTo>
                      <a:pt x="23702" y="2698"/>
                      <a:pt x="22978" y="2466"/>
                      <a:pt x="22226" y="2350"/>
                    </a:cubicBezTo>
                    <a:cubicBezTo>
                      <a:pt x="21928" y="2315"/>
                      <a:pt x="21627" y="2297"/>
                      <a:pt x="21325" y="2297"/>
                    </a:cubicBezTo>
                    <a:cubicBezTo>
                      <a:pt x="20647" y="2297"/>
                      <a:pt x="19969" y="2387"/>
                      <a:pt x="19317" y="2567"/>
                    </a:cubicBezTo>
                    <a:cubicBezTo>
                      <a:pt x="18811" y="2683"/>
                      <a:pt x="18334" y="2842"/>
                      <a:pt x="17827" y="2944"/>
                    </a:cubicBezTo>
                    <a:cubicBezTo>
                      <a:pt x="17321" y="3059"/>
                      <a:pt x="16843" y="3132"/>
                      <a:pt x="16337" y="3204"/>
                    </a:cubicBezTo>
                    <a:cubicBezTo>
                      <a:pt x="15649" y="3274"/>
                      <a:pt x="14961" y="3310"/>
                      <a:pt x="14275" y="3310"/>
                    </a:cubicBezTo>
                    <a:cubicBezTo>
                      <a:pt x="12984" y="3310"/>
                      <a:pt x="11699" y="3184"/>
                      <a:pt x="10433" y="2929"/>
                    </a:cubicBezTo>
                    <a:cubicBezTo>
                      <a:pt x="9623" y="2784"/>
                      <a:pt x="8827" y="2567"/>
                      <a:pt x="8060" y="2278"/>
                    </a:cubicBezTo>
                    <a:cubicBezTo>
                      <a:pt x="7423" y="2017"/>
                      <a:pt x="6816" y="1699"/>
                      <a:pt x="6251" y="1308"/>
                    </a:cubicBezTo>
                    <a:cubicBezTo>
                      <a:pt x="5038" y="535"/>
                      <a:pt x="3623" y="0"/>
                      <a:pt x="2181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5" name="Google Shape;4945;p29"/>
              <p:cNvSpPr/>
              <p:nvPr/>
            </p:nvSpPr>
            <p:spPr>
              <a:xfrm>
                <a:off x="371950" y="3133950"/>
                <a:ext cx="632375" cy="145000"/>
              </a:xfrm>
              <a:custGeom>
                <a:rect b="b" l="l" r="r" t="t"/>
                <a:pathLst>
                  <a:path extrusionOk="0" h="5800" w="25295">
                    <a:moveTo>
                      <a:pt x="8409" y="0"/>
                    </a:moveTo>
                    <a:cubicBezTo>
                      <a:pt x="7160" y="0"/>
                      <a:pt x="5918" y="164"/>
                      <a:pt x="4747" y="561"/>
                    </a:cubicBezTo>
                    <a:cubicBezTo>
                      <a:pt x="3922" y="821"/>
                      <a:pt x="3184" y="1197"/>
                      <a:pt x="2330" y="1328"/>
                    </a:cubicBezTo>
                    <a:cubicBezTo>
                      <a:pt x="1998" y="1386"/>
                      <a:pt x="1663" y="1416"/>
                      <a:pt x="1329" y="1416"/>
                    </a:cubicBezTo>
                    <a:cubicBezTo>
                      <a:pt x="921" y="1416"/>
                      <a:pt x="515" y="1372"/>
                      <a:pt x="117" y="1284"/>
                    </a:cubicBezTo>
                    <a:lnTo>
                      <a:pt x="44" y="1284"/>
                    </a:lnTo>
                    <a:lnTo>
                      <a:pt x="1" y="1617"/>
                    </a:lnTo>
                    <a:lnTo>
                      <a:pt x="551" y="1689"/>
                    </a:lnTo>
                    <a:cubicBezTo>
                      <a:pt x="768" y="1709"/>
                      <a:pt x="987" y="1719"/>
                      <a:pt x="1207" y="1719"/>
                    </a:cubicBezTo>
                    <a:cubicBezTo>
                      <a:pt x="1789" y="1719"/>
                      <a:pt x="2375" y="1648"/>
                      <a:pt x="2953" y="1501"/>
                    </a:cubicBezTo>
                    <a:cubicBezTo>
                      <a:pt x="3777" y="1299"/>
                      <a:pt x="4544" y="908"/>
                      <a:pt x="5369" y="662"/>
                    </a:cubicBezTo>
                    <a:cubicBezTo>
                      <a:pt x="6322" y="410"/>
                      <a:pt x="7316" y="299"/>
                      <a:pt x="8313" y="299"/>
                    </a:cubicBezTo>
                    <a:cubicBezTo>
                      <a:pt x="9209" y="299"/>
                      <a:pt x="10107" y="389"/>
                      <a:pt x="10983" y="546"/>
                    </a:cubicBezTo>
                    <a:cubicBezTo>
                      <a:pt x="12966" y="879"/>
                      <a:pt x="14861" y="1646"/>
                      <a:pt x="16540" y="2789"/>
                    </a:cubicBezTo>
                    <a:cubicBezTo>
                      <a:pt x="18276" y="4019"/>
                      <a:pt x="20128" y="5206"/>
                      <a:pt x="22255" y="5669"/>
                    </a:cubicBezTo>
                    <a:cubicBezTo>
                      <a:pt x="22712" y="5756"/>
                      <a:pt x="23178" y="5800"/>
                      <a:pt x="23645" y="5800"/>
                    </a:cubicBezTo>
                    <a:cubicBezTo>
                      <a:pt x="24184" y="5800"/>
                      <a:pt x="24724" y="5741"/>
                      <a:pt x="25251" y="5625"/>
                    </a:cubicBezTo>
                    <a:lnTo>
                      <a:pt x="25294" y="5350"/>
                    </a:lnTo>
                    <a:lnTo>
                      <a:pt x="25294" y="5350"/>
                    </a:lnTo>
                    <a:cubicBezTo>
                      <a:pt x="25005" y="5437"/>
                      <a:pt x="24730" y="5480"/>
                      <a:pt x="24440" y="5495"/>
                    </a:cubicBezTo>
                    <a:cubicBezTo>
                      <a:pt x="24249" y="5517"/>
                      <a:pt x="24057" y="5528"/>
                      <a:pt x="23866" y="5528"/>
                    </a:cubicBezTo>
                    <a:cubicBezTo>
                      <a:pt x="23075" y="5528"/>
                      <a:pt x="22289" y="5349"/>
                      <a:pt x="21532" y="5104"/>
                    </a:cubicBezTo>
                    <a:cubicBezTo>
                      <a:pt x="20505" y="4728"/>
                      <a:pt x="19535" y="4236"/>
                      <a:pt x="18638" y="3657"/>
                    </a:cubicBezTo>
                    <a:cubicBezTo>
                      <a:pt x="17726" y="3078"/>
                      <a:pt x="16873" y="2413"/>
                      <a:pt x="15961" y="1877"/>
                    </a:cubicBezTo>
                    <a:cubicBezTo>
                      <a:pt x="14196" y="922"/>
                      <a:pt x="12257" y="315"/>
                      <a:pt x="10260" y="112"/>
                    </a:cubicBezTo>
                    <a:cubicBezTo>
                      <a:pt x="9647" y="40"/>
                      <a:pt x="9027" y="0"/>
                      <a:pt x="8409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6" name="Google Shape;4946;p29"/>
              <p:cNvSpPr/>
              <p:nvPr/>
            </p:nvSpPr>
            <p:spPr>
              <a:xfrm>
                <a:off x="459150" y="2457950"/>
                <a:ext cx="638125" cy="114375"/>
              </a:xfrm>
              <a:custGeom>
                <a:rect b="b" l="l" r="r" t="t"/>
                <a:pathLst>
                  <a:path extrusionOk="0" h="4575" w="25525">
                    <a:moveTo>
                      <a:pt x="3674" y="0"/>
                    </a:moveTo>
                    <a:cubicBezTo>
                      <a:pt x="2437" y="0"/>
                      <a:pt x="1201" y="279"/>
                      <a:pt x="43" y="788"/>
                    </a:cubicBezTo>
                    <a:lnTo>
                      <a:pt x="0" y="1179"/>
                    </a:lnTo>
                    <a:cubicBezTo>
                      <a:pt x="854" y="730"/>
                      <a:pt x="1765" y="441"/>
                      <a:pt x="2720" y="325"/>
                    </a:cubicBezTo>
                    <a:cubicBezTo>
                      <a:pt x="2986" y="292"/>
                      <a:pt x="3250" y="276"/>
                      <a:pt x="3514" y="276"/>
                    </a:cubicBezTo>
                    <a:cubicBezTo>
                      <a:pt x="4987" y="276"/>
                      <a:pt x="6415" y="776"/>
                      <a:pt x="7655" y="1599"/>
                    </a:cubicBezTo>
                    <a:cubicBezTo>
                      <a:pt x="8147" y="1902"/>
                      <a:pt x="8595" y="2264"/>
                      <a:pt x="9073" y="2583"/>
                    </a:cubicBezTo>
                    <a:cubicBezTo>
                      <a:pt x="9550" y="2915"/>
                      <a:pt x="10057" y="3205"/>
                      <a:pt x="10592" y="3451"/>
                    </a:cubicBezTo>
                    <a:cubicBezTo>
                      <a:pt x="11460" y="3899"/>
                      <a:pt x="12386" y="4203"/>
                      <a:pt x="13356" y="4391"/>
                    </a:cubicBezTo>
                    <a:cubicBezTo>
                      <a:pt x="13986" y="4517"/>
                      <a:pt x="14625" y="4575"/>
                      <a:pt x="15264" y="4575"/>
                    </a:cubicBezTo>
                    <a:cubicBezTo>
                      <a:pt x="16312" y="4575"/>
                      <a:pt x="17361" y="4420"/>
                      <a:pt x="18377" y="4160"/>
                    </a:cubicBezTo>
                    <a:cubicBezTo>
                      <a:pt x="19100" y="3986"/>
                      <a:pt x="19809" y="3769"/>
                      <a:pt x="20518" y="3552"/>
                    </a:cubicBezTo>
                    <a:cubicBezTo>
                      <a:pt x="21198" y="3277"/>
                      <a:pt x="21893" y="3060"/>
                      <a:pt x="22602" y="2901"/>
                    </a:cubicBezTo>
                    <a:cubicBezTo>
                      <a:pt x="22846" y="2851"/>
                      <a:pt x="23093" y="2827"/>
                      <a:pt x="23338" y="2827"/>
                    </a:cubicBezTo>
                    <a:cubicBezTo>
                      <a:pt x="24097" y="2827"/>
                      <a:pt x="24844" y="3060"/>
                      <a:pt x="25467" y="3509"/>
                    </a:cubicBezTo>
                    <a:lnTo>
                      <a:pt x="25525" y="3046"/>
                    </a:lnTo>
                    <a:cubicBezTo>
                      <a:pt x="25221" y="2872"/>
                      <a:pt x="24888" y="2742"/>
                      <a:pt x="24555" y="2655"/>
                    </a:cubicBezTo>
                    <a:cubicBezTo>
                      <a:pt x="24195" y="2579"/>
                      <a:pt x="23831" y="2541"/>
                      <a:pt x="23468" y="2541"/>
                    </a:cubicBezTo>
                    <a:cubicBezTo>
                      <a:pt x="22927" y="2541"/>
                      <a:pt x="22390" y="2626"/>
                      <a:pt x="21878" y="2800"/>
                    </a:cubicBezTo>
                    <a:cubicBezTo>
                      <a:pt x="20475" y="3219"/>
                      <a:pt x="19100" y="3740"/>
                      <a:pt x="17653" y="4044"/>
                    </a:cubicBezTo>
                    <a:cubicBezTo>
                      <a:pt x="16940" y="4204"/>
                      <a:pt x="16215" y="4283"/>
                      <a:pt x="15492" y="4283"/>
                    </a:cubicBezTo>
                    <a:cubicBezTo>
                      <a:pt x="14514" y="4283"/>
                      <a:pt x="13537" y="4139"/>
                      <a:pt x="12589" y="3856"/>
                    </a:cubicBezTo>
                    <a:cubicBezTo>
                      <a:pt x="11547" y="3523"/>
                      <a:pt x="10563" y="3046"/>
                      <a:pt x="9651" y="2438"/>
                    </a:cubicBezTo>
                    <a:cubicBezTo>
                      <a:pt x="8725" y="1830"/>
                      <a:pt x="7886" y="1121"/>
                      <a:pt x="6873" y="672"/>
                    </a:cubicBezTo>
                    <a:cubicBezTo>
                      <a:pt x="5840" y="213"/>
                      <a:pt x="4757" y="0"/>
                      <a:pt x="3674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7" name="Google Shape;4947;p29"/>
              <p:cNvSpPr/>
              <p:nvPr/>
            </p:nvSpPr>
            <p:spPr>
              <a:xfrm>
                <a:off x="413550" y="2818100"/>
                <a:ext cx="645750" cy="98450"/>
              </a:xfrm>
              <a:custGeom>
                <a:rect b="b" l="l" r="r" t="t"/>
                <a:pathLst>
                  <a:path extrusionOk="0" h="3938" w="25830">
                    <a:moveTo>
                      <a:pt x="23786" y="0"/>
                    </a:moveTo>
                    <a:cubicBezTo>
                      <a:pt x="23310" y="0"/>
                      <a:pt x="22831" y="81"/>
                      <a:pt x="22371" y="244"/>
                    </a:cubicBezTo>
                    <a:cubicBezTo>
                      <a:pt x="20982" y="722"/>
                      <a:pt x="19781" y="1633"/>
                      <a:pt x="18537" y="2400"/>
                    </a:cubicBezTo>
                    <a:cubicBezTo>
                      <a:pt x="17929" y="2791"/>
                      <a:pt x="17263" y="3124"/>
                      <a:pt x="16569" y="3370"/>
                    </a:cubicBezTo>
                    <a:cubicBezTo>
                      <a:pt x="16038" y="3561"/>
                      <a:pt x="15476" y="3651"/>
                      <a:pt x="14917" y="3651"/>
                    </a:cubicBezTo>
                    <a:cubicBezTo>
                      <a:pt x="14714" y="3651"/>
                      <a:pt x="14512" y="3639"/>
                      <a:pt x="14312" y="3616"/>
                    </a:cubicBezTo>
                    <a:cubicBezTo>
                      <a:pt x="12575" y="3399"/>
                      <a:pt x="11128" y="2400"/>
                      <a:pt x="9609" y="1604"/>
                    </a:cubicBezTo>
                    <a:cubicBezTo>
                      <a:pt x="8871" y="1185"/>
                      <a:pt x="8075" y="881"/>
                      <a:pt x="7250" y="693"/>
                    </a:cubicBezTo>
                    <a:cubicBezTo>
                      <a:pt x="6785" y="589"/>
                      <a:pt x="6327" y="548"/>
                      <a:pt x="5868" y="548"/>
                    </a:cubicBezTo>
                    <a:cubicBezTo>
                      <a:pt x="5369" y="548"/>
                      <a:pt x="4869" y="596"/>
                      <a:pt x="4356" y="664"/>
                    </a:cubicBezTo>
                    <a:cubicBezTo>
                      <a:pt x="3363" y="784"/>
                      <a:pt x="2363" y="842"/>
                      <a:pt x="1365" y="842"/>
                    </a:cubicBezTo>
                    <a:cubicBezTo>
                      <a:pt x="924" y="842"/>
                      <a:pt x="484" y="831"/>
                      <a:pt x="44" y="809"/>
                    </a:cubicBezTo>
                    <a:lnTo>
                      <a:pt x="1" y="1098"/>
                    </a:lnTo>
                    <a:cubicBezTo>
                      <a:pt x="441" y="1108"/>
                      <a:pt x="874" y="1118"/>
                      <a:pt x="1299" y="1118"/>
                    </a:cubicBezTo>
                    <a:cubicBezTo>
                      <a:pt x="1475" y="1118"/>
                      <a:pt x="1650" y="1117"/>
                      <a:pt x="1824" y="1112"/>
                    </a:cubicBezTo>
                    <a:lnTo>
                      <a:pt x="3474" y="1026"/>
                    </a:lnTo>
                    <a:cubicBezTo>
                      <a:pt x="4067" y="968"/>
                      <a:pt x="4646" y="866"/>
                      <a:pt x="5253" y="823"/>
                    </a:cubicBezTo>
                    <a:cubicBezTo>
                      <a:pt x="5381" y="814"/>
                      <a:pt x="5508" y="809"/>
                      <a:pt x="5633" y="809"/>
                    </a:cubicBezTo>
                    <a:cubicBezTo>
                      <a:pt x="7279" y="809"/>
                      <a:pt x="8703" y="1577"/>
                      <a:pt x="10115" y="2357"/>
                    </a:cubicBezTo>
                    <a:cubicBezTo>
                      <a:pt x="11581" y="3181"/>
                      <a:pt x="13142" y="3937"/>
                      <a:pt x="14874" y="3937"/>
                    </a:cubicBezTo>
                    <a:cubicBezTo>
                      <a:pt x="14937" y="3937"/>
                      <a:pt x="15001" y="3936"/>
                      <a:pt x="15064" y="3934"/>
                    </a:cubicBezTo>
                    <a:cubicBezTo>
                      <a:pt x="16583" y="3876"/>
                      <a:pt x="17943" y="3196"/>
                      <a:pt x="19188" y="2400"/>
                    </a:cubicBezTo>
                    <a:cubicBezTo>
                      <a:pt x="20447" y="1604"/>
                      <a:pt x="21561" y="736"/>
                      <a:pt x="22936" y="389"/>
                    </a:cubicBezTo>
                    <a:cubicBezTo>
                      <a:pt x="23191" y="321"/>
                      <a:pt x="23444" y="289"/>
                      <a:pt x="23693" y="289"/>
                    </a:cubicBezTo>
                    <a:cubicBezTo>
                      <a:pt x="24447" y="289"/>
                      <a:pt x="25162" y="580"/>
                      <a:pt x="25772" y="1026"/>
                    </a:cubicBezTo>
                    <a:lnTo>
                      <a:pt x="25829" y="534"/>
                    </a:lnTo>
                    <a:cubicBezTo>
                      <a:pt x="25198" y="179"/>
                      <a:pt x="24494" y="0"/>
                      <a:pt x="23786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8" name="Google Shape;4948;p29"/>
              <p:cNvSpPr/>
              <p:nvPr/>
            </p:nvSpPr>
            <p:spPr>
              <a:xfrm>
                <a:off x="437425" y="2647425"/>
                <a:ext cx="637425" cy="97950"/>
              </a:xfrm>
              <a:custGeom>
                <a:rect b="b" l="l" r="r" t="t"/>
                <a:pathLst>
                  <a:path extrusionOk="0" h="3918" w="25497">
                    <a:moveTo>
                      <a:pt x="1247" y="0"/>
                    </a:moveTo>
                    <a:cubicBezTo>
                      <a:pt x="846" y="0"/>
                      <a:pt x="443" y="37"/>
                      <a:pt x="44" y="111"/>
                    </a:cubicBezTo>
                    <a:lnTo>
                      <a:pt x="1" y="386"/>
                    </a:lnTo>
                    <a:cubicBezTo>
                      <a:pt x="360" y="310"/>
                      <a:pt x="722" y="274"/>
                      <a:pt x="1083" y="274"/>
                    </a:cubicBezTo>
                    <a:cubicBezTo>
                      <a:pt x="1479" y="274"/>
                      <a:pt x="1872" y="318"/>
                      <a:pt x="2258" y="401"/>
                    </a:cubicBezTo>
                    <a:cubicBezTo>
                      <a:pt x="2924" y="516"/>
                      <a:pt x="3546" y="762"/>
                      <a:pt x="4110" y="1110"/>
                    </a:cubicBezTo>
                    <a:cubicBezTo>
                      <a:pt x="5138" y="1790"/>
                      <a:pt x="6006" y="2701"/>
                      <a:pt x="7120" y="3280"/>
                    </a:cubicBezTo>
                    <a:cubicBezTo>
                      <a:pt x="7938" y="3702"/>
                      <a:pt x="8836" y="3917"/>
                      <a:pt x="9737" y="3917"/>
                    </a:cubicBezTo>
                    <a:cubicBezTo>
                      <a:pt x="10381" y="3917"/>
                      <a:pt x="11028" y="3807"/>
                      <a:pt x="11649" y="3584"/>
                    </a:cubicBezTo>
                    <a:cubicBezTo>
                      <a:pt x="12127" y="3410"/>
                      <a:pt x="12590" y="3208"/>
                      <a:pt x="13024" y="2947"/>
                    </a:cubicBezTo>
                    <a:cubicBezTo>
                      <a:pt x="13530" y="2658"/>
                      <a:pt x="13993" y="2296"/>
                      <a:pt x="14471" y="1992"/>
                    </a:cubicBezTo>
                    <a:cubicBezTo>
                      <a:pt x="15252" y="1486"/>
                      <a:pt x="16120" y="1124"/>
                      <a:pt x="17017" y="922"/>
                    </a:cubicBezTo>
                    <a:cubicBezTo>
                      <a:pt x="17594" y="793"/>
                      <a:pt x="18179" y="734"/>
                      <a:pt x="18764" y="734"/>
                    </a:cubicBezTo>
                    <a:cubicBezTo>
                      <a:pt x="19825" y="734"/>
                      <a:pt x="20887" y="928"/>
                      <a:pt x="21894" y="1254"/>
                    </a:cubicBezTo>
                    <a:cubicBezTo>
                      <a:pt x="23124" y="1631"/>
                      <a:pt x="24267" y="2224"/>
                      <a:pt x="25294" y="3005"/>
                    </a:cubicBezTo>
                    <a:lnTo>
                      <a:pt x="25424" y="3107"/>
                    </a:lnTo>
                    <a:lnTo>
                      <a:pt x="25497" y="2571"/>
                    </a:lnTo>
                    <a:cubicBezTo>
                      <a:pt x="25077" y="2282"/>
                      <a:pt x="24643" y="2021"/>
                      <a:pt x="24194" y="1790"/>
                    </a:cubicBezTo>
                    <a:cubicBezTo>
                      <a:pt x="22551" y="948"/>
                      <a:pt x="20713" y="455"/>
                      <a:pt x="18890" y="455"/>
                    </a:cubicBezTo>
                    <a:cubicBezTo>
                      <a:pt x="17455" y="455"/>
                      <a:pt x="16030" y="760"/>
                      <a:pt x="14717" y="1443"/>
                    </a:cubicBezTo>
                    <a:cubicBezTo>
                      <a:pt x="13733" y="1978"/>
                      <a:pt x="12908" y="2716"/>
                      <a:pt x="11895" y="3164"/>
                    </a:cubicBezTo>
                    <a:cubicBezTo>
                      <a:pt x="11210" y="3487"/>
                      <a:pt x="10468" y="3649"/>
                      <a:pt x="9719" y="3649"/>
                    </a:cubicBezTo>
                    <a:cubicBezTo>
                      <a:pt x="9630" y="3649"/>
                      <a:pt x="9540" y="3647"/>
                      <a:pt x="9450" y="3642"/>
                    </a:cubicBezTo>
                    <a:cubicBezTo>
                      <a:pt x="8061" y="3497"/>
                      <a:pt x="6917" y="2701"/>
                      <a:pt x="5847" y="1848"/>
                    </a:cubicBezTo>
                    <a:cubicBezTo>
                      <a:pt x="5427" y="1486"/>
                      <a:pt x="4978" y="1139"/>
                      <a:pt x="4515" y="835"/>
                    </a:cubicBezTo>
                    <a:cubicBezTo>
                      <a:pt x="3922" y="488"/>
                      <a:pt x="3286" y="256"/>
                      <a:pt x="2605" y="140"/>
                    </a:cubicBezTo>
                    <a:cubicBezTo>
                      <a:pt x="2158" y="48"/>
                      <a:pt x="1703" y="0"/>
                      <a:pt x="12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9" name="Google Shape;4949;p29"/>
              <p:cNvSpPr/>
              <p:nvPr/>
            </p:nvSpPr>
            <p:spPr>
              <a:xfrm>
                <a:off x="612950" y="2528825"/>
                <a:ext cx="53775" cy="166550"/>
              </a:xfrm>
              <a:custGeom>
                <a:rect b="b" l="l" r="r" t="t"/>
                <a:pathLst>
                  <a:path extrusionOk="0" h="6662" w="2151">
                    <a:moveTo>
                      <a:pt x="143" y="1"/>
                    </a:moveTo>
                    <a:cubicBezTo>
                      <a:pt x="71" y="1"/>
                      <a:pt x="0" y="59"/>
                      <a:pt x="27" y="138"/>
                    </a:cubicBezTo>
                    <a:lnTo>
                      <a:pt x="1662" y="5781"/>
                    </a:lnTo>
                    <a:lnTo>
                      <a:pt x="1908" y="6577"/>
                    </a:lnTo>
                    <a:cubicBezTo>
                      <a:pt x="1925" y="6636"/>
                      <a:pt x="1971" y="6661"/>
                      <a:pt x="2017" y="6661"/>
                    </a:cubicBezTo>
                    <a:cubicBezTo>
                      <a:pt x="2084" y="6661"/>
                      <a:pt x="2151" y="6606"/>
                      <a:pt x="2125" y="6519"/>
                    </a:cubicBezTo>
                    <a:lnTo>
                      <a:pt x="475" y="876"/>
                    </a:lnTo>
                    <a:lnTo>
                      <a:pt x="258" y="80"/>
                    </a:lnTo>
                    <a:cubicBezTo>
                      <a:pt x="236" y="24"/>
                      <a:pt x="189" y="1"/>
                      <a:pt x="143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0" name="Google Shape;4950;p29"/>
              <p:cNvSpPr/>
              <p:nvPr/>
            </p:nvSpPr>
            <p:spPr>
              <a:xfrm>
                <a:off x="566225" y="2540500"/>
                <a:ext cx="146150" cy="78425"/>
              </a:xfrm>
              <a:custGeom>
                <a:rect b="b" l="l" r="r" t="t"/>
                <a:pathLst>
                  <a:path extrusionOk="0" h="3137" w="5846">
                    <a:moveTo>
                      <a:pt x="2582" y="1"/>
                    </a:moveTo>
                    <a:cubicBezTo>
                      <a:pt x="2262" y="1"/>
                      <a:pt x="1952" y="157"/>
                      <a:pt x="1765" y="424"/>
                    </a:cubicBezTo>
                    <a:cubicBezTo>
                      <a:pt x="1201" y="1234"/>
                      <a:pt x="0" y="2869"/>
                      <a:pt x="405" y="3101"/>
                    </a:cubicBezTo>
                    <a:cubicBezTo>
                      <a:pt x="448" y="3125"/>
                      <a:pt x="491" y="3136"/>
                      <a:pt x="531" y="3136"/>
                    </a:cubicBezTo>
                    <a:cubicBezTo>
                      <a:pt x="872" y="3136"/>
                      <a:pt x="1114" y="2363"/>
                      <a:pt x="1114" y="2363"/>
                    </a:cubicBezTo>
                    <a:lnTo>
                      <a:pt x="1114" y="2363"/>
                    </a:lnTo>
                    <a:cubicBezTo>
                      <a:pt x="1114" y="2363"/>
                      <a:pt x="993" y="3104"/>
                      <a:pt x="1310" y="3104"/>
                    </a:cubicBezTo>
                    <a:cubicBezTo>
                      <a:pt x="1321" y="3104"/>
                      <a:pt x="1333" y="3103"/>
                      <a:pt x="1346" y="3101"/>
                    </a:cubicBezTo>
                    <a:cubicBezTo>
                      <a:pt x="1708" y="3043"/>
                      <a:pt x="1679" y="2363"/>
                      <a:pt x="1679" y="2363"/>
                    </a:cubicBezTo>
                    <a:lnTo>
                      <a:pt x="1679" y="2363"/>
                    </a:lnTo>
                    <a:cubicBezTo>
                      <a:pt x="1679" y="2363"/>
                      <a:pt x="1840" y="3089"/>
                      <a:pt x="2085" y="3089"/>
                    </a:cubicBezTo>
                    <a:cubicBezTo>
                      <a:pt x="2094" y="3089"/>
                      <a:pt x="2103" y="3088"/>
                      <a:pt x="2113" y="3086"/>
                    </a:cubicBezTo>
                    <a:cubicBezTo>
                      <a:pt x="2359" y="3028"/>
                      <a:pt x="2446" y="2160"/>
                      <a:pt x="2446" y="2160"/>
                    </a:cubicBezTo>
                    <a:cubicBezTo>
                      <a:pt x="2446" y="2160"/>
                      <a:pt x="2693" y="2666"/>
                      <a:pt x="2954" y="2666"/>
                    </a:cubicBezTo>
                    <a:cubicBezTo>
                      <a:pt x="3001" y="2666"/>
                      <a:pt x="3050" y="2649"/>
                      <a:pt x="3097" y="2609"/>
                    </a:cubicBezTo>
                    <a:cubicBezTo>
                      <a:pt x="3415" y="2363"/>
                      <a:pt x="3198" y="1885"/>
                      <a:pt x="3198" y="1885"/>
                    </a:cubicBezTo>
                    <a:lnTo>
                      <a:pt x="3198" y="1885"/>
                    </a:lnTo>
                    <a:cubicBezTo>
                      <a:pt x="3198" y="1885"/>
                      <a:pt x="3604" y="2179"/>
                      <a:pt x="3996" y="2179"/>
                    </a:cubicBezTo>
                    <a:cubicBezTo>
                      <a:pt x="4111" y="2179"/>
                      <a:pt x="4225" y="2153"/>
                      <a:pt x="4327" y="2088"/>
                    </a:cubicBezTo>
                    <a:cubicBezTo>
                      <a:pt x="4790" y="1798"/>
                      <a:pt x="4370" y="1277"/>
                      <a:pt x="4370" y="1277"/>
                    </a:cubicBezTo>
                    <a:lnTo>
                      <a:pt x="4370" y="1277"/>
                    </a:lnTo>
                    <a:cubicBezTo>
                      <a:pt x="4370" y="1277"/>
                      <a:pt x="4549" y="1304"/>
                      <a:pt x="4776" y="1304"/>
                    </a:cubicBezTo>
                    <a:cubicBezTo>
                      <a:pt x="5126" y="1304"/>
                      <a:pt x="5590" y="1240"/>
                      <a:pt x="5687" y="916"/>
                    </a:cubicBezTo>
                    <a:cubicBezTo>
                      <a:pt x="5846" y="366"/>
                      <a:pt x="3733" y="120"/>
                      <a:pt x="2663" y="4"/>
                    </a:cubicBezTo>
                    <a:cubicBezTo>
                      <a:pt x="2636" y="2"/>
                      <a:pt x="2608" y="1"/>
                      <a:pt x="2582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1" name="Google Shape;4951;p29"/>
              <p:cNvSpPr/>
              <p:nvPr/>
            </p:nvSpPr>
            <p:spPr>
              <a:xfrm>
                <a:off x="635300" y="2679850"/>
                <a:ext cx="105300" cy="86125"/>
              </a:xfrm>
              <a:custGeom>
                <a:rect b="b" l="l" r="r" t="t"/>
                <a:pathLst>
                  <a:path extrusionOk="0" h="3445" w="4212">
                    <a:moveTo>
                      <a:pt x="1" y="1"/>
                    </a:moveTo>
                    <a:lnTo>
                      <a:pt x="1535" y="3445"/>
                    </a:lnTo>
                    <a:lnTo>
                      <a:pt x="4212" y="536"/>
                    </a:lnTo>
                    <a:lnTo>
                      <a:pt x="3575" y="4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2" name="Google Shape;4952;p29"/>
              <p:cNvSpPr/>
              <p:nvPr/>
            </p:nvSpPr>
            <p:spPr>
              <a:xfrm>
                <a:off x="601200" y="2629675"/>
                <a:ext cx="183525" cy="151225"/>
              </a:xfrm>
              <a:custGeom>
                <a:rect b="b" l="l" r="r" t="t"/>
                <a:pathLst>
                  <a:path extrusionOk="0" h="6049" w="7341">
                    <a:moveTo>
                      <a:pt x="665" y="507"/>
                    </a:moveTo>
                    <a:lnTo>
                      <a:pt x="6212" y="1284"/>
                    </a:lnTo>
                    <a:lnTo>
                      <a:pt x="6663" y="1354"/>
                    </a:lnTo>
                    <a:lnTo>
                      <a:pt x="6663" y="1354"/>
                    </a:lnTo>
                    <a:lnTo>
                      <a:pt x="3260" y="5090"/>
                    </a:lnTo>
                    <a:lnTo>
                      <a:pt x="2951" y="5434"/>
                    </a:lnTo>
                    <a:lnTo>
                      <a:pt x="2951" y="5434"/>
                    </a:lnTo>
                    <a:lnTo>
                      <a:pt x="801" y="778"/>
                    </a:lnTo>
                    <a:lnTo>
                      <a:pt x="665" y="507"/>
                    </a:lnTo>
                    <a:close/>
                    <a:moveTo>
                      <a:pt x="282" y="1"/>
                    </a:moveTo>
                    <a:cubicBezTo>
                      <a:pt x="115" y="1"/>
                      <a:pt x="1" y="176"/>
                      <a:pt x="77" y="329"/>
                    </a:cubicBezTo>
                    <a:lnTo>
                      <a:pt x="2378" y="5249"/>
                    </a:lnTo>
                    <a:lnTo>
                      <a:pt x="2696" y="5944"/>
                    </a:lnTo>
                    <a:cubicBezTo>
                      <a:pt x="2738" y="6011"/>
                      <a:pt x="2815" y="6049"/>
                      <a:pt x="2891" y="6049"/>
                    </a:cubicBezTo>
                    <a:cubicBezTo>
                      <a:pt x="2946" y="6049"/>
                      <a:pt x="3001" y="6029"/>
                      <a:pt x="3043" y="5987"/>
                    </a:cubicBezTo>
                    <a:lnTo>
                      <a:pt x="6733" y="1921"/>
                    </a:lnTo>
                    <a:lnTo>
                      <a:pt x="7269" y="1342"/>
                    </a:lnTo>
                    <a:cubicBezTo>
                      <a:pt x="7324" y="1286"/>
                      <a:pt x="7341" y="1222"/>
                      <a:pt x="7331" y="1162"/>
                    </a:cubicBezTo>
                    <a:lnTo>
                      <a:pt x="7331" y="1162"/>
                    </a:lnTo>
                    <a:cubicBezTo>
                      <a:pt x="7332" y="1073"/>
                      <a:pt x="7283" y="989"/>
                      <a:pt x="7167" y="966"/>
                    </a:cubicBezTo>
                    <a:lnTo>
                      <a:pt x="1177" y="112"/>
                    </a:lnTo>
                    <a:lnTo>
                      <a:pt x="352" y="11"/>
                    </a:lnTo>
                    <a:cubicBezTo>
                      <a:pt x="328" y="4"/>
                      <a:pt x="304" y="1"/>
                      <a:pt x="282" y="1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3" name="Google Shape;4953;p29"/>
              <p:cNvSpPr/>
              <p:nvPr/>
            </p:nvSpPr>
            <p:spPr>
              <a:xfrm>
                <a:off x="623000" y="2821475"/>
                <a:ext cx="78125" cy="43650"/>
              </a:xfrm>
              <a:custGeom>
                <a:rect b="b" l="l" r="r" t="t"/>
                <a:pathLst>
                  <a:path extrusionOk="0" h="1746" w="3125">
                    <a:moveTo>
                      <a:pt x="1533" y="449"/>
                    </a:moveTo>
                    <a:cubicBezTo>
                      <a:pt x="1555" y="449"/>
                      <a:pt x="1578" y="449"/>
                      <a:pt x="1600" y="450"/>
                    </a:cubicBezTo>
                    <a:lnTo>
                      <a:pt x="1600" y="450"/>
                    </a:lnTo>
                    <a:cubicBezTo>
                      <a:pt x="1607" y="453"/>
                      <a:pt x="1614" y="455"/>
                      <a:pt x="1622" y="457"/>
                    </a:cubicBezTo>
                    <a:cubicBezTo>
                      <a:pt x="2077" y="518"/>
                      <a:pt x="2511" y="810"/>
                      <a:pt x="2595" y="1252"/>
                    </a:cubicBezTo>
                    <a:lnTo>
                      <a:pt x="2595" y="1252"/>
                    </a:lnTo>
                    <a:lnTo>
                      <a:pt x="580" y="992"/>
                    </a:lnTo>
                    <a:lnTo>
                      <a:pt x="549" y="989"/>
                    </a:lnTo>
                    <a:lnTo>
                      <a:pt x="549" y="989"/>
                    </a:lnTo>
                    <a:cubicBezTo>
                      <a:pt x="730" y="627"/>
                      <a:pt x="1131" y="449"/>
                      <a:pt x="1533" y="449"/>
                    </a:cubicBezTo>
                    <a:close/>
                    <a:moveTo>
                      <a:pt x="1521" y="0"/>
                    </a:moveTo>
                    <a:cubicBezTo>
                      <a:pt x="842" y="0"/>
                      <a:pt x="137" y="424"/>
                      <a:pt x="30" y="1122"/>
                    </a:cubicBezTo>
                    <a:cubicBezTo>
                      <a:pt x="1" y="1267"/>
                      <a:pt x="102" y="1397"/>
                      <a:pt x="247" y="1412"/>
                    </a:cubicBezTo>
                    <a:lnTo>
                      <a:pt x="2490" y="1701"/>
                    </a:lnTo>
                    <a:lnTo>
                      <a:pt x="2823" y="1744"/>
                    </a:lnTo>
                    <a:cubicBezTo>
                      <a:pt x="2829" y="1745"/>
                      <a:pt x="2835" y="1745"/>
                      <a:pt x="2840" y="1745"/>
                    </a:cubicBezTo>
                    <a:cubicBezTo>
                      <a:pt x="2961" y="1745"/>
                      <a:pt x="3040" y="1609"/>
                      <a:pt x="3054" y="1498"/>
                    </a:cubicBezTo>
                    <a:cubicBezTo>
                      <a:pt x="3125" y="765"/>
                      <a:pt x="2494" y="142"/>
                      <a:pt x="1792" y="30"/>
                    </a:cubicBezTo>
                    <a:lnTo>
                      <a:pt x="1792" y="30"/>
                    </a:lnTo>
                    <a:cubicBezTo>
                      <a:pt x="1765" y="15"/>
                      <a:pt x="1735" y="7"/>
                      <a:pt x="1701" y="7"/>
                    </a:cubicBezTo>
                    <a:cubicBezTo>
                      <a:pt x="1694" y="7"/>
                      <a:pt x="1687" y="7"/>
                      <a:pt x="1679" y="8"/>
                    </a:cubicBezTo>
                    <a:cubicBezTo>
                      <a:pt x="1627" y="3"/>
                      <a:pt x="1574" y="0"/>
                      <a:pt x="1521" y="0"/>
                    </a:cubicBezTo>
                    <a:close/>
                  </a:path>
                </a:pathLst>
              </a:custGeom>
              <a:solidFill>
                <a:srgbClr val="648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4" name="Google Shape;4954;p29"/>
              <p:cNvSpPr/>
              <p:nvPr/>
            </p:nvSpPr>
            <p:spPr>
              <a:xfrm>
                <a:off x="661350" y="2764150"/>
                <a:ext cx="17750" cy="65125"/>
              </a:xfrm>
              <a:custGeom>
                <a:rect b="b" l="l" r="r" t="t"/>
                <a:pathLst>
                  <a:path extrusionOk="0" h="2605" w="710">
                    <a:moveTo>
                      <a:pt x="305" y="0"/>
                    </a:moveTo>
                    <a:lnTo>
                      <a:pt x="1" y="2518"/>
                    </a:lnTo>
                    <a:lnTo>
                      <a:pt x="391" y="2605"/>
                    </a:lnTo>
                    <a:lnTo>
                      <a:pt x="710" y="159"/>
                    </a:lnTo>
                    <a:lnTo>
                      <a:pt x="710" y="159"/>
                    </a:lnTo>
                    <a:lnTo>
                      <a:pt x="507" y="3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6485FF"/>
              </a:solidFill>
              <a:ln cap="flat" cmpd="sng" w="4700">
                <a:solidFill>
                  <a:srgbClr val="6485FF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5" name="Google Shape;4955;p29"/>
              <p:cNvSpPr/>
              <p:nvPr/>
            </p:nvSpPr>
            <p:spPr>
              <a:xfrm>
                <a:off x="669325" y="2720225"/>
                <a:ext cx="8325" cy="7825"/>
              </a:xfrm>
              <a:custGeom>
                <a:rect b="b" l="l" r="r" t="t"/>
                <a:pathLst>
                  <a:path extrusionOk="0" h="313" w="333">
                    <a:moveTo>
                      <a:pt x="148" y="0"/>
                    </a:moveTo>
                    <a:cubicBezTo>
                      <a:pt x="73" y="0"/>
                      <a:pt x="2" y="65"/>
                      <a:pt x="14" y="151"/>
                    </a:cubicBezTo>
                    <a:cubicBezTo>
                      <a:pt x="0" y="224"/>
                      <a:pt x="58" y="296"/>
                      <a:pt x="130" y="310"/>
                    </a:cubicBezTo>
                    <a:cubicBezTo>
                      <a:pt x="139" y="312"/>
                      <a:pt x="148" y="313"/>
                      <a:pt x="157" y="313"/>
                    </a:cubicBezTo>
                    <a:cubicBezTo>
                      <a:pt x="234" y="313"/>
                      <a:pt x="305" y="258"/>
                      <a:pt x="318" y="180"/>
                    </a:cubicBezTo>
                    <a:cubicBezTo>
                      <a:pt x="333" y="93"/>
                      <a:pt x="275" y="21"/>
                      <a:pt x="188" y="6"/>
                    </a:cubicBezTo>
                    <a:cubicBezTo>
                      <a:pt x="175" y="2"/>
                      <a:pt x="162" y="0"/>
                      <a:pt x="1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6" name="Google Shape;4956;p29"/>
              <p:cNvSpPr/>
              <p:nvPr/>
            </p:nvSpPr>
            <p:spPr>
              <a:xfrm>
                <a:off x="650875" y="2689500"/>
                <a:ext cx="12300" cy="10050"/>
              </a:xfrm>
              <a:custGeom>
                <a:rect b="b" l="l" r="r" t="t"/>
                <a:pathLst>
                  <a:path extrusionOk="0" h="402" w="492">
                    <a:moveTo>
                      <a:pt x="208" y="1"/>
                    </a:moveTo>
                    <a:cubicBezTo>
                      <a:pt x="104" y="1"/>
                      <a:pt x="10" y="51"/>
                      <a:pt x="29" y="165"/>
                    </a:cubicBezTo>
                    <a:cubicBezTo>
                      <a:pt x="0" y="280"/>
                      <a:pt x="87" y="382"/>
                      <a:pt x="203" y="396"/>
                    </a:cubicBezTo>
                    <a:cubicBezTo>
                      <a:pt x="218" y="400"/>
                      <a:pt x="233" y="402"/>
                      <a:pt x="248" y="402"/>
                    </a:cubicBezTo>
                    <a:cubicBezTo>
                      <a:pt x="347" y="402"/>
                      <a:pt x="434" y="323"/>
                      <a:pt x="434" y="223"/>
                    </a:cubicBezTo>
                    <a:cubicBezTo>
                      <a:pt x="491" y="84"/>
                      <a:pt x="342" y="1"/>
                      <a:pt x="2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7" name="Google Shape;4957;p29"/>
              <p:cNvSpPr/>
              <p:nvPr/>
            </p:nvSpPr>
            <p:spPr>
              <a:xfrm>
                <a:off x="685950" y="2704050"/>
                <a:ext cx="10875" cy="10450"/>
              </a:xfrm>
              <a:custGeom>
                <a:rect b="b" l="l" r="r" t="t"/>
                <a:pathLst>
                  <a:path extrusionOk="0" h="418" w="435">
                    <a:moveTo>
                      <a:pt x="203" y="0"/>
                    </a:moveTo>
                    <a:cubicBezTo>
                      <a:pt x="100" y="0"/>
                      <a:pt x="14" y="70"/>
                      <a:pt x="1" y="176"/>
                    </a:cubicBezTo>
                    <a:cubicBezTo>
                      <a:pt x="1" y="306"/>
                      <a:pt x="73" y="407"/>
                      <a:pt x="174" y="407"/>
                    </a:cubicBezTo>
                    <a:cubicBezTo>
                      <a:pt x="193" y="415"/>
                      <a:pt x="212" y="418"/>
                      <a:pt x="231" y="418"/>
                    </a:cubicBezTo>
                    <a:cubicBezTo>
                      <a:pt x="328" y="418"/>
                      <a:pt x="418" y="331"/>
                      <a:pt x="406" y="234"/>
                    </a:cubicBezTo>
                    <a:cubicBezTo>
                      <a:pt x="435" y="118"/>
                      <a:pt x="348" y="2"/>
                      <a:pt x="232" y="2"/>
                    </a:cubicBezTo>
                    <a:cubicBezTo>
                      <a:pt x="222" y="1"/>
                      <a:pt x="213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8" name="Google Shape;4958;p29"/>
              <p:cNvSpPr/>
              <p:nvPr/>
            </p:nvSpPr>
            <p:spPr>
              <a:xfrm>
                <a:off x="675475" y="2741350"/>
                <a:ext cx="7975" cy="8000"/>
              </a:xfrm>
              <a:custGeom>
                <a:rect b="b" l="l" r="r" t="t"/>
                <a:pathLst>
                  <a:path extrusionOk="0" h="320" w="319">
                    <a:moveTo>
                      <a:pt x="174" y="1"/>
                    </a:moveTo>
                    <a:cubicBezTo>
                      <a:pt x="87" y="1"/>
                      <a:pt x="29" y="73"/>
                      <a:pt x="14" y="145"/>
                    </a:cubicBezTo>
                    <a:cubicBezTo>
                      <a:pt x="0" y="218"/>
                      <a:pt x="72" y="290"/>
                      <a:pt x="145" y="319"/>
                    </a:cubicBezTo>
                    <a:cubicBezTo>
                      <a:pt x="232" y="319"/>
                      <a:pt x="304" y="261"/>
                      <a:pt x="318" y="189"/>
                    </a:cubicBezTo>
                    <a:cubicBezTo>
                      <a:pt x="318" y="102"/>
                      <a:pt x="260" y="15"/>
                      <a:pt x="1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9" name="Google Shape;4959;p29"/>
              <p:cNvSpPr/>
              <p:nvPr/>
            </p:nvSpPr>
            <p:spPr>
              <a:xfrm>
                <a:off x="707300" y="2692150"/>
                <a:ext cx="15950" cy="14175"/>
              </a:xfrm>
              <a:custGeom>
                <a:rect b="b" l="l" r="r" t="t"/>
                <a:pathLst>
                  <a:path extrusionOk="0" h="567" w="638">
                    <a:moveTo>
                      <a:pt x="377" y="1"/>
                    </a:moveTo>
                    <a:cubicBezTo>
                      <a:pt x="58" y="30"/>
                      <a:pt x="0" y="464"/>
                      <a:pt x="304" y="565"/>
                    </a:cubicBezTo>
                    <a:cubicBezTo>
                      <a:pt x="313" y="566"/>
                      <a:pt x="323" y="567"/>
                      <a:pt x="332" y="567"/>
                    </a:cubicBezTo>
                    <a:cubicBezTo>
                      <a:pt x="467" y="567"/>
                      <a:pt x="595" y="469"/>
                      <a:pt x="623" y="334"/>
                    </a:cubicBezTo>
                    <a:cubicBezTo>
                      <a:pt x="637" y="160"/>
                      <a:pt x="536" y="15"/>
                      <a:pt x="3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0" name="Google Shape;4960;p29"/>
              <p:cNvSpPr/>
              <p:nvPr/>
            </p:nvSpPr>
            <p:spPr>
              <a:xfrm>
                <a:off x="695450" y="2724850"/>
                <a:ext cx="5000" cy="4675"/>
              </a:xfrm>
              <a:custGeom>
                <a:rect b="b" l="l" r="r" t="t"/>
                <a:pathLst>
                  <a:path extrusionOk="0" h="187" w="200">
                    <a:moveTo>
                      <a:pt x="88" y="0"/>
                    </a:moveTo>
                    <a:cubicBezTo>
                      <a:pt x="42" y="0"/>
                      <a:pt x="0" y="37"/>
                      <a:pt x="11" y="82"/>
                    </a:cubicBezTo>
                    <a:cubicBezTo>
                      <a:pt x="11" y="125"/>
                      <a:pt x="40" y="169"/>
                      <a:pt x="84" y="183"/>
                    </a:cubicBezTo>
                    <a:cubicBezTo>
                      <a:pt x="91" y="185"/>
                      <a:pt x="99" y="186"/>
                      <a:pt x="105" y="186"/>
                    </a:cubicBezTo>
                    <a:cubicBezTo>
                      <a:pt x="149" y="186"/>
                      <a:pt x="174" y="148"/>
                      <a:pt x="199" y="111"/>
                    </a:cubicBezTo>
                    <a:cubicBezTo>
                      <a:pt x="199" y="67"/>
                      <a:pt x="156" y="10"/>
                      <a:pt x="127" y="10"/>
                    </a:cubicBezTo>
                    <a:cubicBezTo>
                      <a:pt x="114" y="3"/>
                      <a:pt x="101" y="0"/>
                      <a:pt x="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1" name="Google Shape;4961;p29"/>
              <p:cNvSpPr/>
              <p:nvPr/>
            </p:nvSpPr>
            <p:spPr>
              <a:xfrm>
                <a:off x="675100" y="2689625"/>
                <a:ext cx="4725" cy="4375"/>
              </a:xfrm>
              <a:custGeom>
                <a:rect b="b" l="l" r="r" t="t"/>
                <a:pathLst>
                  <a:path extrusionOk="0" h="175" w="189">
                    <a:moveTo>
                      <a:pt x="102" y="1"/>
                    </a:moveTo>
                    <a:cubicBezTo>
                      <a:pt x="58" y="1"/>
                      <a:pt x="29" y="15"/>
                      <a:pt x="15" y="73"/>
                    </a:cubicBezTo>
                    <a:cubicBezTo>
                      <a:pt x="1" y="116"/>
                      <a:pt x="29" y="160"/>
                      <a:pt x="87" y="174"/>
                    </a:cubicBezTo>
                    <a:cubicBezTo>
                      <a:pt x="131" y="174"/>
                      <a:pt x="174" y="131"/>
                      <a:pt x="174" y="87"/>
                    </a:cubicBezTo>
                    <a:cubicBezTo>
                      <a:pt x="189" y="44"/>
                      <a:pt x="145" y="1"/>
                      <a:pt x="1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2" name="Google Shape;4962;p29"/>
              <p:cNvSpPr/>
              <p:nvPr/>
            </p:nvSpPr>
            <p:spPr>
              <a:xfrm>
                <a:off x="720325" y="2515425"/>
                <a:ext cx="243475" cy="415500"/>
              </a:xfrm>
              <a:custGeom>
                <a:rect b="b" l="l" r="r" t="t"/>
                <a:pathLst>
                  <a:path extrusionOk="0" h="16620" w="9739">
                    <a:moveTo>
                      <a:pt x="5375" y="0"/>
                    </a:moveTo>
                    <a:cubicBezTo>
                      <a:pt x="4761" y="0"/>
                      <a:pt x="4141" y="96"/>
                      <a:pt x="3574" y="269"/>
                    </a:cubicBezTo>
                    <a:cubicBezTo>
                      <a:pt x="1635" y="862"/>
                      <a:pt x="0" y="3163"/>
                      <a:pt x="897" y="6621"/>
                    </a:cubicBezTo>
                    <a:cubicBezTo>
                      <a:pt x="1809" y="10080"/>
                      <a:pt x="3777" y="12843"/>
                      <a:pt x="3777" y="12843"/>
                    </a:cubicBezTo>
                    <a:cubicBezTo>
                      <a:pt x="3777" y="12843"/>
                      <a:pt x="6918" y="16620"/>
                      <a:pt x="7748" y="16620"/>
                    </a:cubicBezTo>
                    <a:cubicBezTo>
                      <a:pt x="7838" y="16620"/>
                      <a:pt x="7901" y="16575"/>
                      <a:pt x="7930" y="16475"/>
                    </a:cubicBezTo>
                    <a:cubicBezTo>
                      <a:pt x="8219" y="15462"/>
                      <a:pt x="7684" y="12988"/>
                      <a:pt x="6266" y="10904"/>
                    </a:cubicBezTo>
                    <a:cubicBezTo>
                      <a:pt x="4862" y="8821"/>
                      <a:pt x="3299" y="6303"/>
                      <a:pt x="3430" y="4769"/>
                    </a:cubicBezTo>
                    <a:cubicBezTo>
                      <a:pt x="3495" y="4002"/>
                      <a:pt x="3951" y="3637"/>
                      <a:pt x="4432" y="3637"/>
                    </a:cubicBezTo>
                    <a:cubicBezTo>
                      <a:pt x="4913" y="3637"/>
                      <a:pt x="5419" y="4002"/>
                      <a:pt x="5586" y="4697"/>
                    </a:cubicBezTo>
                    <a:cubicBezTo>
                      <a:pt x="5803" y="5654"/>
                      <a:pt x="6760" y="6073"/>
                      <a:pt x="7539" y="6073"/>
                    </a:cubicBezTo>
                    <a:cubicBezTo>
                      <a:pt x="7903" y="6073"/>
                      <a:pt x="8228" y="5981"/>
                      <a:pt x="8422" y="5811"/>
                    </a:cubicBezTo>
                    <a:cubicBezTo>
                      <a:pt x="9029" y="5261"/>
                      <a:pt x="9738" y="3872"/>
                      <a:pt x="8914" y="1933"/>
                    </a:cubicBezTo>
                    <a:cubicBezTo>
                      <a:pt x="8320" y="561"/>
                      <a:pt x="6863" y="0"/>
                      <a:pt x="5375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3" name="Google Shape;4963;p29"/>
              <p:cNvSpPr/>
              <p:nvPr/>
            </p:nvSpPr>
            <p:spPr>
              <a:xfrm>
                <a:off x="886350" y="2594050"/>
                <a:ext cx="21025" cy="19725"/>
              </a:xfrm>
              <a:custGeom>
                <a:rect b="b" l="l" r="r" t="t"/>
                <a:pathLst>
                  <a:path extrusionOk="0" h="789" w="841">
                    <a:moveTo>
                      <a:pt x="427" y="0"/>
                    </a:moveTo>
                    <a:cubicBezTo>
                      <a:pt x="230" y="0"/>
                      <a:pt x="57" y="151"/>
                      <a:pt x="30" y="351"/>
                    </a:cubicBezTo>
                    <a:cubicBezTo>
                      <a:pt x="1" y="553"/>
                      <a:pt x="160" y="756"/>
                      <a:pt x="377" y="785"/>
                    </a:cubicBezTo>
                    <a:cubicBezTo>
                      <a:pt x="394" y="787"/>
                      <a:pt x="411" y="788"/>
                      <a:pt x="428" y="788"/>
                    </a:cubicBezTo>
                    <a:cubicBezTo>
                      <a:pt x="625" y="788"/>
                      <a:pt x="799" y="637"/>
                      <a:pt x="826" y="438"/>
                    </a:cubicBezTo>
                    <a:cubicBezTo>
                      <a:pt x="840" y="221"/>
                      <a:pt x="695" y="32"/>
                      <a:pt x="478" y="4"/>
                    </a:cubicBezTo>
                    <a:cubicBezTo>
                      <a:pt x="461" y="1"/>
                      <a:pt x="444" y="0"/>
                      <a:pt x="42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4" name="Google Shape;4964;p29"/>
              <p:cNvSpPr/>
              <p:nvPr/>
            </p:nvSpPr>
            <p:spPr>
              <a:xfrm>
                <a:off x="907700" y="2667175"/>
                <a:ext cx="78900" cy="116200"/>
              </a:xfrm>
              <a:custGeom>
                <a:rect b="b" l="l" r="r" t="t"/>
                <a:pathLst>
                  <a:path extrusionOk="0" h="4648" w="3156">
                    <a:moveTo>
                      <a:pt x="1730" y="1"/>
                    </a:moveTo>
                    <a:cubicBezTo>
                      <a:pt x="1324" y="1"/>
                      <a:pt x="357" y="611"/>
                      <a:pt x="579" y="1043"/>
                    </a:cubicBezTo>
                    <a:cubicBezTo>
                      <a:pt x="811" y="1463"/>
                      <a:pt x="898" y="1955"/>
                      <a:pt x="840" y="2447"/>
                    </a:cubicBezTo>
                    <a:cubicBezTo>
                      <a:pt x="768" y="2736"/>
                      <a:pt x="1" y="4241"/>
                      <a:pt x="912" y="4617"/>
                    </a:cubicBezTo>
                    <a:cubicBezTo>
                      <a:pt x="954" y="4637"/>
                      <a:pt x="1006" y="4647"/>
                      <a:pt x="1065" y="4647"/>
                    </a:cubicBezTo>
                    <a:cubicBezTo>
                      <a:pt x="1564" y="4647"/>
                      <a:pt x="2607" y="3959"/>
                      <a:pt x="2866" y="2809"/>
                    </a:cubicBezTo>
                    <a:cubicBezTo>
                      <a:pt x="3155" y="1521"/>
                      <a:pt x="1882" y="59"/>
                      <a:pt x="1882" y="59"/>
                    </a:cubicBezTo>
                    <a:cubicBezTo>
                      <a:pt x="1854" y="19"/>
                      <a:pt x="1801" y="1"/>
                      <a:pt x="1730" y="1"/>
                    </a:cubicBezTo>
                    <a:close/>
                  </a:path>
                </a:pathLst>
              </a:custGeom>
              <a:solidFill>
                <a:srgbClr val="331F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5" name="Google Shape;4965;p29"/>
              <p:cNvSpPr/>
              <p:nvPr/>
            </p:nvSpPr>
            <p:spPr>
              <a:xfrm>
                <a:off x="885625" y="2636700"/>
                <a:ext cx="82875" cy="65950"/>
              </a:xfrm>
              <a:custGeom>
                <a:rect b="b" l="l" r="r" t="t"/>
                <a:pathLst>
                  <a:path extrusionOk="0" h="2638" w="3315">
                    <a:moveTo>
                      <a:pt x="1454" y="1"/>
                    </a:moveTo>
                    <a:cubicBezTo>
                      <a:pt x="1160" y="1"/>
                      <a:pt x="866" y="147"/>
                      <a:pt x="623" y="540"/>
                    </a:cubicBezTo>
                    <a:cubicBezTo>
                      <a:pt x="1" y="1510"/>
                      <a:pt x="1101" y="2306"/>
                      <a:pt x="1101" y="2306"/>
                    </a:cubicBezTo>
                    <a:cubicBezTo>
                      <a:pt x="1289" y="2546"/>
                      <a:pt x="1539" y="2637"/>
                      <a:pt x="1801" y="2637"/>
                    </a:cubicBezTo>
                    <a:cubicBezTo>
                      <a:pt x="2405" y="2637"/>
                      <a:pt x="3069" y="2153"/>
                      <a:pt x="3170" y="1900"/>
                    </a:cubicBezTo>
                    <a:cubicBezTo>
                      <a:pt x="3315" y="1539"/>
                      <a:pt x="3054" y="1177"/>
                      <a:pt x="2606" y="642"/>
                    </a:cubicBezTo>
                    <a:cubicBezTo>
                      <a:pt x="2336" y="329"/>
                      <a:pt x="1895" y="1"/>
                      <a:pt x="1454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6" name="Google Shape;4966;p29"/>
              <p:cNvSpPr/>
              <p:nvPr/>
            </p:nvSpPr>
            <p:spPr>
              <a:xfrm>
                <a:off x="496025" y="2795625"/>
                <a:ext cx="428700" cy="210525"/>
              </a:xfrm>
              <a:custGeom>
                <a:rect b="b" l="l" r="r" t="t"/>
                <a:pathLst>
                  <a:path extrusionOk="0" h="8421" w="17148">
                    <a:moveTo>
                      <a:pt x="3803" y="1"/>
                    </a:moveTo>
                    <a:cubicBezTo>
                      <a:pt x="2018" y="1"/>
                      <a:pt x="460" y="1325"/>
                      <a:pt x="232" y="3155"/>
                    </a:cubicBezTo>
                    <a:cubicBezTo>
                      <a:pt x="1" y="5122"/>
                      <a:pt x="1390" y="6917"/>
                      <a:pt x="3358" y="7192"/>
                    </a:cubicBezTo>
                    <a:lnTo>
                      <a:pt x="12865" y="8393"/>
                    </a:lnTo>
                    <a:cubicBezTo>
                      <a:pt x="13018" y="8412"/>
                      <a:pt x="13169" y="8421"/>
                      <a:pt x="13320" y="8421"/>
                    </a:cubicBezTo>
                    <a:cubicBezTo>
                      <a:pt x="15117" y="8421"/>
                      <a:pt x="16675" y="7097"/>
                      <a:pt x="16902" y="5267"/>
                    </a:cubicBezTo>
                    <a:cubicBezTo>
                      <a:pt x="17148" y="3285"/>
                      <a:pt x="15759" y="1491"/>
                      <a:pt x="13776" y="1230"/>
                    </a:cubicBezTo>
                    <a:lnTo>
                      <a:pt x="4255" y="29"/>
                    </a:lnTo>
                    <a:cubicBezTo>
                      <a:pt x="4103" y="10"/>
                      <a:pt x="3953" y="1"/>
                      <a:pt x="3803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7" name="Google Shape;4967;p29"/>
              <p:cNvSpPr/>
              <p:nvPr/>
            </p:nvSpPr>
            <p:spPr>
              <a:xfrm>
                <a:off x="540175" y="3151100"/>
                <a:ext cx="85400" cy="102225"/>
              </a:xfrm>
              <a:custGeom>
                <a:rect b="b" l="l" r="r" t="t"/>
                <a:pathLst>
                  <a:path extrusionOk="0" h="4089" w="3416">
                    <a:moveTo>
                      <a:pt x="2352" y="323"/>
                    </a:moveTo>
                    <a:cubicBezTo>
                      <a:pt x="2355" y="323"/>
                      <a:pt x="2357" y="323"/>
                      <a:pt x="2359" y="323"/>
                    </a:cubicBezTo>
                    <a:cubicBezTo>
                      <a:pt x="2475" y="352"/>
                      <a:pt x="2518" y="280"/>
                      <a:pt x="2460" y="584"/>
                    </a:cubicBezTo>
                    <a:cubicBezTo>
                      <a:pt x="2404" y="880"/>
                      <a:pt x="1990" y="1656"/>
                      <a:pt x="1608" y="1656"/>
                    </a:cubicBezTo>
                    <a:cubicBezTo>
                      <a:pt x="1598" y="1656"/>
                      <a:pt x="1588" y="1656"/>
                      <a:pt x="1578" y="1655"/>
                    </a:cubicBezTo>
                    <a:cubicBezTo>
                      <a:pt x="1447" y="1626"/>
                      <a:pt x="1418" y="1539"/>
                      <a:pt x="1360" y="1539"/>
                    </a:cubicBezTo>
                    <a:lnTo>
                      <a:pt x="1317" y="1539"/>
                    </a:lnTo>
                    <a:lnTo>
                      <a:pt x="1317" y="1524"/>
                    </a:lnTo>
                    <a:cubicBezTo>
                      <a:pt x="1360" y="1322"/>
                      <a:pt x="1418" y="1134"/>
                      <a:pt x="1505" y="945"/>
                    </a:cubicBezTo>
                    <a:cubicBezTo>
                      <a:pt x="1633" y="760"/>
                      <a:pt x="2210" y="323"/>
                      <a:pt x="2352" y="323"/>
                    </a:cubicBezTo>
                    <a:close/>
                    <a:moveTo>
                      <a:pt x="926" y="1727"/>
                    </a:moveTo>
                    <a:lnTo>
                      <a:pt x="926" y="1727"/>
                    </a:lnTo>
                    <a:cubicBezTo>
                      <a:pt x="811" y="2262"/>
                      <a:pt x="666" y="2798"/>
                      <a:pt x="507" y="3333"/>
                    </a:cubicBezTo>
                    <a:cubicBezTo>
                      <a:pt x="492" y="3390"/>
                      <a:pt x="310" y="3840"/>
                      <a:pt x="263" y="3840"/>
                    </a:cubicBezTo>
                    <a:cubicBezTo>
                      <a:pt x="262" y="3840"/>
                      <a:pt x="261" y="3840"/>
                      <a:pt x="261" y="3839"/>
                    </a:cubicBezTo>
                    <a:cubicBezTo>
                      <a:pt x="203" y="3825"/>
                      <a:pt x="232" y="3651"/>
                      <a:pt x="232" y="3608"/>
                    </a:cubicBezTo>
                    <a:cubicBezTo>
                      <a:pt x="377" y="2942"/>
                      <a:pt x="608" y="2306"/>
                      <a:pt x="926" y="1727"/>
                    </a:cubicBezTo>
                    <a:close/>
                    <a:moveTo>
                      <a:pt x="1354" y="0"/>
                    </a:moveTo>
                    <a:cubicBezTo>
                      <a:pt x="1214" y="0"/>
                      <a:pt x="1199" y="245"/>
                      <a:pt x="1172" y="352"/>
                    </a:cubicBezTo>
                    <a:cubicBezTo>
                      <a:pt x="1114" y="656"/>
                      <a:pt x="1028" y="945"/>
                      <a:pt x="926" y="1249"/>
                    </a:cubicBezTo>
                    <a:cubicBezTo>
                      <a:pt x="594" y="1900"/>
                      <a:pt x="145" y="2841"/>
                      <a:pt x="44" y="3550"/>
                    </a:cubicBezTo>
                    <a:cubicBezTo>
                      <a:pt x="0" y="3709"/>
                      <a:pt x="58" y="4071"/>
                      <a:pt x="217" y="4085"/>
                    </a:cubicBezTo>
                    <a:cubicBezTo>
                      <a:pt x="229" y="4088"/>
                      <a:pt x="241" y="4089"/>
                      <a:pt x="253" y="4089"/>
                    </a:cubicBezTo>
                    <a:cubicBezTo>
                      <a:pt x="398" y="4089"/>
                      <a:pt x="527" y="3932"/>
                      <a:pt x="594" y="3825"/>
                    </a:cubicBezTo>
                    <a:cubicBezTo>
                      <a:pt x="868" y="3362"/>
                      <a:pt x="1100" y="2392"/>
                      <a:pt x="1245" y="1799"/>
                    </a:cubicBezTo>
                    <a:lnTo>
                      <a:pt x="1288" y="1669"/>
                    </a:lnTo>
                    <a:cubicBezTo>
                      <a:pt x="1389" y="1900"/>
                      <a:pt x="1766" y="2016"/>
                      <a:pt x="1997" y="2031"/>
                    </a:cubicBezTo>
                    <a:cubicBezTo>
                      <a:pt x="2065" y="2042"/>
                      <a:pt x="2133" y="2047"/>
                      <a:pt x="2198" y="2047"/>
                    </a:cubicBezTo>
                    <a:cubicBezTo>
                      <a:pt x="2660" y="2047"/>
                      <a:pt x="3051" y="1789"/>
                      <a:pt x="3343" y="1409"/>
                    </a:cubicBezTo>
                    <a:cubicBezTo>
                      <a:pt x="3386" y="1380"/>
                      <a:pt x="3415" y="1336"/>
                      <a:pt x="3415" y="1293"/>
                    </a:cubicBezTo>
                    <a:cubicBezTo>
                      <a:pt x="3415" y="1235"/>
                      <a:pt x="3401" y="1220"/>
                      <a:pt x="3343" y="1191"/>
                    </a:cubicBezTo>
                    <a:cubicBezTo>
                      <a:pt x="3340" y="1190"/>
                      <a:pt x="3336" y="1190"/>
                      <a:pt x="3333" y="1190"/>
                    </a:cubicBezTo>
                    <a:cubicBezTo>
                      <a:pt x="3293" y="1190"/>
                      <a:pt x="3254" y="1267"/>
                      <a:pt x="3227" y="1307"/>
                    </a:cubicBezTo>
                    <a:cubicBezTo>
                      <a:pt x="2992" y="1595"/>
                      <a:pt x="2604" y="1882"/>
                      <a:pt x="2200" y="1882"/>
                    </a:cubicBezTo>
                    <a:cubicBezTo>
                      <a:pt x="2157" y="1882"/>
                      <a:pt x="2113" y="1879"/>
                      <a:pt x="2069" y="1872"/>
                    </a:cubicBezTo>
                    <a:lnTo>
                      <a:pt x="1925" y="1828"/>
                    </a:lnTo>
                    <a:cubicBezTo>
                      <a:pt x="2012" y="1828"/>
                      <a:pt x="2098" y="1799"/>
                      <a:pt x="2171" y="1741"/>
                    </a:cubicBezTo>
                    <a:cubicBezTo>
                      <a:pt x="2475" y="1466"/>
                      <a:pt x="2677" y="1090"/>
                      <a:pt x="2750" y="685"/>
                    </a:cubicBezTo>
                    <a:cubicBezTo>
                      <a:pt x="2793" y="439"/>
                      <a:pt x="2750" y="164"/>
                      <a:pt x="2446" y="106"/>
                    </a:cubicBezTo>
                    <a:cubicBezTo>
                      <a:pt x="2430" y="104"/>
                      <a:pt x="2414" y="103"/>
                      <a:pt x="2397" y="103"/>
                    </a:cubicBezTo>
                    <a:cubicBezTo>
                      <a:pt x="2097" y="103"/>
                      <a:pt x="1697" y="464"/>
                      <a:pt x="1505" y="656"/>
                    </a:cubicBezTo>
                    <a:cubicBezTo>
                      <a:pt x="1534" y="540"/>
                      <a:pt x="1563" y="439"/>
                      <a:pt x="1592" y="323"/>
                    </a:cubicBezTo>
                    <a:cubicBezTo>
                      <a:pt x="1606" y="179"/>
                      <a:pt x="1520" y="48"/>
                      <a:pt x="1389" y="5"/>
                    </a:cubicBezTo>
                    <a:cubicBezTo>
                      <a:pt x="1377" y="2"/>
                      <a:pt x="1365" y="0"/>
                      <a:pt x="1354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8" name="Google Shape;4968;p29"/>
              <p:cNvSpPr/>
              <p:nvPr/>
            </p:nvSpPr>
            <p:spPr>
              <a:xfrm>
                <a:off x="616125" y="3160500"/>
                <a:ext cx="59375" cy="50925"/>
              </a:xfrm>
              <a:custGeom>
                <a:rect b="b" l="l" r="r" t="t"/>
                <a:pathLst>
                  <a:path extrusionOk="0" h="2037" w="2375">
                    <a:moveTo>
                      <a:pt x="1274" y="1"/>
                    </a:moveTo>
                    <a:cubicBezTo>
                      <a:pt x="728" y="1"/>
                      <a:pt x="127" y="750"/>
                      <a:pt x="44" y="1235"/>
                    </a:cubicBezTo>
                    <a:cubicBezTo>
                      <a:pt x="15" y="1423"/>
                      <a:pt x="1" y="1713"/>
                      <a:pt x="261" y="1756"/>
                    </a:cubicBezTo>
                    <a:cubicBezTo>
                      <a:pt x="278" y="1760"/>
                      <a:pt x="295" y="1762"/>
                      <a:pt x="313" y="1762"/>
                    </a:cubicBezTo>
                    <a:cubicBezTo>
                      <a:pt x="556" y="1762"/>
                      <a:pt x="879" y="1410"/>
                      <a:pt x="1014" y="1235"/>
                    </a:cubicBezTo>
                    <a:lnTo>
                      <a:pt x="1014" y="1235"/>
                    </a:lnTo>
                    <a:cubicBezTo>
                      <a:pt x="999" y="1467"/>
                      <a:pt x="942" y="1973"/>
                      <a:pt x="1274" y="2031"/>
                    </a:cubicBezTo>
                    <a:cubicBezTo>
                      <a:pt x="1297" y="2035"/>
                      <a:pt x="1319" y="2037"/>
                      <a:pt x="1343" y="2037"/>
                    </a:cubicBezTo>
                    <a:cubicBezTo>
                      <a:pt x="1650" y="2037"/>
                      <a:pt x="2027" y="1697"/>
                      <a:pt x="2229" y="1496"/>
                    </a:cubicBezTo>
                    <a:cubicBezTo>
                      <a:pt x="2287" y="1438"/>
                      <a:pt x="2331" y="1380"/>
                      <a:pt x="2374" y="1307"/>
                    </a:cubicBezTo>
                    <a:cubicBezTo>
                      <a:pt x="2374" y="1250"/>
                      <a:pt x="2345" y="1221"/>
                      <a:pt x="2302" y="1206"/>
                    </a:cubicBezTo>
                    <a:cubicBezTo>
                      <a:pt x="2276" y="1193"/>
                      <a:pt x="2276" y="1178"/>
                      <a:pt x="2270" y="1178"/>
                    </a:cubicBezTo>
                    <a:cubicBezTo>
                      <a:pt x="2263" y="1178"/>
                      <a:pt x="2246" y="1203"/>
                      <a:pt x="2157" y="1293"/>
                    </a:cubicBezTo>
                    <a:cubicBezTo>
                      <a:pt x="1989" y="1447"/>
                      <a:pt x="1511" y="1830"/>
                      <a:pt x="1348" y="1830"/>
                    </a:cubicBezTo>
                    <a:cubicBezTo>
                      <a:pt x="1343" y="1830"/>
                      <a:pt x="1337" y="1829"/>
                      <a:pt x="1332" y="1828"/>
                    </a:cubicBezTo>
                    <a:cubicBezTo>
                      <a:pt x="1187" y="1814"/>
                      <a:pt x="1245" y="1438"/>
                      <a:pt x="1245" y="1351"/>
                    </a:cubicBezTo>
                    <a:cubicBezTo>
                      <a:pt x="1289" y="1163"/>
                      <a:pt x="1347" y="989"/>
                      <a:pt x="1419" y="815"/>
                    </a:cubicBezTo>
                    <a:cubicBezTo>
                      <a:pt x="1448" y="743"/>
                      <a:pt x="1535" y="642"/>
                      <a:pt x="1535" y="569"/>
                    </a:cubicBezTo>
                    <a:cubicBezTo>
                      <a:pt x="1535" y="497"/>
                      <a:pt x="1549" y="454"/>
                      <a:pt x="1448" y="454"/>
                    </a:cubicBezTo>
                    <a:cubicBezTo>
                      <a:pt x="1414" y="454"/>
                      <a:pt x="1393" y="449"/>
                      <a:pt x="1376" y="449"/>
                    </a:cubicBezTo>
                    <a:cubicBezTo>
                      <a:pt x="1342" y="449"/>
                      <a:pt x="1323" y="468"/>
                      <a:pt x="1245" y="584"/>
                    </a:cubicBezTo>
                    <a:cubicBezTo>
                      <a:pt x="1145" y="770"/>
                      <a:pt x="448" y="1525"/>
                      <a:pt x="379" y="1525"/>
                    </a:cubicBezTo>
                    <a:cubicBezTo>
                      <a:pt x="378" y="1525"/>
                      <a:pt x="378" y="1525"/>
                      <a:pt x="377" y="1524"/>
                    </a:cubicBezTo>
                    <a:cubicBezTo>
                      <a:pt x="334" y="1510"/>
                      <a:pt x="348" y="1438"/>
                      <a:pt x="348" y="1394"/>
                    </a:cubicBezTo>
                    <a:cubicBezTo>
                      <a:pt x="406" y="1047"/>
                      <a:pt x="594" y="729"/>
                      <a:pt x="884" y="512"/>
                    </a:cubicBezTo>
                    <a:cubicBezTo>
                      <a:pt x="1057" y="410"/>
                      <a:pt x="1231" y="309"/>
                      <a:pt x="1419" y="237"/>
                    </a:cubicBezTo>
                    <a:cubicBezTo>
                      <a:pt x="1448" y="222"/>
                      <a:pt x="1462" y="222"/>
                      <a:pt x="1462" y="193"/>
                    </a:cubicBezTo>
                    <a:cubicBezTo>
                      <a:pt x="1477" y="106"/>
                      <a:pt x="1419" y="34"/>
                      <a:pt x="1347" y="5"/>
                    </a:cubicBezTo>
                    <a:cubicBezTo>
                      <a:pt x="1322" y="2"/>
                      <a:pt x="1298" y="1"/>
                      <a:pt x="1274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9" name="Google Shape;4969;p29"/>
              <p:cNvSpPr/>
              <p:nvPr/>
            </p:nvSpPr>
            <p:spPr>
              <a:xfrm>
                <a:off x="664250" y="3154075"/>
                <a:ext cx="56825" cy="66000"/>
              </a:xfrm>
              <a:custGeom>
                <a:rect b="b" l="l" r="r" t="t"/>
                <a:pathLst>
                  <a:path extrusionOk="0" h="2640" w="2273">
                    <a:moveTo>
                      <a:pt x="878" y="0"/>
                    </a:moveTo>
                    <a:cubicBezTo>
                      <a:pt x="711" y="0"/>
                      <a:pt x="550" y="354"/>
                      <a:pt x="536" y="494"/>
                    </a:cubicBezTo>
                    <a:cubicBezTo>
                      <a:pt x="521" y="638"/>
                      <a:pt x="536" y="783"/>
                      <a:pt x="608" y="913"/>
                    </a:cubicBezTo>
                    <a:cubicBezTo>
                      <a:pt x="492" y="1217"/>
                      <a:pt x="304" y="1507"/>
                      <a:pt x="73" y="1724"/>
                    </a:cubicBezTo>
                    <a:cubicBezTo>
                      <a:pt x="29" y="1753"/>
                      <a:pt x="0" y="1781"/>
                      <a:pt x="0" y="1810"/>
                    </a:cubicBezTo>
                    <a:cubicBezTo>
                      <a:pt x="0" y="1854"/>
                      <a:pt x="15" y="1883"/>
                      <a:pt x="44" y="1883"/>
                    </a:cubicBezTo>
                    <a:cubicBezTo>
                      <a:pt x="58" y="1886"/>
                      <a:pt x="73" y="1888"/>
                      <a:pt x="87" y="1888"/>
                    </a:cubicBezTo>
                    <a:cubicBezTo>
                      <a:pt x="129" y="1888"/>
                      <a:pt x="167" y="1872"/>
                      <a:pt x="189" y="1839"/>
                    </a:cubicBezTo>
                    <a:cubicBezTo>
                      <a:pt x="435" y="1608"/>
                      <a:pt x="637" y="1347"/>
                      <a:pt x="796" y="1058"/>
                    </a:cubicBezTo>
                    <a:cubicBezTo>
                      <a:pt x="927" y="1116"/>
                      <a:pt x="1028" y="1246"/>
                      <a:pt x="1028" y="1405"/>
                    </a:cubicBezTo>
                    <a:cubicBezTo>
                      <a:pt x="984" y="1579"/>
                      <a:pt x="941" y="1753"/>
                      <a:pt x="912" y="1926"/>
                    </a:cubicBezTo>
                    <a:cubicBezTo>
                      <a:pt x="883" y="2143"/>
                      <a:pt x="840" y="2577"/>
                      <a:pt x="1158" y="2635"/>
                    </a:cubicBezTo>
                    <a:cubicBezTo>
                      <a:pt x="1175" y="2638"/>
                      <a:pt x="1192" y="2640"/>
                      <a:pt x="1210" y="2640"/>
                    </a:cubicBezTo>
                    <a:cubicBezTo>
                      <a:pt x="1523" y="2640"/>
                      <a:pt x="2037" y="2188"/>
                      <a:pt x="2214" y="1970"/>
                    </a:cubicBezTo>
                    <a:cubicBezTo>
                      <a:pt x="2243" y="1941"/>
                      <a:pt x="2258" y="1912"/>
                      <a:pt x="2272" y="1868"/>
                    </a:cubicBezTo>
                    <a:cubicBezTo>
                      <a:pt x="2272" y="1839"/>
                      <a:pt x="2272" y="1767"/>
                      <a:pt x="2214" y="1767"/>
                    </a:cubicBezTo>
                    <a:cubicBezTo>
                      <a:pt x="2194" y="1767"/>
                      <a:pt x="2193" y="1751"/>
                      <a:pt x="2182" y="1751"/>
                    </a:cubicBezTo>
                    <a:cubicBezTo>
                      <a:pt x="2170" y="1751"/>
                      <a:pt x="2145" y="1770"/>
                      <a:pt x="2070" y="1854"/>
                    </a:cubicBezTo>
                    <a:cubicBezTo>
                      <a:pt x="1925" y="2013"/>
                      <a:pt x="1332" y="2418"/>
                      <a:pt x="1245" y="2418"/>
                    </a:cubicBezTo>
                    <a:cubicBezTo>
                      <a:pt x="1158" y="2418"/>
                      <a:pt x="1173" y="2288"/>
                      <a:pt x="1173" y="2230"/>
                    </a:cubicBezTo>
                    <a:cubicBezTo>
                      <a:pt x="1201" y="1999"/>
                      <a:pt x="1274" y="1781"/>
                      <a:pt x="1375" y="1564"/>
                    </a:cubicBezTo>
                    <a:lnTo>
                      <a:pt x="1418" y="1391"/>
                    </a:lnTo>
                    <a:cubicBezTo>
                      <a:pt x="1491" y="971"/>
                      <a:pt x="1057" y="884"/>
                      <a:pt x="955" y="624"/>
                    </a:cubicBezTo>
                    <a:lnTo>
                      <a:pt x="1013" y="407"/>
                    </a:lnTo>
                    <a:cubicBezTo>
                      <a:pt x="1028" y="320"/>
                      <a:pt x="1086" y="45"/>
                      <a:pt x="898" y="2"/>
                    </a:cubicBezTo>
                    <a:cubicBezTo>
                      <a:pt x="891" y="1"/>
                      <a:pt x="885" y="0"/>
                      <a:pt x="878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0" name="Google Shape;4970;p29"/>
              <p:cNvSpPr/>
              <p:nvPr/>
            </p:nvSpPr>
            <p:spPr>
              <a:xfrm>
                <a:off x="718500" y="3130500"/>
                <a:ext cx="45625" cy="95725"/>
              </a:xfrm>
              <a:custGeom>
                <a:rect b="b" l="l" r="r" t="t"/>
                <a:pathLst>
                  <a:path extrusionOk="0" h="3829" w="1825">
                    <a:moveTo>
                      <a:pt x="1332" y="250"/>
                    </a:moveTo>
                    <a:cubicBezTo>
                      <a:pt x="1376" y="250"/>
                      <a:pt x="1347" y="351"/>
                      <a:pt x="1347" y="395"/>
                    </a:cubicBezTo>
                    <a:cubicBezTo>
                      <a:pt x="1303" y="670"/>
                      <a:pt x="1216" y="930"/>
                      <a:pt x="1101" y="1191"/>
                    </a:cubicBezTo>
                    <a:lnTo>
                      <a:pt x="695" y="1191"/>
                    </a:lnTo>
                    <a:cubicBezTo>
                      <a:pt x="739" y="1003"/>
                      <a:pt x="1303" y="250"/>
                      <a:pt x="1332" y="250"/>
                    </a:cubicBezTo>
                    <a:close/>
                    <a:moveTo>
                      <a:pt x="970" y="1437"/>
                    </a:moveTo>
                    <a:cubicBezTo>
                      <a:pt x="826" y="1712"/>
                      <a:pt x="638" y="1972"/>
                      <a:pt x="435" y="2204"/>
                    </a:cubicBezTo>
                    <a:cubicBezTo>
                      <a:pt x="464" y="1943"/>
                      <a:pt x="536" y="1683"/>
                      <a:pt x="623" y="1437"/>
                    </a:cubicBezTo>
                    <a:close/>
                    <a:moveTo>
                      <a:pt x="1323" y="0"/>
                    </a:moveTo>
                    <a:cubicBezTo>
                      <a:pt x="882" y="0"/>
                      <a:pt x="501" y="855"/>
                      <a:pt x="334" y="1162"/>
                    </a:cubicBezTo>
                    <a:cubicBezTo>
                      <a:pt x="232" y="1162"/>
                      <a:pt x="73" y="1220"/>
                      <a:pt x="73" y="1292"/>
                    </a:cubicBezTo>
                    <a:cubicBezTo>
                      <a:pt x="73" y="1364"/>
                      <a:pt x="88" y="1422"/>
                      <a:pt x="175" y="1422"/>
                    </a:cubicBezTo>
                    <a:lnTo>
                      <a:pt x="261" y="1422"/>
                    </a:lnTo>
                    <a:cubicBezTo>
                      <a:pt x="160" y="1726"/>
                      <a:pt x="88" y="2044"/>
                      <a:pt x="44" y="2363"/>
                    </a:cubicBezTo>
                    <a:cubicBezTo>
                      <a:pt x="1" y="2710"/>
                      <a:pt x="30" y="3781"/>
                      <a:pt x="435" y="3824"/>
                    </a:cubicBezTo>
                    <a:cubicBezTo>
                      <a:pt x="456" y="3827"/>
                      <a:pt x="477" y="3829"/>
                      <a:pt x="498" y="3829"/>
                    </a:cubicBezTo>
                    <a:cubicBezTo>
                      <a:pt x="879" y="3829"/>
                      <a:pt x="1344" y="3361"/>
                      <a:pt x="1564" y="3101"/>
                    </a:cubicBezTo>
                    <a:cubicBezTo>
                      <a:pt x="1607" y="3043"/>
                      <a:pt x="1650" y="2970"/>
                      <a:pt x="1679" y="2913"/>
                    </a:cubicBezTo>
                    <a:cubicBezTo>
                      <a:pt x="1679" y="2869"/>
                      <a:pt x="1650" y="2840"/>
                      <a:pt x="1607" y="2840"/>
                    </a:cubicBezTo>
                    <a:cubicBezTo>
                      <a:pt x="1549" y="2840"/>
                      <a:pt x="1506" y="2869"/>
                      <a:pt x="1477" y="2927"/>
                    </a:cubicBezTo>
                    <a:cubicBezTo>
                      <a:pt x="1311" y="3120"/>
                      <a:pt x="882" y="3538"/>
                      <a:pt x="617" y="3538"/>
                    </a:cubicBezTo>
                    <a:cubicBezTo>
                      <a:pt x="604" y="3538"/>
                      <a:pt x="592" y="3537"/>
                      <a:pt x="580" y="3535"/>
                    </a:cubicBezTo>
                    <a:cubicBezTo>
                      <a:pt x="305" y="3506"/>
                      <a:pt x="406" y="2594"/>
                      <a:pt x="406" y="2580"/>
                    </a:cubicBezTo>
                    <a:cubicBezTo>
                      <a:pt x="406" y="2565"/>
                      <a:pt x="435" y="2507"/>
                      <a:pt x="435" y="2493"/>
                    </a:cubicBezTo>
                    <a:lnTo>
                      <a:pt x="681" y="2218"/>
                    </a:lnTo>
                    <a:cubicBezTo>
                      <a:pt x="884" y="1972"/>
                      <a:pt x="1072" y="1712"/>
                      <a:pt x="1202" y="1422"/>
                    </a:cubicBezTo>
                    <a:lnTo>
                      <a:pt x="1622" y="1364"/>
                    </a:lnTo>
                    <a:cubicBezTo>
                      <a:pt x="1665" y="1350"/>
                      <a:pt x="1679" y="1321"/>
                      <a:pt x="1694" y="1278"/>
                    </a:cubicBezTo>
                    <a:cubicBezTo>
                      <a:pt x="1694" y="1234"/>
                      <a:pt x="1679" y="1220"/>
                      <a:pt x="1636" y="1205"/>
                    </a:cubicBezTo>
                    <a:lnTo>
                      <a:pt x="1303" y="1205"/>
                    </a:lnTo>
                    <a:cubicBezTo>
                      <a:pt x="1404" y="974"/>
                      <a:pt x="1477" y="713"/>
                      <a:pt x="1520" y="467"/>
                    </a:cubicBezTo>
                    <a:cubicBezTo>
                      <a:pt x="1549" y="323"/>
                      <a:pt x="1824" y="77"/>
                      <a:pt x="1376" y="4"/>
                    </a:cubicBezTo>
                    <a:cubicBezTo>
                      <a:pt x="1358" y="1"/>
                      <a:pt x="1341" y="0"/>
                      <a:pt x="1323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1" name="Google Shape;4971;p29"/>
              <p:cNvSpPr/>
              <p:nvPr/>
            </p:nvSpPr>
            <p:spPr>
              <a:xfrm>
                <a:off x="746725" y="3182625"/>
                <a:ext cx="52850" cy="93475"/>
              </a:xfrm>
              <a:custGeom>
                <a:rect b="b" l="l" r="r" t="t"/>
                <a:pathLst>
                  <a:path extrusionOk="0" h="3739" w="2114">
                    <a:moveTo>
                      <a:pt x="1491" y="1942"/>
                    </a:moveTo>
                    <a:cubicBezTo>
                      <a:pt x="1375" y="2361"/>
                      <a:pt x="912" y="3215"/>
                      <a:pt x="825" y="3302"/>
                    </a:cubicBezTo>
                    <a:cubicBezTo>
                      <a:pt x="732" y="3382"/>
                      <a:pt x="564" y="3537"/>
                      <a:pt x="425" y="3537"/>
                    </a:cubicBezTo>
                    <a:cubicBezTo>
                      <a:pt x="413" y="3537"/>
                      <a:pt x="402" y="3536"/>
                      <a:pt x="391" y="3533"/>
                    </a:cubicBezTo>
                    <a:cubicBezTo>
                      <a:pt x="247" y="3504"/>
                      <a:pt x="247" y="3316"/>
                      <a:pt x="261" y="3186"/>
                    </a:cubicBezTo>
                    <a:cubicBezTo>
                      <a:pt x="333" y="2636"/>
                      <a:pt x="1042" y="2217"/>
                      <a:pt x="1491" y="1942"/>
                    </a:cubicBezTo>
                    <a:close/>
                    <a:moveTo>
                      <a:pt x="785" y="1"/>
                    </a:moveTo>
                    <a:cubicBezTo>
                      <a:pt x="712" y="1"/>
                      <a:pt x="662" y="54"/>
                      <a:pt x="623" y="119"/>
                    </a:cubicBezTo>
                    <a:lnTo>
                      <a:pt x="536" y="278"/>
                    </a:lnTo>
                    <a:cubicBezTo>
                      <a:pt x="391" y="553"/>
                      <a:pt x="290" y="828"/>
                      <a:pt x="218" y="1131"/>
                    </a:cubicBezTo>
                    <a:cubicBezTo>
                      <a:pt x="203" y="1291"/>
                      <a:pt x="131" y="1493"/>
                      <a:pt x="435" y="1551"/>
                    </a:cubicBezTo>
                    <a:cubicBezTo>
                      <a:pt x="445" y="1553"/>
                      <a:pt x="456" y="1553"/>
                      <a:pt x="467" y="1553"/>
                    </a:cubicBezTo>
                    <a:cubicBezTo>
                      <a:pt x="801" y="1553"/>
                      <a:pt x="1498" y="950"/>
                      <a:pt x="1694" y="726"/>
                    </a:cubicBezTo>
                    <a:lnTo>
                      <a:pt x="1694" y="726"/>
                    </a:lnTo>
                    <a:cubicBezTo>
                      <a:pt x="1650" y="987"/>
                      <a:pt x="1636" y="1218"/>
                      <a:pt x="1592" y="1479"/>
                    </a:cubicBezTo>
                    <a:lnTo>
                      <a:pt x="1549" y="1739"/>
                    </a:lnTo>
                    <a:cubicBezTo>
                      <a:pt x="999" y="2000"/>
                      <a:pt x="145" y="2506"/>
                      <a:pt x="44" y="3157"/>
                    </a:cubicBezTo>
                    <a:cubicBezTo>
                      <a:pt x="1" y="3403"/>
                      <a:pt x="58" y="3693"/>
                      <a:pt x="362" y="3736"/>
                    </a:cubicBezTo>
                    <a:cubicBezTo>
                      <a:pt x="382" y="3738"/>
                      <a:pt x="401" y="3739"/>
                      <a:pt x="421" y="3739"/>
                    </a:cubicBezTo>
                    <a:cubicBezTo>
                      <a:pt x="703" y="3739"/>
                      <a:pt x="969" y="3548"/>
                      <a:pt x="1158" y="3345"/>
                    </a:cubicBezTo>
                    <a:cubicBezTo>
                      <a:pt x="1737" y="2694"/>
                      <a:pt x="1925" y="1710"/>
                      <a:pt x="2041" y="857"/>
                    </a:cubicBezTo>
                    <a:cubicBezTo>
                      <a:pt x="2070" y="726"/>
                      <a:pt x="2113" y="365"/>
                      <a:pt x="2070" y="307"/>
                    </a:cubicBezTo>
                    <a:lnTo>
                      <a:pt x="1968" y="263"/>
                    </a:lnTo>
                    <a:cubicBezTo>
                      <a:pt x="1955" y="259"/>
                      <a:pt x="1942" y="257"/>
                      <a:pt x="1930" y="257"/>
                    </a:cubicBezTo>
                    <a:cubicBezTo>
                      <a:pt x="1864" y="257"/>
                      <a:pt x="1817" y="316"/>
                      <a:pt x="1780" y="365"/>
                    </a:cubicBezTo>
                    <a:cubicBezTo>
                      <a:pt x="1520" y="639"/>
                      <a:pt x="1231" y="885"/>
                      <a:pt x="941" y="1131"/>
                    </a:cubicBezTo>
                    <a:cubicBezTo>
                      <a:pt x="869" y="1189"/>
                      <a:pt x="608" y="1320"/>
                      <a:pt x="565" y="1320"/>
                    </a:cubicBezTo>
                    <a:cubicBezTo>
                      <a:pt x="536" y="1320"/>
                      <a:pt x="536" y="1247"/>
                      <a:pt x="536" y="1218"/>
                    </a:cubicBezTo>
                    <a:cubicBezTo>
                      <a:pt x="608" y="972"/>
                      <a:pt x="724" y="741"/>
                      <a:pt x="854" y="509"/>
                    </a:cubicBezTo>
                    <a:cubicBezTo>
                      <a:pt x="912" y="422"/>
                      <a:pt x="956" y="336"/>
                      <a:pt x="999" y="234"/>
                    </a:cubicBezTo>
                    <a:cubicBezTo>
                      <a:pt x="1028" y="119"/>
                      <a:pt x="941" y="17"/>
                      <a:pt x="811" y="3"/>
                    </a:cubicBezTo>
                    <a:cubicBezTo>
                      <a:pt x="802" y="1"/>
                      <a:pt x="793" y="1"/>
                      <a:pt x="785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2" name="Google Shape;4972;p29"/>
              <p:cNvSpPr/>
              <p:nvPr/>
            </p:nvSpPr>
            <p:spPr>
              <a:xfrm>
                <a:off x="469625" y="2999500"/>
                <a:ext cx="89750" cy="96850"/>
              </a:xfrm>
              <a:custGeom>
                <a:rect b="b" l="l" r="r" t="t"/>
                <a:pathLst>
                  <a:path extrusionOk="0" h="3874" w="3590">
                    <a:moveTo>
                      <a:pt x="2300" y="1"/>
                    </a:moveTo>
                    <a:cubicBezTo>
                      <a:pt x="1691" y="1"/>
                      <a:pt x="1037" y="147"/>
                      <a:pt x="956" y="845"/>
                    </a:cubicBezTo>
                    <a:cubicBezTo>
                      <a:pt x="854" y="1829"/>
                      <a:pt x="2417" y="2596"/>
                      <a:pt x="2359" y="3132"/>
                    </a:cubicBezTo>
                    <a:cubicBezTo>
                      <a:pt x="2303" y="3558"/>
                      <a:pt x="1471" y="3637"/>
                      <a:pt x="1013" y="3637"/>
                    </a:cubicBezTo>
                    <a:cubicBezTo>
                      <a:pt x="881" y="3637"/>
                      <a:pt x="781" y="3630"/>
                      <a:pt x="739" y="3624"/>
                    </a:cubicBezTo>
                    <a:cubicBezTo>
                      <a:pt x="565" y="3595"/>
                      <a:pt x="333" y="3479"/>
                      <a:pt x="218" y="3479"/>
                    </a:cubicBezTo>
                    <a:cubicBezTo>
                      <a:pt x="189" y="3479"/>
                      <a:pt x="162" y="3476"/>
                      <a:pt x="138" y="3476"/>
                    </a:cubicBezTo>
                    <a:cubicBezTo>
                      <a:pt x="79" y="3476"/>
                      <a:pt x="36" y="3491"/>
                      <a:pt x="15" y="3595"/>
                    </a:cubicBezTo>
                    <a:cubicBezTo>
                      <a:pt x="1" y="3739"/>
                      <a:pt x="333" y="3768"/>
                      <a:pt x="420" y="3783"/>
                    </a:cubicBezTo>
                    <a:lnTo>
                      <a:pt x="710" y="3841"/>
                    </a:lnTo>
                    <a:cubicBezTo>
                      <a:pt x="859" y="3858"/>
                      <a:pt x="1053" y="3874"/>
                      <a:pt x="1262" y="3874"/>
                    </a:cubicBezTo>
                    <a:cubicBezTo>
                      <a:pt x="1899" y="3874"/>
                      <a:pt x="2674" y="3732"/>
                      <a:pt x="2750" y="3088"/>
                    </a:cubicBezTo>
                    <a:cubicBezTo>
                      <a:pt x="2866" y="2220"/>
                      <a:pt x="1390" y="1511"/>
                      <a:pt x="1491" y="845"/>
                    </a:cubicBezTo>
                    <a:cubicBezTo>
                      <a:pt x="1520" y="440"/>
                      <a:pt x="2142" y="223"/>
                      <a:pt x="2475" y="209"/>
                    </a:cubicBezTo>
                    <a:cubicBezTo>
                      <a:pt x="2529" y="203"/>
                      <a:pt x="2583" y="199"/>
                      <a:pt x="2637" y="199"/>
                    </a:cubicBezTo>
                    <a:cubicBezTo>
                      <a:pt x="2713" y="199"/>
                      <a:pt x="2789" y="206"/>
                      <a:pt x="2866" y="223"/>
                    </a:cubicBezTo>
                    <a:cubicBezTo>
                      <a:pt x="2938" y="223"/>
                      <a:pt x="3126" y="238"/>
                      <a:pt x="3112" y="353"/>
                    </a:cubicBezTo>
                    <a:cubicBezTo>
                      <a:pt x="3097" y="527"/>
                      <a:pt x="2707" y="730"/>
                      <a:pt x="2692" y="816"/>
                    </a:cubicBezTo>
                    <a:cubicBezTo>
                      <a:pt x="2678" y="918"/>
                      <a:pt x="2735" y="961"/>
                      <a:pt x="2822" y="961"/>
                    </a:cubicBezTo>
                    <a:cubicBezTo>
                      <a:pt x="3010" y="961"/>
                      <a:pt x="3199" y="903"/>
                      <a:pt x="3343" y="787"/>
                    </a:cubicBezTo>
                    <a:cubicBezTo>
                      <a:pt x="3459" y="701"/>
                      <a:pt x="3517" y="570"/>
                      <a:pt x="3546" y="440"/>
                    </a:cubicBezTo>
                    <a:cubicBezTo>
                      <a:pt x="3589" y="165"/>
                      <a:pt x="3199" y="78"/>
                      <a:pt x="3010" y="50"/>
                    </a:cubicBezTo>
                    <a:cubicBezTo>
                      <a:pt x="2815" y="28"/>
                      <a:pt x="2562" y="1"/>
                      <a:pt x="2300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3" name="Google Shape;4973;p29"/>
              <p:cNvSpPr/>
              <p:nvPr/>
            </p:nvSpPr>
            <p:spPr>
              <a:xfrm>
                <a:off x="547400" y="3051700"/>
                <a:ext cx="79250" cy="56950"/>
              </a:xfrm>
              <a:custGeom>
                <a:rect b="b" l="l" r="r" t="t"/>
                <a:pathLst>
                  <a:path extrusionOk="0" h="2278" w="3170">
                    <a:moveTo>
                      <a:pt x="759" y="0"/>
                    </a:moveTo>
                    <a:cubicBezTo>
                      <a:pt x="598" y="0"/>
                      <a:pt x="444" y="86"/>
                      <a:pt x="377" y="233"/>
                    </a:cubicBezTo>
                    <a:cubicBezTo>
                      <a:pt x="247" y="552"/>
                      <a:pt x="160" y="870"/>
                      <a:pt x="131" y="1217"/>
                    </a:cubicBezTo>
                    <a:cubicBezTo>
                      <a:pt x="88" y="1478"/>
                      <a:pt x="1" y="1984"/>
                      <a:pt x="420" y="2028"/>
                    </a:cubicBezTo>
                    <a:cubicBezTo>
                      <a:pt x="432" y="2028"/>
                      <a:pt x="443" y="2029"/>
                      <a:pt x="454" y="2029"/>
                    </a:cubicBezTo>
                    <a:cubicBezTo>
                      <a:pt x="867" y="2029"/>
                      <a:pt x="1353" y="1528"/>
                      <a:pt x="1592" y="1261"/>
                    </a:cubicBezTo>
                    <a:lnTo>
                      <a:pt x="1592" y="1261"/>
                    </a:lnTo>
                    <a:cubicBezTo>
                      <a:pt x="1578" y="1333"/>
                      <a:pt x="1563" y="1391"/>
                      <a:pt x="1563" y="1463"/>
                    </a:cubicBezTo>
                    <a:cubicBezTo>
                      <a:pt x="1520" y="1724"/>
                      <a:pt x="1419" y="2230"/>
                      <a:pt x="1824" y="2274"/>
                    </a:cubicBezTo>
                    <a:cubicBezTo>
                      <a:pt x="1841" y="2276"/>
                      <a:pt x="1859" y="2277"/>
                      <a:pt x="1877" y="2277"/>
                    </a:cubicBezTo>
                    <a:cubicBezTo>
                      <a:pt x="2296" y="2277"/>
                      <a:pt x="2904" y="1652"/>
                      <a:pt x="3112" y="1333"/>
                    </a:cubicBezTo>
                    <a:cubicBezTo>
                      <a:pt x="3141" y="1304"/>
                      <a:pt x="3155" y="1261"/>
                      <a:pt x="3170" y="1232"/>
                    </a:cubicBezTo>
                    <a:cubicBezTo>
                      <a:pt x="3170" y="1174"/>
                      <a:pt x="3155" y="1116"/>
                      <a:pt x="3097" y="1116"/>
                    </a:cubicBezTo>
                    <a:cubicBezTo>
                      <a:pt x="3083" y="1116"/>
                      <a:pt x="3073" y="1114"/>
                      <a:pt x="3064" y="1114"/>
                    </a:cubicBezTo>
                    <a:cubicBezTo>
                      <a:pt x="3037" y="1114"/>
                      <a:pt x="3018" y="1130"/>
                      <a:pt x="2909" y="1261"/>
                    </a:cubicBezTo>
                    <a:cubicBezTo>
                      <a:pt x="2766" y="1447"/>
                      <a:pt x="2128" y="2057"/>
                      <a:pt x="1974" y="2057"/>
                    </a:cubicBezTo>
                    <a:cubicBezTo>
                      <a:pt x="1972" y="2057"/>
                      <a:pt x="1970" y="2057"/>
                      <a:pt x="1969" y="2056"/>
                    </a:cubicBezTo>
                    <a:cubicBezTo>
                      <a:pt x="1824" y="2042"/>
                      <a:pt x="1824" y="1753"/>
                      <a:pt x="1838" y="1651"/>
                    </a:cubicBezTo>
                    <a:cubicBezTo>
                      <a:pt x="1911" y="1246"/>
                      <a:pt x="2026" y="855"/>
                      <a:pt x="2200" y="494"/>
                    </a:cubicBezTo>
                    <a:cubicBezTo>
                      <a:pt x="2244" y="421"/>
                      <a:pt x="2272" y="364"/>
                      <a:pt x="2287" y="291"/>
                    </a:cubicBezTo>
                    <a:cubicBezTo>
                      <a:pt x="2301" y="219"/>
                      <a:pt x="2359" y="190"/>
                      <a:pt x="2171" y="175"/>
                    </a:cubicBezTo>
                    <a:cubicBezTo>
                      <a:pt x="2153" y="174"/>
                      <a:pt x="2137" y="173"/>
                      <a:pt x="2122" y="173"/>
                    </a:cubicBezTo>
                    <a:cubicBezTo>
                      <a:pt x="2001" y="173"/>
                      <a:pt x="2008" y="236"/>
                      <a:pt x="1853" y="508"/>
                    </a:cubicBezTo>
                    <a:cubicBezTo>
                      <a:pt x="1667" y="808"/>
                      <a:pt x="891" y="1811"/>
                      <a:pt x="522" y="1811"/>
                    </a:cubicBezTo>
                    <a:cubicBezTo>
                      <a:pt x="517" y="1811"/>
                      <a:pt x="512" y="1811"/>
                      <a:pt x="507" y="1810"/>
                    </a:cubicBezTo>
                    <a:cubicBezTo>
                      <a:pt x="420" y="1796"/>
                      <a:pt x="435" y="1651"/>
                      <a:pt x="435" y="1579"/>
                    </a:cubicBezTo>
                    <a:cubicBezTo>
                      <a:pt x="507" y="1130"/>
                      <a:pt x="652" y="711"/>
                      <a:pt x="854" y="320"/>
                    </a:cubicBezTo>
                    <a:lnTo>
                      <a:pt x="898" y="146"/>
                    </a:lnTo>
                    <a:cubicBezTo>
                      <a:pt x="912" y="74"/>
                      <a:pt x="869" y="2"/>
                      <a:pt x="797" y="2"/>
                    </a:cubicBezTo>
                    <a:cubicBezTo>
                      <a:pt x="784" y="1"/>
                      <a:pt x="771" y="0"/>
                      <a:pt x="759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4" name="Google Shape;4974;p29"/>
              <p:cNvSpPr/>
              <p:nvPr/>
            </p:nvSpPr>
            <p:spPr>
              <a:xfrm>
                <a:off x="614325" y="3047925"/>
                <a:ext cx="115775" cy="74400"/>
              </a:xfrm>
              <a:custGeom>
                <a:rect b="b" l="l" r="r" t="t"/>
                <a:pathLst>
                  <a:path extrusionOk="0" h="2976" w="4631">
                    <a:moveTo>
                      <a:pt x="1072" y="1"/>
                    </a:moveTo>
                    <a:cubicBezTo>
                      <a:pt x="932" y="1"/>
                      <a:pt x="806" y="59"/>
                      <a:pt x="710" y="167"/>
                    </a:cubicBezTo>
                    <a:cubicBezTo>
                      <a:pt x="522" y="428"/>
                      <a:pt x="1" y="2207"/>
                      <a:pt x="1" y="2280"/>
                    </a:cubicBezTo>
                    <a:cubicBezTo>
                      <a:pt x="1" y="2352"/>
                      <a:pt x="15" y="2410"/>
                      <a:pt x="87" y="2410"/>
                    </a:cubicBezTo>
                    <a:cubicBezTo>
                      <a:pt x="98" y="2412"/>
                      <a:pt x="108" y="2412"/>
                      <a:pt x="118" y="2412"/>
                    </a:cubicBezTo>
                    <a:cubicBezTo>
                      <a:pt x="206" y="2412"/>
                      <a:pt x="279" y="2358"/>
                      <a:pt x="304" y="2280"/>
                    </a:cubicBezTo>
                    <a:cubicBezTo>
                      <a:pt x="449" y="2048"/>
                      <a:pt x="1534" y="804"/>
                      <a:pt x="1592" y="804"/>
                    </a:cubicBezTo>
                    <a:cubicBezTo>
                      <a:pt x="1650" y="804"/>
                      <a:pt x="1636" y="891"/>
                      <a:pt x="1636" y="934"/>
                    </a:cubicBezTo>
                    <a:lnTo>
                      <a:pt x="1592" y="1252"/>
                    </a:lnTo>
                    <a:cubicBezTo>
                      <a:pt x="1534" y="1744"/>
                      <a:pt x="1462" y="2526"/>
                      <a:pt x="1636" y="2540"/>
                    </a:cubicBezTo>
                    <a:cubicBezTo>
                      <a:pt x="1646" y="2543"/>
                      <a:pt x="1656" y="2544"/>
                      <a:pt x="1666" y="2544"/>
                    </a:cubicBezTo>
                    <a:cubicBezTo>
                      <a:pt x="1717" y="2544"/>
                      <a:pt x="1771" y="2516"/>
                      <a:pt x="1795" y="2468"/>
                    </a:cubicBezTo>
                    <a:cubicBezTo>
                      <a:pt x="1996" y="2238"/>
                      <a:pt x="3013" y="977"/>
                      <a:pt x="3110" y="977"/>
                    </a:cubicBezTo>
                    <a:cubicBezTo>
                      <a:pt x="3111" y="977"/>
                      <a:pt x="3111" y="977"/>
                      <a:pt x="3112" y="978"/>
                    </a:cubicBezTo>
                    <a:cubicBezTo>
                      <a:pt x="3198" y="1006"/>
                      <a:pt x="3184" y="1166"/>
                      <a:pt x="3184" y="1224"/>
                    </a:cubicBezTo>
                    <a:cubicBezTo>
                      <a:pt x="3155" y="1542"/>
                      <a:pt x="3054" y="1947"/>
                      <a:pt x="3025" y="2193"/>
                    </a:cubicBezTo>
                    <a:cubicBezTo>
                      <a:pt x="2981" y="2453"/>
                      <a:pt x="2938" y="2931"/>
                      <a:pt x="3314" y="2974"/>
                    </a:cubicBezTo>
                    <a:cubicBezTo>
                      <a:pt x="3325" y="2975"/>
                      <a:pt x="3336" y="2976"/>
                      <a:pt x="3348" y="2976"/>
                    </a:cubicBezTo>
                    <a:cubicBezTo>
                      <a:pt x="3726" y="2976"/>
                      <a:pt x="4319" y="2518"/>
                      <a:pt x="4544" y="2251"/>
                    </a:cubicBezTo>
                    <a:cubicBezTo>
                      <a:pt x="4588" y="2222"/>
                      <a:pt x="4602" y="2179"/>
                      <a:pt x="4616" y="2135"/>
                    </a:cubicBezTo>
                    <a:cubicBezTo>
                      <a:pt x="4616" y="2106"/>
                      <a:pt x="4631" y="2048"/>
                      <a:pt x="4559" y="2034"/>
                    </a:cubicBezTo>
                    <a:cubicBezTo>
                      <a:pt x="4527" y="2028"/>
                      <a:pt x="4518" y="2013"/>
                      <a:pt x="4502" y="2013"/>
                    </a:cubicBezTo>
                    <a:cubicBezTo>
                      <a:pt x="4483" y="2013"/>
                      <a:pt x="4454" y="2037"/>
                      <a:pt x="4356" y="2135"/>
                    </a:cubicBezTo>
                    <a:cubicBezTo>
                      <a:pt x="4200" y="2320"/>
                      <a:pt x="3681" y="2700"/>
                      <a:pt x="3498" y="2700"/>
                    </a:cubicBezTo>
                    <a:cubicBezTo>
                      <a:pt x="3494" y="2700"/>
                      <a:pt x="3491" y="2700"/>
                      <a:pt x="3488" y="2699"/>
                    </a:cubicBezTo>
                    <a:cubicBezTo>
                      <a:pt x="3329" y="2685"/>
                      <a:pt x="3372" y="2482"/>
                      <a:pt x="3372" y="2396"/>
                    </a:cubicBezTo>
                    <a:cubicBezTo>
                      <a:pt x="3415" y="1961"/>
                      <a:pt x="3589" y="1368"/>
                      <a:pt x="3604" y="1151"/>
                    </a:cubicBezTo>
                    <a:cubicBezTo>
                      <a:pt x="3618" y="934"/>
                      <a:pt x="3661" y="674"/>
                      <a:pt x="3314" y="645"/>
                    </a:cubicBezTo>
                    <a:cubicBezTo>
                      <a:pt x="3298" y="643"/>
                      <a:pt x="3283" y="642"/>
                      <a:pt x="3267" y="642"/>
                    </a:cubicBezTo>
                    <a:cubicBezTo>
                      <a:pt x="2936" y="642"/>
                      <a:pt x="2611" y="1061"/>
                      <a:pt x="2432" y="1296"/>
                    </a:cubicBezTo>
                    <a:lnTo>
                      <a:pt x="1925" y="1875"/>
                    </a:lnTo>
                    <a:cubicBezTo>
                      <a:pt x="1898" y="1888"/>
                      <a:pt x="1872" y="1963"/>
                      <a:pt x="1834" y="1963"/>
                    </a:cubicBezTo>
                    <a:cubicBezTo>
                      <a:pt x="1830" y="1963"/>
                      <a:pt x="1827" y="1963"/>
                      <a:pt x="1824" y="1961"/>
                    </a:cubicBezTo>
                    <a:cubicBezTo>
                      <a:pt x="1795" y="1947"/>
                      <a:pt x="1824" y="1672"/>
                      <a:pt x="1824" y="1672"/>
                    </a:cubicBezTo>
                    <a:lnTo>
                      <a:pt x="1925" y="905"/>
                    </a:lnTo>
                    <a:cubicBezTo>
                      <a:pt x="1940" y="746"/>
                      <a:pt x="2026" y="471"/>
                      <a:pt x="1737" y="457"/>
                    </a:cubicBezTo>
                    <a:cubicBezTo>
                      <a:pt x="1735" y="457"/>
                      <a:pt x="1732" y="456"/>
                      <a:pt x="1730" y="456"/>
                    </a:cubicBezTo>
                    <a:cubicBezTo>
                      <a:pt x="1436" y="456"/>
                      <a:pt x="768" y="1296"/>
                      <a:pt x="768" y="1296"/>
                    </a:cubicBezTo>
                    <a:cubicBezTo>
                      <a:pt x="811" y="1079"/>
                      <a:pt x="898" y="876"/>
                      <a:pt x="999" y="688"/>
                    </a:cubicBezTo>
                    <a:cubicBezTo>
                      <a:pt x="1100" y="529"/>
                      <a:pt x="1187" y="341"/>
                      <a:pt x="1245" y="153"/>
                    </a:cubicBezTo>
                    <a:cubicBezTo>
                      <a:pt x="1274" y="66"/>
                      <a:pt x="1231" y="8"/>
                      <a:pt x="1158" y="8"/>
                    </a:cubicBezTo>
                    <a:cubicBezTo>
                      <a:pt x="1129" y="3"/>
                      <a:pt x="1100" y="1"/>
                      <a:pt x="1072" y="1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5" name="Google Shape;4975;p29"/>
              <p:cNvSpPr/>
              <p:nvPr/>
            </p:nvSpPr>
            <p:spPr>
              <a:xfrm>
                <a:off x="721775" y="3060625"/>
                <a:ext cx="116125" cy="74450"/>
              </a:xfrm>
              <a:custGeom>
                <a:rect b="b" l="l" r="r" t="t"/>
                <a:pathLst>
                  <a:path extrusionOk="0" h="2978" w="4645">
                    <a:moveTo>
                      <a:pt x="1095" y="0"/>
                    </a:moveTo>
                    <a:cubicBezTo>
                      <a:pt x="948" y="0"/>
                      <a:pt x="808" y="67"/>
                      <a:pt x="709" y="166"/>
                    </a:cubicBezTo>
                    <a:cubicBezTo>
                      <a:pt x="550" y="426"/>
                      <a:pt x="58" y="1960"/>
                      <a:pt x="29" y="2278"/>
                    </a:cubicBezTo>
                    <a:cubicBezTo>
                      <a:pt x="0" y="2351"/>
                      <a:pt x="44" y="2423"/>
                      <a:pt x="116" y="2423"/>
                    </a:cubicBezTo>
                    <a:cubicBezTo>
                      <a:pt x="168" y="2423"/>
                      <a:pt x="188" y="2444"/>
                      <a:pt x="207" y="2444"/>
                    </a:cubicBezTo>
                    <a:cubicBezTo>
                      <a:pt x="231" y="2444"/>
                      <a:pt x="254" y="2413"/>
                      <a:pt x="333" y="2278"/>
                    </a:cubicBezTo>
                    <a:cubicBezTo>
                      <a:pt x="476" y="2049"/>
                      <a:pt x="1524" y="802"/>
                      <a:pt x="1604" y="802"/>
                    </a:cubicBezTo>
                    <a:cubicBezTo>
                      <a:pt x="1605" y="802"/>
                      <a:pt x="1606" y="802"/>
                      <a:pt x="1606" y="802"/>
                    </a:cubicBezTo>
                    <a:cubicBezTo>
                      <a:pt x="1650" y="817"/>
                      <a:pt x="1650" y="889"/>
                      <a:pt x="1650" y="933"/>
                    </a:cubicBezTo>
                    <a:lnTo>
                      <a:pt x="1606" y="1265"/>
                    </a:lnTo>
                    <a:cubicBezTo>
                      <a:pt x="1548" y="1743"/>
                      <a:pt x="1476" y="2510"/>
                      <a:pt x="1650" y="2553"/>
                    </a:cubicBezTo>
                    <a:cubicBezTo>
                      <a:pt x="1722" y="2553"/>
                      <a:pt x="1780" y="2524"/>
                      <a:pt x="1823" y="2466"/>
                    </a:cubicBezTo>
                    <a:cubicBezTo>
                      <a:pt x="1996" y="2236"/>
                      <a:pt x="3041" y="976"/>
                      <a:pt x="3139" y="976"/>
                    </a:cubicBezTo>
                    <a:cubicBezTo>
                      <a:pt x="3139" y="976"/>
                      <a:pt x="3140" y="976"/>
                      <a:pt x="3140" y="976"/>
                    </a:cubicBezTo>
                    <a:cubicBezTo>
                      <a:pt x="3227" y="1005"/>
                      <a:pt x="3212" y="1164"/>
                      <a:pt x="3198" y="1222"/>
                    </a:cubicBezTo>
                    <a:cubicBezTo>
                      <a:pt x="3155" y="1555"/>
                      <a:pt x="3068" y="1917"/>
                      <a:pt x="3024" y="2191"/>
                    </a:cubicBezTo>
                    <a:cubicBezTo>
                      <a:pt x="2995" y="2466"/>
                      <a:pt x="2938" y="2915"/>
                      <a:pt x="3314" y="2973"/>
                    </a:cubicBezTo>
                    <a:cubicBezTo>
                      <a:pt x="3335" y="2976"/>
                      <a:pt x="3356" y="2977"/>
                      <a:pt x="3378" y="2977"/>
                    </a:cubicBezTo>
                    <a:cubicBezTo>
                      <a:pt x="3768" y="2977"/>
                      <a:pt x="4325" y="2510"/>
                      <a:pt x="4558" y="2249"/>
                    </a:cubicBezTo>
                    <a:lnTo>
                      <a:pt x="4645" y="2163"/>
                    </a:lnTo>
                    <a:cubicBezTo>
                      <a:pt x="4645" y="2105"/>
                      <a:pt x="4645" y="2047"/>
                      <a:pt x="4558" y="2032"/>
                    </a:cubicBezTo>
                    <a:cubicBezTo>
                      <a:pt x="4534" y="2027"/>
                      <a:pt x="4524" y="2021"/>
                      <a:pt x="4516" y="2021"/>
                    </a:cubicBezTo>
                    <a:cubicBezTo>
                      <a:pt x="4500" y="2021"/>
                      <a:pt x="4491" y="2047"/>
                      <a:pt x="4385" y="2163"/>
                    </a:cubicBezTo>
                    <a:cubicBezTo>
                      <a:pt x="4228" y="2319"/>
                      <a:pt x="3667" y="2698"/>
                      <a:pt x="3510" y="2698"/>
                    </a:cubicBezTo>
                    <a:cubicBezTo>
                      <a:pt x="3507" y="2698"/>
                      <a:pt x="3504" y="2698"/>
                      <a:pt x="3502" y="2698"/>
                    </a:cubicBezTo>
                    <a:cubicBezTo>
                      <a:pt x="3357" y="2683"/>
                      <a:pt x="3372" y="2495"/>
                      <a:pt x="3386" y="2394"/>
                    </a:cubicBezTo>
                    <a:cubicBezTo>
                      <a:pt x="3444" y="1974"/>
                      <a:pt x="3574" y="1338"/>
                      <a:pt x="3603" y="1150"/>
                    </a:cubicBezTo>
                    <a:cubicBezTo>
                      <a:pt x="3647" y="947"/>
                      <a:pt x="3675" y="716"/>
                      <a:pt x="3343" y="658"/>
                    </a:cubicBezTo>
                    <a:cubicBezTo>
                      <a:pt x="3323" y="654"/>
                      <a:pt x="3302" y="653"/>
                      <a:pt x="3282" y="653"/>
                    </a:cubicBezTo>
                    <a:cubicBezTo>
                      <a:pt x="2956" y="653"/>
                      <a:pt x="2636" y="1076"/>
                      <a:pt x="2446" y="1294"/>
                    </a:cubicBezTo>
                    <a:cubicBezTo>
                      <a:pt x="2272" y="1468"/>
                      <a:pt x="2098" y="1671"/>
                      <a:pt x="1939" y="1873"/>
                    </a:cubicBezTo>
                    <a:cubicBezTo>
                      <a:pt x="1925" y="1888"/>
                      <a:pt x="1910" y="1960"/>
                      <a:pt x="1852" y="1960"/>
                    </a:cubicBezTo>
                    <a:cubicBezTo>
                      <a:pt x="1794" y="1960"/>
                      <a:pt x="1838" y="1671"/>
                      <a:pt x="1838" y="1671"/>
                    </a:cubicBezTo>
                    <a:lnTo>
                      <a:pt x="1939" y="904"/>
                    </a:lnTo>
                    <a:cubicBezTo>
                      <a:pt x="1954" y="744"/>
                      <a:pt x="2055" y="513"/>
                      <a:pt x="1765" y="470"/>
                    </a:cubicBezTo>
                    <a:cubicBezTo>
                      <a:pt x="1761" y="469"/>
                      <a:pt x="1756" y="469"/>
                      <a:pt x="1751" y="469"/>
                    </a:cubicBezTo>
                    <a:cubicBezTo>
                      <a:pt x="1453" y="469"/>
                      <a:pt x="767" y="1294"/>
                      <a:pt x="767" y="1294"/>
                    </a:cubicBezTo>
                    <a:cubicBezTo>
                      <a:pt x="825" y="1077"/>
                      <a:pt x="897" y="875"/>
                      <a:pt x="999" y="687"/>
                    </a:cubicBezTo>
                    <a:cubicBezTo>
                      <a:pt x="1114" y="527"/>
                      <a:pt x="1216" y="339"/>
                      <a:pt x="1273" y="151"/>
                    </a:cubicBezTo>
                    <a:cubicBezTo>
                      <a:pt x="1273" y="79"/>
                      <a:pt x="1259" y="7"/>
                      <a:pt x="1172" y="7"/>
                    </a:cubicBezTo>
                    <a:cubicBezTo>
                      <a:pt x="1146" y="2"/>
                      <a:pt x="1120" y="0"/>
                      <a:pt x="109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6" name="Google Shape;4976;p29"/>
              <p:cNvSpPr/>
              <p:nvPr/>
            </p:nvSpPr>
            <p:spPr>
              <a:xfrm>
                <a:off x="831375" y="3080950"/>
                <a:ext cx="53925" cy="56050"/>
              </a:xfrm>
              <a:custGeom>
                <a:rect b="b" l="l" r="r" t="t"/>
                <a:pathLst>
                  <a:path extrusionOk="0" h="2242" w="2157">
                    <a:moveTo>
                      <a:pt x="1247" y="206"/>
                    </a:moveTo>
                    <a:cubicBezTo>
                      <a:pt x="1263" y="206"/>
                      <a:pt x="1266" y="242"/>
                      <a:pt x="1245" y="380"/>
                    </a:cubicBezTo>
                    <a:cubicBezTo>
                      <a:pt x="1216" y="669"/>
                      <a:pt x="811" y="1002"/>
                      <a:pt x="565" y="1132"/>
                    </a:cubicBezTo>
                    <a:cubicBezTo>
                      <a:pt x="623" y="930"/>
                      <a:pt x="1086" y="250"/>
                      <a:pt x="1158" y="250"/>
                    </a:cubicBezTo>
                    <a:cubicBezTo>
                      <a:pt x="1196" y="250"/>
                      <a:pt x="1230" y="206"/>
                      <a:pt x="1247" y="206"/>
                    </a:cubicBezTo>
                    <a:close/>
                    <a:moveTo>
                      <a:pt x="1156" y="0"/>
                    </a:moveTo>
                    <a:cubicBezTo>
                      <a:pt x="602" y="0"/>
                      <a:pt x="114" y="947"/>
                      <a:pt x="58" y="1422"/>
                    </a:cubicBezTo>
                    <a:cubicBezTo>
                      <a:pt x="1" y="1798"/>
                      <a:pt x="1" y="2160"/>
                      <a:pt x="579" y="2232"/>
                    </a:cubicBezTo>
                    <a:cubicBezTo>
                      <a:pt x="628" y="2238"/>
                      <a:pt x="676" y="2241"/>
                      <a:pt x="724" y="2241"/>
                    </a:cubicBezTo>
                    <a:cubicBezTo>
                      <a:pt x="1253" y="2241"/>
                      <a:pt x="1766" y="1889"/>
                      <a:pt x="2084" y="1451"/>
                    </a:cubicBezTo>
                    <a:cubicBezTo>
                      <a:pt x="2113" y="1407"/>
                      <a:pt x="2142" y="1364"/>
                      <a:pt x="2157" y="1306"/>
                    </a:cubicBezTo>
                    <a:cubicBezTo>
                      <a:pt x="2157" y="1263"/>
                      <a:pt x="2128" y="1234"/>
                      <a:pt x="2084" y="1234"/>
                    </a:cubicBezTo>
                    <a:cubicBezTo>
                      <a:pt x="2079" y="1233"/>
                      <a:pt x="2073" y="1232"/>
                      <a:pt x="2068" y="1232"/>
                    </a:cubicBezTo>
                    <a:cubicBezTo>
                      <a:pt x="2001" y="1232"/>
                      <a:pt x="1936" y="1310"/>
                      <a:pt x="1896" y="1364"/>
                    </a:cubicBezTo>
                    <a:cubicBezTo>
                      <a:pt x="1660" y="1670"/>
                      <a:pt x="1090" y="2002"/>
                      <a:pt x="814" y="2002"/>
                    </a:cubicBezTo>
                    <a:cubicBezTo>
                      <a:pt x="803" y="2002"/>
                      <a:pt x="792" y="2002"/>
                      <a:pt x="782" y="2001"/>
                    </a:cubicBezTo>
                    <a:cubicBezTo>
                      <a:pt x="507" y="1957"/>
                      <a:pt x="435" y="1798"/>
                      <a:pt x="464" y="1538"/>
                    </a:cubicBezTo>
                    <a:cubicBezTo>
                      <a:pt x="478" y="1465"/>
                      <a:pt x="492" y="1393"/>
                      <a:pt x="521" y="1321"/>
                    </a:cubicBezTo>
                    <a:cubicBezTo>
                      <a:pt x="869" y="1248"/>
                      <a:pt x="1447" y="727"/>
                      <a:pt x="1491" y="366"/>
                    </a:cubicBezTo>
                    <a:cubicBezTo>
                      <a:pt x="1534" y="192"/>
                      <a:pt x="1404" y="4"/>
                      <a:pt x="1216" y="4"/>
                    </a:cubicBezTo>
                    <a:cubicBezTo>
                      <a:pt x="1196" y="1"/>
                      <a:pt x="1176" y="0"/>
                      <a:pt x="1156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7" name="Google Shape;4977;p29"/>
              <p:cNvSpPr/>
              <p:nvPr/>
            </p:nvSpPr>
            <p:spPr>
              <a:xfrm>
                <a:off x="870800" y="3072350"/>
                <a:ext cx="64425" cy="74275"/>
              </a:xfrm>
              <a:custGeom>
                <a:rect b="b" l="l" r="r" t="t"/>
                <a:pathLst>
                  <a:path extrusionOk="0" h="2971" w="2577">
                    <a:moveTo>
                      <a:pt x="945" y="0"/>
                    </a:moveTo>
                    <a:cubicBezTo>
                      <a:pt x="734" y="0"/>
                      <a:pt x="594" y="423"/>
                      <a:pt x="580" y="579"/>
                    </a:cubicBezTo>
                    <a:cubicBezTo>
                      <a:pt x="551" y="738"/>
                      <a:pt x="580" y="912"/>
                      <a:pt x="652" y="1057"/>
                    </a:cubicBezTo>
                    <a:cubicBezTo>
                      <a:pt x="580" y="1419"/>
                      <a:pt x="319" y="1708"/>
                      <a:pt x="73" y="1983"/>
                    </a:cubicBezTo>
                    <a:cubicBezTo>
                      <a:pt x="30" y="2012"/>
                      <a:pt x="15" y="2055"/>
                      <a:pt x="15" y="2099"/>
                    </a:cubicBezTo>
                    <a:cubicBezTo>
                      <a:pt x="1" y="2142"/>
                      <a:pt x="15" y="2157"/>
                      <a:pt x="73" y="2171"/>
                    </a:cubicBezTo>
                    <a:cubicBezTo>
                      <a:pt x="84" y="2177"/>
                      <a:pt x="95" y="2179"/>
                      <a:pt x="106" y="2179"/>
                    </a:cubicBezTo>
                    <a:cubicBezTo>
                      <a:pt x="148" y="2179"/>
                      <a:pt x="186" y="2139"/>
                      <a:pt x="232" y="2128"/>
                    </a:cubicBezTo>
                    <a:cubicBezTo>
                      <a:pt x="507" y="1867"/>
                      <a:pt x="724" y="1549"/>
                      <a:pt x="869" y="1202"/>
                    </a:cubicBezTo>
                    <a:cubicBezTo>
                      <a:pt x="1014" y="1274"/>
                      <a:pt x="1187" y="1375"/>
                      <a:pt x="1158" y="1578"/>
                    </a:cubicBezTo>
                    <a:cubicBezTo>
                      <a:pt x="1115" y="1780"/>
                      <a:pt x="1086" y="1925"/>
                      <a:pt x="1043" y="2171"/>
                    </a:cubicBezTo>
                    <a:cubicBezTo>
                      <a:pt x="1014" y="2431"/>
                      <a:pt x="985" y="2923"/>
                      <a:pt x="1332" y="2967"/>
                    </a:cubicBezTo>
                    <a:cubicBezTo>
                      <a:pt x="1348" y="2970"/>
                      <a:pt x="1365" y="2971"/>
                      <a:pt x="1383" y="2971"/>
                    </a:cubicBezTo>
                    <a:cubicBezTo>
                      <a:pt x="1738" y="2971"/>
                      <a:pt x="2326" y="2433"/>
                      <a:pt x="2533" y="2171"/>
                    </a:cubicBezTo>
                    <a:cubicBezTo>
                      <a:pt x="2562" y="2142"/>
                      <a:pt x="2576" y="2099"/>
                      <a:pt x="2576" y="2070"/>
                    </a:cubicBezTo>
                    <a:cubicBezTo>
                      <a:pt x="2576" y="2012"/>
                      <a:pt x="2562" y="1939"/>
                      <a:pt x="2504" y="1939"/>
                    </a:cubicBezTo>
                    <a:cubicBezTo>
                      <a:pt x="2484" y="1939"/>
                      <a:pt x="2492" y="1921"/>
                      <a:pt x="2487" y="1921"/>
                    </a:cubicBezTo>
                    <a:cubicBezTo>
                      <a:pt x="2482" y="1921"/>
                      <a:pt x="2461" y="1946"/>
                      <a:pt x="2359" y="2055"/>
                    </a:cubicBezTo>
                    <a:cubicBezTo>
                      <a:pt x="2188" y="2241"/>
                      <a:pt x="1553" y="2736"/>
                      <a:pt x="1424" y="2736"/>
                    </a:cubicBezTo>
                    <a:cubicBezTo>
                      <a:pt x="1422" y="2736"/>
                      <a:pt x="1420" y="2736"/>
                      <a:pt x="1419" y="2735"/>
                    </a:cubicBezTo>
                    <a:cubicBezTo>
                      <a:pt x="1317" y="2721"/>
                      <a:pt x="1332" y="2591"/>
                      <a:pt x="1346" y="2518"/>
                    </a:cubicBezTo>
                    <a:cubicBezTo>
                      <a:pt x="1390" y="2258"/>
                      <a:pt x="1462" y="1997"/>
                      <a:pt x="1549" y="1766"/>
                    </a:cubicBezTo>
                    <a:lnTo>
                      <a:pt x="1607" y="1563"/>
                    </a:lnTo>
                    <a:cubicBezTo>
                      <a:pt x="1665" y="1071"/>
                      <a:pt x="1187" y="999"/>
                      <a:pt x="1043" y="710"/>
                    </a:cubicBezTo>
                    <a:lnTo>
                      <a:pt x="1100" y="464"/>
                    </a:lnTo>
                    <a:cubicBezTo>
                      <a:pt x="1100" y="348"/>
                      <a:pt x="1173" y="29"/>
                      <a:pt x="956" y="1"/>
                    </a:cubicBezTo>
                    <a:cubicBezTo>
                      <a:pt x="952" y="0"/>
                      <a:pt x="949" y="0"/>
                      <a:pt x="945" y="0"/>
                    </a:cubicBezTo>
                    <a:close/>
                  </a:path>
                </a:pathLst>
              </a:custGeom>
              <a:solidFill>
                <a:srgbClr val="3C147C"/>
              </a:solidFill>
              <a:ln cap="flat" cmpd="sng" w="2175">
                <a:solidFill>
                  <a:srgbClr val="3C147C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978" name="Google Shape;4978;p29"/>
          <p:cNvGrpSpPr/>
          <p:nvPr/>
        </p:nvGrpSpPr>
        <p:grpSpPr>
          <a:xfrm rot="-605161">
            <a:off x="342822" y="3370842"/>
            <a:ext cx="894614" cy="917462"/>
            <a:chOff x="238125" y="2195488"/>
            <a:chExt cx="1546600" cy="1586100"/>
          </a:xfrm>
        </p:grpSpPr>
        <p:grpSp>
          <p:nvGrpSpPr>
            <p:cNvPr id="4979" name="Google Shape;4979;p29"/>
            <p:cNvGrpSpPr/>
            <p:nvPr/>
          </p:nvGrpSpPr>
          <p:grpSpPr>
            <a:xfrm>
              <a:off x="238125" y="2196088"/>
              <a:ext cx="1546600" cy="1584900"/>
              <a:chOff x="238125" y="3401325"/>
              <a:chExt cx="1546600" cy="1584900"/>
            </a:xfrm>
          </p:grpSpPr>
          <p:sp>
            <p:nvSpPr>
              <p:cNvPr id="4980" name="Google Shape;4980;p29"/>
              <p:cNvSpPr/>
              <p:nvPr/>
            </p:nvSpPr>
            <p:spPr>
              <a:xfrm>
                <a:off x="347275" y="3401325"/>
                <a:ext cx="1437450" cy="1400150"/>
              </a:xfrm>
              <a:custGeom>
                <a:rect b="b" l="l" r="r" t="t"/>
                <a:pathLst>
                  <a:path extrusionOk="0" h="56006" w="57498">
                    <a:moveTo>
                      <a:pt x="26714" y="0"/>
                    </a:moveTo>
                    <a:cubicBezTo>
                      <a:pt x="26633" y="0"/>
                      <a:pt x="26553" y="7"/>
                      <a:pt x="26472" y="20"/>
                    </a:cubicBezTo>
                    <a:cubicBezTo>
                      <a:pt x="23907" y="445"/>
                      <a:pt x="22887" y="7649"/>
                      <a:pt x="22887" y="7649"/>
                    </a:cubicBezTo>
                    <a:cubicBezTo>
                      <a:pt x="22887" y="7649"/>
                      <a:pt x="17506" y="3790"/>
                      <a:pt x="15042" y="3790"/>
                    </a:cubicBezTo>
                    <a:cubicBezTo>
                      <a:pt x="14726" y="3790"/>
                      <a:pt x="14458" y="3853"/>
                      <a:pt x="14256" y="3996"/>
                    </a:cubicBezTo>
                    <a:cubicBezTo>
                      <a:pt x="12472" y="5253"/>
                      <a:pt x="13542" y="12219"/>
                      <a:pt x="13542" y="12219"/>
                    </a:cubicBezTo>
                    <a:cubicBezTo>
                      <a:pt x="12183" y="11727"/>
                      <a:pt x="11011" y="11370"/>
                      <a:pt x="10025" y="11098"/>
                    </a:cubicBezTo>
                    <a:cubicBezTo>
                      <a:pt x="9940" y="10605"/>
                      <a:pt x="9838" y="9841"/>
                      <a:pt x="9838" y="9705"/>
                    </a:cubicBezTo>
                    <a:cubicBezTo>
                      <a:pt x="9838" y="9697"/>
                      <a:pt x="9837" y="9693"/>
                      <a:pt x="9836" y="9693"/>
                    </a:cubicBezTo>
                    <a:cubicBezTo>
                      <a:pt x="9816" y="9693"/>
                      <a:pt x="9658" y="10439"/>
                      <a:pt x="9515" y="10962"/>
                    </a:cubicBezTo>
                    <a:cubicBezTo>
                      <a:pt x="8163" y="10624"/>
                      <a:pt x="7161" y="10485"/>
                      <a:pt x="6403" y="10485"/>
                    </a:cubicBezTo>
                    <a:cubicBezTo>
                      <a:pt x="4914" y="10485"/>
                      <a:pt x="4371" y="11022"/>
                      <a:pt x="3976" y="11642"/>
                    </a:cubicBezTo>
                    <a:cubicBezTo>
                      <a:pt x="2872" y="13392"/>
                      <a:pt x="4452" y="16076"/>
                      <a:pt x="6185" y="18268"/>
                    </a:cubicBezTo>
                    <a:cubicBezTo>
                      <a:pt x="5964" y="18761"/>
                      <a:pt x="5777" y="19271"/>
                      <a:pt x="5659" y="19797"/>
                    </a:cubicBezTo>
                    <a:cubicBezTo>
                      <a:pt x="5540" y="20392"/>
                      <a:pt x="5523" y="20987"/>
                      <a:pt x="5642" y="21581"/>
                    </a:cubicBezTo>
                    <a:cubicBezTo>
                      <a:pt x="3008" y="21666"/>
                      <a:pt x="1" y="22176"/>
                      <a:pt x="171" y="24147"/>
                    </a:cubicBezTo>
                    <a:cubicBezTo>
                      <a:pt x="255" y="25234"/>
                      <a:pt x="1054" y="26254"/>
                      <a:pt x="2073" y="27154"/>
                    </a:cubicBezTo>
                    <a:lnTo>
                      <a:pt x="1649" y="27443"/>
                    </a:lnTo>
                    <a:cubicBezTo>
                      <a:pt x="1445" y="27562"/>
                      <a:pt x="1241" y="27664"/>
                      <a:pt x="1003" y="27715"/>
                    </a:cubicBezTo>
                    <a:cubicBezTo>
                      <a:pt x="782" y="27800"/>
                      <a:pt x="544" y="27851"/>
                      <a:pt x="306" y="27851"/>
                    </a:cubicBezTo>
                    <a:cubicBezTo>
                      <a:pt x="391" y="27851"/>
                      <a:pt x="476" y="27868"/>
                      <a:pt x="561" y="27885"/>
                    </a:cubicBezTo>
                    <a:lnTo>
                      <a:pt x="493" y="27885"/>
                    </a:lnTo>
                    <a:lnTo>
                      <a:pt x="306" y="27851"/>
                    </a:lnTo>
                    <a:lnTo>
                      <a:pt x="306" y="27851"/>
                    </a:lnTo>
                    <a:cubicBezTo>
                      <a:pt x="765" y="27987"/>
                      <a:pt x="1173" y="28208"/>
                      <a:pt x="1530" y="28513"/>
                    </a:cubicBezTo>
                    <a:cubicBezTo>
                      <a:pt x="1870" y="28785"/>
                      <a:pt x="2158" y="29125"/>
                      <a:pt x="2345" y="29533"/>
                    </a:cubicBezTo>
                    <a:cubicBezTo>
                      <a:pt x="2549" y="29907"/>
                      <a:pt x="2685" y="30315"/>
                      <a:pt x="2770" y="30739"/>
                    </a:cubicBezTo>
                    <a:cubicBezTo>
                      <a:pt x="2821" y="30943"/>
                      <a:pt x="2855" y="31164"/>
                      <a:pt x="2855" y="31368"/>
                    </a:cubicBezTo>
                    <a:cubicBezTo>
                      <a:pt x="2889" y="31572"/>
                      <a:pt x="2889" y="31776"/>
                      <a:pt x="2872" y="31997"/>
                    </a:cubicBezTo>
                    <a:lnTo>
                      <a:pt x="2974" y="33815"/>
                    </a:lnTo>
                    <a:lnTo>
                      <a:pt x="3348" y="32014"/>
                    </a:lnTo>
                    <a:lnTo>
                      <a:pt x="3365" y="32014"/>
                    </a:lnTo>
                    <a:lnTo>
                      <a:pt x="3365" y="31946"/>
                    </a:lnTo>
                    <a:lnTo>
                      <a:pt x="3399" y="31691"/>
                    </a:lnTo>
                    <a:lnTo>
                      <a:pt x="3467" y="31368"/>
                    </a:lnTo>
                    <a:lnTo>
                      <a:pt x="3552" y="31062"/>
                    </a:lnTo>
                    <a:cubicBezTo>
                      <a:pt x="3569" y="30943"/>
                      <a:pt x="3620" y="30841"/>
                      <a:pt x="3637" y="30739"/>
                    </a:cubicBezTo>
                    <a:cubicBezTo>
                      <a:pt x="3790" y="30332"/>
                      <a:pt x="3976" y="29941"/>
                      <a:pt x="4231" y="29584"/>
                    </a:cubicBezTo>
                    <a:cubicBezTo>
                      <a:pt x="4384" y="29363"/>
                      <a:pt x="4554" y="29159"/>
                      <a:pt x="4758" y="28972"/>
                    </a:cubicBezTo>
                    <a:cubicBezTo>
                      <a:pt x="5794" y="29550"/>
                      <a:pt x="6865" y="30077"/>
                      <a:pt x="7952" y="30518"/>
                    </a:cubicBezTo>
                    <a:cubicBezTo>
                      <a:pt x="7952" y="30518"/>
                      <a:pt x="2277" y="34086"/>
                      <a:pt x="2702" y="36839"/>
                    </a:cubicBezTo>
                    <a:cubicBezTo>
                      <a:pt x="3059" y="39184"/>
                      <a:pt x="9091" y="39761"/>
                      <a:pt x="10773" y="39863"/>
                    </a:cubicBezTo>
                    <a:cubicBezTo>
                      <a:pt x="10824" y="39948"/>
                      <a:pt x="10858" y="40067"/>
                      <a:pt x="10926" y="40169"/>
                    </a:cubicBezTo>
                    <a:cubicBezTo>
                      <a:pt x="9974" y="41189"/>
                      <a:pt x="6865" y="44706"/>
                      <a:pt x="7629" y="46303"/>
                    </a:cubicBezTo>
                    <a:cubicBezTo>
                      <a:pt x="7941" y="46955"/>
                      <a:pt x="9190" y="47162"/>
                      <a:pt x="10645" y="47162"/>
                    </a:cubicBezTo>
                    <a:cubicBezTo>
                      <a:pt x="12756" y="47162"/>
                      <a:pt x="15303" y="46725"/>
                      <a:pt x="16057" y="46575"/>
                    </a:cubicBezTo>
                    <a:lnTo>
                      <a:pt x="16261" y="46745"/>
                    </a:lnTo>
                    <a:cubicBezTo>
                      <a:pt x="16125" y="47764"/>
                      <a:pt x="15683" y="52419"/>
                      <a:pt x="17705" y="53881"/>
                    </a:cubicBezTo>
                    <a:cubicBezTo>
                      <a:pt x="17950" y="54061"/>
                      <a:pt x="18229" y="54141"/>
                      <a:pt x="18530" y="54141"/>
                    </a:cubicBezTo>
                    <a:cubicBezTo>
                      <a:pt x="20686" y="54141"/>
                      <a:pt x="23958" y="50058"/>
                      <a:pt x="23958" y="50058"/>
                    </a:cubicBezTo>
                    <a:cubicBezTo>
                      <a:pt x="23958" y="50058"/>
                      <a:pt x="25873" y="56005"/>
                      <a:pt x="27815" y="56005"/>
                    </a:cubicBezTo>
                    <a:cubicBezTo>
                      <a:pt x="27826" y="56005"/>
                      <a:pt x="27837" y="56005"/>
                      <a:pt x="27848" y="56004"/>
                    </a:cubicBezTo>
                    <a:cubicBezTo>
                      <a:pt x="29802" y="55953"/>
                      <a:pt x="32317" y="50296"/>
                      <a:pt x="32317" y="50296"/>
                    </a:cubicBezTo>
                    <a:cubicBezTo>
                      <a:pt x="32317" y="50296"/>
                      <a:pt x="34937" y="54996"/>
                      <a:pt x="36997" y="54996"/>
                    </a:cubicBezTo>
                    <a:cubicBezTo>
                      <a:pt x="37163" y="54996"/>
                      <a:pt x="37325" y="54966"/>
                      <a:pt x="37482" y="54900"/>
                    </a:cubicBezTo>
                    <a:cubicBezTo>
                      <a:pt x="39572" y="54034"/>
                      <a:pt x="40065" y="47237"/>
                      <a:pt x="40065" y="47237"/>
                    </a:cubicBezTo>
                    <a:cubicBezTo>
                      <a:pt x="40065" y="47237"/>
                      <a:pt x="42684" y="50084"/>
                      <a:pt x="44833" y="50084"/>
                    </a:cubicBezTo>
                    <a:cubicBezTo>
                      <a:pt x="45180" y="50084"/>
                      <a:pt x="45515" y="50009"/>
                      <a:pt x="45825" y="49837"/>
                    </a:cubicBezTo>
                    <a:cubicBezTo>
                      <a:pt x="48050" y="48580"/>
                      <a:pt x="45825" y="42956"/>
                      <a:pt x="45825" y="42956"/>
                    </a:cubicBezTo>
                    <a:lnTo>
                      <a:pt x="45825" y="42956"/>
                    </a:lnTo>
                    <a:cubicBezTo>
                      <a:pt x="45825" y="42956"/>
                      <a:pt x="48113" y="43196"/>
                      <a:pt x="50334" y="43196"/>
                    </a:cubicBezTo>
                    <a:cubicBezTo>
                      <a:pt x="52289" y="43196"/>
                      <a:pt x="54192" y="43010"/>
                      <a:pt x="54439" y="42310"/>
                    </a:cubicBezTo>
                    <a:cubicBezTo>
                      <a:pt x="54966" y="40832"/>
                      <a:pt x="49427" y="35259"/>
                      <a:pt x="49427" y="35259"/>
                    </a:cubicBezTo>
                    <a:cubicBezTo>
                      <a:pt x="49427" y="35259"/>
                      <a:pt x="57497" y="32608"/>
                      <a:pt x="57174" y="30739"/>
                    </a:cubicBezTo>
                    <a:cubicBezTo>
                      <a:pt x="56937" y="29193"/>
                      <a:pt x="51856" y="26526"/>
                      <a:pt x="50055" y="25625"/>
                    </a:cubicBezTo>
                    <a:cubicBezTo>
                      <a:pt x="51092" y="24742"/>
                      <a:pt x="51856" y="23773"/>
                      <a:pt x="52230" y="22788"/>
                    </a:cubicBezTo>
                    <a:cubicBezTo>
                      <a:pt x="53878" y="21174"/>
                      <a:pt x="55543" y="19220"/>
                      <a:pt x="55085" y="18404"/>
                    </a:cubicBezTo>
                    <a:cubicBezTo>
                      <a:pt x="54407" y="17206"/>
                      <a:pt x="50234" y="17066"/>
                      <a:pt x="48324" y="17066"/>
                    </a:cubicBezTo>
                    <a:cubicBezTo>
                      <a:pt x="47743" y="17066"/>
                      <a:pt x="47371" y="17079"/>
                      <a:pt x="47371" y="17079"/>
                    </a:cubicBezTo>
                    <a:cubicBezTo>
                      <a:pt x="47371" y="17079"/>
                      <a:pt x="50531" y="8991"/>
                      <a:pt x="48900" y="7649"/>
                    </a:cubicBezTo>
                    <a:cubicBezTo>
                      <a:pt x="48574" y="7380"/>
                      <a:pt x="48015" y="7273"/>
                      <a:pt x="47330" y="7273"/>
                    </a:cubicBezTo>
                    <a:cubicBezTo>
                      <a:pt x="44590" y="7273"/>
                      <a:pt x="39827" y="8991"/>
                      <a:pt x="39827" y="8991"/>
                    </a:cubicBezTo>
                    <a:cubicBezTo>
                      <a:pt x="39827" y="8991"/>
                      <a:pt x="40608" y="2654"/>
                      <a:pt x="39198" y="1872"/>
                    </a:cubicBezTo>
                    <a:cubicBezTo>
                      <a:pt x="39096" y="1816"/>
                      <a:pt x="38971" y="1790"/>
                      <a:pt x="38826" y="1790"/>
                    </a:cubicBezTo>
                    <a:cubicBezTo>
                      <a:pt x="36954" y="1790"/>
                      <a:pt x="31858" y="6154"/>
                      <a:pt x="31858" y="6154"/>
                    </a:cubicBezTo>
                    <a:cubicBezTo>
                      <a:pt x="31858" y="6154"/>
                      <a:pt x="29212" y="0"/>
                      <a:pt x="26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1" name="Google Shape;4981;p29"/>
              <p:cNvSpPr/>
              <p:nvPr/>
            </p:nvSpPr>
            <p:spPr>
              <a:xfrm>
                <a:off x="238125" y="3706800"/>
                <a:ext cx="227275" cy="367025"/>
              </a:xfrm>
              <a:custGeom>
                <a:rect b="b" l="l" r="r" t="t"/>
                <a:pathLst>
                  <a:path extrusionOk="0" h="14681" w="9091">
                    <a:moveTo>
                      <a:pt x="4414" y="1"/>
                    </a:moveTo>
                    <a:cubicBezTo>
                      <a:pt x="4359" y="1"/>
                      <a:pt x="3730" y="2540"/>
                      <a:pt x="3568" y="3076"/>
                    </a:cubicBezTo>
                    <a:cubicBezTo>
                      <a:pt x="3415" y="3636"/>
                      <a:pt x="3177" y="4180"/>
                      <a:pt x="2871" y="4673"/>
                    </a:cubicBezTo>
                    <a:cubicBezTo>
                      <a:pt x="2549" y="5149"/>
                      <a:pt x="2141" y="5573"/>
                      <a:pt x="1665" y="5879"/>
                    </a:cubicBezTo>
                    <a:cubicBezTo>
                      <a:pt x="1410" y="6049"/>
                      <a:pt x="1155" y="6185"/>
                      <a:pt x="867" y="6253"/>
                    </a:cubicBezTo>
                    <a:cubicBezTo>
                      <a:pt x="595" y="6372"/>
                      <a:pt x="306" y="6423"/>
                      <a:pt x="0" y="6423"/>
                    </a:cubicBezTo>
                    <a:lnTo>
                      <a:pt x="323" y="6508"/>
                    </a:lnTo>
                    <a:lnTo>
                      <a:pt x="238" y="6508"/>
                    </a:lnTo>
                    <a:lnTo>
                      <a:pt x="0" y="6440"/>
                    </a:lnTo>
                    <a:lnTo>
                      <a:pt x="0" y="6440"/>
                    </a:lnTo>
                    <a:cubicBezTo>
                      <a:pt x="561" y="6610"/>
                      <a:pt x="1087" y="6916"/>
                      <a:pt x="1529" y="7323"/>
                    </a:cubicBezTo>
                    <a:cubicBezTo>
                      <a:pt x="1954" y="7731"/>
                      <a:pt x="2294" y="8207"/>
                      <a:pt x="2532" y="8751"/>
                    </a:cubicBezTo>
                    <a:cubicBezTo>
                      <a:pt x="2769" y="9277"/>
                      <a:pt x="2956" y="9838"/>
                      <a:pt x="3058" y="10433"/>
                    </a:cubicBezTo>
                    <a:cubicBezTo>
                      <a:pt x="3109" y="10722"/>
                      <a:pt x="3143" y="10993"/>
                      <a:pt x="3160" y="11299"/>
                    </a:cubicBezTo>
                    <a:cubicBezTo>
                      <a:pt x="3194" y="11588"/>
                      <a:pt x="3211" y="11877"/>
                      <a:pt x="3211" y="12166"/>
                    </a:cubicBezTo>
                    <a:lnTo>
                      <a:pt x="3313" y="14680"/>
                    </a:lnTo>
                    <a:lnTo>
                      <a:pt x="3789" y="12166"/>
                    </a:lnTo>
                    <a:lnTo>
                      <a:pt x="3806" y="12166"/>
                    </a:lnTo>
                    <a:cubicBezTo>
                      <a:pt x="3806" y="12149"/>
                      <a:pt x="3789" y="12132"/>
                      <a:pt x="3789" y="12081"/>
                    </a:cubicBezTo>
                    <a:lnTo>
                      <a:pt x="3840" y="11741"/>
                    </a:lnTo>
                    <a:lnTo>
                      <a:pt x="3925" y="11299"/>
                    </a:lnTo>
                    <a:lnTo>
                      <a:pt x="4044" y="10874"/>
                    </a:lnTo>
                    <a:cubicBezTo>
                      <a:pt x="4078" y="10722"/>
                      <a:pt x="4095" y="10569"/>
                      <a:pt x="4146" y="10433"/>
                    </a:cubicBezTo>
                    <a:cubicBezTo>
                      <a:pt x="4316" y="9855"/>
                      <a:pt x="4554" y="9328"/>
                      <a:pt x="4859" y="8836"/>
                    </a:cubicBezTo>
                    <a:cubicBezTo>
                      <a:pt x="5165" y="8343"/>
                      <a:pt x="5556" y="7901"/>
                      <a:pt x="6015" y="7561"/>
                    </a:cubicBezTo>
                    <a:cubicBezTo>
                      <a:pt x="6236" y="7374"/>
                      <a:pt x="6490" y="7238"/>
                      <a:pt x="6762" y="7137"/>
                    </a:cubicBezTo>
                    <a:lnTo>
                      <a:pt x="7136" y="6984"/>
                    </a:lnTo>
                    <a:lnTo>
                      <a:pt x="7323" y="6916"/>
                    </a:lnTo>
                    <a:lnTo>
                      <a:pt x="7442" y="6916"/>
                    </a:lnTo>
                    <a:lnTo>
                      <a:pt x="9090" y="6474"/>
                    </a:lnTo>
                    <a:lnTo>
                      <a:pt x="6745" y="6049"/>
                    </a:lnTo>
                    <a:cubicBezTo>
                      <a:pt x="6524" y="5964"/>
                      <a:pt x="6304" y="5862"/>
                      <a:pt x="6100" y="5726"/>
                    </a:cubicBezTo>
                    <a:cubicBezTo>
                      <a:pt x="5692" y="5437"/>
                      <a:pt x="5369" y="5030"/>
                      <a:pt x="5165" y="4554"/>
                    </a:cubicBezTo>
                    <a:cubicBezTo>
                      <a:pt x="4927" y="4078"/>
                      <a:pt x="4774" y="3568"/>
                      <a:pt x="4672" y="3025"/>
                    </a:cubicBezTo>
                    <a:cubicBezTo>
                      <a:pt x="4621" y="2770"/>
                      <a:pt x="4587" y="2498"/>
                      <a:pt x="4571" y="2226"/>
                    </a:cubicBezTo>
                    <a:cubicBezTo>
                      <a:pt x="4537" y="1954"/>
                      <a:pt x="4418" y="272"/>
                      <a:pt x="4418" y="17"/>
                    </a:cubicBezTo>
                    <a:cubicBezTo>
                      <a:pt x="4418" y="6"/>
                      <a:pt x="4416" y="1"/>
                      <a:pt x="44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2" name="Google Shape;4982;p29"/>
              <p:cNvSpPr/>
              <p:nvPr/>
            </p:nvSpPr>
            <p:spPr>
              <a:xfrm>
                <a:off x="1339525" y="4685450"/>
                <a:ext cx="206900" cy="300775"/>
              </a:xfrm>
              <a:custGeom>
                <a:rect b="b" l="l" r="r" t="t"/>
                <a:pathLst>
                  <a:path extrusionOk="0" h="12031" w="8276">
                    <a:moveTo>
                      <a:pt x="3416" y="1"/>
                    </a:moveTo>
                    <a:lnTo>
                      <a:pt x="2940" y="2567"/>
                    </a:lnTo>
                    <a:cubicBezTo>
                      <a:pt x="2855" y="3042"/>
                      <a:pt x="2685" y="3501"/>
                      <a:pt x="2465" y="3943"/>
                    </a:cubicBezTo>
                    <a:cubicBezTo>
                      <a:pt x="2210" y="4385"/>
                      <a:pt x="1870" y="4775"/>
                      <a:pt x="1479" y="5098"/>
                    </a:cubicBezTo>
                    <a:cubicBezTo>
                      <a:pt x="1258" y="5251"/>
                      <a:pt x="1037" y="5387"/>
                      <a:pt x="783" y="5472"/>
                    </a:cubicBezTo>
                    <a:cubicBezTo>
                      <a:pt x="528" y="5591"/>
                      <a:pt x="273" y="5676"/>
                      <a:pt x="1" y="5710"/>
                    </a:cubicBezTo>
                    <a:cubicBezTo>
                      <a:pt x="528" y="5795"/>
                      <a:pt x="1020" y="5999"/>
                      <a:pt x="1479" y="6288"/>
                    </a:cubicBezTo>
                    <a:cubicBezTo>
                      <a:pt x="1904" y="6542"/>
                      <a:pt x="2261" y="6899"/>
                      <a:pt x="2550" y="7324"/>
                    </a:cubicBezTo>
                    <a:cubicBezTo>
                      <a:pt x="2804" y="7732"/>
                      <a:pt x="3025" y="8157"/>
                      <a:pt x="3195" y="8615"/>
                    </a:cubicBezTo>
                    <a:lnTo>
                      <a:pt x="3399" y="9312"/>
                    </a:lnTo>
                    <a:cubicBezTo>
                      <a:pt x="3433" y="9550"/>
                      <a:pt x="3484" y="9788"/>
                      <a:pt x="3501" y="10026"/>
                    </a:cubicBezTo>
                    <a:lnTo>
                      <a:pt x="3841" y="12030"/>
                    </a:lnTo>
                    <a:lnTo>
                      <a:pt x="4028" y="9958"/>
                    </a:lnTo>
                    <a:lnTo>
                      <a:pt x="4028" y="9227"/>
                    </a:lnTo>
                    <a:lnTo>
                      <a:pt x="4079" y="8870"/>
                    </a:lnTo>
                    <a:lnTo>
                      <a:pt x="4130" y="8513"/>
                    </a:lnTo>
                    <a:cubicBezTo>
                      <a:pt x="4232" y="8021"/>
                      <a:pt x="4402" y="7562"/>
                      <a:pt x="4639" y="7137"/>
                    </a:cubicBezTo>
                    <a:cubicBezTo>
                      <a:pt x="4877" y="6678"/>
                      <a:pt x="5200" y="6288"/>
                      <a:pt x="5574" y="5965"/>
                    </a:cubicBezTo>
                    <a:cubicBezTo>
                      <a:pt x="5778" y="5795"/>
                      <a:pt x="5982" y="5659"/>
                      <a:pt x="6203" y="5540"/>
                    </a:cubicBezTo>
                    <a:lnTo>
                      <a:pt x="6542" y="5370"/>
                    </a:lnTo>
                    <a:lnTo>
                      <a:pt x="6712" y="5302"/>
                    </a:lnTo>
                    <a:lnTo>
                      <a:pt x="6797" y="5302"/>
                    </a:lnTo>
                    <a:lnTo>
                      <a:pt x="8275" y="4724"/>
                    </a:lnTo>
                    <a:cubicBezTo>
                      <a:pt x="8275" y="4724"/>
                      <a:pt x="6305" y="4690"/>
                      <a:pt x="6084" y="4639"/>
                    </a:cubicBezTo>
                    <a:cubicBezTo>
                      <a:pt x="5880" y="4605"/>
                      <a:pt x="5676" y="4538"/>
                      <a:pt x="5489" y="4453"/>
                    </a:cubicBezTo>
                    <a:cubicBezTo>
                      <a:pt x="5115" y="4249"/>
                      <a:pt x="4775" y="3960"/>
                      <a:pt x="4537" y="3603"/>
                    </a:cubicBezTo>
                    <a:cubicBezTo>
                      <a:pt x="4266" y="3246"/>
                      <a:pt x="4062" y="2838"/>
                      <a:pt x="3943" y="2414"/>
                    </a:cubicBezTo>
                    <a:cubicBezTo>
                      <a:pt x="3858" y="2210"/>
                      <a:pt x="3824" y="1989"/>
                      <a:pt x="3756" y="1785"/>
                    </a:cubicBezTo>
                    <a:cubicBezTo>
                      <a:pt x="3688" y="1564"/>
                      <a:pt x="3433" y="205"/>
                      <a:pt x="34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3" name="Google Shape;4983;p29"/>
              <p:cNvSpPr/>
              <p:nvPr/>
            </p:nvSpPr>
            <p:spPr>
              <a:xfrm>
                <a:off x="1501375" y="4562450"/>
                <a:ext cx="134675" cy="198225"/>
              </a:xfrm>
              <a:custGeom>
                <a:rect b="b" l="l" r="r" t="t"/>
                <a:pathLst>
                  <a:path extrusionOk="0" h="7929" w="5387">
                    <a:moveTo>
                      <a:pt x="2242" y="0"/>
                    </a:moveTo>
                    <a:cubicBezTo>
                      <a:pt x="2220" y="0"/>
                      <a:pt x="1986" y="1419"/>
                      <a:pt x="1937" y="1727"/>
                    </a:cubicBezTo>
                    <a:cubicBezTo>
                      <a:pt x="1852" y="2033"/>
                      <a:pt x="1750" y="2338"/>
                      <a:pt x="1615" y="2627"/>
                    </a:cubicBezTo>
                    <a:cubicBezTo>
                      <a:pt x="1445" y="2916"/>
                      <a:pt x="1224" y="3154"/>
                      <a:pt x="952" y="3358"/>
                    </a:cubicBezTo>
                    <a:cubicBezTo>
                      <a:pt x="816" y="3477"/>
                      <a:pt x="663" y="3562"/>
                      <a:pt x="510" y="3630"/>
                    </a:cubicBezTo>
                    <a:cubicBezTo>
                      <a:pt x="340" y="3715"/>
                      <a:pt x="170" y="3766"/>
                      <a:pt x="0" y="3783"/>
                    </a:cubicBezTo>
                    <a:cubicBezTo>
                      <a:pt x="340" y="3834"/>
                      <a:pt x="680" y="3953"/>
                      <a:pt x="969" y="4156"/>
                    </a:cubicBezTo>
                    <a:cubicBezTo>
                      <a:pt x="1241" y="4343"/>
                      <a:pt x="1479" y="4564"/>
                      <a:pt x="1682" y="4836"/>
                    </a:cubicBezTo>
                    <a:cubicBezTo>
                      <a:pt x="1852" y="5108"/>
                      <a:pt x="1988" y="5397"/>
                      <a:pt x="2107" y="5703"/>
                    </a:cubicBezTo>
                    <a:lnTo>
                      <a:pt x="2226" y="6144"/>
                    </a:lnTo>
                    <a:lnTo>
                      <a:pt x="2294" y="6620"/>
                    </a:lnTo>
                    <a:lnTo>
                      <a:pt x="2532" y="7928"/>
                    </a:lnTo>
                    <a:lnTo>
                      <a:pt x="2634" y="6569"/>
                    </a:lnTo>
                    <a:lnTo>
                      <a:pt x="2651" y="6569"/>
                    </a:lnTo>
                    <a:cubicBezTo>
                      <a:pt x="2651" y="6552"/>
                      <a:pt x="2651" y="6552"/>
                      <a:pt x="2634" y="6535"/>
                    </a:cubicBezTo>
                    <a:lnTo>
                      <a:pt x="2634" y="5855"/>
                    </a:lnTo>
                    <a:lnTo>
                      <a:pt x="2702" y="5618"/>
                    </a:lnTo>
                    <a:cubicBezTo>
                      <a:pt x="2753" y="5295"/>
                      <a:pt x="2872" y="4989"/>
                      <a:pt x="3008" y="4700"/>
                    </a:cubicBezTo>
                    <a:cubicBezTo>
                      <a:pt x="3161" y="4411"/>
                      <a:pt x="3382" y="4156"/>
                      <a:pt x="3636" y="3953"/>
                    </a:cubicBezTo>
                    <a:cubicBezTo>
                      <a:pt x="3755" y="3851"/>
                      <a:pt x="3891" y="3749"/>
                      <a:pt x="4027" y="3664"/>
                    </a:cubicBezTo>
                    <a:lnTo>
                      <a:pt x="4265" y="3562"/>
                    </a:lnTo>
                    <a:lnTo>
                      <a:pt x="4367" y="3511"/>
                    </a:lnTo>
                    <a:lnTo>
                      <a:pt x="4435" y="3511"/>
                    </a:lnTo>
                    <a:lnTo>
                      <a:pt x="5386" y="3154"/>
                    </a:lnTo>
                    <a:lnTo>
                      <a:pt x="3976" y="3086"/>
                    </a:lnTo>
                    <a:lnTo>
                      <a:pt x="3602" y="2967"/>
                    </a:lnTo>
                    <a:cubicBezTo>
                      <a:pt x="3348" y="2831"/>
                      <a:pt x="3127" y="2644"/>
                      <a:pt x="2974" y="2406"/>
                    </a:cubicBezTo>
                    <a:cubicBezTo>
                      <a:pt x="2804" y="2168"/>
                      <a:pt x="2668" y="1897"/>
                      <a:pt x="2583" y="1625"/>
                    </a:cubicBezTo>
                    <a:lnTo>
                      <a:pt x="2464" y="1200"/>
                    </a:lnTo>
                    <a:cubicBezTo>
                      <a:pt x="2447" y="1047"/>
                      <a:pt x="2243" y="164"/>
                      <a:pt x="2243" y="11"/>
                    </a:cubicBezTo>
                    <a:cubicBezTo>
                      <a:pt x="2243" y="4"/>
                      <a:pt x="2243" y="0"/>
                      <a:pt x="22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84" name="Google Shape;4984;p29"/>
            <p:cNvGrpSpPr/>
            <p:nvPr/>
          </p:nvGrpSpPr>
          <p:grpSpPr>
            <a:xfrm>
              <a:off x="238338" y="2195488"/>
              <a:ext cx="1546175" cy="1586100"/>
              <a:chOff x="238125" y="990850"/>
              <a:chExt cx="1546175" cy="1586100"/>
            </a:xfrm>
          </p:grpSpPr>
          <p:sp>
            <p:nvSpPr>
              <p:cNvPr id="4985" name="Google Shape;4985;p29"/>
              <p:cNvSpPr/>
              <p:nvPr/>
            </p:nvSpPr>
            <p:spPr>
              <a:xfrm>
                <a:off x="347225" y="990850"/>
                <a:ext cx="1437075" cy="1400075"/>
              </a:xfrm>
              <a:custGeom>
                <a:rect b="b" l="l" r="r" t="t"/>
                <a:pathLst>
                  <a:path extrusionOk="0" h="56003" w="57483">
                    <a:moveTo>
                      <a:pt x="26698" y="0"/>
                    </a:moveTo>
                    <a:cubicBezTo>
                      <a:pt x="26623" y="0"/>
                      <a:pt x="26549" y="6"/>
                      <a:pt x="26474" y="17"/>
                    </a:cubicBezTo>
                    <a:cubicBezTo>
                      <a:pt x="23909" y="425"/>
                      <a:pt x="22889" y="7646"/>
                      <a:pt x="22889" y="7646"/>
                    </a:cubicBezTo>
                    <a:cubicBezTo>
                      <a:pt x="22889" y="7646"/>
                      <a:pt x="17495" y="3787"/>
                      <a:pt x="15039" y="3787"/>
                    </a:cubicBezTo>
                    <a:cubicBezTo>
                      <a:pt x="14725" y="3787"/>
                      <a:pt x="14458" y="3850"/>
                      <a:pt x="14258" y="3993"/>
                    </a:cubicBezTo>
                    <a:cubicBezTo>
                      <a:pt x="12491" y="5250"/>
                      <a:pt x="13544" y="12216"/>
                      <a:pt x="13544" y="12216"/>
                    </a:cubicBezTo>
                    <a:cubicBezTo>
                      <a:pt x="9945" y="10943"/>
                      <a:pt x="7768" y="10485"/>
                      <a:pt x="6396" y="10485"/>
                    </a:cubicBezTo>
                    <a:cubicBezTo>
                      <a:pt x="4911" y="10485"/>
                      <a:pt x="4367" y="11021"/>
                      <a:pt x="3978" y="11638"/>
                    </a:cubicBezTo>
                    <a:cubicBezTo>
                      <a:pt x="1906" y="14918"/>
                      <a:pt x="9449" y="21731"/>
                      <a:pt x="9449" y="21731"/>
                    </a:cubicBezTo>
                    <a:cubicBezTo>
                      <a:pt x="9449" y="21731"/>
                      <a:pt x="8063" y="21576"/>
                      <a:pt x="6363" y="21576"/>
                    </a:cubicBezTo>
                    <a:cubicBezTo>
                      <a:pt x="3597" y="21576"/>
                      <a:pt x="0" y="21986"/>
                      <a:pt x="190" y="24144"/>
                    </a:cubicBezTo>
                    <a:cubicBezTo>
                      <a:pt x="478" y="27627"/>
                      <a:pt x="7954" y="30515"/>
                      <a:pt x="7954" y="30515"/>
                    </a:cubicBezTo>
                    <a:cubicBezTo>
                      <a:pt x="7954" y="30515"/>
                      <a:pt x="2279" y="34083"/>
                      <a:pt x="2704" y="36819"/>
                    </a:cubicBezTo>
                    <a:cubicBezTo>
                      <a:pt x="3129" y="39571"/>
                      <a:pt x="11200" y="39877"/>
                      <a:pt x="11200" y="39877"/>
                    </a:cubicBezTo>
                    <a:cubicBezTo>
                      <a:pt x="11200" y="39877"/>
                      <a:pt x="6748" y="44431"/>
                      <a:pt x="7631" y="46300"/>
                    </a:cubicBezTo>
                    <a:cubicBezTo>
                      <a:pt x="7959" y="46980"/>
                      <a:pt x="9196" y="47197"/>
                      <a:pt x="10635" y="47197"/>
                    </a:cubicBezTo>
                    <a:cubicBezTo>
                      <a:pt x="13148" y="47197"/>
                      <a:pt x="16280" y="46537"/>
                      <a:pt x="16280" y="46537"/>
                    </a:cubicBezTo>
                    <a:lnTo>
                      <a:pt x="16280" y="46537"/>
                    </a:lnTo>
                    <a:cubicBezTo>
                      <a:pt x="16280" y="46537"/>
                      <a:pt x="15447" y="52246"/>
                      <a:pt x="17707" y="53877"/>
                    </a:cubicBezTo>
                    <a:cubicBezTo>
                      <a:pt x="18001" y="54093"/>
                      <a:pt x="18324" y="54187"/>
                      <a:pt x="18666" y="54187"/>
                    </a:cubicBezTo>
                    <a:cubicBezTo>
                      <a:pt x="20931" y="54187"/>
                      <a:pt x="23960" y="50054"/>
                      <a:pt x="23960" y="50054"/>
                    </a:cubicBezTo>
                    <a:cubicBezTo>
                      <a:pt x="23960" y="50054"/>
                      <a:pt x="25869" y="56002"/>
                      <a:pt x="27809" y="56002"/>
                    </a:cubicBezTo>
                    <a:cubicBezTo>
                      <a:pt x="27823" y="56002"/>
                      <a:pt x="27837" y="56002"/>
                      <a:pt x="27850" y="56001"/>
                    </a:cubicBezTo>
                    <a:cubicBezTo>
                      <a:pt x="29804" y="55916"/>
                      <a:pt x="32319" y="50292"/>
                      <a:pt x="32319" y="50292"/>
                    </a:cubicBezTo>
                    <a:cubicBezTo>
                      <a:pt x="32319" y="50292"/>
                      <a:pt x="34937" y="54987"/>
                      <a:pt x="37011" y="54987"/>
                    </a:cubicBezTo>
                    <a:cubicBezTo>
                      <a:pt x="37172" y="54987"/>
                      <a:pt x="37331" y="54958"/>
                      <a:pt x="37484" y="54897"/>
                    </a:cubicBezTo>
                    <a:cubicBezTo>
                      <a:pt x="39608" y="54047"/>
                      <a:pt x="40067" y="47234"/>
                      <a:pt x="40067" y="47234"/>
                    </a:cubicBezTo>
                    <a:cubicBezTo>
                      <a:pt x="40067" y="47234"/>
                      <a:pt x="42651" y="50069"/>
                      <a:pt x="44812" y="50069"/>
                    </a:cubicBezTo>
                    <a:cubicBezTo>
                      <a:pt x="45166" y="50069"/>
                      <a:pt x="45509" y="49993"/>
                      <a:pt x="45827" y="49817"/>
                    </a:cubicBezTo>
                    <a:cubicBezTo>
                      <a:pt x="48069" y="48576"/>
                      <a:pt x="45827" y="42952"/>
                      <a:pt x="45827" y="42952"/>
                    </a:cubicBezTo>
                    <a:lnTo>
                      <a:pt x="45827" y="42952"/>
                    </a:lnTo>
                    <a:cubicBezTo>
                      <a:pt x="45827" y="42952"/>
                      <a:pt x="48110" y="43193"/>
                      <a:pt x="50330" y="43193"/>
                    </a:cubicBezTo>
                    <a:cubicBezTo>
                      <a:pt x="52283" y="43193"/>
                      <a:pt x="54186" y="43007"/>
                      <a:pt x="54441" y="42307"/>
                    </a:cubicBezTo>
                    <a:cubicBezTo>
                      <a:pt x="55002" y="40829"/>
                      <a:pt x="49429" y="35256"/>
                      <a:pt x="49429" y="35256"/>
                    </a:cubicBezTo>
                    <a:cubicBezTo>
                      <a:pt x="49429" y="35256"/>
                      <a:pt x="57482" y="32605"/>
                      <a:pt x="57193" y="30736"/>
                    </a:cubicBezTo>
                    <a:cubicBezTo>
                      <a:pt x="56888" y="28867"/>
                      <a:pt x="49429" y="25316"/>
                      <a:pt x="49429" y="25316"/>
                    </a:cubicBezTo>
                    <a:cubicBezTo>
                      <a:pt x="49429" y="25316"/>
                      <a:pt x="55953" y="19947"/>
                      <a:pt x="55087" y="18384"/>
                    </a:cubicBezTo>
                    <a:cubicBezTo>
                      <a:pt x="54424" y="17201"/>
                      <a:pt x="50264" y="17062"/>
                      <a:pt x="48343" y="17062"/>
                    </a:cubicBezTo>
                    <a:cubicBezTo>
                      <a:pt x="47752" y="17062"/>
                      <a:pt x="47373" y="17076"/>
                      <a:pt x="47373" y="17076"/>
                    </a:cubicBezTo>
                    <a:cubicBezTo>
                      <a:pt x="47373" y="17076"/>
                      <a:pt x="50533" y="8971"/>
                      <a:pt x="48902" y="7646"/>
                    </a:cubicBezTo>
                    <a:cubicBezTo>
                      <a:pt x="48579" y="7387"/>
                      <a:pt x="48029" y="7283"/>
                      <a:pt x="47353" y="7283"/>
                    </a:cubicBezTo>
                    <a:cubicBezTo>
                      <a:pt x="44616" y="7283"/>
                      <a:pt x="39829" y="8988"/>
                      <a:pt x="39829" y="8988"/>
                    </a:cubicBezTo>
                    <a:cubicBezTo>
                      <a:pt x="39829" y="8988"/>
                      <a:pt x="40593" y="2650"/>
                      <a:pt x="39200" y="1869"/>
                    </a:cubicBezTo>
                    <a:cubicBezTo>
                      <a:pt x="39099" y="1813"/>
                      <a:pt x="38976" y="1787"/>
                      <a:pt x="38833" y="1787"/>
                    </a:cubicBezTo>
                    <a:cubicBezTo>
                      <a:pt x="36975" y="1787"/>
                      <a:pt x="31877" y="6167"/>
                      <a:pt x="31877" y="6167"/>
                    </a:cubicBezTo>
                    <a:cubicBezTo>
                      <a:pt x="31877" y="6167"/>
                      <a:pt x="29202" y="0"/>
                      <a:pt x="26698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6" name="Google Shape;4986;p29"/>
              <p:cNvSpPr/>
              <p:nvPr/>
            </p:nvSpPr>
            <p:spPr>
              <a:xfrm>
                <a:off x="546500" y="1172625"/>
                <a:ext cx="1036450" cy="1051325"/>
              </a:xfrm>
              <a:custGeom>
                <a:rect b="b" l="l" r="r" t="t"/>
                <a:pathLst>
                  <a:path extrusionOk="0" h="42053" w="41458">
                    <a:moveTo>
                      <a:pt x="20729" y="1"/>
                    </a:moveTo>
                    <a:cubicBezTo>
                      <a:pt x="9277" y="1"/>
                      <a:pt x="0" y="9414"/>
                      <a:pt x="0" y="21018"/>
                    </a:cubicBezTo>
                    <a:cubicBezTo>
                      <a:pt x="0" y="32623"/>
                      <a:pt x="9277" y="42053"/>
                      <a:pt x="20729" y="42053"/>
                    </a:cubicBezTo>
                    <a:cubicBezTo>
                      <a:pt x="32181" y="42053"/>
                      <a:pt x="41458" y="32623"/>
                      <a:pt x="41458" y="21018"/>
                    </a:cubicBezTo>
                    <a:cubicBezTo>
                      <a:pt x="41458" y="9414"/>
                      <a:pt x="32181" y="1"/>
                      <a:pt x="20729" y="1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7" name="Google Shape;4987;p29"/>
              <p:cNvSpPr/>
              <p:nvPr/>
            </p:nvSpPr>
            <p:spPr>
              <a:xfrm>
                <a:off x="587500" y="1418175"/>
                <a:ext cx="1002675" cy="829825"/>
              </a:xfrm>
              <a:custGeom>
                <a:rect b="b" l="l" r="r" t="t"/>
                <a:pathLst>
                  <a:path extrusionOk="0" h="33193" w="40107">
                    <a:moveTo>
                      <a:pt x="36471" y="0"/>
                    </a:moveTo>
                    <a:cubicBezTo>
                      <a:pt x="36450" y="0"/>
                      <a:pt x="39792" y="5795"/>
                      <a:pt x="38679" y="14085"/>
                    </a:cubicBezTo>
                    <a:cubicBezTo>
                      <a:pt x="38085" y="18519"/>
                      <a:pt x="36301" y="22818"/>
                      <a:pt x="33174" y="26046"/>
                    </a:cubicBezTo>
                    <a:cubicBezTo>
                      <a:pt x="30116" y="29156"/>
                      <a:pt x="26140" y="31194"/>
                      <a:pt x="21841" y="31857"/>
                    </a:cubicBezTo>
                    <a:cubicBezTo>
                      <a:pt x="20631" y="32037"/>
                      <a:pt x="19412" y="32133"/>
                      <a:pt x="18201" y="32133"/>
                    </a:cubicBezTo>
                    <a:cubicBezTo>
                      <a:pt x="15298" y="32133"/>
                      <a:pt x="12432" y="31582"/>
                      <a:pt x="9795" y="30311"/>
                    </a:cubicBezTo>
                    <a:cubicBezTo>
                      <a:pt x="4732" y="27881"/>
                      <a:pt x="2115" y="24347"/>
                      <a:pt x="144" y="19981"/>
                    </a:cubicBezTo>
                    <a:cubicBezTo>
                      <a:pt x="131" y="19953"/>
                      <a:pt x="122" y="19939"/>
                      <a:pt x="117" y="19939"/>
                    </a:cubicBezTo>
                    <a:cubicBezTo>
                      <a:pt x="1" y="19939"/>
                      <a:pt x="1665" y="26208"/>
                      <a:pt x="7705" y="30430"/>
                    </a:cubicBezTo>
                    <a:cubicBezTo>
                      <a:pt x="10571" y="32436"/>
                      <a:pt x="14138" y="33192"/>
                      <a:pt x="17676" y="33192"/>
                    </a:cubicBezTo>
                    <a:cubicBezTo>
                      <a:pt x="18543" y="33192"/>
                      <a:pt x="19409" y="33147"/>
                      <a:pt x="20261" y="33063"/>
                    </a:cubicBezTo>
                    <a:cubicBezTo>
                      <a:pt x="29844" y="32027"/>
                      <a:pt x="37643" y="24857"/>
                      <a:pt x="39461" y="15376"/>
                    </a:cubicBezTo>
                    <a:cubicBezTo>
                      <a:pt x="40106" y="11927"/>
                      <a:pt x="39886" y="8342"/>
                      <a:pt x="38832" y="4995"/>
                    </a:cubicBezTo>
                    <a:cubicBezTo>
                      <a:pt x="38271" y="3262"/>
                      <a:pt x="37490" y="1597"/>
                      <a:pt x="36504" y="50"/>
                    </a:cubicBezTo>
                    <a:cubicBezTo>
                      <a:pt x="36483" y="17"/>
                      <a:pt x="36472" y="0"/>
                      <a:pt x="364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8" name="Google Shape;4988;p29"/>
              <p:cNvSpPr/>
              <p:nvPr/>
            </p:nvSpPr>
            <p:spPr>
              <a:xfrm>
                <a:off x="1166225" y="1182175"/>
                <a:ext cx="260425" cy="140000"/>
              </a:xfrm>
              <a:custGeom>
                <a:rect b="b" l="l" r="r" t="t"/>
                <a:pathLst>
                  <a:path extrusionOk="0" h="5600" w="10417">
                    <a:moveTo>
                      <a:pt x="308" y="1"/>
                    </a:moveTo>
                    <a:cubicBezTo>
                      <a:pt x="108" y="1"/>
                      <a:pt x="1" y="10"/>
                      <a:pt x="1" y="10"/>
                    </a:cubicBezTo>
                    <a:cubicBezTo>
                      <a:pt x="1870" y="638"/>
                      <a:pt x="3705" y="1369"/>
                      <a:pt x="5489" y="2252"/>
                    </a:cubicBezTo>
                    <a:cubicBezTo>
                      <a:pt x="7273" y="3119"/>
                      <a:pt x="8938" y="4240"/>
                      <a:pt x="10416" y="5600"/>
                    </a:cubicBezTo>
                    <a:cubicBezTo>
                      <a:pt x="10416" y="5600"/>
                      <a:pt x="9482" y="3272"/>
                      <a:pt x="6032" y="1522"/>
                    </a:cubicBezTo>
                    <a:cubicBezTo>
                      <a:pt x="3297" y="141"/>
                      <a:pt x="1091" y="1"/>
                      <a:pt x="3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9" name="Google Shape;4989;p29"/>
              <p:cNvSpPr/>
              <p:nvPr/>
            </p:nvSpPr>
            <p:spPr>
              <a:xfrm>
                <a:off x="998650" y="1658150"/>
                <a:ext cx="141700" cy="79900"/>
              </a:xfrm>
              <a:custGeom>
                <a:rect b="b" l="l" r="r" t="t"/>
                <a:pathLst>
                  <a:path extrusionOk="0" h="3196" w="5668">
                    <a:moveTo>
                      <a:pt x="260" y="0"/>
                    </a:moveTo>
                    <a:cubicBezTo>
                      <a:pt x="128" y="0"/>
                      <a:pt x="1" y="85"/>
                      <a:pt x="9" y="255"/>
                    </a:cubicBezTo>
                    <a:cubicBezTo>
                      <a:pt x="9" y="1478"/>
                      <a:pt x="740" y="2566"/>
                      <a:pt x="1861" y="3025"/>
                    </a:cubicBezTo>
                    <a:cubicBezTo>
                      <a:pt x="2177" y="3139"/>
                      <a:pt x="2503" y="3195"/>
                      <a:pt x="2824" y="3195"/>
                    </a:cubicBezTo>
                    <a:cubicBezTo>
                      <a:pt x="3644" y="3195"/>
                      <a:pt x="4439" y="2834"/>
                      <a:pt x="4988" y="2175"/>
                    </a:cubicBezTo>
                    <a:cubicBezTo>
                      <a:pt x="5429" y="1631"/>
                      <a:pt x="5667" y="952"/>
                      <a:pt x="5667" y="255"/>
                    </a:cubicBezTo>
                    <a:cubicBezTo>
                      <a:pt x="5625" y="128"/>
                      <a:pt x="5510" y="64"/>
                      <a:pt x="5398" y="64"/>
                    </a:cubicBezTo>
                    <a:cubicBezTo>
                      <a:pt x="5285" y="64"/>
                      <a:pt x="5175" y="128"/>
                      <a:pt x="5141" y="255"/>
                    </a:cubicBezTo>
                    <a:cubicBezTo>
                      <a:pt x="5107" y="1529"/>
                      <a:pt x="4138" y="2668"/>
                      <a:pt x="2847" y="2668"/>
                    </a:cubicBezTo>
                    <a:cubicBezTo>
                      <a:pt x="1539" y="2668"/>
                      <a:pt x="536" y="1529"/>
                      <a:pt x="536" y="255"/>
                    </a:cubicBezTo>
                    <a:cubicBezTo>
                      <a:pt x="528" y="85"/>
                      <a:pt x="392" y="0"/>
                      <a:pt x="26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0" name="Google Shape;4990;p29"/>
              <p:cNvSpPr/>
              <p:nvPr/>
            </p:nvSpPr>
            <p:spPr>
              <a:xfrm>
                <a:off x="1386250" y="1698075"/>
                <a:ext cx="142750" cy="122250"/>
              </a:xfrm>
              <a:custGeom>
                <a:rect b="b" l="l" r="r" t="t"/>
                <a:pathLst>
                  <a:path extrusionOk="0" h="4890" w="5710">
                    <a:moveTo>
                      <a:pt x="3263" y="0"/>
                    </a:moveTo>
                    <a:cubicBezTo>
                      <a:pt x="1088" y="0"/>
                      <a:pt x="1" y="2634"/>
                      <a:pt x="1530" y="4163"/>
                    </a:cubicBezTo>
                    <a:cubicBezTo>
                      <a:pt x="2032" y="4665"/>
                      <a:pt x="2648" y="4889"/>
                      <a:pt x="3251" y="4889"/>
                    </a:cubicBezTo>
                    <a:cubicBezTo>
                      <a:pt x="4508" y="4889"/>
                      <a:pt x="5710" y="3916"/>
                      <a:pt x="5710" y="2447"/>
                    </a:cubicBezTo>
                    <a:cubicBezTo>
                      <a:pt x="5710" y="1088"/>
                      <a:pt x="4605" y="0"/>
                      <a:pt x="3263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1" name="Google Shape;4991;p29"/>
              <p:cNvSpPr/>
              <p:nvPr/>
            </p:nvSpPr>
            <p:spPr>
              <a:xfrm>
                <a:off x="1483950" y="1723125"/>
                <a:ext cx="60775" cy="52025"/>
              </a:xfrm>
              <a:custGeom>
                <a:rect b="b" l="l" r="r" t="t"/>
                <a:pathLst>
                  <a:path extrusionOk="0" h="2081" w="2431">
                    <a:moveTo>
                      <a:pt x="1394" y="1"/>
                    </a:moveTo>
                    <a:cubicBezTo>
                      <a:pt x="460" y="1"/>
                      <a:pt x="1" y="1122"/>
                      <a:pt x="663" y="1768"/>
                    </a:cubicBezTo>
                    <a:cubicBezTo>
                      <a:pt x="874" y="1984"/>
                      <a:pt x="1135" y="2081"/>
                      <a:pt x="1391" y="2081"/>
                    </a:cubicBezTo>
                    <a:cubicBezTo>
                      <a:pt x="1921" y="2081"/>
                      <a:pt x="2430" y="1667"/>
                      <a:pt x="2430" y="1037"/>
                    </a:cubicBezTo>
                    <a:cubicBezTo>
                      <a:pt x="2430" y="460"/>
                      <a:pt x="1972" y="1"/>
                      <a:pt x="1394" y="1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2" name="Google Shape;4992;p29"/>
              <p:cNvSpPr/>
              <p:nvPr/>
            </p:nvSpPr>
            <p:spPr>
              <a:xfrm>
                <a:off x="582175" y="1714225"/>
                <a:ext cx="142750" cy="121950"/>
              </a:xfrm>
              <a:custGeom>
                <a:rect b="b" l="l" r="r" t="t"/>
                <a:pathLst>
                  <a:path extrusionOk="0" h="4878" w="5710">
                    <a:moveTo>
                      <a:pt x="2447" y="0"/>
                    </a:moveTo>
                    <a:cubicBezTo>
                      <a:pt x="1088" y="0"/>
                      <a:pt x="0" y="1087"/>
                      <a:pt x="0" y="2430"/>
                    </a:cubicBezTo>
                    <a:cubicBezTo>
                      <a:pt x="0" y="3903"/>
                      <a:pt x="1209" y="4877"/>
                      <a:pt x="2464" y="4877"/>
                    </a:cubicBezTo>
                    <a:cubicBezTo>
                      <a:pt x="3062" y="4877"/>
                      <a:pt x="3670" y="4656"/>
                      <a:pt x="4163" y="4163"/>
                    </a:cubicBezTo>
                    <a:cubicBezTo>
                      <a:pt x="5709" y="2617"/>
                      <a:pt x="4622" y="0"/>
                      <a:pt x="2447" y="0"/>
                    </a:cubicBezTo>
                    <a:close/>
                  </a:path>
                </a:pathLst>
              </a:custGeom>
              <a:solidFill>
                <a:srgbClr val="F39FF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3" name="Google Shape;4993;p29"/>
              <p:cNvSpPr/>
              <p:nvPr/>
            </p:nvSpPr>
            <p:spPr>
              <a:xfrm>
                <a:off x="566450" y="1738850"/>
                <a:ext cx="60775" cy="52175"/>
              </a:xfrm>
              <a:custGeom>
                <a:rect b="b" l="l" r="r" t="t"/>
                <a:pathLst>
                  <a:path extrusionOk="0" h="2087" w="2431">
                    <a:moveTo>
                      <a:pt x="1037" y="0"/>
                    </a:moveTo>
                    <a:cubicBezTo>
                      <a:pt x="460" y="0"/>
                      <a:pt x="1" y="476"/>
                      <a:pt x="1" y="1054"/>
                    </a:cubicBezTo>
                    <a:cubicBezTo>
                      <a:pt x="1" y="1675"/>
                      <a:pt x="507" y="2086"/>
                      <a:pt x="1040" y="2086"/>
                    </a:cubicBezTo>
                    <a:cubicBezTo>
                      <a:pt x="1294" y="2086"/>
                      <a:pt x="1554" y="1993"/>
                      <a:pt x="1768" y="1785"/>
                    </a:cubicBezTo>
                    <a:cubicBezTo>
                      <a:pt x="2431" y="1122"/>
                      <a:pt x="1955" y="0"/>
                      <a:pt x="1037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4" name="Google Shape;4994;p29"/>
              <p:cNvSpPr/>
              <p:nvPr/>
            </p:nvSpPr>
            <p:spPr>
              <a:xfrm>
                <a:off x="961925" y="1512650"/>
                <a:ext cx="229325" cy="42850"/>
              </a:xfrm>
              <a:custGeom>
                <a:rect b="b" l="l" r="r" t="t"/>
                <a:pathLst>
                  <a:path extrusionOk="0" h="1714" w="9173">
                    <a:moveTo>
                      <a:pt x="4866" y="0"/>
                    </a:moveTo>
                    <a:cubicBezTo>
                      <a:pt x="3580" y="0"/>
                      <a:pt x="2282" y="261"/>
                      <a:pt x="1088" y="706"/>
                    </a:cubicBezTo>
                    <a:lnTo>
                      <a:pt x="408" y="978"/>
                    </a:lnTo>
                    <a:cubicBezTo>
                      <a:pt x="0" y="1167"/>
                      <a:pt x="242" y="1706"/>
                      <a:pt x="597" y="1706"/>
                    </a:cubicBezTo>
                    <a:cubicBezTo>
                      <a:pt x="656" y="1706"/>
                      <a:pt x="719" y="1691"/>
                      <a:pt x="782" y="1658"/>
                    </a:cubicBezTo>
                    <a:lnTo>
                      <a:pt x="782" y="1641"/>
                    </a:lnTo>
                    <a:lnTo>
                      <a:pt x="918" y="1607"/>
                    </a:lnTo>
                    <a:lnTo>
                      <a:pt x="969" y="1607"/>
                    </a:lnTo>
                    <a:lnTo>
                      <a:pt x="1173" y="1522"/>
                    </a:lnTo>
                    <a:cubicBezTo>
                      <a:pt x="1546" y="1369"/>
                      <a:pt x="1954" y="1233"/>
                      <a:pt x="2362" y="1131"/>
                    </a:cubicBezTo>
                    <a:cubicBezTo>
                      <a:pt x="3169" y="912"/>
                      <a:pt x="3999" y="802"/>
                      <a:pt x="4838" y="802"/>
                    </a:cubicBezTo>
                    <a:cubicBezTo>
                      <a:pt x="5235" y="802"/>
                      <a:pt x="5633" y="827"/>
                      <a:pt x="6032" y="876"/>
                    </a:cubicBezTo>
                    <a:cubicBezTo>
                      <a:pt x="6864" y="978"/>
                      <a:pt x="7663" y="1250"/>
                      <a:pt x="8411" y="1658"/>
                    </a:cubicBezTo>
                    <a:cubicBezTo>
                      <a:pt x="8478" y="1697"/>
                      <a:pt x="8545" y="1714"/>
                      <a:pt x="8608" y="1714"/>
                    </a:cubicBezTo>
                    <a:cubicBezTo>
                      <a:pt x="8952" y="1714"/>
                      <a:pt x="9173" y="1194"/>
                      <a:pt x="8784" y="978"/>
                    </a:cubicBezTo>
                    <a:cubicBezTo>
                      <a:pt x="7585" y="295"/>
                      <a:pt x="6232" y="0"/>
                      <a:pt x="4866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5" name="Google Shape;4995;p29"/>
              <p:cNvSpPr/>
              <p:nvPr/>
            </p:nvSpPr>
            <p:spPr>
              <a:xfrm>
                <a:off x="453050" y="1351575"/>
                <a:ext cx="636325" cy="428500"/>
              </a:xfrm>
              <a:custGeom>
                <a:rect b="b" l="l" r="r" t="t"/>
                <a:pathLst>
                  <a:path extrusionOk="0" h="17140" w="25453">
                    <a:moveTo>
                      <a:pt x="17429" y="1"/>
                    </a:moveTo>
                    <a:cubicBezTo>
                      <a:pt x="13850" y="1"/>
                      <a:pt x="11622" y="4176"/>
                      <a:pt x="11622" y="4176"/>
                    </a:cubicBezTo>
                    <a:cubicBezTo>
                      <a:pt x="11622" y="4176"/>
                      <a:pt x="8236" y="1845"/>
                      <a:pt x="5324" y="1845"/>
                    </a:cubicBezTo>
                    <a:cubicBezTo>
                      <a:pt x="3577" y="1845"/>
                      <a:pt x="2001" y="2683"/>
                      <a:pt x="1428" y="5365"/>
                    </a:cubicBezTo>
                    <a:cubicBezTo>
                      <a:pt x="0" y="12144"/>
                      <a:pt x="13746" y="17140"/>
                      <a:pt x="13746" y="17140"/>
                    </a:cubicBezTo>
                    <a:cubicBezTo>
                      <a:pt x="19438" y="12246"/>
                      <a:pt x="25452" y="2613"/>
                      <a:pt x="19149" y="319"/>
                    </a:cubicBezTo>
                    <a:cubicBezTo>
                      <a:pt x="18546" y="97"/>
                      <a:pt x="17972" y="1"/>
                      <a:pt x="17429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6" name="Google Shape;4996;p29"/>
              <p:cNvSpPr/>
              <p:nvPr/>
            </p:nvSpPr>
            <p:spPr>
              <a:xfrm>
                <a:off x="473000" y="1341800"/>
                <a:ext cx="537800" cy="448225"/>
              </a:xfrm>
              <a:custGeom>
                <a:rect b="b" l="l" r="r" t="t"/>
                <a:pathLst>
                  <a:path extrusionOk="0" h="17929" w="21512">
                    <a:moveTo>
                      <a:pt x="16673" y="788"/>
                    </a:moveTo>
                    <a:cubicBezTo>
                      <a:pt x="17275" y="788"/>
                      <a:pt x="17873" y="910"/>
                      <a:pt x="18436" y="1152"/>
                    </a:cubicBezTo>
                    <a:cubicBezTo>
                      <a:pt x="19183" y="1440"/>
                      <a:pt x="19829" y="1984"/>
                      <a:pt x="20237" y="2698"/>
                    </a:cubicBezTo>
                    <a:cubicBezTo>
                      <a:pt x="20611" y="3394"/>
                      <a:pt x="20679" y="4210"/>
                      <a:pt x="20611" y="5008"/>
                    </a:cubicBezTo>
                    <a:cubicBezTo>
                      <a:pt x="20424" y="7132"/>
                      <a:pt x="19319" y="9171"/>
                      <a:pt x="18181" y="10938"/>
                    </a:cubicBezTo>
                    <a:cubicBezTo>
                      <a:pt x="16805" y="13045"/>
                      <a:pt x="15174" y="14965"/>
                      <a:pt x="13339" y="16647"/>
                    </a:cubicBezTo>
                    <a:lnTo>
                      <a:pt x="12864" y="17061"/>
                    </a:lnTo>
                    <a:lnTo>
                      <a:pt x="12864" y="17061"/>
                    </a:lnTo>
                    <a:cubicBezTo>
                      <a:pt x="12595" y="16965"/>
                      <a:pt x="12341" y="16843"/>
                      <a:pt x="12064" y="16732"/>
                    </a:cubicBezTo>
                    <a:lnTo>
                      <a:pt x="11928" y="16664"/>
                    </a:lnTo>
                    <a:lnTo>
                      <a:pt x="11860" y="16664"/>
                    </a:lnTo>
                    <a:lnTo>
                      <a:pt x="11606" y="16562"/>
                    </a:lnTo>
                    <a:lnTo>
                      <a:pt x="10994" y="16273"/>
                    </a:lnTo>
                    <a:lnTo>
                      <a:pt x="9618" y="15611"/>
                    </a:lnTo>
                    <a:cubicBezTo>
                      <a:pt x="7409" y="14506"/>
                      <a:pt x="5217" y="13215"/>
                      <a:pt x="3433" y="11499"/>
                    </a:cubicBezTo>
                    <a:cubicBezTo>
                      <a:pt x="2549" y="10700"/>
                      <a:pt x="1853" y="9749"/>
                      <a:pt x="1343" y="8695"/>
                    </a:cubicBezTo>
                    <a:cubicBezTo>
                      <a:pt x="901" y="7693"/>
                      <a:pt x="816" y="6589"/>
                      <a:pt x="1105" y="5552"/>
                    </a:cubicBezTo>
                    <a:cubicBezTo>
                      <a:pt x="1394" y="4397"/>
                      <a:pt x="1989" y="3360"/>
                      <a:pt x="3093" y="2885"/>
                    </a:cubicBezTo>
                    <a:cubicBezTo>
                      <a:pt x="3535" y="2715"/>
                      <a:pt x="3994" y="2630"/>
                      <a:pt x="4469" y="2630"/>
                    </a:cubicBezTo>
                    <a:cubicBezTo>
                      <a:pt x="4996" y="2630"/>
                      <a:pt x="5523" y="2698"/>
                      <a:pt x="6016" y="2834"/>
                    </a:cubicBezTo>
                    <a:cubicBezTo>
                      <a:pt x="7664" y="3190"/>
                      <a:pt x="9108" y="3955"/>
                      <a:pt x="10535" y="4839"/>
                    </a:cubicBezTo>
                    <a:lnTo>
                      <a:pt x="10620" y="4906"/>
                    </a:lnTo>
                    <a:cubicBezTo>
                      <a:pt x="10682" y="4946"/>
                      <a:pt x="10750" y="4965"/>
                      <a:pt x="10818" y="4965"/>
                    </a:cubicBezTo>
                    <a:cubicBezTo>
                      <a:pt x="10952" y="4965"/>
                      <a:pt x="11084" y="4890"/>
                      <a:pt x="11164" y="4754"/>
                    </a:cubicBezTo>
                    <a:cubicBezTo>
                      <a:pt x="11673" y="3819"/>
                      <a:pt x="12336" y="2987"/>
                      <a:pt x="13135" y="2290"/>
                    </a:cubicBezTo>
                    <a:cubicBezTo>
                      <a:pt x="13797" y="1678"/>
                      <a:pt x="14579" y="1220"/>
                      <a:pt x="15428" y="965"/>
                    </a:cubicBezTo>
                    <a:cubicBezTo>
                      <a:pt x="15838" y="847"/>
                      <a:pt x="16256" y="788"/>
                      <a:pt x="16673" y="788"/>
                    </a:cubicBezTo>
                    <a:close/>
                    <a:moveTo>
                      <a:pt x="16694" y="0"/>
                    </a:moveTo>
                    <a:cubicBezTo>
                      <a:pt x="16506" y="0"/>
                      <a:pt x="16316" y="10"/>
                      <a:pt x="16125" y="30"/>
                    </a:cubicBezTo>
                    <a:cubicBezTo>
                      <a:pt x="15106" y="132"/>
                      <a:pt x="14137" y="523"/>
                      <a:pt x="13305" y="1152"/>
                    </a:cubicBezTo>
                    <a:cubicBezTo>
                      <a:pt x="12591" y="1661"/>
                      <a:pt x="11945" y="2290"/>
                      <a:pt x="11402" y="3004"/>
                    </a:cubicBezTo>
                    <a:cubicBezTo>
                      <a:pt x="11135" y="3310"/>
                      <a:pt x="10890" y="3647"/>
                      <a:pt x="10674" y="4000"/>
                    </a:cubicBezTo>
                    <a:lnTo>
                      <a:pt x="10674" y="4000"/>
                    </a:lnTo>
                    <a:cubicBezTo>
                      <a:pt x="9492" y="3226"/>
                      <a:pt x="8214" y="2624"/>
                      <a:pt x="6865" y="2205"/>
                    </a:cubicBezTo>
                    <a:cubicBezTo>
                      <a:pt x="6111" y="1996"/>
                      <a:pt x="5332" y="1835"/>
                      <a:pt x="4552" y="1835"/>
                    </a:cubicBezTo>
                    <a:cubicBezTo>
                      <a:pt x="4190" y="1835"/>
                      <a:pt x="3828" y="1869"/>
                      <a:pt x="3467" y="1950"/>
                    </a:cubicBezTo>
                    <a:cubicBezTo>
                      <a:pt x="2295" y="2205"/>
                      <a:pt x="1292" y="3004"/>
                      <a:pt x="782" y="4108"/>
                    </a:cubicBezTo>
                    <a:cubicBezTo>
                      <a:pt x="171" y="5297"/>
                      <a:pt x="1" y="6674"/>
                      <a:pt x="290" y="7982"/>
                    </a:cubicBezTo>
                    <a:cubicBezTo>
                      <a:pt x="596" y="9171"/>
                      <a:pt x="1190" y="10242"/>
                      <a:pt x="2006" y="11159"/>
                    </a:cubicBezTo>
                    <a:cubicBezTo>
                      <a:pt x="3688" y="13147"/>
                      <a:pt x="5999" y="14608"/>
                      <a:pt x="8292" y="15832"/>
                    </a:cubicBezTo>
                    <a:cubicBezTo>
                      <a:pt x="9227" y="16341"/>
                      <a:pt x="10178" y="16800"/>
                      <a:pt x="11164" y="17225"/>
                    </a:cubicBezTo>
                    <a:cubicBezTo>
                      <a:pt x="11690" y="17446"/>
                      <a:pt x="12217" y="17700"/>
                      <a:pt x="12778" y="17870"/>
                    </a:cubicBezTo>
                    <a:lnTo>
                      <a:pt x="12846" y="17904"/>
                    </a:lnTo>
                    <a:cubicBezTo>
                      <a:pt x="12895" y="17921"/>
                      <a:pt x="12940" y="17929"/>
                      <a:pt x="12983" y="17929"/>
                    </a:cubicBezTo>
                    <a:cubicBezTo>
                      <a:pt x="13113" y="17929"/>
                      <a:pt x="13213" y="17858"/>
                      <a:pt x="13272" y="17757"/>
                    </a:cubicBezTo>
                    <a:lnTo>
                      <a:pt x="13272" y="17757"/>
                    </a:lnTo>
                    <a:cubicBezTo>
                      <a:pt x="15255" y="16035"/>
                      <a:pt x="16988" y="14079"/>
                      <a:pt x="18470" y="11924"/>
                    </a:cubicBezTo>
                    <a:cubicBezTo>
                      <a:pt x="19761" y="10021"/>
                      <a:pt x="21001" y="7846"/>
                      <a:pt x="21341" y="5518"/>
                    </a:cubicBezTo>
                    <a:cubicBezTo>
                      <a:pt x="21511" y="4601"/>
                      <a:pt x="21460" y="3649"/>
                      <a:pt x="21137" y="2766"/>
                    </a:cubicBezTo>
                    <a:cubicBezTo>
                      <a:pt x="20798" y="1899"/>
                      <a:pt x="20169" y="1186"/>
                      <a:pt x="19353" y="727"/>
                    </a:cubicBezTo>
                    <a:cubicBezTo>
                      <a:pt x="18547" y="246"/>
                      <a:pt x="17634" y="0"/>
                      <a:pt x="16694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7" name="Google Shape;4997;p29"/>
              <p:cNvSpPr/>
              <p:nvPr/>
            </p:nvSpPr>
            <p:spPr>
              <a:xfrm>
                <a:off x="1070650" y="1311300"/>
                <a:ext cx="670325" cy="447975"/>
              </a:xfrm>
              <a:custGeom>
                <a:rect b="b" l="l" r="r" t="t"/>
                <a:pathLst>
                  <a:path extrusionOk="0" h="17919" w="26813">
                    <a:moveTo>
                      <a:pt x="7685" y="1"/>
                    </a:moveTo>
                    <a:cubicBezTo>
                      <a:pt x="6712" y="1"/>
                      <a:pt x="5691" y="438"/>
                      <a:pt x="4673" y="1556"/>
                    </a:cubicBezTo>
                    <a:cubicBezTo>
                      <a:pt x="1" y="6704"/>
                      <a:pt x="9397" y="17918"/>
                      <a:pt x="9397" y="17918"/>
                    </a:cubicBezTo>
                    <a:cubicBezTo>
                      <a:pt x="16788" y="16559"/>
                      <a:pt x="26812" y="11275"/>
                      <a:pt x="22514" y="6110"/>
                    </a:cubicBezTo>
                    <a:cubicBezTo>
                      <a:pt x="21388" y="4737"/>
                      <a:pt x="19963" y="4300"/>
                      <a:pt x="18606" y="4300"/>
                    </a:cubicBezTo>
                    <a:cubicBezTo>
                      <a:pt x="16234" y="4300"/>
                      <a:pt x="14069" y="5634"/>
                      <a:pt x="14069" y="5634"/>
                    </a:cubicBezTo>
                    <a:cubicBezTo>
                      <a:pt x="14069" y="5634"/>
                      <a:pt x="11180" y="1"/>
                      <a:pt x="7685" y="1"/>
                    </a:cubicBezTo>
                    <a:close/>
                  </a:path>
                </a:pathLst>
              </a:custGeom>
              <a:solidFill>
                <a:srgbClr val="F24D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8" name="Google Shape;4998;p29"/>
              <p:cNvSpPr/>
              <p:nvPr/>
            </p:nvSpPr>
            <p:spPr>
              <a:xfrm>
                <a:off x="1142875" y="1298850"/>
                <a:ext cx="528850" cy="470700"/>
              </a:xfrm>
              <a:custGeom>
                <a:rect b="b" l="l" r="r" t="t"/>
                <a:pathLst>
                  <a:path extrusionOk="0" h="18828" w="21154">
                    <a:moveTo>
                      <a:pt x="6310" y="17531"/>
                    </a:moveTo>
                    <a:cubicBezTo>
                      <a:pt x="6310" y="17531"/>
                      <a:pt x="6312" y="17534"/>
                      <a:pt x="6317" y="17541"/>
                    </a:cubicBezTo>
                    <a:lnTo>
                      <a:pt x="6317" y="17541"/>
                    </a:lnTo>
                    <a:cubicBezTo>
                      <a:pt x="6314" y="17536"/>
                      <a:pt x="6310" y="17531"/>
                      <a:pt x="6310" y="17531"/>
                    </a:cubicBezTo>
                    <a:close/>
                    <a:moveTo>
                      <a:pt x="5011" y="778"/>
                    </a:moveTo>
                    <a:cubicBezTo>
                      <a:pt x="5118" y="778"/>
                      <a:pt x="5226" y="784"/>
                      <a:pt x="5335" y="797"/>
                    </a:cubicBezTo>
                    <a:cubicBezTo>
                      <a:pt x="6525" y="950"/>
                      <a:pt x="7187" y="1544"/>
                      <a:pt x="7901" y="2224"/>
                    </a:cubicBezTo>
                    <a:cubicBezTo>
                      <a:pt x="9141" y="3379"/>
                      <a:pt x="10008" y="4773"/>
                      <a:pt x="10789" y="6268"/>
                    </a:cubicBezTo>
                    <a:cubicBezTo>
                      <a:pt x="10806" y="6285"/>
                      <a:pt x="10806" y="6336"/>
                      <a:pt x="10823" y="6353"/>
                    </a:cubicBezTo>
                    <a:cubicBezTo>
                      <a:pt x="10902" y="6476"/>
                      <a:pt x="11040" y="6548"/>
                      <a:pt x="11178" y="6548"/>
                    </a:cubicBezTo>
                    <a:cubicBezTo>
                      <a:pt x="11249" y="6548"/>
                      <a:pt x="11321" y="6529"/>
                      <a:pt x="11384" y="6489"/>
                    </a:cubicBezTo>
                    <a:cubicBezTo>
                      <a:pt x="12386" y="5877"/>
                      <a:pt x="13491" y="5469"/>
                      <a:pt x="14646" y="5282"/>
                    </a:cubicBezTo>
                    <a:cubicBezTo>
                      <a:pt x="14966" y="5230"/>
                      <a:pt x="15289" y="5204"/>
                      <a:pt x="15611" y="5204"/>
                    </a:cubicBezTo>
                    <a:cubicBezTo>
                      <a:pt x="16233" y="5204"/>
                      <a:pt x="16851" y="5302"/>
                      <a:pt x="17433" y="5503"/>
                    </a:cubicBezTo>
                    <a:cubicBezTo>
                      <a:pt x="18418" y="5860"/>
                      <a:pt x="19234" y="6557"/>
                      <a:pt x="19743" y="7474"/>
                    </a:cubicBezTo>
                    <a:cubicBezTo>
                      <a:pt x="20168" y="8103"/>
                      <a:pt x="20321" y="8867"/>
                      <a:pt x="20219" y="9615"/>
                    </a:cubicBezTo>
                    <a:cubicBezTo>
                      <a:pt x="20066" y="10396"/>
                      <a:pt x="19726" y="11110"/>
                      <a:pt x="19217" y="11722"/>
                    </a:cubicBezTo>
                    <a:cubicBezTo>
                      <a:pt x="17874" y="13404"/>
                      <a:pt x="15955" y="14542"/>
                      <a:pt x="14052" y="15477"/>
                    </a:cubicBezTo>
                    <a:cubicBezTo>
                      <a:pt x="11720" y="16642"/>
                      <a:pt x="9230" y="17475"/>
                      <a:pt x="6658" y="17974"/>
                    </a:cubicBezTo>
                    <a:lnTo>
                      <a:pt x="6658" y="17974"/>
                    </a:lnTo>
                    <a:lnTo>
                      <a:pt x="6610" y="17906"/>
                    </a:lnTo>
                    <a:cubicBezTo>
                      <a:pt x="6525" y="17821"/>
                      <a:pt x="6457" y="17719"/>
                      <a:pt x="6389" y="17634"/>
                    </a:cubicBezTo>
                    <a:lnTo>
                      <a:pt x="6338" y="17567"/>
                    </a:lnTo>
                    <a:cubicBezTo>
                      <a:pt x="6328" y="17554"/>
                      <a:pt x="6321" y="17546"/>
                      <a:pt x="6317" y="17541"/>
                    </a:cubicBezTo>
                    <a:lnTo>
                      <a:pt x="6317" y="17541"/>
                    </a:lnTo>
                    <a:cubicBezTo>
                      <a:pt x="6320" y="17544"/>
                      <a:pt x="6322" y="17548"/>
                      <a:pt x="6321" y="17548"/>
                    </a:cubicBezTo>
                    <a:cubicBezTo>
                      <a:pt x="6320" y="17548"/>
                      <a:pt x="6315" y="17544"/>
                      <a:pt x="6304" y="17533"/>
                    </a:cubicBezTo>
                    <a:lnTo>
                      <a:pt x="6168" y="17329"/>
                    </a:lnTo>
                    <a:cubicBezTo>
                      <a:pt x="5607" y="16615"/>
                      <a:pt x="5080" y="15867"/>
                      <a:pt x="4571" y="15103"/>
                    </a:cubicBezTo>
                    <a:cubicBezTo>
                      <a:pt x="3211" y="13047"/>
                      <a:pt x="1971" y="10804"/>
                      <a:pt x="1292" y="8426"/>
                    </a:cubicBezTo>
                    <a:cubicBezTo>
                      <a:pt x="952" y="7321"/>
                      <a:pt x="816" y="6149"/>
                      <a:pt x="918" y="4993"/>
                    </a:cubicBezTo>
                    <a:cubicBezTo>
                      <a:pt x="1020" y="3923"/>
                      <a:pt x="1495" y="2921"/>
                      <a:pt x="2260" y="2139"/>
                    </a:cubicBezTo>
                    <a:cubicBezTo>
                      <a:pt x="3001" y="1367"/>
                      <a:pt x="3951" y="778"/>
                      <a:pt x="5011" y="778"/>
                    </a:cubicBezTo>
                    <a:close/>
                    <a:moveTo>
                      <a:pt x="4970" y="0"/>
                    </a:moveTo>
                    <a:cubicBezTo>
                      <a:pt x="4186" y="0"/>
                      <a:pt x="3404" y="242"/>
                      <a:pt x="2736" y="695"/>
                    </a:cubicBezTo>
                    <a:cubicBezTo>
                      <a:pt x="1614" y="1425"/>
                      <a:pt x="782" y="2513"/>
                      <a:pt x="357" y="3787"/>
                    </a:cubicBezTo>
                    <a:cubicBezTo>
                      <a:pt x="34" y="4959"/>
                      <a:pt x="0" y="6217"/>
                      <a:pt x="255" y="7406"/>
                    </a:cubicBezTo>
                    <a:cubicBezTo>
                      <a:pt x="697" y="9972"/>
                      <a:pt x="1971" y="12418"/>
                      <a:pt x="3330" y="14627"/>
                    </a:cubicBezTo>
                    <a:cubicBezTo>
                      <a:pt x="3891" y="15528"/>
                      <a:pt x="4486" y="16411"/>
                      <a:pt x="5114" y="17261"/>
                    </a:cubicBezTo>
                    <a:cubicBezTo>
                      <a:pt x="5454" y="17736"/>
                      <a:pt x="5794" y="18195"/>
                      <a:pt x="6185" y="18654"/>
                    </a:cubicBezTo>
                    <a:lnTo>
                      <a:pt x="6219" y="18688"/>
                    </a:lnTo>
                    <a:cubicBezTo>
                      <a:pt x="6297" y="18787"/>
                      <a:pt x="6390" y="18828"/>
                      <a:pt x="6482" y="18828"/>
                    </a:cubicBezTo>
                    <a:cubicBezTo>
                      <a:pt x="6540" y="18828"/>
                      <a:pt x="6598" y="18811"/>
                      <a:pt x="6650" y="18782"/>
                    </a:cubicBezTo>
                    <a:lnTo>
                      <a:pt x="6650" y="18782"/>
                    </a:lnTo>
                    <a:cubicBezTo>
                      <a:pt x="9151" y="18306"/>
                      <a:pt x="11583" y="17527"/>
                      <a:pt x="13882" y="16462"/>
                    </a:cubicBezTo>
                    <a:cubicBezTo>
                      <a:pt x="15955" y="15511"/>
                      <a:pt x="18078" y="14270"/>
                      <a:pt x="19574" y="12537"/>
                    </a:cubicBezTo>
                    <a:cubicBezTo>
                      <a:pt x="20202" y="11841"/>
                      <a:pt x="20661" y="11042"/>
                      <a:pt x="20916" y="10159"/>
                    </a:cubicBezTo>
                    <a:cubicBezTo>
                      <a:pt x="21154" y="9292"/>
                      <a:pt x="21069" y="8375"/>
                      <a:pt x="20678" y="7559"/>
                    </a:cubicBezTo>
                    <a:cubicBezTo>
                      <a:pt x="20236" y="6540"/>
                      <a:pt x="19472" y="5673"/>
                      <a:pt x="18503" y="5112"/>
                    </a:cubicBezTo>
                    <a:cubicBezTo>
                      <a:pt x="17658" y="4644"/>
                      <a:pt x="16705" y="4404"/>
                      <a:pt x="15740" y="4404"/>
                    </a:cubicBezTo>
                    <a:cubicBezTo>
                      <a:pt x="15619" y="4404"/>
                      <a:pt x="15498" y="4408"/>
                      <a:pt x="15377" y="4416"/>
                    </a:cubicBezTo>
                    <a:cubicBezTo>
                      <a:pt x="14425" y="4484"/>
                      <a:pt x="13508" y="4688"/>
                      <a:pt x="12607" y="5027"/>
                    </a:cubicBezTo>
                    <a:cubicBezTo>
                      <a:pt x="12169" y="5178"/>
                      <a:pt x="11741" y="5362"/>
                      <a:pt x="11333" y="5588"/>
                    </a:cubicBezTo>
                    <a:lnTo>
                      <a:pt x="11333" y="5588"/>
                    </a:lnTo>
                    <a:cubicBezTo>
                      <a:pt x="10706" y="4317"/>
                      <a:pt x="9884" y="3148"/>
                      <a:pt x="8920" y="2122"/>
                    </a:cubicBezTo>
                    <a:cubicBezTo>
                      <a:pt x="8156" y="1289"/>
                      <a:pt x="7221" y="525"/>
                      <a:pt x="6134" y="185"/>
                    </a:cubicBezTo>
                    <a:cubicBezTo>
                      <a:pt x="5754" y="60"/>
                      <a:pt x="5362" y="0"/>
                      <a:pt x="4970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9" name="Google Shape;4999;p29"/>
              <p:cNvSpPr/>
              <p:nvPr/>
            </p:nvSpPr>
            <p:spPr>
              <a:xfrm>
                <a:off x="238125" y="1350275"/>
                <a:ext cx="186900" cy="227625"/>
              </a:xfrm>
              <a:custGeom>
                <a:rect b="b" l="l" r="r" t="t"/>
                <a:pathLst>
                  <a:path extrusionOk="0" h="9105" w="7476">
                    <a:moveTo>
                      <a:pt x="4114" y="0"/>
                    </a:moveTo>
                    <a:cubicBezTo>
                      <a:pt x="4062" y="0"/>
                      <a:pt x="3996" y="163"/>
                      <a:pt x="3908" y="592"/>
                    </a:cubicBezTo>
                    <a:cubicBezTo>
                      <a:pt x="3653" y="1849"/>
                      <a:pt x="3228" y="2325"/>
                      <a:pt x="3228" y="2325"/>
                    </a:cubicBezTo>
                    <a:cubicBezTo>
                      <a:pt x="3228" y="2325"/>
                      <a:pt x="3551" y="1637"/>
                      <a:pt x="3516" y="1637"/>
                    </a:cubicBezTo>
                    <a:cubicBezTo>
                      <a:pt x="3496" y="1637"/>
                      <a:pt x="3366" y="1850"/>
                      <a:pt x="3007" y="2512"/>
                    </a:cubicBezTo>
                    <a:cubicBezTo>
                      <a:pt x="2105" y="4208"/>
                      <a:pt x="332" y="4279"/>
                      <a:pt x="41" y="4279"/>
                    </a:cubicBezTo>
                    <a:cubicBezTo>
                      <a:pt x="14" y="4279"/>
                      <a:pt x="0" y="4279"/>
                      <a:pt x="0" y="4279"/>
                    </a:cubicBezTo>
                    <a:lnTo>
                      <a:pt x="0" y="4279"/>
                    </a:lnTo>
                    <a:cubicBezTo>
                      <a:pt x="204" y="4296"/>
                      <a:pt x="391" y="4364"/>
                      <a:pt x="578" y="4466"/>
                    </a:cubicBezTo>
                    <a:cubicBezTo>
                      <a:pt x="799" y="4635"/>
                      <a:pt x="1342" y="4805"/>
                      <a:pt x="1886" y="5400"/>
                    </a:cubicBezTo>
                    <a:cubicBezTo>
                      <a:pt x="2362" y="5978"/>
                      <a:pt x="2752" y="6623"/>
                      <a:pt x="3041" y="7303"/>
                    </a:cubicBezTo>
                    <a:cubicBezTo>
                      <a:pt x="3092" y="7541"/>
                      <a:pt x="3398" y="8951"/>
                      <a:pt x="3517" y="9087"/>
                    </a:cubicBezTo>
                    <a:cubicBezTo>
                      <a:pt x="3527" y="9099"/>
                      <a:pt x="3538" y="9104"/>
                      <a:pt x="3548" y="9104"/>
                    </a:cubicBezTo>
                    <a:cubicBezTo>
                      <a:pt x="3668" y="9104"/>
                      <a:pt x="3776" y="8269"/>
                      <a:pt x="4231" y="7014"/>
                    </a:cubicBezTo>
                    <a:cubicBezTo>
                      <a:pt x="4723" y="5655"/>
                      <a:pt x="6117" y="4992"/>
                      <a:pt x="6796" y="4534"/>
                    </a:cubicBezTo>
                    <a:cubicBezTo>
                      <a:pt x="7476" y="4058"/>
                      <a:pt x="6779" y="4143"/>
                      <a:pt x="5777" y="3769"/>
                    </a:cubicBezTo>
                    <a:cubicBezTo>
                      <a:pt x="4774" y="3378"/>
                      <a:pt x="4435" y="1747"/>
                      <a:pt x="4333" y="1050"/>
                    </a:cubicBezTo>
                    <a:cubicBezTo>
                      <a:pt x="4266" y="583"/>
                      <a:pt x="4214" y="0"/>
                      <a:pt x="41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0" name="Google Shape;5000;p29"/>
              <p:cNvSpPr/>
              <p:nvPr/>
            </p:nvSpPr>
            <p:spPr>
              <a:xfrm>
                <a:off x="238125" y="1295825"/>
                <a:ext cx="227275" cy="367025"/>
              </a:xfrm>
              <a:custGeom>
                <a:rect b="b" l="l" r="r" t="t"/>
                <a:pathLst>
                  <a:path extrusionOk="0" h="14681" w="9091">
                    <a:moveTo>
                      <a:pt x="0" y="6457"/>
                    </a:moveTo>
                    <a:lnTo>
                      <a:pt x="238" y="6559"/>
                    </a:lnTo>
                    <a:lnTo>
                      <a:pt x="292" y="6559"/>
                    </a:lnTo>
                    <a:cubicBezTo>
                      <a:pt x="196" y="6521"/>
                      <a:pt x="98" y="6487"/>
                      <a:pt x="0" y="6457"/>
                    </a:cubicBezTo>
                    <a:close/>
                    <a:moveTo>
                      <a:pt x="4414" y="1"/>
                    </a:moveTo>
                    <a:cubicBezTo>
                      <a:pt x="4359" y="1"/>
                      <a:pt x="3730" y="2540"/>
                      <a:pt x="3568" y="3076"/>
                    </a:cubicBezTo>
                    <a:cubicBezTo>
                      <a:pt x="3415" y="3636"/>
                      <a:pt x="3177" y="4163"/>
                      <a:pt x="2871" y="4656"/>
                    </a:cubicBezTo>
                    <a:cubicBezTo>
                      <a:pt x="2566" y="5165"/>
                      <a:pt x="2141" y="5573"/>
                      <a:pt x="1665" y="5896"/>
                    </a:cubicBezTo>
                    <a:cubicBezTo>
                      <a:pt x="1410" y="6066"/>
                      <a:pt x="1155" y="6202"/>
                      <a:pt x="867" y="6287"/>
                    </a:cubicBezTo>
                    <a:cubicBezTo>
                      <a:pt x="595" y="6389"/>
                      <a:pt x="306" y="6440"/>
                      <a:pt x="0" y="6457"/>
                    </a:cubicBezTo>
                    <a:cubicBezTo>
                      <a:pt x="0" y="6457"/>
                      <a:pt x="0" y="6457"/>
                      <a:pt x="0" y="6457"/>
                    </a:cubicBezTo>
                    <a:lnTo>
                      <a:pt x="0" y="6457"/>
                    </a:lnTo>
                    <a:lnTo>
                      <a:pt x="0" y="6457"/>
                    </a:lnTo>
                    <a:lnTo>
                      <a:pt x="0" y="6457"/>
                    </a:lnTo>
                    <a:cubicBezTo>
                      <a:pt x="84" y="6464"/>
                      <a:pt x="169" y="6467"/>
                      <a:pt x="253" y="6467"/>
                    </a:cubicBezTo>
                    <a:cubicBezTo>
                      <a:pt x="779" y="6467"/>
                      <a:pt x="1298" y="6332"/>
                      <a:pt x="1767" y="6083"/>
                    </a:cubicBezTo>
                    <a:cubicBezTo>
                      <a:pt x="2311" y="5794"/>
                      <a:pt x="2786" y="5369"/>
                      <a:pt x="3160" y="4877"/>
                    </a:cubicBezTo>
                    <a:cubicBezTo>
                      <a:pt x="3534" y="4384"/>
                      <a:pt x="3823" y="3823"/>
                      <a:pt x="4044" y="3245"/>
                    </a:cubicBezTo>
                    <a:cubicBezTo>
                      <a:pt x="4129" y="3789"/>
                      <a:pt x="4282" y="4333"/>
                      <a:pt x="4503" y="4860"/>
                    </a:cubicBezTo>
                    <a:cubicBezTo>
                      <a:pt x="4757" y="5437"/>
                      <a:pt x="5165" y="5947"/>
                      <a:pt x="5675" y="6321"/>
                    </a:cubicBezTo>
                    <a:cubicBezTo>
                      <a:pt x="5811" y="6440"/>
                      <a:pt x="5964" y="6542"/>
                      <a:pt x="6134" y="6627"/>
                    </a:cubicBezTo>
                    <a:lnTo>
                      <a:pt x="5573" y="6983"/>
                    </a:lnTo>
                    <a:cubicBezTo>
                      <a:pt x="5046" y="7391"/>
                      <a:pt x="4587" y="7901"/>
                      <a:pt x="4248" y="8462"/>
                    </a:cubicBezTo>
                    <a:cubicBezTo>
                      <a:pt x="3925" y="9022"/>
                      <a:pt x="3687" y="9617"/>
                      <a:pt x="3534" y="10229"/>
                    </a:cubicBezTo>
                    <a:cubicBezTo>
                      <a:pt x="3364" y="9668"/>
                      <a:pt x="3143" y="9107"/>
                      <a:pt x="2871" y="8597"/>
                    </a:cubicBezTo>
                    <a:cubicBezTo>
                      <a:pt x="2566" y="8054"/>
                      <a:pt x="2158" y="7578"/>
                      <a:pt x="1665" y="7187"/>
                    </a:cubicBezTo>
                    <a:cubicBezTo>
                      <a:pt x="1410" y="7000"/>
                      <a:pt x="1155" y="6847"/>
                      <a:pt x="867" y="6729"/>
                    </a:cubicBezTo>
                    <a:lnTo>
                      <a:pt x="663" y="6644"/>
                    </a:lnTo>
                    <a:lnTo>
                      <a:pt x="442" y="6559"/>
                    </a:lnTo>
                    <a:lnTo>
                      <a:pt x="292" y="6559"/>
                    </a:lnTo>
                    <a:cubicBezTo>
                      <a:pt x="743" y="6737"/>
                      <a:pt x="1165" y="7004"/>
                      <a:pt x="1529" y="7340"/>
                    </a:cubicBezTo>
                    <a:cubicBezTo>
                      <a:pt x="1954" y="7748"/>
                      <a:pt x="2294" y="8224"/>
                      <a:pt x="2532" y="8767"/>
                    </a:cubicBezTo>
                    <a:cubicBezTo>
                      <a:pt x="2769" y="9294"/>
                      <a:pt x="2956" y="9855"/>
                      <a:pt x="3058" y="10432"/>
                    </a:cubicBezTo>
                    <a:cubicBezTo>
                      <a:pt x="3109" y="10738"/>
                      <a:pt x="3143" y="11010"/>
                      <a:pt x="3160" y="11316"/>
                    </a:cubicBezTo>
                    <a:cubicBezTo>
                      <a:pt x="3194" y="11605"/>
                      <a:pt x="3211" y="11894"/>
                      <a:pt x="3211" y="12183"/>
                    </a:cubicBezTo>
                    <a:lnTo>
                      <a:pt x="3313" y="14680"/>
                    </a:lnTo>
                    <a:lnTo>
                      <a:pt x="3789" y="12183"/>
                    </a:lnTo>
                    <a:lnTo>
                      <a:pt x="3806" y="12183"/>
                    </a:lnTo>
                    <a:cubicBezTo>
                      <a:pt x="3806" y="12166"/>
                      <a:pt x="3789" y="12132"/>
                      <a:pt x="3789" y="12098"/>
                    </a:cubicBezTo>
                    <a:lnTo>
                      <a:pt x="3840" y="11758"/>
                    </a:lnTo>
                    <a:lnTo>
                      <a:pt x="3925" y="11316"/>
                    </a:lnTo>
                    <a:lnTo>
                      <a:pt x="4044" y="10891"/>
                    </a:lnTo>
                    <a:cubicBezTo>
                      <a:pt x="4078" y="10738"/>
                      <a:pt x="4095" y="10585"/>
                      <a:pt x="4146" y="10432"/>
                    </a:cubicBezTo>
                    <a:cubicBezTo>
                      <a:pt x="4316" y="9872"/>
                      <a:pt x="4554" y="9345"/>
                      <a:pt x="4859" y="8852"/>
                    </a:cubicBezTo>
                    <a:cubicBezTo>
                      <a:pt x="5165" y="8360"/>
                      <a:pt x="5556" y="7918"/>
                      <a:pt x="6015" y="7578"/>
                    </a:cubicBezTo>
                    <a:cubicBezTo>
                      <a:pt x="6236" y="7391"/>
                      <a:pt x="6490" y="7255"/>
                      <a:pt x="6745" y="7153"/>
                    </a:cubicBezTo>
                    <a:lnTo>
                      <a:pt x="7136" y="7000"/>
                    </a:lnTo>
                    <a:lnTo>
                      <a:pt x="7323" y="6932"/>
                    </a:lnTo>
                    <a:lnTo>
                      <a:pt x="7442" y="6932"/>
                    </a:lnTo>
                    <a:lnTo>
                      <a:pt x="9090" y="6491"/>
                    </a:lnTo>
                    <a:cubicBezTo>
                      <a:pt x="9090" y="6491"/>
                      <a:pt x="6983" y="6117"/>
                      <a:pt x="6762" y="6049"/>
                    </a:cubicBezTo>
                    <a:cubicBezTo>
                      <a:pt x="6524" y="5964"/>
                      <a:pt x="6304" y="5862"/>
                      <a:pt x="6100" y="5726"/>
                    </a:cubicBezTo>
                    <a:cubicBezTo>
                      <a:pt x="5692" y="5420"/>
                      <a:pt x="5369" y="5029"/>
                      <a:pt x="5165" y="4554"/>
                    </a:cubicBezTo>
                    <a:cubicBezTo>
                      <a:pt x="4927" y="4078"/>
                      <a:pt x="4774" y="3551"/>
                      <a:pt x="4672" y="3025"/>
                    </a:cubicBezTo>
                    <a:cubicBezTo>
                      <a:pt x="4621" y="2770"/>
                      <a:pt x="4587" y="2498"/>
                      <a:pt x="4571" y="2226"/>
                    </a:cubicBezTo>
                    <a:cubicBezTo>
                      <a:pt x="4537" y="1954"/>
                      <a:pt x="4418" y="272"/>
                      <a:pt x="4418" y="17"/>
                    </a:cubicBezTo>
                    <a:cubicBezTo>
                      <a:pt x="4418" y="6"/>
                      <a:pt x="4416" y="1"/>
                      <a:pt x="4414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1" name="Google Shape;5001;p29"/>
              <p:cNvSpPr/>
              <p:nvPr/>
            </p:nvSpPr>
            <p:spPr>
              <a:xfrm>
                <a:off x="1339100" y="2319475"/>
                <a:ext cx="171225" cy="186425"/>
              </a:xfrm>
              <a:custGeom>
                <a:rect b="b" l="l" r="r" t="t"/>
                <a:pathLst>
                  <a:path extrusionOk="0" h="7457" w="6849">
                    <a:moveTo>
                      <a:pt x="3379" y="0"/>
                    </a:moveTo>
                    <a:cubicBezTo>
                      <a:pt x="3332" y="0"/>
                      <a:pt x="3288" y="139"/>
                      <a:pt x="3246" y="512"/>
                    </a:cubicBezTo>
                    <a:cubicBezTo>
                      <a:pt x="3110" y="1548"/>
                      <a:pt x="2770" y="1973"/>
                      <a:pt x="2770" y="1973"/>
                    </a:cubicBezTo>
                    <a:cubicBezTo>
                      <a:pt x="2770" y="1973"/>
                      <a:pt x="2992" y="1390"/>
                      <a:pt x="2967" y="1390"/>
                    </a:cubicBezTo>
                    <a:cubicBezTo>
                      <a:pt x="2952" y="1390"/>
                      <a:pt x="2858" y="1577"/>
                      <a:pt x="2601" y="2160"/>
                    </a:cubicBezTo>
                    <a:cubicBezTo>
                      <a:pt x="1887" y="3774"/>
                      <a:pt x="1" y="3927"/>
                      <a:pt x="1" y="3927"/>
                    </a:cubicBezTo>
                    <a:cubicBezTo>
                      <a:pt x="205" y="3927"/>
                      <a:pt x="392" y="3961"/>
                      <a:pt x="562" y="4029"/>
                    </a:cubicBezTo>
                    <a:cubicBezTo>
                      <a:pt x="800" y="4131"/>
                      <a:pt x="1309" y="4198"/>
                      <a:pt x="1853" y="4640"/>
                    </a:cubicBezTo>
                    <a:cubicBezTo>
                      <a:pt x="2346" y="5048"/>
                      <a:pt x="2770" y="5524"/>
                      <a:pt x="3093" y="6067"/>
                    </a:cubicBezTo>
                    <a:cubicBezTo>
                      <a:pt x="3178" y="6237"/>
                      <a:pt x="3603" y="7342"/>
                      <a:pt x="3722" y="7444"/>
                    </a:cubicBezTo>
                    <a:cubicBezTo>
                      <a:pt x="3732" y="7452"/>
                      <a:pt x="3741" y="7457"/>
                      <a:pt x="3749" y="7457"/>
                    </a:cubicBezTo>
                    <a:cubicBezTo>
                      <a:pt x="3855" y="7457"/>
                      <a:pt x="3847" y="6765"/>
                      <a:pt x="4147" y="5694"/>
                    </a:cubicBezTo>
                    <a:cubicBezTo>
                      <a:pt x="4470" y="4521"/>
                      <a:pt x="5659" y="3859"/>
                      <a:pt x="6254" y="3400"/>
                    </a:cubicBezTo>
                    <a:cubicBezTo>
                      <a:pt x="6848" y="2924"/>
                      <a:pt x="6220" y="3094"/>
                      <a:pt x="5251" y="2890"/>
                    </a:cubicBezTo>
                    <a:cubicBezTo>
                      <a:pt x="4300" y="2669"/>
                      <a:pt x="3841" y="1378"/>
                      <a:pt x="3671" y="817"/>
                    </a:cubicBezTo>
                    <a:cubicBezTo>
                      <a:pt x="3561" y="466"/>
                      <a:pt x="3465" y="0"/>
                      <a:pt x="337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2" name="Google Shape;5002;p29"/>
              <p:cNvSpPr/>
              <p:nvPr/>
            </p:nvSpPr>
            <p:spPr>
              <a:xfrm>
                <a:off x="1339100" y="2274900"/>
                <a:ext cx="207325" cy="302050"/>
              </a:xfrm>
              <a:custGeom>
                <a:rect b="b" l="l" r="r" t="t"/>
                <a:pathLst>
                  <a:path extrusionOk="0" h="12082" w="8293">
                    <a:moveTo>
                      <a:pt x="3433" y="1"/>
                    </a:moveTo>
                    <a:lnTo>
                      <a:pt x="2957" y="2566"/>
                    </a:lnTo>
                    <a:cubicBezTo>
                      <a:pt x="2872" y="3042"/>
                      <a:pt x="2702" y="3501"/>
                      <a:pt x="2482" y="3943"/>
                    </a:cubicBezTo>
                    <a:cubicBezTo>
                      <a:pt x="2227" y="4384"/>
                      <a:pt x="1887" y="4775"/>
                      <a:pt x="1496" y="5098"/>
                    </a:cubicBezTo>
                    <a:cubicBezTo>
                      <a:pt x="1275" y="5251"/>
                      <a:pt x="1054" y="5387"/>
                      <a:pt x="800" y="5472"/>
                    </a:cubicBezTo>
                    <a:cubicBezTo>
                      <a:pt x="545" y="5591"/>
                      <a:pt x="290" y="5676"/>
                      <a:pt x="18" y="5710"/>
                    </a:cubicBezTo>
                    <a:cubicBezTo>
                      <a:pt x="579" y="5693"/>
                      <a:pt x="1122" y="5523"/>
                      <a:pt x="1598" y="5217"/>
                    </a:cubicBezTo>
                    <a:cubicBezTo>
                      <a:pt x="2074" y="4911"/>
                      <a:pt x="2465" y="4520"/>
                      <a:pt x="2770" y="4079"/>
                    </a:cubicBezTo>
                    <a:cubicBezTo>
                      <a:pt x="3042" y="3637"/>
                      <a:pt x="3246" y="3161"/>
                      <a:pt x="3382" y="2668"/>
                    </a:cubicBezTo>
                    <a:cubicBezTo>
                      <a:pt x="3535" y="3110"/>
                      <a:pt x="3739" y="3535"/>
                      <a:pt x="3977" y="3926"/>
                    </a:cubicBezTo>
                    <a:cubicBezTo>
                      <a:pt x="4283" y="4384"/>
                      <a:pt x="4690" y="4741"/>
                      <a:pt x="5200" y="4979"/>
                    </a:cubicBezTo>
                    <a:cubicBezTo>
                      <a:pt x="5336" y="5064"/>
                      <a:pt x="5489" y="5115"/>
                      <a:pt x="5659" y="5149"/>
                    </a:cubicBezTo>
                    <a:cubicBezTo>
                      <a:pt x="5489" y="5268"/>
                      <a:pt x="5319" y="5404"/>
                      <a:pt x="5166" y="5540"/>
                    </a:cubicBezTo>
                    <a:cubicBezTo>
                      <a:pt x="4724" y="5897"/>
                      <a:pt x="4368" y="6355"/>
                      <a:pt x="4113" y="6882"/>
                    </a:cubicBezTo>
                    <a:cubicBezTo>
                      <a:pt x="3875" y="7358"/>
                      <a:pt x="3705" y="7867"/>
                      <a:pt x="3603" y="8411"/>
                    </a:cubicBezTo>
                    <a:cubicBezTo>
                      <a:pt x="3416" y="7952"/>
                      <a:pt x="3161" y="7528"/>
                      <a:pt x="2855" y="7154"/>
                    </a:cubicBezTo>
                    <a:cubicBezTo>
                      <a:pt x="2516" y="6729"/>
                      <a:pt x="2091" y="6372"/>
                      <a:pt x="1598" y="6134"/>
                    </a:cubicBezTo>
                    <a:cubicBezTo>
                      <a:pt x="1360" y="5998"/>
                      <a:pt x="1105" y="5897"/>
                      <a:pt x="834" y="5829"/>
                    </a:cubicBezTo>
                    <a:lnTo>
                      <a:pt x="647" y="5795"/>
                    </a:lnTo>
                    <a:lnTo>
                      <a:pt x="426" y="5744"/>
                    </a:lnTo>
                    <a:lnTo>
                      <a:pt x="1" y="5744"/>
                    </a:lnTo>
                    <a:cubicBezTo>
                      <a:pt x="545" y="5846"/>
                      <a:pt x="1037" y="6032"/>
                      <a:pt x="1496" y="6321"/>
                    </a:cubicBezTo>
                    <a:cubicBezTo>
                      <a:pt x="1921" y="6593"/>
                      <a:pt x="2278" y="6950"/>
                      <a:pt x="2550" y="7358"/>
                    </a:cubicBezTo>
                    <a:cubicBezTo>
                      <a:pt x="2821" y="7766"/>
                      <a:pt x="3042" y="8207"/>
                      <a:pt x="3212" y="8666"/>
                    </a:cubicBezTo>
                    <a:lnTo>
                      <a:pt x="3399" y="9363"/>
                    </a:lnTo>
                    <a:cubicBezTo>
                      <a:pt x="3450" y="9601"/>
                      <a:pt x="3501" y="9821"/>
                      <a:pt x="3518" y="10059"/>
                    </a:cubicBezTo>
                    <a:lnTo>
                      <a:pt x="3858" y="12081"/>
                    </a:lnTo>
                    <a:lnTo>
                      <a:pt x="4045" y="9991"/>
                    </a:lnTo>
                    <a:lnTo>
                      <a:pt x="4045" y="9278"/>
                    </a:lnTo>
                    <a:lnTo>
                      <a:pt x="4079" y="8921"/>
                    </a:lnTo>
                    <a:cubicBezTo>
                      <a:pt x="4096" y="8785"/>
                      <a:pt x="4130" y="8666"/>
                      <a:pt x="4164" y="8547"/>
                    </a:cubicBezTo>
                    <a:cubicBezTo>
                      <a:pt x="4266" y="8071"/>
                      <a:pt x="4419" y="7596"/>
                      <a:pt x="4656" y="7171"/>
                    </a:cubicBezTo>
                    <a:cubicBezTo>
                      <a:pt x="4894" y="6729"/>
                      <a:pt x="5217" y="6338"/>
                      <a:pt x="5591" y="5998"/>
                    </a:cubicBezTo>
                    <a:cubicBezTo>
                      <a:pt x="5795" y="5846"/>
                      <a:pt x="5999" y="5710"/>
                      <a:pt x="6220" y="5574"/>
                    </a:cubicBezTo>
                    <a:lnTo>
                      <a:pt x="6559" y="5404"/>
                    </a:lnTo>
                    <a:lnTo>
                      <a:pt x="6729" y="5353"/>
                    </a:lnTo>
                    <a:lnTo>
                      <a:pt x="6814" y="5353"/>
                    </a:lnTo>
                    <a:lnTo>
                      <a:pt x="8292" y="4775"/>
                    </a:lnTo>
                    <a:cubicBezTo>
                      <a:pt x="8292" y="4775"/>
                      <a:pt x="6355" y="4673"/>
                      <a:pt x="6152" y="4622"/>
                    </a:cubicBezTo>
                    <a:cubicBezTo>
                      <a:pt x="5931" y="4588"/>
                      <a:pt x="5710" y="4537"/>
                      <a:pt x="5506" y="4452"/>
                    </a:cubicBezTo>
                    <a:cubicBezTo>
                      <a:pt x="5132" y="4248"/>
                      <a:pt x="4792" y="3960"/>
                      <a:pt x="4554" y="3603"/>
                    </a:cubicBezTo>
                    <a:cubicBezTo>
                      <a:pt x="4283" y="3246"/>
                      <a:pt x="4079" y="2838"/>
                      <a:pt x="3960" y="2413"/>
                    </a:cubicBezTo>
                    <a:cubicBezTo>
                      <a:pt x="3875" y="2210"/>
                      <a:pt x="3841" y="1989"/>
                      <a:pt x="3773" y="1785"/>
                    </a:cubicBezTo>
                    <a:cubicBezTo>
                      <a:pt x="3705" y="1564"/>
                      <a:pt x="3450" y="205"/>
                      <a:pt x="3433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3" name="Google Shape;5003;p29"/>
              <p:cNvSpPr/>
              <p:nvPr/>
            </p:nvSpPr>
            <p:spPr>
              <a:xfrm>
                <a:off x="1501375" y="2182050"/>
                <a:ext cx="112150" cy="122700"/>
              </a:xfrm>
              <a:custGeom>
                <a:rect b="b" l="l" r="r" t="t"/>
                <a:pathLst>
                  <a:path extrusionOk="0" h="4908" w="4486">
                    <a:moveTo>
                      <a:pt x="2185" y="0"/>
                    </a:moveTo>
                    <a:cubicBezTo>
                      <a:pt x="2152" y="0"/>
                      <a:pt x="2125" y="91"/>
                      <a:pt x="2107" y="334"/>
                    </a:cubicBezTo>
                    <a:cubicBezTo>
                      <a:pt x="2039" y="1013"/>
                      <a:pt x="1801" y="1285"/>
                      <a:pt x="1801" y="1285"/>
                    </a:cubicBezTo>
                    <a:cubicBezTo>
                      <a:pt x="1801" y="1285"/>
                      <a:pt x="1959" y="907"/>
                      <a:pt x="1948" y="907"/>
                    </a:cubicBezTo>
                    <a:cubicBezTo>
                      <a:pt x="1941" y="907"/>
                      <a:pt x="1879" y="1031"/>
                      <a:pt x="1699" y="1421"/>
                    </a:cubicBezTo>
                    <a:cubicBezTo>
                      <a:pt x="1207" y="2474"/>
                      <a:pt x="0" y="2576"/>
                      <a:pt x="0" y="2576"/>
                    </a:cubicBezTo>
                    <a:cubicBezTo>
                      <a:pt x="119" y="2576"/>
                      <a:pt x="238" y="2593"/>
                      <a:pt x="357" y="2644"/>
                    </a:cubicBezTo>
                    <a:cubicBezTo>
                      <a:pt x="663" y="2712"/>
                      <a:pt x="952" y="2865"/>
                      <a:pt x="1207" y="3052"/>
                    </a:cubicBezTo>
                    <a:cubicBezTo>
                      <a:pt x="1530" y="3307"/>
                      <a:pt x="1801" y="3630"/>
                      <a:pt x="2022" y="3987"/>
                    </a:cubicBezTo>
                    <a:cubicBezTo>
                      <a:pt x="2073" y="4089"/>
                      <a:pt x="2328" y="4836"/>
                      <a:pt x="2413" y="4904"/>
                    </a:cubicBezTo>
                    <a:cubicBezTo>
                      <a:pt x="2417" y="4907"/>
                      <a:pt x="2421" y="4908"/>
                      <a:pt x="2425" y="4908"/>
                    </a:cubicBezTo>
                    <a:cubicBezTo>
                      <a:pt x="2499" y="4908"/>
                      <a:pt x="2509" y="4458"/>
                      <a:pt x="2719" y="3732"/>
                    </a:cubicBezTo>
                    <a:cubicBezTo>
                      <a:pt x="2923" y="2967"/>
                      <a:pt x="3721" y="2525"/>
                      <a:pt x="4095" y="2220"/>
                    </a:cubicBezTo>
                    <a:cubicBezTo>
                      <a:pt x="4486" y="1931"/>
                      <a:pt x="4061" y="2016"/>
                      <a:pt x="3433" y="1880"/>
                    </a:cubicBezTo>
                    <a:cubicBezTo>
                      <a:pt x="2821" y="1744"/>
                      <a:pt x="2532" y="928"/>
                      <a:pt x="2396" y="537"/>
                    </a:cubicBezTo>
                    <a:cubicBezTo>
                      <a:pt x="2320" y="297"/>
                      <a:pt x="2243" y="0"/>
                      <a:pt x="2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4" name="Google Shape;5004;p29"/>
              <p:cNvSpPr/>
              <p:nvPr/>
            </p:nvSpPr>
            <p:spPr>
              <a:xfrm>
                <a:off x="1501375" y="2151875"/>
                <a:ext cx="135100" cy="199525"/>
              </a:xfrm>
              <a:custGeom>
                <a:rect b="b" l="l" r="r" t="t"/>
                <a:pathLst>
                  <a:path extrusionOk="0" h="7981" w="5404">
                    <a:moveTo>
                      <a:pt x="2242" y="1"/>
                    </a:moveTo>
                    <a:cubicBezTo>
                      <a:pt x="2220" y="1"/>
                      <a:pt x="1985" y="1420"/>
                      <a:pt x="1920" y="1728"/>
                    </a:cubicBezTo>
                    <a:cubicBezTo>
                      <a:pt x="1852" y="2033"/>
                      <a:pt x="1750" y="2339"/>
                      <a:pt x="1615" y="2611"/>
                    </a:cubicBezTo>
                    <a:cubicBezTo>
                      <a:pt x="1445" y="2917"/>
                      <a:pt x="1224" y="3155"/>
                      <a:pt x="952" y="3359"/>
                    </a:cubicBezTo>
                    <a:cubicBezTo>
                      <a:pt x="816" y="3478"/>
                      <a:pt x="663" y="3563"/>
                      <a:pt x="510" y="3630"/>
                    </a:cubicBezTo>
                    <a:cubicBezTo>
                      <a:pt x="340" y="3715"/>
                      <a:pt x="170" y="3766"/>
                      <a:pt x="0" y="3783"/>
                    </a:cubicBezTo>
                    <a:cubicBezTo>
                      <a:pt x="731" y="3715"/>
                      <a:pt x="1394" y="3325"/>
                      <a:pt x="1801" y="2696"/>
                    </a:cubicBezTo>
                    <a:cubicBezTo>
                      <a:pt x="1988" y="2407"/>
                      <a:pt x="2124" y="2101"/>
                      <a:pt x="2226" y="1761"/>
                    </a:cubicBezTo>
                    <a:cubicBezTo>
                      <a:pt x="2311" y="2067"/>
                      <a:pt x="2447" y="2339"/>
                      <a:pt x="2617" y="2594"/>
                    </a:cubicBezTo>
                    <a:cubicBezTo>
                      <a:pt x="2804" y="2900"/>
                      <a:pt x="3076" y="3138"/>
                      <a:pt x="3399" y="3291"/>
                    </a:cubicBezTo>
                    <a:cubicBezTo>
                      <a:pt x="3484" y="3359"/>
                      <a:pt x="3585" y="3393"/>
                      <a:pt x="3687" y="3427"/>
                    </a:cubicBezTo>
                    <a:lnTo>
                      <a:pt x="3382" y="3664"/>
                    </a:lnTo>
                    <a:cubicBezTo>
                      <a:pt x="3093" y="3919"/>
                      <a:pt x="2855" y="4208"/>
                      <a:pt x="2668" y="4548"/>
                    </a:cubicBezTo>
                    <a:cubicBezTo>
                      <a:pt x="2532" y="4871"/>
                      <a:pt x="2413" y="5211"/>
                      <a:pt x="2345" y="5550"/>
                    </a:cubicBezTo>
                    <a:cubicBezTo>
                      <a:pt x="2226" y="5262"/>
                      <a:pt x="2056" y="4973"/>
                      <a:pt x="1869" y="4718"/>
                    </a:cubicBezTo>
                    <a:cubicBezTo>
                      <a:pt x="1632" y="4446"/>
                      <a:pt x="1360" y="4225"/>
                      <a:pt x="1037" y="4055"/>
                    </a:cubicBezTo>
                    <a:cubicBezTo>
                      <a:pt x="884" y="3970"/>
                      <a:pt x="714" y="3902"/>
                      <a:pt x="527" y="3868"/>
                    </a:cubicBezTo>
                    <a:lnTo>
                      <a:pt x="391" y="3834"/>
                    </a:lnTo>
                    <a:lnTo>
                      <a:pt x="0" y="3834"/>
                    </a:lnTo>
                    <a:cubicBezTo>
                      <a:pt x="340" y="3885"/>
                      <a:pt x="680" y="4004"/>
                      <a:pt x="969" y="4191"/>
                    </a:cubicBezTo>
                    <a:cubicBezTo>
                      <a:pt x="1241" y="4378"/>
                      <a:pt x="1479" y="4616"/>
                      <a:pt x="1666" y="4871"/>
                    </a:cubicBezTo>
                    <a:cubicBezTo>
                      <a:pt x="1852" y="5143"/>
                      <a:pt x="1988" y="5431"/>
                      <a:pt x="2090" y="5737"/>
                    </a:cubicBezTo>
                    <a:lnTo>
                      <a:pt x="2226" y="6196"/>
                    </a:lnTo>
                    <a:lnTo>
                      <a:pt x="2294" y="6655"/>
                    </a:lnTo>
                    <a:lnTo>
                      <a:pt x="2515" y="7980"/>
                    </a:lnTo>
                    <a:lnTo>
                      <a:pt x="2634" y="6621"/>
                    </a:lnTo>
                    <a:lnTo>
                      <a:pt x="2651" y="6621"/>
                    </a:lnTo>
                    <a:lnTo>
                      <a:pt x="2651" y="5856"/>
                    </a:lnTo>
                    <a:lnTo>
                      <a:pt x="2719" y="5618"/>
                    </a:lnTo>
                    <a:cubicBezTo>
                      <a:pt x="2787" y="5296"/>
                      <a:pt x="2889" y="4990"/>
                      <a:pt x="3025" y="4701"/>
                    </a:cubicBezTo>
                    <a:cubicBezTo>
                      <a:pt x="3195" y="4412"/>
                      <a:pt x="3399" y="4157"/>
                      <a:pt x="3653" y="3953"/>
                    </a:cubicBezTo>
                    <a:cubicBezTo>
                      <a:pt x="3772" y="3851"/>
                      <a:pt x="3908" y="3749"/>
                      <a:pt x="4044" y="3664"/>
                    </a:cubicBezTo>
                    <a:lnTo>
                      <a:pt x="4282" y="3563"/>
                    </a:lnTo>
                    <a:lnTo>
                      <a:pt x="4384" y="3512"/>
                    </a:lnTo>
                    <a:lnTo>
                      <a:pt x="4452" y="3512"/>
                    </a:lnTo>
                    <a:lnTo>
                      <a:pt x="5403" y="3155"/>
                    </a:lnTo>
                    <a:lnTo>
                      <a:pt x="4027" y="3070"/>
                    </a:lnTo>
                    <a:lnTo>
                      <a:pt x="3602" y="2951"/>
                    </a:lnTo>
                    <a:cubicBezTo>
                      <a:pt x="3348" y="2832"/>
                      <a:pt x="3127" y="2645"/>
                      <a:pt x="2974" y="2407"/>
                    </a:cubicBezTo>
                    <a:cubicBezTo>
                      <a:pt x="2804" y="2169"/>
                      <a:pt x="2668" y="1897"/>
                      <a:pt x="2583" y="1626"/>
                    </a:cubicBezTo>
                    <a:lnTo>
                      <a:pt x="2464" y="1201"/>
                    </a:lnTo>
                    <a:cubicBezTo>
                      <a:pt x="2430" y="1048"/>
                      <a:pt x="2243" y="164"/>
                      <a:pt x="2243" y="11"/>
                    </a:cubicBezTo>
                    <a:cubicBezTo>
                      <a:pt x="2243" y="4"/>
                      <a:pt x="2243" y="1"/>
                      <a:pt x="2242" y="1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5" name="Google Shape;5005;p29"/>
              <p:cNvSpPr/>
              <p:nvPr/>
            </p:nvSpPr>
            <p:spPr>
              <a:xfrm>
                <a:off x="354925" y="1609075"/>
                <a:ext cx="150825" cy="165350"/>
              </a:xfrm>
              <a:custGeom>
                <a:rect b="b" l="l" r="r" t="t"/>
                <a:pathLst>
                  <a:path extrusionOk="0" h="6614" w="6033">
                    <a:moveTo>
                      <a:pt x="3299" y="1"/>
                    </a:moveTo>
                    <a:cubicBezTo>
                      <a:pt x="3258" y="1"/>
                      <a:pt x="3208" y="120"/>
                      <a:pt x="3144" y="434"/>
                    </a:cubicBezTo>
                    <a:cubicBezTo>
                      <a:pt x="2957" y="1352"/>
                      <a:pt x="2617" y="1691"/>
                      <a:pt x="2617" y="1691"/>
                    </a:cubicBezTo>
                    <a:cubicBezTo>
                      <a:pt x="2617" y="1691"/>
                      <a:pt x="2863" y="1178"/>
                      <a:pt x="2831" y="1178"/>
                    </a:cubicBezTo>
                    <a:cubicBezTo>
                      <a:pt x="2813" y="1178"/>
                      <a:pt x="2709" y="1336"/>
                      <a:pt x="2430" y="1827"/>
                    </a:cubicBezTo>
                    <a:cubicBezTo>
                      <a:pt x="1704" y="3063"/>
                      <a:pt x="290" y="3119"/>
                      <a:pt x="39" y="3119"/>
                    </a:cubicBezTo>
                    <a:cubicBezTo>
                      <a:pt x="14" y="3119"/>
                      <a:pt x="0" y="3119"/>
                      <a:pt x="0" y="3119"/>
                    </a:cubicBezTo>
                    <a:lnTo>
                      <a:pt x="0" y="3119"/>
                    </a:lnTo>
                    <a:cubicBezTo>
                      <a:pt x="170" y="3136"/>
                      <a:pt x="323" y="3187"/>
                      <a:pt x="476" y="3255"/>
                    </a:cubicBezTo>
                    <a:cubicBezTo>
                      <a:pt x="850" y="3424"/>
                      <a:pt x="1224" y="3645"/>
                      <a:pt x="1530" y="3917"/>
                    </a:cubicBezTo>
                    <a:cubicBezTo>
                      <a:pt x="1903" y="4342"/>
                      <a:pt x="2226" y="4801"/>
                      <a:pt x="2447" y="5327"/>
                    </a:cubicBezTo>
                    <a:cubicBezTo>
                      <a:pt x="2498" y="5497"/>
                      <a:pt x="2736" y="6483"/>
                      <a:pt x="2855" y="6602"/>
                    </a:cubicBezTo>
                    <a:cubicBezTo>
                      <a:pt x="2862" y="6609"/>
                      <a:pt x="2870" y="6613"/>
                      <a:pt x="2877" y="6613"/>
                    </a:cubicBezTo>
                    <a:cubicBezTo>
                      <a:pt x="2964" y="6613"/>
                      <a:pt x="3021" y="6034"/>
                      <a:pt x="3399" y="5107"/>
                    </a:cubicBezTo>
                    <a:cubicBezTo>
                      <a:pt x="3806" y="4104"/>
                      <a:pt x="4928" y="3645"/>
                      <a:pt x="5488" y="3306"/>
                    </a:cubicBezTo>
                    <a:cubicBezTo>
                      <a:pt x="6032" y="2966"/>
                      <a:pt x="5454" y="2983"/>
                      <a:pt x="4656" y="2728"/>
                    </a:cubicBezTo>
                    <a:cubicBezTo>
                      <a:pt x="3840" y="2473"/>
                      <a:pt x="3569" y="1284"/>
                      <a:pt x="3484" y="774"/>
                    </a:cubicBezTo>
                    <a:cubicBezTo>
                      <a:pt x="3428" y="439"/>
                      <a:pt x="3379" y="1"/>
                      <a:pt x="32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6" name="Google Shape;5006;p29"/>
              <p:cNvSpPr/>
              <p:nvPr/>
            </p:nvSpPr>
            <p:spPr>
              <a:xfrm>
                <a:off x="354925" y="1570225"/>
                <a:ext cx="183100" cy="265925"/>
              </a:xfrm>
              <a:custGeom>
                <a:rect b="b" l="l" r="r" t="t"/>
                <a:pathLst>
                  <a:path extrusionOk="0" h="10637" w="7324">
                    <a:moveTo>
                      <a:pt x="3569" y="0"/>
                    </a:moveTo>
                    <a:lnTo>
                      <a:pt x="2889" y="2226"/>
                    </a:lnTo>
                    <a:cubicBezTo>
                      <a:pt x="2753" y="2634"/>
                      <a:pt x="2549" y="3025"/>
                      <a:pt x="2311" y="3381"/>
                    </a:cubicBezTo>
                    <a:cubicBezTo>
                      <a:pt x="2056" y="3738"/>
                      <a:pt x="1717" y="4044"/>
                      <a:pt x="1343" y="4265"/>
                    </a:cubicBezTo>
                    <a:cubicBezTo>
                      <a:pt x="1139" y="4384"/>
                      <a:pt x="935" y="4486"/>
                      <a:pt x="697" y="4537"/>
                    </a:cubicBezTo>
                    <a:cubicBezTo>
                      <a:pt x="476" y="4622"/>
                      <a:pt x="238" y="4673"/>
                      <a:pt x="0" y="4673"/>
                    </a:cubicBezTo>
                    <a:cubicBezTo>
                      <a:pt x="0" y="4673"/>
                      <a:pt x="0" y="4673"/>
                      <a:pt x="0" y="4673"/>
                    </a:cubicBezTo>
                    <a:lnTo>
                      <a:pt x="0" y="4673"/>
                    </a:lnTo>
                    <a:cubicBezTo>
                      <a:pt x="63" y="4677"/>
                      <a:pt x="126" y="4679"/>
                      <a:pt x="188" y="4679"/>
                    </a:cubicBezTo>
                    <a:cubicBezTo>
                      <a:pt x="618" y="4679"/>
                      <a:pt x="1042" y="4579"/>
                      <a:pt x="1428" y="4401"/>
                    </a:cubicBezTo>
                    <a:cubicBezTo>
                      <a:pt x="1869" y="4197"/>
                      <a:pt x="2243" y="3891"/>
                      <a:pt x="2549" y="3517"/>
                    </a:cubicBezTo>
                    <a:cubicBezTo>
                      <a:pt x="2838" y="3160"/>
                      <a:pt x="3076" y="2770"/>
                      <a:pt x="3246" y="2362"/>
                    </a:cubicBezTo>
                    <a:cubicBezTo>
                      <a:pt x="3331" y="2753"/>
                      <a:pt x="3450" y="3143"/>
                      <a:pt x="3636" y="3517"/>
                    </a:cubicBezTo>
                    <a:cubicBezTo>
                      <a:pt x="3840" y="3942"/>
                      <a:pt x="4163" y="4316"/>
                      <a:pt x="4571" y="4588"/>
                    </a:cubicBezTo>
                    <a:lnTo>
                      <a:pt x="4945" y="4775"/>
                    </a:lnTo>
                    <a:lnTo>
                      <a:pt x="4486" y="5046"/>
                    </a:lnTo>
                    <a:cubicBezTo>
                      <a:pt x="4061" y="5335"/>
                      <a:pt x="3704" y="5709"/>
                      <a:pt x="3416" y="6134"/>
                    </a:cubicBezTo>
                    <a:cubicBezTo>
                      <a:pt x="3178" y="6525"/>
                      <a:pt x="2974" y="6966"/>
                      <a:pt x="2821" y="7408"/>
                    </a:cubicBezTo>
                    <a:cubicBezTo>
                      <a:pt x="2719" y="6983"/>
                      <a:pt x="2549" y="6593"/>
                      <a:pt x="2311" y="6219"/>
                    </a:cubicBezTo>
                    <a:cubicBezTo>
                      <a:pt x="2056" y="5828"/>
                      <a:pt x="1734" y="5471"/>
                      <a:pt x="1343" y="5199"/>
                    </a:cubicBezTo>
                    <a:cubicBezTo>
                      <a:pt x="1139" y="5063"/>
                      <a:pt x="935" y="4944"/>
                      <a:pt x="697" y="4860"/>
                    </a:cubicBezTo>
                    <a:lnTo>
                      <a:pt x="527" y="4792"/>
                    </a:lnTo>
                    <a:lnTo>
                      <a:pt x="357" y="4758"/>
                    </a:lnTo>
                    <a:lnTo>
                      <a:pt x="272" y="4707"/>
                    </a:lnTo>
                    <a:lnTo>
                      <a:pt x="187" y="4707"/>
                    </a:lnTo>
                    <a:lnTo>
                      <a:pt x="0" y="4673"/>
                    </a:lnTo>
                    <a:lnTo>
                      <a:pt x="0" y="4673"/>
                    </a:lnTo>
                    <a:cubicBezTo>
                      <a:pt x="459" y="4809"/>
                      <a:pt x="867" y="5029"/>
                      <a:pt x="1224" y="5335"/>
                    </a:cubicBezTo>
                    <a:cubicBezTo>
                      <a:pt x="1564" y="5607"/>
                      <a:pt x="1852" y="5947"/>
                      <a:pt x="2039" y="6355"/>
                    </a:cubicBezTo>
                    <a:cubicBezTo>
                      <a:pt x="2243" y="6729"/>
                      <a:pt x="2379" y="7136"/>
                      <a:pt x="2464" y="7561"/>
                    </a:cubicBezTo>
                    <a:cubicBezTo>
                      <a:pt x="2515" y="7765"/>
                      <a:pt x="2549" y="7986"/>
                      <a:pt x="2549" y="8190"/>
                    </a:cubicBezTo>
                    <a:cubicBezTo>
                      <a:pt x="2583" y="8394"/>
                      <a:pt x="2583" y="8597"/>
                      <a:pt x="2566" y="8818"/>
                    </a:cubicBezTo>
                    <a:lnTo>
                      <a:pt x="2668" y="10636"/>
                    </a:lnTo>
                    <a:lnTo>
                      <a:pt x="3042" y="8835"/>
                    </a:lnTo>
                    <a:lnTo>
                      <a:pt x="3059" y="8835"/>
                    </a:lnTo>
                    <a:lnTo>
                      <a:pt x="3059" y="8767"/>
                    </a:lnTo>
                    <a:lnTo>
                      <a:pt x="3093" y="8513"/>
                    </a:lnTo>
                    <a:lnTo>
                      <a:pt x="3161" y="8190"/>
                    </a:lnTo>
                    <a:lnTo>
                      <a:pt x="3246" y="7884"/>
                    </a:lnTo>
                    <a:cubicBezTo>
                      <a:pt x="3263" y="7765"/>
                      <a:pt x="3314" y="7663"/>
                      <a:pt x="3331" y="7561"/>
                    </a:cubicBezTo>
                    <a:cubicBezTo>
                      <a:pt x="3484" y="7153"/>
                      <a:pt x="3670" y="6762"/>
                      <a:pt x="3925" y="6406"/>
                    </a:cubicBezTo>
                    <a:cubicBezTo>
                      <a:pt x="4180" y="6049"/>
                      <a:pt x="4486" y="5726"/>
                      <a:pt x="4843" y="5471"/>
                    </a:cubicBezTo>
                    <a:cubicBezTo>
                      <a:pt x="5030" y="5369"/>
                      <a:pt x="5234" y="5267"/>
                      <a:pt x="5437" y="5182"/>
                    </a:cubicBezTo>
                    <a:lnTo>
                      <a:pt x="5760" y="5080"/>
                    </a:lnTo>
                    <a:lnTo>
                      <a:pt x="5896" y="5029"/>
                    </a:lnTo>
                    <a:lnTo>
                      <a:pt x="5981" y="5029"/>
                    </a:lnTo>
                    <a:lnTo>
                      <a:pt x="7323" y="4690"/>
                    </a:lnTo>
                    <a:lnTo>
                      <a:pt x="5437" y="4367"/>
                    </a:lnTo>
                    <a:cubicBezTo>
                      <a:pt x="5251" y="4316"/>
                      <a:pt x="5081" y="4231"/>
                      <a:pt x="4911" y="4146"/>
                    </a:cubicBezTo>
                    <a:cubicBezTo>
                      <a:pt x="4588" y="3925"/>
                      <a:pt x="4333" y="3636"/>
                      <a:pt x="4163" y="3296"/>
                    </a:cubicBezTo>
                    <a:cubicBezTo>
                      <a:pt x="3976" y="2940"/>
                      <a:pt x="3840" y="2566"/>
                      <a:pt x="3755" y="2192"/>
                    </a:cubicBezTo>
                    <a:cubicBezTo>
                      <a:pt x="3721" y="1988"/>
                      <a:pt x="3687" y="1801"/>
                      <a:pt x="3670" y="1614"/>
                    </a:cubicBezTo>
                    <a:cubicBezTo>
                      <a:pt x="3653" y="1393"/>
                      <a:pt x="3569" y="187"/>
                      <a:pt x="3569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7" name="Google Shape;5007;p29"/>
              <p:cNvSpPr/>
              <p:nvPr/>
            </p:nvSpPr>
            <p:spPr>
              <a:xfrm>
                <a:off x="522700" y="1264825"/>
                <a:ext cx="123225" cy="149500"/>
              </a:xfrm>
              <a:custGeom>
                <a:rect b="b" l="l" r="r" t="t"/>
                <a:pathLst>
                  <a:path extrusionOk="0" h="5980" w="4929">
                    <a:moveTo>
                      <a:pt x="2706" y="1"/>
                    </a:moveTo>
                    <a:cubicBezTo>
                      <a:pt x="2670" y="1"/>
                      <a:pt x="2625" y="108"/>
                      <a:pt x="2566" y="391"/>
                    </a:cubicBezTo>
                    <a:cubicBezTo>
                      <a:pt x="2396" y="1189"/>
                      <a:pt x="2125" y="1512"/>
                      <a:pt x="2125" y="1512"/>
                    </a:cubicBezTo>
                    <a:cubicBezTo>
                      <a:pt x="2125" y="1512"/>
                      <a:pt x="2321" y="1092"/>
                      <a:pt x="2295" y="1092"/>
                    </a:cubicBezTo>
                    <a:cubicBezTo>
                      <a:pt x="2280" y="1092"/>
                      <a:pt x="2197" y="1223"/>
                      <a:pt x="1972" y="1631"/>
                    </a:cubicBezTo>
                    <a:cubicBezTo>
                      <a:pt x="1581" y="2345"/>
                      <a:pt x="816" y="2803"/>
                      <a:pt x="1" y="2803"/>
                    </a:cubicBezTo>
                    <a:cubicBezTo>
                      <a:pt x="137" y="2820"/>
                      <a:pt x="273" y="2854"/>
                      <a:pt x="392" y="2939"/>
                    </a:cubicBezTo>
                    <a:cubicBezTo>
                      <a:pt x="697" y="3075"/>
                      <a:pt x="986" y="3296"/>
                      <a:pt x="1241" y="3551"/>
                    </a:cubicBezTo>
                    <a:cubicBezTo>
                      <a:pt x="1547" y="3925"/>
                      <a:pt x="1802" y="4349"/>
                      <a:pt x="2006" y="4808"/>
                    </a:cubicBezTo>
                    <a:cubicBezTo>
                      <a:pt x="2040" y="4944"/>
                      <a:pt x="2227" y="5862"/>
                      <a:pt x="2312" y="5964"/>
                    </a:cubicBezTo>
                    <a:cubicBezTo>
                      <a:pt x="2319" y="5974"/>
                      <a:pt x="2326" y="5979"/>
                      <a:pt x="2334" y="5979"/>
                    </a:cubicBezTo>
                    <a:cubicBezTo>
                      <a:pt x="2408" y="5979"/>
                      <a:pt x="2478" y="5440"/>
                      <a:pt x="2787" y="4604"/>
                    </a:cubicBezTo>
                    <a:cubicBezTo>
                      <a:pt x="3127" y="3704"/>
                      <a:pt x="4045" y="3296"/>
                      <a:pt x="4486" y="2973"/>
                    </a:cubicBezTo>
                    <a:cubicBezTo>
                      <a:pt x="4928" y="2650"/>
                      <a:pt x="4452" y="2718"/>
                      <a:pt x="3807" y="2464"/>
                    </a:cubicBezTo>
                    <a:cubicBezTo>
                      <a:pt x="3144" y="2209"/>
                      <a:pt x="2906" y="1155"/>
                      <a:pt x="2855" y="679"/>
                    </a:cubicBezTo>
                    <a:cubicBezTo>
                      <a:pt x="2811" y="380"/>
                      <a:pt x="2774" y="1"/>
                      <a:pt x="27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8" name="Google Shape;5008;p29"/>
              <p:cNvSpPr/>
              <p:nvPr/>
            </p:nvSpPr>
            <p:spPr>
              <a:xfrm>
                <a:off x="522700" y="1233075"/>
                <a:ext cx="139350" cy="221625"/>
              </a:xfrm>
              <a:custGeom>
                <a:rect b="b" l="l" r="r" t="t"/>
                <a:pathLst>
                  <a:path extrusionOk="0" h="8865" w="5574">
                    <a:moveTo>
                      <a:pt x="2819" y="0"/>
                    </a:moveTo>
                    <a:cubicBezTo>
                      <a:pt x="2787" y="0"/>
                      <a:pt x="2459" y="1508"/>
                      <a:pt x="2362" y="1848"/>
                    </a:cubicBezTo>
                    <a:cubicBezTo>
                      <a:pt x="2261" y="2204"/>
                      <a:pt x="2091" y="2561"/>
                      <a:pt x="1887" y="2884"/>
                    </a:cubicBezTo>
                    <a:cubicBezTo>
                      <a:pt x="1683" y="3207"/>
                      <a:pt x="1411" y="3496"/>
                      <a:pt x="1105" y="3717"/>
                    </a:cubicBezTo>
                    <a:cubicBezTo>
                      <a:pt x="935" y="3818"/>
                      <a:pt x="765" y="3903"/>
                      <a:pt x="578" y="3971"/>
                    </a:cubicBezTo>
                    <a:cubicBezTo>
                      <a:pt x="392" y="4039"/>
                      <a:pt x="205" y="4073"/>
                      <a:pt x="1" y="4073"/>
                    </a:cubicBezTo>
                    <a:cubicBezTo>
                      <a:pt x="59" y="4078"/>
                      <a:pt x="117" y="4081"/>
                      <a:pt x="175" y="4081"/>
                    </a:cubicBezTo>
                    <a:cubicBezTo>
                      <a:pt x="524" y="4081"/>
                      <a:pt x="867" y="3993"/>
                      <a:pt x="1173" y="3818"/>
                    </a:cubicBezTo>
                    <a:cubicBezTo>
                      <a:pt x="1530" y="3632"/>
                      <a:pt x="1853" y="3360"/>
                      <a:pt x="2074" y="3037"/>
                    </a:cubicBezTo>
                    <a:cubicBezTo>
                      <a:pt x="2329" y="2697"/>
                      <a:pt x="2515" y="2340"/>
                      <a:pt x="2651" y="1949"/>
                    </a:cubicBezTo>
                    <a:cubicBezTo>
                      <a:pt x="2719" y="2323"/>
                      <a:pt x="2821" y="2680"/>
                      <a:pt x="2974" y="3037"/>
                    </a:cubicBezTo>
                    <a:cubicBezTo>
                      <a:pt x="3127" y="3411"/>
                      <a:pt x="3399" y="3751"/>
                      <a:pt x="3739" y="3988"/>
                    </a:cubicBezTo>
                    <a:lnTo>
                      <a:pt x="4062" y="4175"/>
                    </a:lnTo>
                    <a:cubicBezTo>
                      <a:pt x="3926" y="4243"/>
                      <a:pt x="3790" y="4311"/>
                      <a:pt x="3671" y="4413"/>
                    </a:cubicBezTo>
                    <a:cubicBezTo>
                      <a:pt x="3331" y="4685"/>
                      <a:pt x="3025" y="5008"/>
                      <a:pt x="2804" y="5399"/>
                    </a:cubicBezTo>
                    <a:cubicBezTo>
                      <a:pt x="2583" y="5755"/>
                      <a:pt x="2413" y="6146"/>
                      <a:pt x="2312" y="6554"/>
                    </a:cubicBezTo>
                    <a:cubicBezTo>
                      <a:pt x="2210" y="6180"/>
                      <a:pt x="2074" y="5823"/>
                      <a:pt x="1887" y="5484"/>
                    </a:cubicBezTo>
                    <a:cubicBezTo>
                      <a:pt x="1683" y="5127"/>
                      <a:pt x="1411" y="4804"/>
                      <a:pt x="1088" y="4566"/>
                    </a:cubicBezTo>
                    <a:cubicBezTo>
                      <a:pt x="935" y="4430"/>
                      <a:pt x="748" y="4328"/>
                      <a:pt x="578" y="4243"/>
                    </a:cubicBezTo>
                    <a:lnTo>
                      <a:pt x="426" y="4175"/>
                    </a:lnTo>
                    <a:lnTo>
                      <a:pt x="290" y="4141"/>
                    </a:lnTo>
                    <a:lnTo>
                      <a:pt x="1" y="4141"/>
                    </a:lnTo>
                    <a:cubicBezTo>
                      <a:pt x="375" y="4260"/>
                      <a:pt x="714" y="4464"/>
                      <a:pt x="1003" y="4736"/>
                    </a:cubicBezTo>
                    <a:cubicBezTo>
                      <a:pt x="1292" y="4991"/>
                      <a:pt x="1530" y="5314"/>
                      <a:pt x="1683" y="5670"/>
                    </a:cubicBezTo>
                    <a:cubicBezTo>
                      <a:pt x="1819" y="6027"/>
                      <a:pt x="1938" y="6384"/>
                      <a:pt x="2023" y="6775"/>
                    </a:cubicBezTo>
                    <a:cubicBezTo>
                      <a:pt x="2057" y="6962"/>
                      <a:pt x="2074" y="7149"/>
                      <a:pt x="2091" y="7353"/>
                    </a:cubicBezTo>
                    <a:cubicBezTo>
                      <a:pt x="2108" y="7539"/>
                      <a:pt x="2227" y="8865"/>
                      <a:pt x="2227" y="8865"/>
                    </a:cubicBezTo>
                    <a:lnTo>
                      <a:pt x="2651" y="7047"/>
                    </a:lnTo>
                    <a:cubicBezTo>
                      <a:pt x="2668" y="6945"/>
                      <a:pt x="2702" y="6860"/>
                      <a:pt x="2736" y="6775"/>
                    </a:cubicBezTo>
                    <a:cubicBezTo>
                      <a:pt x="2838" y="6401"/>
                      <a:pt x="2991" y="6027"/>
                      <a:pt x="3212" y="5704"/>
                    </a:cubicBezTo>
                    <a:cubicBezTo>
                      <a:pt x="3399" y="5382"/>
                      <a:pt x="3654" y="5093"/>
                      <a:pt x="3977" y="4872"/>
                    </a:cubicBezTo>
                    <a:cubicBezTo>
                      <a:pt x="4113" y="4770"/>
                      <a:pt x="4282" y="4668"/>
                      <a:pt x="4435" y="4583"/>
                    </a:cubicBezTo>
                    <a:lnTo>
                      <a:pt x="5574" y="4141"/>
                    </a:lnTo>
                    <a:lnTo>
                      <a:pt x="4435" y="3801"/>
                    </a:lnTo>
                    <a:cubicBezTo>
                      <a:pt x="4282" y="3751"/>
                      <a:pt x="4147" y="3683"/>
                      <a:pt x="4011" y="3581"/>
                    </a:cubicBezTo>
                    <a:cubicBezTo>
                      <a:pt x="3756" y="3394"/>
                      <a:pt x="3535" y="3122"/>
                      <a:pt x="3399" y="2816"/>
                    </a:cubicBezTo>
                    <a:cubicBezTo>
                      <a:pt x="3246" y="2510"/>
                      <a:pt x="3144" y="2170"/>
                      <a:pt x="3076" y="1831"/>
                    </a:cubicBezTo>
                    <a:cubicBezTo>
                      <a:pt x="3042" y="1661"/>
                      <a:pt x="2821" y="182"/>
                      <a:pt x="2821" y="13"/>
                    </a:cubicBezTo>
                    <a:cubicBezTo>
                      <a:pt x="2821" y="4"/>
                      <a:pt x="2820" y="0"/>
                      <a:pt x="2819" y="0"/>
                    </a:cubicBezTo>
                    <a:close/>
                  </a:path>
                </a:pathLst>
              </a:custGeom>
              <a:solidFill>
                <a:srgbClr val="76E9E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16">
    <p:spTree>
      <p:nvGrpSpPr>
        <p:cNvPr id="5009" name="Shape 5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0" name="Google Shape;5010;p30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5011" name="Google Shape;5011;p30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5012" name="Google Shape;5012;p30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013" name="Google Shape;5013;p30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5014" name="Google Shape;5014;p30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5" name="Google Shape;5015;p30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6" name="Google Shape;5016;p30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7" name="Google Shape;5017;p30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8" name="Google Shape;5018;p30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019" name="Google Shape;5019;p30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5020" name="Google Shape;5020;p30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1" name="Google Shape;5021;p30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2" name="Google Shape;5022;p30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3" name="Google Shape;5023;p30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4" name="Google Shape;5024;p30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5" name="Google Shape;5025;p30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6" name="Google Shape;5026;p30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7" name="Google Shape;5027;p30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8" name="Google Shape;5028;p30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9" name="Google Shape;5029;p30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0" name="Google Shape;5030;p30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1" name="Google Shape;5031;p30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2" name="Google Shape;5032;p30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3" name="Google Shape;5033;p30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4" name="Google Shape;5034;p30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5" name="Google Shape;5035;p30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6" name="Google Shape;5036;p30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7" name="Google Shape;5037;p30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8" name="Google Shape;5038;p30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9" name="Google Shape;5039;p30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0" name="Google Shape;5040;p30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1" name="Google Shape;5041;p30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2" name="Google Shape;5042;p30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3" name="Google Shape;5043;p30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4" name="Google Shape;5044;p30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5" name="Google Shape;5045;p30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6" name="Google Shape;5046;p30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7" name="Google Shape;5047;p30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048" name="Google Shape;5048;p30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049" name="Google Shape;5049;p30"/>
          <p:cNvGrpSpPr/>
          <p:nvPr/>
        </p:nvGrpSpPr>
        <p:grpSpPr>
          <a:xfrm>
            <a:off x="7936709" y="2599626"/>
            <a:ext cx="565762" cy="710698"/>
            <a:chOff x="5426338" y="1225650"/>
            <a:chExt cx="901325" cy="1132225"/>
          </a:xfrm>
        </p:grpSpPr>
        <p:sp>
          <p:nvSpPr>
            <p:cNvPr id="5050" name="Google Shape;5050;p30"/>
            <p:cNvSpPr/>
            <p:nvPr/>
          </p:nvSpPr>
          <p:spPr>
            <a:xfrm>
              <a:off x="5426975" y="1225650"/>
              <a:ext cx="900050" cy="1132225"/>
            </a:xfrm>
            <a:custGeom>
              <a:rect b="b" l="l" r="r" t="t"/>
              <a:pathLst>
                <a:path extrusionOk="0" h="45289" w="36002">
                  <a:moveTo>
                    <a:pt x="11772" y="1"/>
                  </a:moveTo>
                  <a:cubicBezTo>
                    <a:pt x="11706" y="1"/>
                    <a:pt x="11638" y="4"/>
                    <a:pt x="11568" y="13"/>
                  </a:cubicBezTo>
                  <a:cubicBezTo>
                    <a:pt x="10731" y="132"/>
                    <a:pt x="10133" y="918"/>
                    <a:pt x="10253" y="1756"/>
                  </a:cubicBezTo>
                  <a:cubicBezTo>
                    <a:pt x="10338" y="2473"/>
                    <a:pt x="10919" y="3020"/>
                    <a:pt x="11637" y="3088"/>
                  </a:cubicBezTo>
                  <a:cubicBezTo>
                    <a:pt x="9706" y="6437"/>
                    <a:pt x="1" y="23489"/>
                    <a:pt x="514" y="24531"/>
                  </a:cubicBezTo>
                  <a:cubicBezTo>
                    <a:pt x="971" y="25461"/>
                    <a:pt x="1333" y="26187"/>
                    <a:pt x="3129" y="26187"/>
                  </a:cubicBezTo>
                  <a:cubicBezTo>
                    <a:pt x="3346" y="26187"/>
                    <a:pt x="3584" y="26177"/>
                    <a:pt x="3845" y="26155"/>
                  </a:cubicBezTo>
                  <a:cubicBezTo>
                    <a:pt x="5588" y="26001"/>
                    <a:pt x="6955" y="24053"/>
                    <a:pt x="7604" y="22977"/>
                  </a:cubicBezTo>
                  <a:cubicBezTo>
                    <a:pt x="7980" y="23540"/>
                    <a:pt x="8732" y="24053"/>
                    <a:pt x="9911" y="24292"/>
                  </a:cubicBezTo>
                  <a:cubicBezTo>
                    <a:pt x="10077" y="24325"/>
                    <a:pt x="10243" y="24340"/>
                    <a:pt x="10409" y="24340"/>
                  </a:cubicBezTo>
                  <a:cubicBezTo>
                    <a:pt x="12058" y="24340"/>
                    <a:pt x="13656" y="22822"/>
                    <a:pt x="13858" y="21798"/>
                  </a:cubicBezTo>
                  <a:cubicBezTo>
                    <a:pt x="13875" y="21695"/>
                    <a:pt x="13858" y="21405"/>
                    <a:pt x="13858" y="20977"/>
                  </a:cubicBezTo>
                  <a:lnTo>
                    <a:pt x="13858" y="20977"/>
                  </a:lnTo>
                  <a:cubicBezTo>
                    <a:pt x="14610" y="21336"/>
                    <a:pt x="15977" y="21883"/>
                    <a:pt x="17173" y="21917"/>
                  </a:cubicBezTo>
                  <a:lnTo>
                    <a:pt x="25477" y="44556"/>
                  </a:lnTo>
                  <a:cubicBezTo>
                    <a:pt x="25628" y="45012"/>
                    <a:pt x="26047" y="45289"/>
                    <a:pt x="26500" y="45289"/>
                  </a:cubicBezTo>
                  <a:cubicBezTo>
                    <a:pt x="26608" y="45289"/>
                    <a:pt x="26718" y="45273"/>
                    <a:pt x="26826" y="45240"/>
                  </a:cubicBezTo>
                  <a:lnTo>
                    <a:pt x="27510" y="45035"/>
                  </a:lnTo>
                  <a:cubicBezTo>
                    <a:pt x="28108" y="44830"/>
                    <a:pt x="28415" y="44163"/>
                    <a:pt x="28193" y="43583"/>
                  </a:cubicBezTo>
                  <a:lnTo>
                    <a:pt x="19274" y="21200"/>
                  </a:lnTo>
                  <a:cubicBezTo>
                    <a:pt x="20094" y="20585"/>
                    <a:pt x="20761" y="19781"/>
                    <a:pt x="21205" y="18859"/>
                  </a:cubicBezTo>
                  <a:cubicBezTo>
                    <a:pt x="21828" y="19243"/>
                    <a:pt x="23502" y="19947"/>
                    <a:pt x="24843" y="19947"/>
                  </a:cubicBezTo>
                  <a:cubicBezTo>
                    <a:pt x="25229" y="19947"/>
                    <a:pt x="25588" y="19889"/>
                    <a:pt x="25887" y="19747"/>
                  </a:cubicBezTo>
                  <a:cubicBezTo>
                    <a:pt x="27202" y="19098"/>
                    <a:pt x="28552" y="17834"/>
                    <a:pt x="29065" y="16757"/>
                  </a:cubicBezTo>
                  <a:cubicBezTo>
                    <a:pt x="29783" y="17200"/>
                    <a:pt x="30610" y="17433"/>
                    <a:pt x="31453" y="17433"/>
                  </a:cubicBezTo>
                  <a:cubicBezTo>
                    <a:pt x="31813" y="17433"/>
                    <a:pt x="32175" y="17391"/>
                    <a:pt x="32533" y="17304"/>
                  </a:cubicBezTo>
                  <a:cubicBezTo>
                    <a:pt x="35028" y="16706"/>
                    <a:pt x="36002" y="14485"/>
                    <a:pt x="35985" y="13340"/>
                  </a:cubicBezTo>
                  <a:cubicBezTo>
                    <a:pt x="35967" y="12178"/>
                    <a:pt x="16677" y="4438"/>
                    <a:pt x="12679" y="2815"/>
                  </a:cubicBezTo>
                  <a:cubicBezTo>
                    <a:pt x="13904" y="1900"/>
                    <a:pt x="13224" y="1"/>
                    <a:pt x="1177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51" name="Google Shape;5051;p30"/>
            <p:cNvGrpSpPr/>
            <p:nvPr/>
          </p:nvGrpSpPr>
          <p:grpSpPr>
            <a:xfrm>
              <a:off x="5426338" y="1225650"/>
              <a:ext cx="901325" cy="1132225"/>
              <a:chOff x="4572025" y="1225650"/>
              <a:chExt cx="901325" cy="1132225"/>
            </a:xfrm>
          </p:grpSpPr>
          <p:sp>
            <p:nvSpPr>
              <p:cNvPr id="5052" name="Google Shape;5052;p30"/>
              <p:cNvSpPr/>
              <p:nvPr/>
            </p:nvSpPr>
            <p:spPr>
              <a:xfrm>
                <a:off x="4990225" y="1711400"/>
                <a:ext cx="293475" cy="646475"/>
              </a:xfrm>
              <a:custGeom>
                <a:rect b="b" l="l" r="r" t="t"/>
                <a:pathLst>
                  <a:path extrusionOk="0" h="25859" w="11739">
                    <a:moveTo>
                      <a:pt x="1163" y="0"/>
                    </a:moveTo>
                    <a:cubicBezTo>
                      <a:pt x="845" y="0"/>
                      <a:pt x="527" y="135"/>
                      <a:pt x="308" y="420"/>
                    </a:cubicBezTo>
                    <a:cubicBezTo>
                      <a:pt x="69" y="727"/>
                      <a:pt x="0" y="1120"/>
                      <a:pt x="137" y="1496"/>
                    </a:cubicBezTo>
                    <a:lnTo>
                      <a:pt x="8800" y="25126"/>
                    </a:lnTo>
                    <a:cubicBezTo>
                      <a:pt x="8951" y="25582"/>
                      <a:pt x="9370" y="25859"/>
                      <a:pt x="9823" y="25859"/>
                    </a:cubicBezTo>
                    <a:cubicBezTo>
                      <a:pt x="9931" y="25859"/>
                      <a:pt x="10041" y="25843"/>
                      <a:pt x="10149" y="25810"/>
                    </a:cubicBezTo>
                    <a:lnTo>
                      <a:pt x="10833" y="25605"/>
                    </a:lnTo>
                    <a:cubicBezTo>
                      <a:pt x="11431" y="25400"/>
                      <a:pt x="11738" y="24733"/>
                      <a:pt x="11516" y="24153"/>
                    </a:cubicBezTo>
                    <a:lnTo>
                      <a:pt x="2187" y="693"/>
                    </a:lnTo>
                    <a:cubicBezTo>
                      <a:pt x="2011" y="243"/>
                      <a:pt x="1588" y="0"/>
                      <a:pt x="1163" y="0"/>
                    </a:cubicBezTo>
                    <a:close/>
                  </a:path>
                </a:pathLst>
              </a:custGeom>
              <a:solidFill>
                <a:srgbClr val="FFC1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3" name="Google Shape;5053;p30"/>
              <p:cNvSpPr/>
              <p:nvPr/>
            </p:nvSpPr>
            <p:spPr>
              <a:xfrm>
                <a:off x="4572025" y="1288325"/>
                <a:ext cx="901325" cy="592100"/>
              </a:xfrm>
              <a:custGeom>
                <a:rect b="b" l="l" r="r" t="t"/>
                <a:pathLst>
                  <a:path extrusionOk="0" h="23684" w="36053">
                    <a:moveTo>
                      <a:pt x="12012" y="0"/>
                    </a:moveTo>
                    <a:cubicBezTo>
                      <a:pt x="12012" y="0"/>
                      <a:pt x="1" y="20863"/>
                      <a:pt x="565" y="22024"/>
                    </a:cubicBezTo>
                    <a:cubicBezTo>
                      <a:pt x="1046" y="23033"/>
                      <a:pt x="1382" y="23684"/>
                      <a:pt x="3116" y="23684"/>
                    </a:cubicBezTo>
                    <a:cubicBezTo>
                      <a:pt x="3349" y="23684"/>
                      <a:pt x="3608" y="23672"/>
                      <a:pt x="3896" y="23648"/>
                    </a:cubicBezTo>
                    <a:cubicBezTo>
                      <a:pt x="6306" y="23425"/>
                      <a:pt x="8014" y="19752"/>
                      <a:pt x="8014" y="19752"/>
                    </a:cubicBezTo>
                    <a:lnTo>
                      <a:pt x="13328" y="18197"/>
                    </a:lnTo>
                    <a:cubicBezTo>
                      <a:pt x="13328" y="18197"/>
                      <a:pt x="15564" y="19401"/>
                      <a:pt x="17343" y="19401"/>
                    </a:cubicBezTo>
                    <a:cubicBezTo>
                      <a:pt x="17424" y="19401"/>
                      <a:pt x="17504" y="19398"/>
                      <a:pt x="17583" y="19393"/>
                    </a:cubicBezTo>
                    <a:cubicBezTo>
                      <a:pt x="19394" y="19256"/>
                      <a:pt x="21290" y="16933"/>
                      <a:pt x="21495" y="15634"/>
                    </a:cubicBezTo>
                    <a:cubicBezTo>
                      <a:pt x="21683" y="14336"/>
                      <a:pt x="28535" y="13823"/>
                      <a:pt x="28535" y="13823"/>
                    </a:cubicBezTo>
                    <a:cubicBezTo>
                      <a:pt x="29363" y="14549"/>
                      <a:pt x="30409" y="14933"/>
                      <a:pt x="31475" y="14933"/>
                    </a:cubicBezTo>
                    <a:cubicBezTo>
                      <a:pt x="31839" y="14933"/>
                      <a:pt x="32206" y="14888"/>
                      <a:pt x="32567" y="14797"/>
                    </a:cubicBezTo>
                    <a:cubicBezTo>
                      <a:pt x="35079" y="14199"/>
                      <a:pt x="36053" y="11978"/>
                      <a:pt x="36036" y="10833"/>
                    </a:cubicBezTo>
                    <a:cubicBezTo>
                      <a:pt x="36019" y="9671"/>
                      <a:pt x="12012" y="0"/>
                      <a:pt x="12012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4" name="Google Shape;5054;p30"/>
              <p:cNvSpPr/>
              <p:nvPr/>
            </p:nvSpPr>
            <p:spPr>
              <a:xfrm>
                <a:off x="4750150" y="1303275"/>
                <a:ext cx="175175" cy="530900"/>
              </a:xfrm>
              <a:custGeom>
                <a:rect b="b" l="l" r="r" t="t"/>
                <a:pathLst>
                  <a:path extrusionOk="0" h="21236" w="7007">
                    <a:moveTo>
                      <a:pt x="4973" y="0"/>
                    </a:moveTo>
                    <a:cubicBezTo>
                      <a:pt x="4973" y="0"/>
                      <a:pt x="1" y="17890"/>
                      <a:pt x="120" y="18863"/>
                    </a:cubicBezTo>
                    <a:cubicBezTo>
                      <a:pt x="240" y="19820"/>
                      <a:pt x="992" y="20828"/>
                      <a:pt x="2837" y="21187"/>
                    </a:cubicBezTo>
                    <a:cubicBezTo>
                      <a:pt x="3004" y="21220"/>
                      <a:pt x="3172" y="21235"/>
                      <a:pt x="3339" y="21235"/>
                    </a:cubicBezTo>
                    <a:cubicBezTo>
                      <a:pt x="5001" y="21235"/>
                      <a:pt x="6598" y="19717"/>
                      <a:pt x="6784" y="18693"/>
                    </a:cubicBezTo>
                    <a:cubicBezTo>
                      <a:pt x="7006" y="17565"/>
                      <a:pt x="4973" y="0"/>
                      <a:pt x="4973" y="0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5" name="Google Shape;5055;p30"/>
              <p:cNvSpPr/>
              <p:nvPr/>
            </p:nvSpPr>
            <p:spPr>
              <a:xfrm>
                <a:off x="4889400" y="1301550"/>
                <a:ext cx="416075" cy="422775"/>
              </a:xfrm>
              <a:custGeom>
                <a:rect b="b" l="l" r="r" t="t"/>
                <a:pathLst>
                  <a:path extrusionOk="0" h="16911" w="16643">
                    <a:moveTo>
                      <a:pt x="1" y="1"/>
                    </a:moveTo>
                    <a:cubicBezTo>
                      <a:pt x="1" y="2"/>
                      <a:pt x="7775" y="15293"/>
                      <a:pt x="8459" y="15754"/>
                    </a:cubicBezTo>
                    <a:cubicBezTo>
                      <a:pt x="8997" y="16105"/>
                      <a:pt x="10798" y="16911"/>
                      <a:pt x="12215" y="16911"/>
                    </a:cubicBezTo>
                    <a:cubicBezTo>
                      <a:pt x="12596" y="16911"/>
                      <a:pt x="12949" y="16853"/>
                      <a:pt x="13243" y="16711"/>
                    </a:cubicBezTo>
                    <a:cubicBezTo>
                      <a:pt x="14627" y="16045"/>
                      <a:pt x="16643" y="14148"/>
                      <a:pt x="16592" y="13055"/>
                    </a:cubicBezTo>
                    <a:cubicBezTo>
                      <a:pt x="16557" y="11961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6" name="Google Shape;5056;p30"/>
              <p:cNvSpPr/>
              <p:nvPr/>
            </p:nvSpPr>
            <p:spPr>
              <a:xfrm>
                <a:off x="4826625" y="1225650"/>
                <a:ext cx="85025" cy="81075"/>
              </a:xfrm>
              <a:custGeom>
                <a:rect b="b" l="l" r="r" t="t"/>
                <a:pathLst>
                  <a:path extrusionOk="0" h="3243" w="3401">
                    <a:moveTo>
                      <a:pt x="1631" y="1"/>
                    </a:moveTo>
                    <a:cubicBezTo>
                      <a:pt x="1566" y="1"/>
                      <a:pt x="1501" y="5"/>
                      <a:pt x="1435" y="13"/>
                    </a:cubicBezTo>
                    <a:cubicBezTo>
                      <a:pt x="598" y="132"/>
                      <a:pt x="0" y="918"/>
                      <a:pt x="120" y="1756"/>
                    </a:cubicBezTo>
                    <a:cubicBezTo>
                      <a:pt x="151" y="2599"/>
                      <a:pt x="839" y="3242"/>
                      <a:pt x="1649" y="3242"/>
                    </a:cubicBezTo>
                    <a:cubicBezTo>
                      <a:pt x="1725" y="3242"/>
                      <a:pt x="1802" y="3237"/>
                      <a:pt x="1880" y="3225"/>
                    </a:cubicBezTo>
                    <a:cubicBezTo>
                      <a:pt x="2802" y="3105"/>
                      <a:pt x="3400" y="2234"/>
                      <a:pt x="3195" y="1328"/>
                    </a:cubicBezTo>
                    <a:cubicBezTo>
                      <a:pt x="3069" y="555"/>
                      <a:pt x="2404" y="1"/>
                      <a:pt x="1631" y="1"/>
                    </a:cubicBezTo>
                    <a:close/>
                  </a:path>
                </a:pathLst>
              </a:custGeom>
              <a:solidFill>
                <a:srgbClr val="8B5EE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057" name="Google Shape;5057;p30"/>
          <p:cNvGrpSpPr/>
          <p:nvPr/>
        </p:nvGrpSpPr>
        <p:grpSpPr>
          <a:xfrm rot="656081">
            <a:off x="8654582" y="3147352"/>
            <a:ext cx="266910" cy="213321"/>
            <a:chOff x="1540488" y="3979563"/>
            <a:chExt cx="606350" cy="484825"/>
          </a:xfrm>
        </p:grpSpPr>
        <p:sp>
          <p:nvSpPr>
            <p:cNvPr id="5058" name="Google Shape;5058;p30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59" name="Google Shape;5059;p30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5060" name="Google Shape;5060;p30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1" name="Google Shape;5061;p30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2" name="Google Shape;5062;p30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063" name="Google Shape;5063;p30"/>
          <p:cNvGrpSpPr/>
          <p:nvPr/>
        </p:nvGrpSpPr>
        <p:grpSpPr>
          <a:xfrm rot="139841">
            <a:off x="8522600" y="3683705"/>
            <a:ext cx="1121399" cy="1012118"/>
            <a:chOff x="900750" y="238525"/>
            <a:chExt cx="5772650" cy="5210100"/>
          </a:xfrm>
        </p:grpSpPr>
        <p:sp>
          <p:nvSpPr>
            <p:cNvPr id="5064" name="Google Shape;5064;p30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5" name="Google Shape;5065;p30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6" name="Google Shape;5066;p30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7" name="Google Shape;5067;p30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8" name="Google Shape;5068;p30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9" name="Google Shape;5069;p30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0" name="Google Shape;5070;p30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1" name="Google Shape;5071;p30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2" name="Google Shape;5072;p30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3" name="Google Shape;5073;p30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4" name="Google Shape;5074;p30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5" name="Google Shape;5075;p30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6" name="Google Shape;5076;p30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7" name="Google Shape;5077;p30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8" name="Google Shape;5078;p30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9" name="Google Shape;5079;p30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0" name="Google Shape;5080;p30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1" name="Google Shape;5081;p30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2" name="Google Shape;5082;p30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3" name="Google Shape;5083;p30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4" name="Google Shape;5084;p30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5" name="Google Shape;5085;p30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6" name="Google Shape;5086;p30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7" name="Google Shape;5087;p30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8" name="Google Shape;5088;p30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9" name="Google Shape;5089;p30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0" name="Google Shape;5090;p30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1" name="Google Shape;5091;p30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2" name="Google Shape;5092;p30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3" name="Google Shape;5093;p30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4" name="Google Shape;5094;p30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5" name="Google Shape;5095;p30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6" name="Google Shape;5096;p30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7" name="Google Shape;5097;p30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8" name="Google Shape;5098;p30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9" name="Google Shape;5099;p30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0" name="Google Shape;5100;p30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1" name="Google Shape;5101;p30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2" name="Google Shape;5102;p30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3" name="Google Shape;5103;p30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4" name="Google Shape;5104;p30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5" name="Google Shape;5105;p30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6" name="Google Shape;5106;p30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7" name="Google Shape;5107;p30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8" name="Google Shape;5108;p30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9" name="Google Shape;5109;p30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0" name="Google Shape;5110;p30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1" name="Google Shape;5111;p30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2" name="Google Shape;5112;p30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3" name="Google Shape;5113;p30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4" name="Google Shape;5114;p30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5" name="Google Shape;5115;p30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6" name="Google Shape;5116;p30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7" name="Google Shape;5117;p30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8" name="Google Shape;5118;p30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9" name="Google Shape;5119;p30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0" name="Google Shape;5120;p30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1" name="Google Shape;5121;p30"/>
          <p:cNvGrpSpPr/>
          <p:nvPr/>
        </p:nvGrpSpPr>
        <p:grpSpPr>
          <a:xfrm rot="10800000">
            <a:off x="8143016" y="4120945"/>
            <a:ext cx="1322766" cy="1316320"/>
            <a:chOff x="1152300" y="238125"/>
            <a:chExt cx="5261600" cy="5233875"/>
          </a:xfrm>
        </p:grpSpPr>
        <p:sp>
          <p:nvSpPr>
            <p:cNvPr id="5122" name="Google Shape;5122;p30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3" name="Google Shape;5123;p30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4" name="Google Shape;5124;p30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5" name="Google Shape;5125;p30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6" name="Google Shape;5126;p30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7" name="Google Shape;5127;p30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8" name="Google Shape;5128;p30"/>
          <p:cNvGrpSpPr/>
          <p:nvPr/>
        </p:nvGrpSpPr>
        <p:grpSpPr>
          <a:xfrm rot="-799430">
            <a:off x="339415" y="1740540"/>
            <a:ext cx="747621" cy="949608"/>
            <a:chOff x="1086400" y="778525"/>
            <a:chExt cx="899700" cy="1142775"/>
          </a:xfrm>
        </p:grpSpPr>
        <p:sp>
          <p:nvSpPr>
            <p:cNvPr id="5129" name="Google Shape;5129;p30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30" name="Google Shape;5130;p30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5131" name="Google Shape;5131;p30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2" name="Google Shape;5132;p30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3" name="Google Shape;5133;p30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4" name="Google Shape;5134;p30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5" name="Google Shape;5135;p30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6" name="Google Shape;5136;p30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7" name="Google Shape;5137;p30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8" name="Google Shape;5138;p30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9" name="Google Shape;5139;p30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0" name="Google Shape;5140;p30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1" name="Google Shape;5141;p30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2" name="Google Shape;5142;p30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3" name="Google Shape;5143;p30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4" name="Google Shape;5144;p30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5" name="Google Shape;5145;p30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6" name="Google Shape;5146;p30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7" name="Google Shape;5147;p30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8" name="Google Shape;5148;p30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9" name="Google Shape;5149;p30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0" name="Google Shape;5150;p30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1" name="Google Shape;5151;p30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2" name="Google Shape;5152;p30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3" name="Google Shape;5153;p30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4" name="Google Shape;5154;p30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5" name="Google Shape;5155;p30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6" name="Google Shape;5156;p30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7" name="Google Shape;5157;p30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8" name="Google Shape;5158;p30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9" name="Google Shape;5159;p30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0" name="Google Shape;5160;p30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1" name="Google Shape;5161;p30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2" name="Google Shape;5162;p30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3" name="Google Shape;5163;p30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4" name="Google Shape;5164;p30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5" name="Google Shape;5165;p30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6" name="Google Shape;5166;p30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7" name="Google Shape;5167;p30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8" name="Google Shape;5168;p30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9" name="Google Shape;5169;p30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0" name="Google Shape;5170;p30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1" name="Google Shape;5171;p30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2" name="Google Shape;5172;p30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3" name="Google Shape;5173;p30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4" name="Google Shape;5174;p30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5" name="Google Shape;5175;p30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176" name="Google Shape;5176;p30"/>
          <p:cNvGrpSpPr/>
          <p:nvPr/>
        </p:nvGrpSpPr>
        <p:grpSpPr>
          <a:xfrm>
            <a:off x="713280" y="1185619"/>
            <a:ext cx="1037647" cy="945415"/>
            <a:chOff x="1199525" y="2750813"/>
            <a:chExt cx="1017600" cy="927150"/>
          </a:xfrm>
        </p:grpSpPr>
        <p:sp>
          <p:nvSpPr>
            <p:cNvPr id="5177" name="Google Shape;5177;p30"/>
            <p:cNvSpPr/>
            <p:nvPr/>
          </p:nvSpPr>
          <p:spPr>
            <a:xfrm>
              <a:off x="1199688" y="2750825"/>
              <a:ext cx="1017275" cy="927125"/>
            </a:xfrm>
            <a:custGeom>
              <a:rect b="b" l="l" r="r" t="t"/>
              <a:pathLst>
                <a:path extrusionOk="0" h="37085" w="40691">
                  <a:moveTo>
                    <a:pt x="20346" y="0"/>
                  </a:moveTo>
                  <a:cubicBezTo>
                    <a:pt x="15600" y="0"/>
                    <a:pt x="10854" y="1808"/>
                    <a:pt x="7231" y="5423"/>
                  </a:cubicBezTo>
                  <a:cubicBezTo>
                    <a:pt x="1" y="12668"/>
                    <a:pt x="1" y="24407"/>
                    <a:pt x="7231" y="31652"/>
                  </a:cubicBezTo>
                  <a:cubicBezTo>
                    <a:pt x="10854" y="35274"/>
                    <a:pt x="15600" y="37085"/>
                    <a:pt x="20346" y="37085"/>
                  </a:cubicBezTo>
                  <a:cubicBezTo>
                    <a:pt x="25092" y="37085"/>
                    <a:pt x="29838" y="35274"/>
                    <a:pt x="33460" y="31652"/>
                  </a:cubicBezTo>
                  <a:cubicBezTo>
                    <a:pt x="40691" y="24407"/>
                    <a:pt x="40691" y="12668"/>
                    <a:pt x="33460" y="5423"/>
                  </a:cubicBezTo>
                  <a:cubicBezTo>
                    <a:pt x="29838" y="1808"/>
                    <a:pt x="25092" y="0"/>
                    <a:pt x="203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78" name="Google Shape;5178;p30"/>
            <p:cNvGrpSpPr/>
            <p:nvPr/>
          </p:nvGrpSpPr>
          <p:grpSpPr>
            <a:xfrm>
              <a:off x="1199525" y="2750813"/>
              <a:ext cx="1017600" cy="927150"/>
              <a:chOff x="456350" y="2750850"/>
              <a:chExt cx="1017600" cy="927150"/>
            </a:xfrm>
          </p:grpSpPr>
          <p:sp>
            <p:nvSpPr>
              <p:cNvPr id="5179" name="Google Shape;5179;p30"/>
              <p:cNvSpPr/>
              <p:nvPr/>
            </p:nvSpPr>
            <p:spPr>
              <a:xfrm>
                <a:off x="522325" y="2806275"/>
                <a:ext cx="850600" cy="850575"/>
              </a:xfrm>
              <a:custGeom>
                <a:rect b="b" l="l" r="r" t="t"/>
                <a:pathLst>
                  <a:path extrusionOk="0" h="34023" w="34024">
                    <a:moveTo>
                      <a:pt x="17019" y="0"/>
                    </a:moveTo>
                    <a:cubicBezTo>
                      <a:pt x="7630" y="0"/>
                      <a:pt x="0" y="7616"/>
                      <a:pt x="0" y="17005"/>
                    </a:cubicBezTo>
                    <a:cubicBezTo>
                      <a:pt x="0" y="26407"/>
                      <a:pt x="7630" y="34023"/>
                      <a:pt x="17019" y="34023"/>
                    </a:cubicBezTo>
                    <a:cubicBezTo>
                      <a:pt x="26408" y="34023"/>
                      <a:pt x="34023" y="26407"/>
                      <a:pt x="34023" y="17005"/>
                    </a:cubicBezTo>
                    <a:cubicBezTo>
                      <a:pt x="34023" y="7616"/>
                      <a:pt x="26408" y="0"/>
                      <a:pt x="1701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0" name="Google Shape;5180;p30"/>
              <p:cNvSpPr/>
              <p:nvPr/>
            </p:nvSpPr>
            <p:spPr>
              <a:xfrm>
                <a:off x="507550" y="2830325"/>
                <a:ext cx="880825" cy="802475"/>
              </a:xfrm>
              <a:custGeom>
                <a:rect b="b" l="l" r="r" t="t"/>
                <a:pathLst>
                  <a:path extrusionOk="0" h="32099" w="35233">
                    <a:moveTo>
                      <a:pt x="17617" y="1"/>
                    </a:moveTo>
                    <a:cubicBezTo>
                      <a:pt x="13510" y="1"/>
                      <a:pt x="9403" y="1568"/>
                      <a:pt x="6269" y="4702"/>
                    </a:cubicBezTo>
                    <a:cubicBezTo>
                      <a:pt x="0" y="10970"/>
                      <a:pt x="0" y="21129"/>
                      <a:pt x="6269" y="27397"/>
                    </a:cubicBezTo>
                    <a:cubicBezTo>
                      <a:pt x="9403" y="30532"/>
                      <a:pt x="13510" y="32099"/>
                      <a:pt x="17617" y="32099"/>
                    </a:cubicBezTo>
                    <a:cubicBezTo>
                      <a:pt x="21723" y="32099"/>
                      <a:pt x="25830" y="30532"/>
                      <a:pt x="28964" y="27397"/>
                    </a:cubicBezTo>
                    <a:cubicBezTo>
                      <a:pt x="35233" y="21129"/>
                      <a:pt x="35233" y="10970"/>
                      <a:pt x="28964" y="4702"/>
                    </a:cubicBezTo>
                    <a:cubicBezTo>
                      <a:pt x="25830" y="1568"/>
                      <a:pt x="21723" y="1"/>
                      <a:pt x="17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1" name="Google Shape;5181;p30"/>
              <p:cNvSpPr/>
              <p:nvPr/>
            </p:nvSpPr>
            <p:spPr>
              <a:xfrm>
                <a:off x="670450" y="3427725"/>
                <a:ext cx="94525" cy="94925"/>
              </a:xfrm>
              <a:custGeom>
                <a:rect b="b" l="l" r="r" t="t"/>
                <a:pathLst>
                  <a:path extrusionOk="0" h="3797" w="3781">
                    <a:moveTo>
                      <a:pt x="1976" y="0"/>
                    </a:moveTo>
                    <a:cubicBezTo>
                      <a:pt x="1742" y="0"/>
                      <a:pt x="1510" y="94"/>
                      <a:pt x="1347" y="257"/>
                    </a:cubicBezTo>
                    <a:cubicBezTo>
                      <a:pt x="1279" y="326"/>
                      <a:pt x="1224" y="408"/>
                      <a:pt x="1196" y="505"/>
                    </a:cubicBezTo>
                    <a:cubicBezTo>
                      <a:pt x="1155" y="628"/>
                      <a:pt x="1127" y="752"/>
                      <a:pt x="1127" y="876"/>
                    </a:cubicBezTo>
                    <a:cubicBezTo>
                      <a:pt x="1114" y="1027"/>
                      <a:pt x="1127" y="1164"/>
                      <a:pt x="1182" y="1288"/>
                    </a:cubicBezTo>
                    <a:lnTo>
                      <a:pt x="1279" y="1618"/>
                    </a:lnTo>
                    <a:cubicBezTo>
                      <a:pt x="1320" y="1728"/>
                      <a:pt x="1347" y="1811"/>
                      <a:pt x="1361" y="1879"/>
                    </a:cubicBezTo>
                    <a:cubicBezTo>
                      <a:pt x="1389" y="1948"/>
                      <a:pt x="1416" y="2017"/>
                      <a:pt x="1430" y="2086"/>
                    </a:cubicBezTo>
                    <a:lnTo>
                      <a:pt x="1485" y="2250"/>
                    </a:lnTo>
                    <a:cubicBezTo>
                      <a:pt x="1499" y="2292"/>
                      <a:pt x="1512" y="2333"/>
                      <a:pt x="1499" y="2374"/>
                    </a:cubicBezTo>
                    <a:lnTo>
                      <a:pt x="1499" y="2457"/>
                    </a:lnTo>
                    <a:lnTo>
                      <a:pt x="1457" y="2553"/>
                    </a:lnTo>
                    <a:cubicBezTo>
                      <a:pt x="1430" y="2581"/>
                      <a:pt x="1397" y="2595"/>
                      <a:pt x="1362" y="2595"/>
                    </a:cubicBezTo>
                    <a:cubicBezTo>
                      <a:pt x="1309" y="2595"/>
                      <a:pt x="1248" y="2564"/>
                      <a:pt x="1182" y="2498"/>
                    </a:cubicBezTo>
                    <a:cubicBezTo>
                      <a:pt x="1017" y="2333"/>
                      <a:pt x="894" y="2154"/>
                      <a:pt x="797" y="1948"/>
                    </a:cubicBezTo>
                    <a:cubicBezTo>
                      <a:pt x="715" y="1783"/>
                      <a:pt x="619" y="1632"/>
                      <a:pt x="509" y="1481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6"/>
                      <a:pt x="110" y="1481"/>
                    </a:cubicBezTo>
                    <a:cubicBezTo>
                      <a:pt x="55" y="1549"/>
                      <a:pt x="14" y="1618"/>
                      <a:pt x="14" y="1701"/>
                    </a:cubicBezTo>
                    <a:cubicBezTo>
                      <a:pt x="0" y="1811"/>
                      <a:pt x="0" y="1921"/>
                      <a:pt x="28" y="2031"/>
                    </a:cubicBezTo>
                    <a:cubicBezTo>
                      <a:pt x="41" y="2168"/>
                      <a:pt x="83" y="2292"/>
                      <a:pt x="124" y="2415"/>
                    </a:cubicBezTo>
                    <a:cubicBezTo>
                      <a:pt x="193" y="2567"/>
                      <a:pt x="275" y="2704"/>
                      <a:pt x="371" y="2842"/>
                    </a:cubicBezTo>
                    <a:cubicBezTo>
                      <a:pt x="481" y="2993"/>
                      <a:pt x="605" y="3130"/>
                      <a:pt x="729" y="3254"/>
                    </a:cubicBezTo>
                    <a:cubicBezTo>
                      <a:pt x="1113" y="3615"/>
                      <a:pt x="1468" y="3796"/>
                      <a:pt x="1790" y="3796"/>
                    </a:cubicBezTo>
                    <a:cubicBezTo>
                      <a:pt x="2043" y="3796"/>
                      <a:pt x="2276" y="3684"/>
                      <a:pt x="2488" y="3460"/>
                    </a:cubicBezTo>
                    <a:cubicBezTo>
                      <a:pt x="2612" y="3350"/>
                      <a:pt x="2695" y="3185"/>
                      <a:pt x="2708" y="3007"/>
                    </a:cubicBezTo>
                    <a:cubicBezTo>
                      <a:pt x="2708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8" y="2003"/>
                    </a:cubicBezTo>
                    <a:cubicBezTo>
                      <a:pt x="2461" y="1893"/>
                      <a:pt x="2433" y="1783"/>
                      <a:pt x="2378" y="1687"/>
                    </a:cubicBezTo>
                    <a:lnTo>
                      <a:pt x="2323" y="1453"/>
                    </a:lnTo>
                    <a:cubicBezTo>
                      <a:pt x="2310" y="1384"/>
                      <a:pt x="2296" y="1316"/>
                      <a:pt x="2310" y="1247"/>
                    </a:cubicBezTo>
                    <a:cubicBezTo>
                      <a:pt x="2310" y="1192"/>
                      <a:pt x="2337" y="1137"/>
                      <a:pt x="2378" y="1110"/>
                    </a:cubicBezTo>
                    <a:cubicBezTo>
                      <a:pt x="2432" y="1049"/>
                      <a:pt x="2492" y="1018"/>
                      <a:pt x="2555" y="1018"/>
                    </a:cubicBezTo>
                    <a:cubicBezTo>
                      <a:pt x="2622" y="1018"/>
                      <a:pt x="2693" y="1053"/>
                      <a:pt x="2763" y="1123"/>
                    </a:cubicBezTo>
                    <a:cubicBezTo>
                      <a:pt x="2873" y="1219"/>
                      <a:pt x="2956" y="1343"/>
                      <a:pt x="2997" y="1481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89" y="1989"/>
                      <a:pt x="3231" y="2086"/>
                      <a:pt x="3313" y="2154"/>
                    </a:cubicBezTo>
                    <a:cubicBezTo>
                      <a:pt x="3327" y="2182"/>
                      <a:pt x="3354" y="2209"/>
                      <a:pt x="3396" y="2209"/>
                    </a:cubicBezTo>
                    <a:cubicBezTo>
                      <a:pt x="3416" y="2216"/>
                      <a:pt x="3437" y="2220"/>
                      <a:pt x="3457" y="2220"/>
                    </a:cubicBezTo>
                    <a:cubicBezTo>
                      <a:pt x="3478" y="2220"/>
                      <a:pt x="3499" y="2216"/>
                      <a:pt x="3519" y="2209"/>
                    </a:cubicBezTo>
                    <a:cubicBezTo>
                      <a:pt x="3547" y="2209"/>
                      <a:pt x="3588" y="2168"/>
                      <a:pt x="3616" y="2141"/>
                    </a:cubicBezTo>
                    <a:cubicBezTo>
                      <a:pt x="3753" y="2003"/>
                      <a:pt x="3780" y="1769"/>
                      <a:pt x="3671" y="1467"/>
                    </a:cubicBezTo>
                    <a:cubicBezTo>
                      <a:pt x="3561" y="1123"/>
                      <a:pt x="3354" y="807"/>
                      <a:pt x="3093" y="560"/>
                    </a:cubicBezTo>
                    <a:cubicBezTo>
                      <a:pt x="2818" y="285"/>
                      <a:pt x="2475" y="92"/>
                      <a:pt x="2103" y="10"/>
                    </a:cubicBezTo>
                    <a:cubicBezTo>
                      <a:pt x="2061" y="3"/>
                      <a:pt x="2019" y="0"/>
                      <a:pt x="19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2" name="Google Shape;5182;p30"/>
              <p:cNvSpPr/>
              <p:nvPr/>
            </p:nvSpPr>
            <p:spPr>
              <a:xfrm>
                <a:off x="752225" y="3479025"/>
                <a:ext cx="96950" cy="99225"/>
              </a:xfrm>
              <a:custGeom>
                <a:rect b="b" l="l" r="r" t="t"/>
                <a:pathLst>
                  <a:path extrusionOk="0" h="3969" w="3878">
                    <a:moveTo>
                      <a:pt x="1449" y="1"/>
                    </a:moveTo>
                    <a:cubicBezTo>
                      <a:pt x="1391" y="1"/>
                      <a:pt x="1334" y="12"/>
                      <a:pt x="1279" y="34"/>
                    </a:cubicBezTo>
                    <a:cubicBezTo>
                      <a:pt x="1114" y="89"/>
                      <a:pt x="991" y="212"/>
                      <a:pt x="936" y="363"/>
                    </a:cubicBezTo>
                    <a:lnTo>
                      <a:pt x="248" y="1738"/>
                    </a:lnTo>
                    <a:cubicBezTo>
                      <a:pt x="42" y="2068"/>
                      <a:pt x="1" y="2467"/>
                      <a:pt x="125" y="2838"/>
                    </a:cubicBezTo>
                    <a:cubicBezTo>
                      <a:pt x="248" y="3168"/>
                      <a:pt x="523" y="3415"/>
                      <a:pt x="1032" y="3676"/>
                    </a:cubicBezTo>
                    <a:cubicBezTo>
                      <a:pt x="1425" y="3873"/>
                      <a:pt x="1756" y="3968"/>
                      <a:pt x="2024" y="3968"/>
                    </a:cubicBezTo>
                    <a:cubicBezTo>
                      <a:pt x="2113" y="3968"/>
                      <a:pt x="2194" y="3958"/>
                      <a:pt x="2269" y="3938"/>
                    </a:cubicBezTo>
                    <a:cubicBezTo>
                      <a:pt x="2585" y="3855"/>
                      <a:pt x="2833" y="3580"/>
                      <a:pt x="3066" y="3126"/>
                    </a:cubicBezTo>
                    <a:lnTo>
                      <a:pt x="3754" y="1766"/>
                    </a:lnTo>
                    <a:cubicBezTo>
                      <a:pt x="3850" y="1614"/>
                      <a:pt x="3877" y="1436"/>
                      <a:pt x="3836" y="1271"/>
                    </a:cubicBezTo>
                    <a:cubicBezTo>
                      <a:pt x="3767" y="1119"/>
                      <a:pt x="3644" y="1010"/>
                      <a:pt x="3493" y="941"/>
                    </a:cubicBezTo>
                    <a:lnTo>
                      <a:pt x="3286" y="858"/>
                    </a:lnTo>
                    <a:lnTo>
                      <a:pt x="3080" y="858"/>
                    </a:lnTo>
                    <a:cubicBezTo>
                      <a:pt x="2998" y="858"/>
                      <a:pt x="2929" y="900"/>
                      <a:pt x="2888" y="968"/>
                    </a:cubicBezTo>
                    <a:cubicBezTo>
                      <a:pt x="2819" y="1023"/>
                      <a:pt x="2764" y="1106"/>
                      <a:pt x="2723" y="1202"/>
                    </a:cubicBezTo>
                    <a:lnTo>
                      <a:pt x="1967" y="2700"/>
                    </a:lnTo>
                    <a:lnTo>
                      <a:pt x="1884" y="2852"/>
                    </a:lnTo>
                    <a:lnTo>
                      <a:pt x="1774" y="2934"/>
                    </a:lnTo>
                    <a:cubicBezTo>
                      <a:pt x="1733" y="2962"/>
                      <a:pt x="1678" y="2975"/>
                      <a:pt x="1623" y="2975"/>
                    </a:cubicBezTo>
                    <a:cubicBezTo>
                      <a:pt x="1554" y="2962"/>
                      <a:pt x="1472" y="2934"/>
                      <a:pt x="1417" y="2907"/>
                    </a:cubicBezTo>
                    <a:lnTo>
                      <a:pt x="1238" y="2783"/>
                    </a:lnTo>
                    <a:cubicBezTo>
                      <a:pt x="1211" y="2728"/>
                      <a:pt x="1183" y="2659"/>
                      <a:pt x="1197" y="2590"/>
                    </a:cubicBezTo>
                    <a:cubicBezTo>
                      <a:pt x="1197" y="2508"/>
                      <a:pt x="1224" y="2412"/>
                      <a:pt x="1266" y="2343"/>
                    </a:cubicBezTo>
                    <a:lnTo>
                      <a:pt x="2022" y="845"/>
                    </a:lnTo>
                    <a:cubicBezTo>
                      <a:pt x="2118" y="707"/>
                      <a:pt x="2132" y="528"/>
                      <a:pt x="2063" y="377"/>
                    </a:cubicBezTo>
                    <a:cubicBezTo>
                      <a:pt x="1994" y="240"/>
                      <a:pt x="1857" y="130"/>
                      <a:pt x="1705" y="75"/>
                    </a:cubicBezTo>
                    <a:cubicBezTo>
                      <a:pt x="1623" y="25"/>
                      <a:pt x="1536" y="1"/>
                      <a:pt x="14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3" name="Google Shape;5183;p30"/>
              <p:cNvSpPr/>
              <p:nvPr/>
            </p:nvSpPr>
            <p:spPr>
              <a:xfrm>
                <a:off x="850875" y="3514825"/>
                <a:ext cx="92450" cy="95625"/>
              </a:xfrm>
              <a:custGeom>
                <a:rect b="b" l="l" r="r" t="t"/>
                <a:pathLst>
                  <a:path extrusionOk="0" h="3825" w="3698">
                    <a:moveTo>
                      <a:pt x="984" y="0"/>
                    </a:moveTo>
                    <a:cubicBezTo>
                      <a:pt x="855" y="0"/>
                      <a:pt x="720" y="31"/>
                      <a:pt x="605" y="100"/>
                    </a:cubicBezTo>
                    <a:cubicBezTo>
                      <a:pt x="495" y="210"/>
                      <a:pt x="426" y="347"/>
                      <a:pt x="399" y="512"/>
                    </a:cubicBezTo>
                    <a:lnTo>
                      <a:pt x="41" y="2959"/>
                    </a:lnTo>
                    <a:cubicBezTo>
                      <a:pt x="0" y="3083"/>
                      <a:pt x="28" y="3207"/>
                      <a:pt x="96" y="3303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5" y="3471"/>
                      <a:pt x="459" y="3473"/>
                      <a:pt x="483" y="3473"/>
                    </a:cubicBezTo>
                    <a:cubicBezTo>
                      <a:pt x="560" y="3473"/>
                      <a:pt x="641" y="3455"/>
                      <a:pt x="715" y="3413"/>
                    </a:cubicBezTo>
                    <a:cubicBezTo>
                      <a:pt x="797" y="3330"/>
                      <a:pt x="852" y="3207"/>
                      <a:pt x="866" y="3083"/>
                    </a:cubicBezTo>
                    <a:lnTo>
                      <a:pt x="1031" y="1983"/>
                    </a:lnTo>
                    <a:lnTo>
                      <a:pt x="1815" y="3014"/>
                    </a:lnTo>
                    <a:lnTo>
                      <a:pt x="1952" y="3165"/>
                    </a:lnTo>
                    <a:lnTo>
                      <a:pt x="2076" y="3344"/>
                    </a:lnTo>
                    <a:lnTo>
                      <a:pt x="2200" y="3468"/>
                    </a:lnTo>
                    <a:lnTo>
                      <a:pt x="2310" y="3605"/>
                    </a:lnTo>
                    <a:lnTo>
                      <a:pt x="2433" y="3701"/>
                    </a:lnTo>
                    <a:lnTo>
                      <a:pt x="2557" y="3770"/>
                    </a:lnTo>
                    <a:lnTo>
                      <a:pt x="2694" y="3811"/>
                    </a:lnTo>
                    <a:cubicBezTo>
                      <a:pt x="2736" y="3820"/>
                      <a:pt x="2778" y="3824"/>
                      <a:pt x="2819" y="3824"/>
                    </a:cubicBezTo>
                    <a:cubicBezTo>
                      <a:pt x="2914" y="3824"/>
                      <a:pt x="3007" y="3800"/>
                      <a:pt x="3093" y="3743"/>
                    </a:cubicBezTo>
                    <a:cubicBezTo>
                      <a:pt x="3189" y="3660"/>
                      <a:pt x="3258" y="3550"/>
                      <a:pt x="3272" y="3413"/>
                    </a:cubicBezTo>
                    <a:lnTo>
                      <a:pt x="3670" y="856"/>
                    </a:lnTo>
                    <a:cubicBezTo>
                      <a:pt x="3698" y="732"/>
                      <a:pt x="3670" y="609"/>
                      <a:pt x="3615" y="512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6"/>
                      <a:pt x="3256" y="362"/>
                      <a:pt x="3220" y="362"/>
                    </a:cubicBezTo>
                    <a:cubicBezTo>
                      <a:pt x="3141" y="362"/>
                      <a:pt x="3063" y="383"/>
                      <a:pt x="2997" y="430"/>
                    </a:cubicBezTo>
                    <a:cubicBezTo>
                      <a:pt x="2914" y="499"/>
                      <a:pt x="2859" y="609"/>
                      <a:pt x="2846" y="732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2"/>
                      <a:pt x="1347" y="114"/>
                    </a:cubicBezTo>
                    <a:cubicBezTo>
                      <a:pt x="1265" y="59"/>
                      <a:pt x="1155" y="31"/>
                      <a:pt x="1059" y="4"/>
                    </a:cubicBezTo>
                    <a:cubicBezTo>
                      <a:pt x="1034" y="1"/>
                      <a:pt x="1009" y="0"/>
                      <a:pt x="9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4" name="Google Shape;5184;p30"/>
              <p:cNvSpPr/>
              <p:nvPr/>
            </p:nvSpPr>
            <p:spPr>
              <a:xfrm>
                <a:off x="957050" y="3513275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4" y="0"/>
                    </a:moveTo>
                    <a:cubicBezTo>
                      <a:pt x="2839" y="0"/>
                      <a:pt x="2794" y="8"/>
                      <a:pt x="2750" y="24"/>
                    </a:cubicBezTo>
                    <a:cubicBezTo>
                      <a:pt x="2654" y="38"/>
                      <a:pt x="2544" y="93"/>
                      <a:pt x="2489" y="176"/>
                    </a:cubicBezTo>
                    <a:cubicBezTo>
                      <a:pt x="2420" y="286"/>
                      <a:pt x="2406" y="396"/>
                      <a:pt x="2434" y="519"/>
                    </a:cubicBezTo>
                    <a:lnTo>
                      <a:pt x="2613" y="1619"/>
                    </a:lnTo>
                    <a:lnTo>
                      <a:pt x="2613" y="1619"/>
                    </a:lnTo>
                    <a:lnTo>
                      <a:pt x="1128" y="547"/>
                    </a:lnTo>
                    <a:cubicBezTo>
                      <a:pt x="1032" y="478"/>
                      <a:pt x="922" y="423"/>
                      <a:pt x="812" y="396"/>
                    </a:cubicBezTo>
                    <a:cubicBezTo>
                      <a:pt x="754" y="379"/>
                      <a:pt x="694" y="372"/>
                      <a:pt x="635" y="372"/>
                    </a:cubicBezTo>
                    <a:cubicBezTo>
                      <a:pt x="441" y="372"/>
                      <a:pt x="248" y="455"/>
                      <a:pt x="111" y="602"/>
                    </a:cubicBezTo>
                    <a:cubicBezTo>
                      <a:pt x="28" y="739"/>
                      <a:pt x="1" y="904"/>
                      <a:pt x="42" y="1055"/>
                    </a:cubicBezTo>
                    <a:lnTo>
                      <a:pt x="441" y="3489"/>
                    </a:lnTo>
                    <a:cubicBezTo>
                      <a:pt x="441" y="3626"/>
                      <a:pt x="509" y="3736"/>
                      <a:pt x="606" y="3818"/>
                    </a:cubicBezTo>
                    <a:cubicBezTo>
                      <a:pt x="690" y="3860"/>
                      <a:pt x="782" y="3878"/>
                      <a:pt x="870" y="3878"/>
                    </a:cubicBezTo>
                    <a:cubicBezTo>
                      <a:pt x="897" y="3878"/>
                      <a:pt x="923" y="3877"/>
                      <a:pt x="949" y="3873"/>
                    </a:cubicBezTo>
                    <a:cubicBezTo>
                      <a:pt x="1059" y="3860"/>
                      <a:pt x="1156" y="3805"/>
                      <a:pt x="1224" y="3736"/>
                    </a:cubicBezTo>
                    <a:cubicBezTo>
                      <a:pt x="1279" y="3626"/>
                      <a:pt x="1293" y="3489"/>
                      <a:pt x="1266" y="3379"/>
                    </a:cubicBezTo>
                    <a:lnTo>
                      <a:pt x="1087" y="2279"/>
                    </a:lnTo>
                    <a:lnTo>
                      <a:pt x="2159" y="2994"/>
                    </a:lnTo>
                    <a:lnTo>
                      <a:pt x="2324" y="3117"/>
                    </a:lnTo>
                    <a:lnTo>
                      <a:pt x="2503" y="3241"/>
                    </a:lnTo>
                    <a:lnTo>
                      <a:pt x="2654" y="3324"/>
                    </a:lnTo>
                    <a:lnTo>
                      <a:pt x="2805" y="3406"/>
                    </a:lnTo>
                    <a:lnTo>
                      <a:pt x="2943" y="3461"/>
                    </a:lnTo>
                    <a:lnTo>
                      <a:pt x="3094" y="3489"/>
                    </a:lnTo>
                    <a:lnTo>
                      <a:pt x="3245" y="3489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1" y="3172"/>
                      <a:pt x="3685" y="3049"/>
                      <a:pt x="3671" y="2925"/>
                    </a:cubicBezTo>
                    <a:lnTo>
                      <a:pt x="3245" y="382"/>
                    </a:lnTo>
                    <a:cubicBezTo>
                      <a:pt x="3231" y="258"/>
                      <a:pt x="3176" y="134"/>
                      <a:pt x="3080" y="52"/>
                    </a:cubicBezTo>
                    <a:cubicBezTo>
                      <a:pt x="3022" y="19"/>
                      <a:pt x="2953" y="0"/>
                      <a:pt x="28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5" name="Google Shape;5185;p30"/>
              <p:cNvSpPr/>
              <p:nvPr/>
            </p:nvSpPr>
            <p:spPr>
              <a:xfrm>
                <a:off x="1045725" y="3478650"/>
                <a:ext cx="79400" cy="94225"/>
              </a:xfrm>
              <a:custGeom>
                <a:rect b="b" l="l" r="r" t="t"/>
                <a:pathLst>
                  <a:path extrusionOk="0" h="3769" w="3176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1" y="186"/>
                      <a:pt x="1897" y="378"/>
                      <a:pt x="1856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3"/>
                      <a:pt x="643" y="945"/>
                      <a:pt x="566" y="945"/>
                    </a:cubicBezTo>
                    <a:cubicBezTo>
                      <a:pt x="488" y="945"/>
                      <a:pt x="413" y="963"/>
                      <a:pt x="344" y="997"/>
                    </a:cubicBezTo>
                    <a:cubicBezTo>
                      <a:pt x="220" y="1066"/>
                      <a:pt x="138" y="1176"/>
                      <a:pt x="83" y="1299"/>
                    </a:cubicBezTo>
                    <a:cubicBezTo>
                      <a:pt x="0" y="1464"/>
                      <a:pt x="0" y="1643"/>
                      <a:pt x="83" y="1808"/>
                    </a:cubicBezTo>
                    <a:cubicBezTo>
                      <a:pt x="179" y="1932"/>
                      <a:pt x="317" y="2028"/>
                      <a:pt x="468" y="2083"/>
                    </a:cubicBezTo>
                    <a:lnTo>
                      <a:pt x="1581" y="2564"/>
                    </a:lnTo>
                    <a:lnTo>
                      <a:pt x="1966" y="3293"/>
                    </a:lnTo>
                    <a:cubicBezTo>
                      <a:pt x="2035" y="3485"/>
                      <a:pt x="2172" y="3636"/>
                      <a:pt x="2337" y="3746"/>
                    </a:cubicBezTo>
                    <a:cubicBezTo>
                      <a:pt x="2392" y="3761"/>
                      <a:pt x="2449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3"/>
                      <a:pt x="3135" y="2990"/>
                      <a:pt x="3011" y="2729"/>
                    </a:cubicBezTo>
                    <a:lnTo>
                      <a:pt x="2667" y="2042"/>
                    </a:lnTo>
                    <a:lnTo>
                      <a:pt x="2915" y="915"/>
                    </a:lnTo>
                    <a:cubicBezTo>
                      <a:pt x="2956" y="777"/>
                      <a:pt x="2983" y="653"/>
                      <a:pt x="2983" y="530"/>
                    </a:cubicBezTo>
                    <a:cubicBezTo>
                      <a:pt x="2997" y="447"/>
                      <a:pt x="2983" y="365"/>
                      <a:pt x="2956" y="296"/>
                    </a:cubicBezTo>
                    <a:cubicBezTo>
                      <a:pt x="2860" y="158"/>
                      <a:pt x="2736" y="62"/>
                      <a:pt x="2585" y="35"/>
                    </a:cubicBezTo>
                    <a:cubicBezTo>
                      <a:pt x="2533" y="12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6" name="Google Shape;5186;p30"/>
              <p:cNvSpPr/>
              <p:nvPr/>
            </p:nvSpPr>
            <p:spPr>
              <a:xfrm>
                <a:off x="1150550" y="3403625"/>
                <a:ext cx="98650" cy="94475"/>
              </a:xfrm>
              <a:custGeom>
                <a:rect b="b" l="l" r="r" t="t"/>
                <a:pathLst>
                  <a:path extrusionOk="0" h="3779" w="3946">
                    <a:moveTo>
                      <a:pt x="1650" y="1029"/>
                    </a:moveTo>
                    <a:cubicBezTo>
                      <a:pt x="1760" y="1029"/>
                      <a:pt x="1870" y="1056"/>
                      <a:pt x="1980" y="1111"/>
                    </a:cubicBezTo>
                    <a:cubicBezTo>
                      <a:pt x="2117" y="1180"/>
                      <a:pt x="2268" y="1276"/>
                      <a:pt x="2392" y="1386"/>
                    </a:cubicBezTo>
                    <a:lnTo>
                      <a:pt x="2722" y="1689"/>
                    </a:lnTo>
                    <a:cubicBezTo>
                      <a:pt x="2791" y="1771"/>
                      <a:pt x="2846" y="1867"/>
                      <a:pt x="2887" y="1964"/>
                    </a:cubicBezTo>
                    <a:cubicBezTo>
                      <a:pt x="2928" y="2046"/>
                      <a:pt x="2956" y="2128"/>
                      <a:pt x="2956" y="2211"/>
                    </a:cubicBezTo>
                    <a:cubicBezTo>
                      <a:pt x="2956" y="2280"/>
                      <a:pt x="2942" y="2348"/>
                      <a:pt x="2901" y="2417"/>
                    </a:cubicBezTo>
                    <a:cubicBezTo>
                      <a:pt x="2873" y="2486"/>
                      <a:pt x="2832" y="2555"/>
                      <a:pt x="2791" y="2623"/>
                    </a:cubicBezTo>
                    <a:lnTo>
                      <a:pt x="1169" y="1276"/>
                    </a:lnTo>
                    <a:cubicBezTo>
                      <a:pt x="1237" y="1207"/>
                      <a:pt x="1306" y="1139"/>
                      <a:pt x="1389" y="1098"/>
                    </a:cubicBezTo>
                    <a:cubicBezTo>
                      <a:pt x="1471" y="1043"/>
                      <a:pt x="1554" y="1029"/>
                      <a:pt x="1650" y="1029"/>
                    </a:cubicBezTo>
                    <a:close/>
                    <a:moveTo>
                      <a:pt x="2086" y="0"/>
                    </a:moveTo>
                    <a:cubicBezTo>
                      <a:pt x="2028" y="0"/>
                      <a:pt x="1970" y="4"/>
                      <a:pt x="1911" y="12"/>
                    </a:cubicBezTo>
                    <a:cubicBezTo>
                      <a:pt x="1430" y="67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1" y="1854"/>
                      <a:pt x="344" y="2128"/>
                    </a:cubicBezTo>
                    <a:lnTo>
                      <a:pt x="1993" y="3503"/>
                    </a:lnTo>
                    <a:cubicBezTo>
                      <a:pt x="2131" y="3654"/>
                      <a:pt x="2323" y="3751"/>
                      <a:pt x="2530" y="3778"/>
                    </a:cubicBezTo>
                    <a:cubicBezTo>
                      <a:pt x="2694" y="3751"/>
                      <a:pt x="2846" y="3668"/>
                      <a:pt x="2942" y="3531"/>
                    </a:cubicBezTo>
                    <a:lnTo>
                      <a:pt x="3574" y="2747"/>
                    </a:lnTo>
                    <a:cubicBezTo>
                      <a:pt x="3712" y="2596"/>
                      <a:pt x="3808" y="2417"/>
                      <a:pt x="3877" y="2225"/>
                    </a:cubicBezTo>
                    <a:cubicBezTo>
                      <a:pt x="3932" y="2060"/>
                      <a:pt x="3945" y="1895"/>
                      <a:pt x="3932" y="1730"/>
                    </a:cubicBezTo>
                    <a:cubicBezTo>
                      <a:pt x="3918" y="1565"/>
                      <a:pt x="3877" y="1400"/>
                      <a:pt x="3822" y="1249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4"/>
                      <a:pt x="2462" y="0"/>
                      <a:pt x="20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7" name="Google Shape;5187;p30"/>
              <p:cNvSpPr/>
              <p:nvPr/>
            </p:nvSpPr>
            <p:spPr>
              <a:xfrm>
                <a:off x="1213100" y="33212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0"/>
                    </a:moveTo>
                    <a:cubicBezTo>
                      <a:pt x="1202" y="1020"/>
                      <a:pt x="1220" y="1022"/>
                      <a:pt x="1237" y="1026"/>
                    </a:cubicBezTo>
                    <a:cubicBezTo>
                      <a:pt x="1361" y="1026"/>
                      <a:pt x="1471" y="1053"/>
                      <a:pt x="1567" y="1108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0"/>
                      <a:pt x="976" y="1754"/>
                      <a:pt x="880" y="1617"/>
                    </a:cubicBezTo>
                    <a:cubicBezTo>
                      <a:pt x="839" y="1507"/>
                      <a:pt x="839" y="1369"/>
                      <a:pt x="880" y="1259"/>
                    </a:cubicBezTo>
                    <a:cubicBezTo>
                      <a:pt x="921" y="1191"/>
                      <a:pt x="962" y="1122"/>
                      <a:pt x="1017" y="1067"/>
                    </a:cubicBezTo>
                    <a:cubicBezTo>
                      <a:pt x="1069" y="1036"/>
                      <a:pt x="1128" y="1020"/>
                      <a:pt x="1184" y="1020"/>
                    </a:cubicBezTo>
                    <a:close/>
                    <a:moveTo>
                      <a:pt x="1557" y="0"/>
                    </a:moveTo>
                    <a:cubicBezTo>
                      <a:pt x="1430" y="0"/>
                      <a:pt x="1299" y="10"/>
                      <a:pt x="1168" y="36"/>
                    </a:cubicBezTo>
                    <a:cubicBezTo>
                      <a:pt x="1004" y="91"/>
                      <a:pt x="839" y="160"/>
                      <a:pt x="687" y="242"/>
                    </a:cubicBezTo>
                    <a:lnTo>
                      <a:pt x="330" y="558"/>
                    </a:lnTo>
                    <a:cubicBezTo>
                      <a:pt x="247" y="668"/>
                      <a:pt x="179" y="792"/>
                      <a:pt x="124" y="929"/>
                    </a:cubicBezTo>
                    <a:cubicBezTo>
                      <a:pt x="69" y="1039"/>
                      <a:pt x="41" y="1163"/>
                      <a:pt x="28" y="1273"/>
                    </a:cubicBezTo>
                    <a:cubicBezTo>
                      <a:pt x="0" y="1397"/>
                      <a:pt x="0" y="1534"/>
                      <a:pt x="0" y="1658"/>
                    </a:cubicBezTo>
                    <a:cubicBezTo>
                      <a:pt x="14" y="1795"/>
                      <a:pt x="41" y="1933"/>
                      <a:pt x="96" y="2070"/>
                    </a:cubicBezTo>
                    <a:cubicBezTo>
                      <a:pt x="151" y="2208"/>
                      <a:pt x="220" y="2359"/>
                      <a:pt x="316" y="2483"/>
                    </a:cubicBezTo>
                    <a:cubicBezTo>
                      <a:pt x="426" y="2620"/>
                      <a:pt x="550" y="2758"/>
                      <a:pt x="687" y="2854"/>
                    </a:cubicBezTo>
                    <a:cubicBezTo>
                      <a:pt x="866" y="2991"/>
                      <a:pt x="1059" y="3088"/>
                      <a:pt x="1265" y="3170"/>
                    </a:cubicBezTo>
                    <a:cubicBezTo>
                      <a:pt x="1498" y="3294"/>
                      <a:pt x="1705" y="3363"/>
                      <a:pt x="1883" y="3431"/>
                    </a:cubicBezTo>
                    <a:lnTo>
                      <a:pt x="2309" y="3541"/>
                    </a:lnTo>
                    <a:cubicBezTo>
                      <a:pt x="2380" y="3561"/>
                      <a:pt x="2458" y="3574"/>
                      <a:pt x="2537" y="3574"/>
                    </a:cubicBezTo>
                    <a:cubicBezTo>
                      <a:pt x="2567" y="3574"/>
                      <a:pt x="2596" y="3572"/>
                      <a:pt x="2626" y="3569"/>
                    </a:cubicBezTo>
                    <a:lnTo>
                      <a:pt x="2804" y="3472"/>
                    </a:lnTo>
                    <a:cubicBezTo>
                      <a:pt x="2859" y="3418"/>
                      <a:pt x="2914" y="3349"/>
                      <a:pt x="2942" y="3266"/>
                    </a:cubicBezTo>
                    <a:cubicBezTo>
                      <a:pt x="3024" y="3115"/>
                      <a:pt x="3038" y="2950"/>
                      <a:pt x="3011" y="2785"/>
                    </a:cubicBezTo>
                    <a:cubicBezTo>
                      <a:pt x="2956" y="2661"/>
                      <a:pt x="2846" y="2551"/>
                      <a:pt x="2708" y="2510"/>
                    </a:cubicBezTo>
                    <a:lnTo>
                      <a:pt x="2461" y="2400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1" y="1758"/>
                      <a:pt x="3195" y="1775"/>
                      <a:pt x="3268" y="1775"/>
                    </a:cubicBezTo>
                    <a:cubicBezTo>
                      <a:pt x="3326" y="1775"/>
                      <a:pt x="3382" y="1765"/>
                      <a:pt x="3437" y="1740"/>
                    </a:cubicBezTo>
                    <a:cubicBezTo>
                      <a:pt x="3588" y="1658"/>
                      <a:pt x="3698" y="1520"/>
                      <a:pt x="3753" y="1369"/>
                    </a:cubicBezTo>
                    <a:cubicBezTo>
                      <a:pt x="3808" y="1246"/>
                      <a:pt x="3822" y="1108"/>
                      <a:pt x="3767" y="984"/>
                    </a:cubicBezTo>
                    <a:cubicBezTo>
                      <a:pt x="3684" y="847"/>
                      <a:pt x="3560" y="723"/>
                      <a:pt x="3409" y="654"/>
                    </a:cubicBezTo>
                    <a:cubicBezTo>
                      <a:pt x="3120" y="476"/>
                      <a:pt x="2832" y="325"/>
                      <a:pt x="2516" y="215"/>
                    </a:cubicBezTo>
                    <a:cubicBezTo>
                      <a:pt x="2282" y="118"/>
                      <a:pt x="2035" y="50"/>
                      <a:pt x="1773" y="8"/>
                    </a:cubicBezTo>
                    <a:cubicBezTo>
                      <a:pt x="1703" y="3"/>
                      <a:pt x="1631" y="0"/>
                      <a:pt x="155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8" name="Google Shape;5188;p30"/>
              <p:cNvSpPr/>
              <p:nvPr/>
            </p:nvSpPr>
            <p:spPr>
              <a:xfrm>
                <a:off x="1233375" y="3229325"/>
                <a:ext cx="91075" cy="80425"/>
              </a:xfrm>
              <a:custGeom>
                <a:rect b="b" l="l" r="r" t="t"/>
                <a:pathLst>
                  <a:path extrusionOk="0" h="3217" w="3643">
                    <a:moveTo>
                      <a:pt x="866" y="0"/>
                    </a:moveTo>
                    <a:cubicBezTo>
                      <a:pt x="701" y="0"/>
                      <a:pt x="550" y="55"/>
                      <a:pt x="426" y="151"/>
                    </a:cubicBezTo>
                    <a:cubicBezTo>
                      <a:pt x="344" y="248"/>
                      <a:pt x="289" y="358"/>
                      <a:pt x="261" y="481"/>
                    </a:cubicBezTo>
                    <a:cubicBezTo>
                      <a:pt x="261" y="715"/>
                      <a:pt x="344" y="921"/>
                      <a:pt x="495" y="1086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6"/>
                      <a:pt x="28" y="2433"/>
                      <a:pt x="0" y="2585"/>
                    </a:cubicBezTo>
                    <a:cubicBezTo>
                      <a:pt x="0" y="2708"/>
                      <a:pt x="28" y="2846"/>
                      <a:pt x="110" y="2956"/>
                    </a:cubicBezTo>
                    <a:cubicBezTo>
                      <a:pt x="193" y="3107"/>
                      <a:pt x="344" y="3203"/>
                      <a:pt x="522" y="3217"/>
                    </a:cubicBezTo>
                    <a:cubicBezTo>
                      <a:pt x="687" y="3217"/>
                      <a:pt x="839" y="3162"/>
                      <a:pt x="962" y="3066"/>
                    </a:cubicBezTo>
                    <a:lnTo>
                      <a:pt x="1980" y="2392"/>
                    </a:lnTo>
                    <a:lnTo>
                      <a:pt x="2804" y="2488"/>
                    </a:lnTo>
                    <a:cubicBezTo>
                      <a:pt x="2871" y="2503"/>
                      <a:pt x="2939" y="2510"/>
                      <a:pt x="3007" y="2510"/>
                    </a:cubicBezTo>
                    <a:cubicBezTo>
                      <a:pt x="3136" y="2510"/>
                      <a:pt x="3265" y="2483"/>
                      <a:pt x="3382" y="2420"/>
                    </a:cubicBezTo>
                    <a:cubicBezTo>
                      <a:pt x="3519" y="2323"/>
                      <a:pt x="3602" y="2172"/>
                      <a:pt x="3615" y="2007"/>
                    </a:cubicBezTo>
                    <a:cubicBezTo>
                      <a:pt x="3643" y="1842"/>
                      <a:pt x="3602" y="1664"/>
                      <a:pt x="3492" y="1540"/>
                    </a:cubicBezTo>
                    <a:cubicBezTo>
                      <a:pt x="3327" y="1402"/>
                      <a:pt x="3134" y="1320"/>
                      <a:pt x="2928" y="1306"/>
                    </a:cubicBezTo>
                    <a:lnTo>
                      <a:pt x="2145" y="1224"/>
                    </a:lnTo>
                    <a:lnTo>
                      <a:pt x="1361" y="385"/>
                    </a:lnTo>
                    <a:cubicBezTo>
                      <a:pt x="1237" y="261"/>
                      <a:pt x="1155" y="151"/>
                      <a:pt x="1086" y="110"/>
                    </a:cubicBezTo>
                    <a:lnTo>
                      <a:pt x="866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9" name="Google Shape;5189;p30"/>
              <p:cNvSpPr/>
              <p:nvPr/>
            </p:nvSpPr>
            <p:spPr>
              <a:xfrm>
                <a:off x="621650" y="2900100"/>
                <a:ext cx="600750" cy="578425"/>
              </a:xfrm>
              <a:custGeom>
                <a:rect b="b" l="l" r="r" t="t"/>
                <a:pathLst>
                  <a:path extrusionOk="0" h="23137" w="24030">
                    <a:moveTo>
                      <a:pt x="10642" y="1"/>
                    </a:moveTo>
                    <a:cubicBezTo>
                      <a:pt x="10600" y="1"/>
                      <a:pt x="10558" y="5"/>
                      <a:pt x="10516" y="14"/>
                    </a:cubicBezTo>
                    <a:cubicBezTo>
                      <a:pt x="9472" y="234"/>
                      <a:pt x="9197" y="3258"/>
                      <a:pt x="9197" y="3258"/>
                    </a:cubicBezTo>
                    <a:cubicBezTo>
                      <a:pt x="9197" y="3258"/>
                      <a:pt x="6958" y="1794"/>
                      <a:pt x="5921" y="1794"/>
                    </a:cubicBezTo>
                    <a:cubicBezTo>
                      <a:pt x="5769" y="1794"/>
                      <a:pt x="5643" y="1825"/>
                      <a:pt x="5554" y="1897"/>
                    </a:cubicBezTo>
                    <a:cubicBezTo>
                      <a:pt x="4853" y="2461"/>
                      <a:pt x="5430" y="5320"/>
                      <a:pt x="5430" y="5320"/>
                    </a:cubicBezTo>
                    <a:cubicBezTo>
                      <a:pt x="4042" y="4904"/>
                      <a:pt x="3163" y="4749"/>
                      <a:pt x="2587" y="4749"/>
                    </a:cubicBezTo>
                    <a:cubicBezTo>
                      <a:pt x="1852" y="4749"/>
                      <a:pt x="1613" y="5001"/>
                      <a:pt x="1444" y="5279"/>
                    </a:cubicBezTo>
                    <a:cubicBezTo>
                      <a:pt x="660" y="6681"/>
                      <a:pt x="3918" y="9334"/>
                      <a:pt x="3918" y="9334"/>
                    </a:cubicBezTo>
                    <a:cubicBezTo>
                      <a:pt x="3918" y="9334"/>
                      <a:pt x="3699" y="9322"/>
                      <a:pt x="3366" y="9322"/>
                    </a:cubicBezTo>
                    <a:cubicBezTo>
                      <a:pt x="2284" y="9322"/>
                      <a:pt x="1" y="9450"/>
                      <a:pt x="138" y="10544"/>
                    </a:cubicBezTo>
                    <a:cubicBezTo>
                      <a:pt x="330" y="11973"/>
                      <a:pt x="3492" y="13004"/>
                      <a:pt x="3492" y="13004"/>
                    </a:cubicBezTo>
                    <a:cubicBezTo>
                      <a:pt x="3492" y="13004"/>
                      <a:pt x="1224" y="14613"/>
                      <a:pt x="1444" y="15740"/>
                    </a:cubicBezTo>
                    <a:cubicBezTo>
                      <a:pt x="1661" y="16777"/>
                      <a:pt x="4572" y="16812"/>
                      <a:pt x="4972" y="16812"/>
                    </a:cubicBezTo>
                    <a:cubicBezTo>
                      <a:pt x="5002" y="16812"/>
                      <a:pt x="5018" y="16812"/>
                      <a:pt x="5018" y="16812"/>
                    </a:cubicBezTo>
                    <a:lnTo>
                      <a:pt x="5018" y="16812"/>
                    </a:lnTo>
                    <a:cubicBezTo>
                      <a:pt x="5018" y="16812"/>
                      <a:pt x="3272" y="18792"/>
                      <a:pt x="3684" y="19548"/>
                    </a:cubicBezTo>
                    <a:cubicBezTo>
                      <a:pt x="3812" y="19783"/>
                      <a:pt x="4206" y="19864"/>
                      <a:pt x="4688" y="19864"/>
                    </a:cubicBezTo>
                    <a:cubicBezTo>
                      <a:pt x="5756" y="19864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1" y="22489"/>
                    </a:cubicBezTo>
                    <a:cubicBezTo>
                      <a:pt x="8113" y="22562"/>
                      <a:pt x="8234" y="22594"/>
                      <a:pt x="8358" y="22594"/>
                    </a:cubicBezTo>
                    <a:cubicBezTo>
                      <a:pt x="9302" y="22594"/>
                      <a:pt x="10503" y="20771"/>
                      <a:pt x="10503" y="20771"/>
                    </a:cubicBezTo>
                    <a:cubicBezTo>
                      <a:pt x="10503" y="20771"/>
                      <a:pt x="11411" y="23137"/>
                      <a:pt x="12201" y="23137"/>
                    </a:cubicBezTo>
                    <a:cubicBezTo>
                      <a:pt x="12212" y="23137"/>
                      <a:pt x="12224" y="23136"/>
                      <a:pt x="12235" y="23136"/>
                    </a:cubicBezTo>
                    <a:cubicBezTo>
                      <a:pt x="13046" y="23067"/>
                      <a:pt x="13953" y="20702"/>
                      <a:pt x="13953" y="20702"/>
                    </a:cubicBezTo>
                    <a:cubicBezTo>
                      <a:pt x="13953" y="20702"/>
                      <a:pt x="15107" y="22538"/>
                      <a:pt x="15967" y="22538"/>
                    </a:cubicBezTo>
                    <a:cubicBezTo>
                      <a:pt x="16045" y="22538"/>
                      <a:pt x="16121" y="22523"/>
                      <a:pt x="16194" y="22489"/>
                    </a:cubicBezTo>
                    <a:cubicBezTo>
                      <a:pt x="17046" y="22091"/>
                      <a:pt x="17101" y="19273"/>
                      <a:pt x="17101" y="19273"/>
                    </a:cubicBezTo>
                    <a:cubicBezTo>
                      <a:pt x="17101" y="19273"/>
                      <a:pt x="18185" y="20347"/>
                      <a:pt x="19077" y="20347"/>
                    </a:cubicBezTo>
                    <a:cubicBezTo>
                      <a:pt x="19244" y="20347"/>
                      <a:pt x="19403" y="20310"/>
                      <a:pt x="19548" y="20221"/>
                    </a:cubicBezTo>
                    <a:cubicBezTo>
                      <a:pt x="20455" y="19658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8" y="17409"/>
                      <a:pt x="20357" y="17409"/>
                    </a:cubicBezTo>
                    <a:cubicBezTo>
                      <a:pt x="21367" y="17409"/>
                      <a:pt x="22840" y="17339"/>
                      <a:pt x="22957" y="16936"/>
                    </a:cubicBezTo>
                    <a:cubicBezTo>
                      <a:pt x="23149" y="16317"/>
                      <a:pt x="20744" y="14118"/>
                      <a:pt x="20744" y="14118"/>
                    </a:cubicBezTo>
                    <a:cubicBezTo>
                      <a:pt x="20744" y="14118"/>
                      <a:pt x="24029" y="12867"/>
                      <a:pt x="23850" y="12083"/>
                    </a:cubicBezTo>
                    <a:cubicBezTo>
                      <a:pt x="23686" y="11313"/>
                      <a:pt x="20538" y="10008"/>
                      <a:pt x="20538" y="10008"/>
                    </a:cubicBezTo>
                    <a:cubicBezTo>
                      <a:pt x="20538" y="10008"/>
                      <a:pt x="23136" y="7657"/>
                      <a:pt x="22737" y="7038"/>
                    </a:cubicBezTo>
                    <a:cubicBezTo>
                      <a:pt x="22504" y="6677"/>
                      <a:pt x="21445" y="6602"/>
                      <a:pt x="20605" y="6602"/>
                    </a:cubicBezTo>
                    <a:cubicBezTo>
                      <a:pt x="20007" y="6602"/>
                      <a:pt x="19520" y="6640"/>
                      <a:pt x="19520" y="6640"/>
                    </a:cubicBezTo>
                    <a:cubicBezTo>
                      <a:pt x="19520" y="6640"/>
                      <a:pt x="20661" y="3244"/>
                      <a:pt x="19946" y="2722"/>
                    </a:cubicBezTo>
                    <a:cubicBezTo>
                      <a:pt x="19828" y="2636"/>
                      <a:pt x="19643" y="2600"/>
                      <a:pt x="19418" y="2600"/>
                    </a:cubicBezTo>
                    <a:cubicBezTo>
                      <a:pt x="18310" y="2600"/>
                      <a:pt x="16221" y="3464"/>
                      <a:pt x="16221" y="3464"/>
                    </a:cubicBezTo>
                    <a:cubicBezTo>
                      <a:pt x="16221" y="3464"/>
                      <a:pt x="16427" y="825"/>
                      <a:pt x="15822" y="522"/>
                    </a:cubicBezTo>
                    <a:cubicBezTo>
                      <a:pt x="15786" y="505"/>
                      <a:pt x="15744" y="496"/>
                      <a:pt x="15695" y="496"/>
                    </a:cubicBezTo>
                    <a:cubicBezTo>
                      <a:pt x="14954" y="496"/>
                      <a:pt x="12894" y="2447"/>
                      <a:pt x="12894" y="2447"/>
                    </a:cubicBezTo>
                    <a:cubicBezTo>
                      <a:pt x="12894" y="2447"/>
                      <a:pt x="11665" y="1"/>
                      <a:pt x="106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0" name="Google Shape;5190;p30"/>
              <p:cNvSpPr/>
              <p:nvPr/>
            </p:nvSpPr>
            <p:spPr>
              <a:xfrm>
                <a:off x="700350" y="2974050"/>
                <a:ext cx="440925" cy="435625"/>
              </a:xfrm>
              <a:custGeom>
                <a:rect b="b" l="l" r="r" t="t"/>
                <a:pathLst>
                  <a:path extrusionOk="0" h="17425" w="17637">
                    <a:moveTo>
                      <a:pt x="8822" y="1"/>
                    </a:moveTo>
                    <a:cubicBezTo>
                      <a:pt x="8682" y="1"/>
                      <a:pt x="8541" y="4"/>
                      <a:pt x="8399" y="11"/>
                    </a:cubicBezTo>
                    <a:cubicBezTo>
                      <a:pt x="3657" y="245"/>
                      <a:pt x="0" y="4328"/>
                      <a:pt x="234" y="9125"/>
                    </a:cubicBezTo>
                    <a:cubicBezTo>
                      <a:pt x="461" y="13793"/>
                      <a:pt x="4270" y="17425"/>
                      <a:pt x="8828" y="17425"/>
                    </a:cubicBezTo>
                    <a:cubicBezTo>
                      <a:pt x="8968" y="17425"/>
                      <a:pt x="9110" y="17421"/>
                      <a:pt x="9252" y="17414"/>
                    </a:cubicBezTo>
                    <a:cubicBezTo>
                      <a:pt x="13980" y="17181"/>
                      <a:pt x="17637" y="13098"/>
                      <a:pt x="17403" y="8287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1" name="Google Shape;5191;p30"/>
              <p:cNvSpPr/>
              <p:nvPr/>
            </p:nvSpPr>
            <p:spPr>
              <a:xfrm>
                <a:off x="731625" y="3012800"/>
                <a:ext cx="309300" cy="281850"/>
              </a:xfrm>
              <a:custGeom>
                <a:rect b="b" l="l" r="r" t="t"/>
                <a:pathLst>
                  <a:path extrusionOk="0" h="11274" w="12372">
                    <a:moveTo>
                      <a:pt x="6191" y="1"/>
                    </a:moveTo>
                    <a:cubicBezTo>
                      <a:pt x="4750" y="1"/>
                      <a:pt x="3306" y="551"/>
                      <a:pt x="2200" y="1651"/>
                    </a:cubicBezTo>
                    <a:cubicBezTo>
                      <a:pt x="0" y="3850"/>
                      <a:pt x="0" y="7424"/>
                      <a:pt x="2200" y="9624"/>
                    </a:cubicBezTo>
                    <a:cubicBezTo>
                      <a:pt x="3306" y="10723"/>
                      <a:pt x="4750" y="11273"/>
                      <a:pt x="6191" y="11273"/>
                    </a:cubicBezTo>
                    <a:cubicBezTo>
                      <a:pt x="7633" y="11273"/>
                      <a:pt x="9073" y="10723"/>
                      <a:pt x="10173" y="9624"/>
                    </a:cubicBezTo>
                    <a:cubicBezTo>
                      <a:pt x="12372" y="7424"/>
                      <a:pt x="12372" y="3850"/>
                      <a:pt x="10173" y="1651"/>
                    </a:cubicBezTo>
                    <a:cubicBezTo>
                      <a:pt x="9073" y="551"/>
                      <a:pt x="7633" y="1"/>
                      <a:pt x="619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2" name="Google Shape;5192;p30"/>
              <p:cNvSpPr/>
              <p:nvPr/>
            </p:nvSpPr>
            <p:spPr>
              <a:xfrm>
                <a:off x="1029225" y="3151825"/>
                <a:ext cx="17850" cy="14900"/>
              </a:xfrm>
              <a:custGeom>
                <a:rect b="b" l="l" r="r" t="t"/>
                <a:pathLst>
                  <a:path extrusionOk="0" h="596" w="714">
                    <a:moveTo>
                      <a:pt x="368" y="1"/>
                    </a:moveTo>
                    <a:cubicBezTo>
                      <a:pt x="324" y="1"/>
                      <a:pt x="279" y="11"/>
                      <a:pt x="234" y="35"/>
                    </a:cubicBezTo>
                    <a:cubicBezTo>
                      <a:pt x="1" y="159"/>
                      <a:pt x="28" y="502"/>
                      <a:pt x="289" y="585"/>
                    </a:cubicBezTo>
                    <a:cubicBezTo>
                      <a:pt x="316" y="592"/>
                      <a:pt x="342" y="595"/>
                      <a:pt x="367" y="595"/>
                    </a:cubicBezTo>
                    <a:cubicBezTo>
                      <a:pt x="490" y="595"/>
                      <a:pt x="601" y="517"/>
                      <a:pt x="647" y="392"/>
                    </a:cubicBezTo>
                    <a:cubicBezTo>
                      <a:pt x="713" y="192"/>
                      <a:pt x="555" y="1"/>
                      <a:pt x="36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3" name="Google Shape;5193;p30"/>
              <p:cNvSpPr/>
              <p:nvPr/>
            </p:nvSpPr>
            <p:spPr>
              <a:xfrm>
                <a:off x="1052250" y="3137750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0" y="1"/>
                    </a:moveTo>
                    <a:cubicBezTo>
                      <a:pt x="252" y="1"/>
                      <a:pt x="154" y="49"/>
                      <a:pt x="97" y="158"/>
                    </a:cubicBezTo>
                    <a:cubicBezTo>
                      <a:pt x="0" y="351"/>
                      <a:pt x="235" y="505"/>
                      <a:pt x="427" y="505"/>
                    </a:cubicBezTo>
                    <a:cubicBezTo>
                      <a:pt x="536" y="505"/>
                      <a:pt x="632" y="456"/>
                      <a:pt x="647" y="337"/>
                    </a:cubicBezTo>
                    <a:cubicBezTo>
                      <a:pt x="672" y="131"/>
                      <a:pt x="512" y="1"/>
                      <a:pt x="35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4" name="Google Shape;5194;p30"/>
              <p:cNvSpPr/>
              <p:nvPr/>
            </p:nvSpPr>
            <p:spPr>
              <a:xfrm>
                <a:off x="1056375" y="3163425"/>
                <a:ext cx="15825" cy="14150"/>
              </a:xfrm>
              <a:custGeom>
                <a:rect b="b" l="l" r="r" t="t"/>
                <a:pathLst>
                  <a:path extrusionOk="0" h="566" w="633">
                    <a:moveTo>
                      <a:pt x="321" y="0"/>
                    </a:moveTo>
                    <a:cubicBezTo>
                      <a:pt x="199" y="0"/>
                      <a:pt x="90" y="78"/>
                      <a:pt x="56" y="203"/>
                    </a:cubicBezTo>
                    <a:cubicBezTo>
                      <a:pt x="1" y="354"/>
                      <a:pt x="83" y="519"/>
                      <a:pt x="248" y="561"/>
                    </a:cubicBezTo>
                    <a:cubicBezTo>
                      <a:pt x="267" y="564"/>
                      <a:pt x="287" y="566"/>
                      <a:pt x="306" y="566"/>
                    </a:cubicBezTo>
                    <a:cubicBezTo>
                      <a:pt x="436" y="566"/>
                      <a:pt x="557" y="486"/>
                      <a:pt x="605" y="354"/>
                    </a:cubicBezTo>
                    <a:cubicBezTo>
                      <a:pt x="633" y="203"/>
                      <a:pt x="550" y="52"/>
                      <a:pt x="399" y="11"/>
                    </a:cubicBezTo>
                    <a:cubicBezTo>
                      <a:pt x="373" y="4"/>
                      <a:pt x="347" y="0"/>
                      <a:pt x="3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5" name="Google Shape;5195;p30"/>
              <p:cNvSpPr/>
              <p:nvPr/>
            </p:nvSpPr>
            <p:spPr>
              <a:xfrm>
                <a:off x="763250" y="3189350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1"/>
                    </a:moveTo>
                    <a:cubicBezTo>
                      <a:pt x="148" y="1"/>
                      <a:pt x="0" y="190"/>
                      <a:pt x="82" y="390"/>
                    </a:cubicBezTo>
                    <a:cubicBezTo>
                      <a:pt x="130" y="500"/>
                      <a:pt x="237" y="555"/>
                      <a:pt x="342" y="555"/>
                    </a:cubicBezTo>
                    <a:cubicBezTo>
                      <a:pt x="447" y="555"/>
                      <a:pt x="550" y="500"/>
                      <a:pt x="591" y="390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5" y="6"/>
                      <a:pt x="371" y="1"/>
                      <a:pt x="3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6" name="Google Shape;5196;p30"/>
              <p:cNvSpPr/>
              <p:nvPr/>
            </p:nvSpPr>
            <p:spPr>
              <a:xfrm>
                <a:off x="788325" y="3176100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8" y="0"/>
                      <a:pt x="111" y="67"/>
                      <a:pt x="55" y="177"/>
                    </a:cubicBezTo>
                    <a:cubicBezTo>
                      <a:pt x="0" y="328"/>
                      <a:pt x="69" y="493"/>
                      <a:pt x="234" y="548"/>
                    </a:cubicBezTo>
                    <a:cubicBezTo>
                      <a:pt x="266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1" y="397"/>
                    </a:cubicBezTo>
                    <a:cubicBezTo>
                      <a:pt x="646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7" name="Google Shape;5197;p30"/>
              <p:cNvSpPr/>
              <p:nvPr/>
            </p:nvSpPr>
            <p:spPr>
              <a:xfrm>
                <a:off x="788325" y="3202725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1"/>
                    </a:moveTo>
                    <a:cubicBezTo>
                      <a:pt x="223" y="1"/>
                      <a:pt x="122" y="66"/>
                      <a:pt x="69" y="171"/>
                    </a:cubicBezTo>
                    <a:cubicBezTo>
                      <a:pt x="0" y="322"/>
                      <a:pt x="69" y="501"/>
                      <a:pt x="234" y="556"/>
                    </a:cubicBezTo>
                    <a:cubicBezTo>
                      <a:pt x="261" y="564"/>
                      <a:pt x="289" y="568"/>
                      <a:pt x="316" y="568"/>
                    </a:cubicBezTo>
                    <a:cubicBezTo>
                      <a:pt x="428" y="568"/>
                      <a:pt x="536" y="504"/>
                      <a:pt x="591" y="404"/>
                    </a:cubicBezTo>
                    <a:cubicBezTo>
                      <a:pt x="660" y="253"/>
                      <a:pt x="591" y="75"/>
                      <a:pt x="440" y="20"/>
                    </a:cubicBezTo>
                    <a:cubicBezTo>
                      <a:pt x="405" y="7"/>
                      <a:pt x="369" y="1"/>
                      <a:pt x="3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8" name="Google Shape;5198;p30"/>
              <p:cNvSpPr/>
              <p:nvPr/>
            </p:nvSpPr>
            <p:spPr>
              <a:xfrm>
                <a:off x="894350" y="3160800"/>
                <a:ext cx="51050" cy="42075"/>
              </a:xfrm>
              <a:custGeom>
                <a:rect b="b" l="l" r="r" t="t"/>
                <a:pathLst>
                  <a:path extrusionOk="0" h="1683" w="2042">
                    <a:moveTo>
                      <a:pt x="1820" y="0"/>
                    </a:moveTo>
                    <a:cubicBezTo>
                      <a:pt x="1753" y="0"/>
                      <a:pt x="1674" y="86"/>
                      <a:pt x="1712" y="171"/>
                    </a:cubicBezTo>
                    <a:cubicBezTo>
                      <a:pt x="1890" y="514"/>
                      <a:pt x="1835" y="940"/>
                      <a:pt x="1588" y="1257"/>
                    </a:cubicBezTo>
                    <a:cubicBezTo>
                      <a:pt x="1448" y="1389"/>
                      <a:pt x="1263" y="1455"/>
                      <a:pt x="1077" y="1455"/>
                    </a:cubicBezTo>
                    <a:cubicBezTo>
                      <a:pt x="935" y="1455"/>
                      <a:pt x="792" y="1417"/>
                      <a:pt x="667" y="1339"/>
                    </a:cubicBezTo>
                    <a:cubicBezTo>
                      <a:pt x="461" y="1215"/>
                      <a:pt x="309" y="1037"/>
                      <a:pt x="213" y="817"/>
                    </a:cubicBezTo>
                    <a:cubicBezTo>
                      <a:pt x="196" y="778"/>
                      <a:pt x="167" y="763"/>
                      <a:pt x="137" y="763"/>
                    </a:cubicBezTo>
                    <a:cubicBezTo>
                      <a:pt x="71" y="763"/>
                      <a:pt x="1" y="841"/>
                      <a:pt x="48" y="927"/>
                    </a:cubicBezTo>
                    <a:cubicBezTo>
                      <a:pt x="227" y="1367"/>
                      <a:pt x="639" y="1655"/>
                      <a:pt x="1107" y="1683"/>
                    </a:cubicBezTo>
                    <a:cubicBezTo>
                      <a:pt x="1560" y="1655"/>
                      <a:pt x="1931" y="1325"/>
                      <a:pt x="2000" y="872"/>
                    </a:cubicBezTo>
                    <a:cubicBezTo>
                      <a:pt x="2041" y="597"/>
                      <a:pt x="2014" y="322"/>
                      <a:pt x="1890" y="61"/>
                    </a:cubicBezTo>
                    <a:cubicBezTo>
                      <a:pt x="1877" y="18"/>
                      <a:pt x="1850" y="0"/>
                      <a:pt x="18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9" name="Google Shape;5199;p30"/>
              <p:cNvSpPr/>
              <p:nvPr/>
            </p:nvSpPr>
            <p:spPr>
              <a:xfrm>
                <a:off x="1077000" y="3163675"/>
                <a:ext cx="52950" cy="38875"/>
              </a:xfrm>
              <a:custGeom>
                <a:rect b="b" l="l" r="r" t="t"/>
                <a:pathLst>
                  <a:path extrusionOk="0" h="1555" w="2118">
                    <a:moveTo>
                      <a:pt x="1383" y="0"/>
                    </a:moveTo>
                    <a:cubicBezTo>
                      <a:pt x="1170" y="0"/>
                      <a:pt x="932" y="69"/>
                      <a:pt x="715" y="207"/>
                    </a:cubicBezTo>
                    <a:cubicBezTo>
                      <a:pt x="248" y="496"/>
                      <a:pt x="0" y="990"/>
                      <a:pt x="207" y="1307"/>
                    </a:cubicBezTo>
                    <a:cubicBezTo>
                      <a:pt x="314" y="1472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6" y="1348"/>
                    </a:cubicBezTo>
                    <a:cubicBezTo>
                      <a:pt x="1897" y="1045"/>
                      <a:pt x="2117" y="564"/>
                      <a:pt x="1925" y="248"/>
                    </a:cubicBezTo>
                    <a:cubicBezTo>
                      <a:pt x="1817" y="83"/>
                      <a:pt x="1615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0" name="Google Shape;5200;p30"/>
              <p:cNvSpPr/>
              <p:nvPr/>
            </p:nvSpPr>
            <p:spPr>
              <a:xfrm>
                <a:off x="760475" y="3293875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8" y="1"/>
                    </a:moveTo>
                    <a:cubicBezTo>
                      <a:pt x="1200" y="1"/>
                      <a:pt x="962" y="70"/>
                      <a:pt x="729" y="209"/>
                    </a:cubicBezTo>
                    <a:cubicBezTo>
                      <a:pt x="248" y="498"/>
                      <a:pt x="1" y="965"/>
                      <a:pt x="207" y="1295"/>
                    </a:cubicBezTo>
                    <a:cubicBezTo>
                      <a:pt x="315" y="1460"/>
                      <a:pt x="516" y="1543"/>
                      <a:pt x="751" y="1543"/>
                    </a:cubicBezTo>
                    <a:cubicBezTo>
                      <a:pt x="966" y="1543"/>
                      <a:pt x="1207" y="1474"/>
                      <a:pt x="1430" y="1336"/>
                    </a:cubicBezTo>
                    <a:cubicBezTo>
                      <a:pt x="1898" y="1047"/>
                      <a:pt x="2118" y="566"/>
                      <a:pt x="1925" y="236"/>
                    </a:cubicBezTo>
                    <a:cubicBezTo>
                      <a:pt x="1819" y="80"/>
                      <a:pt x="1631" y="1"/>
                      <a:pt x="14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1" name="Google Shape;5201;p30"/>
              <p:cNvSpPr/>
              <p:nvPr/>
            </p:nvSpPr>
            <p:spPr>
              <a:xfrm>
                <a:off x="662875" y="3085875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8" y="1"/>
                    </a:moveTo>
                    <a:cubicBezTo>
                      <a:pt x="3001" y="1"/>
                      <a:pt x="1565" y="864"/>
                      <a:pt x="908" y="2329"/>
                    </a:cubicBezTo>
                    <a:cubicBezTo>
                      <a:pt x="1" y="4309"/>
                      <a:pt x="894" y="6659"/>
                      <a:pt x="2874" y="7553"/>
                    </a:cubicBezTo>
                    <a:cubicBezTo>
                      <a:pt x="3402" y="7790"/>
                      <a:pt x="3954" y="7902"/>
                      <a:pt x="4498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5" y="3594"/>
                      <a:pt x="8125" y="1243"/>
                      <a:pt x="6132" y="350"/>
                    </a:cubicBezTo>
                    <a:cubicBezTo>
                      <a:pt x="5604" y="113"/>
                      <a:pt x="5051" y="1"/>
                      <a:pt x="45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2" name="Google Shape;5202;p30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3" name="Google Shape;5203;p30"/>
              <p:cNvSpPr/>
              <p:nvPr/>
            </p:nvSpPr>
            <p:spPr>
              <a:xfrm>
                <a:off x="740550" y="3150450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1"/>
                    </a:moveTo>
                    <a:cubicBezTo>
                      <a:pt x="842" y="1"/>
                      <a:pt x="637" y="78"/>
                      <a:pt x="468" y="227"/>
                    </a:cubicBezTo>
                    <a:cubicBezTo>
                      <a:pt x="234" y="420"/>
                      <a:pt x="83" y="722"/>
                      <a:pt x="55" y="1025"/>
                    </a:cubicBezTo>
                    <a:cubicBezTo>
                      <a:pt x="0" y="1478"/>
                      <a:pt x="55" y="1946"/>
                      <a:pt x="207" y="2372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1" y="2527"/>
                      <a:pt x="468" y="2523"/>
                    </a:cubicBezTo>
                    <a:cubicBezTo>
                      <a:pt x="578" y="2495"/>
                      <a:pt x="647" y="2372"/>
                      <a:pt x="633" y="2262"/>
                    </a:cubicBezTo>
                    <a:cubicBezTo>
                      <a:pt x="495" y="1946"/>
                      <a:pt x="440" y="1616"/>
                      <a:pt x="454" y="1272"/>
                    </a:cubicBezTo>
                    <a:cubicBezTo>
                      <a:pt x="468" y="1135"/>
                      <a:pt x="495" y="997"/>
                      <a:pt x="537" y="873"/>
                    </a:cubicBezTo>
                    <a:cubicBezTo>
                      <a:pt x="550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0" y="516"/>
                    </a:lnTo>
                    <a:lnTo>
                      <a:pt x="894" y="461"/>
                    </a:lnTo>
                    <a:lnTo>
                      <a:pt x="976" y="433"/>
                    </a:lnTo>
                    <a:lnTo>
                      <a:pt x="1114" y="433"/>
                    </a:lnTo>
                    <a:cubicBezTo>
                      <a:pt x="1148" y="440"/>
                      <a:pt x="1141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5"/>
                      <a:pt x="2104" y="1313"/>
                      <a:pt x="2227" y="1629"/>
                    </a:cubicBezTo>
                    <a:cubicBezTo>
                      <a:pt x="2263" y="1723"/>
                      <a:pt x="2347" y="1787"/>
                      <a:pt x="2448" y="1787"/>
                    </a:cubicBezTo>
                    <a:cubicBezTo>
                      <a:pt x="2466" y="1787"/>
                      <a:pt x="2484" y="1785"/>
                      <a:pt x="2502" y="1781"/>
                    </a:cubicBezTo>
                    <a:cubicBezTo>
                      <a:pt x="2612" y="1753"/>
                      <a:pt x="2681" y="1629"/>
                      <a:pt x="2640" y="1506"/>
                    </a:cubicBezTo>
                    <a:cubicBezTo>
                      <a:pt x="2406" y="915"/>
                      <a:pt x="1966" y="200"/>
                      <a:pt x="1293" y="35"/>
                    </a:cubicBezTo>
                    <a:cubicBezTo>
                      <a:pt x="1213" y="12"/>
                      <a:pt x="1132" y="1"/>
                      <a:pt x="10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4" name="Google Shape;5204;p30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5" name="Google Shape;5205;p30"/>
              <p:cNvSpPr/>
              <p:nvPr/>
            </p:nvSpPr>
            <p:spPr>
              <a:xfrm>
                <a:off x="925100" y="2988525"/>
                <a:ext cx="207950" cy="197675"/>
              </a:xfrm>
              <a:custGeom>
                <a:rect b="b" l="l" r="r" t="t"/>
                <a:pathLst>
                  <a:path extrusionOk="0" h="7907" w="8318">
                    <a:moveTo>
                      <a:pt x="4142" y="1"/>
                    </a:moveTo>
                    <a:cubicBezTo>
                      <a:pt x="2146" y="1"/>
                      <a:pt x="440" y="1525"/>
                      <a:pt x="234" y="3543"/>
                    </a:cubicBezTo>
                    <a:cubicBezTo>
                      <a:pt x="0" y="5715"/>
                      <a:pt x="1595" y="7667"/>
                      <a:pt x="3767" y="7886"/>
                    </a:cubicBezTo>
                    <a:cubicBezTo>
                      <a:pt x="3902" y="7900"/>
                      <a:pt x="4035" y="7907"/>
                      <a:pt x="4168" y="7907"/>
                    </a:cubicBezTo>
                    <a:cubicBezTo>
                      <a:pt x="6162" y="7907"/>
                      <a:pt x="7891" y="6390"/>
                      <a:pt x="8097" y="4354"/>
                    </a:cubicBezTo>
                    <a:cubicBezTo>
                      <a:pt x="8317" y="2182"/>
                      <a:pt x="6736" y="243"/>
                      <a:pt x="4564" y="23"/>
                    </a:cubicBezTo>
                    <a:cubicBezTo>
                      <a:pt x="4422" y="8"/>
                      <a:pt x="4281" y="1"/>
                      <a:pt x="41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6" name="Google Shape;5206;p30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7" name="Google Shape;5207;p30"/>
              <p:cNvSpPr/>
              <p:nvPr/>
            </p:nvSpPr>
            <p:spPr>
              <a:xfrm>
                <a:off x="993150" y="3052075"/>
                <a:ext cx="66700" cy="61175"/>
              </a:xfrm>
              <a:custGeom>
                <a:rect b="b" l="l" r="r" t="t"/>
                <a:pathLst>
                  <a:path extrusionOk="0" h="2447" w="2668">
                    <a:moveTo>
                      <a:pt x="1102" y="1"/>
                    </a:moveTo>
                    <a:cubicBezTo>
                      <a:pt x="921" y="1"/>
                      <a:pt x="742" y="56"/>
                      <a:pt x="591" y="162"/>
                    </a:cubicBezTo>
                    <a:cubicBezTo>
                      <a:pt x="344" y="368"/>
                      <a:pt x="165" y="643"/>
                      <a:pt x="96" y="959"/>
                    </a:cubicBezTo>
                    <a:cubicBezTo>
                      <a:pt x="0" y="1399"/>
                      <a:pt x="14" y="1867"/>
                      <a:pt x="124" y="2293"/>
                    </a:cubicBezTo>
                    <a:cubicBezTo>
                      <a:pt x="146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6" y="2183"/>
                    </a:cubicBezTo>
                    <a:cubicBezTo>
                      <a:pt x="454" y="1867"/>
                      <a:pt x="440" y="1537"/>
                      <a:pt x="495" y="1220"/>
                    </a:cubicBezTo>
                    <a:cubicBezTo>
                      <a:pt x="509" y="987"/>
                      <a:pt x="605" y="753"/>
                      <a:pt x="770" y="574"/>
                    </a:cubicBezTo>
                    <a:cubicBezTo>
                      <a:pt x="863" y="482"/>
                      <a:pt x="987" y="435"/>
                      <a:pt x="1118" y="435"/>
                    </a:cubicBezTo>
                    <a:cubicBezTo>
                      <a:pt x="1162" y="435"/>
                      <a:pt x="1206" y="440"/>
                      <a:pt x="1251" y="451"/>
                    </a:cubicBezTo>
                    <a:cubicBezTo>
                      <a:pt x="1457" y="519"/>
                      <a:pt x="1636" y="657"/>
                      <a:pt x="1774" y="836"/>
                    </a:cubicBezTo>
                    <a:cubicBezTo>
                      <a:pt x="1980" y="1124"/>
                      <a:pt x="2131" y="1440"/>
                      <a:pt x="2213" y="1784"/>
                    </a:cubicBezTo>
                    <a:cubicBezTo>
                      <a:pt x="2240" y="1892"/>
                      <a:pt x="2320" y="1939"/>
                      <a:pt x="2403" y="1939"/>
                    </a:cubicBezTo>
                    <a:cubicBezTo>
                      <a:pt x="2532" y="1939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2" y="52"/>
                    </a:cubicBezTo>
                    <a:cubicBezTo>
                      <a:pt x="1304" y="18"/>
                      <a:pt x="1203" y="1"/>
                      <a:pt x="11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8" name="Google Shape;5208;p30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9" name="Google Shape;5209;p30"/>
              <p:cNvSpPr/>
              <p:nvPr/>
            </p:nvSpPr>
            <p:spPr>
              <a:xfrm>
                <a:off x="854175" y="3110525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0" y="1545"/>
                      <a:pt x="888" y="1548"/>
                      <a:pt x="883" y="1555"/>
                    </a:cubicBezTo>
                    <a:lnTo>
                      <a:pt x="883" y="1555"/>
                    </a:lnTo>
                    <a:cubicBezTo>
                      <a:pt x="889" y="1549"/>
                      <a:pt x="891" y="1545"/>
                      <a:pt x="891" y="1545"/>
                    </a:cubicBezTo>
                    <a:close/>
                    <a:moveTo>
                      <a:pt x="2998" y="1"/>
                    </a:moveTo>
                    <a:cubicBezTo>
                      <a:pt x="1916" y="1"/>
                      <a:pt x="836" y="420"/>
                      <a:pt x="226" y="1371"/>
                    </a:cubicBezTo>
                    <a:lnTo>
                      <a:pt x="74" y="1659"/>
                    </a:lnTo>
                    <a:cubicBezTo>
                      <a:pt x="0" y="1915"/>
                      <a:pt x="198" y="2082"/>
                      <a:pt x="396" y="2082"/>
                    </a:cubicBezTo>
                    <a:cubicBezTo>
                      <a:pt x="527" y="2082"/>
                      <a:pt x="657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5" y="1899"/>
                      <a:pt x="674" y="1899"/>
                    </a:cubicBezTo>
                    <a:cubicBezTo>
                      <a:pt x="672" y="1899"/>
                      <a:pt x="731" y="1776"/>
                      <a:pt x="762" y="1756"/>
                    </a:cubicBezTo>
                    <a:cubicBezTo>
                      <a:pt x="789" y="1687"/>
                      <a:pt x="830" y="1632"/>
                      <a:pt x="872" y="1577"/>
                    </a:cubicBezTo>
                    <a:cubicBezTo>
                      <a:pt x="876" y="1567"/>
                      <a:pt x="880" y="1560"/>
                      <a:pt x="883" y="1555"/>
                    </a:cubicBezTo>
                    <a:lnTo>
                      <a:pt x="883" y="1555"/>
                    </a:lnTo>
                    <a:cubicBezTo>
                      <a:pt x="878" y="1561"/>
                      <a:pt x="870" y="1569"/>
                      <a:pt x="858" y="1577"/>
                    </a:cubicBezTo>
                    <a:lnTo>
                      <a:pt x="913" y="1522"/>
                    </a:lnTo>
                    <a:lnTo>
                      <a:pt x="995" y="1412"/>
                    </a:lnTo>
                    <a:lnTo>
                      <a:pt x="1243" y="1206"/>
                    </a:lnTo>
                    <a:lnTo>
                      <a:pt x="1312" y="1151"/>
                    </a:lnTo>
                    <a:lnTo>
                      <a:pt x="1312" y="1151"/>
                    </a:lnTo>
                    <a:cubicBezTo>
                      <a:pt x="1298" y="1158"/>
                      <a:pt x="1291" y="1160"/>
                      <a:pt x="1289" y="1160"/>
                    </a:cubicBezTo>
                    <a:cubicBezTo>
                      <a:pt x="1281" y="1160"/>
                      <a:pt x="1315" y="1137"/>
                      <a:pt x="1325" y="1137"/>
                    </a:cubicBezTo>
                    <a:lnTo>
                      <a:pt x="1490" y="1013"/>
                    </a:lnTo>
                    <a:cubicBezTo>
                      <a:pt x="1724" y="862"/>
                      <a:pt x="1985" y="752"/>
                      <a:pt x="2246" y="697"/>
                    </a:cubicBezTo>
                    <a:cubicBezTo>
                      <a:pt x="2488" y="652"/>
                      <a:pt x="2731" y="631"/>
                      <a:pt x="2970" y="631"/>
                    </a:cubicBezTo>
                    <a:cubicBezTo>
                      <a:pt x="3166" y="631"/>
                      <a:pt x="3361" y="645"/>
                      <a:pt x="3552" y="670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5"/>
                      <a:pt x="3731" y="37"/>
                      <a:pt x="3552" y="37"/>
                    </a:cubicBezTo>
                    <a:cubicBezTo>
                      <a:pt x="3369" y="13"/>
                      <a:pt x="3183" y="1"/>
                      <a:pt x="29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0" name="Google Shape;5210;p30"/>
              <p:cNvSpPr/>
              <p:nvPr/>
            </p:nvSpPr>
            <p:spPr>
              <a:xfrm>
                <a:off x="774825" y="2978525"/>
                <a:ext cx="198400" cy="106975"/>
              </a:xfrm>
              <a:custGeom>
                <a:rect b="b" l="l" r="r" t="t"/>
                <a:pathLst>
                  <a:path extrusionOk="0" h="4279" w="7936">
                    <a:moveTo>
                      <a:pt x="4101" y="1496"/>
                    </a:moveTo>
                    <a:cubicBezTo>
                      <a:pt x="4238" y="1523"/>
                      <a:pt x="4362" y="1592"/>
                      <a:pt x="4458" y="1688"/>
                    </a:cubicBezTo>
                    <a:cubicBezTo>
                      <a:pt x="4681" y="1879"/>
                      <a:pt x="4855" y="2111"/>
                      <a:pt x="4973" y="2372"/>
                    </a:cubicBezTo>
                    <a:lnTo>
                      <a:pt x="4973" y="2372"/>
                    </a:lnTo>
                    <a:cubicBezTo>
                      <a:pt x="4793" y="2253"/>
                      <a:pt x="4620" y="2127"/>
                      <a:pt x="4458" y="1991"/>
                    </a:cubicBezTo>
                    <a:cubicBezTo>
                      <a:pt x="4307" y="1867"/>
                      <a:pt x="4087" y="1716"/>
                      <a:pt x="4018" y="1523"/>
                    </a:cubicBezTo>
                    <a:cubicBezTo>
                      <a:pt x="4032" y="1509"/>
                      <a:pt x="4073" y="1496"/>
                      <a:pt x="4101" y="1496"/>
                    </a:cubicBezTo>
                    <a:close/>
                    <a:moveTo>
                      <a:pt x="1926" y="1947"/>
                    </a:moveTo>
                    <a:cubicBezTo>
                      <a:pt x="2002" y="1947"/>
                      <a:pt x="2177" y="2188"/>
                      <a:pt x="2204" y="2293"/>
                    </a:cubicBezTo>
                    <a:cubicBezTo>
                      <a:pt x="2265" y="2404"/>
                      <a:pt x="2305" y="2526"/>
                      <a:pt x="2322" y="2659"/>
                    </a:cubicBezTo>
                    <a:lnTo>
                      <a:pt x="2322" y="2659"/>
                    </a:lnTo>
                    <a:cubicBezTo>
                      <a:pt x="2319" y="2656"/>
                      <a:pt x="2316" y="2653"/>
                      <a:pt x="2314" y="2650"/>
                    </a:cubicBezTo>
                    <a:cubicBezTo>
                      <a:pt x="2135" y="2499"/>
                      <a:pt x="1997" y="2320"/>
                      <a:pt x="1901" y="2114"/>
                    </a:cubicBezTo>
                    <a:cubicBezTo>
                      <a:pt x="1887" y="2046"/>
                      <a:pt x="1846" y="1963"/>
                      <a:pt x="1915" y="1949"/>
                    </a:cubicBezTo>
                    <a:cubicBezTo>
                      <a:pt x="1918" y="1948"/>
                      <a:pt x="1922" y="1947"/>
                      <a:pt x="1926" y="1947"/>
                    </a:cubicBezTo>
                    <a:close/>
                    <a:moveTo>
                      <a:pt x="5002" y="1"/>
                    </a:moveTo>
                    <a:cubicBezTo>
                      <a:pt x="4904" y="1"/>
                      <a:pt x="4844" y="142"/>
                      <a:pt x="4939" y="190"/>
                    </a:cubicBezTo>
                    <a:cubicBezTo>
                      <a:pt x="5269" y="341"/>
                      <a:pt x="5572" y="492"/>
                      <a:pt x="5874" y="671"/>
                    </a:cubicBezTo>
                    <a:cubicBezTo>
                      <a:pt x="6410" y="946"/>
                      <a:pt x="6891" y="1331"/>
                      <a:pt x="7304" y="1784"/>
                    </a:cubicBezTo>
                    <a:cubicBezTo>
                      <a:pt x="7455" y="1963"/>
                      <a:pt x="7551" y="2197"/>
                      <a:pt x="7537" y="2444"/>
                    </a:cubicBezTo>
                    <a:cubicBezTo>
                      <a:pt x="7496" y="2705"/>
                      <a:pt x="7331" y="2939"/>
                      <a:pt x="7097" y="3063"/>
                    </a:cubicBezTo>
                    <a:cubicBezTo>
                      <a:pt x="7005" y="3101"/>
                      <a:pt x="6907" y="3116"/>
                      <a:pt x="6806" y="3116"/>
                    </a:cubicBezTo>
                    <a:cubicBezTo>
                      <a:pt x="6622" y="3116"/>
                      <a:pt x="6433" y="3066"/>
                      <a:pt x="6273" y="3022"/>
                    </a:cubicBezTo>
                    <a:cubicBezTo>
                      <a:pt x="5929" y="2912"/>
                      <a:pt x="5613" y="2760"/>
                      <a:pt x="5310" y="2582"/>
                    </a:cubicBezTo>
                    <a:cubicBezTo>
                      <a:pt x="5309" y="2581"/>
                      <a:pt x="5308" y="2580"/>
                      <a:pt x="5306" y="2579"/>
                    </a:cubicBezTo>
                    <a:lnTo>
                      <a:pt x="5306" y="2579"/>
                    </a:lnTo>
                    <a:cubicBezTo>
                      <a:pt x="5216" y="2208"/>
                      <a:pt x="4937" y="1851"/>
                      <a:pt x="4650" y="1578"/>
                    </a:cubicBezTo>
                    <a:cubicBezTo>
                      <a:pt x="4519" y="1457"/>
                      <a:pt x="4291" y="1276"/>
                      <a:pt x="4087" y="1276"/>
                    </a:cubicBezTo>
                    <a:cubicBezTo>
                      <a:pt x="4013" y="1276"/>
                      <a:pt x="3943" y="1300"/>
                      <a:pt x="3881" y="1358"/>
                    </a:cubicBezTo>
                    <a:cubicBezTo>
                      <a:pt x="3633" y="1578"/>
                      <a:pt x="3881" y="1743"/>
                      <a:pt x="3991" y="1881"/>
                    </a:cubicBezTo>
                    <a:cubicBezTo>
                      <a:pt x="4323" y="2198"/>
                      <a:pt x="4687" y="2476"/>
                      <a:pt x="5078" y="2707"/>
                    </a:cubicBezTo>
                    <a:lnTo>
                      <a:pt x="5078" y="2707"/>
                    </a:lnTo>
                    <a:cubicBezTo>
                      <a:pt x="5106" y="3003"/>
                      <a:pt x="4981" y="3287"/>
                      <a:pt x="4733" y="3448"/>
                    </a:cubicBezTo>
                    <a:cubicBezTo>
                      <a:pt x="4571" y="3569"/>
                      <a:pt x="4377" y="3614"/>
                      <a:pt x="4180" y="3614"/>
                    </a:cubicBezTo>
                    <a:cubicBezTo>
                      <a:pt x="4041" y="3614"/>
                      <a:pt x="3901" y="3592"/>
                      <a:pt x="3771" y="3558"/>
                    </a:cubicBezTo>
                    <a:cubicBezTo>
                      <a:pt x="3339" y="3406"/>
                      <a:pt x="2941" y="3179"/>
                      <a:pt x="2590" y="2895"/>
                    </a:cubicBezTo>
                    <a:lnTo>
                      <a:pt x="2590" y="2895"/>
                    </a:lnTo>
                    <a:cubicBezTo>
                      <a:pt x="2564" y="2607"/>
                      <a:pt x="2484" y="2328"/>
                      <a:pt x="2369" y="2114"/>
                    </a:cubicBezTo>
                    <a:cubicBezTo>
                      <a:pt x="2295" y="1988"/>
                      <a:pt x="2099" y="1731"/>
                      <a:pt x="1900" y="1731"/>
                    </a:cubicBezTo>
                    <a:cubicBezTo>
                      <a:pt x="1840" y="1731"/>
                      <a:pt x="1780" y="1754"/>
                      <a:pt x="1722" y="1812"/>
                    </a:cubicBezTo>
                    <a:cubicBezTo>
                      <a:pt x="1489" y="2046"/>
                      <a:pt x="1915" y="2540"/>
                      <a:pt x="2094" y="2733"/>
                    </a:cubicBezTo>
                    <a:cubicBezTo>
                      <a:pt x="2172" y="2813"/>
                      <a:pt x="2263" y="2899"/>
                      <a:pt x="2363" y="2987"/>
                    </a:cubicBezTo>
                    <a:lnTo>
                      <a:pt x="2363" y="2987"/>
                    </a:lnTo>
                    <a:cubicBezTo>
                      <a:pt x="2373" y="3219"/>
                      <a:pt x="2337" y="3457"/>
                      <a:pt x="2259" y="3681"/>
                    </a:cubicBezTo>
                    <a:cubicBezTo>
                      <a:pt x="2150" y="3942"/>
                      <a:pt x="1980" y="4044"/>
                      <a:pt x="1783" y="4044"/>
                    </a:cubicBezTo>
                    <a:cubicBezTo>
                      <a:pt x="1233" y="4044"/>
                      <a:pt x="471" y="3253"/>
                      <a:pt x="238" y="2939"/>
                    </a:cubicBezTo>
                    <a:cubicBezTo>
                      <a:pt x="218" y="2911"/>
                      <a:pt x="188" y="2900"/>
                      <a:pt x="157" y="2900"/>
                    </a:cubicBezTo>
                    <a:cubicBezTo>
                      <a:pt x="81" y="2900"/>
                      <a:pt x="0" y="2971"/>
                      <a:pt x="59" y="3049"/>
                    </a:cubicBezTo>
                    <a:cubicBezTo>
                      <a:pt x="360" y="3446"/>
                      <a:pt x="1120" y="4278"/>
                      <a:pt x="1767" y="4278"/>
                    </a:cubicBezTo>
                    <a:cubicBezTo>
                      <a:pt x="1949" y="4278"/>
                      <a:pt x="2121" y="4212"/>
                      <a:pt x="2272" y="4053"/>
                    </a:cubicBezTo>
                    <a:cubicBezTo>
                      <a:pt x="2486" y="3839"/>
                      <a:pt x="2584" y="3516"/>
                      <a:pt x="2597" y="3178"/>
                    </a:cubicBezTo>
                    <a:lnTo>
                      <a:pt x="2597" y="3178"/>
                    </a:lnTo>
                    <a:cubicBezTo>
                      <a:pt x="3053" y="3529"/>
                      <a:pt x="3637" y="3851"/>
                      <a:pt x="4179" y="3851"/>
                    </a:cubicBezTo>
                    <a:cubicBezTo>
                      <a:pt x="4423" y="3851"/>
                      <a:pt x="4659" y="3785"/>
                      <a:pt x="4870" y="3626"/>
                    </a:cubicBezTo>
                    <a:cubicBezTo>
                      <a:pt x="5194" y="3389"/>
                      <a:pt x="5326" y="3121"/>
                      <a:pt x="5336" y="2851"/>
                    </a:cubicBezTo>
                    <a:lnTo>
                      <a:pt x="5336" y="2851"/>
                    </a:lnTo>
                    <a:cubicBezTo>
                      <a:pt x="5562" y="2969"/>
                      <a:pt x="5796" y="3072"/>
                      <a:pt x="6039" y="3159"/>
                    </a:cubicBezTo>
                    <a:cubicBezTo>
                      <a:pt x="6271" y="3250"/>
                      <a:pt x="6540" y="3333"/>
                      <a:pt x="6797" y="3333"/>
                    </a:cubicBezTo>
                    <a:cubicBezTo>
                      <a:pt x="6890" y="3333"/>
                      <a:pt x="6982" y="3322"/>
                      <a:pt x="7070" y="3296"/>
                    </a:cubicBezTo>
                    <a:cubicBezTo>
                      <a:pt x="7372" y="3186"/>
                      <a:pt x="7620" y="2953"/>
                      <a:pt x="7730" y="2650"/>
                    </a:cubicBezTo>
                    <a:cubicBezTo>
                      <a:pt x="7936" y="1991"/>
                      <a:pt x="7276" y="1399"/>
                      <a:pt x="6809" y="1056"/>
                    </a:cubicBezTo>
                    <a:cubicBezTo>
                      <a:pt x="6300" y="657"/>
                      <a:pt x="5750" y="327"/>
                      <a:pt x="5173" y="52"/>
                    </a:cubicBezTo>
                    <a:lnTo>
                      <a:pt x="5049" y="11"/>
                    </a:lnTo>
                    <a:cubicBezTo>
                      <a:pt x="5033" y="4"/>
                      <a:pt x="5017" y="1"/>
                      <a:pt x="50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1" name="Google Shape;5211;p30"/>
              <p:cNvSpPr/>
              <p:nvPr/>
            </p:nvSpPr>
            <p:spPr>
              <a:xfrm>
                <a:off x="805250" y="32154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0"/>
                    </a:moveTo>
                    <a:cubicBezTo>
                      <a:pt x="12026" y="0"/>
                      <a:pt x="11986" y="23"/>
                      <a:pt x="11970" y="75"/>
                    </a:cubicBezTo>
                    <a:cubicBezTo>
                      <a:pt x="11723" y="1958"/>
                      <a:pt x="10760" y="3677"/>
                      <a:pt x="9290" y="4886"/>
                    </a:cubicBezTo>
                    <a:cubicBezTo>
                      <a:pt x="7985" y="5960"/>
                      <a:pt x="6360" y="6530"/>
                      <a:pt x="4700" y="6530"/>
                    </a:cubicBezTo>
                    <a:cubicBezTo>
                      <a:pt x="4384" y="6530"/>
                      <a:pt x="4066" y="6509"/>
                      <a:pt x="3750" y="6467"/>
                    </a:cubicBezTo>
                    <a:cubicBezTo>
                      <a:pt x="2457" y="6302"/>
                      <a:pt x="1234" y="5794"/>
                      <a:pt x="203" y="4996"/>
                    </a:cubicBezTo>
                    <a:cubicBezTo>
                      <a:pt x="181" y="4981"/>
                      <a:pt x="159" y="4975"/>
                      <a:pt x="139" y="4975"/>
                    </a:cubicBezTo>
                    <a:cubicBezTo>
                      <a:pt x="51" y="4975"/>
                      <a:pt x="1" y="5105"/>
                      <a:pt x="79" y="5161"/>
                    </a:cubicBezTo>
                    <a:cubicBezTo>
                      <a:pt x="1460" y="6229"/>
                      <a:pt x="3083" y="6740"/>
                      <a:pt x="4689" y="6740"/>
                    </a:cubicBezTo>
                    <a:cubicBezTo>
                      <a:pt x="7178" y="6740"/>
                      <a:pt x="9626" y="5512"/>
                      <a:pt x="11063" y="3223"/>
                    </a:cubicBezTo>
                    <a:cubicBezTo>
                      <a:pt x="11654" y="2288"/>
                      <a:pt x="12039" y="1244"/>
                      <a:pt x="12204" y="144"/>
                    </a:cubicBezTo>
                    <a:cubicBezTo>
                      <a:pt x="12212" y="59"/>
                      <a:pt x="12137" y="0"/>
                      <a:pt x="12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2" name="Google Shape;5212;p30"/>
              <p:cNvSpPr/>
              <p:nvPr/>
            </p:nvSpPr>
            <p:spPr>
              <a:xfrm>
                <a:off x="456350" y="2750850"/>
                <a:ext cx="1017600" cy="927150"/>
              </a:xfrm>
              <a:custGeom>
                <a:rect b="b" l="l" r="r" t="t"/>
                <a:pathLst>
                  <a:path extrusionOk="0" h="37086" w="40704">
                    <a:moveTo>
                      <a:pt x="20347" y="1"/>
                    </a:moveTo>
                    <a:cubicBezTo>
                      <a:pt x="15602" y="1"/>
                      <a:pt x="10860" y="1812"/>
                      <a:pt x="7245" y="5434"/>
                    </a:cubicBezTo>
                    <a:cubicBezTo>
                      <a:pt x="0" y="12678"/>
                      <a:pt x="0" y="24418"/>
                      <a:pt x="7245" y="31662"/>
                    </a:cubicBezTo>
                    <a:cubicBezTo>
                      <a:pt x="10860" y="35278"/>
                      <a:pt x="15602" y="37085"/>
                      <a:pt x="20347" y="37085"/>
                    </a:cubicBezTo>
                    <a:cubicBezTo>
                      <a:pt x="25091" y="37085"/>
                      <a:pt x="29837" y="35278"/>
                      <a:pt x="33459" y="31662"/>
                    </a:cubicBezTo>
                    <a:cubicBezTo>
                      <a:pt x="40704" y="24418"/>
                      <a:pt x="40704" y="12678"/>
                      <a:pt x="33459" y="5434"/>
                    </a:cubicBezTo>
                    <a:cubicBezTo>
                      <a:pt x="29837" y="1812"/>
                      <a:pt x="25091" y="1"/>
                      <a:pt x="2034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3" name="Google Shape;5213;p30"/>
              <p:cNvSpPr/>
              <p:nvPr/>
            </p:nvSpPr>
            <p:spPr>
              <a:xfrm>
                <a:off x="475575" y="2768650"/>
                <a:ext cx="978800" cy="891725"/>
              </a:xfrm>
              <a:custGeom>
                <a:rect b="b" l="l" r="r" t="t"/>
                <a:pathLst>
                  <a:path extrusionOk="0" h="35669" w="39152">
                    <a:moveTo>
                      <a:pt x="19578" y="0"/>
                    </a:moveTo>
                    <a:cubicBezTo>
                      <a:pt x="15012" y="0"/>
                      <a:pt x="10448" y="1739"/>
                      <a:pt x="6970" y="5217"/>
                    </a:cubicBezTo>
                    <a:cubicBezTo>
                      <a:pt x="1" y="12186"/>
                      <a:pt x="1" y="23486"/>
                      <a:pt x="6970" y="30442"/>
                    </a:cubicBezTo>
                    <a:cubicBezTo>
                      <a:pt x="10448" y="33927"/>
                      <a:pt x="15012" y="35669"/>
                      <a:pt x="19578" y="35669"/>
                    </a:cubicBezTo>
                    <a:cubicBezTo>
                      <a:pt x="24143" y="35669"/>
                      <a:pt x="28711" y="33927"/>
                      <a:pt x="32195" y="30442"/>
                    </a:cubicBezTo>
                    <a:cubicBezTo>
                      <a:pt x="39151" y="23486"/>
                      <a:pt x="39151" y="12186"/>
                      <a:pt x="32195" y="5217"/>
                    </a:cubicBezTo>
                    <a:cubicBezTo>
                      <a:pt x="28711" y="1739"/>
                      <a:pt x="24143" y="0"/>
                      <a:pt x="195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4" name="Google Shape;5214;p30"/>
              <p:cNvSpPr/>
              <p:nvPr/>
            </p:nvSpPr>
            <p:spPr>
              <a:xfrm>
                <a:off x="539500" y="2789075"/>
                <a:ext cx="850600" cy="850600"/>
              </a:xfrm>
              <a:custGeom>
                <a:rect b="b" l="l" r="r" t="t"/>
                <a:pathLst>
                  <a:path extrusionOk="0" h="34024" w="34024">
                    <a:moveTo>
                      <a:pt x="17019" y="1"/>
                    </a:moveTo>
                    <a:cubicBezTo>
                      <a:pt x="7630" y="1"/>
                      <a:pt x="1" y="7617"/>
                      <a:pt x="1" y="17005"/>
                    </a:cubicBezTo>
                    <a:cubicBezTo>
                      <a:pt x="1" y="26408"/>
                      <a:pt x="7630" y="34024"/>
                      <a:pt x="17019" y="34024"/>
                    </a:cubicBezTo>
                    <a:cubicBezTo>
                      <a:pt x="26408" y="34024"/>
                      <a:pt x="34024" y="26408"/>
                      <a:pt x="34024" y="17005"/>
                    </a:cubicBezTo>
                    <a:cubicBezTo>
                      <a:pt x="34024" y="7617"/>
                      <a:pt x="26408" y="1"/>
                      <a:pt x="170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5" name="Google Shape;5215;p30"/>
              <p:cNvSpPr/>
              <p:nvPr/>
            </p:nvSpPr>
            <p:spPr>
              <a:xfrm>
                <a:off x="524725" y="2813150"/>
                <a:ext cx="880850" cy="802475"/>
              </a:xfrm>
              <a:custGeom>
                <a:rect b="b" l="l" r="r" t="t"/>
                <a:pathLst>
                  <a:path extrusionOk="0" h="32099" w="35234">
                    <a:moveTo>
                      <a:pt x="17617" y="0"/>
                    </a:moveTo>
                    <a:cubicBezTo>
                      <a:pt x="13510" y="0"/>
                      <a:pt x="9403" y="1567"/>
                      <a:pt x="6269" y="4702"/>
                    </a:cubicBezTo>
                    <a:cubicBezTo>
                      <a:pt x="1" y="10970"/>
                      <a:pt x="1" y="21142"/>
                      <a:pt x="6269" y="27397"/>
                    </a:cubicBezTo>
                    <a:cubicBezTo>
                      <a:pt x="9403" y="30531"/>
                      <a:pt x="13510" y="32098"/>
                      <a:pt x="17617" y="32098"/>
                    </a:cubicBezTo>
                    <a:cubicBezTo>
                      <a:pt x="21724" y="32098"/>
                      <a:pt x="25830" y="30531"/>
                      <a:pt x="28965" y="27397"/>
                    </a:cubicBezTo>
                    <a:cubicBezTo>
                      <a:pt x="35233" y="21142"/>
                      <a:pt x="35233" y="10970"/>
                      <a:pt x="28965" y="4702"/>
                    </a:cubicBezTo>
                    <a:cubicBezTo>
                      <a:pt x="25830" y="1567"/>
                      <a:pt x="21724" y="0"/>
                      <a:pt x="176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6" name="Google Shape;5216;p30"/>
              <p:cNvSpPr/>
              <p:nvPr/>
            </p:nvSpPr>
            <p:spPr>
              <a:xfrm>
                <a:off x="687625" y="3410550"/>
                <a:ext cx="94525" cy="94900"/>
              </a:xfrm>
              <a:custGeom>
                <a:rect b="b" l="l" r="r" t="t"/>
                <a:pathLst>
                  <a:path extrusionOk="0" h="3796" w="3781">
                    <a:moveTo>
                      <a:pt x="1977" y="0"/>
                    </a:moveTo>
                    <a:cubicBezTo>
                      <a:pt x="1742" y="0"/>
                      <a:pt x="1511" y="94"/>
                      <a:pt x="1348" y="257"/>
                    </a:cubicBezTo>
                    <a:cubicBezTo>
                      <a:pt x="1279" y="326"/>
                      <a:pt x="1224" y="408"/>
                      <a:pt x="1196" y="504"/>
                    </a:cubicBezTo>
                    <a:cubicBezTo>
                      <a:pt x="1155" y="628"/>
                      <a:pt x="1128" y="752"/>
                      <a:pt x="1128" y="875"/>
                    </a:cubicBezTo>
                    <a:cubicBezTo>
                      <a:pt x="1114" y="1027"/>
                      <a:pt x="1128" y="1164"/>
                      <a:pt x="1183" y="1288"/>
                    </a:cubicBezTo>
                    <a:lnTo>
                      <a:pt x="1279" y="1618"/>
                    </a:lnTo>
                    <a:cubicBezTo>
                      <a:pt x="1320" y="1728"/>
                      <a:pt x="1348" y="1810"/>
                      <a:pt x="1361" y="1879"/>
                    </a:cubicBezTo>
                    <a:cubicBezTo>
                      <a:pt x="1389" y="1948"/>
                      <a:pt x="1416" y="2016"/>
                      <a:pt x="1430" y="2085"/>
                    </a:cubicBezTo>
                    <a:lnTo>
                      <a:pt x="1485" y="2250"/>
                    </a:lnTo>
                    <a:cubicBezTo>
                      <a:pt x="1499" y="2291"/>
                      <a:pt x="1513" y="2333"/>
                      <a:pt x="1499" y="2374"/>
                    </a:cubicBezTo>
                    <a:lnTo>
                      <a:pt x="1499" y="2456"/>
                    </a:lnTo>
                    <a:lnTo>
                      <a:pt x="1458" y="2553"/>
                    </a:lnTo>
                    <a:cubicBezTo>
                      <a:pt x="1430" y="2580"/>
                      <a:pt x="1398" y="2595"/>
                      <a:pt x="1362" y="2595"/>
                    </a:cubicBezTo>
                    <a:cubicBezTo>
                      <a:pt x="1309" y="2595"/>
                      <a:pt x="1248" y="2563"/>
                      <a:pt x="1183" y="2498"/>
                    </a:cubicBezTo>
                    <a:cubicBezTo>
                      <a:pt x="1018" y="2333"/>
                      <a:pt x="894" y="2154"/>
                      <a:pt x="798" y="1948"/>
                    </a:cubicBezTo>
                    <a:cubicBezTo>
                      <a:pt x="715" y="1783"/>
                      <a:pt x="619" y="1632"/>
                      <a:pt x="509" y="1480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5"/>
                      <a:pt x="110" y="1480"/>
                    </a:cubicBezTo>
                    <a:cubicBezTo>
                      <a:pt x="56" y="1549"/>
                      <a:pt x="14" y="1618"/>
                      <a:pt x="14" y="1700"/>
                    </a:cubicBezTo>
                    <a:cubicBezTo>
                      <a:pt x="1" y="1810"/>
                      <a:pt x="1" y="1920"/>
                      <a:pt x="28" y="2030"/>
                    </a:cubicBezTo>
                    <a:cubicBezTo>
                      <a:pt x="42" y="2168"/>
                      <a:pt x="83" y="2291"/>
                      <a:pt x="124" y="2415"/>
                    </a:cubicBezTo>
                    <a:cubicBezTo>
                      <a:pt x="193" y="2566"/>
                      <a:pt x="275" y="2704"/>
                      <a:pt x="372" y="2841"/>
                    </a:cubicBezTo>
                    <a:cubicBezTo>
                      <a:pt x="482" y="2992"/>
                      <a:pt x="605" y="3130"/>
                      <a:pt x="729" y="3254"/>
                    </a:cubicBezTo>
                    <a:cubicBezTo>
                      <a:pt x="1114" y="3615"/>
                      <a:pt x="1468" y="3796"/>
                      <a:pt x="1790" y="3796"/>
                    </a:cubicBezTo>
                    <a:cubicBezTo>
                      <a:pt x="2043" y="3796"/>
                      <a:pt x="2277" y="3684"/>
                      <a:pt x="2489" y="3460"/>
                    </a:cubicBezTo>
                    <a:cubicBezTo>
                      <a:pt x="2612" y="3350"/>
                      <a:pt x="2695" y="3185"/>
                      <a:pt x="2709" y="3006"/>
                    </a:cubicBezTo>
                    <a:cubicBezTo>
                      <a:pt x="2709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9" y="2003"/>
                    </a:cubicBezTo>
                    <a:cubicBezTo>
                      <a:pt x="2461" y="1893"/>
                      <a:pt x="2434" y="1783"/>
                      <a:pt x="2379" y="1687"/>
                    </a:cubicBezTo>
                    <a:lnTo>
                      <a:pt x="2324" y="1453"/>
                    </a:lnTo>
                    <a:cubicBezTo>
                      <a:pt x="2310" y="1384"/>
                      <a:pt x="2296" y="1315"/>
                      <a:pt x="2310" y="1247"/>
                    </a:cubicBezTo>
                    <a:cubicBezTo>
                      <a:pt x="2310" y="1192"/>
                      <a:pt x="2337" y="1137"/>
                      <a:pt x="2379" y="1109"/>
                    </a:cubicBezTo>
                    <a:cubicBezTo>
                      <a:pt x="2432" y="1049"/>
                      <a:pt x="2492" y="1018"/>
                      <a:pt x="2556" y="1018"/>
                    </a:cubicBezTo>
                    <a:cubicBezTo>
                      <a:pt x="2622" y="1018"/>
                      <a:pt x="2693" y="1052"/>
                      <a:pt x="2764" y="1123"/>
                    </a:cubicBezTo>
                    <a:cubicBezTo>
                      <a:pt x="2874" y="1219"/>
                      <a:pt x="2956" y="1343"/>
                      <a:pt x="2997" y="1480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90" y="1989"/>
                      <a:pt x="3231" y="2085"/>
                      <a:pt x="3313" y="2154"/>
                    </a:cubicBezTo>
                    <a:cubicBezTo>
                      <a:pt x="3327" y="2181"/>
                      <a:pt x="3355" y="2209"/>
                      <a:pt x="3396" y="2209"/>
                    </a:cubicBezTo>
                    <a:cubicBezTo>
                      <a:pt x="3417" y="2216"/>
                      <a:pt x="3437" y="2219"/>
                      <a:pt x="3458" y="2219"/>
                    </a:cubicBezTo>
                    <a:cubicBezTo>
                      <a:pt x="3478" y="2219"/>
                      <a:pt x="3499" y="2216"/>
                      <a:pt x="3520" y="2209"/>
                    </a:cubicBezTo>
                    <a:cubicBezTo>
                      <a:pt x="3547" y="2209"/>
                      <a:pt x="3588" y="2168"/>
                      <a:pt x="3616" y="2140"/>
                    </a:cubicBezTo>
                    <a:cubicBezTo>
                      <a:pt x="3753" y="2003"/>
                      <a:pt x="3781" y="1769"/>
                      <a:pt x="3671" y="1467"/>
                    </a:cubicBezTo>
                    <a:cubicBezTo>
                      <a:pt x="3561" y="1123"/>
                      <a:pt x="3355" y="807"/>
                      <a:pt x="3093" y="559"/>
                    </a:cubicBezTo>
                    <a:cubicBezTo>
                      <a:pt x="2819" y="284"/>
                      <a:pt x="2475" y="92"/>
                      <a:pt x="2104" y="9"/>
                    </a:cubicBezTo>
                    <a:cubicBezTo>
                      <a:pt x="2062" y="3"/>
                      <a:pt x="2019" y="0"/>
                      <a:pt x="197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7" name="Google Shape;5217;p30"/>
              <p:cNvSpPr/>
              <p:nvPr/>
            </p:nvSpPr>
            <p:spPr>
              <a:xfrm>
                <a:off x="769425" y="3461850"/>
                <a:ext cx="96925" cy="99200"/>
              </a:xfrm>
              <a:custGeom>
                <a:rect b="b" l="l" r="r" t="t"/>
                <a:pathLst>
                  <a:path extrusionOk="0" h="3968" w="3877">
                    <a:moveTo>
                      <a:pt x="1448" y="0"/>
                    </a:moveTo>
                    <a:cubicBezTo>
                      <a:pt x="1391" y="0"/>
                      <a:pt x="1334" y="11"/>
                      <a:pt x="1279" y="33"/>
                    </a:cubicBezTo>
                    <a:cubicBezTo>
                      <a:pt x="1114" y="88"/>
                      <a:pt x="990" y="212"/>
                      <a:pt x="935" y="363"/>
                    </a:cubicBezTo>
                    <a:lnTo>
                      <a:pt x="248" y="1738"/>
                    </a:lnTo>
                    <a:cubicBezTo>
                      <a:pt x="41" y="2068"/>
                      <a:pt x="0" y="2466"/>
                      <a:pt x="124" y="2837"/>
                    </a:cubicBezTo>
                    <a:cubicBezTo>
                      <a:pt x="248" y="3167"/>
                      <a:pt x="523" y="3415"/>
                      <a:pt x="1031" y="3676"/>
                    </a:cubicBezTo>
                    <a:cubicBezTo>
                      <a:pt x="1424" y="3873"/>
                      <a:pt x="1755" y="3968"/>
                      <a:pt x="2024" y="3968"/>
                    </a:cubicBezTo>
                    <a:cubicBezTo>
                      <a:pt x="2112" y="3968"/>
                      <a:pt x="2194" y="3958"/>
                      <a:pt x="2268" y="3937"/>
                    </a:cubicBezTo>
                    <a:cubicBezTo>
                      <a:pt x="2585" y="3855"/>
                      <a:pt x="2832" y="3580"/>
                      <a:pt x="3066" y="3126"/>
                    </a:cubicBezTo>
                    <a:lnTo>
                      <a:pt x="3753" y="1765"/>
                    </a:lnTo>
                    <a:cubicBezTo>
                      <a:pt x="3849" y="1614"/>
                      <a:pt x="3877" y="1435"/>
                      <a:pt x="3835" y="1270"/>
                    </a:cubicBezTo>
                    <a:cubicBezTo>
                      <a:pt x="3767" y="1119"/>
                      <a:pt x="3643" y="1009"/>
                      <a:pt x="3492" y="940"/>
                    </a:cubicBezTo>
                    <a:lnTo>
                      <a:pt x="3286" y="858"/>
                    </a:lnTo>
                    <a:lnTo>
                      <a:pt x="3079" y="858"/>
                    </a:lnTo>
                    <a:cubicBezTo>
                      <a:pt x="2997" y="858"/>
                      <a:pt x="2928" y="899"/>
                      <a:pt x="2887" y="968"/>
                    </a:cubicBezTo>
                    <a:cubicBezTo>
                      <a:pt x="2818" y="1023"/>
                      <a:pt x="2763" y="1105"/>
                      <a:pt x="2722" y="1202"/>
                    </a:cubicBezTo>
                    <a:lnTo>
                      <a:pt x="1966" y="2700"/>
                    </a:lnTo>
                    <a:lnTo>
                      <a:pt x="1883" y="2851"/>
                    </a:lnTo>
                    <a:lnTo>
                      <a:pt x="1774" y="2934"/>
                    </a:lnTo>
                    <a:cubicBezTo>
                      <a:pt x="1732" y="2961"/>
                      <a:pt x="1677" y="2975"/>
                      <a:pt x="1622" y="2975"/>
                    </a:cubicBezTo>
                    <a:cubicBezTo>
                      <a:pt x="1554" y="2961"/>
                      <a:pt x="1471" y="2934"/>
                      <a:pt x="1416" y="2906"/>
                    </a:cubicBezTo>
                    <a:lnTo>
                      <a:pt x="1237" y="2783"/>
                    </a:lnTo>
                    <a:cubicBezTo>
                      <a:pt x="1210" y="2728"/>
                      <a:pt x="1182" y="2659"/>
                      <a:pt x="1196" y="2590"/>
                    </a:cubicBezTo>
                    <a:cubicBezTo>
                      <a:pt x="1196" y="2508"/>
                      <a:pt x="1224" y="2411"/>
                      <a:pt x="1265" y="2343"/>
                    </a:cubicBezTo>
                    <a:lnTo>
                      <a:pt x="2021" y="844"/>
                    </a:lnTo>
                    <a:cubicBezTo>
                      <a:pt x="2117" y="707"/>
                      <a:pt x="2131" y="528"/>
                      <a:pt x="2062" y="377"/>
                    </a:cubicBezTo>
                    <a:cubicBezTo>
                      <a:pt x="1993" y="239"/>
                      <a:pt x="1856" y="129"/>
                      <a:pt x="1705" y="74"/>
                    </a:cubicBezTo>
                    <a:cubicBezTo>
                      <a:pt x="1622" y="25"/>
                      <a:pt x="1535" y="0"/>
                      <a:pt x="14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8" name="Google Shape;5218;p30"/>
              <p:cNvSpPr/>
              <p:nvPr/>
            </p:nvSpPr>
            <p:spPr>
              <a:xfrm>
                <a:off x="868050" y="3497625"/>
                <a:ext cx="92475" cy="95625"/>
              </a:xfrm>
              <a:custGeom>
                <a:rect b="b" l="l" r="r" t="t"/>
                <a:pathLst>
                  <a:path extrusionOk="0" h="3825" w="3699">
                    <a:moveTo>
                      <a:pt x="984" y="1"/>
                    </a:moveTo>
                    <a:cubicBezTo>
                      <a:pt x="855" y="1"/>
                      <a:pt x="720" y="31"/>
                      <a:pt x="605" y="101"/>
                    </a:cubicBezTo>
                    <a:cubicBezTo>
                      <a:pt x="495" y="211"/>
                      <a:pt x="427" y="348"/>
                      <a:pt x="399" y="513"/>
                    </a:cubicBezTo>
                    <a:lnTo>
                      <a:pt x="42" y="2960"/>
                    </a:lnTo>
                    <a:cubicBezTo>
                      <a:pt x="0" y="3084"/>
                      <a:pt x="28" y="3207"/>
                      <a:pt x="97" y="3304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6" y="3472"/>
                      <a:pt x="459" y="3473"/>
                      <a:pt x="483" y="3473"/>
                    </a:cubicBezTo>
                    <a:cubicBezTo>
                      <a:pt x="560" y="3473"/>
                      <a:pt x="642" y="3455"/>
                      <a:pt x="715" y="3413"/>
                    </a:cubicBezTo>
                    <a:cubicBezTo>
                      <a:pt x="798" y="3331"/>
                      <a:pt x="853" y="3207"/>
                      <a:pt x="867" y="3084"/>
                    </a:cubicBezTo>
                    <a:lnTo>
                      <a:pt x="1031" y="1984"/>
                    </a:lnTo>
                    <a:lnTo>
                      <a:pt x="1815" y="3015"/>
                    </a:lnTo>
                    <a:lnTo>
                      <a:pt x="1952" y="3166"/>
                    </a:lnTo>
                    <a:lnTo>
                      <a:pt x="2076" y="3345"/>
                    </a:lnTo>
                    <a:lnTo>
                      <a:pt x="2200" y="3468"/>
                    </a:lnTo>
                    <a:lnTo>
                      <a:pt x="2310" y="3606"/>
                    </a:lnTo>
                    <a:lnTo>
                      <a:pt x="2434" y="3702"/>
                    </a:lnTo>
                    <a:lnTo>
                      <a:pt x="2557" y="3771"/>
                    </a:lnTo>
                    <a:lnTo>
                      <a:pt x="2695" y="3812"/>
                    </a:lnTo>
                    <a:cubicBezTo>
                      <a:pt x="2736" y="3820"/>
                      <a:pt x="2778" y="3825"/>
                      <a:pt x="2819" y="3825"/>
                    </a:cubicBezTo>
                    <a:cubicBezTo>
                      <a:pt x="2914" y="3825"/>
                      <a:pt x="3007" y="3801"/>
                      <a:pt x="3093" y="3743"/>
                    </a:cubicBezTo>
                    <a:cubicBezTo>
                      <a:pt x="3190" y="3661"/>
                      <a:pt x="3258" y="3551"/>
                      <a:pt x="3272" y="3413"/>
                    </a:cubicBezTo>
                    <a:lnTo>
                      <a:pt x="3671" y="857"/>
                    </a:lnTo>
                    <a:cubicBezTo>
                      <a:pt x="3698" y="733"/>
                      <a:pt x="3671" y="609"/>
                      <a:pt x="3616" y="513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7"/>
                      <a:pt x="3256" y="362"/>
                      <a:pt x="3220" y="362"/>
                    </a:cubicBezTo>
                    <a:cubicBezTo>
                      <a:pt x="3142" y="362"/>
                      <a:pt x="3063" y="384"/>
                      <a:pt x="2997" y="430"/>
                    </a:cubicBezTo>
                    <a:cubicBezTo>
                      <a:pt x="2915" y="499"/>
                      <a:pt x="2860" y="609"/>
                      <a:pt x="2846" y="733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3"/>
                      <a:pt x="1348" y="114"/>
                    </a:cubicBezTo>
                    <a:cubicBezTo>
                      <a:pt x="1265" y="59"/>
                      <a:pt x="1155" y="32"/>
                      <a:pt x="1059" y="4"/>
                    </a:cubicBezTo>
                    <a:cubicBezTo>
                      <a:pt x="1034" y="2"/>
                      <a:pt x="1010" y="1"/>
                      <a:pt x="9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9" name="Google Shape;5219;p30"/>
              <p:cNvSpPr/>
              <p:nvPr/>
            </p:nvSpPr>
            <p:spPr>
              <a:xfrm>
                <a:off x="974250" y="3496100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3" y="0"/>
                    </a:moveTo>
                    <a:cubicBezTo>
                      <a:pt x="2838" y="0"/>
                      <a:pt x="2793" y="8"/>
                      <a:pt x="2749" y="24"/>
                    </a:cubicBezTo>
                    <a:cubicBezTo>
                      <a:pt x="2653" y="38"/>
                      <a:pt x="2543" y="93"/>
                      <a:pt x="2488" y="175"/>
                    </a:cubicBezTo>
                    <a:cubicBezTo>
                      <a:pt x="2420" y="285"/>
                      <a:pt x="2406" y="395"/>
                      <a:pt x="2433" y="519"/>
                    </a:cubicBezTo>
                    <a:lnTo>
                      <a:pt x="2612" y="1619"/>
                    </a:lnTo>
                    <a:lnTo>
                      <a:pt x="1127" y="546"/>
                    </a:lnTo>
                    <a:cubicBezTo>
                      <a:pt x="1031" y="478"/>
                      <a:pt x="921" y="423"/>
                      <a:pt x="811" y="395"/>
                    </a:cubicBezTo>
                    <a:cubicBezTo>
                      <a:pt x="753" y="379"/>
                      <a:pt x="694" y="371"/>
                      <a:pt x="634" y="371"/>
                    </a:cubicBezTo>
                    <a:cubicBezTo>
                      <a:pt x="440" y="371"/>
                      <a:pt x="247" y="454"/>
                      <a:pt x="110" y="601"/>
                    </a:cubicBezTo>
                    <a:cubicBezTo>
                      <a:pt x="28" y="739"/>
                      <a:pt x="0" y="904"/>
                      <a:pt x="41" y="1055"/>
                    </a:cubicBezTo>
                    <a:lnTo>
                      <a:pt x="440" y="3488"/>
                    </a:lnTo>
                    <a:cubicBezTo>
                      <a:pt x="440" y="3626"/>
                      <a:pt x="509" y="3736"/>
                      <a:pt x="605" y="3818"/>
                    </a:cubicBezTo>
                    <a:cubicBezTo>
                      <a:pt x="689" y="3860"/>
                      <a:pt x="781" y="3878"/>
                      <a:pt x="869" y="3878"/>
                    </a:cubicBezTo>
                    <a:cubicBezTo>
                      <a:pt x="896" y="3878"/>
                      <a:pt x="923" y="3876"/>
                      <a:pt x="949" y="3873"/>
                    </a:cubicBezTo>
                    <a:cubicBezTo>
                      <a:pt x="1059" y="3859"/>
                      <a:pt x="1155" y="3804"/>
                      <a:pt x="1224" y="3736"/>
                    </a:cubicBezTo>
                    <a:cubicBezTo>
                      <a:pt x="1279" y="3626"/>
                      <a:pt x="1292" y="3488"/>
                      <a:pt x="1265" y="3378"/>
                    </a:cubicBezTo>
                    <a:lnTo>
                      <a:pt x="1086" y="2279"/>
                    </a:lnTo>
                    <a:lnTo>
                      <a:pt x="2158" y="2993"/>
                    </a:lnTo>
                    <a:lnTo>
                      <a:pt x="2323" y="3117"/>
                    </a:lnTo>
                    <a:lnTo>
                      <a:pt x="2502" y="3241"/>
                    </a:lnTo>
                    <a:lnTo>
                      <a:pt x="2653" y="3323"/>
                    </a:lnTo>
                    <a:lnTo>
                      <a:pt x="2804" y="3406"/>
                    </a:lnTo>
                    <a:lnTo>
                      <a:pt x="2942" y="3461"/>
                    </a:lnTo>
                    <a:lnTo>
                      <a:pt x="3093" y="3488"/>
                    </a:lnTo>
                    <a:lnTo>
                      <a:pt x="3244" y="3488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0" y="3172"/>
                      <a:pt x="3684" y="3048"/>
                      <a:pt x="3670" y="2925"/>
                    </a:cubicBezTo>
                    <a:lnTo>
                      <a:pt x="3244" y="382"/>
                    </a:lnTo>
                    <a:cubicBezTo>
                      <a:pt x="3231" y="258"/>
                      <a:pt x="3176" y="134"/>
                      <a:pt x="3079" y="52"/>
                    </a:cubicBezTo>
                    <a:cubicBezTo>
                      <a:pt x="3021" y="18"/>
                      <a:pt x="2953" y="0"/>
                      <a:pt x="288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0" name="Google Shape;5220;p30"/>
              <p:cNvSpPr/>
              <p:nvPr/>
            </p:nvSpPr>
            <p:spPr>
              <a:xfrm>
                <a:off x="1062900" y="3461475"/>
                <a:ext cx="79425" cy="94225"/>
              </a:xfrm>
              <a:custGeom>
                <a:rect b="b" l="l" r="r" t="t"/>
                <a:pathLst>
                  <a:path extrusionOk="0" h="3769" w="3177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2" y="186"/>
                      <a:pt x="1898" y="378"/>
                      <a:pt x="1857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2"/>
                      <a:pt x="643" y="945"/>
                      <a:pt x="566" y="945"/>
                    </a:cubicBezTo>
                    <a:cubicBezTo>
                      <a:pt x="489" y="945"/>
                      <a:pt x="413" y="962"/>
                      <a:pt x="344" y="997"/>
                    </a:cubicBezTo>
                    <a:cubicBezTo>
                      <a:pt x="221" y="1065"/>
                      <a:pt x="138" y="1175"/>
                      <a:pt x="83" y="1299"/>
                    </a:cubicBezTo>
                    <a:cubicBezTo>
                      <a:pt x="1" y="1464"/>
                      <a:pt x="1" y="1643"/>
                      <a:pt x="83" y="1808"/>
                    </a:cubicBezTo>
                    <a:cubicBezTo>
                      <a:pt x="179" y="1931"/>
                      <a:pt x="317" y="2028"/>
                      <a:pt x="468" y="2083"/>
                    </a:cubicBezTo>
                    <a:lnTo>
                      <a:pt x="1582" y="2564"/>
                    </a:lnTo>
                    <a:lnTo>
                      <a:pt x="1967" y="3292"/>
                    </a:lnTo>
                    <a:cubicBezTo>
                      <a:pt x="2035" y="3485"/>
                      <a:pt x="2173" y="3636"/>
                      <a:pt x="2338" y="3746"/>
                    </a:cubicBezTo>
                    <a:cubicBezTo>
                      <a:pt x="2392" y="3761"/>
                      <a:pt x="2450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2"/>
                      <a:pt x="3135" y="2990"/>
                      <a:pt x="3011" y="2729"/>
                    </a:cubicBezTo>
                    <a:lnTo>
                      <a:pt x="2668" y="2041"/>
                    </a:lnTo>
                    <a:lnTo>
                      <a:pt x="2915" y="914"/>
                    </a:lnTo>
                    <a:cubicBezTo>
                      <a:pt x="2956" y="777"/>
                      <a:pt x="2984" y="653"/>
                      <a:pt x="2984" y="529"/>
                    </a:cubicBezTo>
                    <a:cubicBezTo>
                      <a:pt x="2998" y="447"/>
                      <a:pt x="2984" y="364"/>
                      <a:pt x="2956" y="296"/>
                    </a:cubicBezTo>
                    <a:cubicBezTo>
                      <a:pt x="2860" y="158"/>
                      <a:pt x="2736" y="62"/>
                      <a:pt x="2585" y="34"/>
                    </a:cubicBezTo>
                    <a:cubicBezTo>
                      <a:pt x="2533" y="11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1" name="Google Shape;5221;p30"/>
              <p:cNvSpPr/>
              <p:nvPr/>
            </p:nvSpPr>
            <p:spPr>
              <a:xfrm>
                <a:off x="1167725" y="3386450"/>
                <a:ext cx="98650" cy="94450"/>
              </a:xfrm>
              <a:custGeom>
                <a:rect b="b" l="l" r="r" t="t"/>
                <a:pathLst>
                  <a:path extrusionOk="0" h="3778" w="3946">
                    <a:moveTo>
                      <a:pt x="1650" y="1028"/>
                    </a:moveTo>
                    <a:cubicBezTo>
                      <a:pt x="1760" y="1028"/>
                      <a:pt x="1870" y="1056"/>
                      <a:pt x="1980" y="1111"/>
                    </a:cubicBezTo>
                    <a:cubicBezTo>
                      <a:pt x="2117" y="1180"/>
                      <a:pt x="2269" y="1276"/>
                      <a:pt x="2392" y="1386"/>
                    </a:cubicBezTo>
                    <a:lnTo>
                      <a:pt x="2722" y="1688"/>
                    </a:lnTo>
                    <a:cubicBezTo>
                      <a:pt x="2791" y="1771"/>
                      <a:pt x="2846" y="1867"/>
                      <a:pt x="2887" y="1963"/>
                    </a:cubicBezTo>
                    <a:cubicBezTo>
                      <a:pt x="2929" y="2046"/>
                      <a:pt x="2956" y="2128"/>
                      <a:pt x="2956" y="2211"/>
                    </a:cubicBezTo>
                    <a:cubicBezTo>
                      <a:pt x="2956" y="2279"/>
                      <a:pt x="2942" y="2348"/>
                      <a:pt x="2901" y="2417"/>
                    </a:cubicBezTo>
                    <a:cubicBezTo>
                      <a:pt x="2874" y="2486"/>
                      <a:pt x="2832" y="2554"/>
                      <a:pt x="2791" y="2623"/>
                    </a:cubicBezTo>
                    <a:lnTo>
                      <a:pt x="1169" y="1276"/>
                    </a:lnTo>
                    <a:cubicBezTo>
                      <a:pt x="1238" y="1207"/>
                      <a:pt x="1306" y="1138"/>
                      <a:pt x="1389" y="1097"/>
                    </a:cubicBezTo>
                    <a:cubicBezTo>
                      <a:pt x="1471" y="1042"/>
                      <a:pt x="1554" y="1028"/>
                      <a:pt x="1650" y="1028"/>
                    </a:cubicBezTo>
                    <a:close/>
                    <a:moveTo>
                      <a:pt x="2087" y="0"/>
                    </a:moveTo>
                    <a:cubicBezTo>
                      <a:pt x="2029" y="0"/>
                      <a:pt x="1970" y="4"/>
                      <a:pt x="1911" y="11"/>
                    </a:cubicBezTo>
                    <a:cubicBezTo>
                      <a:pt x="1430" y="66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2" y="1853"/>
                      <a:pt x="344" y="2128"/>
                    </a:cubicBezTo>
                    <a:lnTo>
                      <a:pt x="1994" y="3503"/>
                    </a:lnTo>
                    <a:cubicBezTo>
                      <a:pt x="2131" y="3654"/>
                      <a:pt x="2324" y="3750"/>
                      <a:pt x="2530" y="3778"/>
                    </a:cubicBezTo>
                    <a:cubicBezTo>
                      <a:pt x="2695" y="3750"/>
                      <a:pt x="2846" y="3668"/>
                      <a:pt x="2942" y="3530"/>
                    </a:cubicBezTo>
                    <a:lnTo>
                      <a:pt x="3575" y="2747"/>
                    </a:lnTo>
                    <a:cubicBezTo>
                      <a:pt x="3712" y="2596"/>
                      <a:pt x="3808" y="2417"/>
                      <a:pt x="3877" y="2224"/>
                    </a:cubicBezTo>
                    <a:cubicBezTo>
                      <a:pt x="3932" y="2059"/>
                      <a:pt x="3946" y="1894"/>
                      <a:pt x="3932" y="1730"/>
                    </a:cubicBezTo>
                    <a:cubicBezTo>
                      <a:pt x="3918" y="1565"/>
                      <a:pt x="3877" y="1400"/>
                      <a:pt x="3822" y="1248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3"/>
                      <a:pt x="2462" y="0"/>
                      <a:pt x="208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2" name="Google Shape;5222;p30"/>
              <p:cNvSpPr/>
              <p:nvPr/>
            </p:nvSpPr>
            <p:spPr>
              <a:xfrm>
                <a:off x="1230275" y="33040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1"/>
                    </a:moveTo>
                    <a:cubicBezTo>
                      <a:pt x="1202" y="1021"/>
                      <a:pt x="1220" y="1023"/>
                      <a:pt x="1238" y="1026"/>
                    </a:cubicBezTo>
                    <a:cubicBezTo>
                      <a:pt x="1361" y="1026"/>
                      <a:pt x="1471" y="1054"/>
                      <a:pt x="1567" y="1109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1"/>
                      <a:pt x="976" y="1755"/>
                      <a:pt x="880" y="1617"/>
                    </a:cubicBezTo>
                    <a:cubicBezTo>
                      <a:pt x="839" y="1507"/>
                      <a:pt x="839" y="1370"/>
                      <a:pt x="880" y="1260"/>
                    </a:cubicBezTo>
                    <a:cubicBezTo>
                      <a:pt x="921" y="1191"/>
                      <a:pt x="963" y="1122"/>
                      <a:pt x="1018" y="1068"/>
                    </a:cubicBezTo>
                    <a:cubicBezTo>
                      <a:pt x="1069" y="1037"/>
                      <a:pt x="1128" y="1021"/>
                      <a:pt x="1184" y="1021"/>
                    </a:cubicBezTo>
                    <a:close/>
                    <a:moveTo>
                      <a:pt x="1557" y="1"/>
                    </a:moveTo>
                    <a:cubicBezTo>
                      <a:pt x="1430" y="1"/>
                      <a:pt x="1300" y="10"/>
                      <a:pt x="1169" y="37"/>
                    </a:cubicBezTo>
                    <a:cubicBezTo>
                      <a:pt x="1004" y="92"/>
                      <a:pt x="839" y="160"/>
                      <a:pt x="688" y="243"/>
                    </a:cubicBezTo>
                    <a:lnTo>
                      <a:pt x="330" y="559"/>
                    </a:lnTo>
                    <a:cubicBezTo>
                      <a:pt x="248" y="669"/>
                      <a:pt x="179" y="793"/>
                      <a:pt x="124" y="930"/>
                    </a:cubicBezTo>
                    <a:cubicBezTo>
                      <a:pt x="69" y="1040"/>
                      <a:pt x="42" y="1164"/>
                      <a:pt x="28" y="1274"/>
                    </a:cubicBezTo>
                    <a:cubicBezTo>
                      <a:pt x="0" y="1397"/>
                      <a:pt x="0" y="1535"/>
                      <a:pt x="0" y="1659"/>
                    </a:cubicBezTo>
                    <a:cubicBezTo>
                      <a:pt x="14" y="1796"/>
                      <a:pt x="42" y="1934"/>
                      <a:pt x="97" y="2071"/>
                    </a:cubicBezTo>
                    <a:cubicBezTo>
                      <a:pt x="152" y="2208"/>
                      <a:pt x="220" y="2360"/>
                      <a:pt x="317" y="2483"/>
                    </a:cubicBezTo>
                    <a:cubicBezTo>
                      <a:pt x="427" y="2621"/>
                      <a:pt x="550" y="2758"/>
                      <a:pt x="688" y="2855"/>
                    </a:cubicBezTo>
                    <a:cubicBezTo>
                      <a:pt x="866" y="2992"/>
                      <a:pt x="1059" y="3088"/>
                      <a:pt x="1265" y="3171"/>
                    </a:cubicBezTo>
                    <a:cubicBezTo>
                      <a:pt x="1499" y="3294"/>
                      <a:pt x="1705" y="3363"/>
                      <a:pt x="1884" y="3432"/>
                    </a:cubicBezTo>
                    <a:lnTo>
                      <a:pt x="2310" y="3542"/>
                    </a:lnTo>
                    <a:cubicBezTo>
                      <a:pt x="2380" y="3562"/>
                      <a:pt x="2458" y="3575"/>
                      <a:pt x="2538" y="3575"/>
                    </a:cubicBezTo>
                    <a:cubicBezTo>
                      <a:pt x="2567" y="3575"/>
                      <a:pt x="2596" y="3573"/>
                      <a:pt x="2626" y="3569"/>
                    </a:cubicBezTo>
                    <a:lnTo>
                      <a:pt x="2805" y="3473"/>
                    </a:lnTo>
                    <a:cubicBezTo>
                      <a:pt x="2860" y="3418"/>
                      <a:pt x="2915" y="3349"/>
                      <a:pt x="2942" y="3267"/>
                    </a:cubicBezTo>
                    <a:cubicBezTo>
                      <a:pt x="3025" y="3116"/>
                      <a:pt x="3038" y="2951"/>
                      <a:pt x="3011" y="2786"/>
                    </a:cubicBezTo>
                    <a:cubicBezTo>
                      <a:pt x="2956" y="2662"/>
                      <a:pt x="2846" y="2552"/>
                      <a:pt x="2708" y="2511"/>
                    </a:cubicBezTo>
                    <a:lnTo>
                      <a:pt x="2461" y="2401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2" y="1758"/>
                      <a:pt x="3195" y="1776"/>
                      <a:pt x="3269" y="1776"/>
                    </a:cubicBezTo>
                    <a:cubicBezTo>
                      <a:pt x="3326" y="1776"/>
                      <a:pt x="3383" y="1765"/>
                      <a:pt x="3437" y="1741"/>
                    </a:cubicBezTo>
                    <a:cubicBezTo>
                      <a:pt x="3588" y="1659"/>
                      <a:pt x="3698" y="1521"/>
                      <a:pt x="3753" y="1370"/>
                    </a:cubicBezTo>
                    <a:cubicBezTo>
                      <a:pt x="3808" y="1246"/>
                      <a:pt x="3822" y="1109"/>
                      <a:pt x="3767" y="985"/>
                    </a:cubicBezTo>
                    <a:cubicBezTo>
                      <a:pt x="3684" y="848"/>
                      <a:pt x="3561" y="724"/>
                      <a:pt x="3410" y="655"/>
                    </a:cubicBezTo>
                    <a:cubicBezTo>
                      <a:pt x="3121" y="476"/>
                      <a:pt x="2832" y="325"/>
                      <a:pt x="2516" y="215"/>
                    </a:cubicBezTo>
                    <a:cubicBezTo>
                      <a:pt x="2282" y="119"/>
                      <a:pt x="2035" y="50"/>
                      <a:pt x="1774" y="9"/>
                    </a:cubicBezTo>
                    <a:cubicBezTo>
                      <a:pt x="1703" y="4"/>
                      <a:pt x="1631" y="1"/>
                      <a:pt x="155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3" name="Google Shape;5223;p30"/>
              <p:cNvSpPr/>
              <p:nvPr/>
            </p:nvSpPr>
            <p:spPr>
              <a:xfrm>
                <a:off x="1250550" y="3212125"/>
                <a:ext cx="91100" cy="80450"/>
              </a:xfrm>
              <a:custGeom>
                <a:rect b="b" l="l" r="r" t="t"/>
                <a:pathLst>
                  <a:path extrusionOk="0" h="3218" w="3644">
                    <a:moveTo>
                      <a:pt x="866" y="1"/>
                    </a:moveTo>
                    <a:cubicBezTo>
                      <a:pt x="701" y="1"/>
                      <a:pt x="550" y="56"/>
                      <a:pt x="427" y="152"/>
                    </a:cubicBezTo>
                    <a:cubicBezTo>
                      <a:pt x="344" y="248"/>
                      <a:pt x="289" y="358"/>
                      <a:pt x="262" y="482"/>
                    </a:cubicBezTo>
                    <a:cubicBezTo>
                      <a:pt x="262" y="716"/>
                      <a:pt x="344" y="922"/>
                      <a:pt x="495" y="1087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7"/>
                      <a:pt x="28" y="2434"/>
                      <a:pt x="0" y="2585"/>
                    </a:cubicBezTo>
                    <a:cubicBezTo>
                      <a:pt x="0" y="2709"/>
                      <a:pt x="28" y="2846"/>
                      <a:pt x="110" y="2956"/>
                    </a:cubicBezTo>
                    <a:cubicBezTo>
                      <a:pt x="193" y="3108"/>
                      <a:pt x="344" y="3204"/>
                      <a:pt x="523" y="3218"/>
                    </a:cubicBezTo>
                    <a:cubicBezTo>
                      <a:pt x="688" y="3218"/>
                      <a:pt x="839" y="3163"/>
                      <a:pt x="963" y="3066"/>
                    </a:cubicBezTo>
                    <a:lnTo>
                      <a:pt x="1980" y="2393"/>
                    </a:lnTo>
                    <a:lnTo>
                      <a:pt x="2805" y="2489"/>
                    </a:lnTo>
                    <a:cubicBezTo>
                      <a:pt x="2871" y="2503"/>
                      <a:pt x="2939" y="2511"/>
                      <a:pt x="3007" y="2511"/>
                    </a:cubicBezTo>
                    <a:cubicBezTo>
                      <a:pt x="3136" y="2511"/>
                      <a:pt x="3265" y="2483"/>
                      <a:pt x="3382" y="2420"/>
                    </a:cubicBezTo>
                    <a:cubicBezTo>
                      <a:pt x="3520" y="2324"/>
                      <a:pt x="3602" y="2173"/>
                      <a:pt x="3616" y="2008"/>
                    </a:cubicBezTo>
                    <a:cubicBezTo>
                      <a:pt x="3643" y="1843"/>
                      <a:pt x="3602" y="1664"/>
                      <a:pt x="3492" y="1541"/>
                    </a:cubicBezTo>
                    <a:cubicBezTo>
                      <a:pt x="3327" y="1403"/>
                      <a:pt x="3135" y="1321"/>
                      <a:pt x="2928" y="1307"/>
                    </a:cubicBezTo>
                    <a:lnTo>
                      <a:pt x="2145" y="1224"/>
                    </a:lnTo>
                    <a:lnTo>
                      <a:pt x="1361" y="386"/>
                    </a:lnTo>
                    <a:cubicBezTo>
                      <a:pt x="1238" y="262"/>
                      <a:pt x="1155" y="152"/>
                      <a:pt x="1086" y="111"/>
                    </a:cubicBez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4" name="Google Shape;5224;p30"/>
              <p:cNvSpPr/>
              <p:nvPr/>
            </p:nvSpPr>
            <p:spPr>
              <a:xfrm>
                <a:off x="638850" y="2882925"/>
                <a:ext cx="600725" cy="578425"/>
              </a:xfrm>
              <a:custGeom>
                <a:rect b="b" l="l" r="r" t="t"/>
                <a:pathLst>
                  <a:path extrusionOk="0" h="23137" w="24029">
                    <a:moveTo>
                      <a:pt x="10642" y="1"/>
                    </a:moveTo>
                    <a:cubicBezTo>
                      <a:pt x="10599" y="1"/>
                      <a:pt x="10557" y="5"/>
                      <a:pt x="10516" y="13"/>
                    </a:cubicBezTo>
                    <a:cubicBezTo>
                      <a:pt x="9471" y="233"/>
                      <a:pt x="9196" y="3258"/>
                      <a:pt x="9196" y="3258"/>
                    </a:cubicBezTo>
                    <a:cubicBezTo>
                      <a:pt x="9196" y="3258"/>
                      <a:pt x="6958" y="1793"/>
                      <a:pt x="5921" y="1793"/>
                    </a:cubicBezTo>
                    <a:cubicBezTo>
                      <a:pt x="5769" y="1793"/>
                      <a:pt x="5643" y="1825"/>
                      <a:pt x="5553" y="1897"/>
                    </a:cubicBezTo>
                    <a:cubicBezTo>
                      <a:pt x="4852" y="2460"/>
                      <a:pt x="5429" y="5320"/>
                      <a:pt x="5429" y="5320"/>
                    </a:cubicBezTo>
                    <a:cubicBezTo>
                      <a:pt x="4041" y="4903"/>
                      <a:pt x="3162" y="4749"/>
                      <a:pt x="2587" y="4749"/>
                    </a:cubicBezTo>
                    <a:cubicBezTo>
                      <a:pt x="1851" y="4749"/>
                      <a:pt x="1613" y="5001"/>
                      <a:pt x="1443" y="5278"/>
                    </a:cubicBezTo>
                    <a:cubicBezTo>
                      <a:pt x="659" y="6681"/>
                      <a:pt x="3917" y="9334"/>
                      <a:pt x="3917" y="9334"/>
                    </a:cubicBezTo>
                    <a:cubicBezTo>
                      <a:pt x="3917" y="9334"/>
                      <a:pt x="3698" y="9321"/>
                      <a:pt x="3365" y="9321"/>
                    </a:cubicBezTo>
                    <a:cubicBezTo>
                      <a:pt x="2283" y="9321"/>
                      <a:pt x="0" y="9450"/>
                      <a:pt x="137" y="10543"/>
                    </a:cubicBezTo>
                    <a:cubicBezTo>
                      <a:pt x="329" y="11973"/>
                      <a:pt x="3491" y="13004"/>
                      <a:pt x="3491" y="13004"/>
                    </a:cubicBezTo>
                    <a:cubicBezTo>
                      <a:pt x="3491" y="13004"/>
                      <a:pt x="1223" y="14612"/>
                      <a:pt x="1443" y="15740"/>
                    </a:cubicBezTo>
                    <a:cubicBezTo>
                      <a:pt x="1660" y="16776"/>
                      <a:pt x="4571" y="16812"/>
                      <a:pt x="4971" y="16812"/>
                    </a:cubicBezTo>
                    <a:cubicBezTo>
                      <a:pt x="5001" y="16812"/>
                      <a:pt x="5017" y="16812"/>
                      <a:pt x="5017" y="16812"/>
                    </a:cubicBezTo>
                    <a:lnTo>
                      <a:pt x="5017" y="16812"/>
                    </a:lnTo>
                    <a:cubicBezTo>
                      <a:pt x="5017" y="16812"/>
                      <a:pt x="3271" y="18791"/>
                      <a:pt x="3684" y="19547"/>
                    </a:cubicBezTo>
                    <a:cubicBezTo>
                      <a:pt x="3812" y="19782"/>
                      <a:pt x="4205" y="19863"/>
                      <a:pt x="4687" y="19863"/>
                    </a:cubicBezTo>
                    <a:cubicBezTo>
                      <a:pt x="5756" y="19863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0" y="22489"/>
                    </a:cubicBezTo>
                    <a:cubicBezTo>
                      <a:pt x="8112" y="22561"/>
                      <a:pt x="8233" y="22593"/>
                      <a:pt x="8358" y="22593"/>
                    </a:cubicBezTo>
                    <a:cubicBezTo>
                      <a:pt x="9301" y="22593"/>
                      <a:pt x="10502" y="20771"/>
                      <a:pt x="10502" y="20771"/>
                    </a:cubicBezTo>
                    <a:cubicBezTo>
                      <a:pt x="10502" y="20771"/>
                      <a:pt x="11411" y="23137"/>
                      <a:pt x="12201" y="23137"/>
                    </a:cubicBezTo>
                    <a:cubicBezTo>
                      <a:pt x="12212" y="23137"/>
                      <a:pt x="12223" y="23136"/>
                      <a:pt x="12234" y="23135"/>
                    </a:cubicBezTo>
                    <a:cubicBezTo>
                      <a:pt x="13045" y="23066"/>
                      <a:pt x="13952" y="20702"/>
                      <a:pt x="13952" y="20702"/>
                    </a:cubicBezTo>
                    <a:cubicBezTo>
                      <a:pt x="13952" y="20702"/>
                      <a:pt x="15107" y="22538"/>
                      <a:pt x="15966" y="22538"/>
                    </a:cubicBezTo>
                    <a:cubicBezTo>
                      <a:pt x="16045" y="22538"/>
                      <a:pt x="16121" y="22522"/>
                      <a:pt x="16193" y="22489"/>
                    </a:cubicBezTo>
                    <a:cubicBezTo>
                      <a:pt x="17045" y="22090"/>
                      <a:pt x="17100" y="19272"/>
                      <a:pt x="17100" y="19272"/>
                    </a:cubicBezTo>
                    <a:cubicBezTo>
                      <a:pt x="17100" y="19272"/>
                      <a:pt x="18184" y="20347"/>
                      <a:pt x="19077" y="20347"/>
                    </a:cubicBezTo>
                    <a:cubicBezTo>
                      <a:pt x="19243" y="20347"/>
                      <a:pt x="19402" y="20309"/>
                      <a:pt x="19547" y="20221"/>
                    </a:cubicBezTo>
                    <a:cubicBezTo>
                      <a:pt x="20454" y="19657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7" y="17409"/>
                      <a:pt x="20356" y="17409"/>
                    </a:cubicBezTo>
                    <a:cubicBezTo>
                      <a:pt x="21367" y="17409"/>
                      <a:pt x="22840" y="17339"/>
                      <a:pt x="22956" y="16936"/>
                    </a:cubicBezTo>
                    <a:cubicBezTo>
                      <a:pt x="23149" y="16317"/>
                      <a:pt x="20743" y="14117"/>
                      <a:pt x="20743" y="14117"/>
                    </a:cubicBezTo>
                    <a:cubicBezTo>
                      <a:pt x="20743" y="14117"/>
                      <a:pt x="24029" y="12867"/>
                      <a:pt x="23850" y="12083"/>
                    </a:cubicBezTo>
                    <a:cubicBezTo>
                      <a:pt x="23685" y="11313"/>
                      <a:pt x="20537" y="10007"/>
                      <a:pt x="20537" y="10007"/>
                    </a:cubicBezTo>
                    <a:cubicBezTo>
                      <a:pt x="20537" y="10007"/>
                      <a:pt x="23135" y="7657"/>
                      <a:pt x="22736" y="7038"/>
                    </a:cubicBezTo>
                    <a:cubicBezTo>
                      <a:pt x="22503" y="6676"/>
                      <a:pt x="21444" y="6601"/>
                      <a:pt x="20604" y="6601"/>
                    </a:cubicBezTo>
                    <a:cubicBezTo>
                      <a:pt x="20006" y="6601"/>
                      <a:pt x="19520" y="6639"/>
                      <a:pt x="19520" y="6639"/>
                    </a:cubicBezTo>
                    <a:cubicBezTo>
                      <a:pt x="19520" y="6639"/>
                      <a:pt x="20661" y="3244"/>
                      <a:pt x="19946" y="2722"/>
                    </a:cubicBezTo>
                    <a:cubicBezTo>
                      <a:pt x="19827" y="2636"/>
                      <a:pt x="19643" y="2600"/>
                      <a:pt x="19417" y="2600"/>
                    </a:cubicBezTo>
                    <a:cubicBezTo>
                      <a:pt x="18309" y="2600"/>
                      <a:pt x="16220" y="3464"/>
                      <a:pt x="16220" y="3464"/>
                    </a:cubicBezTo>
                    <a:cubicBezTo>
                      <a:pt x="16220" y="3464"/>
                      <a:pt x="16427" y="825"/>
                      <a:pt x="15822" y="522"/>
                    </a:cubicBezTo>
                    <a:cubicBezTo>
                      <a:pt x="15786" y="504"/>
                      <a:pt x="15743" y="496"/>
                      <a:pt x="15695" y="496"/>
                    </a:cubicBezTo>
                    <a:cubicBezTo>
                      <a:pt x="14953" y="496"/>
                      <a:pt x="12894" y="2447"/>
                      <a:pt x="12894" y="2447"/>
                    </a:cubicBezTo>
                    <a:cubicBezTo>
                      <a:pt x="12894" y="2447"/>
                      <a:pt x="11664" y="1"/>
                      <a:pt x="10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5" name="Google Shape;5225;p30"/>
              <p:cNvSpPr/>
              <p:nvPr/>
            </p:nvSpPr>
            <p:spPr>
              <a:xfrm>
                <a:off x="717525" y="2956875"/>
                <a:ext cx="440950" cy="435625"/>
              </a:xfrm>
              <a:custGeom>
                <a:rect b="b" l="l" r="r" t="t"/>
                <a:pathLst>
                  <a:path extrusionOk="0" h="17425" w="17638">
                    <a:moveTo>
                      <a:pt x="8822" y="1"/>
                    </a:moveTo>
                    <a:cubicBezTo>
                      <a:pt x="8682" y="1"/>
                      <a:pt x="8541" y="4"/>
                      <a:pt x="8400" y="11"/>
                    </a:cubicBezTo>
                    <a:cubicBezTo>
                      <a:pt x="3657" y="245"/>
                      <a:pt x="0" y="4327"/>
                      <a:pt x="234" y="9139"/>
                    </a:cubicBezTo>
                    <a:cubicBezTo>
                      <a:pt x="461" y="13793"/>
                      <a:pt x="4271" y="17425"/>
                      <a:pt x="8828" y="17425"/>
                    </a:cubicBezTo>
                    <a:cubicBezTo>
                      <a:pt x="8969" y="17425"/>
                      <a:pt x="9110" y="17421"/>
                      <a:pt x="9252" y="17414"/>
                    </a:cubicBezTo>
                    <a:cubicBezTo>
                      <a:pt x="13981" y="17180"/>
                      <a:pt x="17637" y="13098"/>
                      <a:pt x="17404" y="8286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6" name="Google Shape;5226;p30"/>
              <p:cNvSpPr/>
              <p:nvPr/>
            </p:nvSpPr>
            <p:spPr>
              <a:xfrm>
                <a:off x="1046400" y="3134650"/>
                <a:ext cx="17850" cy="14875"/>
              </a:xfrm>
              <a:custGeom>
                <a:rect b="b" l="l" r="r" t="t"/>
                <a:pathLst>
                  <a:path extrusionOk="0" h="595" w="714">
                    <a:moveTo>
                      <a:pt x="369" y="0"/>
                    </a:moveTo>
                    <a:cubicBezTo>
                      <a:pt x="325" y="0"/>
                      <a:pt x="279" y="11"/>
                      <a:pt x="235" y="34"/>
                    </a:cubicBezTo>
                    <a:cubicBezTo>
                      <a:pt x="1" y="158"/>
                      <a:pt x="28" y="502"/>
                      <a:pt x="290" y="584"/>
                    </a:cubicBezTo>
                    <a:cubicBezTo>
                      <a:pt x="316" y="591"/>
                      <a:pt x="342" y="595"/>
                      <a:pt x="368" y="595"/>
                    </a:cubicBezTo>
                    <a:cubicBezTo>
                      <a:pt x="490" y="595"/>
                      <a:pt x="602" y="517"/>
                      <a:pt x="647" y="392"/>
                    </a:cubicBezTo>
                    <a:cubicBezTo>
                      <a:pt x="714" y="192"/>
                      <a:pt x="555" y="0"/>
                      <a:pt x="36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7" name="Google Shape;5227;p30"/>
              <p:cNvSpPr/>
              <p:nvPr/>
            </p:nvSpPr>
            <p:spPr>
              <a:xfrm>
                <a:off x="1069425" y="3120575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1" y="0"/>
                    </a:moveTo>
                    <a:cubicBezTo>
                      <a:pt x="253" y="0"/>
                      <a:pt x="154" y="48"/>
                      <a:pt x="97" y="158"/>
                    </a:cubicBezTo>
                    <a:cubicBezTo>
                      <a:pt x="1" y="351"/>
                      <a:pt x="235" y="505"/>
                      <a:pt x="428" y="505"/>
                    </a:cubicBezTo>
                    <a:cubicBezTo>
                      <a:pt x="537" y="505"/>
                      <a:pt x="632" y="455"/>
                      <a:pt x="647" y="336"/>
                    </a:cubicBezTo>
                    <a:cubicBezTo>
                      <a:pt x="673" y="131"/>
                      <a:pt x="512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8" name="Google Shape;5228;p30"/>
              <p:cNvSpPr/>
              <p:nvPr/>
            </p:nvSpPr>
            <p:spPr>
              <a:xfrm>
                <a:off x="1073550" y="3146225"/>
                <a:ext cx="15850" cy="14175"/>
              </a:xfrm>
              <a:custGeom>
                <a:rect b="b" l="l" r="r" t="t"/>
                <a:pathLst>
                  <a:path extrusionOk="0" h="567" w="634">
                    <a:moveTo>
                      <a:pt x="322" y="1"/>
                    </a:moveTo>
                    <a:cubicBezTo>
                      <a:pt x="199" y="1"/>
                      <a:pt x="90" y="79"/>
                      <a:pt x="56" y="204"/>
                    </a:cubicBezTo>
                    <a:cubicBezTo>
                      <a:pt x="1" y="355"/>
                      <a:pt x="83" y="520"/>
                      <a:pt x="248" y="561"/>
                    </a:cubicBezTo>
                    <a:cubicBezTo>
                      <a:pt x="268" y="565"/>
                      <a:pt x="287" y="566"/>
                      <a:pt x="306" y="566"/>
                    </a:cubicBezTo>
                    <a:cubicBezTo>
                      <a:pt x="437" y="566"/>
                      <a:pt x="558" y="487"/>
                      <a:pt x="606" y="355"/>
                    </a:cubicBezTo>
                    <a:cubicBezTo>
                      <a:pt x="633" y="204"/>
                      <a:pt x="551" y="53"/>
                      <a:pt x="400" y="11"/>
                    </a:cubicBezTo>
                    <a:cubicBezTo>
                      <a:pt x="373" y="4"/>
                      <a:pt x="347" y="1"/>
                      <a:pt x="32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9" name="Google Shape;5229;p30"/>
              <p:cNvSpPr/>
              <p:nvPr/>
            </p:nvSpPr>
            <p:spPr>
              <a:xfrm>
                <a:off x="780425" y="3172175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0"/>
                    </a:moveTo>
                    <a:cubicBezTo>
                      <a:pt x="149" y="0"/>
                      <a:pt x="0" y="190"/>
                      <a:pt x="83" y="389"/>
                    </a:cubicBezTo>
                    <a:cubicBezTo>
                      <a:pt x="131" y="499"/>
                      <a:pt x="237" y="554"/>
                      <a:pt x="342" y="554"/>
                    </a:cubicBezTo>
                    <a:cubicBezTo>
                      <a:pt x="447" y="554"/>
                      <a:pt x="550" y="499"/>
                      <a:pt x="591" y="389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6" y="6"/>
                      <a:pt x="372" y="0"/>
                      <a:pt x="33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0" name="Google Shape;5230;p30"/>
              <p:cNvSpPr/>
              <p:nvPr/>
            </p:nvSpPr>
            <p:spPr>
              <a:xfrm>
                <a:off x="805500" y="3158925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9" y="0"/>
                      <a:pt x="111" y="66"/>
                      <a:pt x="56" y="177"/>
                    </a:cubicBezTo>
                    <a:cubicBezTo>
                      <a:pt x="1" y="328"/>
                      <a:pt x="69" y="493"/>
                      <a:pt x="234" y="548"/>
                    </a:cubicBezTo>
                    <a:cubicBezTo>
                      <a:pt x="267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2" y="397"/>
                    </a:cubicBezTo>
                    <a:cubicBezTo>
                      <a:pt x="647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1" name="Google Shape;5231;p30"/>
              <p:cNvSpPr/>
              <p:nvPr/>
            </p:nvSpPr>
            <p:spPr>
              <a:xfrm>
                <a:off x="805500" y="3185550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0"/>
                    </a:moveTo>
                    <a:cubicBezTo>
                      <a:pt x="223" y="0"/>
                      <a:pt x="122" y="65"/>
                      <a:pt x="69" y="170"/>
                    </a:cubicBezTo>
                    <a:cubicBezTo>
                      <a:pt x="1" y="322"/>
                      <a:pt x="69" y="500"/>
                      <a:pt x="234" y="555"/>
                    </a:cubicBezTo>
                    <a:cubicBezTo>
                      <a:pt x="261" y="563"/>
                      <a:pt x="289" y="567"/>
                      <a:pt x="316" y="567"/>
                    </a:cubicBezTo>
                    <a:cubicBezTo>
                      <a:pt x="428" y="567"/>
                      <a:pt x="537" y="503"/>
                      <a:pt x="592" y="404"/>
                    </a:cubicBezTo>
                    <a:cubicBezTo>
                      <a:pt x="660" y="253"/>
                      <a:pt x="592" y="74"/>
                      <a:pt x="440" y="19"/>
                    </a:cubicBezTo>
                    <a:cubicBezTo>
                      <a:pt x="405" y="6"/>
                      <a:pt x="370" y="0"/>
                      <a:pt x="33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2" name="Google Shape;5232;p30"/>
              <p:cNvSpPr/>
              <p:nvPr/>
            </p:nvSpPr>
            <p:spPr>
              <a:xfrm>
                <a:off x="911550" y="3143625"/>
                <a:ext cx="51025" cy="42075"/>
              </a:xfrm>
              <a:custGeom>
                <a:rect b="b" l="l" r="r" t="t"/>
                <a:pathLst>
                  <a:path extrusionOk="0" h="1683" w="2041">
                    <a:moveTo>
                      <a:pt x="1823" y="0"/>
                    </a:moveTo>
                    <a:cubicBezTo>
                      <a:pt x="1752" y="0"/>
                      <a:pt x="1673" y="85"/>
                      <a:pt x="1711" y="170"/>
                    </a:cubicBezTo>
                    <a:cubicBezTo>
                      <a:pt x="1890" y="514"/>
                      <a:pt x="1835" y="940"/>
                      <a:pt x="1587" y="1256"/>
                    </a:cubicBezTo>
                    <a:cubicBezTo>
                      <a:pt x="1447" y="1389"/>
                      <a:pt x="1263" y="1455"/>
                      <a:pt x="1077" y="1455"/>
                    </a:cubicBezTo>
                    <a:cubicBezTo>
                      <a:pt x="934" y="1455"/>
                      <a:pt x="791" y="1416"/>
                      <a:pt x="666" y="1339"/>
                    </a:cubicBezTo>
                    <a:cubicBezTo>
                      <a:pt x="460" y="1215"/>
                      <a:pt x="309" y="1036"/>
                      <a:pt x="212" y="816"/>
                    </a:cubicBezTo>
                    <a:cubicBezTo>
                      <a:pt x="195" y="778"/>
                      <a:pt x="167" y="762"/>
                      <a:pt x="137" y="762"/>
                    </a:cubicBezTo>
                    <a:cubicBezTo>
                      <a:pt x="70" y="762"/>
                      <a:pt x="0" y="841"/>
                      <a:pt x="48" y="926"/>
                    </a:cubicBezTo>
                    <a:cubicBezTo>
                      <a:pt x="226" y="1366"/>
                      <a:pt x="639" y="1655"/>
                      <a:pt x="1106" y="1682"/>
                    </a:cubicBezTo>
                    <a:cubicBezTo>
                      <a:pt x="1560" y="1655"/>
                      <a:pt x="1931" y="1325"/>
                      <a:pt x="2000" y="871"/>
                    </a:cubicBezTo>
                    <a:cubicBezTo>
                      <a:pt x="2041" y="596"/>
                      <a:pt x="2013" y="322"/>
                      <a:pt x="1903" y="60"/>
                    </a:cubicBezTo>
                    <a:cubicBezTo>
                      <a:pt x="1886" y="18"/>
                      <a:pt x="1856" y="0"/>
                      <a:pt x="182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3" name="Google Shape;5233;p30"/>
              <p:cNvSpPr/>
              <p:nvPr/>
            </p:nvSpPr>
            <p:spPr>
              <a:xfrm>
                <a:off x="1094175" y="3146475"/>
                <a:ext cx="52950" cy="38900"/>
              </a:xfrm>
              <a:custGeom>
                <a:rect b="b" l="l" r="r" t="t"/>
                <a:pathLst>
                  <a:path extrusionOk="0" h="1556" w="2118">
                    <a:moveTo>
                      <a:pt x="1383" y="1"/>
                    </a:moveTo>
                    <a:cubicBezTo>
                      <a:pt x="1170" y="1"/>
                      <a:pt x="932" y="70"/>
                      <a:pt x="716" y="208"/>
                    </a:cubicBezTo>
                    <a:cubicBezTo>
                      <a:pt x="248" y="496"/>
                      <a:pt x="1" y="991"/>
                      <a:pt x="207" y="1307"/>
                    </a:cubicBezTo>
                    <a:cubicBezTo>
                      <a:pt x="315" y="1473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7" y="1349"/>
                    </a:cubicBezTo>
                    <a:cubicBezTo>
                      <a:pt x="1898" y="1046"/>
                      <a:pt x="2118" y="565"/>
                      <a:pt x="1925" y="249"/>
                    </a:cubicBezTo>
                    <a:cubicBezTo>
                      <a:pt x="1817" y="84"/>
                      <a:pt x="1616" y="1"/>
                      <a:pt x="13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4" name="Google Shape;5234;p30"/>
              <p:cNvSpPr/>
              <p:nvPr/>
            </p:nvSpPr>
            <p:spPr>
              <a:xfrm>
                <a:off x="777675" y="3276700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7" y="0"/>
                    </a:moveTo>
                    <a:cubicBezTo>
                      <a:pt x="1199" y="0"/>
                      <a:pt x="961" y="69"/>
                      <a:pt x="729" y="209"/>
                    </a:cubicBezTo>
                    <a:cubicBezTo>
                      <a:pt x="248" y="497"/>
                      <a:pt x="0" y="965"/>
                      <a:pt x="206" y="1294"/>
                    </a:cubicBezTo>
                    <a:cubicBezTo>
                      <a:pt x="314" y="1460"/>
                      <a:pt x="516" y="1542"/>
                      <a:pt x="751" y="1542"/>
                    </a:cubicBezTo>
                    <a:cubicBezTo>
                      <a:pt x="965" y="1542"/>
                      <a:pt x="1207" y="1473"/>
                      <a:pt x="1430" y="1336"/>
                    </a:cubicBezTo>
                    <a:cubicBezTo>
                      <a:pt x="1897" y="1047"/>
                      <a:pt x="2117" y="566"/>
                      <a:pt x="1925" y="236"/>
                    </a:cubicBezTo>
                    <a:cubicBezTo>
                      <a:pt x="1818" y="80"/>
                      <a:pt x="1630" y="0"/>
                      <a:pt x="1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5" name="Google Shape;5235;p30"/>
              <p:cNvSpPr/>
              <p:nvPr/>
            </p:nvSpPr>
            <p:spPr>
              <a:xfrm>
                <a:off x="680075" y="3068700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7" y="0"/>
                    </a:moveTo>
                    <a:cubicBezTo>
                      <a:pt x="3001" y="0"/>
                      <a:pt x="1564" y="864"/>
                      <a:pt x="907" y="2329"/>
                    </a:cubicBezTo>
                    <a:cubicBezTo>
                      <a:pt x="0" y="4322"/>
                      <a:pt x="894" y="6659"/>
                      <a:pt x="2873" y="7552"/>
                    </a:cubicBezTo>
                    <a:cubicBezTo>
                      <a:pt x="3401" y="7789"/>
                      <a:pt x="3954" y="7902"/>
                      <a:pt x="4497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4" y="3593"/>
                      <a:pt x="8124" y="1243"/>
                      <a:pt x="6131" y="349"/>
                    </a:cubicBezTo>
                    <a:cubicBezTo>
                      <a:pt x="5603" y="113"/>
                      <a:pt x="5050" y="0"/>
                      <a:pt x="45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6" name="Google Shape;5236;p30"/>
              <p:cNvSpPr/>
              <p:nvPr/>
            </p:nvSpPr>
            <p:spPr>
              <a:xfrm>
                <a:off x="706175" y="3084500"/>
                <a:ext cx="173925" cy="164975"/>
              </a:xfrm>
              <a:custGeom>
                <a:rect b="b" l="l" r="r" t="t"/>
                <a:pathLst>
                  <a:path extrusionOk="0" h="6599" w="6957">
                    <a:moveTo>
                      <a:pt x="3481" y="1"/>
                    </a:moveTo>
                    <a:cubicBezTo>
                      <a:pt x="1813" y="1"/>
                      <a:pt x="373" y="1252"/>
                      <a:pt x="193" y="2948"/>
                    </a:cubicBezTo>
                    <a:cubicBezTo>
                      <a:pt x="1" y="4762"/>
                      <a:pt x="1307" y="6384"/>
                      <a:pt x="3121" y="6577"/>
                    </a:cubicBezTo>
                    <a:cubicBezTo>
                      <a:pt x="3247" y="6591"/>
                      <a:pt x="3372" y="6598"/>
                      <a:pt x="3495" y="6598"/>
                    </a:cubicBezTo>
                    <a:cubicBezTo>
                      <a:pt x="5154" y="6598"/>
                      <a:pt x="6571" y="5339"/>
                      <a:pt x="6750" y="3663"/>
                    </a:cubicBezTo>
                    <a:cubicBezTo>
                      <a:pt x="6957" y="1848"/>
                      <a:pt x="5637" y="212"/>
                      <a:pt x="3836" y="20"/>
                    </a:cubicBezTo>
                    <a:cubicBezTo>
                      <a:pt x="3717" y="7"/>
                      <a:pt x="3599" y="1"/>
                      <a:pt x="348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7" name="Google Shape;5237;p30"/>
              <p:cNvSpPr/>
              <p:nvPr/>
            </p:nvSpPr>
            <p:spPr>
              <a:xfrm>
                <a:off x="757725" y="3133275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0"/>
                    </a:moveTo>
                    <a:cubicBezTo>
                      <a:pt x="843" y="0"/>
                      <a:pt x="637" y="78"/>
                      <a:pt x="468" y="227"/>
                    </a:cubicBezTo>
                    <a:cubicBezTo>
                      <a:pt x="235" y="419"/>
                      <a:pt x="83" y="722"/>
                      <a:pt x="56" y="1024"/>
                    </a:cubicBezTo>
                    <a:cubicBezTo>
                      <a:pt x="1" y="1478"/>
                      <a:pt x="56" y="1945"/>
                      <a:pt x="207" y="2371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2" y="2527"/>
                      <a:pt x="468" y="2523"/>
                    </a:cubicBezTo>
                    <a:cubicBezTo>
                      <a:pt x="578" y="2495"/>
                      <a:pt x="647" y="2371"/>
                      <a:pt x="633" y="2261"/>
                    </a:cubicBezTo>
                    <a:cubicBezTo>
                      <a:pt x="496" y="1945"/>
                      <a:pt x="441" y="1615"/>
                      <a:pt x="454" y="1272"/>
                    </a:cubicBezTo>
                    <a:cubicBezTo>
                      <a:pt x="468" y="1134"/>
                      <a:pt x="496" y="997"/>
                      <a:pt x="537" y="873"/>
                    </a:cubicBezTo>
                    <a:cubicBezTo>
                      <a:pt x="551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1" y="516"/>
                    </a:lnTo>
                    <a:lnTo>
                      <a:pt x="894" y="461"/>
                    </a:lnTo>
                    <a:lnTo>
                      <a:pt x="977" y="433"/>
                    </a:lnTo>
                    <a:lnTo>
                      <a:pt x="1114" y="433"/>
                    </a:lnTo>
                    <a:cubicBezTo>
                      <a:pt x="1149" y="440"/>
                      <a:pt x="1142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4"/>
                      <a:pt x="2104" y="1313"/>
                      <a:pt x="2228" y="1629"/>
                    </a:cubicBezTo>
                    <a:cubicBezTo>
                      <a:pt x="2263" y="1723"/>
                      <a:pt x="2348" y="1786"/>
                      <a:pt x="2448" y="1786"/>
                    </a:cubicBezTo>
                    <a:cubicBezTo>
                      <a:pt x="2466" y="1786"/>
                      <a:pt x="2484" y="1784"/>
                      <a:pt x="2503" y="1780"/>
                    </a:cubicBezTo>
                    <a:cubicBezTo>
                      <a:pt x="2613" y="1753"/>
                      <a:pt x="2681" y="1629"/>
                      <a:pt x="2640" y="1505"/>
                    </a:cubicBezTo>
                    <a:cubicBezTo>
                      <a:pt x="2406" y="914"/>
                      <a:pt x="1967" y="199"/>
                      <a:pt x="1293" y="34"/>
                    </a:cubicBezTo>
                    <a:cubicBezTo>
                      <a:pt x="1213" y="12"/>
                      <a:pt x="1132" y="0"/>
                      <a:pt x="10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8" name="Google Shape;5238;p30"/>
              <p:cNvSpPr/>
              <p:nvPr/>
            </p:nvSpPr>
            <p:spPr>
              <a:xfrm>
                <a:off x="942625" y="2971400"/>
                <a:ext cx="207600" cy="197625"/>
              </a:xfrm>
              <a:custGeom>
                <a:rect b="b" l="l" r="r" t="t"/>
                <a:pathLst>
                  <a:path extrusionOk="0" h="7905" w="8304">
                    <a:moveTo>
                      <a:pt x="4147" y="1"/>
                    </a:moveTo>
                    <a:cubicBezTo>
                      <a:pt x="2144" y="1"/>
                      <a:pt x="427" y="1517"/>
                      <a:pt x="220" y="3554"/>
                    </a:cubicBezTo>
                    <a:cubicBezTo>
                      <a:pt x="0" y="5726"/>
                      <a:pt x="1581" y="7664"/>
                      <a:pt x="3753" y="7884"/>
                    </a:cubicBezTo>
                    <a:cubicBezTo>
                      <a:pt x="3889" y="7898"/>
                      <a:pt x="4023" y="7905"/>
                      <a:pt x="4157" y="7905"/>
                    </a:cubicBezTo>
                    <a:cubicBezTo>
                      <a:pt x="6160" y="7905"/>
                      <a:pt x="7877" y="6388"/>
                      <a:pt x="8083" y="4351"/>
                    </a:cubicBezTo>
                    <a:cubicBezTo>
                      <a:pt x="8303" y="2179"/>
                      <a:pt x="6723" y="241"/>
                      <a:pt x="4551" y="21"/>
                    </a:cubicBezTo>
                    <a:cubicBezTo>
                      <a:pt x="4415" y="7"/>
                      <a:pt x="4281" y="1"/>
                      <a:pt x="414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9" name="Google Shape;5239;p30"/>
              <p:cNvSpPr/>
              <p:nvPr/>
            </p:nvSpPr>
            <p:spPr>
              <a:xfrm>
                <a:off x="959475" y="2986925"/>
                <a:ext cx="173225" cy="164875"/>
              </a:xfrm>
              <a:custGeom>
                <a:rect b="b" l="l" r="r" t="t"/>
                <a:pathLst>
                  <a:path extrusionOk="0" h="6595" w="6929">
                    <a:moveTo>
                      <a:pt x="3483" y="0"/>
                    </a:moveTo>
                    <a:cubicBezTo>
                      <a:pt x="3368" y="0"/>
                      <a:pt x="3251" y="6"/>
                      <a:pt x="3134" y="19"/>
                    </a:cubicBezTo>
                    <a:cubicBezTo>
                      <a:pt x="1320" y="197"/>
                      <a:pt x="0" y="1819"/>
                      <a:pt x="179" y="3634"/>
                    </a:cubicBezTo>
                    <a:cubicBezTo>
                      <a:pt x="359" y="5331"/>
                      <a:pt x="1788" y="6594"/>
                      <a:pt x="3445" y="6594"/>
                    </a:cubicBezTo>
                    <a:cubicBezTo>
                      <a:pt x="3561" y="6594"/>
                      <a:pt x="3677" y="6588"/>
                      <a:pt x="3794" y="6576"/>
                    </a:cubicBezTo>
                    <a:cubicBezTo>
                      <a:pt x="5609" y="6397"/>
                      <a:pt x="6928" y="4775"/>
                      <a:pt x="6750" y="2960"/>
                    </a:cubicBezTo>
                    <a:cubicBezTo>
                      <a:pt x="6582" y="1276"/>
                      <a:pt x="5152" y="0"/>
                      <a:pt x="348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0" name="Google Shape;5240;p30"/>
              <p:cNvSpPr/>
              <p:nvPr/>
            </p:nvSpPr>
            <p:spPr>
              <a:xfrm>
                <a:off x="1010325" y="3034900"/>
                <a:ext cx="66700" cy="61150"/>
              </a:xfrm>
              <a:custGeom>
                <a:rect b="b" l="l" r="r" t="t"/>
                <a:pathLst>
                  <a:path extrusionOk="0" h="2446" w="2668">
                    <a:moveTo>
                      <a:pt x="1103" y="1"/>
                    </a:moveTo>
                    <a:cubicBezTo>
                      <a:pt x="921" y="1"/>
                      <a:pt x="742" y="56"/>
                      <a:pt x="592" y="162"/>
                    </a:cubicBezTo>
                    <a:cubicBezTo>
                      <a:pt x="344" y="368"/>
                      <a:pt x="166" y="643"/>
                      <a:pt x="97" y="959"/>
                    </a:cubicBezTo>
                    <a:cubicBezTo>
                      <a:pt x="1" y="1399"/>
                      <a:pt x="14" y="1866"/>
                      <a:pt x="124" y="2292"/>
                    </a:cubicBezTo>
                    <a:cubicBezTo>
                      <a:pt x="147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7" y="2182"/>
                    </a:cubicBezTo>
                    <a:cubicBezTo>
                      <a:pt x="454" y="1866"/>
                      <a:pt x="440" y="1536"/>
                      <a:pt x="495" y="1220"/>
                    </a:cubicBezTo>
                    <a:cubicBezTo>
                      <a:pt x="509" y="986"/>
                      <a:pt x="605" y="753"/>
                      <a:pt x="770" y="574"/>
                    </a:cubicBezTo>
                    <a:cubicBezTo>
                      <a:pt x="863" y="481"/>
                      <a:pt x="987" y="435"/>
                      <a:pt x="1118" y="435"/>
                    </a:cubicBezTo>
                    <a:cubicBezTo>
                      <a:pt x="1162" y="435"/>
                      <a:pt x="1207" y="440"/>
                      <a:pt x="1251" y="450"/>
                    </a:cubicBezTo>
                    <a:cubicBezTo>
                      <a:pt x="1458" y="519"/>
                      <a:pt x="1636" y="657"/>
                      <a:pt x="1774" y="835"/>
                    </a:cubicBezTo>
                    <a:cubicBezTo>
                      <a:pt x="1980" y="1124"/>
                      <a:pt x="2131" y="1440"/>
                      <a:pt x="2214" y="1784"/>
                    </a:cubicBezTo>
                    <a:cubicBezTo>
                      <a:pt x="2241" y="1892"/>
                      <a:pt x="2321" y="1938"/>
                      <a:pt x="2404" y="1938"/>
                    </a:cubicBezTo>
                    <a:cubicBezTo>
                      <a:pt x="2532" y="1938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3" y="52"/>
                    </a:cubicBezTo>
                    <a:cubicBezTo>
                      <a:pt x="1305" y="17"/>
                      <a:pt x="1203" y="1"/>
                      <a:pt x="11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1" name="Google Shape;5241;p30"/>
              <p:cNvSpPr/>
              <p:nvPr/>
            </p:nvSpPr>
            <p:spPr>
              <a:xfrm>
                <a:off x="871350" y="3093350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1" y="1545"/>
                      <a:pt x="888" y="1548"/>
                      <a:pt x="884" y="1555"/>
                    </a:cubicBezTo>
                    <a:lnTo>
                      <a:pt x="884" y="1555"/>
                    </a:lnTo>
                    <a:cubicBezTo>
                      <a:pt x="889" y="1549"/>
                      <a:pt x="892" y="1545"/>
                      <a:pt x="891" y="1545"/>
                    </a:cubicBezTo>
                    <a:close/>
                    <a:moveTo>
                      <a:pt x="2998" y="0"/>
                    </a:moveTo>
                    <a:cubicBezTo>
                      <a:pt x="1917" y="0"/>
                      <a:pt x="836" y="420"/>
                      <a:pt x="226" y="1370"/>
                    </a:cubicBezTo>
                    <a:lnTo>
                      <a:pt x="75" y="1659"/>
                    </a:lnTo>
                    <a:cubicBezTo>
                      <a:pt x="0" y="1915"/>
                      <a:pt x="199" y="2082"/>
                      <a:pt x="396" y="2082"/>
                    </a:cubicBezTo>
                    <a:cubicBezTo>
                      <a:pt x="527" y="2082"/>
                      <a:pt x="658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6" y="1898"/>
                      <a:pt x="675" y="1898"/>
                    </a:cubicBezTo>
                    <a:cubicBezTo>
                      <a:pt x="672" y="1898"/>
                      <a:pt x="732" y="1775"/>
                      <a:pt x="762" y="1755"/>
                    </a:cubicBezTo>
                    <a:cubicBezTo>
                      <a:pt x="789" y="1686"/>
                      <a:pt x="831" y="1631"/>
                      <a:pt x="872" y="1576"/>
                    </a:cubicBezTo>
                    <a:cubicBezTo>
                      <a:pt x="877" y="1567"/>
                      <a:pt x="881" y="1560"/>
                      <a:pt x="884" y="1555"/>
                    </a:cubicBezTo>
                    <a:lnTo>
                      <a:pt x="884" y="1555"/>
                    </a:lnTo>
                    <a:cubicBezTo>
                      <a:pt x="878" y="1561"/>
                      <a:pt x="870" y="1569"/>
                      <a:pt x="858" y="1576"/>
                    </a:cubicBezTo>
                    <a:lnTo>
                      <a:pt x="913" y="1522"/>
                    </a:lnTo>
                    <a:lnTo>
                      <a:pt x="996" y="1412"/>
                    </a:lnTo>
                    <a:lnTo>
                      <a:pt x="1243" y="1205"/>
                    </a:lnTo>
                    <a:lnTo>
                      <a:pt x="1312" y="1150"/>
                    </a:lnTo>
                    <a:lnTo>
                      <a:pt x="1312" y="1150"/>
                    </a:lnTo>
                    <a:cubicBezTo>
                      <a:pt x="1298" y="1157"/>
                      <a:pt x="1291" y="1160"/>
                      <a:pt x="1289" y="1160"/>
                    </a:cubicBezTo>
                    <a:cubicBezTo>
                      <a:pt x="1282" y="1160"/>
                      <a:pt x="1315" y="1137"/>
                      <a:pt x="1326" y="1137"/>
                    </a:cubicBezTo>
                    <a:lnTo>
                      <a:pt x="1491" y="1013"/>
                    </a:lnTo>
                    <a:cubicBezTo>
                      <a:pt x="1724" y="862"/>
                      <a:pt x="1985" y="752"/>
                      <a:pt x="2247" y="697"/>
                    </a:cubicBezTo>
                    <a:cubicBezTo>
                      <a:pt x="2489" y="651"/>
                      <a:pt x="2731" y="631"/>
                      <a:pt x="2971" y="631"/>
                    </a:cubicBezTo>
                    <a:cubicBezTo>
                      <a:pt x="3167" y="631"/>
                      <a:pt x="3361" y="645"/>
                      <a:pt x="3553" y="669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4"/>
                      <a:pt x="3731" y="37"/>
                      <a:pt x="3553" y="37"/>
                    </a:cubicBezTo>
                    <a:cubicBezTo>
                      <a:pt x="3369" y="13"/>
                      <a:pt x="3184" y="0"/>
                      <a:pt x="299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2" name="Google Shape;5242;p30"/>
              <p:cNvSpPr/>
              <p:nvPr/>
            </p:nvSpPr>
            <p:spPr>
              <a:xfrm>
                <a:off x="792000" y="2961550"/>
                <a:ext cx="198425" cy="106775"/>
              </a:xfrm>
              <a:custGeom>
                <a:rect b="b" l="l" r="r" t="t"/>
                <a:pathLst>
                  <a:path extrusionOk="0" h="4271" w="7937">
                    <a:moveTo>
                      <a:pt x="4101" y="1487"/>
                    </a:moveTo>
                    <a:cubicBezTo>
                      <a:pt x="4238" y="1515"/>
                      <a:pt x="4362" y="1584"/>
                      <a:pt x="4458" y="1680"/>
                    </a:cubicBezTo>
                    <a:cubicBezTo>
                      <a:pt x="4681" y="1871"/>
                      <a:pt x="4855" y="2103"/>
                      <a:pt x="4973" y="2363"/>
                    </a:cubicBezTo>
                    <a:lnTo>
                      <a:pt x="4973" y="2363"/>
                    </a:lnTo>
                    <a:cubicBezTo>
                      <a:pt x="4793" y="2245"/>
                      <a:pt x="4620" y="2119"/>
                      <a:pt x="4458" y="1982"/>
                    </a:cubicBezTo>
                    <a:cubicBezTo>
                      <a:pt x="4307" y="1858"/>
                      <a:pt x="4087" y="1707"/>
                      <a:pt x="4018" y="1515"/>
                    </a:cubicBezTo>
                    <a:cubicBezTo>
                      <a:pt x="4032" y="1501"/>
                      <a:pt x="4073" y="1487"/>
                      <a:pt x="4101" y="1487"/>
                    </a:cubicBezTo>
                    <a:close/>
                    <a:moveTo>
                      <a:pt x="1926" y="1939"/>
                    </a:moveTo>
                    <a:cubicBezTo>
                      <a:pt x="2003" y="1939"/>
                      <a:pt x="2178" y="2180"/>
                      <a:pt x="2204" y="2285"/>
                    </a:cubicBezTo>
                    <a:cubicBezTo>
                      <a:pt x="2266" y="2395"/>
                      <a:pt x="2305" y="2517"/>
                      <a:pt x="2322" y="2650"/>
                    </a:cubicBezTo>
                    <a:lnTo>
                      <a:pt x="2322" y="2650"/>
                    </a:lnTo>
                    <a:cubicBezTo>
                      <a:pt x="2320" y="2648"/>
                      <a:pt x="2317" y="2645"/>
                      <a:pt x="2314" y="2642"/>
                    </a:cubicBezTo>
                    <a:cubicBezTo>
                      <a:pt x="2135" y="2491"/>
                      <a:pt x="1998" y="2312"/>
                      <a:pt x="1902" y="2106"/>
                    </a:cubicBezTo>
                    <a:cubicBezTo>
                      <a:pt x="1888" y="2037"/>
                      <a:pt x="1847" y="1955"/>
                      <a:pt x="1915" y="1941"/>
                    </a:cubicBezTo>
                    <a:cubicBezTo>
                      <a:pt x="1919" y="1940"/>
                      <a:pt x="1922" y="1939"/>
                      <a:pt x="1926" y="1939"/>
                    </a:cubicBezTo>
                    <a:close/>
                    <a:moveTo>
                      <a:pt x="4994" y="1"/>
                    </a:moveTo>
                    <a:cubicBezTo>
                      <a:pt x="4901" y="1"/>
                      <a:pt x="4847" y="135"/>
                      <a:pt x="4939" y="181"/>
                    </a:cubicBezTo>
                    <a:cubicBezTo>
                      <a:pt x="5269" y="333"/>
                      <a:pt x="5572" y="484"/>
                      <a:pt x="5874" y="663"/>
                    </a:cubicBezTo>
                    <a:cubicBezTo>
                      <a:pt x="6410" y="937"/>
                      <a:pt x="6892" y="1322"/>
                      <a:pt x="7304" y="1776"/>
                    </a:cubicBezTo>
                    <a:cubicBezTo>
                      <a:pt x="7455" y="1955"/>
                      <a:pt x="7551" y="2188"/>
                      <a:pt x="7538" y="2436"/>
                    </a:cubicBezTo>
                    <a:cubicBezTo>
                      <a:pt x="7496" y="2697"/>
                      <a:pt x="7331" y="2931"/>
                      <a:pt x="7098" y="3054"/>
                    </a:cubicBezTo>
                    <a:cubicBezTo>
                      <a:pt x="7006" y="3093"/>
                      <a:pt x="6907" y="3108"/>
                      <a:pt x="6807" y="3108"/>
                    </a:cubicBezTo>
                    <a:cubicBezTo>
                      <a:pt x="6622" y="3108"/>
                      <a:pt x="6433" y="3058"/>
                      <a:pt x="6273" y="3013"/>
                    </a:cubicBezTo>
                    <a:cubicBezTo>
                      <a:pt x="5929" y="2903"/>
                      <a:pt x="5613" y="2752"/>
                      <a:pt x="5311" y="2573"/>
                    </a:cubicBezTo>
                    <a:cubicBezTo>
                      <a:pt x="5309" y="2573"/>
                      <a:pt x="5308" y="2572"/>
                      <a:pt x="5307" y="2571"/>
                    </a:cubicBezTo>
                    <a:lnTo>
                      <a:pt x="5307" y="2571"/>
                    </a:lnTo>
                    <a:cubicBezTo>
                      <a:pt x="5217" y="2200"/>
                      <a:pt x="4937" y="1842"/>
                      <a:pt x="4651" y="1570"/>
                    </a:cubicBezTo>
                    <a:cubicBezTo>
                      <a:pt x="4520" y="1449"/>
                      <a:pt x="4292" y="1268"/>
                      <a:pt x="4087" y="1268"/>
                    </a:cubicBezTo>
                    <a:cubicBezTo>
                      <a:pt x="4014" y="1268"/>
                      <a:pt x="3943" y="1292"/>
                      <a:pt x="3881" y="1350"/>
                    </a:cubicBezTo>
                    <a:cubicBezTo>
                      <a:pt x="3634" y="1570"/>
                      <a:pt x="3881" y="1735"/>
                      <a:pt x="3991" y="1872"/>
                    </a:cubicBezTo>
                    <a:cubicBezTo>
                      <a:pt x="4324" y="2189"/>
                      <a:pt x="4687" y="2467"/>
                      <a:pt x="5078" y="2699"/>
                    </a:cubicBezTo>
                    <a:lnTo>
                      <a:pt x="5078" y="2699"/>
                    </a:lnTo>
                    <a:cubicBezTo>
                      <a:pt x="5106" y="2995"/>
                      <a:pt x="4981" y="3278"/>
                      <a:pt x="4733" y="3439"/>
                    </a:cubicBezTo>
                    <a:cubicBezTo>
                      <a:pt x="4572" y="3560"/>
                      <a:pt x="4377" y="3606"/>
                      <a:pt x="4180" y="3606"/>
                    </a:cubicBezTo>
                    <a:cubicBezTo>
                      <a:pt x="4041" y="3606"/>
                      <a:pt x="3902" y="3583"/>
                      <a:pt x="3771" y="3549"/>
                    </a:cubicBezTo>
                    <a:cubicBezTo>
                      <a:pt x="3339" y="3398"/>
                      <a:pt x="2941" y="3171"/>
                      <a:pt x="2590" y="2887"/>
                    </a:cubicBezTo>
                    <a:lnTo>
                      <a:pt x="2590" y="2887"/>
                    </a:lnTo>
                    <a:cubicBezTo>
                      <a:pt x="2564" y="2599"/>
                      <a:pt x="2484" y="2320"/>
                      <a:pt x="2369" y="2106"/>
                    </a:cubicBezTo>
                    <a:cubicBezTo>
                      <a:pt x="2295" y="1979"/>
                      <a:pt x="2099" y="1723"/>
                      <a:pt x="1901" y="1723"/>
                    </a:cubicBezTo>
                    <a:cubicBezTo>
                      <a:pt x="1841" y="1723"/>
                      <a:pt x="1780" y="1746"/>
                      <a:pt x="1723" y="1804"/>
                    </a:cubicBezTo>
                    <a:cubicBezTo>
                      <a:pt x="1489" y="2037"/>
                      <a:pt x="1915" y="2532"/>
                      <a:pt x="2094" y="2725"/>
                    </a:cubicBezTo>
                    <a:cubicBezTo>
                      <a:pt x="2172" y="2805"/>
                      <a:pt x="2263" y="2891"/>
                      <a:pt x="2364" y="2978"/>
                    </a:cubicBezTo>
                    <a:lnTo>
                      <a:pt x="2364" y="2978"/>
                    </a:lnTo>
                    <a:cubicBezTo>
                      <a:pt x="2373" y="3211"/>
                      <a:pt x="2337" y="3449"/>
                      <a:pt x="2259" y="3673"/>
                    </a:cubicBezTo>
                    <a:cubicBezTo>
                      <a:pt x="2150" y="3934"/>
                      <a:pt x="1980" y="4035"/>
                      <a:pt x="1783" y="4035"/>
                    </a:cubicBezTo>
                    <a:cubicBezTo>
                      <a:pt x="1233" y="4035"/>
                      <a:pt x="471" y="3245"/>
                      <a:pt x="238" y="2931"/>
                    </a:cubicBezTo>
                    <a:cubicBezTo>
                      <a:pt x="218" y="2903"/>
                      <a:pt x="188" y="2891"/>
                      <a:pt x="157" y="2891"/>
                    </a:cubicBezTo>
                    <a:cubicBezTo>
                      <a:pt x="81" y="2891"/>
                      <a:pt x="1" y="2962"/>
                      <a:pt x="59" y="3041"/>
                    </a:cubicBezTo>
                    <a:cubicBezTo>
                      <a:pt x="360" y="3438"/>
                      <a:pt x="1121" y="4270"/>
                      <a:pt x="1767" y="4270"/>
                    </a:cubicBezTo>
                    <a:cubicBezTo>
                      <a:pt x="1949" y="4270"/>
                      <a:pt x="2122" y="4204"/>
                      <a:pt x="2273" y="4044"/>
                    </a:cubicBezTo>
                    <a:cubicBezTo>
                      <a:pt x="2486" y="3831"/>
                      <a:pt x="2584" y="3508"/>
                      <a:pt x="2598" y="3170"/>
                    </a:cubicBezTo>
                    <a:lnTo>
                      <a:pt x="2598" y="3170"/>
                    </a:lnTo>
                    <a:cubicBezTo>
                      <a:pt x="3054" y="3520"/>
                      <a:pt x="3638" y="3842"/>
                      <a:pt x="4179" y="3842"/>
                    </a:cubicBezTo>
                    <a:cubicBezTo>
                      <a:pt x="4424" y="3842"/>
                      <a:pt x="4660" y="3776"/>
                      <a:pt x="4871" y="3618"/>
                    </a:cubicBezTo>
                    <a:cubicBezTo>
                      <a:pt x="5195" y="3380"/>
                      <a:pt x="5327" y="3113"/>
                      <a:pt x="5336" y="2843"/>
                    </a:cubicBezTo>
                    <a:lnTo>
                      <a:pt x="5336" y="2843"/>
                    </a:lnTo>
                    <a:cubicBezTo>
                      <a:pt x="5562" y="2961"/>
                      <a:pt x="5796" y="3064"/>
                      <a:pt x="6039" y="3151"/>
                    </a:cubicBezTo>
                    <a:cubicBezTo>
                      <a:pt x="6271" y="3241"/>
                      <a:pt x="6540" y="3325"/>
                      <a:pt x="6797" y="3325"/>
                    </a:cubicBezTo>
                    <a:cubicBezTo>
                      <a:pt x="6890" y="3325"/>
                      <a:pt x="6982" y="3314"/>
                      <a:pt x="7070" y="3288"/>
                    </a:cubicBezTo>
                    <a:cubicBezTo>
                      <a:pt x="7373" y="3178"/>
                      <a:pt x="7620" y="2944"/>
                      <a:pt x="7730" y="2642"/>
                    </a:cubicBezTo>
                    <a:cubicBezTo>
                      <a:pt x="7936" y="1982"/>
                      <a:pt x="7276" y="1391"/>
                      <a:pt x="6809" y="1047"/>
                    </a:cubicBezTo>
                    <a:cubicBezTo>
                      <a:pt x="6300" y="649"/>
                      <a:pt x="5751" y="319"/>
                      <a:pt x="5173" y="44"/>
                    </a:cubicBezTo>
                    <a:lnTo>
                      <a:pt x="5049" y="16"/>
                    </a:lnTo>
                    <a:cubicBezTo>
                      <a:pt x="5030" y="6"/>
                      <a:pt x="5011" y="1"/>
                      <a:pt x="49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3" name="Google Shape;5243;p30"/>
              <p:cNvSpPr/>
              <p:nvPr/>
            </p:nvSpPr>
            <p:spPr>
              <a:xfrm>
                <a:off x="822425" y="31982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1"/>
                    </a:moveTo>
                    <a:cubicBezTo>
                      <a:pt x="12026" y="1"/>
                      <a:pt x="11986" y="23"/>
                      <a:pt x="11970" y="76"/>
                    </a:cubicBezTo>
                    <a:cubicBezTo>
                      <a:pt x="11723" y="1959"/>
                      <a:pt x="10761" y="3677"/>
                      <a:pt x="9290" y="4887"/>
                    </a:cubicBezTo>
                    <a:cubicBezTo>
                      <a:pt x="7985" y="5961"/>
                      <a:pt x="6360" y="6530"/>
                      <a:pt x="4701" y="6530"/>
                    </a:cubicBezTo>
                    <a:cubicBezTo>
                      <a:pt x="4384" y="6530"/>
                      <a:pt x="4067" y="6510"/>
                      <a:pt x="3750" y="6468"/>
                    </a:cubicBezTo>
                    <a:cubicBezTo>
                      <a:pt x="2458" y="6303"/>
                      <a:pt x="1234" y="5794"/>
                      <a:pt x="203" y="4997"/>
                    </a:cubicBezTo>
                    <a:cubicBezTo>
                      <a:pt x="181" y="4982"/>
                      <a:pt x="159" y="4976"/>
                      <a:pt x="140" y="4976"/>
                    </a:cubicBezTo>
                    <a:cubicBezTo>
                      <a:pt x="51" y="4976"/>
                      <a:pt x="1" y="5106"/>
                      <a:pt x="80" y="5162"/>
                    </a:cubicBezTo>
                    <a:cubicBezTo>
                      <a:pt x="1460" y="6230"/>
                      <a:pt x="3083" y="6741"/>
                      <a:pt x="4690" y="6741"/>
                    </a:cubicBezTo>
                    <a:cubicBezTo>
                      <a:pt x="7179" y="6741"/>
                      <a:pt x="9626" y="5513"/>
                      <a:pt x="11063" y="3224"/>
                    </a:cubicBezTo>
                    <a:cubicBezTo>
                      <a:pt x="11654" y="2289"/>
                      <a:pt x="12039" y="1244"/>
                      <a:pt x="12204" y="145"/>
                    </a:cubicBezTo>
                    <a:cubicBezTo>
                      <a:pt x="12213" y="60"/>
                      <a:pt x="12137" y="1"/>
                      <a:pt x="12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0">
    <p:spTree>
      <p:nvGrpSpPr>
        <p:cNvPr id="5244" name="Shape 5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5" name="Google Shape;5245;p31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5246" name="Google Shape;5246;p31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7" name="Google Shape;5247;p31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48" name="Google Shape;5248;p31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5249" name="Google Shape;5249;p31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0" name="Google Shape;5250;p31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1" name="Google Shape;5251;p31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2" name="Google Shape;5252;p31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3" name="Google Shape;5253;p31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4" name="Google Shape;5254;p31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5" name="Google Shape;5255;p31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6" name="Google Shape;5256;p31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7" name="Google Shape;5257;p31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8" name="Google Shape;5258;p31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9" name="Google Shape;5259;p31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0" name="Google Shape;5260;p31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1" name="Google Shape;5261;p31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2" name="Google Shape;5262;p31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3" name="Google Shape;5263;p31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4" name="Google Shape;5264;p31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5" name="Google Shape;5265;p31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6" name="Google Shape;5266;p31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7" name="Google Shape;5267;p31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8" name="Google Shape;5268;p31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9" name="Google Shape;5269;p31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0" name="Google Shape;5270;p31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1" name="Google Shape;5271;p31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2" name="Google Shape;5272;p31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3" name="Google Shape;5273;p31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4" name="Google Shape;5274;p31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5" name="Google Shape;5275;p31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6" name="Google Shape;5276;p31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77" name="Google Shape;5277;p31"/>
            <p:cNvSpPr/>
            <p:nvPr/>
          </p:nvSpPr>
          <p:spPr>
            <a:xfrm rot="10800000">
              <a:off x="-58575" y="-64124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78" name="Google Shape;5278;p31"/>
          <p:cNvGrpSpPr/>
          <p:nvPr/>
        </p:nvGrpSpPr>
        <p:grpSpPr>
          <a:xfrm rot="1884607">
            <a:off x="585680" y="4412483"/>
            <a:ext cx="394275" cy="392195"/>
            <a:chOff x="5441050" y="3720125"/>
            <a:chExt cx="1085475" cy="1079750"/>
          </a:xfrm>
        </p:grpSpPr>
        <p:sp>
          <p:nvSpPr>
            <p:cNvPr id="5279" name="Google Shape;5279;p31"/>
            <p:cNvSpPr/>
            <p:nvPr/>
          </p:nvSpPr>
          <p:spPr>
            <a:xfrm>
              <a:off x="5444500" y="3723375"/>
              <a:ext cx="1078575" cy="1073250"/>
            </a:xfrm>
            <a:custGeom>
              <a:rect b="b" l="l" r="r" t="t"/>
              <a:pathLst>
                <a:path extrusionOk="0" h="42930" w="43143">
                  <a:moveTo>
                    <a:pt x="21445" y="0"/>
                  </a:moveTo>
                  <a:cubicBezTo>
                    <a:pt x="10923" y="0"/>
                    <a:pt x="446" y="7193"/>
                    <a:pt x="0" y="21944"/>
                  </a:cubicBezTo>
                  <a:cubicBezTo>
                    <a:pt x="724" y="35814"/>
                    <a:pt x="11225" y="42930"/>
                    <a:pt x="21686" y="42930"/>
                  </a:cubicBezTo>
                  <a:cubicBezTo>
                    <a:pt x="32203" y="42930"/>
                    <a:pt x="42680" y="35737"/>
                    <a:pt x="43143" y="20987"/>
                  </a:cubicBezTo>
                  <a:cubicBezTo>
                    <a:pt x="42419" y="7116"/>
                    <a:pt x="31910" y="0"/>
                    <a:pt x="21445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80" name="Google Shape;5280;p31"/>
            <p:cNvGrpSpPr/>
            <p:nvPr/>
          </p:nvGrpSpPr>
          <p:grpSpPr>
            <a:xfrm>
              <a:off x="5441050" y="3720125"/>
              <a:ext cx="1085475" cy="1079750"/>
              <a:chOff x="4596375" y="3720125"/>
              <a:chExt cx="1085475" cy="1079750"/>
            </a:xfrm>
          </p:grpSpPr>
          <p:sp>
            <p:nvSpPr>
              <p:cNvPr id="5281" name="Google Shape;5281;p31"/>
              <p:cNvSpPr/>
              <p:nvPr/>
            </p:nvSpPr>
            <p:spPr>
              <a:xfrm>
                <a:off x="4599800" y="3723425"/>
                <a:ext cx="1078600" cy="1073250"/>
              </a:xfrm>
              <a:custGeom>
                <a:rect b="b" l="l" r="r" t="t"/>
                <a:pathLst>
                  <a:path extrusionOk="0" h="42930" w="43144">
                    <a:moveTo>
                      <a:pt x="21451" y="0"/>
                    </a:moveTo>
                    <a:cubicBezTo>
                      <a:pt x="10932" y="0"/>
                      <a:pt x="454" y="7193"/>
                      <a:pt x="0" y="21944"/>
                    </a:cubicBezTo>
                    <a:cubicBezTo>
                      <a:pt x="725" y="35814"/>
                      <a:pt x="11229" y="42930"/>
                      <a:pt x="21692" y="42930"/>
                    </a:cubicBezTo>
                    <a:cubicBezTo>
                      <a:pt x="32212" y="42930"/>
                      <a:pt x="42689" y="35737"/>
                      <a:pt x="43143" y="20987"/>
                    </a:cubicBezTo>
                    <a:cubicBezTo>
                      <a:pt x="42419" y="7116"/>
                      <a:pt x="31914" y="0"/>
                      <a:pt x="2145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2" name="Google Shape;5282;p31"/>
              <p:cNvSpPr/>
              <p:nvPr/>
            </p:nvSpPr>
            <p:spPr>
              <a:xfrm>
                <a:off x="4596375" y="3720125"/>
                <a:ext cx="1085475" cy="1079750"/>
              </a:xfrm>
              <a:custGeom>
                <a:rect b="b" l="l" r="r" t="t"/>
                <a:pathLst>
                  <a:path extrusionOk="0" h="43190" w="43419">
                    <a:moveTo>
                      <a:pt x="21510" y="273"/>
                    </a:moveTo>
                    <a:cubicBezTo>
                      <a:pt x="22806" y="273"/>
                      <a:pt x="24105" y="380"/>
                      <a:pt x="25391" y="598"/>
                    </a:cubicBezTo>
                    <a:cubicBezTo>
                      <a:pt x="27390" y="923"/>
                      <a:pt x="29355" y="1538"/>
                      <a:pt x="31200" y="2409"/>
                    </a:cubicBezTo>
                    <a:cubicBezTo>
                      <a:pt x="33046" y="3281"/>
                      <a:pt x="34771" y="4425"/>
                      <a:pt x="36309" y="5809"/>
                    </a:cubicBezTo>
                    <a:cubicBezTo>
                      <a:pt x="37898" y="7245"/>
                      <a:pt x="39248" y="8936"/>
                      <a:pt x="40290" y="10816"/>
                    </a:cubicBezTo>
                    <a:cubicBezTo>
                      <a:pt x="41435" y="12866"/>
                      <a:pt x="42255" y="15070"/>
                      <a:pt x="42682" y="17377"/>
                    </a:cubicBezTo>
                    <a:cubicBezTo>
                      <a:pt x="42938" y="18607"/>
                      <a:pt x="43092" y="19854"/>
                      <a:pt x="43161" y="21119"/>
                    </a:cubicBezTo>
                    <a:cubicBezTo>
                      <a:pt x="43092" y="23750"/>
                      <a:pt x="42648" y="26347"/>
                      <a:pt x="41828" y="28842"/>
                    </a:cubicBezTo>
                    <a:cubicBezTo>
                      <a:pt x="41110" y="31012"/>
                      <a:pt x="40034" y="33045"/>
                      <a:pt x="38667" y="34873"/>
                    </a:cubicBezTo>
                    <a:cubicBezTo>
                      <a:pt x="37402" y="36548"/>
                      <a:pt x="35865" y="38017"/>
                      <a:pt x="34122" y="39213"/>
                    </a:cubicBezTo>
                    <a:cubicBezTo>
                      <a:pt x="32447" y="40358"/>
                      <a:pt x="30602" y="41263"/>
                      <a:pt x="28654" y="41878"/>
                    </a:cubicBezTo>
                    <a:cubicBezTo>
                      <a:pt x="26707" y="42494"/>
                      <a:pt x="24690" y="42852"/>
                      <a:pt x="22657" y="42921"/>
                    </a:cubicBezTo>
                    <a:cubicBezTo>
                      <a:pt x="22400" y="42929"/>
                      <a:pt x="22143" y="42934"/>
                      <a:pt x="21886" y="42934"/>
                    </a:cubicBezTo>
                    <a:cubicBezTo>
                      <a:pt x="20097" y="42934"/>
                      <a:pt x="18325" y="42726"/>
                      <a:pt x="16591" y="42323"/>
                    </a:cubicBezTo>
                    <a:cubicBezTo>
                      <a:pt x="14592" y="41844"/>
                      <a:pt x="12679" y="41110"/>
                      <a:pt x="10885" y="40119"/>
                    </a:cubicBezTo>
                    <a:cubicBezTo>
                      <a:pt x="9091" y="39093"/>
                      <a:pt x="7450" y="37812"/>
                      <a:pt x="6015" y="36325"/>
                    </a:cubicBezTo>
                    <a:cubicBezTo>
                      <a:pt x="4529" y="34736"/>
                      <a:pt x="3298" y="32925"/>
                      <a:pt x="2393" y="30960"/>
                    </a:cubicBezTo>
                    <a:cubicBezTo>
                      <a:pt x="1368" y="28756"/>
                      <a:pt x="718" y="26398"/>
                      <a:pt x="445" y="23972"/>
                    </a:cubicBezTo>
                    <a:cubicBezTo>
                      <a:pt x="342" y="23323"/>
                      <a:pt x="291" y="22674"/>
                      <a:pt x="274" y="22007"/>
                    </a:cubicBezTo>
                    <a:cubicBezTo>
                      <a:pt x="274" y="21307"/>
                      <a:pt x="325" y="20606"/>
                      <a:pt x="428" y="19923"/>
                    </a:cubicBezTo>
                    <a:cubicBezTo>
                      <a:pt x="548" y="18607"/>
                      <a:pt x="770" y="17326"/>
                      <a:pt x="1111" y="16061"/>
                    </a:cubicBezTo>
                    <a:cubicBezTo>
                      <a:pt x="1658" y="13789"/>
                      <a:pt x="2581" y="11619"/>
                      <a:pt x="3845" y="9654"/>
                    </a:cubicBezTo>
                    <a:cubicBezTo>
                      <a:pt x="4990" y="7843"/>
                      <a:pt x="6425" y="6237"/>
                      <a:pt x="8083" y="4887"/>
                    </a:cubicBezTo>
                    <a:cubicBezTo>
                      <a:pt x="9689" y="3605"/>
                      <a:pt x="11483" y="2563"/>
                      <a:pt x="13379" y="1811"/>
                    </a:cubicBezTo>
                    <a:cubicBezTo>
                      <a:pt x="15276" y="1059"/>
                      <a:pt x="17275" y="581"/>
                      <a:pt x="19308" y="376"/>
                    </a:cubicBezTo>
                    <a:cubicBezTo>
                      <a:pt x="20039" y="308"/>
                      <a:pt x="20774" y="273"/>
                      <a:pt x="21510" y="273"/>
                    </a:cubicBezTo>
                    <a:close/>
                    <a:moveTo>
                      <a:pt x="21554" y="0"/>
                    </a:moveTo>
                    <a:cubicBezTo>
                      <a:pt x="19729" y="0"/>
                      <a:pt x="17903" y="217"/>
                      <a:pt x="16113" y="649"/>
                    </a:cubicBezTo>
                    <a:cubicBezTo>
                      <a:pt x="14114" y="1162"/>
                      <a:pt x="12183" y="1948"/>
                      <a:pt x="10389" y="2973"/>
                    </a:cubicBezTo>
                    <a:cubicBezTo>
                      <a:pt x="8578" y="4050"/>
                      <a:pt x="6938" y="5399"/>
                      <a:pt x="5520" y="6971"/>
                    </a:cubicBezTo>
                    <a:cubicBezTo>
                      <a:pt x="4033" y="8663"/>
                      <a:pt x="2837" y="10559"/>
                      <a:pt x="1966" y="12644"/>
                    </a:cubicBezTo>
                    <a:cubicBezTo>
                      <a:pt x="975" y="15002"/>
                      <a:pt x="377" y="17496"/>
                      <a:pt x="137" y="20042"/>
                    </a:cubicBezTo>
                    <a:cubicBezTo>
                      <a:pt x="52" y="20743"/>
                      <a:pt x="1" y="21443"/>
                      <a:pt x="18" y="22144"/>
                    </a:cubicBezTo>
                    <a:cubicBezTo>
                      <a:pt x="35" y="22810"/>
                      <a:pt x="103" y="23477"/>
                      <a:pt x="189" y="24143"/>
                    </a:cubicBezTo>
                    <a:cubicBezTo>
                      <a:pt x="342" y="25390"/>
                      <a:pt x="599" y="26638"/>
                      <a:pt x="958" y="27834"/>
                    </a:cubicBezTo>
                    <a:cubicBezTo>
                      <a:pt x="1573" y="30072"/>
                      <a:pt x="2564" y="32173"/>
                      <a:pt x="3862" y="34087"/>
                    </a:cubicBezTo>
                    <a:cubicBezTo>
                      <a:pt x="5075" y="35830"/>
                      <a:pt x="6545" y="37385"/>
                      <a:pt x="8236" y="38700"/>
                    </a:cubicBezTo>
                    <a:cubicBezTo>
                      <a:pt x="9894" y="39948"/>
                      <a:pt x="11722" y="40956"/>
                      <a:pt x="13670" y="41708"/>
                    </a:cubicBezTo>
                    <a:cubicBezTo>
                      <a:pt x="15583" y="42442"/>
                      <a:pt x="17600" y="42904"/>
                      <a:pt x="19667" y="43092"/>
                    </a:cubicBezTo>
                    <a:cubicBezTo>
                      <a:pt x="20380" y="43157"/>
                      <a:pt x="21096" y="43189"/>
                      <a:pt x="21813" y="43189"/>
                    </a:cubicBezTo>
                    <a:cubicBezTo>
                      <a:pt x="23160" y="43189"/>
                      <a:pt x="24508" y="43075"/>
                      <a:pt x="25835" y="42852"/>
                    </a:cubicBezTo>
                    <a:cubicBezTo>
                      <a:pt x="27868" y="42494"/>
                      <a:pt x="29833" y="41861"/>
                      <a:pt x="31679" y="40956"/>
                    </a:cubicBezTo>
                    <a:cubicBezTo>
                      <a:pt x="35574" y="39042"/>
                      <a:pt x="38735" y="35932"/>
                      <a:pt x="40734" y="32088"/>
                    </a:cubicBezTo>
                    <a:cubicBezTo>
                      <a:pt x="41862" y="29884"/>
                      <a:pt x="42631" y="27526"/>
                      <a:pt x="43024" y="25083"/>
                    </a:cubicBezTo>
                    <a:cubicBezTo>
                      <a:pt x="43244" y="23779"/>
                      <a:pt x="43380" y="22475"/>
                      <a:pt x="43416" y="21155"/>
                    </a:cubicBezTo>
                    <a:lnTo>
                      <a:pt x="43416" y="21155"/>
                    </a:lnTo>
                    <a:cubicBezTo>
                      <a:pt x="43418" y="21144"/>
                      <a:pt x="43418" y="21132"/>
                      <a:pt x="43417" y="21119"/>
                    </a:cubicBezTo>
                    <a:lnTo>
                      <a:pt x="43417" y="21119"/>
                    </a:lnTo>
                    <a:cubicBezTo>
                      <a:pt x="43417" y="21119"/>
                      <a:pt x="43417" y="21119"/>
                      <a:pt x="43417" y="21119"/>
                    </a:cubicBezTo>
                    <a:cubicBezTo>
                      <a:pt x="43418" y="21103"/>
                      <a:pt x="43418" y="21089"/>
                      <a:pt x="43415" y="21077"/>
                    </a:cubicBezTo>
                    <a:lnTo>
                      <a:pt x="43415" y="21077"/>
                    </a:lnTo>
                    <a:cubicBezTo>
                      <a:pt x="43292" y="18562"/>
                      <a:pt x="42797" y="16082"/>
                      <a:pt x="41947" y="13720"/>
                    </a:cubicBezTo>
                    <a:cubicBezTo>
                      <a:pt x="41161" y="11602"/>
                      <a:pt x="40034" y="9637"/>
                      <a:pt x="38633" y="7877"/>
                    </a:cubicBezTo>
                    <a:cubicBezTo>
                      <a:pt x="37300" y="6219"/>
                      <a:pt x="35728" y="4801"/>
                      <a:pt x="33951" y="3639"/>
                    </a:cubicBezTo>
                    <a:cubicBezTo>
                      <a:pt x="32225" y="2495"/>
                      <a:pt x="30329" y="1606"/>
                      <a:pt x="28330" y="1025"/>
                    </a:cubicBezTo>
                    <a:cubicBezTo>
                      <a:pt x="26125" y="341"/>
                      <a:pt x="23841" y="0"/>
                      <a:pt x="21554" y="0"/>
                    </a:cubicBezTo>
                    <a:close/>
                  </a:path>
                </a:pathLst>
              </a:custGeom>
              <a:solidFill>
                <a:srgbClr val="FBC3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3" name="Google Shape;5283;p31"/>
              <p:cNvSpPr/>
              <p:nvPr/>
            </p:nvSpPr>
            <p:spPr>
              <a:xfrm>
                <a:off x="4698050" y="3821425"/>
                <a:ext cx="882175" cy="877200"/>
              </a:xfrm>
              <a:custGeom>
                <a:rect b="b" l="l" r="r" t="t"/>
                <a:pathLst>
                  <a:path extrusionOk="0" h="35088" w="35287">
                    <a:moveTo>
                      <a:pt x="17592" y="1085"/>
                    </a:moveTo>
                    <a:cubicBezTo>
                      <a:pt x="17795" y="1085"/>
                      <a:pt x="17996" y="1087"/>
                      <a:pt x="18197" y="1091"/>
                    </a:cubicBezTo>
                    <a:lnTo>
                      <a:pt x="19393" y="1176"/>
                    </a:lnTo>
                    <a:lnTo>
                      <a:pt x="19667" y="1211"/>
                    </a:lnTo>
                    <a:lnTo>
                      <a:pt x="19889" y="1211"/>
                    </a:lnTo>
                    <a:lnTo>
                      <a:pt x="20487" y="1296"/>
                    </a:lnTo>
                    <a:cubicBezTo>
                      <a:pt x="21290" y="1433"/>
                      <a:pt x="22076" y="1621"/>
                      <a:pt x="22827" y="1877"/>
                    </a:cubicBezTo>
                    <a:cubicBezTo>
                      <a:pt x="23220" y="1980"/>
                      <a:pt x="23596" y="2133"/>
                      <a:pt x="23972" y="2253"/>
                    </a:cubicBezTo>
                    <a:lnTo>
                      <a:pt x="24246" y="2373"/>
                    </a:lnTo>
                    <a:lnTo>
                      <a:pt x="24348" y="2424"/>
                    </a:lnTo>
                    <a:cubicBezTo>
                      <a:pt x="24366" y="2431"/>
                      <a:pt x="24374" y="2434"/>
                      <a:pt x="24375" y="2434"/>
                    </a:cubicBezTo>
                    <a:cubicBezTo>
                      <a:pt x="24376" y="2434"/>
                      <a:pt x="24366" y="2429"/>
                      <a:pt x="24355" y="2424"/>
                    </a:cubicBezTo>
                    <a:lnTo>
                      <a:pt x="24434" y="2424"/>
                    </a:lnTo>
                    <a:lnTo>
                      <a:pt x="24997" y="2680"/>
                    </a:lnTo>
                    <a:cubicBezTo>
                      <a:pt x="25715" y="3039"/>
                      <a:pt x="26416" y="3432"/>
                      <a:pt x="27082" y="3876"/>
                    </a:cubicBezTo>
                    <a:lnTo>
                      <a:pt x="27595" y="4252"/>
                    </a:lnTo>
                    <a:lnTo>
                      <a:pt x="27834" y="4423"/>
                    </a:lnTo>
                    <a:lnTo>
                      <a:pt x="27936" y="4474"/>
                    </a:lnTo>
                    <a:lnTo>
                      <a:pt x="28022" y="4542"/>
                    </a:lnTo>
                    <a:lnTo>
                      <a:pt x="28944" y="5328"/>
                    </a:lnTo>
                    <a:cubicBezTo>
                      <a:pt x="29559" y="5892"/>
                      <a:pt x="30140" y="6507"/>
                      <a:pt x="30653" y="7157"/>
                    </a:cubicBezTo>
                    <a:cubicBezTo>
                      <a:pt x="30687" y="7191"/>
                      <a:pt x="30721" y="7225"/>
                      <a:pt x="30738" y="7276"/>
                    </a:cubicBezTo>
                    <a:cubicBezTo>
                      <a:pt x="30750" y="7288"/>
                      <a:pt x="30785" y="7331"/>
                      <a:pt x="30791" y="7331"/>
                    </a:cubicBezTo>
                    <a:cubicBezTo>
                      <a:pt x="30793" y="7331"/>
                      <a:pt x="30789" y="7321"/>
                      <a:pt x="30773" y="7293"/>
                    </a:cubicBezTo>
                    <a:lnTo>
                      <a:pt x="30773" y="7293"/>
                    </a:lnTo>
                    <a:lnTo>
                      <a:pt x="30995" y="7601"/>
                    </a:lnTo>
                    <a:lnTo>
                      <a:pt x="31353" y="8113"/>
                    </a:lnTo>
                    <a:cubicBezTo>
                      <a:pt x="31593" y="8472"/>
                      <a:pt x="31832" y="8831"/>
                      <a:pt x="32020" y="9207"/>
                    </a:cubicBezTo>
                    <a:cubicBezTo>
                      <a:pt x="32242" y="9600"/>
                      <a:pt x="32447" y="10010"/>
                      <a:pt x="32618" y="10420"/>
                    </a:cubicBezTo>
                    <a:cubicBezTo>
                      <a:pt x="32686" y="10506"/>
                      <a:pt x="32737" y="10608"/>
                      <a:pt x="32772" y="10728"/>
                    </a:cubicBezTo>
                    <a:lnTo>
                      <a:pt x="32840" y="10864"/>
                    </a:lnTo>
                    <a:cubicBezTo>
                      <a:pt x="32840" y="10864"/>
                      <a:pt x="32850" y="10915"/>
                      <a:pt x="32847" y="10915"/>
                    </a:cubicBezTo>
                    <a:cubicBezTo>
                      <a:pt x="32846" y="10915"/>
                      <a:pt x="32844" y="10910"/>
                      <a:pt x="32840" y="10899"/>
                    </a:cubicBezTo>
                    <a:cubicBezTo>
                      <a:pt x="32832" y="10882"/>
                      <a:pt x="32828" y="10875"/>
                      <a:pt x="32828" y="10875"/>
                    </a:cubicBezTo>
                    <a:lnTo>
                      <a:pt x="32828" y="10875"/>
                    </a:lnTo>
                    <a:cubicBezTo>
                      <a:pt x="32828" y="10875"/>
                      <a:pt x="32857" y="10937"/>
                      <a:pt x="32857" y="10950"/>
                    </a:cubicBezTo>
                    <a:lnTo>
                      <a:pt x="33113" y="11582"/>
                    </a:lnTo>
                    <a:cubicBezTo>
                      <a:pt x="33438" y="12470"/>
                      <a:pt x="33694" y="13393"/>
                      <a:pt x="33882" y="14333"/>
                    </a:cubicBezTo>
                    <a:cubicBezTo>
                      <a:pt x="34053" y="15273"/>
                      <a:pt x="34173" y="16212"/>
                      <a:pt x="34224" y="17169"/>
                    </a:cubicBezTo>
                    <a:cubicBezTo>
                      <a:pt x="34173" y="19220"/>
                      <a:pt x="33814" y="21253"/>
                      <a:pt x="33182" y="23201"/>
                    </a:cubicBezTo>
                    <a:cubicBezTo>
                      <a:pt x="32891" y="24038"/>
                      <a:pt x="32532" y="24875"/>
                      <a:pt x="32105" y="25678"/>
                    </a:cubicBezTo>
                    <a:cubicBezTo>
                      <a:pt x="31695" y="26447"/>
                      <a:pt x="31234" y="27182"/>
                      <a:pt x="30704" y="27865"/>
                    </a:cubicBezTo>
                    <a:cubicBezTo>
                      <a:pt x="30681" y="27901"/>
                      <a:pt x="30649" y="27953"/>
                      <a:pt x="30648" y="27953"/>
                    </a:cubicBezTo>
                    <a:cubicBezTo>
                      <a:pt x="30648" y="27953"/>
                      <a:pt x="30654" y="27943"/>
                      <a:pt x="30670" y="27916"/>
                    </a:cubicBezTo>
                    <a:lnTo>
                      <a:pt x="30670" y="27916"/>
                    </a:lnTo>
                    <a:lnTo>
                      <a:pt x="30568" y="28070"/>
                    </a:lnTo>
                    <a:cubicBezTo>
                      <a:pt x="30516" y="28156"/>
                      <a:pt x="30431" y="28224"/>
                      <a:pt x="30362" y="28292"/>
                    </a:cubicBezTo>
                    <a:lnTo>
                      <a:pt x="29952" y="28788"/>
                    </a:lnTo>
                    <a:lnTo>
                      <a:pt x="29081" y="29693"/>
                    </a:lnTo>
                    <a:lnTo>
                      <a:pt x="28141" y="30496"/>
                    </a:lnTo>
                    <a:lnTo>
                      <a:pt x="27902" y="30684"/>
                    </a:lnTo>
                    <a:cubicBezTo>
                      <a:pt x="27928" y="30669"/>
                      <a:pt x="27938" y="30663"/>
                      <a:pt x="27939" y="30663"/>
                    </a:cubicBezTo>
                    <a:lnTo>
                      <a:pt x="27939" y="30663"/>
                    </a:lnTo>
                    <a:cubicBezTo>
                      <a:pt x="27942" y="30663"/>
                      <a:pt x="27897" y="30695"/>
                      <a:pt x="27885" y="30719"/>
                    </a:cubicBezTo>
                    <a:lnTo>
                      <a:pt x="27731" y="30821"/>
                    </a:lnTo>
                    <a:lnTo>
                      <a:pt x="27236" y="31180"/>
                    </a:lnTo>
                    <a:cubicBezTo>
                      <a:pt x="26569" y="31624"/>
                      <a:pt x="25869" y="32034"/>
                      <a:pt x="25151" y="32376"/>
                    </a:cubicBezTo>
                    <a:lnTo>
                      <a:pt x="24604" y="32632"/>
                    </a:lnTo>
                    <a:lnTo>
                      <a:pt x="24468" y="32701"/>
                    </a:lnTo>
                    <a:lnTo>
                      <a:pt x="24399" y="32701"/>
                    </a:lnTo>
                    <a:lnTo>
                      <a:pt x="24126" y="32803"/>
                    </a:lnTo>
                    <a:lnTo>
                      <a:pt x="22981" y="33213"/>
                    </a:lnTo>
                    <a:cubicBezTo>
                      <a:pt x="22229" y="33452"/>
                      <a:pt x="21443" y="33640"/>
                      <a:pt x="20658" y="33760"/>
                    </a:cubicBezTo>
                    <a:lnTo>
                      <a:pt x="20367" y="33811"/>
                    </a:lnTo>
                    <a:lnTo>
                      <a:pt x="19872" y="33811"/>
                    </a:lnTo>
                    <a:lnTo>
                      <a:pt x="19547" y="33845"/>
                    </a:lnTo>
                    <a:lnTo>
                      <a:pt x="18351" y="33931"/>
                    </a:lnTo>
                    <a:cubicBezTo>
                      <a:pt x="18143" y="33940"/>
                      <a:pt x="17936" y="33944"/>
                      <a:pt x="17728" y="33944"/>
                    </a:cubicBezTo>
                    <a:cubicBezTo>
                      <a:pt x="17133" y="33944"/>
                      <a:pt x="16537" y="33909"/>
                      <a:pt x="15942" y="33845"/>
                    </a:cubicBezTo>
                    <a:lnTo>
                      <a:pt x="15668" y="33811"/>
                    </a:lnTo>
                    <a:lnTo>
                      <a:pt x="15515" y="33811"/>
                    </a:lnTo>
                    <a:cubicBezTo>
                      <a:pt x="15463" y="33794"/>
                      <a:pt x="15344" y="33794"/>
                      <a:pt x="15446" y="33794"/>
                    </a:cubicBezTo>
                    <a:lnTo>
                      <a:pt x="14831" y="33709"/>
                    </a:lnTo>
                    <a:cubicBezTo>
                      <a:pt x="14438" y="33640"/>
                      <a:pt x="14045" y="33555"/>
                      <a:pt x="13652" y="33452"/>
                    </a:cubicBezTo>
                    <a:cubicBezTo>
                      <a:pt x="12866" y="33264"/>
                      <a:pt x="12114" y="33042"/>
                      <a:pt x="11363" y="32735"/>
                    </a:cubicBezTo>
                    <a:lnTo>
                      <a:pt x="11089" y="32632"/>
                    </a:lnTo>
                    <a:lnTo>
                      <a:pt x="10935" y="32564"/>
                    </a:lnTo>
                    <a:lnTo>
                      <a:pt x="10901" y="32564"/>
                    </a:lnTo>
                    <a:lnTo>
                      <a:pt x="10337" y="32308"/>
                    </a:lnTo>
                    <a:lnTo>
                      <a:pt x="9261" y="31761"/>
                    </a:lnTo>
                    <a:cubicBezTo>
                      <a:pt x="8902" y="31573"/>
                      <a:pt x="8560" y="31351"/>
                      <a:pt x="8236" y="31112"/>
                    </a:cubicBezTo>
                    <a:lnTo>
                      <a:pt x="7723" y="30770"/>
                    </a:lnTo>
                    <a:lnTo>
                      <a:pt x="7484" y="30599"/>
                    </a:lnTo>
                    <a:lnTo>
                      <a:pt x="7347" y="30514"/>
                    </a:lnTo>
                    <a:lnTo>
                      <a:pt x="7313" y="30479"/>
                    </a:lnTo>
                    <a:cubicBezTo>
                      <a:pt x="6664" y="29967"/>
                      <a:pt x="6049" y="29403"/>
                      <a:pt x="5468" y="28805"/>
                    </a:cubicBezTo>
                    <a:cubicBezTo>
                      <a:pt x="5194" y="28514"/>
                      <a:pt x="4921" y="28190"/>
                      <a:pt x="4665" y="27865"/>
                    </a:cubicBezTo>
                    <a:lnTo>
                      <a:pt x="4494" y="27660"/>
                    </a:lnTo>
                    <a:lnTo>
                      <a:pt x="4494" y="27660"/>
                    </a:lnTo>
                    <a:cubicBezTo>
                      <a:pt x="4500" y="27666"/>
                      <a:pt x="4502" y="27668"/>
                      <a:pt x="4502" y="27668"/>
                    </a:cubicBezTo>
                    <a:cubicBezTo>
                      <a:pt x="4502" y="27668"/>
                      <a:pt x="4443" y="27606"/>
                      <a:pt x="4443" y="27592"/>
                    </a:cubicBezTo>
                    <a:lnTo>
                      <a:pt x="4323" y="27438"/>
                    </a:lnTo>
                    <a:lnTo>
                      <a:pt x="3964" y="26925"/>
                    </a:lnTo>
                    <a:cubicBezTo>
                      <a:pt x="3486" y="26208"/>
                      <a:pt x="3059" y="25439"/>
                      <a:pt x="2683" y="24670"/>
                    </a:cubicBezTo>
                    <a:lnTo>
                      <a:pt x="2546" y="24345"/>
                    </a:lnTo>
                    <a:lnTo>
                      <a:pt x="2478" y="24226"/>
                    </a:lnTo>
                    <a:cubicBezTo>
                      <a:pt x="2461" y="24192"/>
                      <a:pt x="2461" y="24175"/>
                      <a:pt x="2461" y="24140"/>
                    </a:cubicBezTo>
                    <a:lnTo>
                      <a:pt x="2461" y="24140"/>
                    </a:lnTo>
                    <a:cubicBezTo>
                      <a:pt x="2462" y="24141"/>
                      <a:pt x="2462" y="24142"/>
                      <a:pt x="2463" y="24142"/>
                    </a:cubicBezTo>
                    <a:cubicBezTo>
                      <a:pt x="2467" y="24142"/>
                      <a:pt x="2464" y="24125"/>
                      <a:pt x="2462" y="24125"/>
                    </a:cubicBezTo>
                    <a:cubicBezTo>
                      <a:pt x="2462" y="24125"/>
                      <a:pt x="2461" y="24129"/>
                      <a:pt x="2461" y="24140"/>
                    </a:cubicBezTo>
                    <a:lnTo>
                      <a:pt x="2461" y="24140"/>
                    </a:lnTo>
                    <a:cubicBezTo>
                      <a:pt x="2457" y="24137"/>
                      <a:pt x="2452" y="24128"/>
                      <a:pt x="2444" y="24106"/>
                    </a:cubicBezTo>
                    <a:lnTo>
                      <a:pt x="2187" y="23474"/>
                    </a:lnTo>
                    <a:cubicBezTo>
                      <a:pt x="2034" y="23047"/>
                      <a:pt x="1880" y="22603"/>
                      <a:pt x="1760" y="22141"/>
                    </a:cubicBezTo>
                    <a:cubicBezTo>
                      <a:pt x="1623" y="21697"/>
                      <a:pt x="1521" y="21236"/>
                      <a:pt x="1436" y="20757"/>
                    </a:cubicBezTo>
                    <a:cubicBezTo>
                      <a:pt x="1367" y="20518"/>
                      <a:pt x="1333" y="20279"/>
                      <a:pt x="1316" y="20040"/>
                    </a:cubicBezTo>
                    <a:cubicBezTo>
                      <a:pt x="1248" y="19800"/>
                      <a:pt x="1213" y="19578"/>
                      <a:pt x="1196" y="19356"/>
                    </a:cubicBezTo>
                    <a:cubicBezTo>
                      <a:pt x="1128" y="18844"/>
                      <a:pt x="1077" y="18331"/>
                      <a:pt x="1077" y="17818"/>
                    </a:cubicBezTo>
                    <a:cubicBezTo>
                      <a:pt x="1094" y="17255"/>
                      <a:pt x="1128" y="16708"/>
                      <a:pt x="1179" y="16161"/>
                    </a:cubicBezTo>
                    <a:cubicBezTo>
                      <a:pt x="1230" y="15631"/>
                      <a:pt x="1316" y="15221"/>
                      <a:pt x="1401" y="14675"/>
                    </a:cubicBezTo>
                    <a:cubicBezTo>
                      <a:pt x="1487" y="14111"/>
                      <a:pt x="1589" y="13684"/>
                      <a:pt x="1709" y="13205"/>
                    </a:cubicBezTo>
                    <a:cubicBezTo>
                      <a:pt x="2153" y="11428"/>
                      <a:pt x="2888" y="9737"/>
                      <a:pt x="3879" y="8199"/>
                    </a:cubicBezTo>
                    <a:lnTo>
                      <a:pt x="4614" y="7105"/>
                    </a:lnTo>
                    <a:cubicBezTo>
                      <a:pt x="4629" y="7094"/>
                      <a:pt x="4636" y="7090"/>
                      <a:pt x="4640" y="7090"/>
                    </a:cubicBezTo>
                    <a:cubicBezTo>
                      <a:pt x="4647" y="7090"/>
                      <a:pt x="4636" y="7107"/>
                      <a:pt x="4636" y="7107"/>
                    </a:cubicBezTo>
                    <a:cubicBezTo>
                      <a:pt x="4637" y="7107"/>
                      <a:pt x="4643" y="7099"/>
                      <a:pt x="4665" y="7071"/>
                    </a:cubicBezTo>
                    <a:lnTo>
                      <a:pt x="4750" y="6935"/>
                    </a:lnTo>
                    <a:lnTo>
                      <a:pt x="4955" y="6678"/>
                    </a:lnTo>
                    <a:cubicBezTo>
                      <a:pt x="5092" y="6524"/>
                      <a:pt x="5246" y="6388"/>
                      <a:pt x="5365" y="6217"/>
                    </a:cubicBezTo>
                    <a:cubicBezTo>
                      <a:pt x="5929" y="5602"/>
                      <a:pt x="6527" y="5038"/>
                      <a:pt x="7159" y="4525"/>
                    </a:cubicBezTo>
                    <a:lnTo>
                      <a:pt x="7296" y="4423"/>
                    </a:lnTo>
                    <a:cubicBezTo>
                      <a:pt x="7310" y="4423"/>
                      <a:pt x="7384" y="4364"/>
                      <a:pt x="7388" y="4364"/>
                    </a:cubicBezTo>
                    <a:lnTo>
                      <a:pt x="7388" y="4364"/>
                    </a:lnTo>
                    <a:cubicBezTo>
                      <a:pt x="7389" y="4364"/>
                      <a:pt x="7387" y="4366"/>
                      <a:pt x="7382" y="4372"/>
                    </a:cubicBezTo>
                    <a:lnTo>
                      <a:pt x="7467" y="4286"/>
                    </a:lnTo>
                    <a:lnTo>
                      <a:pt x="7587" y="4201"/>
                    </a:lnTo>
                    <a:lnTo>
                      <a:pt x="8082" y="3842"/>
                    </a:lnTo>
                    <a:cubicBezTo>
                      <a:pt x="8424" y="3620"/>
                      <a:pt x="8765" y="3398"/>
                      <a:pt x="9124" y="3193"/>
                    </a:cubicBezTo>
                    <a:cubicBezTo>
                      <a:pt x="9466" y="2988"/>
                      <a:pt x="9825" y="2817"/>
                      <a:pt x="10184" y="2646"/>
                    </a:cubicBezTo>
                    <a:lnTo>
                      <a:pt x="10730" y="2390"/>
                    </a:lnTo>
                    <a:lnTo>
                      <a:pt x="10884" y="2321"/>
                    </a:lnTo>
                    <a:lnTo>
                      <a:pt x="10918" y="2321"/>
                    </a:lnTo>
                    <a:lnTo>
                      <a:pt x="11192" y="2219"/>
                    </a:lnTo>
                    <a:cubicBezTo>
                      <a:pt x="11944" y="1928"/>
                      <a:pt x="12712" y="1672"/>
                      <a:pt x="13498" y="1484"/>
                    </a:cubicBezTo>
                    <a:lnTo>
                      <a:pt x="14677" y="1262"/>
                    </a:lnTo>
                    <a:lnTo>
                      <a:pt x="14968" y="1211"/>
                    </a:lnTo>
                    <a:lnTo>
                      <a:pt x="15190" y="1211"/>
                    </a:lnTo>
                    <a:cubicBezTo>
                      <a:pt x="15275" y="1211"/>
                      <a:pt x="15104" y="1228"/>
                      <a:pt x="15173" y="1228"/>
                    </a:cubicBezTo>
                    <a:lnTo>
                      <a:pt x="15771" y="1142"/>
                    </a:lnTo>
                    <a:cubicBezTo>
                      <a:pt x="16373" y="1104"/>
                      <a:pt x="16985" y="1085"/>
                      <a:pt x="17592" y="1085"/>
                    </a:cubicBezTo>
                    <a:close/>
                    <a:moveTo>
                      <a:pt x="17433" y="1"/>
                    </a:moveTo>
                    <a:cubicBezTo>
                      <a:pt x="15986" y="1"/>
                      <a:pt x="14543" y="187"/>
                      <a:pt x="13140" y="527"/>
                    </a:cubicBezTo>
                    <a:cubicBezTo>
                      <a:pt x="11499" y="920"/>
                      <a:pt x="9944" y="1552"/>
                      <a:pt x="8492" y="2390"/>
                    </a:cubicBezTo>
                    <a:cubicBezTo>
                      <a:pt x="7006" y="3244"/>
                      <a:pt x="5673" y="4337"/>
                      <a:pt x="4528" y="5619"/>
                    </a:cubicBezTo>
                    <a:cubicBezTo>
                      <a:pt x="3315" y="6986"/>
                      <a:pt x="2341" y="8541"/>
                      <a:pt x="1623" y="10232"/>
                    </a:cubicBezTo>
                    <a:cubicBezTo>
                      <a:pt x="820" y="12163"/>
                      <a:pt x="308" y="14196"/>
                      <a:pt x="120" y="16281"/>
                    </a:cubicBezTo>
                    <a:cubicBezTo>
                      <a:pt x="52" y="16845"/>
                      <a:pt x="17" y="17408"/>
                      <a:pt x="0" y="17989"/>
                    </a:cubicBezTo>
                    <a:cubicBezTo>
                      <a:pt x="34" y="18519"/>
                      <a:pt x="86" y="19032"/>
                      <a:pt x="154" y="19561"/>
                    </a:cubicBezTo>
                    <a:cubicBezTo>
                      <a:pt x="274" y="20586"/>
                      <a:pt x="479" y="21577"/>
                      <a:pt x="752" y="22568"/>
                    </a:cubicBezTo>
                    <a:cubicBezTo>
                      <a:pt x="1265" y="24362"/>
                      <a:pt x="2051" y="26071"/>
                      <a:pt x="3110" y="27609"/>
                    </a:cubicBezTo>
                    <a:cubicBezTo>
                      <a:pt x="4084" y="29044"/>
                      <a:pt x="5297" y="30308"/>
                      <a:pt x="6664" y="31368"/>
                    </a:cubicBezTo>
                    <a:cubicBezTo>
                      <a:pt x="8014" y="32410"/>
                      <a:pt x="9500" y="33247"/>
                      <a:pt x="11089" y="33880"/>
                    </a:cubicBezTo>
                    <a:cubicBezTo>
                      <a:pt x="12661" y="34460"/>
                      <a:pt x="14301" y="34836"/>
                      <a:pt x="15959" y="35007"/>
                    </a:cubicBezTo>
                    <a:cubicBezTo>
                      <a:pt x="16546" y="35061"/>
                      <a:pt x="17136" y="35088"/>
                      <a:pt x="17726" y="35088"/>
                    </a:cubicBezTo>
                    <a:cubicBezTo>
                      <a:pt x="18816" y="35088"/>
                      <a:pt x="19906" y="34997"/>
                      <a:pt x="20982" y="34819"/>
                    </a:cubicBezTo>
                    <a:cubicBezTo>
                      <a:pt x="22622" y="34529"/>
                      <a:pt x="24229" y="34016"/>
                      <a:pt x="25749" y="33281"/>
                    </a:cubicBezTo>
                    <a:cubicBezTo>
                      <a:pt x="28893" y="31744"/>
                      <a:pt x="31473" y="29232"/>
                      <a:pt x="33096" y="26122"/>
                    </a:cubicBezTo>
                    <a:cubicBezTo>
                      <a:pt x="34002" y="24328"/>
                      <a:pt x="34634" y="22415"/>
                      <a:pt x="34942" y="20433"/>
                    </a:cubicBezTo>
                    <a:cubicBezTo>
                      <a:pt x="35122" y="19398"/>
                      <a:pt x="35240" y="18348"/>
                      <a:pt x="35279" y="17297"/>
                    </a:cubicBezTo>
                    <a:lnTo>
                      <a:pt x="35279" y="17297"/>
                    </a:lnTo>
                    <a:cubicBezTo>
                      <a:pt x="35285" y="17257"/>
                      <a:pt x="35287" y="17215"/>
                      <a:pt x="35283" y="17169"/>
                    </a:cubicBezTo>
                    <a:lnTo>
                      <a:pt x="35283" y="17169"/>
                    </a:lnTo>
                    <a:cubicBezTo>
                      <a:pt x="35283" y="17169"/>
                      <a:pt x="35283" y="17169"/>
                      <a:pt x="35283" y="17169"/>
                    </a:cubicBezTo>
                    <a:cubicBezTo>
                      <a:pt x="35285" y="17129"/>
                      <a:pt x="35283" y="17091"/>
                      <a:pt x="35278" y="17055"/>
                    </a:cubicBezTo>
                    <a:lnTo>
                      <a:pt x="35278" y="17055"/>
                    </a:lnTo>
                    <a:cubicBezTo>
                      <a:pt x="35183" y="15061"/>
                      <a:pt x="34792" y="13084"/>
                      <a:pt x="34087" y="11206"/>
                    </a:cubicBezTo>
                    <a:cubicBezTo>
                      <a:pt x="33455" y="9480"/>
                      <a:pt x="32550" y="7874"/>
                      <a:pt x="31405" y="6422"/>
                    </a:cubicBezTo>
                    <a:cubicBezTo>
                      <a:pt x="30311" y="5089"/>
                      <a:pt x="29030" y="3927"/>
                      <a:pt x="27595" y="2988"/>
                    </a:cubicBezTo>
                    <a:cubicBezTo>
                      <a:pt x="26193" y="2065"/>
                      <a:pt x="24656" y="1347"/>
                      <a:pt x="23050" y="852"/>
                    </a:cubicBezTo>
                    <a:cubicBezTo>
                      <a:pt x="21443" y="356"/>
                      <a:pt x="19786" y="66"/>
                      <a:pt x="18112" y="15"/>
                    </a:cubicBezTo>
                    <a:cubicBezTo>
                      <a:pt x="17885" y="5"/>
                      <a:pt x="17659" y="1"/>
                      <a:pt x="17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4" name="Google Shape;5284;p31"/>
              <p:cNvSpPr/>
              <p:nvPr/>
            </p:nvSpPr>
            <p:spPr>
              <a:xfrm>
                <a:off x="4719075" y="3949475"/>
                <a:ext cx="661100" cy="563475"/>
              </a:xfrm>
              <a:custGeom>
                <a:rect b="b" l="l" r="r" t="t"/>
                <a:pathLst>
                  <a:path extrusionOk="0" h="22539" w="26444">
                    <a:moveTo>
                      <a:pt x="20955" y="0"/>
                    </a:moveTo>
                    <a:cubicBezTo>
                      <a:pt x="20935" y="0"/>
                      <a:pt x="20914" y="1"/>
                      <a:pt x="20893" y="1"/>
                    </a:cubicBezTo>
                    <a:cubicBezTo>
                      <a:pt x="15306" y="172"/>
                      <a:pt x="16314" y="11295"/>
                      <a:pt x="16314" y="11295"/>
                    </a:cubicBezTo>
                    <a:cubicBezTo>
                      <a:pt x="13651" y="10112"/>
                      <a:pt x="11225" y="9614"/>
                      <a:pt x="9229" y="9614"/>
                    </a:cubicBezTo>
                    <a:cubicBezTo>
                      <a:pt x="504" y="9614"/>
                      <a:pt x="0" y="19131"/>
                      <a:pt x="23917" y="22538"/>
                    </a:cubicBezTo>
                    <a:cubicBezTo>
                      <a:pt x="23917" y="22538"/>
                      <a:pt x="26444" y="0"/>
                      <a:pt x="20955" y="0"/>
                    </a:cubicBezTo>
                    <a:close/>
                  </a:path>
                </a:pathLst>
              </a:custGeom>
              <a:solidFill>
                <a:srgbClr val="F7E4B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5" name="Google Shape;5285;p31"/>
              <p:cNvSpPr/>
              <p:nvPr/>
            </p:nvSpPr>
            <p:spPr>
              <a:xfrm>
                <a:off x="4849750" y="4253800"/>
                <a:ext cx="272625" cy="111400"/>
              </a:xfrm>
              <a:custGeom>
                <a:rect b="b" l="l" r="r" t="t"/>
                <a:pathLst>
                  <a:path extrusionOk="0" h="4456" w="10905">
                    <a:moveTo>
                      <a:pt x="3420" y="1"/>
                    </a:moveTo>
                    <a:cubicBezTo>
                      <a:pt x="2317" y="1"/>
                      <a:pt x="1316" y="335"/>
                      <a:pt x="767" y="1173"/>
                    </a:cubicBezTo>
                    <a:cubicBezTo>
                      <a:pt x="1" y="3503"/>
                      <a:pt x="6436" y="4455"/>
                      <a:pt x="6784" y="4455"/>
                    </a:cubicBezTo>
                    <a:cubicBezTo>
                      <a:pt x="6793" y="4455"/>
                      <a:pt x="6798" y="4455"/>
                      <a:pt x="6798" y="4453"/>
                    </a:cubicBezTo>
                    <a:cubicBezTo>
                      <a:pt x="10905" y="2969"/>
                      <a:pt x="6707" y="1"/>
                      <a:pt x="3420" y="1"/>
                    </a:cubicBezTo>
                    <a:close/>
                  </a:path>
                </a:pathLst>
              </a:custGeom>
              <a:solidFill>
                <a:srgbClr val="FAFFF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6" name="Google Shape;5286;p31"/>
              <p:cNvSpPr/>
              <p:nvPr/>
            </p:nvSpPr>
            <p:spPr>
              <a:xfrm>
                <a:off x="5052250" y="4330950"/>
                <a:ext cx="140700" cy="76525"/>
              </a:xfrm>
              <a:custGeom>
                <a:rect b="b" l="l" r="r" t="t"/>
                <a:pathLst>
                  <a:path extrusionOk="0" h="3061" w="5628">
                    <a:moveTo>
                      <a:pt x="3082" y="1"/>
                    </a:moveTo>
                    <a:cubicBezTo>
                      <a:pt x="2999" y="1"/>
                      <a:pt x="2916" y="12"/>
                      <a:pt x="2833" y="35"/>
                    </a:cubicBezTo>
                    <a:cubicBezTo>
                      <a:pt x="1" y="1103"/>
                      <a:pt x="2305" y="3060"/>
                      <a:pt x="3703" y="3060"/>
                    </a:cubicBezTo>
                    <a:cubicBezTo>
                      <a:pt x="3780" y="3060"/>
                      <a:pt x="3855" y="3054"/>
                      <a:pt x="3927" y="3042"/>
                    </a:cubicBezTo>
                    <a:cubicBezTo>
                      <a:pt x="5627" y="2560"/>
                      <a:pt x="4360" y="1"/>
                      <a:pt x="3082" y="1"/>
                    </a:cubicBezTo>
                    <a:close/>
                  </a:path>
                </a:pathLst>
              </a:custGeom>
              <a:solidFill>
                <a:srgbClr val="FAFFF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287" name="Google Shape;5287;p31"/>
          <p:cNvGrpSpPr/>
          <p:nvPr/>
        </p:nvGrpSpPr>
        <p:grpSpPr>
          <a:xfrm rot="682556">
            <a:off x="8064005" y="300146"/>
            <a:ext cx="360400" cy="478714"/>
            <a:chOff x="1355025" y="4042175"/>
            <a:chExt cx="682875" cy="907525"/>
          </a:xfrm>
        </p:grpSpPr>
        <p:sp>
          <p:nvSpPr>
            <p:cNvPr id="5288" name="Google Shape;5288;p31"/>
            <p:cNvSpPr/>
            <p:nvPr/>
          </p:nvSpPr>
          <p:spPr>
            <a:xfrm>
              <a:off x="1387500" y="4074513"/>
              <a:ext cx="617925" cy="842850"/>
            </a:xfrm>
            <a:custGeom>
              <a:rect b="b" l="l" r="r" t="t"/>
              <a:pathLst>
                <a:path extrusionOk="0" h="33714" w="24717">
                  <a:moveTo>
                    <a:pt x="20730" y="15024"/>
                  </a:moveTo>
                  <a:cubicBezTo>
                    <a:pt x="20882" y="15024"/>
                    <a:pt x="21033" y="15025"/>
                    <a:pt x="21184" y="15030"/>
                  </a:cubicBezTo>
                  <a:lnTo>
                    <a:pt x="21514" y="15030"/>
                  </a:lnTo>
                  <a:lnTo>
                    <a:pt x="21706" y="15071"/>
                  </a:lnTo>
                  <a:lnTo>
                    <a:pt x="21995" y="15167"/>
                  </a:lnTo>
                  <a:lnTo>
                    <a:pt x="22009" y="15167"/>
                  </a:lnTo>
                  <a:lnTo>
                    <a:pt x="22215" y="15277"/>
                  </a:lnTo>
                  <a:lnTo>
                    <a:pt x="22476" y="15442"/>
                  </a:lnTo>
                  <a:lnTo>
                    <a:pt x="22614" y="15566"/>
                  </a:lnTo>
                  <a:cubicBezTo>
                    <a:pt x="22696" y="15635"/>
                    <a:pt x="22765" y="15703"/>
                    <a:pt x="22834" y="15786"/>
                  </a:cubicBezTo>
                  <a:lnTo>
                    <a:pt x="22861" y="15786"/>
                  </a:lnTo>
                  <a:lnTo>
                    <a:pt x="22971" y="15978"/>
                  </a:lnTo>
                  <a:lnTo>
                    <a:pt x="23136" y="16240"/>
                  </a:lnTo>
                  <a:cubicBezTo>
                    <a:pt x="23136" y="16253"/>
                    <a:pt x="23136" y="16267"/>
                    <a:pt x="23150" y="16267"/>
                  </a:cubicBezTo>
                  <a:lnTo>
                    <a:pt x="23205" y="16418"/>
                  </a:lnTo>
                  <a:cubicBezTo>
                    <a:pt x="23232" y="16515"/>
                    <a:pt x="23246" y="16611"/>
                    <a:pt x="23274" y="16721"/>
                  </a:cubicBezTo>
                  <a:cubicBezTo>
                    <a:pt x="23274" y="16734"/>
                    <a:pt x="23287" y="16776"/>
                    <a:pt x="23287" y="16803"/>
                  </a:cubicBezTo>
                  <a:cubicBezTo>
                    <a:pt x="23287" y="16799"/>
                    <a:pt x="23287" y="16797"/>
                    <a:pt x="23288" y="16797"/>
                  </a:cubicBezTo>
                  <a:cubicBezTo>
                    <a:pt x="23290" y="16797"/>
                    <a:pt x="23301" y="16956"/>
                    <a:pt x="23301" y="16968"/>
                  </a:cubicBezTo>
                  <a:lnTo>
                    <a:pt x="23301" y="23553"/>
                  </a:lnTo>
                  <a:cubicBezTo>
                    <a:pt x="23301" y="23828"/>
                    <a:pt x="23315" y="24075"/>
                    <a:pt x="23301" y="24295"/>
                  </a:cubicBezTo>
                  <a:cubicBezTo>
                    <a:pt x="23301" y="24350"/>
                    <a:pt x="23301" y="24391"/>
                    <a:pt x="23287" y="24446"/>
                  </a:cubicBezTo>
                  <a:lnTo>
                    <a:pt x="23287" y="24515"/>
                  </a:lnTo>
                  <a:cubicBezTo>
                    <a:pt x="23260" y="24625"/>
                    <a:pt x="23232" y="24721"/>
                    <a:pt x="23191" y="24817"/>
                  </a:cubicBezTo>
                  <a:lnTo>
                    <a:pt x="23150" y="24982"/>
                  </a:lnTo>
                  <a:lnTo>
                    <a:pt x="23122" y="24982"/>
                  </a:lnTo>
                  <a:cubicBezTo>
                    <a:pt x="23095" y="25065"/>
                    <a:pt x="23026" y="25161"/>
                    <a:pt x="22971" y="25271"/>
                  </a:cubicBezTo>
                  <a:lnTo>
                    <a:pt x="22875" y="25422"/>
                  </a:lnTo>
                  <a:lnTo>
                    <a:pt x="22847" y="25422"/>
                  </a:lnTo>
                  <a:lnTo>
                    <a:pt x="22641" y="25642"/>
                  </a:lnTo>
                  <a:lnTo>
                    <a:pt x="22531" y="25752"/>
                  </a:lnTo>
                  <a:cubicBezTo>
                    <a:pt x="22531" y="25766"/>
                    <a:pt x="22518" y="25766"/>
                    <a:pt x="22504" y="25766"/>
                  </a:cubicBezTo>
                  <a:lnTo>
                    <a:pt x="22215" y="25945"/>
                  </a:lnTo>
                  <a:lnTo>
                    <a:pt x="22023" y="26041"/>
                  </a:lnTo>
                  <a:lnTo>
                    <a:pt x="21734" y="26151"/>
                  </a:lnTo>
                  <a:lnTo>
                    <a:pt x="21583" y="26178"/>
                  </a:lnTo>
                  <a:lnTo>
                    <a:pt x="19631" y="26178"/>
                  </a:lnTo>
                  <a:lnTo>
                    <a:pt x="19631" y="15030"/>
                  </a:lnTo>
                  <a:lnTo>
                    <a:pt x="19809" y="15030"/>
                  </a:lnTo>
                  <a:cubicBezTo>
                    <a:pt x="20121" y="15030"/>
                    <a:pt x="20427" y="15024"/>
                    <a:pt x="20730" y="15024"/>
                  </a:cubicBezTo>
                  <a:close/>
                  <a:moveTo>
                    <a:pt x="16981" y="0"/>
                  </a:moveTo>
                  <a:cubicBezTo>
                    <a:pt x="16656" y="0"/>
                    <a:pt x="16356" y="153"/>
                    <a:pt x="16222" y="459"/>
                  </a:cubicBezTo>
                  <a:lnTo>
                    <a:pt x="15864" y="1270"/>
                  </a:lnTo>
                  <a:cubicBezTo>
                    <a:pt x="15864" y="1283"/>
                    <a:pt x="15850" y="1297"/>
                    <a:pt x="15850" y="1325"/>
                  </a:cubicBezTo>
                  <a:lnTo>
                    <a:pt x="15795" y="1283"/>
                  </a:lnTo>
                  <a:cubicBezTo>
                    <a:pt x="15713" y="1503"/>
                    <a:pt x="15603" y="1737"/>
                    <a:pt x="15507" y="1971"/>
                  </a:cubicBezTo>
                  <a:cubicBezTo>
                    <a:pt x="15470" y="2054"/>
                    <a:pt x="15461" y="2081"/>
                    <a:pt x="15465" y="2081"/>
                  </a:cubicBezTo>
                  <a:cubicBezTo>
                    <a:pt x="15473" y="2081"/>
                    <a:pt x="15529" y="1984"/>
                    <a:pt x="15534" y="1984"/>
                  </a:cubicBezTo>
                  <a:cubicBezTo>
                    <a:pt x="15534" y="1984"/>
                    <a:pt x="15534" y="1984"/>
                    <a:pt x="15534" y="1984"/>
                  </a:cubicBezTo>
                  <a:cubicBezTo>
                    <a:pt x="15328" y="2466"/>
                    <a:pt x="15122" y="2933"/>
                    <a:pt x="14902" y="3414"/>
                  </a:cubicBezTo>
                  <a:cubicBezTo>
                    <a:pt x="14847" y="3565"/>
                    <a:pt x="14778" y="3703"/>
                    <a:pt x="14709" y="3840"/>
                  </a:cubicBezTo>
                  <a:lnTo>
                    <a:pt x="14682" y="3813"/>
                  </a:lnTo>
                  <a:lnTo>
                    <a:pt x="14366" y="4500"/>
                  </a:lnTo>
                  <a:cubicBezTo>
                    <a:pt x="14380" y="4514"/>
                    <a:pt x="14407" y="4514"/>
                    <a:pt x="14407" y="4528"/>
                  </a:cubicBezTo>
                  <a:cubicBezTo>
                    <a:pt x="14160" y="5091"/>
                    <a:pt x="13898" y="5655"/>
                    <a:pt x="13651" y="6218"/>
                  </a:cubicBezTo>
                  <a:lnTo>
                    <a:pt x="13610" y="6218"/>
                  </a:lnTo>
                  <a:cubicBezTo>
                    <a:pt x="13541" y="6370"/>
                    <a:pt x="13472" y="6507"/>
                    <a:pt x="13417" y="6644"/>
                  </a:cubicBezTo>
                  <a:lnTo>
                    <a:pt x="3960" y="6644"/>
                  </a:lnTo>
                  <a:cubicBezTo>
                    <a:pt x="3094" y="6644"/>
                    <a:pt x="2351" y="7277"/>
                    <a:pt x="2255" y="8143"/>
                  </a:cubicBezTo>
                  <a:cubicBezTo>
                    <a:pt x="2228" y="8432"/>
                    <a:pt x="2228" y="8720"/>
                    <a:pt x="2241" y="9023"/>
                  </a:cubicBezTo>
                  <a:cubicBezTo>
                    <a:pt x="2214" y="9325"/>
                    <a:pt x="2228" y="9627"/>
                    <a:pt x="2269" y="9930"/>
                  </a:cubicBezTo>
                  <a:cubicBezTo>
                    <a:pt x="2338" y="10246"/>
                    <a:pt x="2489" y="10521"/>
                    <a:pt x="2722" y="10755"/>
                  </a:cubicBezTo>
                  <a:cubicBezTo>
                    <a:pt x="2379" y="10823"/>
                    <a:pt x="2063" y="10947"/>
                    <a:pt x="1774" y="11112"/>
                  </a:cubicBezTo>
                  <a:cubicBezTo>
                    <a:pt x="743" y="11731"/>
                    <a:pt x="111" y="12817"/>
                    <a:pt x="69" y="14013"/>
                  </a:cubicBezTo>
                  <a:cubicBezTo>
                    <a:pt x="42" y="14617"/>
                    <a:pt x="56" y="15222"/>
                    <a:pt x="56" y="15813"/>
                  </a:cubicBezTo>
                  <a:lnTo>
                    <a:pt x="56" y="28804"/>
                  </a:lnTo>
                  <a:cubicBezTo>
                    <a:pt x="56" y="29532"/>
                    <a:pt x="1" y="30289"/>
                    <a:pt x="138" y="30990"/>
                  </a:cubicBezTo>
                  <a:cubicBezTo>
                    <a:pt x="413" y="32158"/>
                    <a:pt x="1265" y="33107"/>
                    <a:pt x="2393" y="33519"/>
                  </a:cubicBezTo>
                  <a:cubicBezTo>
                    <a:pt x="2802" y="33655"/>
                    <a:pt x="3233" y="33713"/>
                    <a:pt x="3677" y="33713"/>
                  </a:cubicBezTo>
                  <a:cubicBezTo>
                    <a:pt x="3725" y="33713"/>
                    <a:pt x="3774" y="33713"/>
                    <a:pt x="3822" y="33711"/>
                  </a:cubicBezTo>
                  <a:lnTo>
                    <a:pt x="16153" y="33711"/>
                  </a:lnTo>
                  <a:cubicBezTo>
                    <a:pt x="17349" y="33711"/>
                    <a:pt x="18462" y="33093"/>
                    <a:pt x="19108" y="32076"/>
                  </a:cubicBezTo>
                  <a:cubicBezTo>
                    <a:pt x="19452" y="31485"/>
                    <a:pt x="19631" y="30811"/>
                    <a:pt x="19631" y="30137"/>
                  </a:cubicBezTo>
                  <a:lnTo>
                    <a:pt x="19631" y="27690"/>
                  </a:lnTo>
                  <a:lnTo>
                    <a:pt x="21184" y="27690"/>
                  </a:lnTo>
                  <a:cubicBezTo>
                    <a:pt x="23136" y="27663"/>
                    <a:pt x="24717" y="26068"/>
                    <a:pt x="24717" y="24116"/>
                  </a:cubicBezTo>
                  <a:lnTo>
                    <a:pt x="24717" y="17642"/>
                  </a:lnTo>
                  <a:cubicBezTo>
                    <a:pt x="24717" y="17284"/>
                    <a:pt x="24703" y="16927"/>
                    <a:pt x="24662" y="16583"/>
                  </a:cubicBezTo>
                  <a:cubicBezTo>
                    <a:pt x="24483" y="15525"/>
                    <a:pt x="23851" y="14604"/>
                    <a:pt x="22916" y="14081"/>
                  </a:cubicBezTo>
                  <a:cubicBezTo>
                    <a:pt x="22270" y="13710"/>
                    <a:pt x="21542" y="13628"/>
                    <a:pt x="20813" y="13628"/>
                  </a:cubicBezTo>
                  <a:lnTo>
                    <a:pt x="19590" y="13628"/>
                  </a:lnTo>
                  <a:cubicBezTo>
                    <a:pt x="19480" y="12968"/>
                    <a:pt x="19205" y="12349"/>
                    <a:pt x="18778" y="11841"/>
                  </a:cubicBezTo>
                  <a:cubicBezTo>
                    <a:pt x="18311" y="11291"/>
                    <a:pt x="17679" y="10906"/>
                    <a:pt x="16978" y="10755"/>
                  </a:cubicBezTo>
                  <a:cubicBezTo>
                    <a:pt x="17046" y="10672"/>
                    <a:pt x="17115" y="10590"/>
                    <a:pt x="17170" y="10507"/>
                  </a:cubicBezTo>
                  <a:cubicBezTo>
                    <a:pt x="17376" y="10177"/>
                    <a:pt x="17486" y="9792"/>
                    <a:pt x="17459" y="9394"/>
                  </a:cubicBezTo>
                  <a:cubicBezTo>
                    <a:pt x="17459" y="8638"/>
                    <a:pt x="17569" y="7827"/>
                    <a:pt x="17046" y="7236"/>
                  </a:cubicBezTo>
                  <a:cubicBezTo>
                    <a:pt x="16560" y="6657"/>
                    <a:pt x="16124" y="6644"/>
                    <a:pt x="15581" y="6644"/>
                  </a:cubicBezTo>
                  <a:cubicBezTo>
                    <a:pt x="15557" y="6644"/>
                    <a:pt x="15532" y="6644"/>
                    <a:pt x="15507" y="6644"/>
                  </a:cubicBezTo>
                  <a:lnTo>
                    <a:pt x="16015" y="5490"/>
                  </a:lnTo>
                  <a:lnTo>
                    <a:pt x="16070" y="5490"/>
                  </a:lnTo>
                  <a:lnTo>
                    <a:pt x="16235" y="5077"/>
                  </a:lnTo>
                  <a:cubicBezTo>
                    <a:pt x="16290" y="4995"/>
                    <a:pt x="16332" y="4912"/>
                    <a:pt x="16359" y="4830"/>
                  </a:cubicBezTo>
                  <a:lnTo>
                    <a:pt x="16332" y="4789"/>
                  </a:lnTo>
                  <a:cubicBezTo>
                    <a:pt x="16620" y="4115"/>
                    <a:pt x="16923" y="3455"/>
                    <a:pt x="17225" y="2768"/>
                  </a:cubicBezTo>
                  <a:lnTo>
                    <a:pt x="17266" y="2768"/>
                  </a:lnTo>
                  <a:lnTo>
                    <a:pt x="17583" y="2094"/>
                  </a:lnTo>
                  <a:lnTo>
                    <a:pt x="17528" y="2094"/>
                  </a:lnTo>
                  <a:lnTo>
                    <a:pt x="17802" y="1462"/>
                  </a:lnTo>
                  <a:lnTo>
                    <a:pt x="17844" y="1407"/>
                  </a:lnTo>
                  <a:cubicBezTo>
                    <a:pt x="18022" y="953"/>
                    <a:pt x="17981" y="390"/>
                    <a:pt x="17500" y="129"/>
                  </a:cubicBezTo>
                  <a:cubicBezTo>
                    <a:pt x="17333" y="43"/>
                    <a:pt x="17154" y="0"/>
                    <a:pt x="1698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89" name="Google Shape;5289;p31"/>
            <p:cNvGrpSpPr/>
            <p:nvPr/>
          </p:nvGrpSpPr>
          <p:grpSpPr>
            <a:xfrm>
              <a:off x="1355025" y="4042175"/>
              <a:ext cx="682875" cy="907525"/>
              <a:chOff x="746400" y="4043750"/>
              <a:chExt cx="682875" cy="907525"/>
            </a:xfrm>
          </p:grpSpPr>
          <p:sp>
            <p:nvSpPr>
              <p:cNvPr id="5290" name="Google Shape;5290;p3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1" name="Google Shape;5291;p31"/>
              <p:cNvSpPr/>
              <p:nvPr/>
            </p:nvSpPr>
            <p:spPr>
              <a:xfrm>
                <a:off x="1020300" y="4226925"/>
                <a:ext cx="65325" cy="65025"/>
              </a:xfrm>
              <a:custGeom>
                <a:rect b="b" l="l" r="r" t="t"/>
                <a:pathLst>
                  <a:path extrusionOk="0" h="2601" w="2613">
                    <a:moveTo>
                      <a:pt x="1323" y="0"/>
                    </a:moveTo>
                    <a:cubicBezTo>
                      <a:pt x="1308" y="0"/>
                      <a:pt x="1284" y="3"/>
                      <a:pt x="1306" y="3"/>
                    </a:cubicBezTo>
                    <a:cubicBezTo>
                      <a:pt x="1314" y="3"/>
                      <a:pt x="1323" y="3"/>
                      <a:pt x="1331" y="3"/>
                    </a:cubicBezTo>
                    <a:lnTo>
                      <a:pt x="1331" y="3"/>
                    </a:lnTo>
                    <a:cubicBezTo>
                      <a:pt x="1336" y="1"/>
                      <a:pt x="1331" y="0"/>
                      <a:pt x="1323" y="0"/>
                    </a:cubicBezTo>
                    <a:close/>
                    <a:moveTo>
                      <a:pt x="1306" y="3"/>
                    </a:moveTo>
                    <a:cubicBezTo>
                      <a:pt x="1195" y="3"/>
                      <a:pt x="1086" y="18"/>
                      <a:pt x="983" y="48"/>
                    </a:cubicBezTo>
                    <a:lnTo>
                      <a:pt x="983" y="48"/>
                    </a:lnTo>
                    <a:cubicBezTo>
                      <a:pt x="959" y="54"/>
                      <a:pt x="937" y="61"/>
                      <a:pt x="915" y="70"/>
                    </a:cubicBezTo>
                    <a:lnTo>
                      <a:pt x="915" y="70"/>
                    </a:lnTo>
                    <a:cubicBezTo>
                      <a:pt x="826" y="101"/>
                      <a:pt x="740" y="143"/>
                      <a:pt x="660" y="195"/>
                    </a:cubicBezTo>
                    <a:cubicBezTo>
                      <a:pt x="509" y="264"/>
                      <a:pt x="385" y="374"/>
                      <a:pt x="303" y="511"/>
                    </a:cubicBezTo>
                    <a:cubicBezTo>
                      <a:pt x="179" y="635"/>
                      <a:pt x="96" y="800"/>
                      <a:pt x="69" y="965"/>
                    </a:cubicBezTo>
                    <a:cubicBezTo>
                      <a:pt x="14" y="1130"/>
                      <a:pt x="0" y="1308"/>
                      <a:pt x="41" y="1473"/>
                    </a:cubicBezTo>
                    <a:cubicBezTo>
                      <a:pt x="55" y="1638"/>
                      <a:pt x="110" y="1803"/>
                      <a:pt x="193" y="1941"/>
                    </a:cubicBezTo>
                    <a:lnTo>
                      <a:pt x="399" y="2216"/>
                    </a:lnTo>
                    <a:cubicBezTo>
                      <a:pt x="564" y="2367"/>
                      <a:pt x="756" y="2477"/>
                      <a:pt x="962" y="2546"/>
                    </a:cubicBezTo>
                    <a:lnTo>
                      <a:pt x="1306" y="2601"/>
                    </a:lnTo>
                    <a:cubicBezTo>
                      <a:pt x="1369" y="2597"/>
                      <a:pt x="1430" y="2589"/>
                      <a:pt x="1491" y="2578"/>
                    </a:cubicBezTo>
                    <a:lnTo>
                      <a:pt x="1491" y="2578"/>
                    </a:lnTo>
                    <a:cubicBezTo>
                      <a:pt x="1579" y="2569"/>
                      <a:pt x="1664" y="2545"/>
                      <a:pt x="1740" y="2510"/>
                    </a:cubicBezTo>
                    <a:lnTo>
                      <a:pt x="1740" y="2510"/>
                    </a:lnTo>
                    <a:cubicBezTo>
                      <a:pt x="1817" y="2481"/>
                      <a:pt x="1892" y="2447"/>
                      <a:pt x="1966" y="2408"/>
                    </a:cubicBezTo>
                    <a:lnTo>
                      <a:pt x="1966" y="2408"/>
                    </a:lnTo>
                    <a:lnTo>
                      <a:pt x="1951" y="2412"/>
                    </a:lnTo>
                    <a:lnTo>
                      <a:pt x="1951" y="2412"/>
                    </a:lnTo>
                    <a:cubicBezTo>
                      <a:pt x="1955" y="2410"/>
                      <a:pt x="1960" y="2407"/>
                      <a:pt x="1964" y="2405"/>
                    </a:cubicBezTo>
                    <a:lnTo>
                      <a:pt x="1964" y="2405"/>
                    </a:lnTo>
                    <a:lnTo>
                      <a:pt x="1966" y="2408"/>
                    </a:lnTo>
                    <a:cubicBezTo>
                      <a:pt x="2072" y="2345"/>
                      <a:pt x="2170" y="2265"/>
                      <a:pt x="2253" y="2169"/>
                    </a:cubicBezTo>
                    <a:lnTo>
                      <a:pt x="2253" y="2169"/>
                    </a:lnTo>
                    <a:cubicBezTo>
                      <a:pt x="2336" y="2094"/>
                      <a:pt x="2402" y="2009"/>
                      <a:pt x="2446" y="1911"/>
                    </a:cubicBezTo>
                    <a:lnTo>
                      <a:pt x="2446" y="1911"/>
                    </a:lnTo>
                    <a:cubicBezTo>
                      <a:pt x="2497" y="1827"/>
                      <a:pt x="2539" y="1735"/>
                      <a:pt x="2571" y="1638"/>
                    </a:cubicBezTo>
                    <a:cubicBezTo>
                      <a:pt x="2612" y="1460"/>
                      <a:pt x="2612" y="1281"/>
                      <a:pt x="2585" y="1116"/>
                    </a:cubicBezTo>
                    <a:cubicBezTo>
                      <a:pt x="2571" y="951"/>
                      <a:pt x="2516" y="786"/>
                      <a:pt x="2433" y="649"/>
                    </a:cubicBezTo>
                    <a:lnTo>
                      <a:pt x="2419" y="629"/>
                    </a:lnTo>
                    <a:lnTo>
                      <a:pt x="2419" y="629"/>
                    </a:lnTo>
                    <a:cubicBezTo>
                      <a:pt x="2379" y="565"/>
                      <a:pt x="2332" y="504"/>
                      <a:pt x="2281" y="446"/>
                    </a:cubicBezTo>
                    <a:lnTo>
                      <a:pt x="2281" y="446"/>
                    </a:lnTo>
                    <a:lnTo>
                      <a:pt x="2227" y="374"/>
                    </a:lnTo>
                    <a:cubicBezTo>
                      <a:pt x="2062" y="222"/>
                      <a:pt x="1870" y="112"/>
                      <a:pt x="1650" y="44"/>
                    </a:cubicBezTo>
                    <a:lnTo>
                      <a:pt x="1586" y="36"/>
                    </a:lnTo>
                    <a:lnTo>
                      <a:pt x="1586" y="36"/>
                    </a:lnTo>
                    <a:cubicBezTo>
                      <a:pt x="1503" y="16"/>
                      <a:pt x="1418" y="5"/>
                      <a:pt x="1331" y="3"/>
                    </a:cubicBezTo>
                    <a:lnTo>
                      <a:pt x="1331" y="3"/>
                    </a:lnTo>
                    <a:cubicBezTo>
                      <a:pt x="1330" y="3"/>
                      <a:pt x="1327" y="4"/>
                      <a:pt x="1324" y="5"/>
                    </a:cubicBezTo>
                    <a:lnTo>
                      <a:pt x="1324" y="5"/>
                    </a:lnTo>
                    <a:lnTo>
                      <a:pt x="1306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2" name="Google Shape;5292;p3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3" name="Google Shape;5293;p31"/>
              <p:cNvSpPr/>
              <p:nvPr/>
            </p:nvSpPr>
            <p:spPr>
              <a:xfrm>
                <a:off x="1020625" y="4226800"/>
                <a:ext cx="64925" cy="64800"/>
              </a:xfrm>
              <a:custGeom>
                <a:rect b="b" l="l" r="r" t="t"/>
                <a:pathLst>
                  <a:path extrusionOk="0" h="2592" w="2597">
                    <a:moveTo>
                      <a:pt x="1298" y="1"/>
                    </a:moveTo>
                    <a:cubicBezTo>
                      <a:pt x="1210" y="1"/>
                      <a:pt x="1120" y="13"/>
                      <a:pt x="1030" y="37"/>
                    </a:cubicBezTo>
                    <a:lnTo>
                      <a:pt x="1030" y="37"/>
                    </a:lnTo>
                    <a:cubicBezTo>
                      <a:pt x="987" y="47"/>
                      <a:pt x="944" y="60"/>
                      <a:pt x="902" y="75"/>
                    </a:cubicBezTo>
                    <a:lnTo>
                      <a:pt x="902" y="75"/>
                    </a:lnTo>
                    <a:cubicBezTo>
                      <a:pt x="682" y="132"/>
                      <a:pt x="737" y="136"/>
                      <a:pt x="647" y="200"/>
                    </a:cubicBezTo>
                    <a:cubicBezTo>
                      <a:pt x="558" y="240"/>
                      <a:pt x="479" y="295"/>
                      <a:pt x="412" y="361"/>
                    </a:cubicBezTo>
                    <a:lnTo>
                      <a:pt x="412" y="361"/>
                    </a:lnTo>
                    <a:lnTo>
                      <a:pt x="386" y="379"/>
                    </a:lnTo>
                    <a:cubicBezTo>
                      <a:pt x="297" y="468"/>
                      <a:pt x="229" y="564"/>
                      <a:pt x="178" y="667"/>
                    </a:cubicBezTo>
                    <a:lnTo>
                      <a:pt x="178" y="667"/>
                    </a:lnTo>
                    <a:cubicBezTo>
                      <a:pt x="129" y="747"/>
                      <a:pt x="90" y="834"/>
                      <a:pt x="64" y="926"/>
                    </a:cubicBezTo>
                    <a:lnTo>
                      <a:pt x="64" y="926"/>
                    </a:lnTo>
                    <a:cubicBezTo>
                      <a:pt x="42" y="990"/>
                      <a:pt x="28" y="1058"/>
                      <a:pt x="28" y="1121"/>
                    </a:cubicBezTo>
                    <a:cubicBezTo>
                      <a:pt x="17" y="1169"/>
                      <a:pt x="10" y="1216"/>
                      <a:pt x="7" y="1263"/>
                    </a:cubicBezTo>
                    <a:lnTo>
                      <a:pt x="7" y="1263"/>
                    </a:lnTo>
                    <a:lnTo>
                      <a:pt x="1" y="1300"/>
                    </a:lnTo>
                    <a:cubicBezTo>
                      <a:pt x="1" y="1367"/>
                      <a:pt x="8" y="1436"/>
                      <a:pt x="21" y="1505"/>
                    </a:cubicBezTo>
                    <a:lnTo>
                      <a:pt x="21" y="1505"/>
                    </a:lnTo>
                    <a:cubicBezTo>
                      <a:pt x="30" y="1551"/>
                      <a:pt x="42" y="1597"/>
                      <a:pt x="56" y="1643"/>
                    </a:cubicBezTo>
                    <a:lnTo>
                      <a:pt x="147" y="1865"/>
                    </a:lnTo>
                    <a:lnTo>
                      <a:pt x="147" y="1865"/>
                    </a:lnTo>
                    <a:cubicBezTo>
                      <a:pt x="151" y="1878"/>
                      <a:pt x="157" y="1890"/>
                      <a:pt x="162" y="1903"/>
                    </a:cubicBezTo>
                    <a:lnTo>
                      <a:pt x="162" y="1903"/>
                    </a:lnTo>
                    <a:lnTo>
                      <a:pt x="180" y="1946"/>
                    </a:lnTo>
                    <a:lnTo>
                      <a:pt x="190" y="1959"/>
                    </a:lnTo>
                    <a:lnTo>
                      <a:pt x="190" y="1959"/>
                    </a:lnTo>
                    <a:cubicBezTo>
                      <a:pt x="215" y="2004"/>
                      <a:pt x="244" y="2045"/>
                      <a:pt x="276" y="2083"/>
                    </a:cubicBezTo>
                    <a:cubicBezTo>
                      <a:pt x="303" y="2114"/>
                      <a:pt x="332" y="2145"/>
                      <a:pt x="361" y="2175"/>
                    </a:cubicBezTo>
                    <a:lnTo>
                      <a:pt x="361" y="2175"/>
                    </a:lnTo>
                    <a:lnTo>
                      <a:pt x="386" y="2207"/>
                    </a:lnTo>
                    <a:cubicBezTo>
                      <a:pt x="496" y="2331"/>
                      <a:pt x="633" y="2427"/>
                      <a:pt x="798" y="2482"/>
                    </a:cubicBezTo>
                    <a:cubicBezTo>
                      <a:pt x="836" y="2503"/>
                      <a:pt x="876" y="2521"/>
                      <a:pt x="917" y="2536"/>
                    </a:cubicBezTo>
                    <a:lnTo>
                      <a:pt x="917" y="2536"/>
                    </a:lnTo>
                    <a:lnTo>
                      <a:pt x="949" y="2551"/>
                    </a:lnTo>
                    <a:cubicBezTo>
                      <a:pt x="949" y="2551"/>
                      <a:pt x="949" y="2551"/>
                      <a:pt x="949" y="2551"/>
                    </a:cubicBezTo>
                    <a:lnTo>
                      <a:pt x="949" y="2551"/>
                    </a:lnTo>
                    <a:cubicBezTo>
                      <a:pt x="969" y="2556"/>
                      <a:pt x="989" y="2560"/>
                      <a:pt x="1009" y="2564"/>
                    </a:cubicBezTo>
                    <a:lnTo>
                      <a:pt x="1009" y="2564"/>
                    </a:lnTo>
                    <a:cubicBezTo>
                      <a:pt x="1061" y="2577"/>
                      <a:pt x="1114" y="2585"/>
                      <a:pt x="1167" y="2586"/>
                    </a:cubicBezTo>
                    <a:lnTo>
                      <a:pt x="1167" y="2586"/>
                    </a:lnTo>
                    <a:cubicBezTo>
                      <a:pt x="1173" y="2587"/>
                      <a:pt x="1178" y="2587"/>
                      <a:pt x="1183" y="2587"/>
                    </a:cubicBezTo>
                    <a:lnTo>
                      <a:pt x="1183" y="2587"/>
                    </a:lnTo>
                    <a:cubicBezTo>
                      <a:pt x="1222" y="2590"/>
                      <a:pt x="1260" y="2592"/>
                      <a:pt x="1298" y="2592"/>
                    </a:cubicBezTo>
                    <a:cubicBezTo>
                      <a:pt x="1413" y="2592"/>
                      <a:pt x="1527" y="2578"/>
                      <a:pt x="1637" y="2551"/>
                    </a:cubicBezTo>
                    <a:lnTo>
                      <a:pt x="1636" y="2548"/>
                    </a:lnTo>
                    <a:lnTo>
                      <a:pt x="1636" y="2548"/>
                    </a:lnTo>
                    <a:cubicBezTo>
                      <a:pt x="1641" y="2547"/>
                      <a:pt x="1646" y="2545"/>
                      <a:pt x="1651" y="2544"/>
                    </a:cubicBezTo>
                    <a:lnTo>
                      <a:pt x="1651" y="2544"/>
                    </a:lnTo>
                    <a:cubicBezTo>
                      <a:pt x="1759" y="2520"/>
                      <a:pt x="1865" y="2475"/>
                      <a:pt x="1953" y="2413"/>
                    </a:cubicBezTo>
                    <a:lnTo>
                      <a:pt x="1953" y="2413"/>
                    </a:lnTo>
                    <a:cubicBezTo>
                      <a:pt x="1953" y="2413"/>
                      <a:pt x="1953" y="2413"/>
                      <a:pt x="1953" y="2413"/>
                    </a:cubicBezTo>
                    <a:cubicBezTo>
                      <a:pt x="2090" y="2331"/>
                      <a:pt x="2214" y="2221"/>
                      <a:pt x="2310" y="2083"/>
                    </a:cubicBezTo>
                    <a:cubicBezTo>
                      <a:pt x="2378" y="2015"/>
                      <a:pt x="2430" y="1939"/>
                      <a:pt x="2467" y="1856"/>
                    </a:cubicBezTo>
                    <a:lnTo>
                      <a:pt x="2467" y="1856"/>
                    </a:lnTo>
                    <a:cubicBezTo>
                      <a:pt x="2503" y="1789"/>
                      <a:pt x="2533" y="1718"/>
                      <a:pt x="2558" y="1643"/>
                    </a:cubicBezTo>
                    <a:cubicBezTo>
                      <a:pt x="2588" y="1513"/>
                      <a:pt x="2596" y="1382"/>
                      <a:pt x="2588" y="1257"/>
                    </a:cubicBezTo>
                    <a:lnTo>
                      <a:pt x="2588" y="1257"/>
                    </a:lnTo>
                    <a:cubicBezTo>
                      <a:pt x="2592" y="1101"/>
                      <a:pt x="2556" y="946"/>
                      <a:pt x="2498" y="811"/>
                    </a:cubicBezTo>
                    <a:lnTo>
                      <a:pt x="2498" y="811"/>
                    </a:lnTo>
                    <a:cubicBezTo>
                      <a:pt x="2476" y="756"/>
                      <a:pt x="2450" y="703"/>
                      <a:pt x="2420" y="654"/>
                    </a:cubicBezTo>
                    <a:lnTo>
                      <a:pt x="2408" y="637"/>
                    </a:lnTo>
                    <a:lnTo>
                      <a:pt x="2408" y="637"/>
                    </a:lnTo>
                    <a:cubicBezTo>
                      <a:pt x="2389" y="608"/>
                      <a:pt x="2369" y="581"/>
                      <a:pt x="2346" y="555"/>
                    </a:cubicBezTo>
                    <a:lnTo>
                      <a:pt x="2346" y="555"/>
                    </a:lnTo>
                    <a:lnTo>
                      <a:pt x="2214" y="379"/>
                    </a:lnTo>
                    <a:cubicBezTo>
                      <a:pt x="2049" y="227"/>
                      <a:pt x="1857" y="117"/>
                      <a:pt x="1637" y="63"/>
                    </a:cubicBezTo>
                    <a:cubicBezTo>
                      <a:pt x="1527" y="21"/>
                      <a:pt x="1413" y="1"/>
                      <a:pt x="12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4" name="Google Shape;5294;p3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5" name="Google Shape;5295;p31"/>
              <p:cNvSpPr/>
              <p:nvPr/>
            </p:nvSpPr>
            <p:spPr>
              <a:xfrm>
                <a:off x="1020625" y="4226925"/>
                <a:ext cx="64925" cy="64550"/>
              </a:xfrm>
              <a:custGeom>
                <a:rect b="b" l="l" r="r" t="t"/>
                <a:pathLst>
                  <a:path extrusionOk="0" h="2582" w="2597">
                    <a:moveTo>
                      <a:pt x="1364" y="1"/>
                    </a:moveTo>
                    <a:cubicBezTo>
                      <a:pt x="1342" y="1"/>
                      <a:pt x="1319" y="1"/>
                      <a:pt x="1297" y="3"/>
                    </a:cubicBezTo>
                    <a:lnTo>
                      <a:pt x="1297" y="3"/>
                    </a:lnTo>
                    <a:lnTo>
                      <a:pt x="1293" y="3"/>
                    </a:lnTo>
                    <a:lnTo>
                      <a:pt x="1293" y="3"/>
                    </a:lnTo>
                    <a:lnTo>
                      <a:pt x="1293" y="3"/>
                    </a:lnTo>
                    <a:cubicBezTo>
                      <a:pt x="1293" y="3"/>
                      <a:pt x="1293" y="3"/>
                      <a:pt x="1293" y="3"/>
                    </a:cubicBezTo>
                    <a:lnTo>
                      <a:pt x="1293" y="3"/>
                    </a:lnTo>
                    <a:lnTo>
                      <a:pt x="1293" y="3"/>
                    </a:lnTo>
                    <a:cubicBezTo>
                      <a:pt x="1193" y="3"/>
                      <a:pt x="1095" y="15"/>
                      <a:pt x="1000" y="40"/>
                    </a:cubicBezTo>
                    <a:lnTo>
                      <a:pt x="1000" y="40"/>
                    </a:lnTo>
                    <a:cubicBezTo>
                      <a:pt x="871" y="59"/>
                      <a:pt x="751" y="108"/>
                      <a:pt x="647" y="181"/>
                    </a:cubicBezTo>
                    <a:cubicBezTo>
                      <a:pt x="557" y="230"/>
                      <a:pt x="477" y="289"/>
                      <a:pt x="409" y="358"/>
                    </a:cubicBezTo>
                    <a:lnTo>
                      <a:pt x="409" y="358"/>
                    </a:lnTo>
                    <a:lnTo>
                      <a:pt x="386" y="374"/>
                    </a:lnTo>
                    <a:cubicBezTo>
                      <a:pt x="298" y="462"/>
                      <a:pt x="231" y="556"/>
                      <a:pt x="180" y="658"/>
                    </a:cubicBezTo>
                    <a:lnTo>
                      <a:pt x="180" y="658"/>
                    </a:lnTo>
                    <a:cubicBezTo>
                      <a:pt x="124" y="747"/>
                      <a:pt x="82" y="842"/>
                      <a:pt x="56" y="937"/>
                    </a:cubicBezTo>
                    <a:lnTo>
                      <a:pt x="1" y="1281"/>
                    </a:lnTo>
                    <a:cubicBezTo>
                      <a:pt x="4" y="1332"/>
                      <a:pt x="9" y="1383"/>
                      <a:pt x="16" y="1433"/>
                    </a:cubicBezTo>
                    <a:lnTo>
                      <a:pt x="16" y="1433"/>
                    </a:lnTo>
                    <a:cubicBezTo>
                      <a:pt x="22" y="1501"/>
                      <a:pt x="35" y="1570"/>
                      <a:pt x="56" y="1638"/>
                    </a:cubicBezTo>
                    <a:lnTo>
                      <a:pt x="66" y="1663"/>
                    </a:lnTo>
                    <a:lnTo>
                      <a:pt x="66" y="1663"/>
                    </a:lnTo>
                    <a:cubicBezTo>
                      <a:pt x="94" y="1758"/>
                      <a:pt x="132" y="1851"/>
                      <a:pt x="180" y="1941"/>
                    </a:cubicBezTo>
                    <a:lnTo>
                      <a:pt x="386" y="2202"/>
                    </a:lnTo>
                    <a:cubicBezTo>
                      <a:pt x="386" y="2202"/>
                      <a:pt x="386" y="2202"/>
                      <a:pt x="386" y="2202"/>
                    </a:cubicBezTo>
                    <a:lnTo>
                      <a:pt x="386" y="2202"/>
                    </a:lnTo>
                    <a:cubicBezTo>
                      <a:pt x="483" y="2311"/>
                      <a:pt x="601" y="2399"/>
                      <a:pt x="741" y="2456"/>
                    </a:cubicBezTo>
                    <a:lnTo>
                      <a:pt x="741" y="2456"/>
                    </a:lnTo>
                    <a:cubicBezTo>
                      <a:pt x="809" y="2492"/>
                      <a:pt x="878" y="2522"/>
                      <a:pt x="949" y="2546"/>
                    </a:cubicBezTo>
                    <a:lnTo>
                      <a:pt x="950" y="2542"/>
                    </a:lnTo>
                    <a:lnTo>
                      <a:pt x="950" y="2542"/>
                    </a:lnTo>
                    <a:cubicBezTo>
                      <a:pt x="1028" y="2568"/>
                      <a:pt x="1109" y="2582"/>
                      <a:pt x="1188" y="2582"/>
                    </a:cubicBezTo>
                    <a:cubicBezTo>
                      <a:pt x="1224" y="2582"/>
                      <a:pt x="1259" y="2579"/>
                      <a:pt x="1293" y="2573"/>
                    </a:cubicBezTo>
                    <a:cubicBezTo>
                      <a:pt x="1330" y="2579"/>
                      <a:pt x="1368" y="2582"/>
                      <a:pt x="1405" y="2582"/>
                    </a:cubicBezTo>
                    <a:cubicBezTo>
                      <a:pt x="1545" y="2582"/>
                      <a:pt x="1682" y="2542"/>
                      <a:pt x="1802" y="2477"/>
                    </a:cubicBezTo>
                    <a:cubicBezTo>
                      <a:pt x="1854" y="2458"/>
                      <a:pt x="1904" y="2434"/>
                      <a:pt x="1952" y="2406"/>
                    </a:cubicBezTo>
                    <a:lnTo>
                      <a:pt x="1952" y="2406"/>
                    </a:lnTo>
                    <a:lnTo>
                      <a:pt x="1953" y="2408"/>
                    </a:lnTo>
                    <a:cubicBezTo>
                      <a:pt x="2001" y="2379"/>
                      <a:pt x="2048" y="2347"/>
                      <a:pt x="2093" y="2311"/>
                    </a:cubicBezTo>
                    <a:lnTo>
                      <a:pt x="2093" y="2311"/>
                    </a:lnTo>
                    <a:cubicBezTo>
                      <a:pt x="2135" y="2277"/>
                      <a:pt x="2175" y="2241"/>
                      <a:pt x="2214" y="2202"/>
                    </a:cubicBezTo>
                    <a:lnTo>
                      <a:pt x="2247" y="2160"/>
                    </a:lnTo>
                    <a:lnTo>
                      <a:pt x="2247" y="2160"/>
                    </a:lnTo>
                    <a:cubicBezTo>
                      <a:pt x="2264" y="2140"/>
                      <a:pt x="2281" y="2119"/>
                      <a:pt x="2296" y="2098"/>
                    </a:cubicBezTo>
                    <a:lnTo>
                      <a:pt x="2296" y="2098"/>
                    </a:lnTo>
                    <a:lnTo>
                      <a:pt x="2326" y="2060"/>
                    </a:lnTo>
                    <a:lnTo>
                      <a:pt x="2326" y="2060"/>
                    </a:lnTo>
                    <a:cubicBezTo>
                      <a:pt x="2342" y="2041"/>
                      <a:pt x="2357" y="2022"/>
                      <a:pt x="2372" y="2002"/>
                    </a:cubicBezTo>
                    <a:lnTo>
                      <a:pt x="2372" y="2002"/>
                    </a:lnTo>
                    <a:lnTo>
                      <a:pt x="2420" y="1941"/>
                    </a:lnTo>
                    <a:cubicBezTo>
                      <a:pt x="2448" y="1891"/>
                      <a:pt x="2472" y="1839"/>
                      <a:pt x="2493" y="1787"/>
                    </a:cubicBezTo>
                    <a:lnTo>
                      <a:pt x="2493" y="1787"/>
                    </a:lnTo>
                    <a:cubicBezTo>
                      <a:pt x="2510" y="1746"/>
                      <a:pt x="2524" y="1703"/>
                      <a:pt x="2536" y="1658"/>
                    </a:cubicBezTo>
                    <a:lnTo>
                      <a:pt x="2536" y="1658"/>
                    </a:lnTo>
                    <a:cubicBezTo>
                      <a:pt x="2539" y="1645"/>
                      <a:pt x="2542" y="1633"/>
                      <a:pt x="2545" y="1620"/>
                    </a:cubicBezTo>
                    <a:lnTo>
                      <a:pt x="2545" y="1620"/>
                    </a:lnTo>
                    <a:cubicBezTo>
                      <a:pt x="2574" y="1534"/>
                      <a:pt x="2587" y="1443"/>
                      <a:pt x="2589" y="1353"/>
                    </a:cubicBezTo>
                    <a:lnTo>
                      <a:pt x="2589" y="1353"/>
                    </a:lnTo>
                    <a:cubicBezTo>
                      <a:pt x="2596" y="1274"/>
                      <a:pt x="2590" y="1192"/>
                      <a:pt x="2572" y="1116"/>
                    </a:cubicBezTo>
                    <a:lnTo>
                      <a:pt x="2572" y="1116"/>
                    </a:lnTo>
                    <a:cubicBezTo>
                      <a:pt x="2572" y="1116"/>
                      <a:pt x="2572" y="1116"/>
                      <a:pt x="2572" y="1116"/>
                    </a:cubicBezTo>
                    <a:cubicBezTo>
                      <a:pt x="2558" y="951"/>
                      <a:pt x="2503" y="786"/>
                      <a:pt x="2420" y="649"/>
                    </a:cubicBezTo>
                    <a:lnTo>
                      <a:pt x="2214" y="374"/>
                    </a:lnTo>
                    <a:cubicBezTo>
                      <a:pt x="2049" y="222"/>
                      <a:pt x="1857" y="112"/>
                      <a:pt x="1637" y="44"/>
                    </a:cubicBezTo>
                    <a:cubicBezTo>
                      <a:pt x="1548" y="14"/>
                      <a:pt x="1456" y="1"/>
                      <a:pt x="13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6" name="Google Shape;5296;p31"/>
              <p:cNvSpPr/>
              <p:nvPr/>
            </p:nvSpPr>
            <p:spPr>
              <a:xfrm>
                <a:off x="778700" y="4074950"/>
                <a:ext cx="617925" cy="842875"/>
              </a:xfrm>
              <a:custGeom>
                <a:rect b="b" l="l" r="r" t="t"/>
                <a:pathLst>
                  <a:path extrusionOk="0" h="33715" w="24717">
                    <a:moveTo>
                      <a:pt x="15685" y="7346"/>
                    </a:moveTo>
                    <a:cubicBezTo>
                      <a:pt x="16221" y="7346"/>
                      <a:pt x="16716" y="7690"/>
                      <a:pt x="16744" y="8267"/>
                    </a:cubicBezTo>
                    <a:cubicBezTo>
                      <a:pt x="16757" y="8515"/>
                      <a:pt x="16744" y="8790"/>
                      <a:pt x="16744" y="9065"/>
                    </a:cubicBezTo>
                    <a:cubicBezTo>
                      <a:pt x="16771" y="9326"/>
                      <a:pt x="16757" y="9601"/>
                      <a:pt x="16716" y="9862"/>
                    </a:cubicBezTo>
                    <a:cubicBezTo>
                      <a:pt x="16579" y="10274"/>
                      <a:pt x="16194" y="10549"/>
                      <a:pt x="15768" y="10563"/>
                    </a:cubicBezTo>
                    <a:lnTo>
                      <a:pt x="13747" y="10563"/>
                    </a:lnTo>
                    <a:lnTo>
                      <a:pt x="14159" y="9642"/>
                    </a:lnTo>
                    <a:lnTo>
                      <a:pt x="14201" y="9669"/>
                    </a:lnTo>
                    <a:lnTo>
                      <a:pt x="14517" y="8968"/>
                    </a:lnTo>
                    <a:lnTo>
                      <a:pt x="14462" y="8968"/>
                    </a:lnTo>
                    <a:lnTo>
                      <a:pt x="14572" y="8748"/>
                    </a:lnTo>
                    <a:cubicBezTo>
                      <a:pt x="15328" y="8680"/>
                      <a:pt x="16153" y="8583"/>
                      <a:pt x="16084" y="8501"/>
                    </a:cubicBezTo>
                    <a:cubicBezTo>
                      <a:pt x="16015" y="8418"/>
                      <a:pt x="15259" y="8363"/>
                      <a:pt x="14737" y="8350"/>
                    </a:cubicBezTo>
                    <a:cubicBezTo>
                      <a:pt x="14874" y="8075"/>
                      <a:pt x="14998" y="7786"/>
                      <a:pt x="15122" y="7484"/>
                    </a:cubicBezTo>
                    <a:lnTo>
                      <a:pt x="15163" y="7484"/>
                    </a:lnTo>
                    <a:cubicBezTo>
                      <a:pt x="15190" y="7442"/>
                      <a:pt x="15218" y="7401"/>
                      <a:pt x="15232" y="7346"/>
                    </a:cubicBezTo>
                    <a:close/>
                    <a:moveTo>
                      <a:pt x="4077" y="7346"/>
                    </a:moveTo>
                    <a:cubicBezTo>
                      <a:pt x="4111" y="7346"/>
                      <a:pt x="4145" y="7346"/>
                      <a:pt x="4179" y="7346"/>
                    </a:cubicBezTo>
                    <a:lnTo>
                      <a:pt x="13156" y="7346"/>
                    </a:lnTo>
                    <a:cubicBezTo>
                      <a:pt x="13087" y="7484"/>
                      <a:pt x="13018" y="7621"/>
                      <a:pt x="12963" y="7759"/>
                    </a:cubicBezTo>
                    <a:lnTo>
                      <a:pt x="12922" y="7759"/>
                    </a:lnTo>
                    <a:lnTo>
                      <a:pt x="12688" y="8281"/>
                    </a:lnTo>
                    <a:lnTo>
                      <a:pt x="11589" y="8240"/>
                    </a:lnTo>
                    <a:lnTo>
                      <a:pt x="6186" y="8240"/>
                    </a:lnTo>
                    <a:lnTo>
                      <a:pt x="4812" y="8295"/>
                    </a:lnTo>
                    <a:cubicBezTo>
                      <a:pt x="4578" y="8295"/>
                      <a:pt x="5471" y="8707"/>
                      <a:pt x="7877" y="8803"/>
                    </a:cubicBezTo>
                    <a:cubicBezTo>
                      <a:pt x="8728" y="8834"/>
                      <a:pt x="9579" y="8843"/>
                      <a:pt x="10433" y="8843"/>
                    </a:cubicBezTo>
                    <a:cubicBezTo>
                      <a:pt x="11123" y="8843"/>
                      <a:pt x="11815" y="8837"/>
                      <a:pt x="12510" y="8831"/>
                    </a:cubicBezTo>
                    <a:lnTo>
                      <a:pt x="12510" y="8831"/>
                    </a:lnTo>
                    <a:lnTo>
                      <a:pt x="12249" y="9408"/>
                    </a:lnTo>
                    <a:cubicBezTo>
                      <a:pt x="11153" y="9417"/>
                      <a:pt x="10009" y="9436"/>
                      <a:pt x="8910" y="9436"/>
                    </a:cubicBezTo>
                    <a:cubicBezTo>
                      <a:pt x="8244" y="9436"/>
                      <a:pt x="7595" y="9429"/>
                      <a:pt x="6984" y="9408"/>
                    </a:cubicBezTo>
                    <a:cubicBezTo>
                      <a:pt x="6869" y="9405"/>
                      <a:pt x="6742" y="9403"/>
                      <a:pt x="6615" y="9403"/>
                    </a:cubicBezTo>
                    <a:cubicBezTo>
                      <a:pt x="6174" y="9403"/>
                      <a:pt x="5722" y="9424"/>
                      <a:pt x="5733" y="9477"/>
                    </a:cubicBezTo>
                    <a:cubicBezTo>
                      <a:pt x="5745" y="9537"/>
                      <a:pt x="8497" y="9961"/>
                      <a:pt x="10388" y="9961"/>
                    </a:cubicBezTo>
                    <a:cubicBezTo>
                      <a:pt x="10669" y="9961"/>
                      <a:pt x="10931" y="9952"/>
                      <a:pt x="11163" y="9931"/>
                    </a:cubicBezTo>
                    <a:lnTo>
                      <a:pt x="12056" y="9807"/>
                    </a:lnTo>
                    <a:lnTo>
                      <a:pt x="12056" y="9807"/>
                    </a:lnTo>
                    <a:cubicBezTo>
                      <a:pt x="11987" y="9972"/>
                      <a:pt x="11919" y="10151"/>
                      <a:pt x="11836" y="10315"/>
                    </a:cubicBezTo>
                    <a:lnTo>
                      <a:pt x="11795" y="10315"/>
                    </a:lnTo>
                    <a:lnTo>
                      <a:pt x="11699" y="10549"/>
                    </a:lnTo>
                    <a:lnTo>
                      <a:pt x="11657" y="10618"/>
                    </a:lnTo>
                    <a:lnTo>
                      <a:pt x="10035" y="10618"/>
                    </a:lnTo>
                    <a:cubicBezTo>
                      <a:pt x="8670" y="10618"/>
                      <a:pt x="7310" y="10630"/>
                      <a:pt x="5957" y="10630"/>
                    </a:cubicBezTo>
                    <a:cubicBezTo>
                      <a:pt x="5281" y="10630"/>
                      <a:pt x="4605" y="10627"/>
                      <a:pt x="3932" y="10618"/>
                    </a:cubicBezTo>
                    <a:cubicBezTo>
                      <a:pt x="3629" y="10604"/>
                      <a:pt x="3341" y="10467"/>
                      <a:pt x="3135" y="10233"/>
                    </a:cubicBezTo>
                    <a:cubicBezTo>
                      <a:pt x="2983" y="9999"/>
                      <a:pt x="2901" y="9697"/>
                      <a:pt x="2928" y="9408"/>
                    </a:cubicBezTo>
                    <a:cubicBezTo>
                      <a:pt x="2928" y="8762"/>
                      <a:pt x="2777" y="7937"/>
                      <a:pt x="3327" y="7539"/>
                    </a:cubicBezTo>
                    <a:cubicBezTo>
                      <a:pt x="3570" y="7357"/>
                      <a:pt x="3823" y="7346"/>
                      <a:pt x="4077" y="7346"/>
                    </a:cubicBezTo>
                    <a:close/>
                    <a:moveTo>
                      <a:pt x="15330" y="14178"/>
                    </a:moveTo>
                    <a:cubicBezTo>
                      <a:pt x="15338" y="14178"/>
                      <a:pt x="15347" y="14178"/>
                      <a:pt x="15355" y="14178"/>
                    </a:cubicBezTo>
                    <a:cubicBezTo>
                      <a:pt x="15726" y="14178"/>
                      <a:pt x="16043" y="14439"/>
                      <a:pt x="16111" y="14811"/>
                    </a:cubicBezTo>
                    <a:cubicBezTo>
                      <a:pt x="15921" y="14789"/>
                      <a:pt x="15728" y="14778"/>
                      <a:pt x="15535" y="14778"/>
                    </a:cubicBezTo>
                    <a:cubicBezTo>
                      <a:pt x="15227" y="14778"/>
                      <a:pt x="14917" y="14806"/>
                      <a:pt x="14613" y="14866"/>
                    </a:cubicBezTo>
                    <a:cubicBezTo>
                      <a:pt x="14640" y="14476"/>
                      <a:pt x="14956" y="14178"/>
                      <a:pt x="15330" y="14178"/>
                    </a:cubicBezTo>
                    <a:close/>
                    <a:moveTo>
                      <a:pt x="16147" y="11580"/>
                    </a:moveTo>
                    <a:cubicBezTo>
                      <a:pt x="17568" y="11580"/>
                      <a:pt x="18709" y="12751"/>
                      <a:pt x="18696" y="14178"/>
                    </a:cubicBezTo>
                    <a:lnTo>
                      <a:pt x="18696" y="16007"/>
                    </a:lnTo>
                    <a:cubicBezTo>
                      <a:pt x="18187" y="15374"/>
                      <a:pt x="17321" y="14962"/>
                      <a:pt x="16304" y="14824"/>
                    </a:cubicBezTo>
                    <a:cubicBezTo>
                      <a:pt x="16249" y="14343"/>
                      <a:pt x="15836" y="13986"/>
                      <a:pt x="15355" y="13986"/>
                    </a:cubicBezTo>
                    <a:cubicBezTo>
                      <a:pt x="14847" y="13986"/>
                      <a:pt x="14434" y="14384"/>
                      <a:pt x="14434" y="14893"/>
                    </a:cubicBezTo>
                    <a:cubicBezTo>
                      <a:pt x="14036" y="14962"/>
                      <a:pt x="13664" y="15058"/>
                      <a:pt x="13293" y="15209"/>
                    </a:cubicBezTo>
                    <a:cubicBezTo>
                      <a:pt x="12606" y="15457"/>
                      <a:pt x="11987" y="15663"/>
                      <a:pt x="11410" y="15828"/>
                    </a:cubicBezTo>
                    <a:lnTo>
                      <a:pt x="11822" y="14893"/>
                    </a:lnTo>
                    <a:lnTo>
                      <a:pt x="11850" y="14893"/>
                    </a:lnTo>
                    <a:lnTo>
                      <a:pt x="12166" y="14219"/>
                    </a:lnTo>
                    <a:lnTo>
                      <a:pt x="12111" y="14219"/>
                    </a:lnTo>
                    <a:lnTo>
                      <a:pt x="12895" y="12474"/>
                    </a:lnTo>
                    <a:lnTo>
                      <a:pt x="13211" y="11773"/>
                    </a:lnTo>
                    <a:lnTo>
                      <a:pt x="13266" y="11786"/>
                    </a:lnTo>
                    <a:cubicBezTo>
                      <a:pt x="13280" y="11718"/>
                      <a:pt x="13307" y="11649"/>
                      <a:pt x="13348" y="11580"/>
                    </a:cubicBezTo>
                    <a:lnTo>
                      <a:pt x="16098" y="11580"/>
                    </a:lnTo>
                    <a:cubicBezTo>
                      <a:pt x="16114" y="11580"/>
                      <a:pt x="16131" y="11580"/>
                      <a:pt x="16147" y="11580"/>
                    </a:cubicBezTo>
                    <a:close/>
                    <a:moveTo>
                      <a:pt x="3942" y="11570"/>
                    </a:moveTo>
                    <a:cubicBezTo>
                      <a:pt x="4218" y="11570"/>
                      <a:pt x="4495" y="11580"/>
                      <a:pt x="4770" y="11580"/>
                    </a:cubicBezTo>
                    <a:lnTo>
                      <a:pt x="11259" y="11580"/>
                    </a:lnTo>
                    <a:cubicBezTo>
                      <a:pt x="11011" y="12130"/>
                      <a:pt x="10764" y="12694"/>
                      <a:pt x="10503" y="13257"/>
                    </a:cubicBezTo>
                    <a:lnTo>
                      <a:pt x="10475" y="13230"/>
                    </a:lnTo>
                    <a:lnTo>
                      <a:pt x="10159" y="13917"/>
                    </a:lnTo>
                    <a:lnTo>
                      <a:pt x="10200" y="13945"/>
                    </a:lnTo>
                    <a:lnTo>
                      <a:pt x="9843" y="14769"/>
                    </a:lnTo>
                    <a:lnTo>
                      <a:pt x="9252" y="16062"/>
                    </a:lnTo>
                    <a:lnTo>
                      <a:pt x="9018" y="16062"/>
                    </a:lnTo>
                    <a:cubicBezTo>
                      <a:pt x="8684" y="15049"/>
                      <a:pt x="7760" y="14458"/>
                      <a:pt x="6808" y="14458"/>
                    </a:cubicBezTo>
                    <a:cubicBezTo>
                      <a:pt x="6312" y="14458"/>
                      <a:pt x="5808" y="14618"/>
                      <a:pt x="5375" y="14962"/>
                    </a:cubicBezTo>
                    <a:cubicBezTo>
                      <a:pt x="5021" y="14842"/>
                      <a:pt x="4685" y="14789"/>
                      <a:pt x="4367" y="14789"/>
                    </a:cubicBezTo>
                    <a:cubicBezTo>
                      <a:pt x="2711" y="14789"/>
                      <a:pt x="1555" y="16225"/>
                      <a:pt x="990" y="17148"/>
                    </a:cubicBezTo>
                    <a:lnTo>
                      <a:pt x="990" y="14123"/>
                    </a:lnTo>
                    <a:cubicBezTo>
                      <a:pt x="990" y="13257"/>
                      <a:pt x="1430" y="12446"/>
                      <a:pt x="2159" y="11965"/>
                    </a:cubicBezTo>
                    <a:cubicBezTo>
                      <a:pt x="2711" y="11622"/>
                      <a:pt x="3322" y="11570"/>
                      <a:pt x="3942" y="11570"/>
                    </a:cubicBezTo>
                    <a:close/>
                    <a:moveTo>
                      <a:pt x="20724" y="15024"/>
                    </a:moveTo>
                    <a:cubicBezTo>
                      <a:pt x="20875" y="15024"/>
                      <a:pt x="21028" y="15026"/>
                      <a:pt x="21184" y="15031"/>
                    </a:cubicBezTo>
                    <a:lnTo>
                      <a:pt x="21514" y="15031"/>
                    </a:lnTo>
                    <a:lnTo>
                      <a:pt x="21692" y="15072"/>
                    </a:lnTo>
                    <a:lnTo>
                      <a:pt x="21995" y="15168"/>
                    </a:lnTo>
                    <a:lnTo>
                      <a:pt x="22009" y="15168"/>
                    </a:lnTo>
                    <a:lnTo>
                      <a:pt x="22215" y="15278"/>
                    </a:lnTo>
                    <a:lnTo>
                      <a:pt x="22462" y="15443"/>
                    </a:lnTo>
                    <a:lnTo>
                      <a:pt x="22600" y="15567"/>
                    </a:lnTo>
                    <a:cubicBezTo>
                      <a:pt x="22682" y="15635"/>
                      <a:pt x="22765" y="15704"/>
                      <a:pt x="22833" y="15787"/>
                    </a:cubicBezTo>
                    <a:lnTo>
                      <a:pt x="22847" y="15787"/>
                    </a:lnTo>
                    <a:lnTo>
                      <a:pt x="22971" y="15979"/>
                    </a:lnTo>
                    <a:lnTo>
                      <a:pt x="23122" y="16240"/>
                    </a:lnTo>
                    <a:cubicBezTo>
                      <a:pt x="23122" y="16254"/>
                      <a:pt x="23122" y="16268"/>
                      <a:pt x="23136" y="16268"/>
                    </a:cubicBezTo>
                    <a:lnTo>
                      <a:pt x="23191" y="16419"/>
                    </a:lnTo>
                    <a:cubicBezTo>
                      <a:pt x="23218" y="16515"/>
                      <a:pt x="23246" y="16611"/>
                      <a:pt x="23260" y="16721"/>
                    </a:cubicBezTo>
                    <a:cubicBezTo>
                      <a:pt x="23273" y="16735"/>
                      <a:pt x="23273" y="16776"/>
                      <a:pt x="23273" y="16804"/>
                    </a:cubicBezTo>
                    <a:cubicBezTo>
                      <a:pt x="23273" y="16800"/>
                      <a:pt x="23274" y="16798"/>
                      <a:pt x="23274" y="16798"/>
                    </a:cubicBezTo>
                    <a:cubicBezTo>
                      <a:pt x="23278" y="16798"/>
                      <a:pt x="23301" y="16956"/>
                      <a:pt x="23301" y="16969"/>
                    </a:cubicBezTo>
                    <a:lnTo>
                      <a:pt x="23301" y="23553"/>
                    </a:lnTo>
                    <a:cubicBezTo>
                      <a:pt x="23287" y="23828"/>
                      <a:pt x="23315" y="24076"/>
                      <a:pt x="23301" y="24296"/>
                    </a:cubicBezTo>
                    <a:cubicBezTo>
                      <a:pt x="23301" y="24351"/>
                      <a:pt x="23287" y="24392"/>
                      <a:pt x="23273" y="24447"/>
                    </a:cubicBezTo>
                    <a:lnTo>
                      <a:pt x="23273" y="24516"/>
                    </a:lnTo>
                    <a:cubicBezTo>
                      <a:pt x="23260" y="24626"/>
                      <a:pt x="23232" y="24722"/>
                      <a:pt x="23191" y="24818"/>
                    </a:cubicBezTo>
                    <a:lnTo>
                      <a:pt x="23136" y="24983"/>
                    </a:lnTo>
                    <a:lnTo>
                      <a:pt x="23122" y="24983"/>
                    </a:lnTo>
                    <a:cubicBezTo>
                      <a:pt x="23095" y="25066"/>
                      <a:pt x="23012" y="25162"/>
                      <a:pt x="22971" y="25272"/>
                    </a:cubicBezTo>
                    <a:lnTo>
                      <a:pt x="22861" y="25423"/>
                    </a:lnTo>
                    <a:lnTo>
                      <a:pt x="22847" y="25423"/>
                    </a:lnTo>
                    <a:lnTo>
                      <a:pt x="22641" y="25643"/>
                    </a:lnTo>
                    <a:lnTo>
                      <a:pt x="22517" y="25753"/>
                    </a:lnTo>
                    <a:cubicBezTo>
                      <a:pt x="22517" y="25767"/>
                      <a:pt x="22517" y="25767"/>
                      <a:pt x="22503" y="25767"/>
                    </a:cubicBezTo>
                    <a:lnTo>
                      <a:pt x="22215" y="25945"/>
                    </a:lnTo>
                    <a:lnTo>
                      <a:pt x="22022" y="26042"/>
                    </a:lnTo>
                    <a:lnTo>
                      <a:pt x="21734" y="26151"/>
                    </a:lnTo>
                    <a:lnTo>
                      <a:pt x="21569" y="26179"/>
                    </a:lnTo>
                    <a:lnTo>
                      <a:pt x="19617" y="26179"/>
                    </a:lnTo>
                    <a:lnTo>
                      <a:pt x="19617" y="15031"/>
                    </a:lnTo>
                    <a:lnTo>
                      <a:pt x="19809" y="15031"/>
                    </a:lnTo>
                    <a:cubicBezTo>
                      <a:pt x="20121" y="15031"/>
                      <a:pt x="20420" y="15024"/>
                      <a:pt x="20724" y="15024"/>
                    </a:cubicBezTo>
                    <a:close/>
                    <a:moveTo>
                      <a:pt x="16967" y="1"/>
                    </a:moveTo>
                    <a:cubicBezTo>
                      <a:pt x="16642" y="1"/>
                      <a:pt x="16342" y="154"/>
                      <a:pt x="16208" y="459"/>
                    </a:cubicBezTo>
                    <a:lnTo>
                      <a:pt x="15850" y="1270"/>
                    </a:lnTo>
                    <a:lnTo>
                      <a:pt x="15850" y="1325"/>
                    </a:lnTo>
                    <a:lnTo>
                      <a:pt x="15795" y="1284"/>
                    </a:lnTo>
                    <a:cubicBezTo>
                      <a:pt x="15713" y="1504"/>
                      <a:pt x="15616" y="1738"/>
                      <a:pt x="15506" y="1971"/>
                    </a:cubicBezTo>
                    <a:cubicBezTo>
                      <a:pt x="15474" y="2055"/>
                      <a:pt x="15468" y="2082"/>
                      <a:pt x="15475" y="2082"/>
                    </a:cubicBezTo>
                    <a:cubicBezTo>
                      <a:pt x="15487" y="2082"/>
                      <a:pt x="15543" y="1984"/>
                      <a:pt x="15547" y="1984"/>
                    </a:cubicBezTo>
                    <a:cubicBezTo>
                      <a:pt x="15548" y="1984"/>
                      <a:pt x="15548" y="1985"/>
                      <a:pt x="15548" y="1985"/>
                    </a:cubicBezTo>
                    <a:cubicBezTo>
                      <a:pt x="15342" y="2466"/>
                      <a:pt x="15135" y="2934"/>
                      <a:pt x="14902" y="3415"/>
                    </a:cubicBezTo>
                    <a:cubicBezTo>
                      <a:pt x="14847" y="3566"/>
                      <a:pt x="14792" y="3703"/>
                      <a:pt x="14723" y="3841"/>
                    </a:cubicBezTo>
                    <a:lnTo>
                      <a:pt x="14682" y="3813"/>
                    </a:lnTo>
                    <a:lnTo>
                      <a:pt x="14379" y="4501"/>
                    </a:lnTo>
                    <a:cubicBezTo>
                      <a:pt x="14393" y="4514"/>
                      <a:pt x="14407" y="4514"/>
                      <a:pt x="14407" y="4528"/>
                    </a:cubicBezTo>
                    <a:cubicBezTo>
                      <a:pt x="14173" y="5092"/>
                      <a:pt x="13912" y="5655"/>
                      <a:pt x="13651" y="6219"/>
                    </a:cubicBezTo>
                    <a:lnTo>
                      <a:pt x="13609" y="6219"/>
                    </a:lnTo>
                    <a:cubicBezTo>
                      <a:pt x="13541" y="6370"/>
                      <a:pt x="13472" y="6508"/>
                      <a:pt x="13417" y="6645"/>
                    </a:cubicBezTo>
                    <a:lnTo>
                      <a:pt x="3946" y="6645"/>
                    </a:lnTo>
                    <a:cubicBezTo>
                      <a:pt x="3080" y="6645"/>
                      <a:pt x="2351" y="7277"/>
                      <a:pt x="2241" y="8144"/>
                    </a:cubicBezTo>
                    <a:cubicBezTo>
                      <a:pt x="2227" y="8432"/>
                      <a:pt x="2214" y="8721"/>
                      <a:pt x="2227" y="9023"/>
                    </a:cubicBezTo>
                    <a:cubicBezTo>
                      <a:pt x="2214" y="9326"/>
                      <a:pt x="2227" y="9628"/>
                      <a:pt x="2269" y="9931"/>
                    </a:cubicBezTo>
                    <a:cubicBezTo>
                      <a:pt x="2324" y="10247"/>
                      <a:pt x="2475" y="10522"/>
                      <a:pt x="2708" y="10755"/>
                    </a:cubicBezTo>
                    <a:cubicBezTo>
                      <a:pt x="2379" y="10824"/>
                      <a:pt x="2062" y="10948"/>
                      <a:pt x="1760" y="11113"/>
                    </a:cubicBezTo>
                    <a:cubicBezTo>
                      <a:pt x="743" y="11731"/>
                      <a:pt x="97" y="12817"/>
                      <a:pt x="55" y="14013"/>
                    </a:cubicBezTo>
                    <a:cubicBezTo>
                      <a:pt x="28" y="14618"/>
                      <a:pt x="42" y="15223"/>
                      <a:pt x="42" y="15814"/>
                    </a:cubicBezTo>
                    <a:lnTo>
                      <a:pt x="42" y="28805"/>
                    </a:lnTo>
                    <a:cubicBezTo>
                      <a:pt x="42" y="29533"/>
                      <a:pt x="0" y="30289"/>
                      <a:pt x="138" y="30990"/>
                    </a:cubicBezTo>
                    <a:cubicBezTo>
                      <a:pt x="413" y="32159"/>
                      <a:pt x="1251" y="33107"/>
                      <a:pt x="2379" y="33520"/>
                    </a:cubicBezTo>
                    <a:cubicBezTo>
                      <a:pt x="2800" y="33656"/>
                      <a:pt x="3233" y="33714"/>
                      <a:pt x="3667" y="33714"/>
                    </a:cubicBezTo>
                    <a:cubicBezTo>
                      <a:pt x="3714" y="33714"/>
                      <a:pt x="3761" y="33713"/>
                      <a:pt x="3808" y="33712"/>
                    </a:cubicBezTo>
                    <a:lnTo>
                      <a:pt x="16153" y="33712"/>
                    </a:lnTo>
                    <a:cubicBezTo>
                      <a:pt x="17349" y="33712"/>
                      <a:pt x="18462" y="33094"/>
                      <a:pt x="19108" y="32076"/>
                    </a:cubicBezTo>
                    <a:cubicBezTo>
                      <a:pt x="19452" y="31485"/>
                      <a:pt x="19630" y="30812"/>
                      <a:pt x="19617" y="30138"/>
                    </a:cubicBezTo>
                    <a:lnTo>
                      <a:pt x="19617" y="27691"/>
                    </a:lnTo>
                    <a:lnTo>
                      <a:pt x="21184" y="27691"/>
                    </a:lnTo>
                    <a:cubicBezTo>
                      <a:pt x="23136" y="27664"/>
                      <a:pt x="24703" y="26069"/>
                      <a:pt x="24703" y="24117"/>
                    </a:cubicBezTo>
                    <a:lnTo>
                      <a:pt x="24703" y="17642"/>
                    </a:lnTo>
                    <a:cubicBezTo>
                      <a:pt x="24717" y="17285"/>
                      <a:pt x="24689" y="16928"/>
                      <a:pt x="24648" y="16584"/>
                    </a:cubicBezTo>
                    <a:cubicBezTo>
                      <a:pt x="24483" y="15525"/>
                      <a:pt x="23837" y="14604"/>
                      <a:pt x="22916" y="14082"/>
                    </a:cubicBezTo>
                    <a:cubicBezTo>
                      <a:pt x="22256" y="13711"/>
                      <a:pt x="21541" y="13628"/>
                      <a:pt x="20799" y="13628"/>
                    </a:cubicBezTo>
                    <a:lnTo>
                      <a:pt x="19589" y="13628"/>
                    </a:lnTo>
                    <a:cubicBezTo>
                      <a:pt x="19479" y="12969"/>
                      <a:pt x="19204" y="12350"/>
                      <a:pt x="18778" y="11841"/>
                    </a:cubicBezTo>
                    <a:cubicBezTo>
                      <a:pt x="18297" y="11291"/>
                      <a:pt x="17665" y="10907"/>
                      <a:pt x="16977" y="10755"/>
                    </a:cubicBezTo>
                    <a:cubicBezTo>
                      <a:pt x="17032" y="10673"/>
                      <a:pt x="17101" y="10590"/>
                      <a:pt x="17156" y="10508"/>
                    </a:cubicBezTo>
                    <a:cubicBezTo>
                      <a:pt x="17376" y="10178"/>
                      <a:pt x="17472" y="9793"/>
                      <a:pt x="17445" y="9394"/>
                    </a:cubicBezTo>
                    <a:cubicBezTo>
                      <a:pt x="17445" y="8638"/>
                      <a:pt x="17555" y="7827"/>
                      <a:pt x="17032" y="7236"/>
                    </a:cubicBezTo>
                    <a:cubicBezTo>
                      <a:pt x="16546" y="6658"/>
                      <a:pt x="16110" y="6645"/>
                      <a:pt x="15567" y="6645"/>
                    </a:cubicBezTo>
                    <a:cubicBezTo>
                      <a:pt x="15543" y="6645"/>
                      <a:pt x="15518" y="6645"/>
                      <a:pt x="15493" y="6645"/>
                    </a:cubicBezTo>
                    <a:lnTo>
                      <a:pt x="16001" y="5490"/>
                    </a:lnTo>
                    <a:lnTo>
                      <a:pt x="16056" y="5490"/>
                    </a:lnTo>
                    <a:lnTo>
                      <a:pt x="16235" y="5078"/>
                    </a:lnTo>
                    <a:cubicBezTo>
                      <a:pt x="16276" y="4996"/>
                      <a:pt x="16318" y="4913"/>
                      <a:pt x="16345" y="4831"/>
                    </a:cubicBezTo>
                    <a:lnTo>
                      <a:pt x="16318" y="4789"/>
                    </a:lnTo>
                    <a:cubicBezTo>
                      <a:pt x="16606" y="4116"/>
                      <a:pt x="16922" y="3456"/>
                      <a:pt x="17211" y="2769"/>
                    </a:cubicBezTo>
                    <a:lnTo>
                      <a:pt x="17266" y="2769"/>
                    </a:lnTo>
                    <a:lnTo>
                      <a:pt x="17568" y="2095"/>
                    </a:lnTo>
                    <a:lnTo>
                      <a:pt x="17527" y="2095"/>
                    </a:lnTo>
                    <a:lnTo>
                      <a:pt x="17788" y="1463"/>
                    </a:lnTo>
                    <a:lnTo>
                      <a:pt x="17830" y="1408"/>
                    </a:lnTo>
                    <a:cubicBezTo>
                      <a:pt x="18022" y="954"/>
                      <a:pt x="17967" y="390"/>
                      <a:pt x="17486" y="129"/>
                    </a:cubicBezTo>
                    <a:cubicBezTo>
                      <a:pt x="17319" y="44"/>
                      <a:pt x="17140" y="1"/>
                      <a:pt x="169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7" name="Google Shape;5297;p31"/>
              <p:cNvSpPr/>
              <p:nvPr/>
            </p:nvSpPr>
            <p:spPr>
              <a:xfrm>
                <a:off x="746400" y="4043750"/>
                <a:ext cx="682875" cy="907525"/>
              </a:xfrm>
              <a:custGeom>
                <a:rect b="b" l="l" r="r" t="t"/>
                <a:pathLst>
                  <a:path extrusionOk="0" h="36301" w="27315">
                    <a:moveTo>
                      <a:pt x="17898" y="2120"/>
                    </a:moveTo>
                    <a:cubicBezTo>
                      <a:pt x="17906" y="2135"/>
                      <a:pt x="17913" y="2151"/>
                      <a:pt x="17919" y="2166"/>
                    </a:cubicBezTo>
                    <a:lnTo>
                      <a:pt x="17919" y="2166"/>
                    </a:lnTo>
                    <a:cubicBezTo>
                      <a:pt x="17919" y="2166"/>
                      <a:pt x="17919" y="2167"/>
                      <a:pt x="17919" y="2167"/>
                    </a:cubicBezTo>
                    <a:lnTo>
                      <a:pt x="17919" y="2167"/>
                    </a:lnTo>
                    <a:lnTo>
                      <a:pt x="17898" y="2120"/>
                    </a:lnTo>
                    <a:close/>
                    <a:moveTo>
                      <a:pt x="17994" y="2339"/>
                    </a:moveTo>
                    <a:cubicBezTo>
                      <a:pt x="17998" y="2345"/>
                      <a:pt x="18001" y="2351"/>
                      <a:pt x="18005" y="2357"/>
                    </a:cubicBezTo>
                    <a:lnTo>
                      <a:pt x="18005" y="2357"/>
                    </a:lnTo>
                    <a:cubicBezTo>
                      <a:pt x="18003" y="2354"/>
                      <a:pt x="18000" y="2352"/>
                      <a:pt x="17998" y="2349"/>
                    </a:cubicBezTo>
                    <a:lnTo>
                      <a:pt x="17998" y="2349"/>
                    </a:lnTo>
                    <a:lnTo>
                      <a:pt x="17994" y="2339"/>
                    </a:lnTo>
                    <a:close/>
                    <a:moveTo>
                      <a:pt x="18464" y="2490"/>
                    </a:moveTo>
                    <a:lnTo>
                      <a:pt x="18464" y="2490"/>
                    </a:lnTo>
                    <a:cubicBezTo>
                      <a:pt x="18464" y="2490"/>
                      <a:pt x="18463" y="2491"/>
                      <a:pt x="18463" y="2491"/>
                    </a:cubicBezTo>
                    <a:lnTo>
                      <a:pt x="18463" y="2491"/>
                    </a:lnTo>
                    <a:lnTo>
                      <a:pt x="18438" y="2502"/>
                    </a:lnTo>
                    <a:lnTo>
                      <a:pt x="18438" y="2502"/>
                    </a:lnTo>
                    <a:cubicBezTo>
                      <a:pt x="18445" y="2498"/>
                      <a:pt x="18454" y="2494"/>
                      <a:pt x="18464" y="2490"/>
                    </a:cubicBezTo>
                    <a:close/>
                    <a:moveTo>
                      <a:pt x="18221" y="2558"/>
                    </a:moveTo>
                    <a:cubicBezTo>
                      <a:pt x="18223" y="2559"/>
                      <a:pt x="18224" y="2560"/>
                      <a:pt x="18225" y="2561"/>
                    </a:cubicBezTo>
                    <a:lnTo>
                      <a:pt x="18225" y="2561"/>
                    </a:lnTo>
                    <a:lnTo>
                      <a:pt x="18210" y="2563"/>
                    </a:lnTo>
                    <a:lnTo>
                      <a:pt x="18210" y="2563"/>
                    </a:lnTo>
                    <a:cubicBezTo>
                      <a:pt x="18209" y="2562"/>
                      <a:pt x="18208" y="2561"/>
                      <a:pt x="18206" y="2560"/>
                    </a:cubicBezTo>
                    <a:lnTo>
                      <a:pt x="18206" y="2560"/>
                    </a:lnTo>
                    <a:cubicBezTo>
                      <a:pt x="18211" y="2559"/>
                      <a:pt x="18216" y="2558"/>
                      <a:pt x="18221" y="2558"/>
                    </a:cubicBezTo>
                    <a:close/>
                    <a:moveTo>
                      <a:pt x="16840" y="9130"/>
                    </a:moveTo>
                    <a:cubicBezTo>
                      <a:pt x="16886" y="9134"/>
                      <a:pt x="16932" y="9139"/>
                      <a:pt x="16977" y="9147"/>
                    </a:cubicBezTo>
                    <a:lnTo>
                      <a:pt x="16977" y="9147"/>
                    </a:lnTo>
                    <a:lnTo>
                      <a:pt x="16840" y="9130"/>
                    </a:lnTo>
                    <a:close/>
                    <a:moveTo>
                      <a:pt x="5196" y="9144"/>
                    </a:moveTo>
                    <a:lnTo>
                      <a:pt x="5142" y="9169"/>
                    </a:lnTo>
                    <a:lnTo>
                      <a:pt x="5142" y="9169"/>
                    </a:lnTo>
                    <a:cubicBezTo>
                      <a:pt x="5160" y="9160"/>
                      <a:pt x="5178" y="9152"/>
                      <a:pt x="5196" y="9144"/>
                    </a:cubicBezTo>
                    <a:close/>
                    <a:moveTo>
                      <a:pt x="17147" y="9126"/>
                    </a:moveTo>
                    <a:cubicBezTo>
                      <a:pt x="17148" y="9126"/>
                      <a:pt x="17182" y="9150"/>
                      <a:pt x="17221" y="9177"/>
                    </a:cubicBezTo>
                    <a:lnTo>
                      <a:pt x="17221" y="9177"/>
                    </a:lnTo>
                    <a:cubicBezTo>
                      <a:pt x="17218" y="9176"/>
                      <a:pt x="17214" y="9174"/>
                      <a:pt x="17211" y="9172"/>
                    </a:cubicBezTo>
                    <a:cubicBezTo>
                      <a:pt x="17164" y="9139"/>
                      <a:pt x="17146" y="9126"/>
                      <a:pt x="17147" y="9126"/>
                    </a:cubicBezTo>
                    <a:close/>
                    <a:moveTo>
                      <a:pt x="17294" y="9193"/>
                    </a:moveTo>
                    <a:cubicBezTo>
                      <a:pt x="17294" y="9193"/>
                      <a:pt x="17298" y="9198"/>
                      <a:pt x="17306" y="9209"/>
                    </a:cubicBezTo>
                    <a:lnTo>
                      <a:pt x="17306" y="9209"/>
                    </a:lnTo>
                    <a:cubicBezTo>
                      <a:pt x="17298" y="9198"/>
                      <a:pt x="17294" y="9193"/>
                      <a:pt x="17294" y="9193"/>
                    </a:cubicBezTo>
                    <a:close/>
                    <a:moveTo>
                      <a:pt x="5031" y="9213"/>
                    </a:moveTo>
                    <a:cubicBezTo>
                      <a:pt x="5034" y="9213"/>
                      <a:pt x="5027" y="9218"/>
                      <a:pt x="5015" y="9226"/>
                    </a:cubicBezTo>
                    <a:lnTo>
                      <a:pt x="5015" y="9226"/>
                    </a:lnTo>
                    <a:lnTo>
                      <a:pt x="5010" y="9229"/>
                    </a:lnTo>
                    <a:lnTo>
                      <a:pt x="5010" y="9229"/>
                    </a:lnTo>
                    <a:lnTo>
                      <a:pt x="5031" y="9213"/>
                    </a:lnTo>
                    <a:close/>
                    <a:moveTo>
                      <a:pt x="4969" y="9247"/>
                    </a:moveTo>
                    <a:cubicBezTo>
                      <a:pt x="4970" y="9247"/>
                      <a:pt x="4970" y="9247"/>
                      <a:pt x="4970" y="9247"/>
                    </a:cubicBezTo>
                    <a:lnTo>
                      <a:pt x="4970" y="9247"/>
                    </a:lnTo>
                    <a:lnTo>
                      <a:pt x="4955" y="9254"/>
                    </a:lnTo>
                    <a:lnTo>
                      <a:pt x="4955" y="9254"/>
                    </a:lnTo>
                    <a:cubicBezTo>
                      <a:pt x="4961" y="9249"/>
                      <a:pt x="4966" y="9247"/>
                      <a:pt x="4969" y="9247"/>
                    </a:cubicBezTo>
                    <a:close/>
                    <a:moveTo>
                      <a:pt x="4973" y="9251"/>
                    </a:moveTo>
                    <a:lnTo>
                      <a:pt x="4973" y="9251"/>
                    </a:lnTo>
                    <a:cubicBezTo>
                      <a:pt x="4973" y="9252"/>
                      <a:pt x="4973" y="9254"/>
                      <a:pt x="4972" y="9256"/>
                    </a:cubicBezTo>
                    <a:lnTo>
                      <a:pt x="4972" y="9256"/>
                    </a:lnTo>
                    <a:cubicBezTo>
                      <a:pt x="4954" y="9268"/>
                      <a:pt x="4934" y="9281"/>
                      <a:pt x="4916" y="9293"/>
                    </a:cubicBezTo>
                    <a:lnTo>
                      <a:pt x="4916" y="9293"/>
                    </a:lnTo>
                    <a:cubicBezTo>
                      <a:pt x="4927" y="9279"/>
                      <a:pt x="4937" y="9269"/>
                      <a:pt x="4946" y="9261"/>
                    </a:cubicBezTo>
                    <a:lnTo>
                      <a:pt x="4946" y="9261"/>
                    </a:lnTo>
                    <a:cubicBezTo>
                      <a:pt x="4955" y="9258"/>
                      <a:pt x="4964" y="9254"/>
                      <a:pt x="4973" y="9251"/>
                    </a:cubicBezTo>
                    <a:close/>
                    <a:moveTo>
                      <a:pt x="4921" y="9295"/>
                    </a:moveTo>
                    <a:cubicBezTo>
                      <a:pt x="4907" y="9317"/>
                      <a:pt x="4893" y="9338"/>
                      <a:pt x="4876" y="9358"/>
                    </a:cubicBezTo>
                    <a:lnTo>
                      <a:pt x="4876" y="9358"/>
                    </a:lnTo>
                    <a:cubicBezTo>
                      <a:pt x="4882" y="9346"/>
                      <a:pt x="4888" y="9335"/>
                      <a:pt x="4894" y="9323"/>
                    </a:cubicBezTo>
                    <a:cubicBezTo>
                      <a:pt x="4899" y="9316"/>
                      <a:pt x="4903" y="9310"/>
                      <a:pt x="4907" y="9304"/>
                    </a:cubicBezTo>
                    <a:lnTo>
                      <a:pt x="4907" y="9304"/>
                    </a:lnTo>
                    <a:cubicBezTo>
                      <a:pt x="4912" y="9301"/>
                      <a:pt x="4916" y="9298"/>
                      <a:pt x="4921" y="9295"/>
                    </a:cubicBezTo>
                    <a:close/>
                    <a:moveTo>
                      <a:pt x="4825" y="10986"/>
                    </a:moveTo>
                    <a:lnTo>
                      <a:pt x="4825" y="10986"/>
                    </a:lnTo>
                    <a:cubicBezTo>
                      <a:pt x="4832" y="10995"/>
                      <a:pt x="4838" y="11003"/>
                      <a:pt x="4844" y="11012"/>
                    </a:cubicBezTo>
                    <a:lnTo>
                      <a:pt x="4844" y="11012"/>
                    </a:lnTo>
                    <a:lnTo>
                      <a:pt x="4852" y="11029"/>
                    </a:lnTo>
                    <a:lnTo>
                      <a:pt x="4852" y="11029"/>
                    </a:lnTo>
                    <a:cubicBezTo>
                      <a:pt x="4841" y="11017"/>
                      <a:pt x="4831" y="11003"/>
                      <a:pt x="4825" y="10986"/>
                    </a:cubicBezTo>
                    <a:close/>
                    <a:moveTo>
                      <a:pt x="17357" y="11070"/>
                    </a:moveTo>
                    <a:lnTo>
                      <a:pt x="17357" y="11070"/>
                    </a:lnTo>
                    <a:cubicBezTo>
                      <a:pt x="17349" y="11081"/>
                      <a:pt x="17345" y="11086"/>
                      <a:pt x="17345" y="11086"/>
                    </a:cubicBezTo>
                    <a:cubicBezTo>
                      <a:pt x="17345" y="11086"/>
                      <a:pt x="17349" y="11081"/>
                      <a:pt x="17357" y="11070"/>
                    </a:cubicBezTo>
                    <a:close/>
                    <a:moveTo>
                      <a:pt x="4931" y="11129"/>
                    </a:moveTo>
                    <a:cubicBezTo>
                      <a:pt x="4940" y="11141"/>
                      <a:pt x="4945" y="11147"/>
                      <a:pt x="4945" y="11147"/>
                    </a:cubicBezTo>
                    <a:cubicBezTo>
                      <a:pt x="4944" y="11147"/>
                      <a:pt x="4940" y="11141"/>
                      <a:pt x="4931" y="11129"/>
                    </a:cubicBezTo>
                    <a:close/>
                    <a:moveTo>
                      <a:pt x="4069" y="13309"/>
                    </a:moveTo>
                    <a:lnTo>
                      <a:pt x="4011" y="13332"/>
                    </a:lnTo>
                    <a:lnTo>
                      <a:pt x="4011" y="13332"/>
                    </a:lnTo>
                    <a:cubicBezTo>
                      <a:pt x="4030" y="13324"/>
                      <a:pt x="4050" y="13317"/>
                      <a:pt x="4069" y="13309"/>
                    </a:cubicBezTo>
                    <a:close/>
                    <a:moveTo>
                      <a:pt x="4005" y="13334"/>
                    </a:moveTo>
                    <a:lnTo>
                      <a:pt x="3753" y="13433"/>
                    </a:lnTo>
                    <a:cubicBezTo>
                      <a:pt x="3837" y="13397"/>
                      <a:pt x="3920" y="13364"/>
                      <a:pt x="4005" y="13334"/>
                    </a:cubicBezTo>
                    <a:close/>
                    <a:moveTo>
                      <a:pt x="3547" y="13557"/>
                    </a:moveTo>
                    <a:lnTo>
                      <a:pt x="3547" y="13557"/>
                    </a:lnTo>
                    <a:cubicBezTo>
                      <a:pt x="3547" y="13559"/>
                      <a:pt x="3545" y="13563"/>
                      <a:pt x="3541" y="13567"/>
                    </a:cubicBezTo>
                    <a:lnTo>
                      <a:pt x="3541" y="13567"/>
                    </a:lnTo>
                    <a:cubicBezTo>
                      <a:pt x="3543" y="13564"/>
                      <a:pt x="3545" y="13560"/>
                      <a:pt x="3547" y="13557"/>
                    </a:cubicBezTo>
                    <a:close/>
                    <a:moveTo>
                      <a:pt x="3461" y="13636"/>
                    </a:moveTo>
                    <a:lnTo>
                      <a:pt x="3461" y="13636"/>
                    </a:lnTo>
                    <a:cubicBezTo>
                      <a:pt x="3427" y="13661"/>
                      <a:pt x="3396" y="13683"/>
                      <a:pt x="3395" y="13683"/>
                    </a:cubicBezTo>
                    <a:cubicBezTo>
                      <a:pt x="3395" y="13683"/>
                      <a:pt x="3406" y="13674"/>
                      <a:pt x="3437" y="13653"/>
                    </a:cubicBezTo>
                    <a:cubicBezTo>
                      <a:pt x="3445" y="13647"/>
                      <a:pt x="3453" y="13641"/>
                      <a:pt x="3461" y="13636"/>
                    </a:cubicBezTo>
                    <a:close/>
                    <a:moveTo>
                      <a:pt x="2864" y="14388"/>
                    </a:moveTo>
                    <a:lnTo>
                      <a:pt x="2722" y="14684"/>
                    </a:lnTo>
                    <a:cubicBezTo>
                      <a:pt x="2765" y="14584"/>
                      <a:pt x="2811" y="14484"/>
                      <a:pt x="2864" y="14388"/>
                    </a:cubicBezTo>
                    <a:close/>
                    <a:moveTo>
                      <a:pt x="23232" y="16251"/>
                    </a:moveTo>
                    <a:lnTo>
                      <a:pt x="23232" y="16251"/>
                    </a:lnTo>
                    <a:cubicBezTo>
                      <a:pt x="23304" y="16280"/>
                      <a:pt x="23375" y="16312"/>
                      <a:pt x="23443" y="16347"/>
                    </a:cubicBezTo>
                    <a:lnTo>
                      <a:pt x="23443" y="16347"/>
                    </a:lnTo>
                    <a:lnTo>
                      <a:pt x="23232" y="16251"/>
                    </a:lnTo>
                    <a:close/>
                    <a:moveTo>
                      <a:pt x="24579" y="26121"/>
                    </a:moveTo>
                    <a:cubicBezTo>
                      <a:pt x="24556" y="26180"/>
                      <a:pt x="24531" y="26236"/>
                      <a:pt x="24505" y="26291"/>
                    </a:cubicBezTo>
                    <a:lnTo>
                      <a:pt x="24505" y="26291"/>
                    </a:lnTo>
                    <a:lnTo>
                      <a:pt x="24579" y="26121"/>
                    </a:lnTo>
                    <a:close/>
                    <a:moveTo>
                      <a:pt x="24492" y="26322"/>
                    </a:moveTo>
                    <a:lnTo>
                      <a:pt x="24492" y="26322"/>
                    </a:lnTo>
                    <a:cubicBezTo>
                      <a:pt x="24476" y="26360"/>
                      <a:pt x="24459" y="26399"/>
                      <a:pt x="24442" y="26437"/>
                    </a:cubicBezTo>
                    <a:lnTo>
                      <a:pt x="24492" y="26322"/>
                    </a:lnTo>
                    <a:close/>
                    <a:moveTo>
                      <a:pt x="23479" y="27399"/>
                    </a:moveTo>
                    <a:lnTo>
                      <a:pt x="23479" y="27399"/>
                    </a:lnTo>
                    <a:cubicBezTo>
                      <a:pt x="23453" y="27412"/>
                      <a:pt x="23425" y="27425"/>
                      <a:pt x="23398" y="27436"/>
                    </a:cubicBezTo>
                    <a:lnTo>
                      <a:pt x="23398" y="27436"/>
                    </a:lnTo>
                    <a:lnTo>
                      <a:pt x="23479" y="27399"/>
                    </a:lnTo>
                    <a:close/>
                    <a:moveTo>
                      <a:pt x="2736" y="32197"/>
                    </a:moveTo>
                    <a:lnTo>
                      <a:pt x="2797" y="32332"/>
                    </a:lnTo>
                    <a:lnTo>
                      <a:pt x="2797" y="32332"/>
                    </a:lnTo>
                    <a:cubicBezTo>
                      <a:pt x="2775" y="32287"/>
                      <a:pt x="2755" y="32242"/>
                      <a:pt x="2736" y="32197"/>
                    </a:cubicBezTo>
                    <a:close/>
                    <a:moveTo>
                      <a:pt x="2989" y="32713"/>
                    </a:moveTo>
                    <a:lnTo>
                      <a:pt x="2989" y="32713"/>
                    </a:lnTo>
                    <a:cubicBezTo>
                      <a:pt x="2989" y="32713"/>
                      <a:pt x="2994" y="32719"/>
                      <a:pt x="3008" y="32736"/>
                    </a:cubicBezTo>
                    <a:lnTo>
                      <a:pt x="3008" y="32736"/>
                    </a:lnTo>
                    <a:cubicBezTo>
                      <a:pt x="2997" y="32722"/>
                      <a:pt x="2989" y="32713"/>
                      <a:pt x="2989" y="32713"/>
                    </a:cubicBezTo>
                    <a:close/>
                    <a:moveTo>
                      <a:pt x="19214" y="32767"/>
                    </a:moveTo>
                    <a:cubicBezTo>
                      <a:pt x="19122" y="32865"/>
                      <a:pt x="19096" y="32900"/>
                      <a:pt x="19101" y="32900"/>
                    </a:cubicBezTo>
                    <a:cubicBezTo>
                      <a:pt x="19106" y="32900"/>
                      <a:pt x="19155" y="32851"/>
                      <a:pt x="19190" y="32802"/>
                    </a:cubicBezTo>
                    <a:cubicBezTo>
                      <a:pt x="19198" y="32790"/>
                      <a:pt x="19206" y="32779"/>
                      <a:pt x="19214" y="32767"/>
                    </a:cubicBezTo>
                    <a:close/>
                    <a:moveTo>
                      <a:pt x="15760" y="8631"/>
                    </a:moveTo>
                    <a:cubicBezTo>
                      <a:pt x="15994" y="8959"/>
                      <a:pt x="16378" y="9159"/>
                      <a:pt x="16785" y="9172"/>
                    </a:cubicBezTo>
                    <a:lnTo>
                      <a:pt x="17099" y="9172"/>
                    </a:lnTo>
                    <a:cubicBezTo>
                      <a:pt x="17149" y="9184"/>
                      <a:pt x="17199" y="9198"/>
                      <a:pt x="17248" y="9213"/>
                    </a:cubicBezTo>
                    <a:lnTo>
                      <a:pt x="17248" y="9213"/>
                    </a:lnTo>
                    <a:lnTo>
                      <a:pt x="17321" y="9254"/>
                    </a:lnTo>
                    <a:lnTo>
                      <a:pt x="17354" y="9287"/>
                    </a:lnTo>
                    <a:lnTo>
                      <a:pt x="17354" y="9287"/>
                    </a:lnTo>
                    <a:lnTo>
                      <a:pt x="17388" y="9345"/>
                    </a:lnTo>
                    <a:lnTo>
                      <a:pt x="17388" y="9345"/>
                    </a:lnTo>
                    <a:cubicBezTo>
                      <a:pt x="17420" y="9455"/>
                      <a:pt x="17444" y="9569"/>
                      <a:pt x="17462" y="9683"/>
                    </a:cubicBezTo>
                    <a:lnTo>
                      <a:pt x="17462" y="9683"/>
                    </a:lnTo>
                    <a:cubicBezTo>
                      <a:pt x="17481" y="10068"/>
                      <a:pt x="17476" y="10458"/>
                      <a:pt x="17438" y="10843"/>
                    </a:cubicBezTo>
                    <a:lnTo>
                      <a:pt x="17438" y="10843"/>
                    </a:lnTo>
                    <a:cubicBezTo>
                      <a:pt x="17425" y="10896"/>
                      <a:pt x="17410" y="10950"/>
                      <a:pt x="17394" y="11003"/>
                    </a:cubicBezTo>
                    <a:lnTo>
                      <a:pt x="17394" y="11003"/>
                    </a:lnTo>
                    <a:lnTo>
                      <a:pt x="17393" y="11005"/>
                    </a:lnTo>
                    <a:lnTo>
                      <a:pt x="17393" y="11005"/>
                    </a:lnTo>
                    <a:lnTo>
                      <a:pt x="17348" y="11055"/>
                    </a:lnTo>
                    <a:cubicBezTo>
                      <a:pt x="16702" y="11728"/>
                      <a:pt x="16963" y="12966"/>
                      <a:pt x="17926" y="13199"/>
                    </a:cubicBezTo>
                    <a:lnTo>
                      <a:pt x="18434" y="13378"/>
                    </a:lnTo>
                    <a:lnTo>
                      <a:pt x="18132" y="13241"/>
                    </a:lnTo>
                    <a:lnTo>
                      <a:pt x="18132" y="13241"/>
                    </a:lnTo>
                    <a:cubicBezTo>
                      <a:pt x="18324" y="13309"/>
                      <a:pt x="18503" y="13406"/>
                      <a:pt x="18682" y="13529"/>
                    </a:cubicBezTo>
                    <a:lnTo>
                      <a:pt x="18781" y="13591"/>
                    </a:lnTo>
                    <a:lnTo>
                      <a:pt x="18781" y="13591"/>
                    </a:lnTo>
                    <a:lnTo>
                      <a:pt x="18970" y="13749"/>
                    </a:lnTo>
                    <a:lnTo>
                      <a:pt x="19131" y="13921"/>
                    </a:lnTo>
                    <a:lnTo>
                      <a:pt x="19131" y="13921"/>
                    </a:lnTo>
                    <a:lnTo>
                      <a:pt x="19190" y="14010"/>
                    </a:lnTo>
                    <a:cubicBezTo>
                      <a:pt x="19287" y="14160"/>
                      <a:pt x="19375" y="14319"/>
                      <a:pt x="19455" y="14479"/>
                    </a:cubicBezTo>
                    <a:lnTo>
                      <a:pt x="19455" y="14479"/>
                    </a:lnTo>
                    <a:cubicBezTo>
                      <a:pt x="19540" y="14708"/>
                      <a:pt x="19600" y="14939"/>
                      <a:pt x="19644" y="15179"/>
                    </a:cubicBezTo>
                    <a:cubicBezTo>
                      <a:pt x="19699" y="15454"/>
                      <a:pt x="19864" y="15687"/>
                      <a:pt x="20084" y="15852"/>
                    </a:cubicBezTo>
                    <a:cubicBezTo>
                      <a:pt x="20318" y="16017"/>
                      <a:pt x="20593" y="16114"/>
                      <a:pt x="20881" y="16127"/>
                    </a:cubicBezTo>
                    <a:cubicBezTo>
                      <a:pt x="21099" y="16119"/>
                      <a:pt x="21318" y="16114"/>
                      <a:pt x="21538" y="16114"/>
                    </a:cubicBezTo>
                    <a:cubicBezTo>
                      <a:pt x="21951" y="16114"/>
                      <a:pt x="22368" y="16130"/>
                      <a:pt x="22786" y="16165"/>
                    </a:cubicBezTo>
                    <a:lnTo>
                      <a:pt x="22786" y="16165"/>
                    </a:lnTo>
                    <a:cubicBezTo>
                      <a:pt x="23024" y="16208"/>
                      <a:pt x="23255" y="16274"/>
                      <a:pt x="23477" y="16365"/>
                    </a:cubicBezTo>
                    <a:lnTo>
                      <a:pt x="23477" y="16365"/>
                    </a:lnTo>
                    <a:cubicBezTo>
                      <a:pt x="23586" y="16422"/>
                      <a:pt x="23691" y="16486"/>
                      <a:pt x="23791" y="16555"/>
                    </a:cubicBezTo>
                    <a:lnTo>
                      <a:pt x="23791" y="16555"/>
                    </a:lnTo>
                    <a:lnTo>
                      <a:pt x="23837" y="16595"/>
                    </a:lnTo>
                    <a:cubicBezTo>
                      <a:pt x="23919" y="16650"/>
                      <a:pt x="24002" y="16732"/>
                      <a:pt x="24070" y="16815"/>
                    </a:cubicBezTo>
                    <a:lnTo>
                      <a:pt x="24238" y="16994"/>
                    </a:lnTo>
                    <a:lnTo>
                      <a:pt x="24238" y="16994"/>
                    </a:lnTo>
                    <a:lnTo>
                      <a:pt x="24277" y="17048"/>
                    </a:lnTo>
                    <a:cubicBezTo>
                      <a:pt x="24378" y="17207"/>
                      <a:pt x="24462" y="17365"/>
                      <a:pt x="24549" y="17524"/>
                    </a:cubicBezTo>
                    <a:lnTo>
                      <a:pt x="24549" y="17524"/>
                    </a:lnTo>
                    <a:cubicBezTo>
                      <a:pt x="24608" y="17702"/>
                      <a:pt x="24651" y="17887"/>
                      <a:pt x="24681" y="18078"/>
                    </a:cubicBezTo>
                    <a:lnTo>
                      <a:pt x="24681" y="18078"/>
                    </a:lnTo>
                    <a:lnTo>
                      <a:pt x="24703" y="18244"/>
                    </a:lnTo>
                    <a:lnTo>
                      <a:pt x="24648" y="17914"/>
                    </a:lnTo>
                    <a:lnTo>
                      <a:pt x="24648" y="17914"/>
                    </a:lnTo>
                    <a:cubicBezTo>
                      <a:pt x="24717" y="18574"/>
                      <a:pt x="24730" y="19248"/>
                      <a:pt x="24703" y="19921"/>
                    </a:cubicBezTo>
                    <a:lnTo>
                      <a:pt x="24703" y="24018"/>
                    </a:lnTo>
                    <a:cubicBezTo>
                      <a:pt x="24729" y="24589"/>
                      <a:pt x="24718" y="25160"/>
                      <a:pt x="24682" y="25731"/>
                    </a:cubicBezTo>
                    <a:lnTo>
                      <a:pt x="24682" y="25731"/>
                    </a:lnTo>
                    <a:cubicBezTo>
                      <a:pt x="24636" y="25926"/>
                      <a:pt x="24576" y="26117"/>
                      <a:pt x="24500" y="26302"/>
                    </a:cubicBezTo>
                    <a:lnTo>
                      <a:pt x="24500" y="26302"/>
                    </a:lnTo>
                    <a:cubicBezTo>
                      <a:pt x="24436" y="26437"/>
                      <a:pt x="24363" y="26564"/>
                      <a:pt x="24277" y="26698"/>
                    </a:cubicBezTo>
                    <a:lnTo>
                      <a:pt x="24222" y="26767"/>
                    </a:lnTo>
                    <a:lnTo>
                      <a:pt x="24222" y="26767"/>
                    </a:lnTo>
                    <a:lnTo>
                      <a:pt x="24029" y="26960"/>
                    </a:lnTo>
                    <a:cubicBezTo>
                      <a:pt x="23987" y="27010"/>
                      <a:pt x="23945" y="27061"/>
                      <a:pt x="23900" y="27108"/>
                    </a:cubicBezTo>
                    <a:lnTo>
                      <a:pt x="23900" y="27108"/>
                    </a:lnTo>
                    <a:cubicBezTo>
                      <a:pt x="23867" y="27135"/>
                      <a:pt x="23802" y="27197"/>
                      <a:pt x="23782" y="27207"/>
                    </a:cubicBezTo>
                    <a:cubicBezTo>
                      <a:pt x="23631" y="27304"/>
                      <a:pt x="23473" y="27392"/>
                      <a:pt x="23312" y="27472"/>
                    </a:cubicBezTo>
                    <a:lnTo>
                      <a:pt x="23312" y="27472"/>
                    </a:lnTo>
                    <a:cubicBezTo>
                      <a:pt x="23116" y="27548"/>
                      <a:pt x="22910" y="27601"/>
                      <a:pt x="22696" y="27630"/>
                    </a:cubicBezTo>
                    <a:lnTo>
                      <a:pt x="22696" y="27630"/>
                    </a:lnTo>
                    <a:cubicBezTo>
                      <a:pt x="22397" y="27645"/>
                      <a:pt x="22098" y="27652"/>
                      <a:pt x="21798" y="27652"/>
                    </a:cubicBezTo>
                    <a:cubicBezTo>
                      <a:pt x="21502" y="27652"/>
                      <a:pt x="21205" y="27646"/>
                      <a:pt x="20909" y="27633"/>
                    </a:cubicBezTo>
                    <a:cubicBezTo>
                      <a:pt x="20208" y="27661"/>
                      <a:pt x="19644" y="28224"/>
                      <a:pt x="19617" y="28925"/>
                    </a:cubicBezTo>
                    <a:lnTo>
                      <a:pt x="19617" y="30451"/>
                    </a:lnTo>
                    <a:cubicBezTo>
                      <a:pt x="19641" y="30902"/>
                      <a:pt x="19633" y="31352"/>
                      <a:pt x="19602" y="31793"/>
                    </a:cubicBezTo>
                    <a:lnTo>
                      <a:pt x="19602" y="31793"/>
                    </a:lnTo>
                    <a:cubicBezTo>
                      <a:pt x="19560" y="32009"/>
                      <a:pt x="19496" y="32218"/>
                      <a:pt x="19422" y="32421"/>
                    </a:cubicBezTo>
                    <a:lnTo>
                      <a:pt x="19422" y="32421"/>
                    </a:lnTo>
                    <a:cubicBezTo>
                      <a:pt x="19358" y="32541"/>
                      <a:pt x="19289" y="32657"/>
                      <a:pt x="19214" y="32767"/>
                    </a:cubicBezTo>
                    <a:lnTo>
                      <a:pt x="19214" y="32767"/>
                    </a:lnTo>
                    <a:cubicBezTo>
                      <a:pt x="19228" y="32753"/>
                      <a:pt x="19243" y="32737"/>
                      <a:pt x="19259" y="32719"/>
                    </a:cubicBezTo>
                    <a:lnTo>
                      <a:pt x="19259" y="32719"/>
                    </a:lnTo>
                    <a:lnTo>
                      <a:pt x="19177" y="32829"/>
                    </a:lnTo>
                    <a:lnTo>
                      <a:pt x="18943" y="33063"/>
                    </a:lnTo>
                    <a:lnTo>
                      <a:pt x="18784" y="33202"/>
                    </a:lnTo>
                    <a:lnTo>
                      <a:pt x="18784" y="33202"/>
                    </a:lnTo>
                    <a:lnTo>
                      <a:pt x="18709" y="33256"/>
                    </a:lnTo>
                    <a:cubicBezTo>
                      <a:pt x="18582" y="33344"/>
                      <a:pt x="18454" y="33418"/>
                      <a:pt x="18321" y="33488"/>
                    </a:cubicBezTo>
                    <a:lnTo>
                      <a:pt x="18321" y="33488"/>
                    </a:lnTo>
                    <a:cubicBezTo>
                      <a:pt x="18128" y="33554"/>
                      <a:pt x="17930" y="33612"/>
                      <a:pt x="17731" y="33651"/>
                    </a:cubicBezTo>
                    <a:lnTo>
                      <a:pt x="17731" y="33651"/>
                    </a:lnTo>
                    <a:cubicBezTo>
                      <a:pt x="17498" y="33665"/>
                      <a:pt x="17262" y="33673"/>
                      <a:pt x="17028" y="33673"/>
                    </a:cubicBezTo>
                    <a:cubicBezTo>
                      <a:pt x="16923" y="33673"/>
                      <a:pt x="16819" y="33672"/>
                      <a:pt x="16716" y="33668"/>
                    </a:cubicBezTo>
                    <a:lnTo>
                      <a:pt x="5774" y="33668"/>
                    </a:lnTo>
                    <a:cubicBezTo>
                      <a:pt x="5641" y="33672"/>
                      <a:pt x="5509" y="33673"/>
                      <a:pt x="5376" y="33673"/>
                    </a:cubicBezTo>
                    <a:cubicBezTo>
                      <a:pt x="5089" y="33673"/>
                      <a:pt x="4801" y="33665"/>
                      <a:pt x="4514" y="33652"/>
                    </a:cubicBezTo>
                    <a:lnTo>
                      <a:pt x="4514" y="33652"/>
                    </a:lnTo>
                    <a:cubicBezTo>
                      <a:pt x="4352" y="33626"/>
                      <a:pt x="4187" y="33581"/>
                      <a:pt x="4029" y="33527"/>
                    </a:cubicBezTo>
                    <a:lnTo>
                      <a:pt x="4029" y="33527"/>
                    </a:lnTo>
                    <a:cubicBezTo>
                      <a:pt x="3869" y="33449"/>
                      <a:pt x="3717" y="33368"/>
                      <a:pt x="3574" y="33269"/>
                    </a:cubicBezTo>
                    <a:lnTo>
                      <a:pt x="3455" y="33190"/>
                    </a:lnTo>
                    <a:lnTo>
                      <a:pt x="3455" y="33190"/>
                    </a:lnTo>
                    <a:cubicBezTo>
                      <a:pt x="3400" y="33142"/>
                      <a:pt x="3346" y="33092"/>
                      <a:pt x="3299" y="33036"/>
                    </a:cubicBezTo>
                    <a:cubicBezTo>
                      <a:pt x="3233" y="32981"/>
                      <a:pt x="3167" y="32926"/>
                      <a:pt x="3115" y="32864"/>
                    </a:cubicBezTo>
                    <a:lnTo>
                      <a:pt x="3115" y="32864"/>
                    </a:lnTo>
                    <a:cubicBezTo>
                      <a:pt x="3101" y="32842"/>
                      <a:pt x="3071" y="32800"/>
                      <a:pt x="3052" y="32774"/>
                    </a:cubicBezTo>
                    <a:cubicBezTo>
                      <a:pt x="2974" y="32662"/>
                      <a:pt x="2902" y="32539"/>
                      <a:pt x="2839" y="32415"/>
                    </a:cubicBezTo>
                    <a:lnTo>
                      <a:pt x="2839" y="32415"/>
                    </a:lnTo>
                    <a:cubicBezTo>
                      <a:pt x="2754" y="32204"/>
                      <a:pt x="2692" y="31985"/>
                      <a:pt x="2651" y="31766"/>
                    </a:cubicBezTo>
                    <a:lnTo>
                      <a:pt x="2651" y="31766"/>
                    </a:lnTo>
                    <a:cubicBezTo>
                      <a:pt x="2615" y="31302"/>
                      <a:pt x="2626" y="30846"/>
                      <a:pt x="2626" y="30369"/>
                    </a:cubicBezTo>
                    <a:lnTo>
                      <a:pt x="2626" y="28705"/>
                    </a:lnTo>
                    <a:lnTo>
                      <a:pt x="2626" y="18615"/>
                    </a:lnTo>
                    <a:cubicBezTo>
                      <a:pt x="2626" y="17997"/>
                      <a:pt x="2640" y="17378"/>
                      <a:pt x="2626" y="16746"/>
                    </a:cubicBezTo>
                    <a:cubicBezTo>
                      <a:pt x="2600" y="16181"/>
                      <a:pt x="2610" y="15617"/>
                      <a:pt x="2657" y="15063"/>
                    </a:cubicBezTo>
                    <a:lnTo>
                      <a:pt x="2657" y="15063"/>
                    </a:lnTo>
                    <a:cubicBezTo>
                      <a:pt x="2708" y="14831"/>
                      <a:pt x="2777" y="14604"/>
                      <a:pt x="2869" y="14378"/>
                    </a:cubicBezTo>
                    <a:lnTo>
                      <a:pt x="2869" y="14378"/>
                    </a:lnTo>
                    <a:cubicBezTo>
                      <a:pt x="2916" y="14292"/>
                      <a:pt x="2967" y="14210"/>
                      <a:pt x="3024" y="14134"/>
                    </a:cubicBezTo>
                    <a:lnTo>
                      <a:pt x="3107" y="14010"/>
                    </a:lnTo>
                    <a:cubicBezTo>
                      <a:pt x="3114" y="13997"/>
                      <a:pt x="3119" y="13987"/>
                      <a:pt x="3123" y="13979"/>
                    </a:cubicBezTo>
                    <a:lnTo>
                      <a:pt x="3123" y="13979"/>
                    </a:lnTo>
                    <a:cubicBezTo>
                      <a:pt x="3156" y="13941"/>
                      <a:pt x="3192" y="13905"/>
                      <a:pt x="3231" y="13873"/>
                    </a:cubicBezTo>
                    <a:cubicBezTo>
                      <a:pt x="3286" y="13790"/>
                      <a:pt x="3354" y="13722"/>
                      <a:pt x="3437" y="13667"/>
                    </a:cubicBezTo>
                    <a:cubicBezTo>
                      <a:pt x="3468" y="13646"/>
                      <a:pt x="3499" y="13625"/>
                      <a:pt x="3524" y="13593"/>
                    </a:cubicBezTo>
                    <a:lnTo>
                      <a:pt x="3524" y="13593"/>
                    </a:lnTo>
                    <a:cubicBezTo>
                      <a:pt x="3676" y="13492"/>
                      <a:pt x="3840" y="13402"/>
                      <a:pt x="4007" y="13334"/>
                    </a:cubicBezTo>
                    <a:lnTo>
                      <a:pt x="4007" y="13334"/>
                    </a:lnTo>
                    <a:cubicBezTo>
                      <a:pt x="4116" y="13296"/>
                      <a:pt x="4228" y="13264"/>
                      <a:pt x="4344" y="13241"/>
                    </a:cubicBezTo>
                    <a:cubicBezTo>
                      <a:pt x="5306" y="12993"/>
                      <a:pt x="5568" y="11756"/>
                      <a:pt x="4908" y="11069"/>
                    </a:cubicBezTo>
                    <a:cubicBezTo>
                      <a:pt x="4899" y="11064"/>
                      <a:pt x="4889" y="11059"/>
                      <a:pt x="4879" y="11052"/>
                    </a:cubicBezTo>
                    <a:lnTo>
                      <a:pt x="4879" y="11052"/>
                    </a:lnTo>
                    <a:cubicBezTo>
                      <a:pt x="4873" y="11042"/>
                      <a:pt x="4867" y="11032"/>
                      <a:pt x="4861" y="11021"/>
                    </a:cubicBezTo>
                    <a:lnTo>
                      <a:pt x="4861" y="11021"/>
                    </a:lnTo>
                    <a:cubicBezTo>
                      <a:pt x="4844" y="10971"/>
                      <a:pt x="4827" y="10919"/>
                      <a:pt x="4812" y="10867"/>
                    </a:cubicBezTo>
                    <a:lnTo>
                      <a:pt x="4812" y="10867"/>
                    </a:lnTo>
                    <a:cubicBezTo>
                      <a:pt x="4798" y="10650"/>
                      <a:pt x="4800" y="10440"/>
                      <a:pt x="4811" y="10230"/>
                    </a:cubicBezTo>
                    <a:cubicBezTo>
                      <a:pt x="4800" y="10000"/>
                      <a:pt x="4798" y="9760"/>
                      <a:pt x="4814" y="9526"/>
                    </a:cubicBezTo>
                    <a:lnTo>
                      <a:pt x="4814" y="9526"/>
                    </a:lnTo>
                    <a:cubicBezTo>
                      <a:pt x="4822" y="9494"/>
                      <a:pt x="4831" y="9462"/>
                      <a:pt x="4841" y="9430"/>
                    </a:cubicBezTo>
                    <a:lnTo>
                      <a:pt x="4841" y="9430"/>
                    </a:lnTo>
                    <a:cubicBezTo>
                      <a:pt x="4851" y="9408"/>
                      <a:pt x="4862" y="9387"/>
                      <a:pt x="4873" y="9365"/>
                    </a:cubicBezTo>
                    <a:lnTo>
                      <a:pt x="4873" y="9365"/>
                    </a:lnTo>
                    <a:cubicBezTo>
                      <a:pt x="4869" y="9369"/>
                      <a:pt x="4864" y="9373"/>
                      <a:pt x="4860" y="9377"/>
                    </a:cubicBezTo>
                    <a:lnTo>
                      <a:pt x="4860" y="9377"/>
                    </a:lnTo>
                    <a:cubicBezTo>
                      <a:pt x="4865" y="9371"/>
                      <a:pt x="4871" y="9364"/>
                      <a:pt x="4876" y="9358"/>
                    </a:cubicBezTo>
                    <a:lnTo>
                      <a:pt x="4876" y="9358"/>
                    </a:lnTo>
                    <a:cubicBezTo>
                      <a:pt x="4875" y="9360"/>
                      <a:pt x="4874" y="9363"/>
                      <a:pt x="4873" y="9365"/>
                    </a:cubicBezTo>
                    <a:lnTo>
                      <a:pt x="4873" y="9365"/>
                    </a:lnTo>
                    <a:cubicBezTo>
                      <a:pt x="4926" y="9318"/>
                      <a:pt x="4955" y="9285"/>
                      <a:pt x="4967" y="9266"/>
                    </a:cubicBezTo>
                    <a:lnTo>
                      <a:pt x="4967" y="9266"/>
                    </a:lnTo>
                    <a:cubicBezTo>
                      <a:pt x="4951" y="9276"/>
                      <a:pt x="4936" y="9286"/>
                      <a:pt x="4921" y="9295"/>
                    </a:cubicBezTo>
                    <a:lnTo>
                      <a:pt x="4971" y="9258"/>
                    </a:lnTo>
                    <a:lnTo>
                      <a:pt x="4971" y="9258"/>
                    </a:lnTo>
                    <a:cubicBezTo>
                      <a:pt x="4970" y="9261"/>
                      <a:pt x="4968" y="9263"/>
                      <a:pt x="4967" y="9266"/>
                    </a:cubicBezTo>
                    <a:lnTo>
                      <a:pt x="4967" y="9266"/>
                    </a:lnTo>
                    <a:cubicBezTo>
                      <a:pt x="4985" y="9255"/>
                      <a:pt x="5004" y="9243"/>
                      <a:pt x="5023" y="9232"/>
                    </a:cubicBezTo>
                    <a:lnTo>
                      <a:pt x="5023" y="9232"/>
                    </a:lnTo>
                    <a:cubicBezTo>
                      <a:pt x="5066" y="9217"/>
                      <a:pt x="5110" y="9202"/>
                      <a:pt x="5154" y="9188"/>
                    </a:cubicBezTo>
                    <a:lnTo>
                      <a:pt x="5154" y="9188"/>
                    </a:lnTo>
                    <a:cubicBezTo>
                      <a:pt x="5337" y="9177"/>
                      <a:pt x="5521" y="9170"/>
                      <a:pt x="5704" y="9170"/>
                    </a:cubicBezTo>
                    <a:cubicBezTo>
                      <a:pt x="5851" y="9170"/>
                      <a:pt x="5998" y="9175"/>
                      <a:pt x="6145" y="9185"/>
                    </a:cubicBezTo>
                    <a:lnTo>
                      <a:pt x="14709" y="9185"/>
                    </a:lnTo>
                    <a:cubicBezTo>
                      <a:pt x="15089" y="9185"/>
                      <a:pt x="15550" y="8976"/>
                      <a:pt x="15760" y="8631"/>
                    </a:cubicBezTo>
                    <a:close/>
                    <a:moveTo>
                      <a:pt x="18283" y="1"/>
                    </a:moveTo>
                    <a:cubicBezTo>
                      <a:pt x="17899" y="1"/>
                      <a:pt x="17516" y="94"/>
                      <a:pt x="17170" y="278"/>
                    </a:cubicBezTo>
                    <a:cubicBezTo>
                      <a:pt x="16597" y="607"/>
                      <a:pt x="16359" y="1152"/>
                      <a:pt x="16111" y="1712"/>
                    </a:cubicBezTo>
                    <a:lnTo>
                      <a:pt x="16111" y="1712"/>
                    </a:lnTo>
                    <a:cubicBezTo>
                      <a:pt x="16054" y="1776"/>
                      <a:pt x="16006" y="1848"/>
                      <a:pt x="15974" y="1927"/>
                    </a:cubicBezTo>
                    <a:lnTo>
                      <a:pt x="15671" y="2601"/>
                    </a:lnTo>
                    <a:cubicBezTo>
                      <a:pt x="15598" y="2768"/>
                      <a:pt x="15533" y="2936"/>
                      <a:pt x="15507" y="3108"/>
                    </a:cubicBezTo>
                    <a:lnTo>
                      <a:pt x="15507" y="3108"/>
                    </a:lnTo>
                    <a:cubicBezTo>
                      <a:pt x="15337" y="3487"/>
                      <a:pt x="15165" y="3866"/>
                      <a:pt x="14983" y="4245"/>
                    </a:cubicBezTo>
                    <a:lnTo>
                      <a:pt x="14983" y="4245"/>
                    </a:lnTo>
                    <a:cubicBezTo>
                      <a:pt x="14928" y="4309"/>
                      <a:pt x="14882" y="4379"/>
                      <a:pt x="14846" y="4456"/>
                    </a:cubicBezTo>
                    <a:lnTo>
                      <a:pt x="14530" y="5144"/>
                    </a:lnTo>
                    <a:cubicBezTo>
                      <a:pt x="14460" y="5312"/>
                      <a:pt x="14401" y="5480"/>
                      <a:pt x="14376" y="5649"/>
                    </a:cubicBezTo>
                    <a:lnTo>
                      <a:pt x="14376" y="5649"/>
                    </a:lnTo>
                    <a:lnTo>
                      <a:pt x="13922" y="6656"/>
                    </a:lnTo>
                    <a:lnTo>
                      <a:pt x="6379" y="6656"/>
                    </a:lnTo>
                    <a:cubicBezTo>
                      <a:pt x="6226" y="6649"/>
                      <a:pt x="6072" y="6645"/>
                      <a:pt x="5918" y="6645"/>
                    </a:cubicBezTo>
                    <a:cubicBezTo>
                      <a:pt x="5477" y="6645"/>
                      <a:pt x="5033" y="6674"/>
                      <a:pt x="4605" y="6725"/>
                    </a:cubicBezTo>
                    <a:cubicBezTo>
                      <a:pt x="3492" y="6958"/>
                      <a:pt x="2598" y="7797"/>
                      <a:pt x="2310" y="8910"/>
                    </a:cubicBezTo>
                    <a:cubicBezTo>
                      <a:pt x="2172" y="9529"/>
                      <a:pt x="2213" y="10216"/>
                      <a:pt x="2227" y="10849"/>
                    </a:cubicBezTo>
                    <a:cubicBezTo>
                      <a:pt x="2230" y="11032"/>
                      <a:pt x="2249" y="11213"/>
                      <a:pt x="2284" y="11392"/>
                    </a:cubicBezTo>
                    <a:lnTo>
                      <a:pt x="2284" y="11392"/>
                    </a:lnTo>
                    <a:cubicBezTo>
                      <a:pt x="1270" y="12037"/>
                      <a:pt x="518" y="13051"/>
                      <a:pt x="206" y="14258"/>
                    </a:cubicBezTo>
                    <a:cubicBezTo>
                      <a:pt x="0" y="15083"/>
                      <a:pt x="55" y="15949"/>
                      <a:pt x="55" y="16801"/>
                    </a:cubicBezTo>
                    <a:lnTo>
                      <a:pt x="55" y="19358"/>
                    </a:lnTo>
                    <a:lnTo>
                      <a:pt x="55" y="29736"/>
                    </a:lnTo>
                    <a:cubicBezTo>
                      <a:pt x="55" y="30630"/>
                      <a:pt x="14" y="31523"/>
                      <a:pt x="151" y="32417"/>
                    </a:cubicBezTo>
                    <a:cubicBezTo>
                      <a:pt x="289" y="33214"/>
                      <a:pt x="646" y="33970"/>
                      <a:pt x="1182" y="34603"/>
                    </a:cubicBezTo>
                    <a:cubicBezTo>
                      <a:pt x="1677" y="35180"/>
                      <a:pt x="2296" y="35634"/>
                      <a:pt x="2997" y="35922"/>
                    </a:cubicBezTo>
                    <a:cubicBezTo>
                      <a:pt x="3877" y="36294"/>
                      <a:pt x="4784" y="36294"/>
                      <a:pt x="5719" y="36294"/>
                    </a:cubicBezTo>
                    <a:lnTo>
                      <a:pt x="16029" y="36294"/>
                    </a:lnTo>
                    <a:cubicBezTo>
                      <a:pt x="16334" y="36294"/>
                      <a:pt x="16640" y="36301"/>
                      <a:pt x="16948" y="36301"/>
                    </a:cubicBezTo>
                    <a:cubicBezTo>
                      <a:pt x="17485" y="36301"/>
                      <a:pt x="18024" y="36279"/>
                      <a:pt x="18558" y="36156"/>
                    </a:cubicBezTo>
                    <a:cubicBezTo>
                      <a:pt x="19355" y="35964"/>
                      <a:pt x="20098" y="35565"/>
                      <a:pt x="20703" y="35015"/>
                    </a:cubicBezTo>
                    <a:cubicBezTo>
                      <a:pt x="21335" y="34424"/>
                      <a:pt x="21802" y="33668"/>
                      <a:pt x="22022" y="32829"/>
                    </a:cubicBezTo>
                    <a:cubicBezTo>
                      <a:pt x="22264" y="31971"/>
                      <a:pt x="22204" y="31100"/>
                      <a:pt x="22201" y="30228"/>
                    </a:cubicBezTo>
                    <a:lnTo>
                      <a:pt x="22201" y="30228"/>
                    </a:lnTo>
                    <a:cubicBezTo>
                      <a:pt x="22823" y="30220"/>
                      <a:pt x="23440" y="30167"/>
                      <a:pt x="24015" y="29956"/>
                    </a:cubicBezTo>
                    <a:cubicBezTo>
                      <a:pt x="25005" y="29585"/>
                      <a:pt x="25871" y="28912"/>
                      <a:pt x="26476" y="28046"/>
                    </a:cubicBezTo>
                    <a:cubicBezTo>
                      <a:pt x="27026" y="27207"/>
                      <a:pt x="27301" y="26231"/>
                      <a:pt x="27287" y="25228"/>
                    </a:cubicBezTo>
                    <a:lnTo>
                      <a:pt x="27287" y="19798"/>
                    </a:lnTo>
                    <a:cubicBezTo>
                      <a:pt x="27315" y="19138"/>
                      <a:pt x="27287" y="18478"/>
                      <a:pt x="27232" y="17832"/>
                    </a:cubicBezTo>
                    <a:cubicBezTo>
                      <a:pt x="27223" y="17770"/>
                      <a:pt x="27214" y="17711"/>
                      <a:pt x="27203" y="17654"/>
                    </a:cubicBezTo>
                    <a:lnTo>
                      <a:pt x="27203" y="17654"/>
                    </a:lnTo>
                    <a:cubicBezTo>
                      <a:pt x="27198" y="17598"/>
                      <a:pt x="27189" y="17543"/>
                      <a:pt x="27177" y="17488"/>
                    </a:cubicBezTo>
                    <a:cubicBezTo>
                      <a:pt x="26971" y="16155"/>
                      <a:pt x="26077" y="14973"/>
                      <a:pt x="24978" y="14285"/>
                    </a:cubicBezTo>
                    <a:cubicBezTo>
                      <a:pt x="24123" y="13751"/>
                      <a:pt x="22971" y="13624"/>
                      <a:pt x="21841" y="13594"/>
                    </a:cubicBezTo>
                    <a:lnTo>
                      <a:pt x="21841" y="13594"/>
                    </a:lnTo>
                    <a:cubicBezTo>
                      <a:pt x="21472" y="12660"/>
                      <a:pt x="20814" y="11871"/>
                      <a:pt x="19972" y="11339"/>
                    </a:cubicBezTo>
                    <a:lnTo>
                      <a:pt x="19972" y="11339"/>
                    </a:lnTo>
                    <a:cubicBezTo>
                      <a:pt x="20009" y="11147"/>
                      <a:pt x="20029" y="10950"/>
                      <a:pt x="20029" y="10752"/>
                    </a:cubicBezTo>
                    <a:cubicBezTo>
                      <a:pt x="20070" y="10148"/>
                      <a:pt x="20029" y="9556"/>
                      <a:pt x="19946" y="8979"/>
                    </a:cubicBezTo>
                    <a:cubicBezTo>
                      <a:pt x="19809" y="8223"/>
                      <a:pt x="19369" y="7563"/>
                      <a:pt x="18723" y="7137"/>
                    </a:cubicBezTo>
                    <a:cubicBezTo>
                      <a:pt x="18686" y="7109"/>
                      <a:pt x="18647" y="7082"/>
                      <a:pt x="18608" y="7057"/>
                    </a:cubicBezTo>
                    <a:lnTo>
                      <a:pt x="18608" y="7057"/>
                    </a:lnTo>
                    <a:lnTo>
                      <a:pt x="18764" y="6725"/>
                    </a:lnTo>
                    <a:cubicBezTo>
                      <a:pt x="18828" y="6571"/>
                      <a:pt x="18883" y="6420"/>
                      <a:pt x="18914" y="6268"/>
                    </a:cubicBezTo>
                    <a:lnTo>
                      <a:pt x="18914" y="6268"/>
                    </a:lnTo>
                    <a:cubicBezTo>
                      <a:pt x="19128" y="5802"/>
                      <a:pt x="19335" y="5331"/>
                      <a:pt x="19535" y="4866"/>
                    </a:cubicBezTo>
                    <a:lnTo>
                      <a:pt x="19535" y="4866"/>
                    </a:lnTo>
                    <a:cubicBezTo>
                      <a:pt x="19585" y="4808"/>
                      <a:pt x="19631" y="4745"/>
                      <a:pt x="19672" y="4676"/>
                    </a:cubicBezTo>
                    <a:cubicBezTo>
                      <a:pt x="19782" y="4456"/>
                      <a:pt x="19878" y="4237"/>
                      <a:pt x="19960" y="4017"/>
                    </a:cubicBezTo>
                    <a:cubicBezTo>
                      <a:pt x="19987" y="3951"/>
                      <a:pt x="20019" y="3864"/>
                      <a:pt x="20046" y="3763"/>
                    </a:cubicBezTo>
                    <a:lnTo>
                      <a:pt x="20046" y="3763"/>
                    </a:lnTo>
                    <a:cubicBezTo>
                      <a:pt x="20283" y="3241"/>
                      <a:pt x="20534" y="2711"/>
                      <a:pt x="20510" y="2120"/>
                    </a:cubicBezTo>
                    <a:cubicBezTo>
                      <a:pt x="20496" y="1432"/>
                      <a:pt x="20070" y="580"/>
                      <a:pt x="19342" y="250"/>
                    </a:cubicBezTo>
                    <a:cubicBezTo>
                      <a:pt x="19008" y="83"/>
                      <a:pt x="18645" y="1"/>
                      <a:pt x="182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8" name="Google Shape;5298;p31"/>
              <p:cNvSpPr/>
              <p:nvPr/>
            </p:nvSpPr>
            <p:spPr>
              <a:xfrm>
                <a:off x="1111500" y="4397425"/>
                <a:ext cx="102650" cy="81550"/>
              </a:xfrm>
              <a:custGeom>
                <a:rect b="b" l="l" r="r" t="t"/>
                <a:pathLst>
                  <a:path extrusionOk="0" h="3262" w="4106">
                    <a:moveTo>
                      <a:pt x="1755" y="3190"/>
                    </a:moveTo>
                    <a:lnTo>
                      <a:pt x="1683" y="3201"/>
                    </a:lnTo>
                    <a:lnTo>
                      <a:pt x="1683" y="3201"/>
                    </a:lnTo>
                    <a:cubicBezTo>
                      <a:pt x="1695" y="3198"/>
                      <a:pt x="1707" y="3194"/>
                      <a:pt x="1719" y="3190"/>
                    </a:cubicBezTo>
                    <a:close/>
                    <a:moveTo>
                      <a:pt x="2016" y="1"/>
                    </a:moveTo>
                    <a:cubicBezTo>
                      <a:pt x="1700" y="15"/>
                      <a:pt x="1383" y="83"/>
                      <a:pt x="1095" y="221"/>
                    </a:cubicBezTo>
                    <a:cubicBezTo>
                      <a:pt x="737" y="413"/>
                      <a:pt x="449" y="716"/>
                      <a:pt x="256" y="1059"/>
                    </a:cubicBezTo>
                    <a:cubicBezTo>
                      <a:pt x="191" y="1190"/>
                      <a:pt x="126" y="1333"/>
                      <a:pt x="96" y="1476"/>
                    </a:cubicBezTo>
                    <a:lnTo>
                      <a:pt x="96" y="1476"/>
                    </a:lnTo>
                    <a:cubicBezTo>
                      <a:pt x="62" y="1562"/>
                      <a:pt x="41" y="1654"/>
                      <a:pt x="37" y="1750"/>
                    </a:cubicBezTo>
                    <a:lnTo>
                      <a:pt x="37" y="1750"/>
                    </a:lnTo>
                    <a:cubicBezTo>
                      <a:pt x="31" y="1785"/>
                      <a:pt x="26" y="1820"/>
                      <a:pt x="22" y="1856"/>
                    </a:cubicBezTo>
                    <a:lnTo>
                      <a:pt x="22" y="1856"/>
                    </a:lnTo>
                    <a:cubicBezTo>
                      <a:pt x="13" y="1906"/>
                      <a:pt x="8" y="1956"/>
                      <a:pt x="7" y="2007"/>
                    </a:cubicBezTo>
                    <a:lnTo>
                      <a:pt x="7" y="2007"/>
                    </a:lnTo>
                    <a:cubicBezTo>
                      <a:pt x="0" y="2151"/>
                      <a:pt x="34" y="2303"/>
                      <a:pt x="99" y="2437"/>
                    </a:cubicBezTo>
                    <a:lnTo>
                      <a:pt x="99" y="2437"/>
                    </a:lnTo>
                    <a:cubicBezTo>
                      <a:pt x="109" y="2460"/>
                      <a:pt x="119" y="2484"/>
                      <a:pt x="130" y="2506"/>
                    </a:cubicBezTo>
                    <a:lnTo>
                      <a:pt x="130" y="2506"/>
                    </a:lnTo>
                    <a:cubicBezTo>
                      <a:pt x="186" y="2658"/>
                      <a:pt x="278" y="2785"/>
                      <a:pt x="394" y="2888"/>
                    </a:cubicBezTo>
                    <a:cubicBezTo>
                      <a:pt x="504" y="3011"/>
                      <a:pt x="641" y="3108"/>
                      <a:pt x="806" y="3149"/>
                    </a:cubicBezTo>
                    <a:cubicBezTo>
                      <a:pt x="938" y="3221"/>
                      <a:pt x="1091" y="3261"/>
                      <a:pt x="1238" y="3261"/>
                    </a:cubicBezTo>
                    <a:cubicBezTo>
                      <a:pt x="1259" y="3261"/>
                      <a:pt x="1280" y="3260"/>
                      <a:pt x="1301" y="3259"/>
                    </a:cubicBezTo>
                    <a:cubicBezTo>
                      <a:pt x="1413" y="3259"/>
                      <a:pt x="1524" y="3244"/>
                      <a:pt x="1631" y="3216"/>
                    </a:cubicBezTo>
                    <a:lnTo>
                      <a:pt x="1631" y="3216"/>
                    </a:lnTo>
                    <a:cubicBezTo>
                      <a:pt x="1824" y="3195"/>
                      <a:pt x="2019" y="3184"/>
                      <a:pt x="2215" y="3184"/>
                    </a:cubicBezTo>
                    <a:cubicBezTo>
                      <a:pt x="2409" y="3184"/>
                      <a:pt x="2604" y="3195"/>
                      <a:pt x="2799" y="3218"/>
                    </a:cubicBezTo>
                    <a:cubicBezTo>
                      <a:pt x="3019" y="3204"/>
                      <a:pt x="3239" y="3149"/>
                      <a:pt x="3432" y="3039"/>
                    </a:cubicBezTo>
                    <a:cubicBezTo>
                      <a:pt x="3583" y="2956"/>
                      <a:pt x="3707" y="2833"/>
                      <a:pt x="3817" y="2695"/>
                    </a:cubicBezTo>
                    <a:cubicBezTo>
                      <a:pt x="3927" y="2571"/>
                      <a:pt x="3995" y="2434"/>
                      <a:pt x="4037" y="2269"/>
                    </a:cubicBezTo>
                    <a:cubicBezTo>
                      <a:pt x="4105" y="2049"/>
                      <a:pt x="4105" y="1802"/>
                      <a:pt x="4037" y="1582"/>
                    </a:cubicBezTo>
                    <a:cubicBezTo>
                      <a:pt x="3995" y="1375"/>
                      <a:pt x="3927" y="1183"/>
                      <a:pt x="3817" y="1018"/>
                    </a:cubicBezTo>
                    <a:cubicBezTo>
                      <a:pt x="3707" y="839"/>
                      <a:pt x="3583" y="674"/>
                      <a:pt x="3432" y="537"/>
                    </a:cubicBezTo>
                    <a:cubicBezTo>
                      <a:pt x="3198" y="331"/>
                      <a:pt x="2923" y="180"/>
                      <a:pt x="2634" y="83"/>
                    </a:cubicBezTo>
                    <a:lnTo>
                      <a:pt x="2318" y="15"/>
                    </a:lnTo>
                    <a:cubicBezTo>
                      <a:pt x="2222" y="1"/>
                      <a:pt x="2112" y="1"/>
                      <a:pt x="20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9" name="Google Shape;5299;p31"/>
              <p:cNvSpPr/>
              <p:nvPr/>
            </p:nvSpPr>
            <p:spPr>
              <a:xfrm>
                <a:off x="1088350" y="4226725"/>
                <a:ext cx="141950" cy="145000"/>
              </a:xfrm>
              <a:custGeom>
                <a:rect b="b" l="l" r="r" t="t"/>
                <a:pathLst>
                  <a:path extrusionOk="0" h="5800" w="5678">
                    <a:moveTo>
                      <a:pt x="3052" y="2347"/>
                    </a:moveTo>
                    <a:cubicBezTo>
                      <a:pt x="3052" y="2348"/>
                      <a:pt x="3052" y="2348"/>
                      <a:pt x="3052" y="2348"/>
                    </a:cubicBez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8"/>
                    </a:lnTo>
                    <a:lnTo>
                      <a:pt x="3052" y="2347"/>
                    </a:lnTo>
                    <a:close/>
                    <a:moveTo>
                      <a:pt x="3126" y="0"/>
                    </a:moveTo>
                    <a:cubicBezTo>
                      <a:pt x="3032" y="0"/>
                      <a:pt x="2938" y="4"/>
                      <a:pt x="2846" y="11"/>
                    </a:cubicBezTo>
                    <a:cubicBezTo>
                      <a:pt x="2440" y="11"/>
                      <a:pt x="1941" y="237"/>
                      <a:pt x="1742" y="624"/>
                    </a:cubicBezTo>
                    <a:lnTo>
                      <a:pt x="1742" y="624"/>
                    </a:lnTo>
                    <a:cubicBezTo>
                      <a:pt x="1699" y="673"/>
                      <a:pt x="1659" y="725"/>
                      <a:pt x="1622" y="780"/>
                    </a:cubicBezTo>
                    <a:cubicBezTo>
                      <a:pt x="1485" y="1069"/>
                      <a:pt x="1375" y="1371"/>
                      <a:pt x="1237" y="1646"/>
                    </a:cubicBezTo>
                    <a:cubicBezTo>
                      <a:pt x="1212" y="1690"/>
                      <a:pt x="1190" y="1736"/>
                      <a:pt x="1170" y="1783"/>
                    </a:cubicBezTo>
                    <a:lnTo>
                      <a:pt x="1170" y="1783"/>
                    </a:lnTo>
                    <a:cubicBezTo>
                      <a:pt x="1126" y="1837"/>
                      <a:pt x="1088" y="1896"/>
                      <a:pt x="1059" y="1963"/>
                    </a:cubicBezTo>
                    <a:cubicBezTo>
                      <a:pt x="1045" y="2045"/>
                      <a:pt x="1004" y="2114"/>
                      <a:pt x="976" y="2196"/>
                    </a:cubicBezTo>
                    <a:cubicBezTo>
                      <a:pt x="904" y="2325"/>
                      <a:pt x="855" y="2465"/>
                      <a:pt x="830" y="2611"/>
                    </a:cubicBezTo>
                    <a:lnTo>
                      <a:pt x="830" y="2611"/>
                    </a:lnTo>
                    <a:lnTo>
                      <a:pt x="812" y="2650"/>
                    </a:lnTo>
                    <a:lnTo>
                      <a:pt x="812" y="2650"/>
                    </a:lnTo>
                    <a:cubicBezTo>
                      <a:pt x="648" y="2832"/>
                      <a:pt x="537" y="3063"/>
                      <a:pt x="497" y="3311"/>
                    </a:cubicBezTo>
                    <a:lnTo>
                      <a:pt x="497" y="3311"/>
                    </a:lnTo>
                    <a:lnTo>
                      <a:pt x="247" y="3860"/>
                    </a:lnTo>
                    <a:cubicBezTo>
                      <a:pt x="0" y="4244"/>
                      <a:pt x="0" y="4753"/>
                      <a:pt x="247" y="5152"/>
                    </a:cubicBezTo>
                    <a:cubicBezTo>
                      <a:pt x="481" y="5537"/>
                      <a:pt x="894" y="5784"/>
                      <a:pt x="1361" y="5798"/>
                    </a:cubicBezTo>
                    <a:lnTo>
                      <a:pt x="3120" y="5798"/>
                    </a:lnTo>
                    <a:cubicBezTo>
                      <a:pt x="3153" y="5799"/>
                      <a:pt x="3185" y="5800"/>
                      <a:pt x="3217" y="5800"/>
                    </a:cubicBezTo>
                    <a:cubicBezTo>
                      <a:pt x="3572" y="5800"/>
                      <a:pt x="3934" y="5730"/>
                      <a:pt x="4261" y="5592"/>
                    </a:cubicBezTo>
                    <a:cubicBezTo>
                      <a:pt x="4619" y="5454"/>
                      <a:pt x="4935" y="5207"/>
                      <a:pt x="5169" y="4891"/>
                    </a:cubicBezTo>
                    <a:cubicBezTo>
                      <a:pt x="5457" y="4519"/>
                      <a:pt x="5622" y="4080"/>
                      <a:pt x="5650" y="3612"/>
                    </a:cubicBezTo>
                    <a:cubicBezTo>
                      <a:pt x="5664" y="3337"/>
                      <a:pt x="5650" y="3062"/>
                      <a:pt x="5650" y="2787"/>
                    </a:cubicBezTo>
                    <a:cubicBezTo>
                      <a:pt x="5677" y="2416"/>
                      <a:pt x="5650" y="2059"/>
                      <a:pt x="5581" y="1688"/>
                    </a:cubicBezTo>
                    <a:cubicBezTo>
                      <a:pt x="5485" y="1316"/>
                      <a:pt x="5279" y="973"/>
                      <a:pt x="5004" y="698"/>
                    </a:cubicBezTo>
                    <a:cubicBezTo>
                      <a:pt x="4715" y="409"/>
                      <a:pt x="4358" y="203"/>
                      <a:pt x="3973" y="93"/>
                    </a:cubicBezTo>
                    <a:cubicBezTo>
                      <a:pt x="3694" y="31"/>
                      <a:pt x="3408" y="0"/>
                      <a:pt x="31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0" name="Google Shape;5300;p31"/>
              <p:cNvSpPr/>
              <p:nvPr/>
            </p:nvSpPr>
            <p:spPr>
              <a:xfrm>
                <a:off x="1029925" y="4332050"/>
                <a:ext cx="252600" cy="175400"/>
              </a:xfrm>
              <a:custGeom>
                <a:rect b="b" l="l" r="r" t="t"/>
                <a:pathLst>
                  <a:path extrusionOk="0" h="7016" w="10104">
                    <a:moveTo>
                      <a:pt x="6713" y="2735"/>
                    </a:moveTo>
                    <a:lnTo>
                      <a:pt x="6713" y="2735"/>
                    </a:lnTo>
                    <a:cubicBezTo>
                      <a:pt x="6716" y="2737"/>
                      <a:pt x="6719" y="2738"/>
                      <a:pt x="6722" y="2740"/>
                    </a:cubicBezTo>
                    <a:lnTo>
                      <a:pt x="6713" y="2735"/>
                    </a:lnTo>
                    <a:close/>
                    <a:moveTo>
                      <a:pt x="4436" y="2588"/>
                    </a:moveTo>
                    <a:cubicBezTo>
                      <a:pt x="4263" y="2662"/>
                      <a:pt x="4099" y="2758"/>
                      <a:pt x="3947" y="2875"/>
                    </a:cubicBezTo>
                    <a:lnTo>
                      <a:pt x="3947" y="2875"/>
                    </a:lnTo>
                    <a:cubicBezTo>
                      <a:pt x="3990" y="2779"/>
                      <a:pt x="4033" y="2684"/>
                      <a:pt x="4076" y="2588"/>
                    </a:cubicBezTo>
                    <a:close/>
                    <a:moveTo>
                      <a:pt x="7025" y="3001"/>
                    </a:moveTo>
                    <a:cubicBezTo>
                      <a:pt x="7025" y="3001"/>
                      <a:pt x="7063" y="3032"/>
                      <a:pt x="7083" y="3059"/>
                    </a:cubicBezTo>
                    <a:lnTo>
                      <a:pt x="7083" y="3059"/>
                    </a:lnTo>
                    <a:lnTo>
                      <a:pt x="7025" y="3001"/>
                    </a:lnTo>
                    <a:close/>
                    <a:moveTo>
                      <a:pt x="6153" y="2584"/>
                    </a:moveTo>
                    <a:cubicBezTo>
                      <a:pt x="6193" y="2586"/>
                      <a:pt x="6234" y="2589"/>
                      <a:pt x="6274" y="2592"/>
                    </a:cubicBezTo>
                    <a:lnTo>
                      <a:pt x="6274" y="2592"/>
                    </a:lnTo>
                    <a:cubicBezTo>
                      <a:pt x="6358" y="2612"/>
                      <a:pt x="6442" y="2636"/>
                      <a:pt x="6526" y="2664"/>
                    </a:cubicBezTo>
                    <a:lnTo>
                      <a:pt x="6526" y="2664"/>
                    </a:lnTo>
                    <a:lnTo>
                      <a:pt x="6832" y="2822"/>
                    </a:lnTo>
                    <a:lnTo>
                      <a:pt x="6853" y="2837"/>
                    </a:lnTo>
                    <a:lnTo>
                      <a:pt x="6853" y="2837"/>
                    </a:lnTo>
                    <a:cubicBezTo>
                      <a:pt x="6892" y="2875"/>
                      <a:pt x="6931" y="2921"/>
                      <a:pt x="6970" y="2959"/>
                    </a:cubicBezTo>
                    <a:lnTo>
                      <a:pt x="7089" y="3069"/>
                    </a:lnTo>
                    <a:lnTo>
                      <a:pt x="7089" y="3069"/>
                    </a:lnTo>
                    <a:cubicBezTo>
                      <a:pt x="7092" y="3074"/>
                      <a:pt x="7093" y="3079"/>
                      <a:pt x="7093" y="3083"/>
                    </a:cubicBezTo>
                    <a:cubicBezTo>
                      <a:pt x="7154" y="3170"/>
                      <a:pt x="7204" y="3262"/>
                      <a:pt x="7253" y="3356"/>
                    </a:cubicBezTo>
                    <a:lnTo>
                      <a:pt x="7253" y="3356"/>
                    </a:lnTo>
                    <a:cubicBezTo>
                      <a:pt x="7262" y="3382"/>
                      <a:pt x="7270" y="3408"/>
                      <a:pt x="7278" y="3434"/>
                    </a:cubicBezTo>
                    <a:lnTo>
                      <a:pt x="7278" y="3434"/>
                    </a:lnTo>
                    <a:cubicBezTo>
                      <a:pt x="7247" y="3427"/>
                      <a:pt x="7217" y="3419"/>
                      <a:pt x="7187" y="3412"/>
                    </a:cubicBezTo>
                    <a:lnTo>
                      <a:pt x="7187" y="3412"/>
                    </a:lnTo>
                    <a:cubicBezTo>
                      <a:pt x="6938" y="3045"/>
                      <a:pt x="6567" y="2756"/>
                      <a:pt x="6153" y="2584"/>
                    </a:cubicBezTo>
                    <a:close/>
                    <a:moveTo>
                      <a:pt x="5650" y="4760"/>
                    </a:moveTo>
                    <a:cubicBezTo>
                      <a:pt x="5651" y="4760"/>
                      <a:pt x="5650" y="4763"/>
                      <a:pt x="5645" y="4768"/>
                    </a:cubicBezTo>
                    <a:lnTo>
                      <a:pt x="5645" y="4768"/>
                    </a:lnTo>
                    <a:cubicBezTo>
                      <a:pt x="5645" y="4767"/>
                      <a:pt x="5645" y="4767"/>
                      <a:pt x="5646" y="4766"/>
                    </a:cubicBezTo>
                    <a:lnTo>
                      <a:pt x="5646" y="4766"/>
                    </a:lnTo>
                    <a:cubicBezTo>
                      <a:pt x="5647" y="4764"/>
                      <a:pt x="5648" y="4762"/>
                      <a:pt x="5650" y="4760"/>
                    </a:cubicBezTo>
                    <a:close/>
                    <a:moveTo>
                      <a:pt x="4976" y="4760"/>
                    </a:moveTo>
                    <a:lnTo>
                      <a:pt x="4976" y="4760"/>
                    </a:lnTo>
                    <a:cubicBezTo>
                      <a:pt x="4978" y="4764"/>
                      <a:pt x="4980" y="4768"/>
                      <a:pt x="4982" y="4772"/>
                    </a:cubicBezTo>
                    <a:lnTo>
                      <a:pt x="4982" y="4772"/>
                    </a:lnTo>
                    <a:cubicBezTo>
                      <a:pt x="4984" y="4780"/>
                      <a:pt x="4986" y="4787"/>
                      <a:pt x="4988" y="4795"/>
                    </a:cubicBezTo>
                    <a:lnTo>
                      <a:pt x="4988" y="4795"/>
                    </a:lnTo>
                    <a:cubicBezTo>
                      <a:pt x="4984" y="4784"/>
                      <a:pt x="4980" y="4773"/>
                      <a:pt x="4976" y="4760"/>
                    </a:cubicBezTo>
                    <a:close/>
                    <a:moveTo>
                      <a:pt x="5902" y="1"/>
                    </a:moveTo>
                    <a:cubicBezTo>
                      <a:pt x="5845" y="1"/>
                      <a:pt x="5789" y="2"/>
                      <a:pt x="5732" y="4"/>
                    </a:cubicBezTo>
                    <a:lnTo>
                      <a:pt x="3299" y="4"/>
                    </a:lnTo>
                    <a:cubicBezTo>
                      <a:pt x="2908" y="4"/>
                      <a:pt x="2418" y="202"/>
                      <a:pt x="2228" y="574"/>
                    </a:cubicBezTo>
                    <a:lnTo>
                      <a:pt x="2228" y="574"/>
                    </a:lnTo>
                    <a:cubicBezTo>
                      <a:pt x="2153" y="645"/>
                      <a:pt x="2091" y="725"/>
                      <a:pt x="2048" y="815"/>
                    </a:cubicBezTo>
                    <a:lnTo>
                      <a:pt x="962" y="3276"/>
                    </a:lnTo>
                    <a:cubicBezTo>
                      <a:pt x="886" y="3415"/>
                      <a:pt x="833" y="3564"/>
                      <a:pt x="807" y="3717"/>
                    </a:cubicBezTo>
                    <a:lnTo>
                      <a:pt x="807" y="3717"/>
                    </a:lnTo>
                    <a:cubicBezTo>
                      <a:pt x="743" y="3788"/>
                      <a:pt x="689" y="3870"/>
                      <a:pt x="646" y="3963"/>
                    </a:cubicBezTo>
                    <a:lnTo>
                      <a:pt x="234" y="4884"/>
                    </a:lnTo>
                    <a:cubicBezTo>
                      <a:pt x="14" y="5379"/>
                      <a:pt x="0" y="5860"/>
                      <a:pt x="344" y="6314"/>
                    </a:cubicBezTo>
                    <a:cubicBezTo>
                      <a:pt x="592" y="6637"/>
                      <a:pt x="975" y="6825"/>
                      <a:pt x="1374" y="6825"/>
                    </a:cubicBezTo>
                    <a:cubicBezTo>
                      <a:pt x="1484" y="6825"/>
                      <a:pt x="1595" y="6811"/>
                      <a:pt x="1705" y="6781"/>
                    </a:cubicBezTo>
                    <a:cubicBezTo>
                      <a:pt x="2708" y="6520"/>
                      <a:pt x="3670" y="6039"/>
                      <a:pt x="4729" y="5846"/>
                    </a:cubicBezTo>
                    <a:cubicBezTo>
                      <a:pt x="4959" y="5786"/>
                      <a:pt x="5168" y="5650"/>
                      <a:pt x="5318" y="5459"/>
                    </a:cubicBezTo>
                    <a:lnTo>
                      <a:pt x="5318" y="5459"/>
                    </a:lnTo>
                    <a:cubicBezTo>
                      <a:pt x="5477" y="5617"/>
                      <a:pt x="5682" y="5729"/>
                      <a:pt x="5911" y="5778"/>
                    </a:cubicBezTo>
                    <a:cubicBezTo>
                      <a:pt x="6248" y="5824"/>
                      <a:pt x="6585" y="5910"/>
                      <a:pt x="6914" y="6027"/>
                    </a:cubicBezTo>
                    <a:lnTo>
                      <a:pt x="6914" y="6027"/>
                    </a:lnTo>
                    <a:cubicBezTo>
                      <a:pt x="7083" y="6108"/>
                      <a:pt x="7251" y="6205"/>
                      <a:pt x="7411" y="6310"/>
                    </a:cubicBezTo>
                    <a:lnTo>
                      <a:pt x="7411" y="6310"/>
                    </a:lnTo>
                    <a:cubicBezTo>
                      <a:pt x="7439" y="6340"/>
                      <a:pt x="7470" y="6364"/>
                      <a:pt x="7506" y="6382"/>
                    </a:cubicBezTo>
                    <a:lnTo>
                      <a:pt x="7726" y="6644"/>
                    </a:lnTo>
                    <a:cubicBezTo>
                      <a:pt x="7877" y="6809"/>
                      <a:pt x="8083" y="6918"/>
                      <a:pt x="8303" y="6987"/>
                    </a:cubicBezTo>
                    <a:cubicBezTo>
                      <a:pt x="8397" y="7006"/>
                      <a:pt x="8493" y="7015"/>
                      <a:pt x="8590" y="7015"/>
                    </a:cubicBezTo>
                    <a:cubicBezTo>
                      <a:pt x="8774" y="7015"/>
                      <a:pt x="8961" y="6982"/>
                      <a:pt x="9142" y="6918"/>
                    </a:cubicBezTo>
                    <a:cubicBezTo>
                      <a:pt x="9609" y="6699"/>
                      <a:pt x="9925" y="6245"/>
                      <a:pt x="9925" y="5723"/>
                    </a:cubicBezTo>
                    <a:cubicBezTo>
                      <a:pt x="9925" y="4389"/>
                      <a:pt x="10104" y="2891"/>
                      <a:pt x="9293" y="1736"/>
                    </a:cubicBezTo>
                    <a:cubicBezTo>
                      <a:pt x="8935" y="1186"/>
                      <a:pt x="8427" y="746"/>
                      <a:pt x="7849" y="430"/>
                    </a:cubicBezTo>
                    <a:cubicBezTo>
                      <a:pt x="7241" y="151"/>
                      <a:pt x="6573" y="1"/>
                      <a:pt x="59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1" name="Google Shape;5301;p31"/>
              <p:cNvSpPr/>
              <p:nvPr/>
            </p:nvSpPr>
            <p:spPr>
              <a:xfrm>
                <a:off x="818550" y="4228700"/>
                <a:ext cx="323075" cy="142975"/>
              </a:xfrm>
              <a:custGeom>
                <a:rect b="b" l="l" r="r" t="t"/>
                <a:pathLst>
                  <a:path extrusionOk="0" h="5719" w="12923">
                    <a:moveTo>
                      <a:pt x="2636" y="3432"/>
                    </a:moveTo>
                    <a:lnTo>
                      <a:pt x="2682" y="3533"/>
                    </a:lnTo>
                    <a:cubicBezTo>
                      <a:pt x="2663" y="3501"/>
                      <a:pt x="2648" y="3467"/>
                      <a:pt x="2636" y="3432"/>
                    </a:cubicBezTo>
                    <a:close/>
                    <a:moveTo>
                      <a:pt x="2639" y="3534"/>
                    </a:moveTo>
                    <a:lnTo>
                      <a:pt x="2640" y="3547"/>
                    </a:lnTo>
                    <a:cubicBezTo>
                      <a:pt x="2640" y="3542"/>
                      <a:pt x="2639" y="3538"/>
                      <a:pt x="2639" y="3534"/>
                    </a:cubicBezTo>
                    <a:close/>
                    <a:moveTo>
                      <a:pt x="2640" y="0"/>
                    </a:moveTo>
                    <a:cubicBezTo>
                      <a:pt x="2252" y="0"/>
                      <a:pt x="1863" y="21"/>
                      <a:pt x="1508" y="145"/>
                    </a:cubicBezTo>
                    <a:lnTo>
                      <a:pt x="1508" y="145"/>
                    </a:lnTo>
                    <a:cubicBezTo>
                      <a:pt x="1252" y="203"/>
                      <a:pt x="1018" y="324"/>
                      <a:pt x="826" y="495"/>
                    </a:cubicBezTo>
                    <a:cubicBezTo>
                      <a:pt x="97" y="1059"/>
                      <a:pt x="1" y="2062"/>
                      <a:pt x="28" y="2901"/>
                    </a:cubicBezTo>
                    <a:cubicBezTo>
                      <a:pt x="42" y="3313"/>
                      <a:pt x="28" y="3753"/>
                      <a:pt x="166" y="4152"/>
                    </a:cubicBezTo>
                    <a:cubicBezTo>
                      <a:pt x="386" y="4784"/>
                      <a:pt x="853" y="5279"/>
                      <a:pt x="1458" y="5526"/>
                    </a:cubicBezTo>
                    <a:cubicBezTo>
                      <a:pt x="1895" y="5708"/>
                      <a:pt x="2374" y="5719"/>
                      <a:pt x="2859" y="5719"/>
                    </a:cubicBezTo>
                    <a:cubicBezTo>
                      <a:pt x="2923" y="5719"/>
                      <a:pt x="2988" y="5719"/>
                      <a:pt x="3053" y="5719"/>
                    </a:cubicBezTo>
                    <a:lnTo>
                      <a:pt x="10063" y="5719"/>
                    </a:lnTo>
                    <a:cubicBezTo>
                      <a:pt x="10476" y="5719"/>
                      <a:pt x="11012" y="5471"/>
                      <a:pt x="11191" y="5059"/>
                    </a:cubicBezTo>
                    <a:lnTo>
                      <a:pt x="11207" y="5017"/>
                    </a:lnTo>
                    <a:lnTo>
                      <a:pt x="11207" y="5017"/>
                    </a:lnTo>
                    <a:cubicBezTo>
                      <a:pt x="11263" y="4955"/>
                      <a:pt x="11313" y="4886"/>
                      <a:pt x="11356" y="4812"/>
                    </a:cubicBezTo>
                    <a:lnTo>
                      <a:pt x="11576" y="4289"/>
                    </a:lnTo>
                    <a:cubicBezTo>
                      <a:pt x="11608" y="4222"/>
                      <a:pt x="11637" y="4154"/>
                      <a:pt x="11660" y="4087"/>
                    </a:cubicBezTo>
                    <a:lnTo>
                      <a:pt x="11660" y="4087"/>
                    </a:lnTo>
                    <a:cubicBezTo>
                      <a:pt x="11703" y="4035"/>
                      <a:pt x="11739" y="3978"/>
                      <a:pt x="11768" y="3918"/>
                    </a:cubicBezTo>
                    <a:lnTo>
                      <a:pt x="12029" y="3327"/>
                    </a:lnTo>
                    <a:cubicBezTo>
                      <a:pt x="12086" y="3188"/>
                      <a:pt x="12131" y="3049"/>
                      <a:pt x="12159" y="2911"/>
                    </a:cubicBezTo>
                    <a:lnTo>
                      <a:pt x="12159" y="2911"/>
                    </a:lnTo>
                    <a:cubicBezTo>
                      <a:pt x="12171" y="2890"/>
                      <a:pt x="12183" y="2868"/>
                      <a:pt x="12194" y="2846"/>
                    </a:cubicBezTo>
                    <a:cubicBezTo>
                      <a:pt x="12249" y="2752"/>
                      <a:pt x="12299" y="2654"/>
                      <a:pt x="12345" y="2551"/>
                    </a:cubicBezTo>
                    <a:lnTo>
                      <a:pt x="12345" y="2551"/>
                    </a:lnTo>
                    <a:cubicBezTo>
                      <a:pt x="12397" y="2490"/>
                      <a:pt x="12439" y="2424"/>
                      <a:pt x="12469" y="2351"/>
                    </a:cubicBezTo>
                    <a:cubicBezTo>
                      <a:pt x="12538" y="2213"/>
                      <a:pt x="12607" y="2076"/>
                      <a:pt x="12662" y="1939"/>
                    </a:cubicBezTo>
                    <a:cubicBezTo>
                      <a:pt x="12868" y="1485"/>
                      <a:pt x="12923" y="1059"/>
                      <a:pt x="12662" y="633"/>
                    </a:cubicBezTo>
                    <a:cubicBezTo>
                      <a:pt x="12428" y="234"/>
                      <a:pt x="12015" y="0"/>
                      <a:pt x="11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2" name="Google Shape;5302;p31"/>
              <p:cNvSpPr/>
              <p:nvPr/>
            </p:nvSpPr>
            <p:spPr>
              <a:xfrm>
                <a:off x="770800" y="4331175"/>
                <a:ext cx="323400" cy="204225"/>
              </a:xfrm>
              <a:custGeom>
                <a:rect b="b" l="l" r="r" t="t"/>
                <a:pathLst>
                  <a:path extrusionOk="0" h="8169" w="12936">
                    <a:moveTo>
                      <a:pt x="3918" y="2596"/>
                    </a:moveTo>
                    <a:lnTo>
                      <a:pt x="3844" y="2605"/>
                    </a:lnTo>
                    <a:lnTo>
                      <a:pt x="3844" y="2605"/>
                    </a:lnTo>
                    <a:cubicBezTo>
                      <a:pt x="3869" y="2601"/>
                      <a:pt x="3893" y="2598"/>
                      <a:pt x="3918" y="2596"/>
                    </a:cubicBezTo>
                    <a:close/>
                    <a:moveTo>
                      <a:pt x="2873" y="3077"/>
                    </a:moveTo>
                    <a:cubicBezTo>
                      <a:pt x="2837" y="3117"/>
                      <a:pt x="2805" y="3163"/>
                      <a:pt x="2807" y="3163"/>
                    </a:cubicBezTo>
                    <a:cubicBezTo>
                      <a:pt x="2809" y="3163"/>
                      <a:pt x="2827" y="3140"/>
                      <a:pt x="2873" y="3077"/>
                    </a:cubicBezTo>
                    <a:close/>
                    <a:moveTo>
                      <a:pt x="4629" y="2598"/>
                    </a:moveTo>
                    <a:cubicBezTo>
                      <a:pt x="4882" y="2598"/>
                      <a:pt x="5135" y="2606"/>
                      <a:pt x="5389" y="2623"/>
                    </a:cubicBezTo>
                    <a:lnTo>
                      <a:pt x="9539" y="2623"/>
                    </a:lnTo>
                    <a:lnTo>
                      <a:pt x="9362" y="3008"/>
                    </a:lnTo>
                    <a:cubicBezTo>
                      <a:pt x="9295" y="3161"/>
                      <a:pt x="9239" y="3320"/>
                      <a:pt x="9210" y="3482"/>
                    </a:cubicBezTo>
                    <a:lnTo>
                      <a:pt x="9210" y="3482"/>
                    </a:lnTo>
                    <a:cubicBezTo>
                      <a:pt x="9197" y="3510"/>
                      <a:pt x="9184" y="3539"/>
                      <a:pt x="9171" y="3568"/>
                    </a:cubicBezTo>
                    <a:lnTo>
                      <a:pt x="9171" y="3568"/>
                    </a:lnTo>
                    <a:cubicBezTo>
                      <a:pt x="8905" y="3382"/>
                      <a:pt x="8614" y="3230"/>
                      <a:pt x="8303" y="3118"/>
                    </a:cubicBezTo>
                    <a:cubicBezTo>
                      <a:pt x="7917" y="2978"/>
                      <a:pt x="7516" y="2909"/>
                      <a:pt x="7116" y="2909"/>
                    </a:cubicBezTo>
                    <a:cubicBezTo>
                      <a:pt x="6549" y="2909"/>
                      <a:pt x="5985" y="3048"/>
                      <a:pt x="5475" y="3320"/>
                    </a:cubicBezTo>
                    <a:lnTo>
                      <a:pt x="5475" y="3320"/>
                    </a:lnTo>
                    <a:cubicBezTo>
                      <a:pt x="5215" y="3272"/>
                      <a:pt x="4953" y="3248"/>
                      <a:pt x="4692" y="3248"/>
                    </a:cubicBezTo>
                    <a:cubicBezTo>
                      <a:pt x="3964" y="3248"/>
                      <a:pt x="3243" y="3432"/>
                      <a:pt x="2599" y="3787"/>
                    </a:cubicBezTo>
                    <a:lnTo>
                      <a:pt x="2599" y="3787"/>
                    </a:lnTo>
                    <a:cubicBezTo>
                      <a:pt x="2599" y="3751"/>
                      <a:pt x="2600" y="3716"/>
                      <a:pt x="2602" y="3680"/>
                    </a:cubicBezTo>
                    <a:lnTo>
                      <a:pt x="2602" y="3680"/>
                    </a:lnTo>
                    <a:cubicBezTo>
                      <a:pt x="2627" y="3578"/>
                      <a:pt x="2657" y="3477"/>
                      <a:pt x="2691" y="3378"/>
                    </a:cubicBezTo>
                    <a:lnTo>
                      <a:pt x="2691" y="3378"/>
                    </a:lnTo>
                    <a:lnTo>
                      <a:pt x="2818" y="3132"/>
                    </a:lnTo>
                    <a:lnTo>
                      <a:pt x="2942" y="2981"/>
                    </a:lnTo>
                    <a:lnTo>
                      <a:pt x="2942" y="2981"/>
                    </a:lnTo>
                    <a:cubicBezTo>
                      <a:pt x="2914" y="3020"/>
                      <a:pt x="2891" y="3052"/>
                      <a:pt x="2873" y="3077"/>
                    </a:cubicBezTo>
                    <a:lnTo>
                      <a:pt x="2873" y="3077"/>
                    </a:lnTo>
                    <a:cubicBezTo>
                      <a:pt x="2887" y="3061"/>
                      <a:pt x="2901" y="3047"/>
                      <a:pt x="2914" y="3036"/>
                    </a:cubicBezTo>
                    <a:lnTo>
                      <a:pt x="3036" y="2904"/>
                    </a:lnTo>
                    <a:lnTo>
                      <a:pt x="3036" y="2904"/>
                    </a:lnTo>
                    <a:cubicBezTo>
                      <a:pt x="3133" y="2837"/>
                      <a:pt x="3229" y="2777"/>
                      <a:pt x="3331" y="2723"/>
                    </a:cubicBezTo>
                    <a:lnTo>
                      <a:pt x="3331" y="2723"/>
                    </a:lnTo>
                    <a:cubicBezTo>
                      <a:pt x="3450" y="2685"/>
                      <a:pt x="3572" y="2653"/>
                      <a:pt x="3694" y="2629"/>
                    </a:cubicBezTo>
                    <a:lnTo>
                      <a:pt x="3694" y="2629"/>
                    </a:lnTo>
                    <a:cubicBezTo>
                      <a:pt x="4005" y="2610"/>
                      <a:pt x="4317" y="2598"/>
                      <a:pt x="4629" y="2598"/>
                    </a:cubicBezTo>
                    <a:close/>
                    <a:moveTo>
                      <a:pt x="7093" y="5469"/>
                    </a:moveTo>
                    <a:lnTo>
                      <a:pt x="7093" y="5469"/>
                    </a:lnTo>
                    <a:cubicBezTo>
                      <a:pt x="7107" y="5470"/>
                      <a:pt x="7120" y="5471"/>
                      <a:pt x="7134" y="5472"/>
                    </a:cubicBezTo>
                    <a:lnTo>
                      <a:pt x="7134" y="5472"/>
                    </a:lnTo>
                    <a:lnTo>
                      <a:pt x="7093" y="5469"/>
                    </a:lnTo>
                    <a:close/>
                    <a:moveTo>
                      <a:pt x="6598" y="5604"/>
                    </a:moveTo>
                    <a:lnTo>
                      <a:pt x="6557" y="5620"/>
                    </a:lnTo>
                    <a:cubicBezTo>
                      <a:pt x="6571" y="5615"/>
                      <a:pt x="6584" y="5609"/>
                      <a:pt x="6598" y="5604"/>
                    </a:cubicBezTo>
                    <a:close/>
                    <a:moveTo>
                      <a:pt x="4619" y="5799"/>
                    </a:moveTo>
                    <a:lnTo>
                      <a:pt x="4579" y="5804"/>
                    </a:lnTo>
                    <a:lnTo>
                      <a:pt x="4579" y="5804"/>
                    </a:lnTo>
                    <a:cubicBezTo>
                      <a:pt x="4593" y="5802"/>
                      <a:pt x="4606" y="5800"/>
                      <a:pt x="4619" y="5799"/>
                    </a:cubicBezTo>
                    <a:close/>
                    <a:moveTo>
                      <a:pt x="4702" y="5799"/>
                    </a:moveTo>
                    <a:lnTo>
                      <a:pt x="4702" y="5799"/>
                    </a:lnTo>
                    <a:cubicBezTo>
                      <a:pt x="4725" y="5801"/>
                      <a:pt x="4749" y="5804"/>
                      <a:pt x="4773" y="5807"/>
                    </a:cubicBezTo>
                    <a:lnTo>
                      <a:pt x="4773" y="5807"/>
                    </a:lnTo>
                    <a:lnTo>
                      <a:pt x="4702" y="5799"/>
                    </a:lnTo>
                    <a:close/>
                    <a:moveTo>
                      <a:pt x="3920" y="5986"/>
                    </a:moveTo>
                    <a:lnTo>
                      <a:pt x="3877" y="6005"/>
                    </a:lnTo>
                    <a:cubicBezTo>
                      <a:pt x="3891" y="5999"/>
                      <a:pt x="3905" y="5992"/>
                      <a:pt x="3920" y="5986"/>
                    </a:cubicBezTo>
                    <a:close/>
                    <a:moveTo>
                      <a:pt x="8028" y="5964"/>
                    </a:moveTo>
                    <a:cubicBezTo>
                      <a:pt x="8048" y="6004"/>
                      <a:pt x="8069" y="6045"/>
                      <a:pt x="8084" y="6091"/>
                    </a:cubicBezTo>
                    <a:lnTo>
                      <a:pt x="8084" y="6091"/>
                    </a:lnTo>
                    <a:lnTo>
                      <a:pt x="8028" y="5964"/>
                    </a:lnTo>
                    <a:close/>
                    <a:moveTo>
                      <a:pt x="2775" y="6990"/>
                    </a:moveTo>
                    <a:lnTo>
                      <a:pt x="2775" y="6990"/>
                    </a:lnTo>
                    <a:cubicBezTo>
                      <a:pt x="2736" y="7038"/>
                      <a:pt x="2689" y="7095"/>
                      <a:pt x="2687" y="7095"/>
                    </a:cubicBezTo>
                    <a:cubicBezTo>
                      <a:pt x="2686" y="7095"/>
                      <a:pt x="2692" y="7086"/>
                      <a:pt x="2708" y="7063"/>
                    </a:cubicBezTo>
                    <a:lnTo>
                      <a:pt x="2775" y="6990"/>
                    </a:lnTo>
                    <a:close/>
                    <a:moveTo>
                      <a:pt x="4695" y="1"/>
                    </a:moveTo>
                    <a:cubicBezTo>
                      <a:pt x="4425" y="1"/>
                      <a:pt x="4156" y="7"/>
                      <a:pt x="3890" y="25"/>
                    </a:cubicBezTo>
                    <a:cubicBezTo>
                      <a:pt x="3079" y="66"/>
                      <a:pt x="1925" y="383"/>
                      <a:pt x="1182" y="1084"/>
                    </a:cubicBezTo>
                    <a:cubicBezTo>
                      <a:pt x="440" y="1812"/>
                      <a:pt x="28" y="2816"/>
                      <a:pt x="14" y="3861"/>
                    </a:cubicBezTo>
                    <a:cubicBezTo>
                      <a:pt x="14" y="3870"/>
                      <a:pt x="14" y="3880"/>
                      <a:pt x="14" y="3889"/>
                    </a:cubicBezTo>
                    <a:lnTo>
                      <a:pt x="14" y="3889"/>
                    </a:lnTo>
                    <a:cubicBezTo>
                      <a:pt x="0" y="4888"/>
                      <a:pt x="14" y="5886"/>
                      <a:pt x="14" y="6871"/>
                    </a:cubicBezTo>
                    <a:cubicBezTo>
                      <a:pt x="28" y="7462"/>
                      <a:pt x="413" y="7971"/>
                      <a:pt x="962" y="8136"/>
                    </a:cubicBezTo>
                    <a:cubicBezTo>
                      <a:pt x="1062" y="8158"/>
                      <a:pt x="1163" y="8168"/>
                      <a:pt x="1263" y="8168"/>
                    </a:cubicBezTo>
                    <a:cubicBezTo>
                      <a:pt x="1727" y="8168"/>
                      <a:pt x="2171" y="7938"/>
                      <a:pt x="2420" y="7531"/>
                    </a:cubicBezTo>
                    <a:cubicBezTo>
                      <a:pt x="2530" y="7338"/>
                      <a:pt x="2653" y="7160"/>
                      <a:pt x="2777" y="6995"/>
                    </a:cubicBezTo>
                    <a:cubicBezTo>
                      <a:pt x="2791" y="6977"/>
                      <a:pt x="2801" y="6963"/>
                      <a:pt x="2809" y="6953"/>
                    </a:cubicBezTo>
                    <a:lnTo>
                      <a:pt x="2809" y="6953"/>
                    </a:lnTo>
                    <a:lnTo>
                      <a:pt x="2846" y="6912"/>
                    </a:lnTo>
                    <a:lnTo>
                      <a:pt x="3093" y="6637"/>
                    </a:lnTo>
                    <a:lnTo>
                      <a:pt x="3382" y="6362"/>
                    </a:lnTo>
                    <a:lnTo>
                      <a:pt x="3500" y="6255"/>
                    </a:lnTo>
                    <a:lnTo>
                      <a:pt x="3500" y="6255"/>
                    </a:lnTo>
                    <a:cubicBezTo>
                      <a:pt x="3676" y="6133"/>
                      <a:pt x="3860" y="6027"/>
                      <a:pt x="4045" y="5936"/>
                    </a:cubicBezTo>
                    <a:lnTo>
                      <a:pt x="4045" y="5936"/>
                    </a:lnTo>
                    <a:cubicBezTo>
                      <a:pt x="4176" y="5888"/>
                      <a:pt x="4306" y="5852"/>
                      <a:pt x="4437" y="5827"/>
                    </a:cubicBezTo>
                    <a:lnTo>
                      <a:pt x="4437" y="5827"/>
                    </a:lnTo>
                    <a:cubicBezTo>
                      <a:pt x="4513" y="5822"/>
                      <a:pt x="4590" y="5819"/>
                      <a:pt x="4665" y="5819"/>
                    </a:cubicBezTo>
                    <a:cubicBezTo>
                      <a:pt x="4734" y="5819"/>
                      <a:pt x="4803" y="5821"/>
                      <a:pt x="4870" y="5825"/>
                    </a:cubicBezTo>
                    <a:lnTo>
                      <a:pt x="4870" y="5825"/>
                    </a:lnTo>
                    <a:cubicBezTo>
                      <a:pt x="5115" y="5878"/>
                      <a:pt x="5371" y="5980"/>
                      <a:pt x="5621" y="5980"/>
                    </a:cubicBezTo>
                    <a:cubicBezTo>
                      <a:pt x="5644" y="5980"/>
                      <a:pt x="5668" y="5979"/>
                      <a:pt x="5691" y="5977"/>
                    </a:cubicBezTo>
                    <a:cubicBezTo>
                      <a:pt x="5980" y="5977"/>
                      <a:pt x="6269" y="5868"/>
                      <a:pt x="6516" y="5689"/>
                    </a:cubicBezTo>
                    <a:cubicBezTo>
                      <a:pt x="6596" y="5639"/>
                      <a:pt x="6684" y="5589"/>
                      <a:pt x="6773" y="5544"/>
                    </a:cubicBezTo>
                    <a:lnTo>
                      <a:pt x="6773" y="5544"/>
                    </a:lnTo>
                    <a:cubicBezTo>
                      <a:pt x="6843" y="5522"/>
                      <a:pt x="6914" y="5504"/>
                      <a:pt x="6984" y="5489"/>
                    </a:cubicBezTo>
                    <a:lnTo>
                      <a:pt x="6984" y="5489"/>
                    </a:lnTo>
                    <a:cubicBezTo>
                      <a:pt x="7036" y="5487"/>
                      <a:pt x="7088" y="5486"/>
                      <a:pt x="7140" y="5486"/>
                    </a:cubicBezTo>
                    <a:cubicBezTo>
                      <a:pt x="7177" y="5486"/>
                      <a:pt x="7214" y="5487"/>
                      <a:pt x="7250" y="5487"/>
                    </a:cubicBezTo>
                    <a:lnTo>
                      <a:pt x="7250" y="5487"/>
                    </a:lnTo>
                    <a:cubicBezTo>
                      <a:pt x="7329" y="5501"/>
                      <a:pt x="7407" y="5520"/>
                      <a:pt x="7484" y="5545"/>
                    </a:cubicBezTo>
                    <a:lnTo>
                      <a:pt x="7484" y="5545"/>
                    </a:lnTo>
                    <a:lnTo>
                      <a:pt x="7696" y="5659"/>
                    </a:lnTo>
                    <a:lnTo>
                      <a:pt x="7696" y="5659"/>
                    </a:lnTo>
                    <a:cubicBezTo>
                      <a:pt x="7697" y="5660"/>
                      <a:pt x="7698" y="5661"/>
                      <a:pt x="7698" y="5661"/>
                    </a:cubicBezTo>
                    <a:lnTo>
                      <a:pt x="7849" y="5799"/>
                    </a:lnTo>
                    <a:cubicBezTo>
                      <a:pt x="7904" y="5826"/>
                      <a:pt x="7959" y="5881"/>
                      <a:pt x="7987" y="5936"/>
                    </a:cubicBezTo>
                    <a:cubicBezTo>
                      <a:pt x="7988" y="5937"/>
                      <a:pt x="7988" y="5938"/>
                      <a:pt x="7989" y="5939"/>
                    </a:cubicBezTo>
                    <a:lnTo>
                      <a:pt x="7989" y="5939"/>
                    </a:lnTo>
                    <a:lnTo>
                      <a:pt x="8100" y="6154"/>
                    </a:lnTo>
                    <a:lnTo>
                      <a:pt x="8100" y="6154"/>
                    </a:lnTo>
                    <a:cubicBezTo>
                      <a:pt x="8269" y="6697"/>
                      <a:pt x="8761" y="7064"/>
                      <a:pt x="9334" y="7077"/>
                    </a:cubicBezTo>
                    <a:lnTo>
                      <a:pt x="9568" y="7077"/>
                    </a:lnTo>
                    <a:cubicBezTo>
                      <a:pt x="9581" y="7078"/>
                      <a:pt x="9594" y="7078"/>
                      <a:pt x="9607" y="7078"/>
                    </a:cubicBezTo>
                    <a:cubicBezTo>
                      <a:pt x="10059" y="7078"/>
                      <a:pt x="10467" y="6846"/>
                      <a:pt x="10681" y="6445"/>
                    </a:cubicBezTo>
                    <a:lnTo>
                      <a:pt x="11630" y="4328"/>
                    </a:lnTo>
                    <a:cubicBezTo>
                      <a:pt x="11691" y="4186"/>
                      <a:pt x="11747" y="4042"/>
                      <a:pt x="11781" y="3895"/>
                    </a:cubicBezTo>
                    <a:lnTo>
                      <a:pt x="11781" y="3895"/>
                    </a:lnTo>
                    <a:lnTo>
                      <a:pt x="11782" y="3892"/>
                    </a:lnTo>
                    <a:lnTo>
                      <a:pt x="11782" y="3892"/>
                    </a:lnTo>
                    <a:cubicBezTo>
                      <a:pt x="11849" y="3822"/>
                      <a:pt x="11905" y="3742"/>
                      <a:pt x="11946" y="3654"/>
                    </a:cubicBezTo>
                    <a:lnTo>
                      <a:pt x="12702" y="1950"/>
                    </a:lnTo>
                    <a:cubicBezTo>
                      <a:pt x="12894" y="1524"/>
                      <a:pt x="12936" y="1084"/>
                      <a:pt x="12702" y="658"/>
                    </a:cubicBezTo>
                    <a:cubicBezTo>
                      <a:pt x="12455" y="273"/>
                      <a:pt x="12042" y="25"/>
                      <a:pt x="11589" y="25"/>
                    </a:cubicBezTo>
                    <a:lnTo>
                      <a:pt x="6324" y="25"/>
                    </a:lnTo>
                    <a:cubicBezTo>
                      <a:pt x="5783" y="25"/>
                      <a:pt x="5236" y="1"/>
                      <a:pt x="46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3" name="Google Shape;5303;p31"/>
              <p:cNvSpPr/>
              <p:nvPr/>
            </p:nvSpPr>
            <p:spPr>
              <a:xfrm>
                <a:off x="1307250" y="4429225"/>
                <a:ext cx="68075" cy="65325"/>
              </a:xfrm>
              <a:custGeom>
                <a:rect b="b" l="l" r="r" t="t"/>
                <a:pathLst>
                  <a:path extrusionOk="0" h="2613" w="2723">
                    <a:moveTo>
                      <a:pt x="1360" y="1"/>
                    </a:moveTo>
                    <a:cubicBezTo>
                      <a:pt x="1223" y="1"/>
                      <a:pt x="1088" y="18"/>
                      <a:pt x="977" y="48"/>
                    </a:cubicBezTo>
                    <a:cubicBezTo>
                      <a:pt x="660" y="145"/>
                      <a:pt x="399" y="351"/>
                      <a:pt x="221" y="640"/>
                    </a:cubicBezTo>
                    <a:cubicBezTo>
                      <a:pt x="221" y="640"/>
                      <a:pt x="221" y="640"/>
                      <a:pt x="221" y="640"/>
                    </a:cubicBezTo>
                    <a:lnTo>
                      <a:pt x="221" y="640"/>
                    </a:lnTo>
                    <a:cubicBezTo>
                      <a:pt x="42" y="942"/>
                      <a:pt x="1" y="1299"/>
                      <a:pt x="83" y="1629"/>
                    </a:cubicBezTo>
                    <a:cubicBezTo>
                      <a:pt x="131" y="1769"/>
                      <a:pt x="201" y="1900"/>
                      <a:pt x="288" y="2018"/>
                    </a:cubicBezTo>
                    <a:lnTo>
                      <a:pt x="288" y="2018"/>
                    </a:lnTo>
                    <a:cubicBezTo>
                      <a:pt x="391" y="2166"/>
                      <a:pt x="526" y="2300"/>
                      <a:pt x="688" y="2413"/>
                    </a:cubicBezTo>
                    <a:lnTo>
                      <a:pt x="690" y="2414"/>
                    </a:lnTo>
                    <a:lnTo>
                      <a:pt x="690" y="2414"/>
                    </a:lnTo>
                    <a:cubicBezTo>
                      <a:pt x="695" y="2427"/>
                      <a:pt x="708" y="2430"/>
                      <a:pt x="729" y="2440"/>
                    </a:cubicBezTo>
                    <a:cubicBezTo>
                      <a:pt x="914" y="2557"/>
                      <a:pt x="1134" y="2613"/>
                      <a:pt x="1356" y="2613"/>
                    </a:cubicBezTo>
                    <a:cubicBezTo>
                      <a:pt x="1814" y="2613"/>
                      <a:pt x="2285" y="2380"/>
                      <a:pt x="2489" y="1973"/>
                    </a:cubicBezTo>
                    <a:cubicBezTo>
                      <a:pt x="2667" y="1671"/>
                      <a:pt x="2722" y="1313"/>
                      <a:pt x="2626" y="983"/>
                    </a:cubicBezTo>
                    <a:cubicBezTo>
                      <a:pt x="2516" y="667"/>
                      <a:pt x="2310" y="392"/>
                      <a:pt x="2035" y="200"/>
                    </a:cubicBezTo>
                    <a:lnTo>
                      <a:pt x="1980" y="172"/>
                    </a:lnTo>
                    <a:lnTo>
                      <a:pt x="1980" y="172"/>
                    </a:lnTo>
                    <a:lnTo>
                      <a:pt x="1980" y="172"/>
                    </a:lnTo>
                    <a:cubicBezTo>
                      <a:pt x="1833" y="51"/>
                      <a:pt x="1593" y="1"/>
                      <a:pt x="13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4" name="Google Shape;5304;p31"/>
              <p:cNvSpPr/>
              <p:nvPr/>
            </p:nvSpPr>
            <p:spPr>
              <a:xfrm>
                <a:off x="1295200" y="4421850"/>
                <a:ext cx="70150" cy="65100"/>
              </a:xfrm>
              <a:custGeom>
                <a:rect b="b" l="l" r="r" t="t"/>
                <a:pathLst>
                  <a:path extrusionOk="0" h="2604" w="2806">
                    <a:moveTo>
                      <a:pt x="1363" y="1"/>
                    </a:moveTo>
                    <a:cubicBezTo>
                      <a:pt x="849" y="1"/>
                      <a:pt x="314" y="361"/>
                      <a:pt x="145" y="830"/>
                    </a:cubicBezTo>
                    <a:lnTo>
                      <a:pt x="145" y="830"/>
                    </a:lnTo>
                    <a:cubicBezTo>
                      <a:pt x="1" y="1175"/>
                      <a:pt x="2" y="1584"/>
                      <a:pt x="221" y="1966"/>
                    </a:cubicBezTo>
                    <a:cubicBezTo>
                      <a:pt x="302" y="2081"/>
                      <a:pt x="398" y="2185"/>
                      <a:pt x="505" y="2273"/>
                    </a:cubicBezTo>
                    <a:lnTo>
                      <a:pt x="505" y="2273"/>
                    </a:lnTo>
                    <a:cubicBezTo>
                      <a:pt x="645" y="2395"/>
                      <a:pt x="814" y="2489"/>
                      <a:pt x="1005" y="2543"/>
                    </a:cubicBezTo>
                    <a:lnTo>
                      <a:pt x="1060" y="2543"/>
                    </a:lnTo>
                    <a:cubicBezTo>
                      <a:pt x="1171" y="2584"/>
                      <a:pt x="1285" y="2603"/>
                      <a:pt x="1399" y="2603"/>
                    </a:cubicBezTo>
                    <a:cubicBezTo>
                      <a:pt x="1889" y="2603"/>
                      <a:pt x="2371" y="2250"/>
                      <a:pt x="2572" y="1814"/>
                    </a:cubicBezTo>
                    <a:cubicBezTo>
                      <a:pt x="2806" y="1265"/>
                      <a:pt x="2613" y="481"/>
                      <a:pt x="2036" y="192"/>
                    </a:cubicBezTo>
                    <a:lnTo>
                      <a:pt x="1744" y="76"/>
                    </a:lnTo>
                    <a:lnTo>
                      <a:pt x="1744" y="76"/>
                    </a:lnTo>
                    <a:lnTo>
                      <a:pt x="1747" y="69"/>
                    </a:lnTo>
                    <a:lnTo>
                      <a:pt x="1727" y="69"/>
                    </a:lnTo>
                    <a:lnTo>
                      <a:pt x="1692" y="55"/>
                    </a:lnTo>
                    <a:cubicBezTo>
                      <a:pt x="1586" y="18"/>
                      <a:pt x="1475" y="1"/>
                      <a:pt x="136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5" name="Google Shape;5305;p31"/>
              <p:cNvSpPr/>
              <p:nvPr/>
            </p:nvSpPr>
            <p:spPr>
              <a:xfrm>
                <a:off x="1236800" y="4418175"/>
                <a:ext cx="157775" cy="346475"/>
              </a:xfrm>
              <a:custGeom>
                <a:rect b="b" l="l" r="r" t="t"/>
                <a:pathLst>
                  <a:path extrusionOk="0" h="13859" w="6311">
                    <a:moveTo>
                      <a:pt x="3286" y="2676"/>
                    </a:moveTo>
                    <a:lnTo>
                      <a:pt x="3286" y="2676"/>
                    </a:lnTo>
                    <a:cubicBezTo>
                      <a:pt x="3290" y="2682"/>
                      <a:pt x="3295" y="2688"/>
                      <a:pt x="3300" y="2694"/>
                    </a:cubicBezTo>
                    <a:lnTo>
                      <a:pt x="3300" y="2694"/>
                    </a:lnTo>
                    <a:cubicBezTo>
                      <a:pt x="3294" y="2687"/>
                      <a:pt x="3289" y="2681"/>
                      <a:pt x="3286" y="2676"/>
                    </a:cubicBezTo>
                    <a:close/>
                    <a:moveTo>
                      <a:pt x="3396" y="2777"/>
                    </a:moveTo>
                    <a:cubicBezTo>
                      <a:pt x="3401" y="2780"/>
                      <a:pt x="3405" y="2783"/>
                      <a:pt x="3410" y="2786"/>
                    </a:cubicBezTo>
                    <a:cubicBezTo>
                      <a:pt x="3433" y="2802"/>
                      <a:pt x="3451" y="2815"/>
                      <a:pt x="3463" y="2824"/>
                    </a:cubicBezTo>
                    <a:lnTo>
                      <a:pt x="3463" y="2824"/>
                    </a:lnTo>
                    <a:cubicBezTo>
                      <a:pt x="3464" y="2825"/>
                      <a:pt x="3465" y="2826"/>
                      <a:pt x="3466" y="2828"/>
                    </a:cubicBezTo>
                    <a:lnTo>
                      <a:pt x="3466" y="2828"/>
                    </a:lnTo>
                    <a:cubicBezTo>
                      <a:pt x="3448" y="2816"/>
                      <a:pt x="3423" y="2797"/>
                      <a:pt x="3396" y="2777"/>
                    </a:cubicBezTo>
                    <a:close/>
                    <a:moveTo>
                      <a:pt x="3485" y="2840"/>
                    </a:moveTo>
                    <a:cubicBezTo>
                      <a:pt x="3488" y="2842"/>
                      <a:pt x="3489" y="2843"/>
                      <a:pt x="3489" y="2843"/>
                    </a:cubicBezTo>
                    <a:cubicBezTo>
                      <a:pt x="3489" y="2843"/>
                      <a:pt x="3488" y="2842"/>
                      <a:pt x="3487" y="2842"/>
                    </a:cubicBezTo>
                    <a:lnTo>
                      <a:pt x="3487" y="2842"/>
                    </a:lnTo>
                    <a:cubicBezTo>
                      <a:pt x="3487" y="2841"/>
                      <a:pt x="3486" y="2840"/>
                      <a:pt x="3485" y="2840"/>
                    </a:cubicBezTo>
                    <a:close/>
                    <a:moveTo>
                      <a:pt x="3684" y="10605"/>
                    </a:moveTo>
                    <a:cubicBezTo>
                      <a:pt x="3684" y="10622"/>
                      <a:pt x="3683" y="10638"/>
                      <a:pt x="3682" y="10654"/>
                    </a:cubicBezTo>
                    <a:lnTo>
                      <a:pt x="3682" y="10654"/>
                    </a:lnTo>
                    <a:cubicBezTo>
                      <a:pt x="3680" y="10657"/>
                      <a:pt x="3679" y="10660"/>
                      <a:pt x="3678" y="10663"/>
                    </a:cubicBezTo>
                    <a:lnTo>
                      <a:pt x="3678" y="10663"/>
                    </a:lnTo>
                    <a:lnTo>
                      <a:pt x="3684" y="10605"/>
                    </a:lnTo>
                    <a:close/>
                    <a:moveTo>
                      <a:pt x="3681" y="10665"/>
                    </a:moveTo>
                    <a:lnTo>
                      <a:pt x="3681" y="10665"/>
                    </a:lnTo>
                    <a:cubicBezTo>
                      <a:pt x="3679" y="10682"/>
                      <a:pt x="3676" y="10699"/>
                      <a:pt x="3671" y="10718"/>
                    </a:cubicBezTo>
                    <a:lnTo>
                      <a:pt x="3676" y="10677"/>
                    </a:lnTo>
                    <a:lnTo>
                      <a:pt x="3681" y="10665"/>
                    </a:lnTo>
                    <a:close/>
                    <a:moveTo>
                      <a:pt x="3061" y="11261"/>
                    </a:moveTo>
                    <a:lnTo>
                      <a:pt x="3061" y="11261"/>
                    </a:lnTo>
                    <a:cubicBezTo>
                      <a:pt x="3061" y="11261"/>
                      <a:pt x="3061" y="11261"/>
                      <a:pt x="3061" y="11261"/>
                    </a:cubicBezTo>
                    <a:lnTo>
                      <a:pt x="3061" y="11261"/>
                    </a:lnTo>
                    <a:cubicBezTo>
                      <a:pt x="3048" y="11262"/>
                      <a:pt x="3035" y="11263"/>
                      <a:pt x="3022" y="11264"/>
                    </a:cubicBezTo>
                    <a:lnTo>
                      <a:pt x="3022" y="11264"/>
                    </a:lnTo>
                    <a:lnTo>
                      <a:pt x="3061" y="11261"/>
                    </a:lnTo>
                    <a:close/>
                    <a:moveTo>
                      <a:pt x="2585" y="2581"/>
                    </a:moveTo>
                    <a:cubicBezTo>
                      <a:pt x="2716" y="2585"/>
                      <a:pt x="2848" y="2590"/>
                      <a:pt x="2979" y="2597"/>
                    </a:cubicBezTo>
                    <a:lnTo>
                      <a:pt x="2979" y="2597"/>
                    </a:lnTo>
                    <a:lnTo>
                      <a:pt x="3173" y="2647"/>
                    </a:lnTo>
                    <a:lnTo>
                      <a:pt x="3173" y="2647"/>
                    </a:lnTo>
                    <a:cubicBezTo>
                      <a:pt x="3231" y="2676"/>
                      <a:pt x="3287" y="2708"/>
                      <a:pt x="3342" y="2743"/>
                    </a:cubicBezTo>
                    <a:lnTo>
                      <a:pt x="3342" y="2743"/>
                    </a:lnTo>
                    <a:cubicBezTo>
                      <a:pt x="3367" y="2768"/>
                      <a:pt x="3393" y="2791"/>
                      <a:pt x="3423" y="2814"/>
                    </a:cubicBezTo>
                    <a:lnTo>
                      <a:pt x="3511" y="2901"/>
                    </a:lnTo>
                    <a:lnTo>
                      <a:pt x="3511" y="2901"/>
                    </a:lnTo>
                    <a:lnTo>
                      <a:pt x="3629" y="3106"/>
                    </a:lnTo>
                    <a:lnTo>
                      <a:pt x="3629" y="3106"/>
                    </a:lnTo>
                    <a:cubicBezTo>
                      <a:pt x="3649" y="3165"/>
                      <a:pt x="3666" y="3226"/>
                      <a:pt x="3681" y="3287"/>
                    </a:cubicBezTo>
                    <a:lnTo>
                      <a:pt x="3681" y="3287"/>
                    </a:lnTo>
                    <a:cubicBezTo>
                      <a:pt x="3734" y="4398"/>
                      <a:pt x="3685" y="5542"/>
                      <a:pt x="3685" y="6649"/>
                    </a:cubicBezTo>
                    <a:cubicBezTo>
                      <a:pt x="3685" y="7801"/>
                      <a:pt x="3738" y="9219"/>
                      <a:pt x="3687" y="10510"/>
                    </a:cubicBezTo>
                    <a:lnTo>
                      <a:pt x="3687" y="10510"/>
                    </a:lnTo>
                    <a:cubicBezTo>
                      <a:pt x="3687" y="10512"/>
                      <a:pt x="3687" y="10513"/>
                      <a:pt x="3687" y="10515"/>
                    </a:cubicBezTo>
                    <a:lnTo>
                      <a:pt x="3687" y="10515"/>
                    </a:lnTo>
                    <a:cubicBezTo>
                      <a:pt x="3668" y="10601"/>
                      <a:pt x="3645" y="10684"/>
                      <a:pt x="3620" y="10770"/>
                    </a:cubicBezTo>
                    <a:lnTo>
                      <a:pt x="3620" y="10770"/>
                    </a:lnTo>
                    <a:cubicBezTo>
                      <a:pt x="3583" y="10835"/>
                      <a:pt x="3545" y="10900"/>
                      <a:pt x="3506" y="10965"/>
                    </a:cubicBezTo>
                    <a:lnTo>
                      <a:pt x="3506" y="10965"/>
                    </a:lnTo>
                    <a:cubicBezTo>
                      <a:pt x="3450" y="11010"/>
                      <a:pt x="3404" y="11054"/>
                      <a:pt x="3359" y="11105"/>
                    </a:cubicBezTo>
                    <a:lnTo>
                      <a:pt x="3359" y="11105"/>
                    </a:lnTo>
                    <a:cubicBezTo>
                      <a:pt x="3315" y="11139"/>
                      <a:pt x="3266" y="11166"/>
                      <a:pt x="3217" y="11185"/>
                    </a:cubicBezTo>
                    <a:cubicBezTo>
                      <a:pt x="3195" y="11195"/>
                      <a:pt x="3173" y="11204"/>
                      <a:pt x="3151" y="11215"/>
                    </a:cubicBezTo>
                    <a:lnTo>
                      <a:pt x="3151" y="11215"/>
                    </a:lnTo>
                    <a:cubicBezTo>
                      <a:pt x="3068" y="11240"/>
                      <a:pt x="2985" y="11259"/>
                      <a:pt x="2898" y="11272"/>
                    </a:cubicBezTo>
                    <a:lnTo>
                      <a:pt x="2898" y="11272"/>
                    </a:lnTo>
                    <a:cubicBezTo>
                      <a:pt x="2794" y="11277"/>
                      <a:pt x="2690" y="11280"/>
                      <a:pt x="2585" y="11281"/>
                    </a:cubicBezTo>
                    <a:lnTo>
                      <a:pt x="2585" y="11281"/>
                    </a:lnTo>
                    <a:lnTo>
                      <a:pt x="2585" y="2581"/>
                    </a:lnTo>
                    <a:close/>
                    <a:moveTo>
                      <a:pt x="2827" y="11280"/>
                    </a:moveTo>
                    <a:cubicBezTo>
                      <a:pt x="2820" y="11280"/>
                      <a:pt x="2812" y="11281"/>
                      <a:pt x="2805" y="11282"/>
                    </a:cubicBezTo>
                    <a:lnTo>
                      <a:pt x="2827" y="11280"/>
                    </a:lnTo>
                    <a:close/>
                    <a:moveTo>
                      <a:pt x="2256" y="0"/>
                    </a:moveTo>
                    <a:cubicBezTo>
                      <a:pt x="1936" y="0"/>
                      <a:pt x="1613" y="9"/>
                      <a:pt x="1293" y="9"/>
                    </a:cubicBezTo>
                    <a:cubicBezTo>
                      <a:pt x="592" y="23"/>
                      <a:pt x="14" y="600"/>
                      <a:pt x="1" y="1302"/>
                    </a:cubicBezTo>
                    <a:lnTo>
                      <a:pt x="1" y="12560"/>
                    </a:lnTo>
                    <a:cubicBezTo>
                      <a:pt x="28" y="13261"/>
                      <a:pt x="592" y="13825"/>
                      <a:pt x="1293" y="13852"/>
                    </a:cubicBezTo>
                    <a:cubicBezTo>
                      <a:pt x="1668" y="13852"/>
                      <a:pt x="2044" y="13858"/>
                      <a:pt x="2424" y="13858"/>
                    </a:cubicBezTo>
                    <a:cubicBezTo>
                      <a:pt x="2614" y="13858"/>
                      <a:pt x="2805" y="13857"/>
                      <a:pt x="2997" y="13852"/>
                    </a:cubicBezTo>
                    <a:cubicBezTo>
                      <a:pt x="3245" y="13825"/>
                      <a:pt x="3492" y="13783"/>
                      <a:pt x="3740" y="13728"/>
                    </a:cubicBezTo>
                    <a:cubicBezTo>
                      <a:pt x="3946" y="13673"/>
                      <a:pt x="4152" y="13605"/>
                      <a:pt x="4331" y="13508"/>
                    </a:cubicBezTo>
                    <a:cubicBezTo>
                      <a:pt x="4515" y="13364"/>
                      <a:pt x="4606" y="13295"/>
                      <a:pt x="4609" y="13295"/>
                    </a:cubicBezTo>
                    <a:cubicBezTo>
                      <a:pt x="4611" y="13295"/>
                      <a:pt x="4568" y="13330"/>
                      <a:pt x="4482" y="13398"/>
                    </a:cubicBezTo>
                    <a:lnTo>
                      <a:pt x="4386" y="13467"/>
                    </a:lnTo>
                    <a:lnTo>
                      <a:pt x="4468" y="13426"/>
                    </a:lnTo>
                    <a:cubicBezTo>
                      <a:pt x="5486" y="12911"/>
                      <a:pt x="6105" y="11888"/>
                      <a:pt x="6236" y="10789"/>
                    </a:cubicBezTo>
                    <a:lnTo>
                      <a:pt x="6236" y="10789"/>
                    </a:lnTo>
                    <a:cubicBezTo>
                      <a:pt x="6249" y="10716"/>
                      <a:pt x="6255" y="10642"/>
                      <a:pt x="6255" y="10567"/>
                    </a:cubicBezTo>
                    <a:lnTo>
                      <a:pt x="6255" y="10567"/>
                    </a:lnTo>
                    <a:cubicBezTo>
                      <a:pt x="6255" y="10567"/>
                      <a:pt x="6255" y="10567"/>
                      <a:pt x="6255" y="10567"/>
                    </a:cubicBezTo>
                    <a:cubicBezTo>
                      <a:pt x="6257" y="10541"/>
                      <a:pt x="6258" y="10515"/>
                      <a:pt x="6258" y="10489"/>
                    </a:cubicBezTo>
                    <a:lnTo>
                      <a:pt x="6258" y="10489"/>
                    </a:lnTo>
                    <a:cubicBezTo>
                      <a:pt x="6308" y="9209"/>
                      <a:pt x="6255" y="7929"/>
                      <a:pt x="6255" y="6649"/>
                    </a:cubicBezTo>
                    <a:cubicBezTo>
                      <a:pt x="6255" y="5343"/>
                      <a:pt x="6310" y="4271"/>
                      <a:pt x="6241" y="3102"/>
                    </a:cubicBezTo>
                    <a:lnTo>
                      <a:pt x="6227" y="3104"/>
                    </a:lnTo>
                    <a:lnTo>
                      <a:pt x="6227" y="3104"/>
                    </a:lnTo>
                    <a:cubicBezTo>
                      <a:pt x="6229" y="2994"/>
                      <a:pt x="6220" y="2879"/>
                      <a:pt x="6201" y="2762"/>
                    </a:cubicBezTo>
                    <a:lnTo>
                      <a:pt x="6201" y="2762"/>
                    </a:lnTo>
                    <a:lnTo>
                      <a:pt x="6214" y="2759"/>
                    </a:lnTo>
                    <a:lnTo>
                      <a:pt x="6200" y="2759"/>
                    </a:lnTo>
                    <a:cubicBezTo>
                      <a:pt x="5994" y="1700"/>
                      <a:pt x="5293" y="807"/>
                      <a:pt x="4317" y="339"/>
                    </a:cubicBezTo>
                    <a:cubicBezTo>
                      <a:pt x="3664" y="46"/>
                      <a:pt x="2964" y="0"/>
                      <a:pt x="22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6" name="Google Shape;5306;p31"/>
              <p:cNvSpPr/>
              <p:nvPr/>
            </p:nvSpPr>
            <p:spPr>
              <a:xfrm>
                <a:off x="968400" y="4385675"/>
                <a:ext cx="51100" cy="47025"/>
              </a:xfrm>
              <a:custGeom>
                <a:rect b="b" l="l" r="r" t="t"/>
                <a:pathLst>
                  <a:path extrusionOk="0" h="1881" w="2044">
                    <a:moveTo>
                      <a:pt x="1493" y="0"/>
                    </a:moveTo>
                    <a:cubicBezTo>
                      <a:pt x="1377" y="0"/>
                      <a:pt x="1230" y="34"/>
                      <a:pt x="1045" y="113"/>
                    </a:cubicBezTo>
                    <a:cubicBezTo>
                      <a:pt x="0" y="553"/>
                      <a:pt x="248" y="1337"/>
                      <a:pt x="248" y="1337"/>
                    </a:cubicBezTo>
                    <a:cubicBezTo>
                      <a:pt x="330" y="1461"/>
                      <a:pt x="427" y="1584"/>
                      <a:pt x="550" y="1694"/>
                    </a:cubicBezTo>
                    <a:cubicBezTo>
                      <a:pt x="706" y="1820"/>
                      <a:pt x="872" y="1880"/>
                      <a:pt x="1032" y="1880"/>
                    </a:cubicBezTo>
                    <a:cubicBezTo>
                      <a:pt x="1379" y="1880"/>
                      <a:pt x="1697" y="1597"/>
                      <a:pt x="1829" y="1089"/>
                    </a:cubicBezTo>
                    <a:cubicBezTo>
                      <a:pt x="1908" y="760"/>
                      <a:pt x="2044" y="0"/>
                      <a:pt x="1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7" name="Google Shape;5307;p31"/>
              <p:cNvSpPr/>
              <p:nvPr/>
            </p:nvSpPr>
            <p:spPr>
              <a:xfrm>
                <a:off x="941600" y="4354225"/>
                <a:ext cx="106550" cy="110250"/>
              </a:xfrm>
              <a:custGeom>
                <a:rect b="b" l="l" r="r" t="t"/>
                <a:pathLst>
                  <a:path extrusionOk="0" h="4410" w="4262">
                    <a:moveTo>
                      <a:pt x="2310" y="1811"/>
                    </a:moveTo>
                    <a:lnTo>
                      <a:pt x="2409" y="1937"/>
                    </a:lnTo>
                    <a:lnTo>
                      <a:pt x="2409" y="1937"/>
                    </a:lnTo>
                    <a:cubicBezTo>
                      <a:pt x="2409" y="1937"/>
                      <a:pt x="2409" y="1937"/>
                      <a:pt x="2408" y="1937"/>
                    </a:cubicBezTo>
                    <a:lnTo>
                      <a:pt x="2408" y="1937"/>
                    </a:lnTo>
                    <a:cubicBezTo>
                      <a:pt x="2407" y="1936"/>
                      <a:pt x="2406" y="1935"/>
                      <a:pt x="2405" y="1934"/>
                    </a:cubicBezTo>
                    <a:lnTo>
                      <a:pt x="2405" y="1934"/>
                    </a:lnTo>
                    <a:cubicBezTo>
                      <a:pt x="2372" y="1896"/>
                      <a:pt x="2341" y="1855"/>
                      <a:pt x="2310" y="1811"/>
                    </a:cubicBezTo>
                    <a:close/>
                    <a:moveTo>
                      <a:pt x="2439" y="1952"/>
                    </a:moveTo>
                    <a:lnTo>
                      <a:pt x="2502" y="1976"/>
                    </a:lnTo>
                    <a:cubicBezTo>
                      <a:pt x="2480" y="1969"/>
                      <a:pt x="2459" y="1961"/>
                      <a:pt x="2439" y="1952"/>
                    </a:cubicBezTo>
                    <a:close/>
                    <a:moveTo>
                      <a:pt x="2479" y="2001"/>
                    </a:moveTo>
                    <a:lnTo>
                      <a:pt x="2557" y="2059"/>
                    </a:lnTo>
                    <a:lnTo>
                      <a:pt x="2530" y="2059"/>
                    </a:lnTo>
                    <a:cubicBezTo>
                      <a:pt x="2513" y="2038"/>
                      <a:pt x="2496" y="2019"/>
                      <a:pt x="2479" y="2001"/>
                    </a:cubicBezTo>
                    <a:close/>
                    <a:moveTo>
                      <a:pt x="2543" y="2207"/>
                    </a:moveTo>
                    <a:lnTo>
                      <a:pt x="2545" y="2211"/>
                    </a:lnTo>
                    <a:lnTo>
                      <a:pt x="2545" y="2211"/>
                    </a:lnTo>
                    <a:lnTo>
                      <a:pt x="2549" y="2242"/>
                    </a:lnTo>
                    <a:lnTo>
                      <a:pt x="2549" y="2242"/>
                    </a:lnTo>
                    <a:cubicBezTo>
                      <a:pt x="2545" y="2231"/>
                      <a:pt x="2544" y="2220"/>
                      <a:pt x="2543" y="2207"/>
                    </a:cubicBezTo>
                    <a:close/>
                    <a:moveTo>
                      <a:pt x="2550" y="0"/>
                    </a:moveTo>
                    <a:cubicBezTo>
                      <a:pt x="2396" y="0"/>
                      <a:pt x="2241" y="17"/>
                      <a:pt x="2090" y="52"/>
                    </a:cubicBezTo>
                    <a:cubicBezTo>
                      <a:pt x="1842" y="107"/>
                      <a:pt x="1622" y="203"/>
                      <a:pt x="1402" y="327"/>
                    </a:cubicBezTo>
                    <a:cubicBezTo>
                      <a:pt x="1169" y="423"/>
                      <a:pt x="962" y="560"/>
                      <a:pt x="784" y="739"/>
                    </a:cubicBezTo>
                    <a:cubicBezTo>
                      <a:pt x="619" y="877"/>
                      <a:pt x="468" y="1041"/>
                      <a:pt x="358" y="1234"/>
                    </a:cubicBezTo>
                    <a:cubicBezTo>
                      <a:pt x="248" y="1399"/>
                      <a:pt x="165" y="1591"/>
                      <a:pt x="110" y="1784"/>
                    </a:cubicBezTo>
                    <a:cubicBezTo>
                      <a:pt x="55" y="1976"/>
                      <a:pt x="14" y="2169"/>
                      <a:pt x="0" y="2361"/>
                    </a:cubicBezTo>
                    <a:lnTo>
                      <a:pt x="0" y="2540"/>
                    </a:lnTo>
                    <a:cubicBezTo>
                      <a:pt x="28" y="2677"/>
                      <a:pt x="41" y="2815"/>
                      <a:pt x="83" y="2952"/>
                    </a:cubicBezTo>
                    <a:cubicBezTo>
                      <a:pt x="179" y="3227"/>
                      <a:pt x="330" y="3475"/>
                      <a:pt x="523" y="3695"/>
                    </a:cubicBezTo>
                    <a:cubicBezTo>
                      <a:pt x="578" y="3750"/>
                      <a:pt x="646" y="3818"/>
                      <a:pt x="715" y="3873"/>
                    </a:cubicBezTo>
                    <a:cubicBezTo>
                      <a:pt x="805" y="3974"/>
                      <a:pt x="913" y="4048"/>
                      <a:pt x="1039" y="4101"/>
                    </a:cubicBezTo>
                    <a:lnTo>
                      <a:pt x="1039" y="4101"/>
                    </a:lnTo>
                    <a:cubicBezTo>
                      <a:pt x="1203" y="4203"/>
                      <a:pt x="1381" y="4284"/>
                      <a:pt x="1567" y="4341"/>
                    </a:cubicBezTo>
                    <a:cubicBezTo>
                      <a:pt x="1732" y="4382"/>
                      <a:pt x="1884" y="4409"/>
                      <a:pt x="2048" y="4409"/>
                    </a:cubicBezTo>
                    <a:cubicBezTo>
                      <a:pt x="2213" y="4409"/>
                      <a:pt x="2378" y="4409"/>
                      <a:pt x="2530" y="4368"/>
                    </a:cubicBezTo>
                    <a:lnTo>
                      <a:pt x="2695" y="4327"/>
                    </a:lnTo>
                    <a:cubicBezTo>
                      <a:pt x="2846" y="4286"/>
                      <a:pt x="2997" y="4217"/>
                      <a:pt x="3134" y="4134"/>
                    </a:cubicBezTo>
                    <a:cubicBezTo>
                      <a:pt x="3409" y="3942"/>
                      <a:pt x="3643" y="3708"/>
                      <a:pt x="3822" y="3433"/>
                    </a:cubicBezTo>
                    <a:cubicBezTo>
                      <a:pt x="3863" y="3378"/>
                      <a:pt x="3891" y="3323"/>
                      <a:pt x="3904" y="3255"/>
                    </a:cubicBezTo>
                    <a:cubicBezTo>
                      <a:pt x="4000" y="3103"/>
                      <a:pt x="4069" y="2939"/>
                      <a:pt x="4110" y="2760"/>
                    </a:cubicBezTo>
                    <a:cubicBezTo>
                      <a:pt x="4152" y="2677"/>
                      <a:pt x="4165" y="2609"/>
                      <a:pt x="4165" y="2526"/>
                    </a:cubicBezTo>
                    <a:cubicBezTo>
                      <a:pt x="4234" y="2265"/>
                      <a:pt x="4262" y="1990"/>
                      <a:pt x="4248" y="1729"/>
                    </a:cubicBezTo>
                    <a:cubicBezTo>
                      <a:pt x="4262" y="1536"/>
                      <a:pt x="4234" y="1344"/>
                      <a:pt x="4165" y="1165"/>
                    </a:cubicBezTo>
                    <a:cubicBezTo>
                      <a:pt x="4124" y="1028"/>
                      <a:pt x="4069" y="904"/>
                      <a:pt x="4014" y="780"/>
                    </a:cubicBezTo>
                    <a:lnTo>
                      <a:pt x="3973" y="739"/>
                    </a:lnTo>
                    <a:cubicBezTo>
                      <a:pt x="3904" y="629"/>
                      <a:pt x="3836" y="533"/>
                      <a:pt x="3753" y="437"/>
                    </a:cubicBezTo>
                    <a:lnTo>
                      <a:pt x="3409" y="203"/>
                    </a:lnTo>
                    <a:cubicBezTo>
                      <a:pt x="3299" y="134"/>
                      <a:pt x="3189" y="79"/>
                      <a:pt x="3066" y="52"/>
                    </a:cubicBezTo>
                    <a:lnTo>
                      <a:pt x="3011" y="52"/>
                    </a:lnTo>
                    <a:cubicBezTo>
                      <a:pt x="2860" y="17"/>
                      <a:pt x="2705" y="0"/>
                      <a:pt x="25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8" name="Google Shape;5308;p31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9" name="Google Shape;5309;p31"/>
              <p:cNvSpPr/>
              <p:nvPr/>
            </p:nvSpPr>
            <p:spPr>
              <a:xfrm>
                <a:off x="850175" y="4077300"/>
                <a:ext cx="377375" cy="783950"/>
              </a:xfrm>
              <a:custGeom>
                <a:rect b="b" l="l" r="r" t="t"/>
                <a:pathLst>
                  <a:path extrusionOk="0" h="31358" w="15095">
                    <a:moveTo>
                      <a:pt x="14108" y="1"/>
                    </a:moveTo>
                    <a:cubicBezTo>
                      <a:pt x="13813" y="1"/>
                      <a:pt x="13542" y="139"/>
                      <a:pt x="13417" y="434"/>
                    </a:cubicBezTo>
                    <a:lnTo>
                      <a:pt x="13060" y="1217"/>
                    </a:lnTo>
                    <a:lnTo>
                      <a:pt x="12098" y="3376"/>
                    </a:lnTo>
                    <a:lnTo>
                      <a:pt x="10668" y="6565"/>
                    </a:lnTo>
                    <a:lnTo>
                      <a:pt x="8936" y="10469"/>
                    </a:lnTo>
                    <a:lnTo>
                      <a:pt x="7025" y="14717"/>
                    </a:lnTo>
                    <a:lnTo>
                      <a:pt x="5128" y="19033"/>
                    </a:lnTo>
                    <a:lnTo>
                      <a:pt x="3314" y="23047"/>
                    </a:lnTo>
                    <a:lnTo>
                      <a:pt x="1815" y="26429"/>
                    </a:lnTo>
                    <a:lnTo>
                      <a:pt x="729" y="28876"/>
                    </a:lnTo>
                    <a:lnTo>
                      <a:pt x="207" y="30030"/>
                    </a:lnTo>
                    <a:lnTo>
                      <a:pt x="179" y="30071"/>
                    </a:lnTo>
                    <a:cubicBezTo>
                      <a:pt x="1" y="30484"/>
                      <a:pt x="56" y="31020"/>
                      <a:pt x="482" y="31240"/>
                    </a:cubicBezTo>
                    <a:cubicBezTo>
                      <a:pt x="637" y="31317"/>
                      <a:pt x="805" y="31357"/>
                      <a:pt x="967" y="31357"/>
                    </a:cubicBezTo>
                    <a:cubicBezTo>
                      <a:pt x="1265" y="31357"/>
                      <a:pt x="1539" y="31222"/>
                      <a:pt x="1664" y="30938"/>
                    </a:cubicBezTo>
                    <a:lnTo>
                      <a:pt x="2035" y="30140"/>
                    </a:lnTo>
                    <a:lnTo>
                      <a:pt x="2970" y="27996"/>
                    </a:lnTo>
                    <a:lnTo>
                      <a:pt x="4400" y="24807"/>
                    </a:lnTo>
                    <a:lnTo>
                      <a:pt x="6159" y="20903"/>
                    </a:lnTo>
                    <a:lnTo>
                      <a:pt x="8042" y="16655"/>
                    </a:lnTo>
                    <a:lnTo>
                      <a:pt x="9967" y="12352"/>
                    </a:lnTo>
                    <a:lnTo>
                      <a:pt x="11754" y="8324"/>
                    </a:lnTo>
                    <a:lnTo>
                      <a:pt x="13266" y="4929"/>
                    </a:lnTo>
                    <a:lnTo>
                      <a:pt x="14366" y="2496"/>
                    </a:lnTo>
                    <a:lnTo>
                      <a:pt x="14888" y="1341"/>
                    </a:lnTo>
                    <a:cubicBezTo>
                      <a:pt x="14888" y="1327"/>
                      <a:pt x="14902" y="1314"/>
                      <a:pt x="14902" y="1286"/>
                    </a:cubicBezTo>
                    <a:cubicBezTo>
                      <a:pt x="15094" y="874"/>
                      <a:pt x="15039" y="351"/>
                      <a:pt x="14586" y="118"/>
                    </a:cubicBezTo>
                    <a:cubicBezTo>
                      <a:pt x="14432" y="41"/>
                      <a:pt x="14266" y="1"/>
                      <a:pt x="14108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0" name="Google Shape;5310;p31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1" name="Google Shape;5311;p31"/>
              <p:cNvSpPr/>
              <p:nvPr/>
            </p:nvSpPr>
            <p:spPr>
              <a:xfrm>
                <a:off x="1052950" y="425962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2" name="Google Shape;5312;p31"/>
              <p:cNvSpPr/>
              <p:nvPr/>
            </p:nvSpPr>
            <p:spPr>
              <a:xfrm>
                <a:off x="1050525" y="45593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3" name="Google Shape;5313;p31"/>
              <p:cNvSpPr/>
              <p:nvPr/>
            </p:nvSpPr>
            <p:spPr>
              <a:xfrm>
                <a:off x="1050525" y="4558950"/>
                <a:ext cx="725" cy="375"/>
              </a:xfrm>
              <a:custGeom>
                <a:rect b="b" l="l" r="r" t="t"/>
                <a:pathLst>
                  <a:path extrusionOk="0" h="15" w="29">
                    <a:moveTo>
                      <a:pt x="28" y="1"/>
                    </a:moveTo>
                    <a:cubicBezTo>
                      <a:pt x="1" y="1"/>
                      <a:pt x="28" y="1"/>
                      <a:pt x="28" y="14"/>
                    </a:cubicBezTo>
                    <a:lnTo>
                      <a:pt x="28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4" name="Google Shape;5314;p3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5" name="Google Shape;5315;p31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6" name="Google Shape;5316;p3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7" name="Google Shape;5317;p31"/>
              <p:cNvSpPr/>
              <p:nvPr/>
            </p:nvSpPr>
            <p:spPr>
              <a:xfrm>
                <a:off x="907575" y="4586800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8" name="Google Shape;5318;p3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9" name="Google Shape;5319;p31"/>
              <p:cNvSpPr/>
              <p:nvPr/>
            </p:nvSpPr>
            <p:spPr>
              <a:xfrm>
                <a:off x="90757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0" name="Google Shape;5320;p31"/>
              <p:cNvSpPr/>
              <p:nvPr/>
            </p:nvSpPr>
            <p:spPr>
              <a:xfrm>
                <a:off x="907925" y="45874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1" name="Google Shape;5321;p31"/>
              <p:cNvSpPr/>
              <p:nvPr/>
            </p:nvSpPr>
            <p:spPr>
              <a:xfrm>
                <a:off x="1052950" y="4259275"/>
                <a:ext cx="25" cy="25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2" name="Google Shape;5322;p31"/>
              <p:cNvSpPr/>
              <p:nvPr/>
            </p:nvSpPr>
            <p:spPr>
              <a:xfrm>
                <a:off x="1111025" y="4230400"/>
                <a:ext cx="54650" cy="31650"/>
              </a:xfrm>
              <a:custGeom>
                <a:rect b="b" l="l" r="r" t="t"/>
                <a:pathLst>
                  <a:path extrusionOk="0" h="1266" w="2186">
                    <a:moveTo>
                      <a:pt x="316" y="1"/>
                    </a:moveTo>
                    <a:lnTo>
                      <a:pt x="0" y="675"/>
                    </a:lnTo>
                    <a:lnTo>
                      <a:pt x="660" y="908"/>
                    </a:lnTo>
                    <a:cubicBezTo>
                      <a:pt x="1045" y="1032"/>
                      <a:pt x="1457" y="1169"/>
                      <a:pt x="1870" y="1266"/>
                    </a:cubicBezTo>
                    <a:lnTo>
                      <a:pt x="2186" y="578"/>
                    </a:lnTo>
                    <a:lnTo>
                      <a:pt x="2007" y="537"/>
                    </a:lnTo>
                    <a:cubicBezTo>
                      <a:pt x="1444" y="372"/>
                      <a:pt x="880" y="207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3" name="Google Shape;5323;p31"/>
              <p:cNvSpPr/>
              <p:nvPr/>
            </p:nvSpPr>
            <p:spPr>
              <a:xfrm>
                <a:off x="1166000" y="4107025"/>
                <a:ext cx="51925" cy="37500"/>
              </a:xfrm>
              <a:custGeom>
                <a:rect b="b" l="l" r="r" t="t"/>
                <a:pathLst>
                  <a:path extrusionOk="0" h="1500" w="2077">
                    <a:moveTo>
                      <a:pt x="289" y="1"/>
                    </a:moveTo>
                    <a:cubicBezTo>
                      <a:pt x="207" y="248"/>
                      <a:pt x="111" y="468"/>
                      <a:pt x="1" y="702"/>
                    </a:cubicBezTo>
                    <a:cubicBezTo>
                      <a:pt x="564" y="1004"/>
                      <a:pt x="1142" y="1252"/>
                      <a:pt x="1719" y="1499"/>
                    </a:cubicBezTo>
                    <a:lnTo>
                      <a:pt x="1774" y="1499"/>
                    </a:lnTo>
                    <a:lnTo>
                      <a:pt x="2076" y="826"/>
                    </a:lnTo>
                    <a:cubicBezTo>
                      <a:pt x="1458" y="606"/>
                      <a:pt x="867" y="331"/>
                      <a:pt x="289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4" name="Google Shape;5324;p31"/>
              <p:cNvSpPr/>
              <p:nvPr/>
            </p:nvSpPr>
            <p:spPr>
              <a:xfrm>
                <a:off x="946050" y="459985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702"/>
                    </a:lnTo>
                    <a:cubicBezTo>
                      <a:pt x="675" y="812"/>
                      <a:pt x="1348" y="894"/>
                      <a:pt x="2035" y="949"/>
                    </a:cubicBezTo>
                    <a:lnTo>
                      <a:pt x="2352" y="207"/>
                    </a:lnTo>
                    <a:lnTo>
                      <a:pt x="2104" y="207"/>
                    </a:lnTo>
                    <a:cubicBezTo>
                      <a:pt x="1499" y="152"/>
                      <a:pt x="908" y="83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5" name="Google Shape;5325;p31"/>
              <p:cNvSpPr/>
              <p:nvPr/>
            </p:nvSpPr>
            <p:spPr>
              <a:xfrm>
                <a:off x="892800" y="4719100"/>
                <a:ext cx="56375" cy="27875"/>
              </a:xfrm>
              <a:custGeom>
                <a:rect b="b" l="l" r="r" t="t"/>
                <a:pathLst>
                  <a:path extrusionOk="0" h="1115" w="2255">
                    <a:moveTo>
                      <a:pt x="303" y="1"/>
                    </a:moveTo>
                    <a:lnTo>
                      <a:pt x="0" y="674"/>
                    </a:lnTo>
                    <a:cubicBezTo>
                      <a:pt x="413" y="798"/>
                      <a:pt x="825" y="880"/>
                      <a:pt x="1251" y="977"/>
                    </a:cubicBezTo>
                    <a:lnTo>
                      <a:pt x="1938" y="1114"/>
                    </a:lnTo>
                    <a:lnTo>
                      <a:pt x="2255" y="427"/>
                    </a:lnTo>
                    <a:cubicBezTo>
                      <a:pt x="1622" y="317"/>
                      <a:pt x="949" y="179"/>
                      <a:pt x="303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6" name="Google Shape;5326;p31"/>
              <p:cNvSpPr/>
              <p:nvPr/>
            </p:nvSpPr>
            <p:spPr>
              <a:xfrm>
                <a:off x="1093825" y="4268550"/>
                <a:ext cx="47800" cy="48150"/>
              </a:xfrm>
              <a:custGeom>
                <a:rect b="b" l="l" r="r" t="t"/>
                <a:pathLst>
                  <a:path extrusionOk="0" h="1926" w="1912">
                    <a:moveTo>
                      <a:pt x="317" y="1"/>
                    </a:moveTo>
                    <a:lnTo>
                      <a:pt x="1" y="688"/>
                    </a:lnTo>
                    <a:lnTo>
                      <a:pt x="1156" y="1568"/>
                    </a:lnTo>
                    <a:lnTo>
                      <a:pt x="1596" y="1925"/>
                    </a:lnTo>
                    <a:lnTo>
                      <a:pt x="1912" y="1224"/>
                    </a:lnTo>
                    <a:lnTo>
                      <a:pt x="1431" y="867"/>
                    </a:ln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7" name="Google Shape;5327;p31"/>
              <p:cNvSpPr/>
              <p:nvPr/>
            </p:nvSpPr>
            <p:spPr>
              <a:xfrm>
                <a:off x="1137475" y="4170625"/>
                <a:ext cx="50200" cy="42275"/>
              </a:xfrm>
              <a:custGeom>
                <a:rect b="b" l="l" r="r" t="t"/>
                <a:pathLst>
                  <a:path extrusionOk="0" h="1691" w="2008">
                    <a:moveTo>
                      <a:pt x="317" y="0"/>
                    </a:moveTo>
                    <a:lnTo>
                      <a:pt x="1" y="687"/>
                    </a:lnTo>
                    <a:cubicBezTo>
                      <a:pt x="551" y="1072"/>
                      <a:pt x="1114" y="1402"/>
                      <a:pt x="1705" y="1691"/>
                    </a:cubicBezTo>
                    <a:lnTo>
                      <a:pt x="1884" y="1279"/>
                    </a:lnTo>
                    <a:cubicBezTo>
                      <a:pt x="1925" y="1182"/>
                      <a:pt x="1967" y="1100"/>
                      <a:pt x="2008" y="1017"/>
                    </a:cubicBezTo>
                    <a:cubicBezTo>
                      <a:pt x="1417" y="715"/>
                      <a:pt x="853" y="385"/>
                      <a:pt x="317" y="0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8" name="Google Shape;5328;p31"/>
              <p:cNvSpPr/>
              <p:nvPr/>
            </p:nvSpPr>
            <p:spPr>
              <a:xfrm>
                <a:off x="1000700" y="4477850"/>
                <a:ext cx="57075" cy="26475"/>
              </a:xfrm>
              <a:custGeom>
                <a:rect b="b" l="l" r="r" t="t"/>
                <a:pathLst>
                  <a:path extrusionOk="0" h="1059" w="2283">
                    <a:moveTo>
                      <a:pt x="303" y="1"/>
                    </a:moveTo>
                    <a:lnTo>
                      <a:pt x="1" y="688"/>
                    </a:lnTo>
                    <a:lnTo>
                      <a:pt x="1252" y="922"/>
                    </a:lnTo>
                    <a:lnTo>
                      <a:pt x="1980" y="1059"/>
                    </a:lnTo>
                    <a:lnTo>
                      <a:pt x="2283" y="372"/>
                    </a:lnTo>
                    <a:lnTo>
                      <a:pt x="303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9" name="Google Shape;5329;p31"/>
              <p:cNvSpPr/>
              <p:nvPr/>
            </p:nvSpPr>
            <p:spPr>
              <a:xfrm>
                <a:off x="1032675" y="4405675"/>
                <a:ext cx="50200" cy="41950"/>
              </a:xfrm>
              <a:custGeom>
                <a:rect b="b" l="l" r="r" t="t"/>
                <a:pathLst>
                  <a:path extrusionOk="0" h="1678" w="2008">
                    <a:moveTo>
                      <a:pt x="316" y="1"/>
                    </a:moveTo>
                    <a:lnTo>
                      <a:pt x="0" y="688"/>
                    </a:lnTo>
                    <a:cubicBezTo>
                      <a:pt x="536" y="1045"/>
                      <a:pt x="1100" y="1375"/>
                      <a:pt x="1677" y="1678"/>
                    </a:cubicBezTo>
                    <a:lnTo>
                      <a:pt x="1691" y="1678"/>
                    </a:lnTo>
                    <a:lnTo>
                      <a:pt x="2007" y="1018"/>
                    </a:lnTo>
                    <a:cubicBezTo>
                      <a:pt x="1416" y="702"/>
                      <a:pt x="866" y="358"/>
                      <a:pt x="316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0" name="Google Shape;5330;p31"/>
              <p:cNvSpPr/>
              <p:nvPr/>
            </p:nvSpPr>
            <p:spPr>
              <a:xfrm>
                <a:off x="1066000" y="4331800"/>
                <a:ext cx="51575" cy="37825"/>
              </a:xfrm>
              <a:custGeom>
                <a:rect b="b" l="l" r="r" t="t"/>
                <a:pathLst>
                  <a:path extrusionOk="0" h="1513" w="2063">
                    <a:moveTo>
                      <a:pt x="303" y="0"/>
                    </a:moveTo>
                    <a:lnTo>
                      <a:pt x="207" y="220"/>
                    </a:lnTo>
                    <a:lnTo>
                      <a:pt x="0" y="674"/>
                    </a:lnTo>
                    <a:lnTo>
                      <a:pt x="1774" y="1512"/>
                    </a:lnTo>
                    <a:cubicBezTo>
                      <a:pt x="1856" y="1292"/>
                      <a:pt x="1953" y="1059"/>
                      <a:pt x="2062" y="839"/>
                    </a:cubicBez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1" name="Google Shape;5331;p31"/>
              <p:cNvSpPr/>
              <p:nvPr/>
            </p:nvSpPr>
            <p:spPr>
              <a:xfrm>
                <a:off x="867350" y="4775800"/>
                <a:ext cx="58800" cy="23750"/>
              </a:xfrm>
              <a:custGeom>
                <a:rect b="b" l="l" r="r" t="t"/>
                <a:pathLst>
                  <a:path extrusionOk="0" h="950" w="2352">
                    <a:moveTo>
                      <a:pt x="317" y="1"/>
                    </a:moveTo>
                    <a:lnTo>
                      <a:pt x="1" y="688"/>
                    </a:lnTo>
                    <a:lnTo>
                      <a:pt x="551" y="798"/>
                    </a:lnTo>
                    <a:cubicBezTo>
                      <a:pt x="1046" y="894"/>
                      <a:pt x="1541" y="936"/>
                      <a:pt x="2035" y="949"/>
                    </a:cubicBezTo>
                    <a:lnTo>
                      <a:pt x="2352" y="207"/>
                    </a:lnTo>
                    <a:lnTo>
                      <a:pt x="2352" y="207"/>
                    </a:lnTo>
                    <a:cubicBezTo>
                      <a:pt x="2281" y="209"/>
                      <a:pt x="2210" y="210"/>
                      <a:pt x="2139" y="210"/>
                    </a:cubicBezTo>
                    <a:cubicBezTo>
                      <a:pt x="1798" y="210"/>
                      <a:pt x="1458" y="184"/>
                      <a:pt x="1128" y="138"/>
                    </a:cubicBezTo>
                    <a:lnTo>
                      <a:pt x="317" y="1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2" name="Google Shape;5332;p31"/>
              <p:cNvSpPr/>
              <p:nvPr/>
            </p:nvSpPr>
            <p:spPr>
              <a:xfrm>
                <a:off x="923725" y="4650025"/>
                <a:ext cx="57750" cy="26150"/>
              </a:xfrm>
              <a:custGeom>
                <a:rect b="b" l="l" r="r" t="t"/>
                <a:pathLst>
                  <a:path extrusionOk="0" h="1046" w="2310">
                    <a:moveTo>
                      <a:pt x="317" y="1"/>
                    </a:moveTo>
                    <a:lnTo>
                      <a:pt x="0" y="688"/>
                    </a:lnTo>
                    <a:lnTo>
                      <a:pt x="701" y="839"/>
                    </a:lnTo>
                    <a:cubicBezTo>
                      <a:pt x="1114" y="935"/>
                      <a:pt x="1554" y="990"/>
                      <a:pt x="1980" y="1045"/>
                    </a:cubicBezTo>
                    <a:cubicBezTo>
                      <a:pt x="2076" y="812"/>
                      <a:pt x="2186" y="564"/>
                      <a:pt x="2310" y="330"/>
                    </a:cubicBezTo>
                    <a:cubicBezTo>
                      <a:pt x="1623" y="289"/>
                      <a:pt x="963" y="179"/>
                      <a:pt x="317" y="1"/>
                    </a:cubicBez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3" name="Google Shape;5333;p31"/>
              <p:cNvSpPr/>
              <p:nvPr/>
            </p:nvSpPr>
            <p:spPr>
              <a:xfrm>
                <a:off x="974575" y="4536625"/>
                <a:ext cx="53650" cy="33700"/>
              </a:xfrm>
              <a:custGeom>
                <a:rect b="b" l="l" r="r" t="t"/>
                <a:pathLst>
                  <a:path extrusionOk="0" h="1348" w="2146">
                    <a:moveTo>
                      <a:pt x="303" y="0"/>
                    </a:moveTo>
                    <a:lnTo>
                      <a:pt x="28" y="591"/>
                    </a:lnTo>
                    <a:lnTo>
                      <a:pt x="1" y="687"/>
                    </a:lnTo>
                    <a:lnTo>
                      <a:pt x="1719" y="1306"/>
                    </a:lnTo>
                    <a:lnTo>
                      <a:pt x="1829" y="1347"/>
                    </a:lnTo>
                    <a:lnTo>
                      <a:pt x="2145" y="660"/>
                    </a:lnTo>
                    <a:lnTo>
                      <a:pt x="1527" y="468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FDC5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4" name="Google Shape;5334;p31"/>
              <p:cNvSpPr/>
              <p:nvPr/>
            </p:nvSpPr>
            <p:spPr>
              <a:xfrm>
                <a:off x="865975" y="4797125"/>
                <a:ext cx="83550" cy="83175"/>
              </a:xfrm>
              <a:custGeom>
                <a:rect b="b" l="l" r="r" t="t"/>
                <a:pathLst>
                  <a:path extrusionOk="0" h="3327" w="3342">
                    <a:moveTo>
                      <a:pt x="1678" y="0"/>
                    </a:moveTo>
                    <a:cubicBezTo>
                      <a:pt x="757" y="0"/>
                      <a:pt x="1" y="742"/>
                      <a:pt x="1" y="1663"/>
                    </a:cubicBezTo>
                    <a:cubicBezTo>
                      <a:pt x="1" y="2584"/>
                      <a:pt x="757" y="3327"/>
                      <a:pt x="1678" y="3327"/>
                    </a:cubicBezTo>
                    <a:cubicBezTo>
                      <a:pt x="2599" y="3327"/>
                      <a:pt x="3341" y="2584"/>
                      <a:pt x="3341" y="1663"/>
                    </a:cubicBezTo>
                    <a:cubicBezTo>
                      <a:pt x="3341" y="742"/>
                      <a:pt x="2599" y="0"/>
                      <a:pt x="16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5" name="Google Shape;5335;p31"/>
              <p:cNvSpPr/>
              <p:nvPr/>
            </p:nvSpPr>
            <p:spPr>
              <a:xfrm>
                <a:off x="842275" y="4789550"/>
                <a:ext cx="114475" cy="98200"/>
              </a:xfrm>
              <a:custGeom>
                <a:rect b="b" l="l" r="r" t="t"/>
                <a:pathLst>
                  <a:path extrusionOk="0" h="3928" w="4579">
                    <a:moveTo>
                      <a:pt x="2606" y="296"/>
                    </a:moveTo>
                    <a:cubicBezTo>
                      <a:pt x="3463" y="296"/>
                      <a:pt x="4289" y="961"/>
                      <a:pt x="4289" y="1966"/>
                    </a:cubicBezTo>
                    <a:cubicBezTo>
                      <a:pt x="4289" y="2887"/>
                      <a:pt x="3547" y="3630"/>
                      <a:pt x="2626" y="3630"/>
                    </a:cubicBezTo>
                    <a:cubicBezTo>
                      <a:pt x="1141" y="3630"/>
                      <a:pt x="399" y="1829"/>
                      <a:pt x="1444" y="784"/>
                    </a:cubicBezTo>
                    <a:cubicBezTo>
                      <a:pt x="1781" y="447"/>
                      <a:pt x="2197" y="296"/>
                      <a:pt x="2606" y="296"/>
                    </a:cubicBezTo>
                    <a:close/>
                    <a:moveTo>
                      <a:pt x="2626" y="1"/>
                    </a:moveTo>
                    <a:cubicBezTo>
                      <a:pt x="880" y="1"/>
                      <a:pt x="0" y="2118"/>
                      <a:pt x="1238" y="3355"/>
                    </a:cubicBezTo>
                    <a:cubicBezTo>
                      <a:pt x="1637" y="3750"/>
                      <a:pt x="2127" y="3927"/>
                      <a:pt x="2607" y="3927"/>
                    </a:cubicBezTo>
                    <a:cubicBezTo>
                      <a:pt x="3614" y="3927"/>
                      <a:pt x="4578" y="3148"/>
                      <a:pt x="4578" y="1966"/>
                    </a:cubicBezTo>
                    <a:cubicBezTo>
                      <a:pt x="4578" y="880"/>
                      <a:pt x="3698" y="1"/>
                      <a:pt x="262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6" name="Google Shape;5336;p31"/>
              <p:cNvSpPr/>
              <p:nvPr/>
            </p:nvSpPr>
            <p:spPr>
              <a:xfrm>
                <a:off x="901375" y="4833875"/>
                <a:ext cx="11725" cy="9650"/>
              </a:xfrm>
              <a:custGeom>
                <a:rect b="b" l="l" r="r" t="t"/>
                <a:pathLst>
                  <a:path extrusionOk="0" h="386" w="469">
                    <a:moveTo>
                      <a:pt x="262" y="1"/>
                    </a:moveTo>
                    <a:cubicBezTo>
                      <a:pt x="1" y="1"/>
                      <a:pt x="1" y="386"/>
                      <a:pt x="262" y="386"/>
                    </a:cubicBezTo>
                    <a:cubicBezTo>
                      <a:pt x="372" y="386"/>
                      <a:pt x="455" y="303"/>
                      <a:pt x="468" y="193"/>
                    </a:cubicBezTo>
                    <a:cubicBezTo>
                      <a:pt x="455" y="83"/>
                      <a:pt x="372" y="1"/>
                      <a:pt x="26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7" name="Google Shape;5337;p31"/>
              <p:cNvSpPr/>
              <p:nvPr/>
            </p:nvSpPr>
            <p:spPr>
              <a:xfrm>
                <a:off x="889100" y="4802575"/>
                <a:ext cx="18850" cy="28250"/>
              </a:xfrm>
              <a:custGeom>
                <a:rect b="b" l="l" r="r" t="t"/>
                <a:pathLst>
                  <a:path extrusionOk="0" h="1130" w="754">
                    <a:moveTo>
                      <a:pt x="414" y="0"/>
                    </a:moveTo>
                    <a:cubicBezTo>
                      <a:pt x="140" y="0"/>
                      <a:pt x="1" y="309"/>
                      <a:pt x="11" y="401"/>
                    </a:cubicBezTo>
                    <a:cubicBezTo>
                      <a:pt x="25" y="511"/>
                      <a:pt x="671" y="1129"/>
                      <a:pt x="671" y="1129"/>
                    </a:cubicBezTo>
                    <a:lnTo>
                      <a:pt x="753" y="139"/>
                    </a:lnTo>
                    <a:cubicBezTo>
                      <a:pt x="624" y="39"/>
                      <a:pt x="510" y="0"/>
                      <a:pt x="41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8" name="Google Shape;5338;p31"/>
              <p:cNvSpPr/>
              <p:nvPr/>
            </p:nvSpPr>
            <p:spPr>
              <a:xfrm>
                <a:off x="868725" y="4816025"/>
                <a:ext cx="32675" cy="18750"/>
              </a:xfrm>
              <a:custGeom>
                <a:rect b="b" l="l" r="r" t="t"/>
                <a:pathLst>
                  <a:path extrusionOk="0" h="750" w="1307">
                    <a:moveTo>
                      <a:pt x="633" y="0"/>
                    </a:moveTo>
                    <a:cubicBezTo>
                      <a:pt x="1" y="110"/>
                      <a:pt x="248" y="646"/>
                      <a:pt x="331" y="715"/>
                    </a:cubicBezTo>
                    <a:cubicBezTo>
                      <a:pt x="363" y="741"/>
                      <a:pt x="514" y="750"/>
                      <a:pt x="689" y="750"/>
                    </a:cubicBezTo>
                    <a:cubicBezTo>
                      <a:pt x="969" y="750"/>
                      <a:pt x="1307" y="729"/>
                      <a:pt x="1307" y="729"/>
                    </a:cubicBezTo>
                    <a:lnTo>
                      <a:pt x="6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9" name="Google Shape;5339;p31"/>
              <p:cNvSpPr/>
              <p:nvPr/>
            </p:nvSpPr>
            <p:spPr>
              <a:xfrm>
                <a:off x="866950" y="4840075"/>
                <a:ext cx="33075" cy="17900"/>
              </a:xfrm>
              <a:custGeom>
                <a:rect b="b" l="l" r="r" t="t"/>
                <a:pathLst>
                  <a:path extrusionOk="0" h="716" w="1323">
                    <a:moveTo>
                      <a:pt x="333" y="0"/>
                    </a:moveTo>
                    <a:lnTo>
                      <a:pt x="333" y="0"/>
                    </a:lnTo>
                    <a:cubicBezTo>
                      <a:pt x="0" y="507"/>
                      <a:pt x="493" y="716"/>
                      <a:pt x="624" y="716"/>
                    </a:cubicBezTo>
                    <a:cubicBezTo>
                      <a:pt x="628" y="716"/>
                      <a:pt x="632" y="716"/>
                      <a:pt x="636" y="715"/>
                    </a:cubicBezTo>
                    <a:cubicBezTo>
                      <a:pt x="759" y="701"/>
                      <a:pt x="1323" y="14"/>
                      <a:pt x="1323" y="14"/>
                    </a:cubicBezTo>
                    <a:lnTo>
                      <a:pt x="33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0" name="Google Shape;5340;p31"/>
              <p:cNvSpPr/>
              <p:nvPr/>
            </p:nvSpPr>
            <p:spPr>
              <a:xfrm>
                <a:off x="889350" y="4845225"/>
                <a:ext cx="20300" cy="27725"/>
              </a:xfrm>
              <a:custGeom>
                <a:rect b="b" l="l" r="r" t="t"/>
                <a:pathLst>
                  <a:path extrusionOk="0" h="1109" w="812">
                    <a:moveTo>
                      <a:pt x="674" y="1"/>
                    </a:moveTo>
                    <a:lnTo>
                      <a:pt x="1" y="715"/>
                    </a:lnTo>
                    <a:cubicBezTo>
                      <a:pt x="76" y="1022"/>
                      <a:pt x="241" y="1109"/>
                      <a:pt x="398" y="1109"/>
                    </a:cubicBezTo>
                    <a:cubicBezTo>
                      <a:pt x="558" y="1109"/>
                      <a:pt x="708" y="1018"/>
                      <a:pt x="743" y="977"/>
                    </a:cubicBezTo>
                    <a:cubicBezTo>
                      <a:pt x="812" y="894"/>
                      <a:pt x="674" y="1"/>
                      <a:pt x="67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1" name="Google Shape;5341;p31"/>
              <p:cNvSpPr/>
              <p:nvPr/>
            </p:nvSpPr>
            <p:spPr>
              <a:xfrm>
                <a:off x="913075" y="4842475"/>
                <a:ext cx="23950" cy="23750"/>
              </a:xfrm>
              <a:custGeom>
                <a:rect b="b" l="l" r="r" t="t"/>
                <a:pathLst>
                  <a:path extrusionOk="0" h="950" w="958">
                    <a:moveTo>
                      <a:pt x="0" y="1"/>
                    </a:moveTo>
                    <a:lnTo>
                      <a:pt x="344" y="935"/>
                    </a:lnTo>
                    <a:cubicBezTo>
                      <a:pt x="399" y="945"/>
                      <a:pt x="448" y="950"/>
                      <a:pt x="493" y="950"/>
                    </a:cubicBezTo>
                    <a:cubicBezTo>
                      <a:pt x="958" y="950"/>
                      <a:pt x="931" y="473"/>
                      <a:pt x="894" y="386"/>
                    </a:cubicBezTo>
                    <a:cubicBezTo>
                      <a:pt x="839" y="276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2" name="Google Shape;5342;p31"/>
              <p:cNvSpPr/>
              <p:nvPr/>
            </p:nvSpPr>
            <p:spPr>
              <a:xfrm>
                <a:off x="911700" y="4805075"/>
                <a:ext cx="19950" cy="26425"/>
              </a:xfrm>
              <a:custGeom>
                <a:rect b="b" l="l" r="r" t="t"/>
                <a:pathLst>
                  <a:path extrusionOk="0" h="1057" w="798">
                    <a:moveTo>
                      <a:pt x="388" y="1"/>
                    </a:moveTo>
                    <a:cubicBezTo>
                      <a:pt x="261" y="1"/>
                      <a:pt x="145" y="54"/>
                      <a:pt x="110" y="94"/>
                    </a:cubicBezTo>
                    <a:cubicBezTo>
                      <a:pt x="14" y="177"/>
                      <a:pt x="0" y="1057"/>
                      <a:pt x="0" y="1057"/>
                    </a:cubicBezTo>
                    <a:lnTo>
                      <a:pt x="798" y="466"/>
                    </a:lnTo>
                    <a:cubicBezTo>
                      <a:pt x="758" y="100"/>
                      <a:pt x="562" y="1"/>
                      <a:pt x="38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3" name="Google Shape;5343;p31"/>
              <p:cNvSpPr/>
              <p:nvPr/>
            </p:nvSpPr>
            <p:spPr>
              <a:xfrm>
                <a:off x="915125" y="4821500"/>
                <a:ext cx="35425" cy="18950"/>
              </a:xfrm>
              <a:custGeom>
                <a:rect b="b" l="l" r="r" t="t"/>
                <a:pathLst>
                  <a:path extrusionOk="0" h="758" w="1417">
                    <a:moveTo>
                      <a:pt x="807" y="1"/>
                    </a:moveTo>
                    <a:cubicBezTo>
                      <a:pt x="672" y="1"/>
                      <a:pt x="1" y="551"/>
                      <a:pt x="1" y="551"/>
                    </a:cubicBezTo>
                    <a:lnTo>
                      <a:pt x="963" y="757"/>
                    </a:lnTo>
                    <a:cubicBezTo>
                      <a:pt x="1417" y="290"/>
                      <a:pt x="922" y="15"/>
                      <a:pt x="812" y="1"/>
                    </a:cubicBezTo>
                    <a:cubicBezTo>
                      <a:pt x="810" y="1"/>
                      <a:pt x="809" y="1"/>
                      <a:pt x="8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4" name="Google Shape;5344;p31"/>
              <p:cNvSpPr/>
              <p:nvPr/>
            </p:nvSpPr>
            <p:spPr>
              <a:xfrm>
                <a:off x="819925" y="4633425"/>
                <a:ext cx="117225" cy="106775"/>
              </a:xfrm>
              <a:custGeom>
                <a:rect b="b" l="l" r="r" t="t"/>
                <a:pathLst>
                  <a:path extrusionOk="0" h="4271" w="4689">
                    <a:moveTo>
                      <a:pt x="2339" y="1"/>
                    </a:moveTo>
                    <a:cubicBezTo>
                      <a:pt x="1376" y="1"/>
                      <a:pt x="497" y="665"/>
                      <a:pt x="262" y="1641"/>
                    </a:cubicBezTo>
                    <a:cubicBezTo>
                      <a:pt x="1" y="2795"/>
                      <a:pt x="702" y="3936"/>
                      <a:pt x="1857" y="4211"/>
                    </a:cubicBezTo>
                    <a:cubicBezTo>
                      <a:pt x="2022" y="4251"/>
                      <a:pt x="2187" y="4270"/>
                      <a:pt x="2350" y="4270"/>
                    </a:cubicBezTo>
                    <a:cubicBezTo>
                      <a:pt x="3310" y="4270"/>
                      <a:pt x="4178" y="3606"/>
                      <a:pt x="4414" y="2630"/>
                    </a:cubicBezTo>
                    <a:cubicBezTo>
                      <a:pt x="4689" y="1476"/>
                      <a:pt x="3974" y="335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5" name="Google Shape;5345;p31"/>
              <p:cNvSpPr/>
              <p:nvPr/>
            </p:nvSpPr>
            <p:spPr>
              <a:xfrm>
                <a:off x="794150" y="4627000"/>
                <a:ext cx="146775" cy="125450"/>
              </a:xfrm>
              <a:custGeom>
                <a:rect b="b" l="l" r="r" t="t"/>
                <a:pathLst>
                  <a:path extrusionOk="0" h="5018" w="5871">
                    <a:moveTo>
                      <a:pt x="3347" y="352"/>
                    </a:moveTo>
                    <a:cubicBezTo>
                      <a:pt x="4452" y="352"/>
                      <a:pt x="5513" y="1211"/>
                      <a:pt x="5513" y="2502"/>
                    </a:cubicBezTo>
                    <a:cubicBezTo>
                      <a:pt x="5513" y="3685"/>
                      <a:pt x="4551" y="4647"/>
                      <a:pt x="3369" y="4647"/>
                    </a:cubicBezTo>
                    <a:cubicBezTo>
                      <a:pt x="1444" y="4647"/>
                      <a:pt x="496" y="2337"/>
                      <a:pt x="1843" y="990"/>
                    </a:cubicBezTo>
                    <a:cubicBezTo>
                      <a:pt x="2279" y="549"/>
                      <a:pt x="2818" y="352"/>
                      <a:pt x="3347" y="352"/>
                    </a:cubicBezTo>
                    <a:close/>
                    <a:moveTo>
                      <a:pt x="3369" y="1"/>
                    </a:moveTo>
                    <a:cubicBezTo>
                      <a:pt x="1128" y="1"/>
                      <a:pt x="1" y="2695"/>
                      <a:pt x="1582" y="4276"/>
                    </a:cubicBezTo>
                    <a:cubicBezTo>
                      <a:pt x="2094" y="4788"/>
                      <a:pt x="2724" y="5017"/>
                      <a:pt x="3342" y="5017"/>
                    </a:cubicBezTo>
                    <a:cubicBezTo>
                      <a:pt x="4633" y="5017"/>
                      <a:pt x="5871" y="4017"/>
                      <a:pt x="5871" y="2502"/>
                    </a:cubicBezTo>
                    <a:cubicBezTo>
                      <a:pt x="5857" y="1114"/>
                      <a:pt x="4744" y="1"/>
                      <a:pt x="3369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6" name="Google Shape;5346;p31"/>
              <p:cNvSpPr/>
              <p:nvPr/>
            </p:nvSpPr>
            <p:spPr>
              <a:xfrm>
                <a:off x="872175" y="4683700"/>
                <a:ext cx="12050" cy="11725"/>
              </a:xfrm>
              <a:custGeom>
                <a:rect b="b" l="l" r="r" t="t"/>
                <a:pathLst>
                  <a:path extrusionOk="0" h="469" w="482">
                    <a:moveTo>
                      <a:pt x="248" y="1"/>
                    </a:moveTo>
                    <a:cubicBezTo>
                      <a:pt x="110" y="1"/>
                      <a:pt x="0" y="97"/>
                      <a:pt x="0" y="234"/>
                    </a:cubicBezTo>
                    <a:cubicBezTo>
                      <a:pt x="0" y="372"/>
                      <a:pt x="110" y="468"/>
                      <a:pt x="248" y="468"/>
                    </a:cubicBezTo>
                    <a:cubicBezTo>
                      <a:pt x="372" y="468"/>
                      <a:pt x="482" y="372"/>
                      <a:pt x="482" y="234"/>
                    </a:cubicBezTo>
                    <a:cubicBezTo>
                      <a:pt x="482" y="97"/>
                      <a:pt x="372" y="1"/>
                      <a:pt x="24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7" name="Google Shape;5347;p31"/>
              <p:cNvSpPr/>
              <p:nvPr/>
            </p:nvSpPr>
            <p:spPr>
              <a:xfrm>
                <a:off x="855000" y="4643600"/>
                <a:ext cx="23375" cy="36000"/>
              </a:xfrm>
              <a:custGeom>
                <a:rect b="b" l="l" r="r" t="t"/>
                <a:pathLst>
                  <a:path extrusionOk="0" h="1440" w="935">
                    <a:moveTo>
                      <a:pt x="499" y="0"/>
                    </a:moveTo>
                    <a:cubicBezTo>
                      <a:pt x="157" y="0"/>
                      <a:pt x="0" y="383"/>
                      <a:pt x="0" y="505"/>
                    </a:cubicBezTo>
                    <a:cubicBezTo>
                      <a:pt x="0" y="656"/>
                      <a:pt x="825" y="1440"/>
                      <a:pt x="825" y="1440"/>
                    </a:cubicBezTo>
                    <a:lnTo>
                      <a:pt x="935" y="175"/>
                    </a:lnTo>
                    <a:cubicBezTo>
                      <a:pt x="765" y="49"/>
                      <a:pt x="620" y="0"/>
                      <a:pt x="49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8" name="Google Shape;5348;p31"/>
              <p:cNvSpPr/>
              <p:nvPr/>
            </p:nvSpPr>
            <p:spPr>
              <a:xfrm>
                <a:off x="828175" y="4660675"/>
                <a:ext cx="41625" cy="24075"/>
              </a:xfrm>
              <a:custGeom>
                <a:rect b="b" l="l" r="r" t="t"/>
                <a:pathLst>
                  <a:path extrusionOk="0" h="963" w="1665">
                    <a:moveTo>
                      <a:pt x="812" y="1"/>
                    </a:moveTo>
                    <a:cubicBezTo>
                      <a:pt x="1" y="138"/>
                      <a:pt x="276" y="825"/>
                      <a:pt x="400" y="922"/>
                    </a:cubicBezTo>
                    <a:cubicBezTo>
                      <a:pt x="446" y="953"/>
                      <a:pt x="635" y="962"/>
                      <a:pt x="854" y="962"/>
                    </a:cubicBezTo>
                    <a:cubicBezTo>
                      <a:pt x="1219" y="962"/>
                      <a:pt x="1664" y="935"/>
                      <a:pt x="1664" y="935"/>
                    </a:cubicBezTo>
                    <a:lnTo>
                      <a:pt x="812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9" name="Google Shape;5349;p31"/>
              <p:cNvSpPr/>
              <p:nvPr/>
            </p:nvSpPr>
            <p:spPr>
              <a:xfrm>
                <a:off x="825975" y="4691275"/>
                <a:ext cx="42450" cy="22750"/>
              </a:xfrm>
              <a:custGeom>
                <a:rect b="b" l="l" r="r" t="t"/>
                <a:pathLst>
                  <a:path extrusionOk="0" h="910" w="1698">
                    <a:moveTo>
                      <a:pt x="419" y="0"/>
                    </a:moveTo>
                    <a:cubicBezTo>
                      <a:pt x="1" y="654"/>
                      <a:pt x="614" y="909"/>
                      <a:pt x="793" y="909"/>
                    </a:cubicBezTo>
                    <a:cubicBezTo>
                      <a:pt x="803" y="909"/>
                      <a:pt x="811" y="909"/>
                      <a:pt x="817" y="907"/>
                    </a:cubicBezTo>
                    <a:cubicBezTo>
                      <a:pt x="955" y="894"/>
                      <a:pt x="1697" y="14"/>
                      <a:pt x="1697" y="14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0" name="Google Shape;5350;p31"/>
              <p:cNvSpPr/>
              <p:nvPr/>
            </p:nvSpPr>
            <p:spPr>
              <a:xfrm>
                <a:off x="854650" y="4698150"/>
                <a:ext cx="25800" cy="35700"/>
              </a:xfrm>
              <a:custGeom>
                <a:rect b="b" l="l" r="r" t="t"/>
                <a:pathLst>
                  <a:path extrusionOk="0" h="1428" w="1032">
                    <a:moveTo>
                      <a:pt x="880" y="0"/>
                    </a:moveTo>
                    <a:lnTo>
                      <a:pt x="0" y="935"/>
                    </a:lnTo>
                    <a:cubicBezTo>
                      <a:pt x="103" y="1317"/>
                      <a:pt x="313" y="1428"/>
                      <a:pt x="511" y="1428"/>
                    </a:cubicBezTo>
                    <a:cubicBezTo>
                      <a:pt x="712" y="1428"/>
                      <a:pt x="900" y="1313"/>
                      <a:pt x="949" y="1251"/>
                    </a:cubicBezTo>
                    <a:cubicBezTo>
                      <a:pt x="1031" y="1141"/>
                      <a:pt x="880" y="0"/>
                      <a:pt x="88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1" name="Google Shape;5351;p31"/>
              <p:cNvSpPr/>
              <p:nvPr/>
            </p:nvSpPr>
            <p:spPr>
              <a:xfrm>
                <a:off x="884550" y="4694350"/>
                <a:ext cx="30875" cy="30525"/>
              </a:xfrm>
              <a:custGeom>
                <a:rect b="b" l="l" r="r" t="t"/>
                <a:pathLst>
                  <a:path extrusionOk="0" h="1221" w="1235">
                    <a:moveTo>
                      <a:pt x="0" y="1"/>
                    </a:moveTo>
                    <a:lnTo>
                      <a:pt x="454" y="1197"/>
                    </a:lnTo>
                    <a:cubicBezTo>
                      <a:pt x="533" y="1213"/>
                      <a:pt x="604" y="1221"/>
                      <a:pt x="667" y="1221"/>
                    </a:cubicBezTo>
                    <a:cubicBezTo>
                      <a:pt x="1234" y="1221"/>
                      <a:pt x="1217" y="619"/>
                      <a:pt x="1155" y="496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2" name="Google Shape;5352;p31"/>
              <p:cNvSpPr/>
              <p:nvPr/>
            </p:nvSpPr>
            <p:spPr>
              <a:xfrm>
                <a:off x="882825" y="4646375"/>
                <a:ext cx="25450" cy="34250"/>
              </a:xfrm>
              <a:custGeom>
                <a:rect b="b" l="l" r="r" t="t"/>
                <a:pathLst>
                  <a:path extrusionOk="0" h="1370" w="1018">
                    <a:moveTo>
                      <a:pt x="497" y="1"/>
                    </a:moveTo>
                    <a:cubicBezTo>
                      <a:pt x="334" y="1"/>
                      <a:pt x="184" y="67"/>
                      <a:pt x="138" y="119"/>
                    </a:cubicBezTo>
                    <a:cubicBezTo>
                      <a:pt x="42" y="229"/>
                      <a:pt x="1" y="1370"/>
                      <a:pt x="1" y="1370"/>
                    </a:cubicBezTo>
                    <a:lnTo>
                      <a:pt x="1018" y="600"/>
                    </a:lnTo>
                    <a:cubicBezTo>
                      <a:pt x="978" y="129"/>
                      <a:pt x="724" y="1"/>
                      <a:pt x="49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3" name="Google Shape;5353;p31"/>
              <p:cNvSpPr/>
              <p:nvPr/>
            </p:nvSpPr>
            <p:spPr>
              <a:xfrm>
                <a:off x="887650" y="4667550"/>
                <a:ext cx="44700" cy="24075"/>
              </a:xfrm>
              <a:custGeom>
                <a:rect b="b" l="l" r="r" t="t"/>
                <a:pathLst>
                  <a:path extrusionOk="0" h="963" w="1788">
                    <a:moveTo>
                      <a:pt x="1027" y="0"/>
                    </a:moveTo>
                    <a:cubicBezTo>
                      <a:pt x="863" y="0"/>
                      <a:pt x="0" y="715"/>
                      <a:pt x="0" y="715"/>
                    </a:cubicBezTo>
                    <a:lnTo>
                      <a:pt x="1237" y="963"/>
                    </a:lnTo>
                    <a:cubicBezTo>
                      <a:pt x="1787" y="386"/>
                      <a:pt x="1182" y="28"/>
                      <a:pt x="1031" y="1"/>
                    </a:cubicBezTo>
                    <a:cubicBezTo>
                      <a:pt x="1030" y="0"/>
                      <a:pt x="1028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4" name="Google Shape;5354;p31"/>
              <p:cNvSpPr/>
              <p:nvPr/>
            </p:nvSpPr>
            <p:spPr>
              <a:xfrm>
                <a:off x="791750" y="4444525"/>
                <a:ext cx="475650" cy="463900"/>
              </a:xfrm>
              <a:custGeom>
                <a:rect b="b" l="l" r="r" t="t"/>
                <a:pathLst>
                  <a:path extrusionOk="0" h="18556" w="19026">
                    <a:moveTo>
                      <a:pt x="3835" y="1"/>
                    </a:moveTo>
                    <a:cubicBezTo>
                      <a:pt x="1378" y="1"/>
                      <a:pt x="42" y="3134"/>
                      <a:pt x="42" y="3134"/>
                    </a:cubicBezTo>
                    <a:cubicBezTo>
                      <a:pt x="42" y="3134"/>
                      <a:pt x="1" y="12344"/>
                      <a:pt x="1" y="14613"/>
                    </a:cubicBezTo>
                    <a:cubicBezTo>
                      <a:pt x="1" y="16881"/>
                      <a:pt x="1114" y="18201"/>
                      <a:pt x="2723" y="18448"/>
                    </a:cubicBezTo>
                    <a:cubicBezTo>
                      <a:pt x="3276" y="18529"/>
                      <a:pt x="4861" y="18556"/>
                      <a:pt x="6744" y="18556"/>
                    </a:cubicBezTo>
                    <a:cubicBezTo>
                      <a:pt x="10289" y="18556"/>
                      <a:pt x="14885" y="18462"/>
                      <a:pt x="15631" y="18462"/>
                    </a:cubicBezTo>
                    <a:cubicBezTo>
                      <a:pt x="16758" y="18462"/>
                      <a:pt x="17926" y="17417"/>
                      <a:pt x="18476" y="16455"/>
                    </a:cubicBezTo>
                    <a:cubicBezTo>
                      <a:pt x="19026" y="15492"/>
                      <a:pt x="18627" y="4839"/>
                      <a:pt x="18627" y="2584"/>
                    </a:cubicBezTo>
                    <a:cubicBezTo>
                      <a:pt x="18627" y="949"/>
                      <a:pt x="16985" y="8"/>
                      <a:pt x="15040" y="8"/>
                    </a:cubicBezTo>
                    <a:cubicBezTo>
                      <a:pt x="14303" y="8"/>
                      <a:pt x="13523" y="143"/>
                      <a:pt x="12771" y="426"/>
                    </a:cubicBezTo>
                    <a:cubicBezTo>
                      <a:pt x="11355" y="960"/>
                      <a:pt x="10255" y="1299"/>
                      <a:pt x="9066" y="1299"/>
                    </a:cubicBezTo>
                    <a:cubicBezTo>
                      <a:pt x="7959" y="1299"/>
                      <a:pt x="6774" y="1005"/>
                      <a:pt x="5183" y="303"/>
                    </a:cubicBezTo>
                    <a:cubicBezTo>
                      <a:pt x="4702" y="91"/>
                      <a:pt x="4252" y="1"/>
                      <a:pt x="38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5" name="Google Shape;5355;p31"/>
              <p:cNvSpPr/>
              <p:nvPr/>
            </p:nvSpPr>
            <p:spPr>
              <a:xfrm>
                <a:off x="930250" y="4641100"/>
                <a:ext cx="166700" cy="166700"/>
              </a:xfrm>
              <a:custGeom>
                <a:rect b="b" l="l" r="r" t="t"/>
                <a:pathLst>
                  <a:path extrusionOk="0" h="6668" w="6668">
                    <a:moveTo>
                      <a:pt x="3327" y="0"/>
                    </a:moveTo>
                    <a:cubicBezTo>
                      <a:pt x="1485" y="0"/>
                      <a:pt x="1" y="1485"/>
                      <a:pt x="1" y="3327"/>
                    </a:cubicBezTo>
                    <a:cubicBezTo>
                      <a:pt x="1" y="5169"/>
                      <a:pt x="1485" y="6667"/>
                      <a:pt x="3327" y="6667"/>
                    </a:cubicBezTo>
                    <a:cubicBezTo>
                      <a:pt x="5169" y="6667"/>
                      <a:pt x="6668" y="5169"/>
                      <a:pt x="6668" y="3327"/>
                    </a:cubicBezTo>
                    <a:cubicBezTo>
                      <a:pt x="6668" y="1485"/>
                      <a:pt x="5169" y="0"/>
                      <a:pt x="3327" y="0"/>
                    </a:cubicBezTo>
                    <a:close/>
                  </a:path>
                </a:pathLst>
              </a:custGeom>
              <a:solidFill>
                <a:srgbClr val="FFFBE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6" name="Google Shape;5356;p31"/>
              <p:cNvSpPr/>
              <p:nvPr/>
            </p:nvSpPr>
            <p:spPr>
              <a:xfrm>
                <a:off x="882475" y="4626325"/>
                <a:ext cx="228925" cy="196150"/>
              </a:xfrm>
              <a:custGeom>
                <a:rect b="b" l="l" r="r" t="t"/>
                <a:pathLst>
                  <a:path extrusionOk="0" h="7846" w="9157">
                    <a:moveTo>
                      <a:pt x="5226" y="581"/>
                    </a:moveTo>
                    <a:cubicBezTo>
                      <a:pt x="6938" y="581"/>
                      <a:pt x="8579" y="1910"/>
                      <a:pt x="8579" y="3918"/>
                    </a:cubicBezTo>
                    <a:cubicBezTo>
                      <a:pt x="8579" y="5760"/>
                      <a:pt x="7080" y="7258"/>
                      <a:pt x="5238" y="7258"/>
                    </a:cubicBezTo>
                    <a:cubicBezTo>
                      <a:pt x="2269" y="7258"/>
                      <a:pt x="784" y="3670"/>
                      <a:pt x="2888" y="1567"/>
                    </a:cubicBezTo>
                    <a:cubicBezTo>
                      <a:pt x="3569" y="886"/>
                      <a:pt x="4406" y="581"/>
                      <a:pt x="5226" y="581"/>
                    </a:cubicBezTo>
                    <a:close/>
                    <a:moveTo>
                      <a:pt x="5238" y="0"/>
                    </a:moveTo>
                    <a:cubicBezTo>
                      <a:pt x="1747" y="0"/>
                      <a:pt x="1" y="4220"/>
                      <a:pt x="2475" y="6695"/>
                    </a:cubicBezTo>
                    <a:cubicBezTo>
                      <a:pt x="3270" y="7489"/>
                      <a:pt x="4248" y="7845"/>
                      <a:pt x="5209" y="7845"/>
                    </a:cubicBezTo>
                    <a:cubicBezTo>
                      <a:pt x="7222" y="7845"/>
                      <a:pt x="9156" y="6282"/>
                      <a:pt x="9156" y="3918"/>
                    </a:cubicBezTo>
                    <a:cubicBezTo>
                      <a:pt x="9156" y="1760"/>
                      <a:pt x="7410" y="0"/>
                      <a:pt x="523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7" name="Google Shape;5357;p31"/>
              <p:cNvSpPr/>
              <p:nvPr/>
            </p:nvSpPr>
            <p:spPr>
              <a:xfrm>
                <a:off x="1002925" y="4715750"/>
                <a:ext cx="21700" cy="18150"/>
              </a:xfrm>
              <a:custGeom>
                <a:rect b="b" l="l" r="r" t="t"/>
                <a:pathLst>
                  <a:path extrusionOk="0" h="726" w="868">
                    <a:moveTo>
                      <a:pt x="434" y="1"/>
                    </a:moveTo>
                    <a:cubicBezTo>
                      <a:pt x="218" y="1"/>
                      <a:pt x="1" y="114"/>
                      <a:pt x="49" y="341"/>
                    </a:cubicBezTo>
                    <a:cubicBezTo>
                      <a:pt x="49" y="547"/>
                      <a:pt x="214" y="726"/>
                      <a:pt x="420" y="726"/>
                    </a:cubicBezTo>
                    <a:cubicBezTo>
                      <a:pt x="640" y="726"/>
                      <a:pt x="819" y="561"/>
                      <a:pt x="819" y="341"/>
                    </a:cubicBezTo>
                    <a:cubicBezTo>
                      <a:pt x="867" y="114"/>
                      <a:pt x="651" y="1"/>
                      <a:pt x="4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8" name="Google Shape;5358;p31"/>
              <p:cNvSpPr/>
              <p:nvPr/>
            </p:nvSpPr>
            <p:spPr>
              <a:xfrm>
                <a:off x="976400" y="4652725"/>
                <a:ext cx="37050" cy="56100"/>
              </a:xfrm>
              <a:custGeom>
                <a:rect b="b" l="l" r="r" t="t"/>
                <a:pathLst>
                  <a:path extrusionOk="0" h="2244" w="1482">
                    <a:moveTo>
                      <a:pt x="793" y="0"/>
                    </a:moveTo>
                    <a:cubicBezTo>
                      <a:pt x="257" y="0"/>
                      <a:pt x="0" y="590"/>
                      <a:pt x="10" y="772"/>
                    </a:cubicBezTo>
                    <a:cubicBezTo>
                      <a:pt x="24" y="1006"/>
                      <a:pt x="1303" y="2243"/>
                      <a:pt x="1303" y="2243"/>
                    </a:cubicBezTo>
                    <a:lnTo>
                      <a:pt x="1481" y="277"/>
                    </a:lnTo>
                    <a:cubicBezTo>
                      <a:pt x="1215" y="77"/>
                      <a:pt x="986" y="0"/>
                      <a:pt x="79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9" name="Google Shape;5359;p31"/>
              <p:cNvSpPr/>
              <p:nvPr/>
            </p:nvSpPr>
            <p:spPr>
              <a:xfrm>
                <a:off x="935750" y="4678900"/>
                <a:ext cx="64625" cy="37750"/>
              </a:xfrm>
              <a:custGeom>
                <a:rect b="b" l="l" r="r" t="t"/>
                <a:pathLst>
                  <a:path extrusionOk="0" h="1510" w="2585">
                    <a:moveTo>
                      <a:pt x="1238" y="0"/>
                    </a:moveTo>
                    <a:cubicBezTo>
                      <a:pt x="1" y="234"/>
                      <a:pt x="427" y="1265"/>
                      <a:pt x="619" y="1430"/>
                    </a:cubicBezTo>
                    <a:cubicBezTo>
                      <a:pt x="698" y="1491"/>
                      <a:pt x="1038" y="1510"/>
                      <a:pt x="1415" y="1510"/>
                    </a:cubicBezTo>
                    <a:cubicBezTo>
                      <a:pt x="1962" y="1510"/>
                      <a:pt x="2585" y="1471"/>
                      <a:pt x="2585" y="1471"/>
                    </a:cubicBezTo>
                    <a:lnTo>
                      <a:pt x="1238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0" name="Google Shape;5360;p31"/>
              <p:cNvSpPr/>
              <p:nvPr/>
            </p:nvSpPr>
            <p:spPr>
              <a:xfrm>
                <a:off x="931500" y="4727000"/>
                <a:ext cx="66125" cy="35800"/>
              </a:xfrm>
              <a:custGeom>
                <a:rect b="b" l="l" r="r" t="t"/>
                <a:pathLst>
                  <a:path extrusionOk="0" h="1432" w="2645">
                    <a:moveTo>
                      <a:pt x="665" y="1"/>
                    </a:moveTo>
                    <a:lnTo>
                      <a:pt x="665" y="1"/>
                    </a:lnTo>
                    <a:cubicBezTo>
                      <a:pt x="0" y="1025"/>
                      <a:pt x="971" y="1432"/>
                      <a:pt x="1245" y="1432"/>
                    </a:cubicBezTo>
                    <a:cubicBezTo>
                      <a:pt x="1254" y="1432"/>
                      <a:pt x="1263" y="1431"/>
                      <a:pt x="1270" y="1430"/>
                    </a:cubicBezTo>
                    <a:cubicBezTo>
                      <a:pt x="1518" y="1389"/>
                      <a:pt x="2645" y="28"/>
                      <a:pt x="2645" y="28"/>
                    </a:cubicBez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1" name="Google Shape;5361;p31"/>
              <p:cNvSpPr/>
              <p:nvPr/>
            </p:nvSpPr>
            <p:spPr>
              <a:xfrm>
                <a:off x="976300" y="4737650"/>
                <a:ext cx="40225" cy="55400"/>
              </a:xfrm>
              <a:custGeom>
                <a:rect b="b" l="l" r="r" t="t"/>
                <a:pathLst>
                  <a:path extrusionOk="0" h="2216" w="1609">
                    <a:moveTo>
                      <a:pt x="1375" y="1"/>
                    </a:moveTo>
                    <a:lnTo>
                      <a:pt x="1" y="1431"/>
                    </a:lnTo>
                    <a:cubicBezTo>
                      <a:pt x="158" y="2039"/>
                      <a:pt x="489" y="2216"/>
                      <a:pt x="799" y="2216"/>
                    </a:cubicBezTo>
                    <a:cubicBezTo>
                      <a:pt x="1111" y="2216"/>
                      <a:pt x="1402" y="2036"/>
                      <a:pt x="1472" y="1939"/>
                    </a:cubicBezTo>
                    <a:cubicBezTo>
                      <a:pt x="1609" y="1760"/>
                      <a:pt x="1375" y="1"/>
                      <a:pt x="13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2" name="Google Shape;5362;p31"/>
              <p:cNvSpPr/>
              <p:nvPr/>
            </p:nvSpPr>
            <p:spPr>
              <a:xfrm>
                <a:off x="1023375" y="4731825"/>
                <a:ext cx="48400" cy="46975"/>
              </a:xfrm>
              <a:custGeom>
                <a:rect b="b" l="l" r="r" t="t"/>
                <a:pathLst>
                  <a:path extrusionOk="0" h="1879" w="1936">
                    <a:moveTo>
                      <a:pt x="1" y="0"/>
                    </a:moveTo>
                    <a:lnTo>
                      <a:pt x="688" y="1842"/>
                    </a:lnTo>
                    <a:cubicBezTo>
                      <a:pt x="813" y="1867"/>
                      <a:pt x="926" y="1878"/>
                      <a:pt x="1027" y="1878"/>
                    </a:cubicBezTo>
                    <a:cubicBezTo>
                      <a:pt x="1935" y="1878"/>
                      <a:pt x="1913" y="968"/>
                      <a:pt x="1802" y="770"/>
                    </a:cubicBezTo>
                    <a:cubicBezTo>
                      <a:pt x="1692" y="55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3" name="Google Shape;5363;p31"/>
              <p:cNvSpPr/>
              <p:nvPr/>
            </p:nvSpPr>
            <p:spPr>
              <a:xfrm>
                <a:off x="1020975" y="4656975"/>
                <a:ext cx="39200" cy="53225"/>
              </a:xfrm>
              <a:custGeom>
                <a:rect b="b" l="l" r="r" t="t"/>
                <a:pathLst>
                  <a:path extrusionOk="0" h="2129" w="1568">
                    <a:moveTo>
                      <a:pt x="750" y="0"/>
                    </a:moveTo>
                    <a:cubicBezTo>
                      <a:pt x="494" y="0"/>
                      <a:pt x="262" y="101"/>
                      <a:pt x="193" y="176"/>
                    </a:cubicBezTo>
                    <a:cubicBezTo>
                      <a:pt x="42" y="341"/>
                      <a:pt x="1" y="2128"/>
                      <a:pt x="1" y="2128"/>
                    </a:cubicBezTo>
                    <a:lnTo>
                      <a:pt x="1568" y="932"/>
                    </a:lnTo>
                    <a:cubicBezTo>
                      <a:pt x="1504" y="196"/>
                      <a:pt x="1105" y="0"/>
                      <a:pt x="75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4" name="Google Shape;5364;p31"/>
              <p:cNvSpPr/>
              <p:nvPr/>
            </p:nvSpPr>
            <p:spPr>
              <a:xfrm>
                <a:off x="1027850" y="4689550"/>
                <a:ext cx="70475" cy="38175"/>
              </a:xfrm>
              <a:custGeom>
                <a:rect b="b" l="l" r="r" t="t"/>
                <a:pathLst>
                  <a:path extrusionOk="0" h="1527" w="2819">
                    <a:moveTo>
                      <a:pt x="1605" y="0"/>
                    </a:moveTo>
                    <a:cubicBezTo>
                      <a:pt x="1358" y="0"/>
                      <a:pt x="1" y="1100"/>
                      <a:pt x="1" y="1100"/>
                    </a:cubicBezTo>
                    <a:lnTo>
                      <a:pt x="1939" y="1526"/>
                    </a:lnTo>
                    <a:cubicBezTo>
                      <a:pt x="2819" y="619"/>
                      <a:pt x="1856" y="14"/>
                      <a:pt x="1609" y="0"/>
                    </a:cubicBezTo>
                    <a:cubicBezTo>
                      <a:pt x="1608" y="0"/>
                      <a:pt x="1606" y="0"/>
                      <a:pt x="160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5" name="Google Shape;5365;p31"/>
              <p:cNvSpPr/>
              <p:nvPr/>
            </p:nvSpPr>
            <p:spPr>
              <a:xfrm>
                <a:off x="899675" y="4444850"/>
                <a:ext cx="99000" cy="98675"/>
              </a:xfrm>
              <a:custGeom>
                <a:rect b="b" l="l" r="r" t="t"/>
                <a:pathLst>
                  <a:path extrusionOk="0" h="3947" w="3960">
                    <a:moveTo>
                      <a:pt x="1980" y="1"/>
                    </a:moveTo>
                    <a:cubicBezTo>
                      <a:pt x="880" y="1"/>
                      <a:pt x="0" y="881"/>
                      <a:pt x="0" y="1967"/>
                    </a:cubicBezTo>
                    <a:cubicBezTo>
                      <a:pt x="0" y="3066"/>
                      <a:pt x="880" y="3946"/>
                      <a:pt x="1980" y="3946"/>
                    </a:cubicBezTo>
                    <a:cubicBezTo>
                      <a:pt x="3066" y="3946"/>
                      <a:pt x="3959" y="3066"/>
                      <a:pt x="3959" y="1967"/>
                    </a:cubicBezTo>
                    <a:cubicBezTo>
                      <a:pt x="3959" y="881"/>
                      <a:pt x="3066" y="1"/>
                      <a:pt x="1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6" name="Google Shape;5366;p31"/>
              <p:cNvSpPr/>
              <p:nvPr/>
            </p:nvSpPr>
            <p:spPr>
              <a:xfrm>
                <a:off x="871475" y="4436275"/>
                <a:ext cx="135775" cy="116050"/>
              </a:xfrm>
              <a:custGeom>
                <a:rect b="b" l="l" r="r" t="t"/>
                <a:pathLst>
                  <a:path extrusionOk="0" h="4642" w="5431">
                    <a:moveTo>
                      <a:pt x="3108" y="344"/>
                    </a:moveTo>
                    <a:cubicBezTo>
                      <a:pt x="4194" y="344"/>
                      <a:pt x="5073" y="1224"/>
                      <a:pt x="5073" y="2310"/>
                    </a:cubicBezTo>
                    <a:cubicBezTo>
                      <a:pt x="5073" y="3409"/>
                      <a:pt x="4194" y="4289"/>
                      <a:pt x="3108" y="4289"/>
                    </a:cubicBezTo>
                    <a:cubicBezTo>
                      <a:pt x="2008" y="4289"/>
                      <a:pt x="1128" y="3409"/>
                      <a:pt x="1128" y="2310"/>
                    </a:cubicBezTo>
                    <a:cubicBezTo>
                      <a:pt x="1128" y="1224"/>
                      <a:pt x="2008" y="344"/>
                      <a:pt x="3108" y="344"/>
                    </a:cubicBezTo>
                    <a:close/>
                    <a:moveTo>
                      <a:pt x="3108" y="0"/>
                    </a:moveTo>
                    <a:cubicBezTo>
                      <a:pt x="1032" y="0"/>
                      <a:pt x="1" y="2488"/>
                      <a:pt x="1458" y="3959"/>
                    </a:cubicBezTo>
                    <a:cubicBezTo>
                      <a:pt x="1933" y="4430"/>
                      <a:pt x="2516" y="4641"/>
                      <a:pt x="3088" y="4641"/>
                    </a:cubicBezTo>
                    <a:cubicBezTo>
                      <a:pt x="4284" y="4641"/>
                      <a:pt x="5431" y="3715"/>
                      <a:pt x="5431" y="2310"/>
                    </a:cubicBezTo>
                    <a:cubicBezTo>
                      <a:pt x="5431" y="1031"/>
                      <a:pt x="4386" y="0"/>
                      <a:pt x="3108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7" name="Google Shape;5367;p31"/>
              <p:cNvSpPr/>
              <p:nvPr/>
            </p:nvSpPr>
            <p:spPr>
              <a:xfrm>
                <a:off x="942975" y="4488475"/>
                <a:ext cx="12050" cy="11750"/>
              </a:xfrm>
              <a:custGeom>
                <a:rect b="b" l="l" r="r" t="t"/>
                <a:pathLst>
                  <a:path extrusionOk="0" h="470" w="482">
                    <a:moveTo>
                      <a:pt x="224" y="0"/>
                    </a:moveTo>
                    <a:cubicBezTo>
                      <a:pt x="98" y="0"/>
                      <a:pt x="0" y="105"/>
                      <a:pt x="0" y="222"/>
                    </a:cubicBezTo>
                    <a:cubicBezTo>
                      <a:pt x="0" y="359"/>
                      <a:pt x="110" y="469"/>
                      <a:pt x="248" y="469"/>
                    </a:cubicBezTo>
                    <a:cubicBezTo>
                      <a:pt x="371" y="469"/>
                      <a:pt x="481" y="359"/>
                      <a:pt x="468" y="222"/>
                    </a:cubicBezTo>
                    <a:cubicBezTo>
                      <a:pt x="468" y="98"/>
                      <a:pt x="371" y="2"/>
                      <a:pt x="248" y="2"/>
                    </a:cubicBezTo>
                    <a:cubicBezTo>
                      <a:pt x="240" y="1"/>
                      <a:pt x="232" y="0"/>
                      <a:pt x="22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8" name="Google Shape;5368;p31"/>
              <p:cNvSpPr/>
              <p:nvPr/>
            </p:nvSpPr>
            <p:spPr>
              <a:xfrm>
                <a:off x="927150" y="4451425"/>
                <a:ext cx="22025" cy="33675"/>
              </a:xfrm>
              <a:custGeom>
                <a:rect b="b" l="l" r="r" t="t"/>
                <a:pathLst>
                  <a:path extrusionOk="0" h="1347" w="881">
                    <a:moveTo>
                      <a:pt x="474" y="0"/>
                    </a:moveTo>
                    <a:cubicBezTo>
                      <a:pt x="151" y="0"/>
                      <a:pt x="1" y="365"/>
                      <a:pt x="1" y="466"/>
                    </a:cubicBezTo>
                    <a:cubicBezTo>
                      <a:pt x="1" y="604"/>
                      <a:pt x="771" y="1346"/>
                      <a:pt x="771" y="1346"/>
                    </a:cubicBezTo>
                    <a:lnTo>
                      <a:pt x="881" y="164"/>
                    </a:lnTo>
                    <a:cubicBezTo>
                      <a:pt x="723" y="46"/>
                      <a:pt x="588" y="0"/>
                      <a:pt x="47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9" name="Google Shape;5369;p31"/>
              <p:cNvSpPr/>
              <p:nvPr/>
            </p:nvSpPr>
            <p:spPr>
              <a:xfrm>
                <a:off x="902750" y="4467550"/>
                <a:ext cx="38175" cy="22000"/>
              </a:xfrm>
              <a:custGeom>
                <a:rect b="b" l="l" r="r" t="t"/>
                <a:pathLst>
                  <a:path extrusionOk="0" h="880" w="1527">
                    <a:moveTo>
                      <a:pt x="743" y="0"/>
                    </a:moveTo>
                    <a:cubicBezTo>
                      <a:pt x="1" y="138"/>
                      <a:pt x="276" y="756"/>
                      <a:pt x="372" y="839"/>
                    </a:cubicBezTo>
                    <a:cubicBezTo>
                      <a:pt x="413" y="870"/>
                      <a:pt x="586" y="879"/>
                      <a:pt x="786" y="879"/>
                    </a:cubicBezTo>
                    <a:cubicBezTo>
                      <a:pt x="1119" y="879"/>
                      <a:pt x="1527" y="852"/>
                      <a:pt x="1527" y="852"/>
                    </a:cubicBez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0" name="Google Shape;5370;p31"/>
              <p:cNvSpPr/>
              <p:nvPr/>
            </p:nvSpPr>
            <p:spPr>
              <a:xfrm>
                <a:off x="900275" y="4495725"/>
                <a:ext cx="39275" cy="21350"/>
              </a:xfrm>
              <a:custGeom>
                <a:rect b="b" l="l" r="r" t="t"/>
                <a:pathLst>
                  <a:path extrusionOk="0" h="854" w="1571">
                    <a:moveTo>
                      <a:pt x="389" y="0"/>
                    </a:moveTo>
                    <a:lnTo>
                      <a:pt x="389" y="0"/>
                    </a:lnTo>
                    <a:cubicBezTo>
                      <a:pt x="0" y="603"/>
                      <a:pt x="603" y="853"/>
                      <a:pt x="762" y="853"/>
                    </a:cubicBezTo>
                    <a:cubicBezTo>
                      <a:pt x="766" y="853"/>
                      <a:pt x="770" y="853"/>
                      <a:pt x="773" y="853"/>
                    </a:cubicBezTo>
                    <a:cubicBezTo>
                      <a:pt x="911" y="825"/>
                      <a:pt x="1571" y="28"/>
                      <a:pt x="1571" y="28"/>
                    </a:cubicBezTo>
                    <a:lnTo>
                      <a:pt x="389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1" name="Google Shape;5371;p31"/>
              <p:cNvSpPr/>
              <p:nvPr/>
            </p:nvSpPr>
            <p:spPr>
              <a:xfrm>
                <a:off x="926825" y="4501900"/>
                <a:ext cx="24075" cy="33150"/>
              </a:xfrm>
              <a:custGeom>
                <a:rect b="b" l="l" r="r" t="t"/>
                <a:pathLst>
                  <a:path extrusionOk="0" h="1326" w="963">
                    <a:moveTo>
                      <a:pt x="811" y="1"/>
                    </a:moveTo>
                    <a:lnTo>
                      <a:pt x="0" y="853"/>
                    </a:lnTo>
                    <a:cubicBezTo>
                      <a:pt x="104" y="1220"/>
                      <a:pt x="302" y="1326"/>
                      <a:pt x="486" y="1326"/>
                    </a:cubicBezTo>
                    <a:cubicBezTo>
                      <a:pt x="666" y="1326"/>
                      <a:pt x="832" y="1224"/>
                      <a:pt x="880" y="1169"/>
                    </a:cubicBezTo>
                    <a:cubicBezTo>
                      <a:pt x="962" y="1046"/>
                      <a:pt x="811" y="1"/>
                      <a:pt x="81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2" name="Google Shape;5372;p31"/>
              <p:cNvSpPr/>
              <p:nvPr/>
            </p:nvSpPr>
            <p:spPr>
              <a:xfrm>
                <a:off x="954650" y="4498825"/>
                <a:ext cx="28875" cy="27975"/>
              </a:xfrm>
              <a:custGeom>
                <a:rect b="b" l="l" r="r" t="t"/>
                <a:pathLst>
                  <a:path extrusionOk="0" h="1119" w="1155">
                    <a:moveTo>
                      <a:pt x="1" y="0"/>
                    </a:moveTo>
                    <a:lnTo>
                      <a:pt x="413" y="1100"/>
                    </a:lnTo>
                    <a:cubicBezTo>
                      <a:pt x="481" y="1112"/>
                      <a:pt x="543" y="1118"/>
                      <a:pt x="599" y="1118"/>
                    </a:cubicBezTo>
                    <a:cubicBezTo>
                      <a:pt x="1155" y="1118"/>
                      <a:pt x="1149" y="554"/>
                      <a:pt x="1087" y="454"/>
                    </a:cubicBezTo>
                    <a:cubicBezTo>
                      <a:pt x="1018" y="33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3" name="Google Shape;5373;p31"/>
              <p:cNvSpPr/>
              <p:nvPr/>
            </p:nvSpPr>
            <p:spPr>
              <a:xfrm>
                <a:off x="953275" y="4454225"/>
                <a:ext cx="23400" cy="31200"/>
              </a:xfrm>
              <a:custGeom>
                <a:rect b="b" l="l" r="r" t="t"/>
                <a:pathLst>
                  <a:path extrusionOk="0" h="1248" w="936">
                    <a:moveTo>
                      <a:pt x="459" y="0"/>
                    </a:moveTo>
                    <a:cubicBezTo>
                      <a:pt x="309" y="0"/>
                      <a:pt x="170" y="61"/>
                      <a:pt x="124" y="107"/>
                    </a:cubicBezTo>
                    <a:cubicBezTo>
                      <a:pt x="28" y="203"/>
                      <a:pt x="1" y="1248"/>
                      <a:pt x="1" y="1248"/>
                    </a:cubicBezTo>
                    <a:lnTo>
                      <a:pt x="935" y="547"/>
                    </a:lnTo>
                    <a:cubicBezTo>
                      <a:pt x="896" y="116"/>
                      <a:pt x="666" y="0"/>
                      <a:pt x="459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4" name="Google Shape;5374;p31"/>
              <p:cNvSpPr/>
              <p:nvPr/>
            </p:nvSpPr>
            <p:spPr>
              <a:xfrm>
                <a:off x="957400" y="4473375"/>
                <a:ext cx="41950" cy="23050"/>
              </a:xfrm>
              <a:custGeom>
                <a:rect b="b" l="l" r="r" t="t"/>
                <a:pathLst>
                  <a:path extrusionOk="0" h="922" w="1678">
                    <a:moveTo>
                      <a:pt x="963" y="1"/>
                    </a:moveTo>
                    <a:cubicBezTo>
                      <a:pt x="825" y="1"/>
                      <a:pt x="1" y="661"/>
                      <a:pt x="1" y="661"/>
                    </a:cubicBezTo>
                    <a:lnTo>
                      <a:pt x="1142" y="922"/>
                    </a:lnTo>
                    <a:cubicBezTo>
                      <a:pt x="1678" y="372"/>
                      <a:pt x="1100" y="1"/>
                      <a:pt x="96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5" name="Google Shape;5375;p31"/>
              <p:cNvSpPr/>
              <p:nvPr/>
            </p:nvSpPr>
            <p:spPr>
              <a:xfrm>
                <a:off x="1122025" y="4465150"/>
                <a:ext cx="106200" cy="98950"/>
              </a:xfrm>
              <a:custGeom>
                <a:rect b="b" l="l" r="r" t="t"/>
                <a:pathLst>
                  <a:path extrusionOk="0" h="3958" w="4248">
                    <a:moveTo>
                      <a:pt x="2124" y="1"/>
                    </a:moveTo>
                    <a:cubicBezTo>
                      <a:pt x="1168" y="1"/>
                      <a:pt x="340" y="698"/>
                      <a:pt x="179" y="1663"/>
                    </a:cubicBezTo>
                    <a:cubicBezTo>
                      <a:pt x="0" y="2735"/>
                      <a:pt x="729" y="3753"/>
                      <a:pt x="1815" y="3931"/>
                    </a:cubicBezTo>
                    <a:cubicBezTo>
                      <a:pt x="1922" y="3949"/>
                      <a:pt x="2029" y="3958"/>
                      <a:pt x="2135" y="3958"/>
                    </a:cubicBezTo>
                    <a:cubicBezTo>
                      <a:pt x="3082" y="3958"/>
                      <a:pt x="3922" y="3260"/>
                      <a:pt x="4083" y="2296"/>
                    </a:cubicBezTo>
                    <a:cubicBezTo>
                      <a:pt x="4248" y="1223"/>
                      <a:pt x="3519" y="206"/>
                      <a:pt x="2447" y="27"/>
                    </a:cubicBezTo>
                    <a:cubicBezTo>
                      <a:pt x="2338" y="9"/>
                      <a:pt x="2230" y="1"/>
                      <a:pt x="21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6" name="Google Shape;5376;p31"/>
              <p:cNvSpPr/>
              <p:nvPr/>
            </p:nvSpPr>
            <p:spPr>
              <a:xfrm>
                <a:off x="1096925" y="4455500"/>
                <a:ext cx="136700" cy="116825"/>
              </a:xfrm>
              <a:custGeom>
                <a:rect b="b" l="l" r="r" t="t"/>
                <a:pathLst>
                  <a:path extrusionOk="0" h="4673" w="5468">
                    <a:moveTo>
                      <a:pt x="3111" y="322"/>
                    </a:moveTo>
                    <a:cubicBezTo>
                      <a:pt x="4133" y="322"/>
                      <a:pt x="5114" y="1115"/>
                      <a:pt x="5114" y="2324"/>
                    </a:cubicBezTo>
                    <a:cubicBezTo>
                      <a:pt x="5114" y="3424"/>
                      <a:pt x="4221" y="4317"/>
                      <a:pt x="3121" y="4317"/>
                    </a:cubicBezTo>
                    <a:cubicBezTo>
                      <a:pt x="1348" y="4317"/>
                      <a:pt x="454" y="2159"/>
                      <a:pt x="1719" y="908"/>
                    </a:cubicBezTo>
                    <a:cubicBezTo>
                      <a:pt x="2124" y="503"/>
                      <a:pt x="2622" y="322"/>
                      <a:pt x="3111" y="322"/>
                    </a:cubicBezTo>
                    <a:close/>
                    <a:moveTo>
                      <a:pt x="3121" y="1"/>
                    </a:moveTo>
                    <a:cubicBezTo>
                      <a:pt x="1032" y="1"/>
                      <a:pt x="1" y="2517"/>
                      <a:pt x="1472" y="3987"/>
                    </a:cubicBezTo>
                    <a:cubicBezTo>
                      <a:pt x="1949" y="4461"/>
                      <a:pt x="2533" y="4672"/>
                      <a:pt x="3106" y="4672"/>
                    </a:cubicBezTo>
                    <a:cubicBezTo>
                      <a:pt x="4313" y="4672"/>
                      <a:pt x="5467" y="3732"/>
                      <a:pt x="5458" y="2324"/>
                    </a:cubicBezTo>
                    <a:cubicBezTo>
                      <a:pt x="5458" y="1032"/>
                      <a:pt x="4413" y="1"/>
                      <a:pt x="312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7" name="Google Shape;5377;p31"/>
              <p:cNvSpPr/>
              <p:nvPr/>
            </p:nvSpPr>
            <p:spPr>
              <a:xfrm>
                <a:off x="1169100" y="4507750"/>
                <a:ext cx="12050" cy="11700"/>
              </a:xfrm>
              <a:custGeom>
                <a:rect b="b" l="l" r="r" t="t"/>
                <a:pathLst>
                  <a:path extrusionOk="0" h="468" w="482">
                    <a:moveTo>
                      <a:pt x="234" y="0"/>
                    </a:moveTo>
                    <a:cubicBezTo>
                      <a:pt x="110" y="0"/>
                      <a:pt x="14" y="110"/>
                      <a:pt x="14" y="234"/>
                    </a:cubicBezTo>
                    <a:cubicBezTo>
                      <a:pt x="0" y="358"/>
                      <a:pt x="110" y="468"/>
                      <a:pt x="234" y="468"/>
                    </a:cubicBezTo>
                    <a:cubicBezTo>
                      <a:pt x="372" y="468"/>
                      <a:pt x="482" y="358"/>
                      <a:pt x="482" y="234"/>
                    </a:cubicBezTo>
                    <a:cubicBezTo>
                      <a:pt x="482" y="97"/>
                      <a:pt x="372" y="0"/>
                      <a:pt x="23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8" name="Google Shape;5378;p31"/>
              <p:cNvSpPr/>
              <p:nvPr/>
            </p:nvSpPr>
            <p:spPr>
              <a:xfrm>
                <a:off x="1153625" y="4470950"/>
                <a:ext cx="21350" cy="33375"/>
              </a:xfrm>
              <a:custGeom>
                <a:rect b="b" l="l" r="r" t="t"/>
                <a:pathLst>
                  <a:path extrusionOk="0" h="1335" w="854">
                    <a:moveTo>
                      <a:pt x="453" y="1"/>
                    </a:moveTo>
                    <a:cubicBezTo>
                      <a:pt x="142" y="1"/>
                      <a:pt x="1" y="358"/>
                      <a:pt x="1" y="469"/>
                    </a:cubicBezTo>
                    <a:cubicBezTo>
                      <a:pt x="1" y="606"/>
                      <a:pt x="757" y="1335"/>
                      <a:pt x="757" y="1335"/>
                    </a:cubicBezTo>
                    <a:lnTo>
                      <a:pt x="853" y="167"/>
                    </a:lnTo>
                    <a:cubicBezTo>
                      <a:pt x="697" y="47"/>
                      <a:pt x="564" y="1"/>
                      <a:pt x="45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9" name="Google Shape;5379;p31"/>
              <p:cNvSpPr/>
              <p:nvPr/>
            </p:nvSpPr>
            <p:spPr>
              <a:xfrm>
                <a:off x="1129225" y="4486775"/>
                <a:ext cx="38175" cy="22275"/>
              </a:xfrm>
              <a:custGeom>
                <a:rect b="b" l="l" r="r" t="t"/>
                <a:pathLst>
                  <a:path extrusionOk="0" h="891" w="1527">
                    <a:moveTo>
                      <a:pt x="729" y="1"/>
                    </a:moveTo>
                    <a:cubicBezTo>
                      <a:pt x="1" y="138"/>
                      <a:pt x="235" y="757"/>
                      <a:pt x="358" y="839"/>
                    </a:cubicBezTo>
                    <a:cubicBezTo>
                      <a:pt x="409" y="879"/>
                      <a:pt x="616" y="891"/>
                      <a:pt x="842" y="891"/>
                    </a:cubicBezTo>
                    <a:cubicBezTo>
                      <a:pt x="1165" y="891"/>
                      <a:pt x="1527" y="867"/>
                      <a:pt x="1527" y="867"/>
                    </a:cubicBezTo>
                    <a:lnTo>
                      <a:pt x="72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0" name="Google Shape;5380;p31"/>
              <p:cNvSpPr/>
              <p:nvPr/>
            </p:nvSpPr>
            <p:spPr>
              <a:xfrm>
                <a:off x="1126775" y="4515300"/>
                <a:ext cx="39250" cy="21025"/>
              </a:xfrm>
              <a:custGeom>
                <a:rect b="b" l="l" r="r" t="t"/>
                <a:pathLst>
                  <a:path extrusionOk="0" h="841" w="1570">
                    <a:moveTo>
                      <a:pt x="388" y="1"/>
                    </a:moveTo>
                    <a:lnTo>
                      <a:pt x="388" y="1"/>
                    </a:lnTo>
                    <a:cubicBezTo>
                      <a:pt x="0" y="615"/>
                      <a:pt x="572" y="840"/>
                      <a:pt x="732" y="840"/>
                    </a:cubicBezTo>
                    <a:cubicBezTo>
                      <a:pt x="737" y="840"/>
                      <a:pt x="741" y="840"/>
                      <a:pt x="745" y="839"/>
                    </a:cubicBezTo>
                    <a:cubicBezTo>
                      <a:pt x="882" y="826"/>
                      <a:pt x="1570" y="15"/>
                      <a:pt x="1570" y="15"/>
                    </a:cubicBez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1" name="Google Shape;5381;p31"/>
              <p:cNvSpPr/>
              <p:nvPr/>
            </p:nvSpPr>
            <p:spPr>
              <a:xfrm>
                <a:off x="1153300" y="4521500"/>
                <a:ext cx="23375" cy="33100"/>
              </a:xfrm>
              <a:custGeom>
                <a:rect b="b" l="l" r="r" t="t"/>
                <a:pathLst>
                  <a:path extrusionOk="0" h="1324" w="935">
                    <a:moveTo>
                      <a:pt x="797" y="0"/>
                    </a:moveTo>
                    <a:lnTo>
                      <a:pt x="0" y="853"/>
                    </a:lnTo>
                    <a:cubicBezTo>
                      <a:pt x="89" y="1217"/>
                      <a:pt x="289" y="1323"/>
                      <a:pt x="474" y="1323"/>
                    </a:cubicBezTo>
                    <a:cubicBezTo>
                      <a:pt x="660" y="1323"/>
                      <a:pt x="832" y="1217"/>
                      <a:pt x="866" y="1155"/>
                    </a:cubicBezTo>
                    <a:cubicBezTo>
                      <a:pt x="935" y="1031"/>
                      <a:pt x="797" y="0"/>
                      <a:pt x="79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2" name="Google Shape;5382;p31"/>
              <p:cNvSpPr/>
              <p:nvPr/>
            </p:nvSpPr>
            <p:spPr>
              <a:xfrm>
                <a:off x="1181125" y="4518050"/>
                <a:ext cx="28750" cy="28000"/>
              </a:xfrm>
              <a:custGeom>
                <a:rect b="b" l="l" r="r" t="t"/>
                <a:pathLst>
                  <a:path extrusionOk="0" h="1120" w="1150">
                    <a:moveTo>
                      <a:pt x="1" y="1"/>
                    </a:moveTo>
                    <a:lnTo>
                      <a:pt x="413" y="1101"/>
                    </a:lnTo>
                    <a:cubicBezTo>
                      <a:pt x="482" y="1113"/>
                      <a:pt x="545" y="1119"/>
                      <a:pt x="602" y="1119"/>
                    </a:cubicBezTo>
                    <a:cubicBezTo>
                      <a:pt x="1150" y="1119"/>
                      <a:pt x="1121" y="567"/>
                      <a:pt x="1059" y="454"/>
                    </a:cubicBezTo>
                    <a:cubicBezTo>
                      <a:pt x="990" y="33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3" name="Google Shape;5383;p31"/>
              <p:cNvSpPr/>
              <p:nvPr/>
            </p:nvSpPr>
            <p:spPr>
              <a:xfrm>
                <a:off x="1179400" y="4473575"/>
                <a:ext cx="23750" cy="31800"/>
              </a:xfrm>
              <a:custGeom>
                <a:rect b="b" l="l" r="r" t="t"/>
                <a:pathLst>
                  <a:path extrusionOk="0" h="1272" w="950">
                    <a:moveTo>
                      <a:pt x="460" y="0"/>
                    </a:moveTo>
                    <a:cubicBezTo>
                      <a:pt x="312" y="0"/>
                      <a:pt x="178" y="57"/>
                      <a:pt x="138" y="103"/>
                    </a:cubicBezTo>
                    <a:cubicBezTo>
                      <a:pt x="28" y="199"/>
                      <a:pt x="1" y="1271"/>
                      <a:pt x="1" y="1271"/>
                    </a:cubicBezTo>
                    <a:lnTo>
                      <a:pt x="949" y="543"/>
                    </a:lnTo>
                    <a:cubicBezTo>
                      <a:pt x="909" y="115"/>
                      <a:pt x="670" y="0"/>
                      <a:pt x="460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4" name="Google Shape;5384;p31"/>
              <p:cNvSpPr/>
              <p:nvPr/>
            </p:nvSpPr>
            <p:spPr>
              <a:xfrm>
                <a:off x="1183525" y="4492975"/>
                <a:ext cx="41950" cy="22700"/>
              </a:xfrm>
              <a:custGeom>
                <a:rect b="b" l="l" r="r" t="t"/>
                <a:pathLst>
                  <a:path extrusionOk="0" h="908" w="1678">
                    <a:moveTo>
                      <a:pt x="963" y="0"/>
                    </a:moveTo>
                    <a:cubicBezTo>
                      <a:pt x="826" y="0"/>
                      <a:pt x="1" y="660"/>
                      <a:pt x="1" y="660"/>
                    </a:cubicBezTo>
                    <a:lnTo>
                      <a:pt x="1156" y="908"/>
                    </a:lnTo>
                    <a:cubicBezTo>
                      <a:pt x="1678" y="372"/>
                      <a:pt x="1101" y="0"/>
                      <a:pt x="963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5" name="Google Shape;5385;p31"/>
              <p:cNvSpPr/>
              <p:nvPr/>
            </p:nvSpPr>
            <p:spPr>
              <a:xfrm>
                <a:off x="1112400" y="4757600"/>
                <a:ext cx="117550" cy="117550"/>
              </a:xfrm>
              <a:custGeom>
                <a:rect b="b" l="l" r="r" t="t"/>
                <a:pathLst>
                  <a:path extrusionOk="0" h="4702" w="4702">
                    <a:moveTo>
                      <a:pt x="2351" y="0"/>
                    </a:moveTo>
                    <a:cubicBezTo>
                      <a:pt x="1045" y="0"/>
                      <a:pt x="0" y="1045"/>
                      <a:pt x="0" y="2351"/>
                    </a:cubicBezTo>
                    <a:cubicBezTo>
                      <a:pt x="0" y="3643"/>
                      <a:pt x="1045" y="4702"/>
                      <a:pt x="2351" y="4702"/>
                    </a:cubicBezTo>
                    <a:cubicBezTo>
                      <a:pt x="3657" y="4702"/>
                      <a:pt x="4702" y="3643"/>
                      <a:pt x="4702" y="2351"/>
                    </a:cubicBezTo>
                    <a:cubicBezTo>
                      <a:pt x="4702" y="1045"/>
                      <a:pt x="3657" y="0"/>
                      <a:pt x="23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6" name="Google Shape;5386;p31"/>
              <p:cNvSpPr/>
              <p:nvPr/>
            </p:nvSpPr>
            <p:spPr>
              <a:xfrm>
                <a:off x="1078725" y="4747275"/>
                <a:ext cx="161875" cy="138350"/>
              </a:xfrm>
              <a:custGeom>
                <a:rect b="b" l="l" r="r" t="t"/>
                <a:pathLst>
                  <a:path extrusionOk="0" h="5534" w="6475">
                    <a:moveTo>
                      <a:pt x="3685" y="404"/>
                    </a:moveTo>
                    <a:cubicBezTo>
                      <a:pt x="4893" y="404"/>
                      <a:pt x="6049" y="1342"/>
                      <a:pt x="6049" y="2764"/>
                    </a:cubicBezTo>
                    <a:cubicBezTo>
                      <a:pt x="6049" y="4056"/>
                      <a:pt x="4990" y="5101"/>
                      <a:pt x="3698" y="5115"/>
                    </a:cubicBezTo>
                    <a:cubicBezTo>
                      <a:pt x="1595" y="5115"/>
                      <a:pt x="550" y="2585"/>
                      <a:pt x="2035" y="1101"/>
                    </a:cubicBezTo>
                    <a:cubicBezTo>
                      <a:pt x="2516" y="620"/>
                      <a:pt x="3106" y="404"/>
                      <a:pt x="3685" y="404"/>
                    </a:cubicBezTo>
                    <a:close/>
                    <a:moveTo>
                      <a:pt x="3723" y="1"/>
                    </a:moveTo>
                    <a:cubicBezTo>
                      <a:pt x="3715" y="1"/>
                      <a:pt x="3706" y="1"/>
                      <a:pt x="3698" y="1"/>
                    </a:cubicBezTo>
                    <a:cubicBezTo>
                      <a:pt x="1237" y="1"/>
                      <a:pt x="0" y="2970"/>
                      <a:pt x="1746" y="4716"/>
                    </a:cubicBezTo>
                    <a:cubicBezTo>
                      <a:pt x="2306" y="5281"/>
                      <a:pt x="2997" y="5533"/>
                      <a:pt x="3676" y="5533"/>
                    </a:cubicBezTo>
                    <a:cubicBezTo>
                      <a:pt x="5096" y="5533"/>
                      <a:pt x="6461" y="4429"/>
                      <a:pt x="6461" y="2764"/>
                    </a:cubicBezTo>
                    <a:cubicBezTo>
                      <a:pt x="6475" y="1233"/>
                      <a:pt x="5238" y="1"/>
                      <a:pt x="3723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7" name="Google Shape;5387;p31"/>
              <p:cNvSpPr/>
              <p:nvPr/>
            </p:nvSpPr>
            <p:spPr>
              <a:xfrm>
                <a:off x="1164300" y="4809475"/>
                <a:ext cx="13750" cy="13775"/>
              </a:xfrm>
              <a:custGeom>
                <a:rect b="b" l="l" r="r" t="t"/>
                <a:pathLst>
                  <a:path extrusionOk="0" h="551" w="550">
                    <a:moveTo>
                      <a:pt x="275" y="1"/>
                    </a:moveTo>
                    <a:cubicBezTo>
                      <a:pt x="124" y="1"/>
                      <a:pt x="0" y="125"/>
                      <a:pt x="0" y="276"/>
                    </a:cubicBezTo>
                    <a:cubicBezTo>
                      <a:pt x="0" y="427"/>
                      <a:pt x="124" y="551"/>
                      <a:pt x="275" y="551"/>
                    </a:cubicBezTo>
                    <a:cubicBezTo>
                      <a:pt x="426" y="551"/>
                      <a:pt x="550" y="427"/>
                      <a:pt x="550" y="276"/>
                    </a:cubicBezTo>
                    <a:cubicBezTo>
                      <a:pt x="550" y="125"/>
                      <a:pt x="426" y="1"/>
                      <a:pt x="275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8" name="Google Shape;5388;p31"/>
              <p:cNvSpPr/>
              <p:nvPr/>
            </p:nvSpPr>
            <p:spPr>
              <a:xfrm>
                <a:off x="1145375" y="4765450"/>
                <a:ext cx="25800" cy="39600"/>
              </a:xfrm>
              <a:custGeom>
                <a:rect b="b" l="l" r="r" t="t"/>
                <a:pathLst>
                  <a:path extrusionOk="0" h="1584" w="1032">
                    <a:moveTo>
                      <a:pt x="558" y="1"/>
                    </a:moveTo>
                    <a:cubicBezTo>
                      <a:pt x="181" y="1"/>
                      <a:pt x="1" y="430"/>
                      <a:pt x="1" y="552"/>
                    </a:cubicBezTo>
                    <a:cubicBezTo>
                      <a:pt x="1" y="731"/>
                      <a:pt x="908" y="1583"/>
                      <a:pt x="908" y="1583"/>
                    </a:cubicBezTo>
                    <a:lnTo>
                      <a:pt x="1032" y="195"/>
                    </a:lnTo>
                    <a:cubicBezTo>
                      <a:pt x="849" y="55"/>
                      <a:pt x="691" y="1"/>
                      <a:pt x="55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9" name="Google Shape;5389;p31"/>
              <p:cNvSpPr/>
              <p:nvPr/>
            </p:nvSpPr>
            <p:spPr>
              <a:xfrm>
                <a:off x="1116175" y="4784050"/>
                <a:ext cx="45725" cy="26750"/>
              </a:xfrm>
              <a:custGeom>
                <a:rect b="b" l="l" r="r" t="t"/>
                <a:pathLst>
                  <a:path extrusionOk="0" h="1070" w="1829">
                    <a:moveTo>
                      <a:pt x="880" y="1"/>
                    </a:moveTo>
                    <a:cubicBezTo>
                      <a:pt x="0" y="179"/>
                      <a:pt x="330" y="908"/>
                      <a:pt x="454" y="1018"/>
                    </a:cubicBezTo>
                    <a:cubicBezTo>
                      <a:pt x="499" y="1058"/>
                      <a:pt x="740" y="1069"/>
                      <a:pt x="1008" y="1069"/>
                    </a:cubicBezTo>
                    <a:cubicBezTo>
                      <a:pt x="1391" y="1069"/>
                      <a:pt x="1829" y="1045"/>
                      <a:pt x="1829" y="1045"/>
                    </a:cubicBezTo>
                    <a:lnTo>
                      <a:pt x="88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0" name="Google Shape;5390;p31"/>
              <p:cNvSpPr/>
              <p:nvPr/>
            </p:nvSpPr>
            <p:spPr>
              <a:xfrm>
                <a:off x="1113375" y="4818075"/>
                <a:ext cx="46825" cy="25475"/>
              </a:xfrm>
              <a:custGeom>
                <a:rect b="b" l="l" r="r" t="t"/>
                <a:pathLst>
                  <a:path extrusionOk="0" h="1019" w="1873">
                    <a:moveTo>
                      <a:pt x="470" y="1"/>
                    </a:moveTo>
                    <a:lnTo>
                      <a:pt x="470" y="1"/>
                    </a:lnTo>
                    <a:cubicBezTo>
                      <a:pt x="0" y="739"/>
                      <a:pt x="697" y="1018"/>
                      <a:pt x="896" y="1018"/>
                    </a:cubicBezTo>
                    <a:cubicBezTo>
                      <a:pt x="901" y="1018"/>
                      <a:pt x="906" y="1018"/>
                      <a:pt x="910" y="1018"/>
                    </a:cubicBezTo>
                    <a:cubicBezTo>
                      <a:pt x="1075" y="990"/>
                      <a:pt x="1872" y="14"/>
                      <a:pt x="1872" y="14"/>
                    </a:cubicBezTo>
                    <a:lnTo>
                      <a:pt x="470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1" name="Google Shape;5391;p31"/>
              <p:cNvSpPr/>
              <p:nvPr/>
            </p:nvSpPr>
            <p:spPr>
              <a:xfrm>
                <a:off x="1145050" y="4825650"/>
                <a:ext cx="28200" cy="39325"/>
              </a:xfrm>
              <a:custGeom>
                <a:rect b="b" l="l" r="r" t="t"/>
                <a:pathLst>
                  <a:path extrusionOk="0" h="1573" w="1128">
                    <a:moveTo>
                      <a:pt x="962" y="0"/>
                    </a:moveTo>
                    <a:lnTo>
                      <a:pt x="0" y="1017"/>
                    </a:lnTo>
                    <a:cubicBezTo>
                      <a:pt x="109" y="1447"/>
                      <a:pt x="337" y="1572"/>
                      <a:pt x="553" y="1572"/>
                    </a:cubicBezTo>
                    <a:cubicBezTo>
                      <a:pt x="771" y="1572"/>
                      <a:pt x="976" y="1444"/>
                      <a:pt x="1031" y="1375"/>
                    </a:cubicBezTo>
                    <a:cubicBezTo>
                      <a:pt x="1127" y="1237"/>
                      <a:pt x="962" y="0"/>
                      <a:pt x="962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2" name="Google Shape;5392;p31"/>
              <p:cNvSpPr/>
              <p:nvPr/>
            </p:nvSpPr>
            <p:spPr>
              <a:xfrm>
                <a:off x="1178025" y="4821525"/>
                <a:ext cx="34325" cy="33225"/>
              </a:xfrm>
              <a:custGeom>
                <a:rect b="b" l="l" r="r" t="t"/>
                <a:pathLst>
                  <a:path extrusionOk="0" h="1329" w="1373">
                    <a:moveTo>
                      <a:pt x="1" y="0"/>
                    </a:moveTo>
                    <a:lnTo>
                      <a:pt x="496" y="1306"/>
                    </a:lnTo>
                    <a:cubicBezTo>
                      <a:pt x="578" y="1321"/>
                      <a:pt x="652" y="1328"/>
                      <a:pt x="719" y="1328"/>
                    </a:cubicBezTo>
                    <a:cubicBezTo>
                      <a:pt x="1372" y="1328"/>
                      <a:pt x="1354" y="661"/>
                      <a:pt x="1279" y="536"/>
                    </a:cubicBezTo>
                    <a:cubicBezTo>
                      <a:pt x="1183" y="399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3" name="Google Shape;5393;p31"/>
              <p:cNvSpPr/>
              <p:nvPr/>
            </p:nvSpPr>
            <p:spPr>
              <a:xfrm>
                <a:off x="1176325" y="4769225"/>
                <a:ext cx="27850" cy="36850"/>
              </a:xfrm>
              <a:custGeom>
                <a:rect b="b" l="l" r="r" t="t"/>
                <a:pathLst>
                  <a:path extrusionOk="0" h="1474" w="1114">
                    <a:moveTo>
                      <a:pt x="552" y="1"/>
                    </a:moveTo>
                    <a:cubicBezTo>
                      <a:pt x="371" y="1"/>
                      <a:pt x="204" y="72"/>
                      <a:pt x="151" y="113"/>
                    </a:cubicBezTo>
                    <a:cubicBezTo>
                      <a:pt x="41" y="223"/>
                      <a:pt x="0" y="1473"/>
                      <a:pt x="0" y="1473"/>
                    </a:cubicBezTo>
                    <a:lnTo>
                      <a:pt x="1114" y="635"/>
                    </a:lnTo>
                    <a:cubicBezTo>
                      <a:pt x="1066" y="130"/>
                      <a:pt x="797" y="1"/>
                      <a:pt x="552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4" name="Google Shape;5394;p31"/>
              <p:cNvSpPr/>
              <p:nvPr/>
            </p:nvSpPr>
            <p:spPr>
              <a:xfrm>
                <a:off x="1181125" y="4791950"/>
                <a:ext cx="49850" cy="26850"/>
              </a:xfrm>
              <a:custGeom>
                <a:rect b="b" l="l" r="r" t="t"/>
                <a:pathLst>
                  <a:path extrusionOk="0" h="1074" w="1994">
                    <a:moveTo>
                      <a:pt x="1146" y="0"/>
                    </a:moveTo>
                    <a:cubicBezTo>
                      <a:pt x="944" y="0"/>
                      <a:pt x="1" y="771"/>
                      <a:pt x="1" y="771"/>
                    </a:cubicBezTo>
                    <a:lnTo>
                      <a:pt x="1375" y="1073"/>
                    </a:lnTo>
                    <a:cubicBezTo>
                      <a:pt x="1994" y="427"/>
                      <a:pt x="1320" y="15"/>
                      <a:pt x="1155" y="1"/>
                    </a:cubicBezTo>
                    <a:cubicBezTo>
                      <a:pt x="1152" y="0"/>
                      <a:pt x="1149" y="0"/>
                      <a:pt x="1146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5" name="Google Shape;5395;p31"/>
              <p:cNvSpPr/>
              <p:nvPr/>
            </p:nvSpPr>
            <p:spPr>
              <a:xfrm>
                <a:off x="1113075" y="4591500"/>
                <a:ext cx="117225" cy="106425"/>
              </a:xfrm>
              <a:custGeom>
                <a:rect b="b" l="l" r="r" t="t"/>
                <a:pathLst>
                  <a:path extrusionOk="0" h="4257" w="4689">
                    <a:moveTo>
                      <a:pt x="2339" y="1"/>
                    </a:moveTo>
                    <a:cubicBezTo>
                      <a:pt x="1379" y="1"/>
                      <a:pt x="511" y="665"/>
                      <a:pt x="276" y="1640"/>
                    </a:cubicBezTo>
                    <a:cubicBezTo>
                      <a:pt x="1" y="2781"/>
                      <a:pt x="716" y="3936"/>
                      <a:pt x="1857" y="4197"/>
                    </a:cubicBezTo>
                    <a:cubicBezTo>
                      <a:pt x="2022" y="4237"/>
                      <a:pt x="2187" y="4256"/>
                      <a:pt x="2351" y="4256"/>
                    </a:cubicBezTo>
                    <a:cubicBezTo>
                      <a:pt x="3314" y="4256"/>
                      <a:pt x="4192" y="3592"/>
                      <a:pt x="4427" y="2616"/>
                    </a:cubicBezTo>
                    <a:cubicBezTo>
                      <a:pt x="4688" y="1476"/>
                      <a:pt x="3987" y="321"/>
                      <a:pt x="2833" y="60"/>
                    </a:cubicBezTo>
                    <a:cubicBezTo>
                      <a:pt x="2667" y="20"/>
                      <a:pt x="2502" y="1"/>
                      <a:pt x="2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6" name="Google Shape;5396;p31"/>
              <p:cNvSpPr/>
              <p:nvPr/>
            </p:nvSpPr>
            <p:spPr>
              <a:xfrm>
                <a:off x="1087650" y="4585075"/>
                <a:ext cx="146775" cy="125700"/>
              </a:xfrm>
              <a:custGeom>
                <a:rect b="b" l="l" r="r" t="t"/>
                <a:pathLst>
                  <a:path extrusionOk="0" h="5028" w="5871">
                    <a:moveTo>
                      <a:pt x="3323" y="342"/>
                    </a:moveTo>
                    <a:cubicBezTo>
                      <a:pt x="4430" y="342"/>
                      <a:pt x="5495" y="1211"/>
                      <a:pt x="5485" y="2516"/>
                    </a:cubicBezTo>
                    <a:cubicBezTo>
                      <a:pt x="5499" y="3698"/>
                      <a:pt x="4537" y="4647"/>
                      <a:pt x="3355" y="4647"/>
                    </a:cubicBezTo>
                    <a:cubicBezTo>
                      <a:pt x="3349" y="4647"/>
                      <a:pt x="3343" y="4647"/>
                      <a:pt x="3338" y="4647"/>
                    </a:cubicBezTo>
                    <a:cubicBezTo>
                      <a:pt x="1425" y="4647"/>
                      <a:pt x="472" y="2333"/>
                      <a:pt x="1829" y="976"/>
                    </a:cubicBezTo>
                    <a:cubicBezTo>
                      <a:pt x="2263" y="538"/>
                      <a:pt x="2797" y="342"/>
                      <a:pt x="3323" y="342"/>
                    </a:cubicBezTo>
                    <a:close/>
                    <a:moveTo>
                      <a:pt x="3355" y="0"/>
                    </a:moveTo>
                    <a:cubicBezTo>
                      <a:pt x="1128" y="0"/>
                      <a:pt x="1" y="2709"/>
                      <a:pt x="1581" y="4289"/>
                    </a:cubicBezTo>
                    <a:cubicBezTo>
                      <a:pt x="2092" y="4800"/>
                      <a:pt x="2720" y="5028"/>
                      <a:pt x="3336" y="5028"/>
                    </a:cubicBezTo>
                    <a:cubicBezTo>
                      <a:pt x="4628" y="5028"/>
                      <a:pt x="5870" y="4024"/>
                      <a:pt x="5870" y="2516"/>
                    </a:cubicBezTo>
                    <a:cubicBezTo>
                      <a:pt x="5870" y="1128"/>
                      <a:pt x="4743" y="0"/>
                      <a:pt x="3355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7" name="Google Shape;5397;p31"/>
              <p:cNvSpPr/>
              <p:nvPr/>
            </p:nvSpPr>
            <p:spPr>
              <a:xfrm>
                <a:off x="1165675" y="4641775"/>
                <a:ext cx="12050" cy="12050"/>
              </a:xfrm>
              <a:custGeom>
                <a:rect b="b" l="l" r="r" t="t"/>
                <a:pathLst>
                  <a:path extrusionOk="0" h="482" w="482">
                    <a:moveTo>
                      <a:pt x="234" y="1"/>
                    </a:moveTo>
                    <a:cubicBezTo>
                      <a:pt x="110" y="1"/>
                      <a:pt x="0" y="111"/>
                      <a:pt x="0" y="248"/>
                    </a:cubicBezTo>
                    <a:cubicBezTo>
                      <a:pt x="0" y="372"/>
                      <a:pt x="110" y="482"/>
                      <a:pt x="234" y="482"/>
                    </a:cubicBezTo>
                    <a:cubicBezTo>
                      <a:pt x="371" y="482"/>
                      <a:pt x="481" y="372"/>
                      <a:pt x="481" y="248"/>
                    </a:cubicBezTo>
                    <a:cubicBezTo>
                      <a:pt x="481" y="111"/>
                      <a:pt x="371" y="1"/>
                      <a:pt x="234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8" name="Google Shape;5398;p31"/>
              <p:cNvSpPr/>
              <p:nvPr/>
            </p:nvSpPr>
            <p:spPr>
              <a:xfrm>
                <a:off x="1148125" y="4602000"/>
                <a:ext cx="23400" cy="36025"/>
              </a:xfrm>
              <a:custGeom>
                <a:rect b="b" l="l" r="r" t="t"/>
                <a:pathLst>
                  <a:path extrusionOk="0" h="1441" w="936">
                    <a:moveTo>
                      <a:pt x="498" y="1"/>
                    </a:moveTo>
                    <a:cubicBezTo>
                      <a:pt x="158" y="1"/>
                      <a:pt x="1" y="380"/>
                      <a:pt x="1" y="492"/>
                    </a:cubicBezTo>
                    <a:cubicBezTo>
                      <a:pt x="1" y="657"/>
                      <a:pt x="826" y="1440"/>
                      <a:pt x="826" y="1440"/>
                    </a:cubicBezTo>
                    <a:lnTo>
                      <a:pt x="936" y="176"/>
                    </a:lnTo>
                    <a:cubicBezTo>
                      <a:pt x="766" y="49"/>
                      <a:pt x="620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9" name="Google Shape;5399;p31"/>
              <p:cNvSpPr/>
              <p:nvPr/>
            </p:nvSpPr>
            <p:spPr>
              <a:xfrm>
                <a:off x="1121675" y="4618750"/>
                <a:ext cx="41275" cy="24275"/>
              </a:xfrm>
              <a:custGeom>
                <a:rect b="b" l="l" r="r" t="t"/>
                <a:pathLst>
                  <a:path extrusionOk="0" h="971" w="1651">
                    <a:moveTo>
                      <a:pt x="798" y="1"/>
                    </a:moveTo>
                    <a:cubicBezTo>
                      <a:pt x="0" y="152"/>
                      <a:pt x="275" y="812"/>
                      <a:pt x="399" y="908"/>
                    </a:cubicBezTo>
                    <a:cubicBezTo>
                      <a:pt x="454" y="957"/>
                      <a:pt x="707" y="970"/>
                      <a:pt x="972" y="970"/>
                    </a:cubicBezTo>
                    <a:cubicBezTo>
                      <a:pt x="1302" y="970"/>
                      <a:pt x="1650" y="949"/>
                      <a:pt x="1650" y="949"/>
                    </a:cubicBezTo>
                    <a:lnTo>
                      <a:pt x="798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0" name="Google Shape;5400;p31"/>
              <p:cNvSpPr/>
              <p:nvPr/>
            </p:nvSpPr>
            <p:spPr>
              <a:xfrm>
                <a:off x="1119200" y="4649675"/>
                <a:ext cx="42025" cy="22725"/>
              </a:xfrm>
              <a:custGeom>
                <a:rect b="b" l="l" r="r" t="t"/>
                <a:pathLst>
                  <a:path extrusionOk="0" h="909" w="1681">
                    <a:moveTo>
                      <a:pt x="416" y="1"/>
                    </a:moveTo>
                    <a:cubicBezTo>
                      <a:pt x="1" y="657"/>
                      <a:pt x="616" y="909"/>
                      <a:pt x="800" y="909"/>
                    </a:cubicBezTo>
                    <a:cubicBezTo>
                      <a:pt x="805" y="909"/>
                      <a:pt x="810" y="908"/>
                      <a:pt x="814" y="908"/>
                    </a:cubicBezTo>
                    <a:cubicBezTo>
                      <a:pt x="965" y="894"/>
                      <a:pt x="1680" y="15"/>
                      <a:pt x="1680" y="1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1" name="Google Shape;5401;p31"/>
              <p:cNvSpPr/>
              <p:nvPr/>
            </p:nvSpPr>
            <p:spPr>
              <a:xfrm>
                <a:off x="1147450" y="4656550"/>
                <a:ext cx="25800" cy="35475"/>
              </a:xfrm>
              <a:custGeom>
                <a:rect b="b" l="l" r="r" t="t"/>
                <a:pathLst>
                  <a:path extrusionOk="0" h="1419" w="1032">
                    <a:moveTo>
                      <a:pt x="880" y="1"/>
                    </a:moveTo>
                    <a:lnTo>
                      <a:pt x="0" y="908"/>
                    </a:lnTo>
                    <a:cubicBezTo>
                      <a:pt x="103" y="1304"/>
                      <a:pt x="317" y="1418"/>
                      <a:pt x="517" y="1418"/>
                    </a:cubicBezTo>
                    <a:cubicBezTo>
                      <a:pt x="719" y="1418"/>
                      <a:pt x="907" y="1300"/>
                      <a:pt x="949" y="1238"/>
                    </a:cubicBezTo>
                    <a:cubicBezTo>
                      <a:pt x="1031" y="1114"/>
                      <a:pt x="880" y="1"/>
                      <a:pt x="88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2" name="Google Shape;5402;p31"/>
              <p:cNvSpPr/>
              <p:nvPr/>
            </p:nvSpPr>
            <p:spPr>
              <a:xfrm>
                <a:off x="1177700" y="4652775"/>
                <a:ext cx="31275" cy="30075"/>
              </a:xfrm>
              <a:custGeom>
                <a:rect b="b" l="l" r="r" t="t"/>
                <a:pathLst>
                  <a:path extrusionOk="0" h="1203" w="1251">
                    <a:moveTo>
                      <a:pt x="0" y="1"/>
                    </a:moveTo>
                    <a:lnTo>
                      <a:pt x="440" y="1183"/>
                    </a:lnTo>
                    <a:cubicBezTo>
                      <a:pt x="514" y="1197"/>
                      <a:pt x="582" y="1203"/>
                      <a:pt x="643" y="1203"/>
                    </a:cubicBezTo>
                    <a:cubicBezTo>
                      <a:pt x="1250" y="1203"/>
                      <a:pt x="1243" y="582"/>
                      <a:pt x="1169" y="482"/>
                    </a:cubicBezTo>
                    <a:cubicBezTo>
                      <a:pt x="1086" y="358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3" name="Google Shape;5403;p31"/>
              <p:cNvSpPr/>
              <p:nvPr/>
            </p:nvSpPr>
            <p:spPr>
              <a:xfrm>
                <a:off x="1176325" y="4604850"/>
                <a:ext cx="25450" cy="33525"/>
              </a:xfrm>
              <a:custGeom>
                <a:rect b="b" l="l" r="r" t="t"/>
                <a:pathLst>
                  <a:path extrusionOk="0" h="1341" w="1018">
                    <a:moveTo>
                      <a:pt x="498" y="1"/>
                    </a:moveTo>
                    <a:cubicBezTo>
                      <a:pt x="337" y="1"/>
                      <a:pt x="189" y="63"/>
                      <a:pt x="138" y="103"/>
                    </a:cubicBezTo>
                    <a:cubicBezTo>
                      <a:pt x="14" y="213"/>
                      <a:pt x="0" y="1340"/>
                      <a:pt x="0" y="1340"/>
                    </a:cubicBezTo>
                    <a:lnTo>
                      <a:pt x="1017" y="584"/>
                    </a:lnTo>
                    <a:cubicBezTo>
                      <a:pt x="969" y="120"/>
                      <a:pt x="722" y="1"/>
                      <a:pt x="498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4" name="Google Shape;5404;p31"/>
              <p:cNvSpPr/>
              <p:nvPr/>
            </p:nvSpPr>
            <p:spPr>
              <a:xfrm>
                <a:off x="1180775" y="4625625"/>
                <a:ext cx="45050" cy="24425"/>
              </a:xfrm>
              <a:custGeom>
                <a:rect b="b" l="l" r="r" t="t"/>
                <a:pathLst>
                  <a:path extrusionOk="0" h="977" w="1802">
                    <a:moveTo>
                      <a:pt x="1027" y="0"/>
                    </a:moveTo>
                    <a:cubicBezTo>
                      <a:pt x="850" y="0"/>
                      <a:pt x="1" y="702"/>
                      <a:pt x="1" y="702"/>
                    </a:cubicBezTo>
                    <a:lnTo>
                      <a:pt x="1238" y="977"/>
                    </a:lnTo>
                    <a:cubicBezTo>
                      <a:pt x="1802" y="399"/>
                      <a:pt x="1183" y="14"/>
                      <a:pt x="1032" y="1"/>
                    </a:cubicBezTo>
                    <a:cubicBezTo>
                      <a:pt x="1030" y="0"/>
                      <a:pt x="1029" y="0"/>
                      <a:pt x="1027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5" name="Google Shape;5405;p31"/>
              <p:cNvSpPr/>
              <p:nvPr/>
            </p:nvSpPr>
            <p:spPr>
              <a:xfrm>
                <a:off x="832300" y="4239000"/>
                <a:ext cx="385275" cy="119300"/>
              </a:xfrm>
              <a:custGeom>
                <a:rect b="b" l="l" r="r" t="t"/>
                <a:pathLst>
                  <a:path extrusionOk="0" h="4772" w="15411">
                    <a:moveTo>
                      <a:pt x="13761" y="853"/>
                    </a:moveTo>
                    <a:cubicBezTo>
                      <a:pt x="14215" y="880"/>
                      <a:pt x="14517" y="1128"/>
                      <a:pt x="14517" y="1595"/>
                    </a:cubicBezTo>
                    <a:cubicBezTo>
                      <a:pt x="14517" y="2063"/>
                      <a:pt x="14531" y="2695"/>
                      <a:pt x="14517" y="3245"/>
                    </a:cubicBezTo>
                    <a:cubicBezTo>
                      <a:pt x="14503" y="3616"/>
                      <a:pt x="14215" y="3905"/>
                      <a:pt x="13844" y="3918"/>
                    </a:cubicBezTo>
                    <a:lnTo>
                      <a:pt x="3657" y="3918"/>
                    </a:lnTo>
                    <a:cubicBezTo>
                      <a:pt x="3190" y="3918"/>
                      <a:pt x="2723" y="3925"/>
                      <a:pt x="2259" y="3925"/>
                    </a:cubicBezTo>
                    <a:cubicBezTo>
                      <a:pt x="2028" y="3925"/>
                      <a:pt x="1797" y="3923"/>
                      <a:pt x="1568" y="3918"/>
                    </a:cubicBezTo>
                    <a:cubicBezTo>
                      <a:pt x="1557" y="3919"/>
                      <a:pt x="1547" y="3919"/>
                      <a:pt x="1536" y="3919"/>
                    </a:cubicBezTo>
                    <a:cubicBezTo>
                      <a:pt x="1273" y="3919"/>
                      <a:pt x="1028" y="3758"/>
                      <a:pt x="922" y="3520"/>
                    </a:cubicBezTo>
                    <a:cubicBezTo>
                      <a:pt x="853" y="3286"/>
                      <a:pt x="839" y="3052"/>
                      <a:pt x="853" y="2819"/>
                    </a:cubicBezTo>
                    <a:lnTo>
                      <a:pt x="853" y="1774"/>
                    </a:lnTo>
                    <a:cubicBezTo>
                      <a:pt x="853" y="1513"/>
                      <a:pt x="853" y="1293"/>
                      <a:pt x="1046" y="1087"/>
                    </a:cubicBezTo>
                    <a:cubicBezTo>
                      <a:pt x="1238" y="880"/>
                      <a:pt x="1540" y="853"/>
                      <a:pt x="1843" y="853"/>
                    </a:cubicBezTo>
                    <a:close/>
                    <a:moveTo>
                      <a:pt x="1582" y="1"/>
                    </a:moveTo>
                    <a:cubicBezTo>
                      <a:pt x="716" y="1"/>
                      <a:pt x="1" y="688"/>
                      <a:pt x="1" y="1568"/>
                    </a:cubicBezTo>
                    <a:lnTo>
                      <a:pt x="1" y="3245"/>
                    </a:lnTo>
                    <a:cubicBezTo>
                      <a:pt x="28" y="4102"/>
                      <a:pt x="715" y="4771"/>
                      <a:pt x="1569" y="4771"/>
                    </a:cubicBezTo>
                    <a:cubicBezTo>
                      <a:pt x="1578" y="4771"/>
                      <a:pt x="1587" y="4771"/>
                      <a:pt x="1595" y="4771"/>
                    </a:cubicBezTo>
                    <a:lnTo>
                      <a:pt x="13793" y="4771"/>
                    </a:lnTo>
                    <a:cubicBezTo>
                      <a:pt x="13802" y="4771"/>
                      <a:pt x="13810" y="4771"/>
                      <a:pt x="13818" y="4771"/>
                    </a:cubicBezTo>
                    <a:cubicBezTo>
                      <a:pt x="13827" y="4771"/>
                      <a:pt x="13835" y="4771"/>
                      <a:pt x="13844" y="4771"/>
                    </a:cubicBezTo>
                    <a:cubicBezTo>
                      <a:pt x="14462" y="4771"/>
                      <a:pt x="15012" y="4413"/>
                      <a:pt x="15260" y="3850"/>
                    </a:cubicBezTo>
                    <a:cubicBezTo>
                      <a:pt x="15397" y="3534"/>
                      <a:pt x="15383" y="3217"/>
                      <a:pt x="15383" y="2874"/>
                    </a:cubicBezTo>
                    <a:lnTo>
                      <a:pt x="15383" y="1788"/>
                    </a:lnTo>
                    <a:cubicBezTo>
                      <a:pt x="15411" y="1417"/>
                      <a:pt x="15328" y="1059"/>
                      <a:pt x="15150" y="743"/>
                    </a:cubicBezTo>
                    <a:cubicBezTo>
                      <a:pt x="14820" y="207"/>
                      <a:pt x="14256" y="1"/>
                      <a:pt x="13679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6" name="Google Shape;5406;p31"/>
              <p:cNvSpPr/>
              <p:nvPr/>
            </p:nvSpPr>
            <p:spPr>
              <a:xfrm>
                <a:off x="778700" y="4341700"/>
                <a:ext cx="489750" cy="575025"/>
              </a:xfrm>
              <a:custGeom>
                <a:rect b="b" l="l" r="r" t="t"/>
                <a:pathLst>
                  <a:path extrusionOk="0" h="23001" w="19590">
                    <a:moveTo>
                      <a:pt x="3501" y="845"/>
                    </a:moveTo>
                    <a:cubicBezTo>
                      <a:pt x="3763" y="845"/>
                      <a:pt x="4024" y="855"/>
                      <a:pt x="4276" y="855"/>
                    </a:cubicBezTo>
                    <a:lnTo>
                      <a:pt x="16441" y="855"/>
                    </a:lnTo>
                    <a:cubicBezTo>
                      <a:pt x="16482" y="853"/>
                      <a:pt x="16523" y="852"/>
                      <a:pt x="16563" y="852"/>
                    </a:cubicBezTo>
                    <a:cubicBezTo>
                      <a:pt x="17003" y="852"/>
                      <a:pt x="17438" y="986"/>
                      <a:pt x="17816" y="1213"/>
                    </a:cubicBezTo>
                    <a:cubicBezTo>
                      <a:pt x="18393" y="1611"/>
                      <a:pt x="18737" y="2285"/>
                      <a:pt x="18723" y="2986"/>
                    </a:cubicBezTo>
                    <a:lnTo>
                      <a:pt x="18723" y="19702"/>
                    </a:lnTo>
                    <a:cubicBezTo>
                      <a:pt x="18737" y="19935"/>
                      <a:pt x="18723" y="20155"/>
                      <a:pt x="18709" y="20375"/>
                    </a:cubicBezTo>
                    <a:cubicBezTo>
                      <a:pt x="18544" y="21379"/>
                      <a:pt x="17678" y="22135"/>
                      <a:pt x="16661" y="22149"/>
                    </a:cubicBezTo>
                    <a:lnTo>
                      <a:pt x="3038" y="22149"/>
                    </a:lnTo>
                    <a:cubicBezTo>
                      <a:pt x="2104" y="22149"/>
                      <a:pt x="1293" y="21544"/>
                      <a:pt x="1031" y="20650"/>
                    </a:cubicBezTo>
                    <a:cubicBezTo>
                      <a:pt x="963" y="20362"/>
                      <a:pt x="935" y="20073"/>
                      <a:pt x="963" y="19770"/>
                    </a:cubicBezTo>
                    <a:lnTo>
                      <a:pt x="963" y="3027"/>
                    </a:lnTo>
                    <a:cubicBezTo>
                      <a:pt x="935" y="2381"/>
                      <a:pt x="1196" y="1776"/>
                      <a:pt x="1677" y="1350"/>
                    </a:cubicBezTo>
                    <a:cubicBezTo>
                      <a:pt x="2188" y="908"/>
                      <a:pt x="2846" y="845"/>
                      <a:pt x="3501" y="845"/>
                    </a:cubicBezTo>
                    <a:close/>
                    <a:moveTo>
                      <a:pt x="3054" y="0"/>
                    </a:moveTo>
                    <a:cubicBezTo>
                      <a:pt x="2409" y="0"/>
                      <a:pt x="1782" y="206"/>
                      <a:pt x="1265" y="594"/>
                    </a:cubicBezTo>
                    <a:cubicBezTo>
                      <a:pt x="523" y="1158"/>
                      <a:pt x="97" y="2037"/>
                      <a:pt x="97" y="2972"/>
                    </a:cubicBezTo>
                    <a:cubicBezTo>
                      <a:pt x="83" y="3701"/>
                      <a:pt x="97" y="4429"/>
                      <a:pt x="97" y="5158"/>
                    </a:cubicBezTo>
                    <a:lnTo>
                      <a:pt x="97" y="18671"/>
                    </a:lnTo>
                    <a:cubicBezTo>
                      <a:pt x="97" y="19413"/>
                      <a:pt x="0" y="20252"/>
                      <a:pt x="234" y="20966"/>
                    </a:cubicBezTo>
                    <a:cubicBezTo>
                      <a:pt x="619" y="22162"/>
                      <a:pt x="1732" y="22987"/>
                      <a:pt x="2997" y="23001"/>
                    </a:cubicBezTo>
                    <a:lnTo>
                      <a:pt x="16661" y="23001"/>
                    </a:lnTo>
                    <a:cubicBezTo>
                      <a:pt x="16666" y="23001"/>
                      <a:pt x="16671" y="23001"/>
                      <a:pt x="16675" y="23001"/>
                    </a:cubicBezTo>
                    <a:lnTo>
                      <a:pt x="16675" y="23001"/>
                    </a:lnTo>
                    <a:cubicBezTo>
                      <a:pt x="17920" y="22981"/>
                      <a:pt x="19027" y="22172"/>
                      <a:pt x="19452" y="20994"/>
                    </a:cubicBezTo>
                    <a:cubicBezTo>
                      <a:pt x="19548" y="20609"/>
                      <a:pt x="19589" y="20210"/>
                      <a:pt x="19589" y="19812"/>
                    </a:cubicBezTo>
                    <a:lnTo>
                      <a:pt x="19589" y="2972"/>
                    </a:lnTo>
                    <a:cubicBezTo>
                      <a:pt x="19589" y="2051"/>
                      <a:pt x="19177" y="1185"/>
                      <a:pt x="18448" y="635"/>
                    </a:cubicBezTo>
                    <a:cubicBezTo>
                      <a:pt x="17929" y="220"/>
                      <a:pt x="17287" y="1"/>
                      <a:pt x="16627" y="1"/>
                    </a:cubicBezTo>
                    <a:cubicBezTo>
                      <a:pt x="16588" y="1"/>
                      <a:pt x="16549" y="1"/>
                      <a:pt x="16510" y="3"/>
                    </a:cubicBezTo>
                    <a:lnTo>
                      <a:pt x="3176" y="3"/>
                    </a:lnTo>
                    <a:cubicBezTo>
                      <a:pt x="3135" y="1"/>
                      <a:pt x="3095" y="0"/>
                      <a:pt x="3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7" name="Google Shape;5407;p31"/>
              <p:cNvSpPr/>
              <p:nvPr/>
            </p:nvSpPr>
            <p:spPr>
              <a:xfrm>
                <a:off x="1253650" y="4415650"/>
                <a:ext cx="142975" cy="351250"/>
              </a:xfrm>
              <a:custGeom>
                <a:rect b="b" l="l" r="r" t="t"/>
                <a:pathLst>
                  <a:path extrusionOk="0" h="14050" w="5719">
                    <a:moveTo>
                      <a:pt x="0" y="0"/>
                    </a:moveTo>
                    <a:cubicBezTo>
                      <a:pt x="83" y="454"/>
                      <a:pt x="138" y="935"/>
                      <a:pt x="151" y="1403"/>
                    </a:cubicBezTo>
                    <a:lnTo>
                      <a:pt x="811" y="1403"/>
                    </a:lnTo>
                    <a:cubicBezTo>
                      <a:pt x="1123" y="1403"/>
                      <a:pt x="1422" y="1396"/>
                      <a:pt x="1726" y="1396"/>
                    </a:cubicBezTo>
                    <a:cubicBezTo>
                      <a:pt x="1877" y="1396"/>
                      <a:pt x="2030" y="1398"/>
                      <a:pt x="2186" y="1403"/>
                    </a:cubicBezTo>
                    <a:lnTo>
                      <a:pt x="2516" y="1403"/>
                    </a:lnTo>
                    <a:lnTo>
                      <a:pt x="2694" y="1444"/>
                    </a:lnTo>
                    <a:lnTo>
                      <a:pt x="2997" y="1540"/>
                    </a:lnTo>
                    <a:lnTo>
                      <a:pt x="3011" y="1540"/>
                    </a:lnTo>
                    <a:lnTo>
                      <a:pt x="3217" y="1650"/>
                    </a:lnTo>
                    <a:lnTo>
                      <a:pt x="3464" y="1815"/>
                    </a:lnTo>
                    <a:lnTo>
                      <a:pt x="3602" y="1939"/>
                    </a:lnTo>
                    <a:cubicBezTo>
                      <a:pt x="3684" y="2007"/>
                      <a:pt x="3767" y="2076"/>
                      <a:pt x="3835" y="2159"/>
                    </a:cubicBezTo>
                    <a:lnTo>
                      <a:pt x="3849" y="2159"/>
                    </a:lnTo>
                    <a:lnTo>
                      <a:pt x="3973" y="2351"/>
                    </a:lnTo>
                    <a:lnTo>
                      <a:pt x="4124" y="2612"/>
                    </a:lnTo>
                    <a:cubicBezTo>
                      <a:pt x="4124" y="2626"/>
                      <a:pt x="4124" y="2640"/>
                      <a:pt x="4138" y="2640"/>
                    </a:cubicBezTo>
                    <a:lnTo>
                      <a:pt x="4193" y="2791"/>
                    </a:lnTo>
                    <a:cubicBezTo>
                      <a:pt x="4220" y="2887"/>
                      <a:pt x="4248" y="2983"/>
                      <a:pt x="4262" y="3093"/>
                    </a:cubicBezTo>
                    <a:cubicBezTo>
                      <a:pt x="4275" y="3107"/>
                      <a:pt x="4275" y="3148"/>
                      <a:pt x="4275" y="3176"/>
                    </a:cubicBezTo>
                    <a:cubicBezTo>
                      <a:pt x="4275" y="3172"/>
                      <a:pt x="4276" y="3170"/>
                      <a:pt x="4276" y="3170"/>
                    </a:cubicBezTo>
                    <a:cubicBezTo>
                      <a:pt x="4280" y="3170"/>
                      <a:pt x="4303" y="3328"/>
                      <a:pt x="4303" y="3341"/>
                    </a:cubicBezTo>
                    <a:lnTo>
                      <a:pt x="4303" y="9925"/>
                    </a:lnTo>
                    <a:cubicBezTo>
                      <a:pt x="4303" y="10173"/>
                      <a:pt x="4317" y="10407"/>
                      <a:pt x="4303" y="10626"/>
                    </a:cubicBezTo>
                    <a:cubicBezTo>
                      <a:pt x="4303" y="10681"/>
                      <a:pt x="4289" y="10736"/>
                      <a:pt x="4275" y="10791"/>
                    </a:cubicBezTo>
                    <a:lnTo>
                      <a:pt x="4275" y="10860"/>
                    </a:lnTo>
                    <a:cubicBezTo>
                      <a:pt x="4262" y="10956"/>
                      <a:pt x="4234" y="11066"/>
                      <a:pt x="4193" y="11163"/>
                    </a:cubicBezTo>
                    <a:lnTo>
                      <a:pt x="4138" y="11314"/>
                    </a:lnTo>
                    <a:lnTo>
                      <a:pt x="4124" y="11314"/>
                    </a:lnTo>
                    <a:cubicBezTo>
                      <a:pt x="4097" y="11410"/>
                      <a:pt x="4014" y="11506"/>
                      <a:pt x="3973" y="11616"/>
                    </a:cubicBezTo>
                    <a:lnTo>
                      <a:pt x="3863" y="11767"/>
                    </a:lnTo>
                    <a:lnTo>
                      <a:pt x="3849" y="11767"/>
                    </a:lnTo>
                    <a:lnTo>
                      <a:pt x="3643" y="11987"/>
                    </a:lnTo>
                    <a:lnTo>
                      <a:pt x="3519" y="12097"/>
                    </a:lnTo>
                    <a:cubicBezTo>
                      <a:pt x="3519" y="12097"/>
                      <a:pt x="3519" y="12111"/>
                      <a:pt x="3505" y="12111"/>
                    </a:cubicBezTo>
                    <a:lnTo>
                      <a:pt x="3217" y="12276"/>
                    </a:lnTo>
                    <a:lnTo>
                      <a:pt x="3024" y="12386"/>
                    </a:lnTo>
                    <a:lnTo>
                      <a:pt x="2736" y="12482"/>
                    </a:lnTo>
                    <a:lnTo>
                      <a:pt x="2571" y="12523"/>
                    </a:lnTo>
                    <a:lnTo>
                      <a:pt x="151" y="12523"/>
                    </a:lnTo>
                    <a:lnTo>
                      <a:pt x="151" y="14049"/>
                    </a:lnTo>
                    <a:lnTo>
                      <a:pt x="2186" y="14049"/>
                    </a:lnTo>
                    <a:cubicBezTo>
                      <a:pt x="4138" y="14022"/>
                      <a:pt x="5705" y="12427"/>
                      <a:pt x="5705" y="10475"/>
                    </a:cubicBezTo>
                    <a:lnTo>
                      <a:pt x="5705" y="4014"/>
                    </a:lnTo>
                    <a:cubicBezTo>
                      <a:pt x="5719" y="3657"/>
                      <a:pt x="5691" y="3300"/>
                      <a:pt x="5650" y="2956"/>
                    </a:cubicBezTo>
                    <a:cubicBezTo>
                      <a:pt x="5485" y="1897"/>
                      <a:pt x="4839" y="976"/>
                      <a:pt x="3918" y="454"/>
                    </a:cubicBezTo>
                    <a:cubicBezTo>
                      <a:pt x="3258" y="83"/>
                      <a:pt x="2543" y="0"/>
                      <a:pt x="1801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8" name="Google Shape;5408;p31"/>
              <p:cNvSpPr/>
              <p:nvPr/>
            </p:nvSpPr>
            <p:spPr>
              <a:xfrm>
                <a:off x="1066350" y="4834925"/>
                <a:ext cx="34375" cy="46075"/>
              </a:xfrm>
              <a:custGeom>
                <a:rect b="b" l="l" r="r" t="t"/>
                <a:pathLst>
                  <a:path extrusionOk="0" fill="none" h="1843" w="1375">
                    <a:moveTo>
                      <a:pt x="1375" y="921"/>
                    </a:moveTo>
                    <a:cubicBezTo>
                      <a:pt x="1375" y="1842"/>
                      <a:pt x="0" y="1842"/>
                      <a:pt x="0" y="921"/>
                    </a:cubicBezTo>
                    <a:cubicBezTo>
                      <a:pt x="0" y="0"/>
                      <a:pt x="1375" y="0"/>
                      <a:pt x="1375" y="921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9" name="Google Shape;5409;p31"/>
              <p:cNvSpPr/>
              <p:nvPr/>
            </p:nvSpPr>
            <p:spPr>
              <a:xfrm>
                <a:off x="967700" y="4852800"/>
                <a:ext cx="17900" cy="17875"/>
              </a:xfrm>
              <a:custGeom>
                <a:rect b="b" l="l" r="r" t="t"/>
                <a:pathLst>
                  <a:path extrusionOk="0" fill="none" h="715" w="716">
                    <a:moveTo>
                      <a:pt x="716" y="357"/>
                    </a:moveTo>
                    <a:cubicBezTo>
                      <a:pt x="716" y="564"/>
                      <a:pt x="551" y="715"/>
                      <a:pt x="358" y="701"/>
                    </a:cubicBezTo>
                    <a:cubicBezTo>
                      <a:pt x="166" y="701"/>
                      <a:pt x="15" y="550"/>
                      <a:pt x="15" y="357"/>
                    </a:cubicBezTo>
                    <a:cubicBezTo>
                      <a:pt x="1" y="165"/>
                      <a:pt x="152" y="0"/>
                      <a:pt x="358" y="0"/>
                    </a:cubicBezTo>
                    <a:cubicBezTo>
                      <a:pt x="551" y="0"/>
                      <a:pt x="716" y="165"/>
                      <a:pt x="716" y="35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0" name="Google Shape;5410;p31"/>
              <p:cNvSpPr/>
              <p:nvPr/>
            </p:nvSpPr>
            <p:spPr>
              <a:xfrm>
                <a:off x="1133700" y="4426300"/>
                <a:ext cx="50550" cy="50550"/>
              </a:xfrm>
              <a:custGeom>
                <a:rect b="b" l="l" r="r" t="t"/>
                <a:pathLst>
                  <a:path extrusionOk="0" fill="none" h="2022" w="2022">
                    <a:moveTo>
                      <a:pt x="2021" y="880"/>
                    </a:moveTo>
                    <a:cubicBezTo>
                      <a:pt x="2021" y="1636"/>
                      <a:pt x="1087" y="2021"/>
                      <a:pt x="550" y="1485"/>
                    </a:cubicBezTo>
                    <a:cubicBezTo>
                      <a:pt x="1" y="935"/>
                      <a:pt x="385" y="14"/>
                      <a:pt x="1155" y="14"/>
                    </a:cubicBezTo>
                    <a:cubicBezTo>
                      <a:pt x="1636" y="1"/>
                      <a:pt x="2021" y="399"/>
                      <a:pt x="2021" y="880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1" name="Google Shape;5411;p31"/>
              <p:cNvSpPr/>
              <p:nvPr/>
            </p:nvSpPr>
            <p:spPr>
              <a:xfrm>
                <a:off x="1207925" y="4560675"/>
                <a:ext cx="33700" cy="33700"/>
              </a:xfrm>
              <a:custGeom>
                <a:rect b="b" l="l" r="r" t="t"/>
                <a:pathLst>
                  <a:path extrusionOk="0" fill="none" h="1348" w="1348">
                    <a:moveTo>
                      <a:pt x="1348" y="674"/>
                    </a:moveTo>
                    <a:cubicBezTo>
                      <a:pt x="1348" y="1045"/>
                      <a:pt x="1046" y="1348"/>
                      <a:pt x="674" y="1348"/>
                    </a:cubicBezTo>
                    <a:cubicBezTo>
                      <a:pt x="303" y="1348"/>
                      <a:pt x="1" y="1045"/>
                      <a:pt x="1" y="674"/>
                    </a:cubicBezTo>
                    <a:cubicBezTo>
                      <a:pt x="1" y="303"/>
                      <a:pt x="303" y="0"/>
                      <a:pt x="674" y="0"/>
                    </a:cubicBezTo>
                    <a:cubicBezTo>
                      <a:pt x="1046" y="0"/>
                      <a:pt x="1348" y="303"/>
                      <a:pt x="1348" y="674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2" name="Google Shape;5412;p31"/>
              <p:cNvSpPr/>
              <p:nvPr/>
            </p:nvSpPr>
            <p:spPr>
              <a:xfrm>
                <a:off x="814775" y="4613950"/>
                <a:ext cx="23050" cy="23050"/>
              </a:xfrm>
              <a:custGeom>
                <a:rect b="b" l="l" r="r" t="t"/>
                <a:pathLst>
                  <a:path extrusionOk="0" fill="none" h="922" w="922">
                    <a:moveTo>
                      <a:pt x="922" y="399"/>
                    </a:moveTo>
                    <a:cubicBezTo>
                      <a:pt x="922" y="742"/>
                      <a:pt x="496" y="921"/>
                      <a:pt x="248" y="674"/>
                    </a:cubicBezTo>
                    <a:cubicBezTo>
                      <a:pt x="1" y="426"/>
                      <a:pt x="179" y="0"/>
                      <a:pt x="523" y="0"/>
                    </a:cubicBezTo>
                    <a:cubicBezTo>
                      <a:pt x="743" y="0"/>
                      <a:pt x="922" y="179"/>
                      <a:pt x="922" y="399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3" name="Google Shape;5413;p31"/>
              <p:cNvSpPr/>
              <p:nvPr/>
            </p:nvSpPr>
            <p:spPr>
              <a:xfrm>
                <a:off x="814100" y="4774775"/>
                <a:ext cx="37125" cy="37150"/>
              </a:xfrm>
              <a:custGeom>
                <a:rect b="b" l="l" r="r" t="t"/>
                <a:pathLst>
                  <a:path extrusionOk="0" fill="none" h="1486" w="1485">
                    <a:moveTo>
                      <a:pt x="1444" y="715"/>
                    </a:moveTo>
                    <a:cubicBezTo>
                      <a:pt x="1402" y="1265"/>
                      <a:pt x="715" y="1485"/>
                      <a:pt x="358" y="1059"/>
                    </a:cubicBezTo>
                    <a:cubicBezTo>
                      <a:pt x="0" y="647"/>
                      <a:pt x="330" y="1"/>
                      <a:pt x="880" y="42"/>
                    </a:cubicBezTo>
                    <a:cubicBezTo>
                      <a:pt x="1224" y="69"/>
                      <a:pt x="1485" y="372"/>
                      <a:pt x="1444" y="715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4" name="Google Shape;5414;p31"/>
              <p:cNvSpPr/>
              <p:nvPr/>
            </p:nvSpPr>
            <p:spPr>
              <a:xfrm>
                <a:off x="865650" y="4468925"/>
                <a:ext cx="52250" cy="52600"/>
              </a:xfrm>
              <a:custGeom>
                <a:rect b="b" l="l" r="r" t="t"/>
                <a:pathLst>
                  <a:path extrusionOk="0" fill="none" h="2104" w="2090">
                    <a:moveTo>
                      <a:pt x="2076" y="907"/>
                    </a:moveTo>
                    <a:cubicBezTo>
                      <a:pt x="2076" y="1705"/>
                      <a:pt x="1114" y="2103"/>
                      <a:pt x="564" y="1540"/>
                    </a:cubicBezTo>
                    <a:cubicBezTo>
                      <a:pt x="0" y="976"/>
                      <a:pt x="399" y="14"/>
                      <a:pt x="1196" y="14"/>
                    </a:cubicBezTo>
                    <a:cubicBezTo>
                      <a:pt x="1691" y="0"/>
                      <a:pt x="2090" y="412"/>
                      <a:pt x="2076" y="907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5" name="Google Shape;5415;p31"/>
              <p:cNvSpPr/>
              <p:nvPr/>
            </p:nvSpPr>
            <p:spPr>
              <a:xfrm>
                <a:off x="1111375" y="4684050"/>
                <a:ext cx="35400" cy="35075"/>
              </a:xfrm>
              <a:custGeom>
                <a:rect b="b" l="l" r="r" t="t"/>
                <a:pathLst>
                  <a:path extrusionOk="0" fill="none" h="1403" w="1416">
                    <a:moveTo>
                      <a:pt x="1416" y="702"/>
                    </a:moveTo>
                    <a:cubicBezTo>
                      <a:pt x="1416" y="1086"/>
                      <a:pt x="1100" y="1403"/>
                      <a:pt x="701" y="1403"/>
                    </a:cubicBezTo>
                    <a:cubicBezTo>
                      <a:pt x="316" y="1403"/>
                      <a:pt x="0" y="1086"/>
                      <a:pt x="0" y="702"/>
                    </a:cubicBezTo>
                    <a:cubicBezTo>
                      <a:pt x="0" y="317"/>
                      <a:pt x="316" y="0"/>
                      <a:pt x="701" y="0"/>
                    </a:cubicBezTo>
                    <a:cubicBezTo>
                      <a:pt x="1100" y="0"/>
                      <a:pt x="1416" y="317"/>
                      <a:pt x="1416" y="70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6" name="Google Shape;5416;p31"/>
              <p:cNvSpPr/>
              <p:nvPr/>
            </p:nvSpPr>
            <p:spPr>
              <a:xfrm>
                <a:off x="1074250" y="4785075"/>
                <a:ext cx="22700" cy="22375"/>
              </a:xfrm>
              <a:custGeom>
                <a:rect b="b" l="l" r="r" t="t"/>
                <a:pathLst>
                  <a:path extrusionOk="0" fill="none" h="895" w="908">
                    <a:moveTo>
                      <a:pt x="894" y="372"/>
                    </a:moveTo>
                    <a:cubicBezTo>
                      <a:pt x="908" y="716"/>
                      <a:pt x="482" y="894"/>
                      <a:pt x="248" y="661"/>
                    </a:cubicBezTo>
                    <a:cubicBezTo>
                      <a:pt x="0" y="413"/>
                      <a:pt x="179" y="1"/>
                      <a:pt x="523" y="15"/>
                    </a:cubicBezTo>
                    <a:cubicBezTo>
                      <a:pt x="715" y="15"/>
                      <a:pt x="880" y="180"/>
                      <a:pt x="894" y="37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7" name="Google Shape;5417;p31"/>
              <p:cNvSpPr/>
              <p:nvPr/>
            </p:nvSpPr>
            <p:spPr>
              <a:xfrm>
                <a:off x="1214125" y="4724250"/>
                <a:ext cx="13425" cy="13425"/>
              </a:xfrm>
              <a:custGeom>
                <a:rect b="b" l="l" r="r" t="t"/>
                <a:pathLst>
                  <a:path extrusionOk="0" fill="none" h="537" w="537">
                    <a:moveTo>
                      <a:pt x="536" y="262"/>
                    </a:moveTo>
                    <a:cubicBezTo>
                      <a:pt x="536" y="413"/>
                      <a:pt x="413" y="537"/>
                      <a:pt x="261" y="537"/>
                    </a:cubicBezTo>
                    <a:cubicBezTo>
                      <a:pt x="110" y="523"/>
                      <a:pt x="0" y="413"/>
                      <a:pt x="0" y="262"/>
                    </a:cubicBezTo>
                    <a:cubicBezTo>
                      <a:pt x="0" y="125"/>
                      <a:pt x="110" y="1"/>
                      <a:pt x="261" y="1"/>
                    </a:cubicBezTo>
                    <a:cubicBezTo>
                      <a:pt x="399" y="1"/>
                      <a:pt x="523" y="111"/>
                      <a:pt x="536" y="262"/>
                    </a:cubicBezTo>
                    <a:close/>
                  </a:path>
                </a:pathLst>
              </a:custGeom>
              <a:noFill/>
              <a:ln cap="flat" cmpd="sng" w="4475">
                <a:solidFill>
                  <a:srgbClr val="FFFFF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8" name="Google Shape;5418;p31"/>
              <p:cNvSpPr/>
              <p:nvPr/>
            </p:nvSpPr>
            <p:spPr>
              <a:xfrm>
                <a:off x="987275" y="4796725"/>
                <a:ext cx="110025" cy="78700"/>
              </a:xfrm>
              <a:custGeom>
                <a:rect b="b" l="l" r="r" t="t"/>
                <a:pathLst>
                  <a:path extrusionOk="0" h="3148" w="4401">
                    <a:moveTo>
                      <a:pt x="1338" y="1"/>
                    </a:moveTo>
                    <a:cubicBezTo>
                      <a:pt x="629" y="1"/>
                      <a:pt x="1" y="299"/>
                      <a:pt x="538" y="1569"/>
                    </a:cubicBezTo>
                    <a:cubicBezTo>
                      <a:pt x="1113" y="2941"/>
                      <a:pt x="2003" y="3148"/>
                      <a:pt x="2488" y="3148"/>
                    </a:cubicBezTo>
                    <a:cubicBezTo>
                      <a:pt x="2699" y="3148"/>
                      <a:pt x="2833" y="3109"/>
                      <a:pt x="2833" y="3109"/>
                    </a:cubicBezTo>
                    <a:cubicBezTo>
                      <a:pt x="4400" y="2119"/>
                      <a:pt x="4071" y="566"/>
                      <a:pt x="2380" y="154"/>
                    </a:cubicBezTo>
                    <a:cubicBezTo>
                      <a:pt x="2121" y="86"/>
                      <a:pt x="1718" y="1"/>
                      <a:pt x="1338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9" name="Google Shape;5419;p31"/>
              <p:cNvSpPr/>
              <p:nvPr/>
            </p:nvSpPr>
            <p:spPr>
              <a:xfrm>
                <a:off x="1006875" y="4817275"/>
                <a:ext cx="71175" cy="48050"/>
              </a:xfrm>
              <a:custGeom>
                <a:rect b="b" l="l" r="r" t="t"/>
                <a:pathLst>
                  <a:path extrusionOk="0" h="1922" w="2847">
                    <a:moveTo>
                      <a:pt x="31" y="1"/>
                    </a:moveTo>
                    <a:cubicBezTo>
                      <a:pt x="7" y="1"/>
                      <a:pt x="1" y="6"/>
                      <a:pt x="15" y="19"/>
                    </a:cubicBezTo>
                    <a:cubicBezTo>
                      <a:pt x="111" y="101"/>
                      <a:pt x="606" y="431"/>
                      <a:pt x="908" y="637"/>
                    </a:cubicBezTo>
                    <a:cubicBezTo>
                      <a:pt x="1403" y="995"/>
                      <a:pt x="1884" y="1407"/>
                      <a:pt x="2311" y="1875"/>
                    </a:cubicBezTo>
                    <a:cubicBezTo>
                      <a:pt x="2352" y="1906"/>
                      <a:pt x="2408" y="1921"/>
                      <a:pt x="2463" y="1921"/>
                    </a:cubicBezTo>
                    <a:cubicBezTo>
                      <a:pt x="2481" y="1921"/>
                      <a:pt x="2500" y="1919"/>
                      <a:pt x="2517" y="1916"/>
                    </a:cubicBezTo>
                    <a:cubicBezTo>
                      <a:pt x="2640" y="1792"/>
                      <a:pt x="2750" y="1655"/>
                      <a:pt x="2847" y="1503"/>
                    </a:cubicBezTo>
                    <a:cubicBezTo>
                      <a:pt x="2448" y="1146"/>
                      <a:pt x="2008" y="816"/>
                      <a:pt x="1541" y="541"/>
                    </a:cubicBezTo>
                    <a:cubicBezTo>
                      <a:pt x="1121" y="266"/>
                      <a:pt x="191" y="1"/>
                      <a:pt x="3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0" name="Google Shape;5420;p31"/>
              <p:cNvSpPr/>
              <p:nvPr/>
            </p:nvSpPr>
            <p:spPr>
              <a:xfrm>
                <a:off x="1138850" y="4722200"/>
                <a:ext cx="72475" cy="64975"/>
              </a:xfrm>
              <a:custGeom>
                <a:rect b="b" l="l" r="r" t="t"/>
                <a:pathLst>
                  <a:path extrusionOk="0" h="2599" w="2899">
                    <a:moveTo>
                      <a:pt x="2077" y="0"/>
                    </a:moveTo>
                    <a:cubicBezTo>
                      <a:pt x="1924" y="0"/>
                      <a:pt x="1734" y="38"/>
                      <a:pt x="1499" y="124"/>
                    </a:cubicBezTo>
                    <a:cubicBezTo>
                      <a:pt x="1" y="674"/>
                      <a:pt x="276" y="1787"/>
                      <a:pt x="276" y="1787"/>
                    </a:cubicBezTo>
                    <a:cubicBezTo>
                      <a:pt x="583" y="2339"/>
                      <a:pt x="993" y="2599"/>
                      <a:pt x="1385" y="2599"/>
                    </a:cubicBezTo>
                    <a:cubicBezTo>
                      <a:pt x="1855" y="2599"/>
                      <a:pt x="2299" y="2228"/>
                      <a:pt x="2516" y="1540"/>
                    </a:cubicBezTo>
                    <a:cubicBezTo>
                      <a:pt x="2644" y="1088"/>
                      <a:pt x="2899" y="0"/>
                      <a:pt x="2077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1" name="Google Shape;5421;p31"/>
              <p:cNvSpPr/>
              <p:nvPr/>
            </p:nvSpPr>
            <p:spPr>
              <a:xfrm>
                <a:off x="1151575" y="4730650"/>
                <a:ext cx="39625" cy="51700"/>
              </a:xfrm>
              <a:custGeom>
                <a:rect b="b" l="l" r="r" t="t"/>
                <a:pathLst>
                  <a:path extrusionOk="0" h="2068" w="1585">
                    <a:moveTo>
                      <a:pt x="1547" y="0"/>
                    </a:moveTo>
                    <a:cubicBezTo>
                      <a:pt x="1546" y="0"/>
                      <a:pt x="1543" y="2"/>
                      <a:pt x="1540" y="6"/>
                    </a:cubicBezTo>
                    <a:cubicBezTo>
                      <a:pt x="1471" y="88"/>
                      <a:pt x="1210" y="432"/>
                      <a:pt x="1045" y="638"/>
                    </a:cubicBezTo>
                    <a:cubicBezTo>
                      <a:pt x="743" y="1009"/>
                      <a:pt x="413" y="1353"/>
                      <a:pt x="69" y="1656"/>
                    </a:cubicBezTo>
                    <a:cubicBezTo>
                      <a:pt x="28" y="1697"/>
                      <a:pt x="0" y="1752"/>
                      <a:pt x="14" y="1807"/>
                    </a:cubicBezTo>
                    <a:cubicBezTo>
                      <a:pt x="110" y="1903"/>
                      <a:pt x="207" y="1999"/>
                      <a:pt x="317" y="2068"/>
                    </a:cubicBezTo>
                    <a:cubicBezTo>
                      <a:pt x="605" y="1779"/>
                      <a:pt x="866" y="1463"/>
                      <a:pt x="1100" y="1119"/>
                    </a:cubicBezTo>
                    <a:cubicBezTo>
                      <a:pt x="1336" y="791"/>
                      <a:pt x="1585" y="0"/>
                      <a:pt x="1547" y="0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2" name="Google Shape;5422;p31"/>
              <p:cNvSpPr/>
              <p:nvPr/>
            </p:nvSpPr>
            <p:spPr>
              <a:xfrm>
                <a:off x="815200" y="4533025"/>
                <a:ext cx="77625" cy="61575"/>
              </a:xfrm>
              <a:custGeom>
                <a:rect b="b" l="l" r="r" t="t"/>
                <a:pathLst>
                  <a:path extrusionOk="0" h="2463" w="3105">
                    <a:moveTo>
                      <a:pt x="812" y="0"/>
                    </a:moveTo>
                    <a:cubicBezTo>
                      <a:pt x="358" y="0"/>
                      <a:pt x="0" y="231"/>
                      <a:pt x="272" y="1120"/>
                    </a:cubicBezTo>
                    <a:cubicBezTo>
                      <a:pt x="641" y="2335"/>
                      <a:pt x="1420" y="2463"/>
                      <a:pt x="1733" y="2463"/>
                    </a:cubicBezTo>
                    <a:cubicBezTo>
                      <a:pt x="1817" y="2463"/>
                      <a:pt x="1867" y="2454"/>
                      <a:pt x="1867" y="2454"/>
                    </a:cubicBezTo>
                    <a:cubicBezTo>
                      <a:pt x="3104" y="1835"/>
                      <a:pt x="2981" y="639"/>
                      <a:pt x="1743" y="199"/>
                    </a:cubicBezTo>
                    <a:cubicBezTo>
                      <a:pt x="1514" y="119"/>
                      <a:pt x="1138" y="0"/>
                      <a:pt x="812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3" name="Google Shape;5423;p31"/>
              <p:cNvSpPr/>
              <p:nvPr/>
            </p:nvSpPr>
            <p:spPr>
              <a:xfrm>
                <a:off x="827675" y="4547700"/>
                <a:ext cx="50375" cy="40500"/>
              </a:xfrm>
              <a:custGeom>
                <a:rect b="b" l="l" r="r" t="t"/>
                <a:pathLst>
                  <a:path extrusionOk="0" h="1620" w="2015">
                    <a:moveTo>
                      <a:pt x="11" y="1"/>
                    </a:moveTo>
                    <a:cubicBezTo>
                      <a:pt x="2" y="1"/>
                      <a:pt x="0" y="4"/>
                      <a:pt x="7" y="11"/>
                    </a:cubicBezTo>
                    <a:cubicBezTo>
                      <a:pt x="76" y="80"/>
                      <a:pt x="420" y="354"/>
                      <a:pt x="626" y="533"/>
                    </a:cubicBezTo>
                    <a:cubicBezTo>
                      <a:pt x="983" y="849"/>
                      <a:pt x="1299" y="1193"/>
                      <a:pt x="1588" y="1564"/>
                    </a:cubicBezTo>
                    <a:cubicBezTo>
                      <a:pt x="1629" y="1605"/>
                      <a:pt x="1684" y="1619"/>
                      <a:pt x="1725" y="1619"/>
                    </a:cubicBezTo>
                    <a:cubicBezTo>
                      <a:pt x="1835" y="1537"/>
                      <a:pt x="1932" y="1440"/>
                      <a:pt x="2014" y="1330"/>
                    </a:cubicBezTo>
                    <a:cubicBezTo>
                      <a:pt x="1739" y="1042"/>
                      <a:pt x="1437" y="767"/>
                      <a:pt x="1107" y="519"/>
                    </a:cubicBezTo>
                    <a:cubicBezTo>
                      <a:pt x="797" y="271"/>
                      <a:pt x="95" y="1"/>
                      <a:pt x="11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4" name="Google Shape;5424;p31"/>
              <p:cNvSpPr/>
              <p:nvPr/>
            </p:nvSpPr>
            <p:spPr>
              <a:xfrm>
                <a:off x="968750" y="4385675"/>
                <a:ext cx="50300" cy="46950"/>
              </a:xfrm>
              <a:custGeom>
                <a:rect b="b" l="l" r="r" t="t"/>
                <a:pathLst>
                  <a:path extrusionOk="0" h="1878" w="2012">
                    <a:moveTo>
                      <a:pt x="1469" y="0"/>
                    </a:moveTo>
                    <a:cubicBezTo>
                      <a:pt x="1355" y="0"/>
                      <a:pt x="1211" y="34"/>
                      <a:pt x="1031" y="113"/>
                    </a:cubicBezTo>
                    <a:cubicBezTo>
                      <a:pt x="0" y="553"/>
                      <a:pt x="234" y="1337"/>
                      <a:pt x="234" y="1337"/>
                    </a:cubicBezTo>
                    <a:cubicBezTo>
                      <a:pt x="464" y="1705"/>
                      <a:pt x="752" y="1877"/>
                      <a:pt x="1022" y="1877"/>
                    </a:cubicBezTo>
                    <a:cubicBezTo>
                      <a:pt x="1367" y="1877"/>
                      <a:pt x="1684" y="1598"/>
                      <a:pt x="1815" y="1089"/>
                    </a:cubicBezTo>
                    <a:cubicBezTo>
                      <a:pt x="1894" y="760"/>
                      <a:pt x="2011" y="0"/>
                      <a:pt x="1469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5" name="Google Shape;5425;p31"/>
              <p:cNvSpPr/>
              <p:nvPr/>
            </p:nvSpPr>
            <p:spPr>
              <a:xfrm>
                <a:off x="979750" y="4391925"/>
                <a:ext cx="25100" cy="37825"/>
              </a:xfrm>
              <a:custGeom>
                <a:rect b="b" l="l" r="r" t="t"/>
                <a:pathLst>
                  <a:path extrusionOk="0" h="1513" w="1004">
                    <a:moveTo>
                      <a:pt x="1004" y="1"/>
                    </a:moveTo>
                    <a:lnTo>
                      <a:pt x="660" y="482"/>
                    </a:lnTo>
                    <a:cubicBezTo>
                      <a:pt x="481" y="757"/>
                      <a:pt x="261" y="1004"/>
                      <a:pt x="14" y="1238"/>
                    </a:cubicBezTo>
                    <a:cubicBezTo>
                      <a:pt x="0" y="1252"/>
                      <a:pt x="0" y="1293"/>
                      <a:pt x="0" y="1334"/>
                    </a:cubicBezTo>
                    <a:cubicBezTo>
                      <a:pt x="55" y="1403"/>
                      <a:pt x="138" y="1472"/>
                      <a:pt x="220" y="1513"/>
                    </a:cubicBezTo>
                    <a:cubicBezTo>
                      <a:pt x="399" y="1293"/>
                      <a:pt x="564" y="1059"/>
                      <a:pt x="715" y="826"/>
                    </a:cubicBezTo>
                    <a:cubicBezTo>
                      <a:pt x="852" y="564"/>
                      <a:pt x="949" y="290"/>
                      <a:pt x="1004" y="1"/>
                    </a:cubicBez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6" name="Google Shape;5426;p31"/>
              <p:cNvSpPr/>
              <p:nvPr/>
            </p:nvSpPr>
            <p:spPr>
              <a:xfrm>
                <a:off x="898025" y="4280575"/>
                <a:ext cx="273500" cy="13950"/>
              </a:xfrm>
              <a:custGeom>
                <a:rect b="b" l="l" r="r" t="t"/>
                <a:pathLst>
                  <a:path extrusionOk="0" h="558" w="10940">
                    <a:moveTo>
                      <a:pt x="1468" y="1"/>
                    </a:moveTo>
                    <a:lnTo>
                      <a:pt x="190" y="56"/>
                    </a:lnTo>
                    <a:cubicBezTo>
                      <a:pt x="186" y="56"/>
                      <a:pt x="182" y="56"/>
                      <a:pt x="179" y="56"/>
                    </a:cubicBezTo>
                    <a:cubicBezTo>
                      <a:pt x="1" y="56"/>
                      <a:pt x="850" y="415"/>
                      <a:pt x="3077" y="523"/>
                    </a:cubicBezTo>
                    <a:cubicBezTo>
                      <a:pt x="3735" y="549"/>
                      <a:pt x="4390" y="557"/>
                      <a:pt x="5045" y="557"/>
                    </a:cubicBezTo>
                    <a:cubicBezTo>
                      <a:pt x="6167" y="557"/>
                      <a:pt x="7285" y="532"/>
                      <a:pt x="8397" y="523"/>
                    </a:cubicBezTo>
                    <a:cubicBezTo>
                      <a:pt x="8946" y="523"/>
                      <a:pt x="10940" y="358"/>
                      <a:pt x="10843" y="248"/>
                    </a:cubicBezTo>
                    <a:cubicBezTo>
                      <a:pt x="10755" y="149"/>
                      <a:pt x="10098" y="103"/>
                      <a:pt x="9601" y="103"/>
                    </a:cubicBezTo>
                    <a:cubicBezTo>
                      <a:pt x="9480" y="103"/>
                      <a:pt x="9368" y="106"/>
                      <a:pt x="9276" y="111"/>
                    </a:cubicBezTo>
                    <a:cubicBezTo>
                      <a:pt x="8452" y="111"/>
                      <a:pt x="7421" y="1"/>
                      <a:pt x="6596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7" name="Google Shape;5427;p31"/>
              <p:cNvSpPr/>
              <p:nvPr/>
            </p:nvSpPr>
            <p:spPr>
              <a:xfrm>
                <a:off x="924125" y="4307400"/>
                <a:ext cx="196875" cy="13200"/>
              </a:xfrm>
              <a:custGeom>
                <a:rect b="b" l="l" r="r" t="t"/>
                <a:pathLst>
                  <a:path extrusionOk="0" h="528" w="7875">
                    <a:moveTo>
                      <a:pt x="7724" y="0"/>
                    </a:moveTo>
                    <a:cubicBezTo>
                      <a:pt x="6309" y="0"/>
                      <a:pt x="4666" y="47"/>
                      <a:pt x="3118" y="47"/>
                    </a:cubicBezTo>
                    <a:cubicBezTo>
                      <a:pt x="2455" y="47"/>
                      <a:pt x="1810" y="39"/>
                      <a:pt x="1208" y="14"/>
                    </a:cubicBezTo>
                    <a:cubicBezTo>
                      <a:pt x="1121" y="12"/>
                      <a:pt x="1028" y="10"/>
                      <a:pt x="934" y="10"/>
                    </a:cubicBezTo>
                    <a:cubicBezTo>
                      <a:pt x="480" y="10"/>
                      <a:pt x="1" y="37"/>
                      <a:pt x="12" y="83"/>
                    </a:cubicBezTo>
                    <a:cubicBezTo>
                      <a:pt x="36" y="130"/>
                      <a:pt x="2598" y="527"/>
                      <a:pt x="4384" y="527"/>
                    </a:cubicBezTo>
                    <a:cubicBezTo>
                      <a:pt x="4663" y="527"/>
                      <a:pt x="4924" y="517"/>
                      <a:pt x="5153" y="495"/>
                    </a:cubicBezTo>
                    <a:cubicBezTo>
                      <a:pt x="6803" y="344"/>
                      <a:pt x="7875" y="0"/>
                      <a:pt x="772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428" name="Google Shape;5428;p31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4">
    <p:spTree>
      <p:nvGrpSpPr>
        <p:cNvPr id="5429" name="Shape 5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0" name="Google Shape;5430;p32"/>
          <p:cNvGrpSpPr/>
          <p:nvPr/>
        </p:nvGrpSpPr>
        <p:grpSpPr>
          <a:xfrm>
            <a:off x="-50826" y="-135830"/>
            <a:ext cx="9250822" cy="5415160"/>
            <a:chOff x="-50826" y="-135830"/>
            <a:chExt cx="9250822" cy="5415160"/>
          </a:xfrm>
        </p:grpSpPr>
        <p:grpSp>
          <p:nvGrpSpPr>
            <p:cNvPr id="5431" name="Google Shape;5431;p32"/>
            <p:cNvGrpSpPr/>
            <p:nvPr/>
          </p:nvGrpSpPr>
          <p:grpSpPr>
            <a:xfrm>
              <a:off x="-50826" y="-135830"/>
              <a:ext cx="9250822" cy="5415160"/>
              <a:chOff x="-50826" y="-135830"/>
              <a:chExt cx="9250822" cy="5415160"/>
            </a:xfrm>
          </p:grpSpPr>
          <p:sp>
            <p:nvSpPr>
              <p:cNvPr id="5432" name="Google Shape;5432;p32"/>
              <p:cNvSpPr/>
              <p:nvPr/>
            </p:nvSpPr>
            <p:spPr>
              <a:xfrm>
                <a:off x="-45800" y="-64125"/>
                <a:ext cx="9245795" cy="5259315"/>
              </a:xfrm>
              <a:custGeom>
                <a:rect b="b" l="l" r="r" t="t"/>
                <a:pathLst>
                  <a:path extrusionOk="0" h="191666" w="285254">
                    <a:moveTo>
                      <a:pt x="0" y="1"/>
                    </a:moveTo>
                    <a:lnTo>
                      <a:pt x="0" y="191666"/>
                    </a:lnTo>
                    <a:lnTo>
                      <a:pt x="285254" y="191666"/>
                    </a:lnTo>
                    <a:lnTo>
                      <a:pt x="285254" y="1"/>
                    </a:ln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433" name="Google Shape;5433;p32"/>
              <p:cNvGrpSpPr/>
              <p:nvPr/>
            </p:nvGrpSpPr>
            <p:grpSpPr>
              <a:xfrm>
                <a:off x="-50826" y="-135830"/>
                <a:ext cx="9245653" cy="5415160"/>
                <a:chOff x="238125" y="2478384"/>
                <a:chExt cx="3569750" cy="2143175"/>
              </a:xfrm>
            </p:grpSpPr>
            <p:sp>
              <p:nvSpPr>
                <p:cNvPr id="5434" name="Google Shape;5434;p32"/>
                <p:cNvSpPr/>
                <p:nvPr/>
              </p:nvSpPr>
              <p:spPr>
                <a:xfrm>
                  <a:off x="238125" y="2975334"/>
                  <a:ext cx="3569750" cy="296850"/>
                </a:xfrm>
                <a:custGeom>
                  <a:rect b="b" l="l" r="r" t="t"/>
                  <a:pathLst>
                    <a:path extrusionOk="0" h="11874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4" y="5354"/>
                        <a:pt x="12298" y="6270"/>
                        <a:pt x="9363" y="6270"/>
                      </a:cubicBezTo>
                      <a:cubicBezTo>
                        <a:pt x="6244" y="6270"/>
                        <a:pt x="3104" y="5236"/>
                        <a:pt x="0" y="2482"/>
                      </a:cubicBezTo>
                      <a:lnTo>
                        <a:pt x="0" y="9332"/>
                      </a:lnTo>
                      <a:cubicBezTo>
                        <a:pt x="2086" y="11182"/>
                        <a:pt x="4171" y="11874"/>
                        <a:pt x="6257" y="11874"/>
                      </a:cubicBezTo>
                      <a:cubicBezTo>
                        <a:pt x="10326" y="11874"/>
                        <a:pt x="14396" y="9242"/>
                        <a:pt x="18469" y="7438"/>
                      </a:cubicBezTo>
                      <a:cubicBezTo>
                        <a:pt x="21106" y="6276"/>
                        <a:pt x="23744" y="5506"/>
                        <a:pt x="26383" y="5506"/>
                      </a:cubicBezTo>
                      <a:cubicBezTo>
                        <a:pt x="29481" y="5506"/>
                        <a:pt x="32579" y="6567"/>
                        <a:pt x="35675" y="9300"/>
                      </a:cubicBezTo>
                      <a:lnTo>
                        <a:pt x="35675" y="9332"/>
                      </a:lnTo>
                      <a:cubicBezTo>
                        <a:pt x="37761" y="11182"/>
                        <a:pt x="39848" y="11874"/>
                        <a:pt x="41936" y="11874"/>
                      </a:cubicBezTo>
                      <a:cubicBezTo>
                        <a:pt x="46009" y="11874"/>
                        <a:pt x="50084" y="9242"/>
                        <a:pt x="54153" y="7438"/>
                      </a:cubicBezTo>
                      <a:cubicBezTo>
                        <a:pt x="56788" y="6278"/>
                        <a:pt x="59426" y="5509"/>
                        <a:pt x="62066" y="5509"/>
                      </a:cubicBezTo>
                      <a:cubicBezTo>
                        <a:pt x="65177" y="5509"/>
                        <a:pt x="68289" y="6577"/>
                        <a:pt x="71399" y="9332"/>
                      </a:cubicBezTo>
                      <a:cubicBezTo>
                        <a:pt x="73485" y="11182"/>
                        <a:pt x="75570" y="11874"/>
                        <a:pt x="77656" y="11874"/>
                      </a:cubicBezTo>
                      <a:cubicBezTo>
                        <a:pt x="81725" y="11874"/>
                        <a:pt x="85795" y="9242"/>
                        <a:pt x="89868" y="7438"/>
                      </a:cubicBezTo>
                      <a:cubicBezTo>
                        <a:pt x="92501" y="6276"/>
                        <a:pt x="95138" y="5506"/>
                        <a:pt x="97776" y="5506"/>
                      </a:cubicBezTo>
                      <a:cubicBezTo>
                        <a:pt x="100874" y="5506"/>
                        <a:pt x="103974" y="6567"/>
                        <a:pt x="107074" y="9300"/>
                      </a:cubicBezTo>
                      <a:lnTo>
                        <a:pt x="107074" y="9332"/>
                      </a:lnTo>
                      <a:cubicBezTo>
                        <a:pt x="109158" y="11181"/>
                        <a:pt x="111243" y="11872"/>
                        <a:pt x="113329" y="11872"/>
                      </a:cubicBezTo>
                      <a:cubicBezTo>
                        <a:pt x="117401" y="11872"/>
                        <a:pt x="121474" y="9237"/>
                        <a:pt x="125543" y="7438"/>
                      </a:cubicBezTo>
                      <a:cubicBezTo>
                        <a:pt x="128182" y="6278"/>
                        <a:pt x="130821" y="5509"/>
                        <a:pt x="133460" y="5509"/>
                      </a:cubicBezTo>
                      <a:cubicBezTo>
                        <a:pt x="136570" y="5509"/>
                        <a:pt x="139680" y="6577"/>
                        <a:pt x="142790" y="9332"/>
                      </a:cubicBezTo>
                      <a:lnTo>
                        <a:pt x="142790" y="2482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2" y="5379"/>
                        <a:pt x="119325" y="6292"/>
                        <a:pt x="116418" y="6292"/>
                      </a:cubicBezTo>
                      <a:cubicBezTo>
                        <a:pt x="113317" y="6292"/>
                        <a:pt x="110216" y="5252"/>
                        <a:pt x="107115" y="2515"/>
                      </a:cubicBezTo>
                      <a:lnTo>
                        <a:pt x="107115" y="2482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3" y="5354"/>
                        <a:pt x="83695" y="6270"/>
                        <a:pt x="80759" y="6270"/>
                      </a:cubicBezTo>
                      <a:cubicBezTo>
                        <a:pt x="77639" y="6270"/>
                        <a:pt x="74498" y="5236"/>
                        <a:pt x="71399" y="2482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6" y="5356"/>
                        <a:pt x="47970" y="6270"/>
                        <a:pt x="45039" y="6270"/>
                      </a:cubicBezTo>
                      <a:cubicBezTo>
                        <a:pt x="41934" y="6270"/>
                        <a:pt x="38811" y="5243"/>
                        <a:pt x="35716" y="2515"/>
                      </a:cubicBezTo>
                      <a:lnTo>
                        <a:pt x="35716" y="2482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5" name="Google Shape;5435;p32"/>
                <p:cNvSpPr/>
                <p:nvPr/>
              </p:nvSpPr>
              <p:spPr>
                <a:xfrm>
                  <a:off x="238125" y="3351059"/>
                  <a:ext cx="3569750" cy="361875"/>
                </a:xfrm>
                <a:custGeom>
                  <a:rect b="b" l="l" r="r" t="t"/>
                  <a:pathLst>
                    <a:path extrusionOk="0" h="14475" w="142790">
                      <a:moveTo>
                        <a:pt x="29593" y="0"/>
                      </a:moveTo>
                      <a:cubicBezTo>
                        <a:pt x="25749" y="0"/>
                        <a:pt x="21903" y="2037"/>
                        <a:pt x="18064" y="3485"/>
                      </a:cubicBezTo>
                      <a:cubicBezTo>
                        <a:pt x="15218" y="4560"/>
                        <a:pt x="12305" y="5336"/>
                        <a:pt x="9373" y="5336"/>
                      </a:cubicBezTo>
                      <a:cubicBezTo>
                        <a:pt x="6250" y="5336"/>
                        <a:pt x="3107" y="4456"/>
                        <a:pt x="0" y="2117"/>
                      </a:cubicBezTo>
                      <a:lnTo>
                        <a:pt x="0" y="12311"/>
                      </a:lnTo>
                      <a:cubicBezTo>
                        <a:pt x="2085" y="13885"/>
                        <a:pt x="4169" y="14474"/>
                        <a:pt x="6254" y="14474"/>
                      </a:cubicBezTo>
                      <a:cubicBezTo>
                        <a:pt x="10324" y="14474"/>
                        <a:pt x="14395" y="12231"/>
                        <a:pt x="18469" y="10700"/>
                      </a:cubicBezTo>
                      <a:cubicBezTo>
                        <a:pt x="21106" y="9709"/>
                        <a:pt x="23745" y="9054"/>
                        <a:pt x="26383" y="9054"/>
                      </a:cubicBezTo>
                      <a:cubicBezTo>
                        <a:pt x="29481" y="9054"/>
                        <a:pt x="32579" y="9957"/>
                        <a:pt x="35675" y="12279"/>
                      </a:cubicBezTo>
                      <a:lnTo>
                        <a:pt x="35675" y="12311"/>
                      </a:lnTo>
                      <a:cubicBezTo>
                        <a:pt x="37760" y="13885"/>
                        <a:pt x="39846" y="14474"/>
                        <a:pt x="41933" y="14474"/>
                      </a:cubicBezTo>
                      <a:cubicBezTo>
                        <a:pt x="46007" y="14474"/>
                        <a:pt x="50083" y="12231"/>
                        <a:pt x="54153" y="10700"/>
                      </a:cubicBezTo>
                      <a:cubicBezTo>
                        <a:pt x="56787" y="9711"/>
                        <a:pt x="59424" y="9057"/>
                        <a:pt x="62063" y="9057"/>
                      </a:cubicBezTo>
                      <a:cubicBezTo>
                        <a:pt x="65175" y="9057"/>
                        <a:pt x="68288" y="9967"/>
                        <a:pt x="71399" y="12311"/>
                      </a:cubicBezTo>
                      <a:cubicBezTo>
                        <a:pt x="73484" y="13885"/>
                        <a:pt x="75568" y="14474"/>
                        <a:pt x="77653" y="14474"/>
                      </a:cubicBezTo>
                      <a:cubicBezTo>
                        <a:pt x="81723" y="14474"/>
                        <a:pt x="85794" y="12231"/>
                        <a:pt x="89868" y="10700"/>
                      </a:cubicBezTo>
                      <a:cubicBezTo>
                        <a:pt x="92501" y="9709"/>
                        <a:pt x="95138" y="9054"/>
                        <a:pt x="97776" y="9054"/>
                      </a:cubicBezTo>
                      <a:cubicBezTo>
                        <a:pt x="100874" y="9054"/>
                        <a:pt x="103974" y="9957"/>
                        <a:pt x="107074" y="12279"/>
                      </a:cubicBezTo>
                      <a:lnTo>
                        <a:pt x="107074" y="12311"/>
                      </a:lnTo>
                      <a:cubicBezTo>
                        <a:pt x="109159" y="13885"/>
                        <a:pt x="111244" y="14474"/>
                        <a:pt x="113330" y="14474"/>
                      </a:cubicBezTo>
                      <a:cubicBezTo>
                        <a:pt x="117402" y="14474"/>
                        <a:pt x="121474" y="12231"/>
                        <a:pt x="125543" y="10700"/>
                      </a:cubicBezTo>
                      <a:cubicBezTo>
                        <a:pt x="128181" y="9711"/>
                        <a:pt x="130819" y="9057"/>
                        <a:pt x="133457" y="9057"/>
                      </a:cubicBezTo>
                      <a:cubicBezTo>
                        <a:pt x="136568" y="9057"/>
                        <a:pt x="139679" y="9967"/>
                        <a:pt x="142790" y="12311"/>
                      </a:cubicBezTo>
                      <a:lnTo>
                        <a:pt x="142790" y="2117"/>
                      </a:lnTo>
                      <a:cubicBezTo>
                        <a:pt x="140751" y="575"/>
                        <a:pt x="138710" y="0"/>
                        <a:pt x="136670" y="0"/>
                      </a:cubicBezTo>
                      <a:cubicBezTo>
                        <a:pt x="132827" y="0"/>
                        <a:pt x="128983" y="2037"/>
                        <a:pt x="125139" y="3485"/>
                      </a:cubicBezTo>
                      <a:cubicBezTo>
                        <a:pt x="122234" y="4581"/>
                        <a:pt x="119330" y="5358"/>
                        <a:pt x="116426" y="5358"/>
                      </a:cubicBezTo>
                      <a:cubicBezTo>
                        <a:pt x="113322" y="5358"/>
                        <a:pt x="110218" y="4471"/>
                        <a:pt x="107115" y="2141"/>
                      </a:cubicBezTo>
                      <a:lnTo>
                        <a:pt x="107115" y="2117"/>
                      </a:lnTo>
                      <a:cubicBezTo>
                        <a:pt x="105075" y="575"/>
                        <a:pt x="103034" y="0"/>
                        <a:pt x="100992" y="0"/>
                      </a:cubicBezTo>
                      <a:cubicBezTo>
                        <a:pt x="97149" y="0"/>
                        <a:pt x="93302" y="2037"/>
                        <a:pt x="89463" y="3485"/>
                      </a:cubicBezTo>
                      <a:cubicBezTo>
                        <a:pt x="86617" y="4560"/>
                        <a:pt x="83702" y="5336"/>
                        <a:pt x="80769" y="5336"/>
                      </a:cubicBezTo>
                      <a:cubicBezTo>
                        <a:pt x="77645" y="5336"/>
                        <a:pt x="74502" y="4456"/>
                        <a:pt x="71399" y="2117"/>
                      </a:cubicBezTo>
                      <a:cubicBezTo>
                        <a:pt x="69357" y="575"/>
                        <a:pt x="67316" y="0"/>
                        <a:pt x="65275" y="0"/>
                      </a:cubicBezTo>
                      <a:cubicBezTo>
                        <a:pt x="61433" y="0"/>
                        <a:pt x="57592" y="2037"/>
                        <a:pt x="53748" y="3485"/>
                      </a:cubicBezTo>
                      <a:cubicBezTo>
                        <a:pt x="50888" y="4562"/>
                        <a:pt x="47975" y="5339"/>
                        <a:pt x="45047" y="5339"/>
                      </a:cubicBezTo>
                      <a:cubicBezTo>
                        <a:pt x="41939" y="5339"/>
                        <a:pt x="38813" y="4463"/>
                        <a:pt x="35716" y="2141"/>
                      </a:cubicBezTo>
                      <a:lnTo>
                        <a:pt x="35716" y="2117"/>
                      </a:lnTo>
                      <a:cubicBezTo>
                        <a:pt x="33676" y="575"/>
                        <a:pt x="31635" y="0"/>
                        <a:pt x="29593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6" name="Google Shape;5436;p32"/>
                <p:cNvSpPr/>
                <p:nvPr/>
              </p:nvSpPr>
              <p:spPr>
                <a:xfrm>
                  <a:off x="238125" y="3820984"/>
                  <a:ext cx="3569750" cy="296800"/>
                </a:xfrm>
                <a:custGeom>
                  <a:rect b="b" l="l" r="r" t="t"/>
                  <a:pathLst>
                    <a:path extrusionOk="0" h="11872" w="142790">
                      <a:moveTo>
                        <a:pt x="100998" y="1"/>
                      </a:moveTo>
                      <a:cubicBezTo>
                        <a:pt x="97152" y="1"/>
                        <a:pt x="93304" y="2390"/>
                        <a:pt x="89463" y="4089"/>
                      </a:cubicBezTo>
                      <a:cubicBezTo>
                        <a:pt x="86611" y="5350"/>
                        <a:pt x="83689" y="6266"/>
                        <a:pt x="80750" y="6266"/>
                      </a:cubicBezTo>
                      <a:cubicBezTo>
                        <a:pt x="77633" y="6266"/>
                        <a:pt x="74495" y="5236"/>
                        <a:pt x="71399" y="2494"/>
                      </a:cubicBezTo>
                      <a:cubicBezTo>
                        <a:pt x="69357" y="685"/>
                        <a:pt x="67316" y="11"/>
                        <a:pt x="65275" y="11"/>
                      </a:cubicBezTo>
                      <a:cubicBezTo>
                        <a:pt x="61433" y="11"/>
                        <a:pt x="57592" y="2399"/>
                        <a:pt x="53748" y="4097"/>
                      </a:cubicBezTo>
                      <a:cubicBezTo>
                        <a:pt x="50887" y="5362"/>
                        <a:pt x="47973" y="6276"/>
                        <a:pt x="45044" y="6276"/>
                      </a:cubicBezTo>
                      <a:cubicBezTo>
                        <a:pt x="41937" y="6276"/>
                        <a:pt x="38812" y="5248"/>
                        <a:pt x="35716" y="2518"/>
                      </a:cubicBezTo>
                      <a:lnTo>
                        <a:pt x="35716" y="2494"/>
                      </a:lnTo>
                      <a:cubicBezTo>
                        <a:pt x="33677" y="685"/>
                        <a:pt x="31636" y="11"/>
                        <a:pt x="29596" y="11"/>
                      </a:cubicBezTo>
                      <a:cubicBezTo>
                        <a:pt x="25753" y="11"/>
                        <a:pt x="21909" y="2399"/>
                        <a:pt x="18064" y="4097"/>
                      </a:cubicBezTo>
                      <a:cubicBezTo>
                        <a:pt x="15219" y="5359"/>
                        <a:pt x="12307" y="6272"/>
                        <a:pt x="9376" y="6272"/>
                      </a:cubicBezTo>
                      <a:cubicBezTo>
                        <a:pt x="6253" y="6272"/>
                        <a:pt x="3108" y="5235"/>
                        <a:pt x="0" y="2477"/>
                      </a:cubicBezTo>
                      <a:lnTo>
                        <a:pt x="0" y="9336"/>
                      </a:lnTo>
                      <a:cubicBezTo>
                        <a:pt x="2084" y="11181"/>
                        <a:pt x="4168" y="11871"/>
                        <a:pt x="6253" y="11871"/>
                      </a:cubicBezTo>
                      <a:cubicBezTo>
                        <a:pt x="10323" y="11871"/>
                        <a:pt x="14394" y="9240"/>
                        <a:pt x="18469" y="7441"/>
                      </a:cubicBezTo>
                      <a:cubicBezTo>
                        <a:pt x="21105" y="6276"/>
                        <a:pt x="23742" y="5506"/>
                        <a:pt x="26379" y="5506"/>
                      </a:cubicBezTo>
                      <a:cubicBezTo>
                        <a:pt x="29479" y="5506"/>
                        <a:pt x="32578" y="6569"/>
                        <a:pt x="35675" y="9303"/>
                      </a:cubicBezTo>
                      <a:lnTo>
                        <a:pt x="35675" y="9336"/>
                      </a:lnTo>
                      <a:cubicBezTo>
                        <a:pt x="37759" y="11181"/>
                        <a:pt x="39845" y="11871"/>
                        <a:pt x="41932" y="11871"/>
                      </a:cubicBezTo>
                      <a:cubicBezTo>
                        <a:pt x="46006" y="11871"/>
                        <a:pt x="50083" y="9240"/>
                        <a:pt x="54153" y="7441"/>
                      </a:cubicBezTo>
                      <a:cubicBezTo>
                        <a:pt x="56786" y="6278"/>
                        <a:pt x="59424" y="5509"/>
                        <a:pt x="62062" y="5509"/>
                      </a:cubicBezTo>
                      <a:cubicBezTo>
                        <a:pt x="65174" y="5509"/>
                        <a:pt x="68288" y="6579"/>
                        <a:pt x="71399" y="9336"/>
                      </a:cubicBezTo>
                      <a:cubicBezTo>
                        <a:pt x="73483" y="11181"/>
                        <a:pt x="75567" y="11871"/>
                        <a:pt x="77652" y="11871"/>
                      </a:cubicBezTo>
                      <a:cubicBezTo>
                        <a:pt x="81722" y="11871"/>
                        <a:pt x="85793" y="9240"/>
                        <a:pt x="89868" y="7441"/>
                      </a:cubicBezTo>
                      <a:cubicBezTo>
                        <a:pt x="92500" y="6276"/>
                        <a:pt x="95135" y="5506"/>
                        <a:pt x="97772" y="5506"/>
                      </a:cubicBezTo>
                      <a:cubicBezTo>
                        <a:pt x="100871" y="5506"/>
                        <a:pt x="103973" y="6569"/>
                        <a:pt x="107074" y="9303"/>
                      </a:cubicBezTo>
                      <a:lnTo>
                        <a:pt x="107074" y="9336"/>
                      </a:lnTo>
                      <a:cubicBezTo>
                        <a:pt x="109158" y="11181"/>
                        <a:pt x="111244" y="11871"/>
                        <a:pt x="113329" y="11871"/>
                      </a:cubicBezTo>
                      <a:cubicBezTo>
                        <a:pt x="117401" y="11871"/>
                        <a:pt x="121474" y="9240"/>
                        <a:pt x="125543" y="7441"/>
                      </a:cubicBezTo>
                      <a:cubicBezTo>
                        <a:pt x="128181" y="6278"/>
                        <a:pt x="130819" y="5509"/>
                        <a:pt x="133456" y="5509"/>
                      </a:cubicBezTo>
                      <a:cubicBezTo>
                        <a:pt x="136567" y="5509"/>
                        <a:pt x="139679" y="6579"/>
                        <a:pt x="142790" y="9336"/>
                      </a:cubicBezTo>
                      <a:lnTo>
                        <a:pt x="142790" y="2477"/>
                      </a:lnTo>
                      <a:cubicBezTo>
                        <a:pt x="140753" y="673"/>
                        <a:pt x="138714" y="1"/>
                        <a:pt x="136675" y="1"/>
                      </a:cubicBezTo>
                      <a:cubicBezTo>
                        <a:pt x="132831" y="1"/>
                        <a:pt x="128985" y="2390"/>
                        <a:pt x="125139" y="4089"/>
                      </a:cubicBezTo>
                      <a:cubicBezTo>
                        <a:pt x="122233" y="5377"/>
                        <a:pt x="119328" y="6290"/>
                        <a:pt x="116423" y="6290"/>
                      </a:cubicBezTo>
                      <a:cubicBezTo>
                        <a:pt x="113320" y="6290"/>
                        <a:pt x="110217" y="5249"/>
                        <a:pt x="107115" y="2510"/>
                      </a:cubicBezTo>
                      <a:lnTo>
                        <a:pt x="107115" y="2477"/>
                      </a:lnTo>
                      <a:cubicBezTo>
                        <a:pt x="105077" y="673"/>
                        <a:pt x="103038" y="1"/>
                        <a:pt x="100998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7" name="Google Shape;5437;p32"/>
                <p:cNvSpPr/>
                <p:nvPr/>
              </p:nvSpPr>
              <p:spPr>
                <a:xfrm>
                  <a:off x="238125" y="4196334"/>
                  <a:ext cx="3569750" cy="425225"/>
                </a:xfrm>
                <a:custGeom>
                  <a:rect b="b" l="l" r="r" t="t"/>
                  <a:pathLst>
                    <a:path extrusionOk="0" h="17009" w="142790">
                      <a:moveTo>
                        <a:pt x="136671" y="1"/>
                      </a:moveTo>
                      <a:cubicBezTo>
                        <a:pt x="132829" y="1"/>
                        <a:pt x="128984" y="2391"/>
                        <a:pt x="125139" y="4095"/>
                      </a:cubicBezTo>
                      <a:cubicBezTo>
                        <a:pt x="122233" y="5383"/>
                        <a:pt x="119328" y="6296"/>
                        <a:pt x="116423" y="6296"/>
                      </a:cubicBezTo>
                      <a:cubicBezTo>
                        <a:pt x="113320" y="6296"/>
                        <a:pt x="110217" y="5254"/>
                        <a:pt x="107115" y="2516"/>
                      </a:cubicBezTo>
                      <a:lnTo>
                        <a:pt x="107115" y="2483"/>
                      </a:lnTo>
                      <a:cubicBezTo>
                        <a:pt x="105076" y="678"/>
                        <a:pt x="103035" y="5"/>
                        <a:pt x="100994" y="5"/>
                      </a:cubicBezTo>
                      <a:cubicBezTo>
                        <a:pt x="97150" y="5"/>
                        <a:pt x="93303" y="2392"/>
                        <a:pt x="89463" y="4095"/>
                      </a:cubicBezTo>
                      <a:cubicBezTo>
                        <a:pt x="86618" y="5360"/>
                        <a:pt x="83704" y="6274"/>
                        <a:pt x="80773" y="6274"/>
                      </a:cubicBezTo>
                      <a:cubicBezTo>
                        <a:pt x="77648" y="6274"/>
                        <a:pt x="74503" y="5236"/>
                        <a:pt x="71399" y="2483"/>
                      </a:cubicBezTo>
                      <a:cubicBezTo>
                        <a:pt x="69357" y="678"/>
                        <a:pt x="67317" y="5"/>
                        <a:pt x="65277" y="5"/>
                      </a:cubicBezTo>
                      <a:cubicBezTo>
                        <a:pt x="61434" y="5"/>
                        <a:pt x="57593" y="2392"/>
                        <a:pt x="53748" y="4095"/>
                      </a:cubicBezTo>
                      <a:cubicBezTo>
                        <a:pt x="50889" y="5363"/>
                        <a:pt x="47976" y="6277"/>
                        <a:pt x="45048" y="6277"/>
                      </a:cubicBezTo>
                      <a:cubicBezTo>
                        <a:pt x="41940" y="6277"/>
                        <a:pt x="38814" y="5247"/>
                        <a:pt x="35716" y="2516"/>
                      </a:cubicBezTo>
                      <a:lnTo>
                        <a:pt x="35716" y="2483"/>
                      </a:lnTo>
                      <a:cubicBezTo>
                        <a:pt x="33677" y="678"/>
                        <a:pt x="31637" y="5"/>
                        <a:pt x="29597" y="5"/>
                      </a:cubicBezTo>
                      <a:cubicBezTo>
                        <a:pt x="25754" y="5"/>
                        <a:pt x="21909" y="2392"/>
                        <a:pt x="18064" y="4095"/>
                      </a:cubicBezTo>
                      <a:cubicBezTo>
                        <a:pt x="15219" y="5360"/>
                        <a:pt x="12307" y="6274"/>
                        <a:pt x="9376" y="6274"/>
                      </a:cubicBezTo>
                      <a:cubicBezTo>
                        <a:pt x="6253" y="6274"/>
                        <a:pt x="3108" y="5236"/>
                        <a:pt x="0" y="2483"/>
                      </a:cubicBezTo>
                      <a:lnTo>
                        <a:pt x="0" y="14467"/>
                      </a:lnTo>
                      <a:cubicBezTo>
                        <a:pt x="2086" y="16317"/>
                        <a:pt x="4172" y="17008"/>
                        <a:pt x="6258" y="17008"/>
                      </a:cubicBezTo>
                      <a:cubicBezTo>
                        <a:pt x="10327" y="17008"/>
                        <a:pt x="14396" y="14378"/>
                        <a:pt x="18469" y="12580"/>
                      </a:cubicBezTo>
                      <a:cubicBezTo>
                        <a:pt x="21105" y="11415"/>
                        <a:pt x="23742" y="10645"/>
                        <a:pt x="26379" y="10645"/>
                      </a:cubicBezTo>
                      <a:cubicBezTo>
                        <a:pt x="29479" y="10645"/>
                        <a:pt x="32578" y="11708"/>
                        <a:pt x="35675" y="14442"/>
                      </a:cubicBezTo>
                      <a:lnTo>
                        <a:pt x="35675" y="14467"/>
                      </a:lnTo>
                      <a:cubicBezTo>
                        <a:pt x="37761" y="16317"/>
                        <a:pt x="39849" y="17008"/>
                        <a:pt x="41938" y="17008"/>
                      </a:cubicBezTo>
                      <a:cubicBezTo>
                        <a:pt x="46010" y="17008"/>
                        <a:pt x="50085" y="14378"/>
                        <a:pt x="54153" y="12580"/>
                      </a:cubicBezTo>
                      <a:cubicBezTo>
                        <a:pt x="56786" y="11414"/>
                        <a:pt x="59424" y="10644"/>
                        <a:pt x="62062" y="10644"/>
                      </a:cubicBezTo>
                      <a:cubicBezTo>
                        <a:pt x="65174" y="10644"/>
                        <a:pt x="68288" y="11715"/>
                        <a:pt x="71399" y="14467"/>
                      </a:cubicBezTo>
                      <a:cubicBezTo>
                        <a:pt x="73485" y="16317"/>
                        <a:pt x="75571" y="17008"/>
                        <a:pt x="77657" y="17008"/>
                      </a:cubicBezTo>
                      <a:cubicBezTo>
                        <a:pt x="81726" y="17008"/>
                        <a:pt x="85795" y="14378"/>
                        <a:pt x="89868" y="12580"/>
                      </a:cubicBezTo>
                      <a:cubicBezTo>
                        <a:pt x="92500" y="11415"/>
                        <a:pt x="95135" y="10645"/>
                        <a:pt x="97772" y="10645"/>
                      </a:cubicBezTo>
                      <a:cubicBezTo>
                        <a:pt x="100871" y="10645"/>
                        <a:pt x="103973" y="11708"/>
                        <a:pt x="107074" y="14442"/>
                      </a:cubicBezTo>
                      <a:lnTo>
                        <a:pt x="107074" y="14467"/>
                      </a:lnTo>
                      <a:cubicBezTo>
                        <a:pt x="109160" y="16317"/>
                        <a:pt x="111247" y="17008"/>
                        <a:pt x="113334" y="17008"/>
                      </a:cubicBezTo>
                      <a:cubicBezTo>
                        <a:pt x="117405" y="17008"/>
                        <a:pt x="121476" y="14378"/>
                        <a:pt x="125543" y="12580"/>
                      </a:cubicBezTo>
                      <a:cubicBezTo>
                        <a:pt x="128181" y="11414"/>
                        <a:pt x="130819" y="10644"/>
                        <a:pt x="133456" y="10644"/>
                      </a:cubicBezTo>
                      <a:cubicBezTo>
                        <a:pt x="136567" y="10644"/>
                        <a:pt x="139679" y="11715"/>
                        <a:pt x="142790" y="14467"/>
                      </a:cubicBezTo>
                      <a:lnTo>
                        <a:pt x="142790" y="2483"/>
                      </a:lnTo>
                      <a:cubicBezTo>
                        <a:pt x="140751" y="675"/>
                        <a:pt x="138712" y="1"/>
                        <a:pt x="136671" y="1"/>
                      </a:cubicBezTo>
                      <a:close/>
                    </a:path>
                  </a:pathLst>
                </a:custGeom>
                <a:solidFill>
                  <a:srgbClr val="ACF5F6">
                    <a:alpha val="6504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8" name="Google Shape;5438;p32"/>
                <p:cNvSpPr/>
                <p:nvPr/>
              </p:nvSpPr>
              <p:spPr>
                <a:xfrm>
                  <a:off x="238125" y="2478384"/>
                  <a:ext cx="3569750" cy="425150"/>
                </a:xfrm>
                <a:custGeom>
                  <a:rect b="b" l="l" r="r" t="t"/>
                  <a:pathLst>
                    <a:path extrusionOk="0" h="17006" w="142790">
                      <a:moveTo>
                        <a:pt x="29595" y="0"/>
                      </a:moveTo>
                      <a:cubicBezTo>
                        <a:pt x="25751" y="0"/>
                        <a:pt x="21904" y="2391"/>
                        <a:pt x="18064" y="4094"/>
                      </a:cubicBezTo>
                      <a:cubicBezTo>
                        <a:pt x="15218" y="5352"/>
                        <a:pt x="12304" y="6264"/>
                        <a:pt x="9373" y="6264"/>
                      </a:cubicBezTo>
                      <a:cubicBezTo>
                        <a:pt x="6250" y="6264"/>
                        <a:pt x="3107" y="5230"/>
                        <a:pt x="0" y="2483"/>
                      </a:cubicBezTo>
                      <a:lnTo>
                        <a:pt x="0" y="14466"/>
                      </a:lnTo>
                      <a:cubicBezTo>
                        <a:pt x="2084" y="16314"/>
                        <a:pt x="4168" y="17005"/>
                        <a:pt x="6253" y="17005"/>
                      </a:cubicBezTo>
                      <a:cubicBezTo>
                        <a:pt x="10323" y="17005"/>
                        <a:pt x="14394" y="14370"/>
                        <a:pt x="18469" y="12571"/>
                      </a:cubicBezTo>
                      <a:cubicBezTo>
                        <a:pt x="21105" y="11406"/>
                        <a:pt x="23742" y="10636"/>
                        <a:pt x="26379" y="10636"/>
                      </a:cubicBezTo>
                      <a:cubicBezTo>
                        <a:pt x="29479" y="10636"/>
                        <a:pt x="32578" y="11700"/>
                        <a:pt x="35675" y="14434"/>
                      </a:cubicBezTo>
                      <a:lnTo>
                        <a:pt x="35675" y="14466"/>
                      </a:lnTo>
                      <a:cubicBezTo>
                        <a:pt x="37759" y="16312"/>
                        <a:pt x="39845" y="17002"/>
                        <a:pt x="41932" y="17002"/>
                      </a:cubicBezTo>
                      <a:cubicBezTo>
                        <a:pt x="46006" y="17002"/>
                        <a:pt x="50083" y="14370"/>
                        <a:pt x="54153" y="12571"/>
                      </a:cubicBezTo>
                      <a:cubicBezTo>
                        <a:pt x="56786" y="11409"/>
                        <a:pt x="59424" y="10640"/>
                        <a:pt x="62062" y="10640"/>
                      </a:cubicBezTo>
                      <a:cubicBezTo>
                        <a:pt x="65174" y="10640"/>
                        <a:pt x="68288" y="11710"/>
                        <a:pt x="71399" y="14466"/>
                      </a:cubicBezTo>
                      <a:cubicBezTo>
                        <a:pt x="73483" y="16312"/>
                        <a:pt x="75567" y="17002"/>
                        <a:pt x="77652" y="17002"/>
                      </a:cubicBezTo>
                      <a:cubicBezTo>
                        <a:pt x="81722" y="17002"/>
                        <a:pt x="85793" y="14370"/>
                        <a:pt x="89868" y="12571"/>
                      </a:cubicBezTo>
                      <a:cubicBezTo>
                        <a:pt x="92500" y="11406"/>
                        <a:pt x="95135" y="10636"/>
                        <a:pt x="97772" y="10636"/>
                      </a:cubicBezTo>
                      <a:cubicBezTo>
                        <a:pt x="100871" y="10636"/>
                        <a:pt x="103973" y="11700"/>
                        <a:pt x="107074" y="14434"/>
                      </a:cubicBezTo>
                      <a:lnTo>
                        <a:pt x="107074" y="14466"/>
                      </a:lnTo>
                      <a:cubicBezTo>
                        <a:pt x="109158" y="16312"/>
                        <a:pt x="111244" y="17002"/>
                        <a:pt x="113329" y="17002"/>
                      </a:cubicBezTo>
                      <a:cubicBezTo>
                        <a:pt x="117401" y="17002"/>
                        <a:pt x="121474" y="14370"/>
                        <a:pt x="125543" y="12571"/>
                      </a:cubicBezTo>
                      <a:cubicBezTo>
                        <a:pt x="128180" y="11405"/>
                        <a:pt x="130816" y="10636"/>
                        <a:pt x="133452" y="10636"/>
                      </a:cubicBezTo>
                      <a:cubicBezTo>
                        <a:pt x="136565" y="10636"/>
                        <a:pt x="139677" y="11708"/>
                        <a:pt x="142790" y="14466"/>
                      </a:cubicBezTo>
                      <a:lnTo>
                        <a:pt x="142790" y="2483"/>
                      </a:lnTo>
                      <a:cubicBezTo>
                        <a:pt x="140751" y="674"/>
                        <a:pt x="138712" y="0"/>
                        <a:pt x="136671" y="0"/>
                      </a:cubicBezTo>
                      <a:cubicBezTo>
                        <a:pt x="132829" y="0"/>
                        <a:pt x="128984" y="2391"/>
                        <a:pt x="125139" y="4094"/>
                      </a:cubicBezTo>
                      <a:cubicBezTo>
                        <a:pt x="122233" y="5378"/>
                        <a:pt x="119328" y="6289"/>
                        <a:pt x="116423" y="6289"/>
                      </a:cubicBezTo>
                      <a:cubicBezTo>
                        <a:pt x="113320" y="6289"/>
                        <a:pt x="110218" y="5250"/>
                        <a:pt x="107115" y="2515"/>
                      </a:cubicBezTo>
                      <a:lnTo>
                        <a:pt x="107115" y="2483"/>
                      </a:lnTo>
                      <a:cubicBezTo>
                        <a:pt x="105076" y="674"/>
                        <a:pt x="103036" y="0"/>
                        <a:pt x="100994" y="0"/>
                      </a:cubicBezTo>
                      <a:cubicBezTo>
                        <a:pt x="97150" y="0"/>
                        <a:pt x="93303" y="2391"/>
                        <a:pt x="89463" y="4094"/>
                      </a:cubicBezTo>
                      <a:cubicBezTo>
                        <a:pt x="86617" y="5352"/>
                        <a:pt x="83702" y="6264"/>
                        <a:pt x="80769" y="6264"/>
                      </a:cubicBezTo>
                      <a:cubicBezTo>
                        <a:pt x="77645" y="6264"/>
                        <a:pt x="74502" y="5230"/>
                        <a:pt x="71399" y="2483"/>
                      </a:cubicBezTo>
                      <a:cubicBezTo>
                        <a:pt x="69358" y="674"/>
                        <a:pt x="67317" y="0"/>
                        <a:pt x="65277" y="0"/>
                      </a:cubicBezTo>
                      <a:cubicBezTo>
                        <a:pt x="61434" y="0"/>
                        <a:pt x="57593" y="2391"/>
                        <a:pt x="53748" y="4094"/>
                      </a:cubicBezTo>
                      <a:cubicBezTo>
                        <a:pt x="50887" y="5355"/>
                        <a:pt x="47974" y="6267"/>
                        <a:pt x="45044" y="6267"/>
                      </a:cubicBezTo>
                      <a:cubicBezTo>
                        <a:pt x="41937" y="6267"/>
                        <a:pt x="38812" y="5241"/>
                        <a:pt x="35716" y="2515"/>
                      </a:cubicBezTo>
                      <a:lnTo>
                        <a:pt x="35716" y="2483"/>
                      </a:lnTo>
                      <a:cubicBezTo>
                        <a:pt x="33677" y="674"/>
                        <a:pt x="31636" y="0"/>
                        <a:pt x="29595" y="0"/>
                      </a:cubicBezTo>
                      <a:close/>
                    </a:path>
                  </a:pathLst>
                </a:custGeom>
                <a:solidFill>
                  <a:srgbClr val="ACF5F6">
                    <a:alpha val="64709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439" name="Google Shape;5439;p32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5440" name="Google Shape;5440;p32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1" name="Google Shape;5441;p32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2" name="Google Shape;5442;p32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3" name="Google Shape;5443;p32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4" name="Google Shape;5444;p32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5" name="Google Shape;5445;p32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6" name="Google Shape;5446;p32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7" name="Google Shape;5447;p32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8" name="Google Shape;5448;p32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9" name="Google Shape;5449;p32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0" name="Google Shape;5450;p32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1" name="Google Shape;5451;p32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2" name="Google Shape;5452;p32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3" name="Google Shape;5453;p32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4" name="Google Shape;5454;p32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5" name="Google Shape;5455;p32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6" name="Google Shape;5456;p32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7" name="Google Shape;5457;p32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8" name="Google Shape;5458;p32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9" name="Google Shape;5459;p32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0" name="Google Shape;5460;p32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1" name="Google Shape;5461;p32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2" name="Google Shape;5462;p32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3" name="Google Shape;5463;p32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4" name="Google Shape;5464;p32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5" name="Google Shape;5465;p32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6" name="Google Shape;5466;p32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7" name="Google Shape;5467;p32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468" name="Google Shape;5468;p32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5469" name="Google Shape;5469;p32"/>
          <p:cNvGrpSpPr/>
          <p:nvPr/>
        </p:nvGrpSpPr>
        <p:grpSpPr>
          <a:xfrm>
            <a:off x="-171152" y="143954"/>
            <a:ext cx="1399260" cy="979865"/>
            <a:chOff x="-161159" y="295866"/>
            <a:chExt cx="1819111" cy="1273876"/>
          </a:xfrm>
        </p:grpSpPr>
        <p:sp>
          <p:nvSpPr>
            <p:cNvPr id="5470" name="Google Shape;5470;p32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1" name="Google Shape;5471;p32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72" name="Google Shape;5472;p32"/>
          <p:cNvGrpSpPr/>
          <p:nvPr/>
        </p:nvGrpSpPr>
        <p:grpSpPr>
          <a:xfrm>
            <a:off x="7311150" y="183720"/>
            <a:ext cx="1678096" cy="720478"/>
            <a:chOff x="4112" y="1184095"/>
            <a:chExt cx="1391456" cy="597461"/>
          </a:xfrm>
        </p:grpSpPr>
        <p:sp>
          <p:nvSpPr>
            <p:cNvPr id="5473" name="Google Shape;5473;p32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4" name="Google Shape;5474;p32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5" name="Google Shape;5475;p32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76" name="Google Shape;5476;p32"/>
          <p:cNvGrpSpPr/>
          <p:nvPr/>
        </p:nvGrpSpPr>
        <p:grpSpPr>
          <a:xfrm rot="-4228915">
            <a:off x="-214087" y="4558432"/>
            <a:ext cx="1245742" cy="1124344"/>
            <a:chOff x="900750" y="238525"/>
            <a:chExt cx="5772650" cy="5210100"/>
          </a:xfrm>
        </p:grpSpPr>
        <p:sp>
          <p:nvSpPr>
            <p:cNvPr id="5477" name="Google Shape;5477;p32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8" name="Google Shape;5478;p32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9" name="Google Shape;5479;p32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0" name="Google Shape;5480;p32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1" name="Google Shape;5481;p32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2" name="Google Shape;5482;p32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3" name="Google Shape;5483;p32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4" name="Google Shape;5484;p32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5" name="Google Shape;5485;p32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6" name="Google Shape;5486;p32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7" name="Google Shape;5487;p32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8" name="Google Shape;5488;p32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9" name="Google Shape;5489;p32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0" name="Google Shape;5490;p32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1" name="Google Shape;5491;p32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2" name="Google Shape;5492;p32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3" name="Google Shape;5493;p32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4" name="Google Shape;5494;p32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5" name="Google Shape;5495;p32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6" name="Google Shape;5496;p32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7" name="Google Shape;5497;p32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8" name="Google Shape;5498;p32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9" name="Google Shape;5499;p32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0" name="Google Shape;5500;p32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1" name="Google Shape;5501;p32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2" name="Google Shape;5502;p32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3" name="Google Shape;5503;p32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4" name="Google Shape;5504;p32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5" name="Google Shape;5505;p32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6" name="Google Shape;5506;p32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7" name="Google Shape;5507;p32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8" name="Google Shape;5508;p32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9" name="Google Shape;5509;p32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0" name="Google Shape;5510;p32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1" name="Google Shape;5511;p32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2" name="Google Shape;5512;p32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3" name="Google Shape;5513;p32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4" name="Google Shape;5514;p32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5" name="Google Shape;5515;p32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6" name="Google Shape;5516;p32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7" name="Google Shape;5517;p32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8" name="Google Shape;5518;p32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9" name="Google Shape;5519;p32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0" name="Google Shape;5520;p32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1" name="Google Shape;5521;p32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2" name="Google Shape;5522;p32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3" name="Google Shape;5523;p32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4" name="Google Shape;5524;p32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5" name="Google Shape;5525;p32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6" name="Google Shape;5526;p32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7" name="Google Shape;5527;p32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8" name="Google Shape;5528;p32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9" name="Google Shape;5529;p32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0" name="Google Shape;5530;p32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1" name="Google Shape;5531;p32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2" name="Google Shape;5532;p32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3" name="Google Shape;5533;p32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4" name="Google Shape;5534;p32"/>
          <p:cNvGrpSpPr/>
          <p:nvPr/>
        </p:nvGrpSpPr>
        <p:grpSpPr>
          <a:xfrm>
            <a:off x="-475688" y="3974979"/>
            <a:ext cx="1121773" cy="1116386"/>
            <a:chOff x="1152300" y="238125"/>
            <a:chExt cx="5261600" cy="5233875"/>
          </a:xfrm>
        </p:grpSpPr>
        <p:sp>
          <p:nvSpPr>
            <p:cNvPr id="5535" name="Google Shape;5535;p32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6" name="Google Shape;5536;p32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7" name="Google Shape;5537;p32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8" name="Google Shape;5538;p32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9" name="Google Shape;5539;p32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0" name="Google Shape;5540;p32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41" name="Google Shape;5541;p32"/>
          <p:cNvGrpSpPr/>
          <p:nvPr/>
        </p:nvGrpSpPr>
        <p:grpSpPr>
          <a:xfrm rot="576679">
            <a:off x="8213463" y="1123932"/>
            <a:ext cx="672073" cy="720340"/>
            <a:chOff x="1734188" y="1802800"/>
            <a:chExt cx="1968625" cy="2109400"/>
          </a:xfrm>
        </p:grpSpPr>
        <p:grpSp>
          <p:nvGrpSpPr>
            <p:cNvPr id="5542" name="Google Shape;5542;p32"/>
            <p:cNvGrpSpPr/>
            <p:nvPr/>
          </p:nvGrpSpPr>
          <p:grpSpPr>
            <a:xfrm>
              <a:off x="1737850" y="1802800"/>
              <a:ext cx="1961300" cy="2108400"/>
              <a:chOff x="3251125" y="1793200"/>
              <a:chExt cx="1961300" cy="2108400"/>
            </a:xfrm>
          </p:grpSpPr>
          <p:sp>
            <p:nvSpPr>
              <p:cNvPr id="5543" name="Google Shape;5543;p32"/>
              <p:cNvSpPr/>
              <p:nvPr/>
            </p:nvSpPr>
            <p:spPr>
              <a:xfrm>
                <a:off x="3353250" y="2028100"/>
                <a:ext cx="242075" cy="311325"/>
              </a:xfrm>
              <a:custGeom>
                <a:rect b="b" l="l" r="r" t="t"/>
                <a:pathLst>
                  <a:path extrusionOk="0" h="12453" w="9683">
                    <a:moveTo>
                      <a:pt x="3145" y="0"/>
                    </a:moveTo>
                    <a:cubicBezTo>
                      <a:pt x="2831" y="0"/>
                      <a:pt x="2489" y="164"/>
                      <a:pt x="2077" y="484"/>
                    </a:cubicBezTo>
                    <a:cubicBezTo>
                      <a:pt x="0" y="2086"/>
                      <a:pt x="113" y="4953"/>
                      <a:pt x="1129" y="6262"/>
                    </a:cubicBezTo>
                    <a:cubicBezTo>
                      <a:pt x="1656" y="6941"/>
                      <a:pt x="2387" y="7123"/>
                      <a:pt x="3189" y="7123"/>
                    </a:cubicBezTo>
                    <a:cubicBezTo>
                      <a:pt x="4114" y="7123"/>
                      <a:pt x="5133" y="6881"/>
                      <a:pt x="6043" y="6881"/>
                    </a:cubicBezTo>
                    <a:cubicBezTo>
                      <a:pt x="6809" y="6881"/>
                      <a:pt x="7499" y="7052"/>
                      <a:pt x="7990" y="7684"/>
                    </a:cubicBezTo>
                    <a:cubicBezTo>
                      <a:pt x="8870" y="8812"/>
                      <a:pt x="8193" y="10279"/>
                      <a:pt x="7109" y="11092"/>
                    </a:cubicBezTo>
                    <a:cubicBezTo>
                      <a:pt x="6646" y="11447"/>
                      <a:pt x="6130" y="11612"/>
                      <a:pt x="5640" y="11612"/>
                    </a:cubicBezTo>
                    <a:cubicBezTo>
                      <a:pt x="5009" y="11612"/>
                      <a:pt x="4421" y="11339"/>
                      <a:pt x="4040" y="10843"/>
                    </a:cubicBezTo>
                    <a:cubicBezTo>
                      <a:pt x="3589" y="10234"/>
                      <a:pt x="3386" y="9512"/>
                      <a:pt x="3453" y="8744"/>
                    </a:cubicBezTo>
                    <a:lnTo>
                      <a:pt x="3453" y="8744"/>
                    </a:lnTo>
                    <a:cubicBezTo>
                      <a:pt x="2799" y="9263"/>
                      <a:pt x="2212" y="10279"/>
                      <a:pt x="3160" y="11520"/>
                    </a:cubicBezTo>
                    <a:cubicBezTo>
                      <a:pt x="3660" y="12160"/>
                      <a:pt x="4394" y="12452"/>
                      <a:pt x="5167" y="12452"/>
                    </a:cubicBezTo>
                    <a:cubicBezTo>
                      <a:pt x="5894" y="12452"/>
                      <a:pt x="6656" y="12194"/>
                      <a:pt x="7290" y="11723"/>
                    </a:cubicBezTo>
                    <a:cubicBezTo>
                      <a:pt x="8576" y="10730"/>
                      <a:pt x="9682" y="8451"/>
                      <a:pt x="8419" y="6803"/>
                    </a:cubicBezTo>
                    <a:cubicBezTo>
                      <a:pt x="7777" y="5984"/>
                      <a:pt x="6941" y="5768"/>
                      <a:pt x="6066" y="5768"/>
                    </a:cubicBezTo>
                    <a:cubicBezTo>
                      <a:pt x="5095" y="5768"/>
                      <a:pt x="4075" y="6033"/>
                      <a:pt x="3215" y="6033"/>
                    </a:cubicBezTo>
                    <a:cubicBezTo>
                      <a:pt x="2588" y="6033"/>
                      <a:pt x="2046" y="5892"/>
                      <a:pt x="1670" y="5404"/>
                    </a:cubicBezTo>
                    <a:cubicBezTo>
                      <a:pt x="903" y="4434"/>
                      <a:pt x="768" y="1951"/>
                      <a:pt x="2257" y="800"/>
                    </a:cubicBezTo>
                    <a:cubicBezTo>
                      <a:pt x="2505" y="606"/>
                      <a:pt x="2696" y="520"/>
                      <a:pt x="2858" y="520"/>
                    </a:cubicBezTo>
                    <a:cubicBezTo>
                      <a:pt x="3035" y="520"/>
                      <a:pt x="3176" y="623"/>
                      <a:pt x="3318" y="800"/>
                    </a:cubicBezTo>
                    <a:cubicBezTo>
                      <a:pt x="3566" y="1139"/>
                      <a:pt x="4017" y="3147"/>
                      <a:pt x="4559" y="3824"/>
                    </a:cubicBezTo>
                    <a:cubicBezTo>
                      <a:pt x="4664" y="3988"/>
                      <a:pt x="4837" y="4083"/>
                      <a:pt x="5021" y="4083"/>
                    </a:cubicBezTo>
                    <a:cubicBezTo>
                      <a:pt x="5115" y="4083"/>
                      <a:pt x="5212" y="4058"/>
                      <a:pt x="5304" y="4005"/>
                    </a:cubicBezTo>
                    <a:cubicBezTo>
                      <a:pt x="5236" y="3102"/>
                      <a:pt x="4898" y="1590"/>
                      <a:pt x="4221" y="710"/>
                    </a:cubicBezTo>
                    <a:cubicBezTo>
                      <a:pt x="3853" y="232"/>
                      <a:pt x="3519" y="0"/>
                      <a:pt x="31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4" name="Google Shape;5544;p32"/>
              <p:cNvSpPr/>
              <p:nvPr/>
            </p:nvSpPr>
            <p:spPr>
              <a:xfrm>
                <a:off x="4237400" y="1793200"/>
                <a:ext cx="209925" cy="294950"/>
              </a:xfrm>
              <a:custGeom>
                <a:rect b="b" l="l" r="r" t="t"/>
                <a:pathLst>
                  <a:path extrusionOk="0" h="11798" w="8397">
                    <a:moveTo>
                      <a:pt x="6462" y="1"/>
                    </a:moveTo>
                    <a:cubicBezTo>
                      <a:pt x="4066" y="1"/>
                      <a:pt x="2384" y="2018"/>
                      <a:pt x="2212" y="3606"/>
                    </a:cubicBezTo>
                    <a:cubicBezTo>
                      <a:pt x="1986" y="6246"/>
                      <a:pt x="6500" y="6765"/>
                      <a:pt x="6252" y="9293"/>
                    </a:cubicBezTo>
                    <a:cubicBezTo>
                      <a:pt x="6149" y="10607"/>
                      <a:pt x="4889" y="11230"/>
                      <a:pt x="3660" y="11230"/>
                    </a:cubicBezTo>
                    <a:cubicBezTo>
                      <a:pt x="3538" y="11230"/>
                      <a:pt x="3416" y="11224"/>
                      <a:pt x="3295" y="11212"/>
                    </a:cubicBezTo>
                    <a:cubicBezTo>
                      <a:pt x="1964" y="11076"/>
                      <a:pt x="1084" y="10015"/>
                      <a:pt x="1196" y="8932"/>
                    </a:cubicBezTo>
                    <a:cubicBezTo>
                      <a:pt x="1287" y="8187"/>
                      <a:pt x="1648" y="7510"/>
                      <a:pt x="2212" y="7014"/>
                    </a:cubicBezTo>
                    <a:cubicBezTo>
                      <a:pt x="2134" y="7005"/>
                      <a:pt x="2052" y="7000"/>
                      <a:pt x="1969" y="7000"/>
                    </a:cubicBezTo>
                    <a:cubicBezTo>
                      <a:pt x="1191" y="7000"/>
                      <a:pt x="258" y="7413"/>
                      <a:pt x="136" y="8819"/>
                    </a:cubicBezTo>
                    <a:cubicBezTo>
                      <a:pt x="0" y="10377"/>
                      <a:pt x="1332" y="11640"/>
                      <a:pt x="2979" y="11776"/>
                    </a:cubicBezTo>
                    <a:cubicBezTo>
                      <a:pt x="3126" y="11790"/>
                      <a:pt x="3274" y="11798"/>
                      <a:pt x="3424" y="11798"/>
                    </a:cubicBezTo>
                    <a:cubicBezTo>
                      <a:pt x="5139" y="11798"/>
                      <a:pt x="6968" y="10846"/>
                      <a:pt x="7155" y="8977"/>
                    </a:cubicBezTo>
                    <a:cubicBezTo>
                      <a:pt x="7448" y="5930"/>
                      <a:pt x="2979" y="5569"/>
                      <a:pt x="3205" y="3335"/>
                    </a:cubicBezTo>
                    <a:cubicBezTo>
                      <a:pt x="3312" y="2155"/>
                      <a:pt x="4745" y="363"/>
                      <a:pt x="6515" y="363"/>
                    </a:cubicBezTo>
                    <a:cubicBezTo>
                      <a:pt x="6607" y="363"/>
                      <a:pt x="6700" y="368"/>
                      <a:pt x="6794" y="378"/>
                    </a:cubicBezTo>
                    <a:cubicBezTo>
                      <a:pt x="7448" y="446"/>
                      <a:pt x="7606" y="694"/>
                      <a:pt x="7561" y="1078"/>
                    </a:cubicBezTo>
                    <a:cubicBezTo>
                      <a:pt x="7471" y="1958"/>
                      <a:pt x="6455" y="3312"/>
                      <a:pt x="6387" y="4125"/>
                    </a:cubicBezTo>
                    <a:cubicBezTo>
                      <a:pt x="6320" y="4441"/>
                      <a:pt x="6523" y="4734"/>
                      <a:pt x="6816" y="4802"/>
                    </a:cubicBezTo>
                    <a:cubicBezTo>
                      <a:pt x="7358" y="4102"/>
                      <a:pt x="8170" y="2748"/>
                      <a:pt x="8283" y="1642"/>
                    </a:cubicBezTo>
                    <a:cubicBezTo>
                      <a:pt x="8396" y="559"/>
                      <a:pt x="8012" y="130"/>
                      <a:pt x="6839" y="17"/>
                    </a:cubicBezTo>
                    <a:cubicBezTo>
                      <a:pt x="6711" y="6"/>
                      <a:pt x="6586" y="1"/>
                      <a:pt x="64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5" name="Google Shape;5545;p32"/>
              <p:cNvSpPr/>
              <p:nvPr/>
            </p:nvSpPr>
            <p:spPr>
              <a:xfrm>
                <a:off x="3251125" y="1835300"/>
                <a:ext cx="1961300" cy="2066300"/>
              </a:xfrm>
              <a:custGeom>
                <a:rect b="b" l="l" r="r" t="t"/>
                <a:pathLst>
                  <a:path extrusionOk="0" h="82652" w="78452">
                    <a:moveTo>
                      <a:pt x="28905" y="4840"/>
                    </a:moveTo>
                    <a:cubicBezTo>
                      <a:pt x="29085" y="4840"/>
                      <a:pt x="29231" y="4979"/>
                      <a:pt x="29250" y="5149"/>
                    </a:cubicBezTo>
                    <a:cubicBezTo>
                      <a:pt x="29566" y="6390"/>
                      <a:pt x="28099" y="7609"/>
                      <a:pt x="27151" y="8241"/>
                    </a:cubicBezTo>
                    <a:cubicBezTo>
                      <a:pt x="27196" y="6774"/>
                      <a:pt x="27873" y="5104"/>
                      <a:pt x="28799" y="4856"/>
                    </a:cubicBezTo>
                    <a:cubicBezTo>
                      <a:pt x="28835" y="4845"/>
                      <a:pt x="28870" y="4840"/>
                      <a:pt x="28905" y="4840"/>
                    </a:cubicBezTo>
                    <a:close/>
                    <a:moveTo>
                      <a:pt x="24228" y="5816"/>
                    </a:moveTo>
                    <a:cubicBezTo>
                      <a:pt x="24401" y="5816"/>
                      <a:pt x="24472" y="5921"/>
                      <a:pt x="24510" y="6075"/>
                    </a:cubicBezTo>
                    <a:cubicBezTo>
                      <a:pt x="24826" y="7361"/>
                      <a:pt x="23246" y="8851"/>
                      <a:pt x="22321" y="9460"/>
                    </a:cubicBezTo>
                    <a:cubicBezTo>
                      <a:pt x="22344" y="8015"/>
                      <a:pt x="23201" y="6097"/>
                      <a:pt x="24127" y="5826"/>
                    </a:cubicBezTo>
                    <a:cubicBezTo>
                      <a:pt x="24164" y="5820"/>
                      <a:pt x="24197" y="5816"/>
                      <a:pt x="24228" y="5816"/>
                    </a:cubicBezTo>
                    <a:close/>
                    <a:moveTo>
                      <a:pt x="73675" y="18264"/>
                    </a:moveTo>
                    <a:cubicBezTo>
                      <a:pt x="74303" y="18264"/>
                      <a:pt x="74846" y="18394"/>
                      <a:pt x="75133" y="18691"/>
                    </a:cubicBezTo>
                    <a:cubicBezTo>
                      <a:pt x="75291" y="18871"/>
                      <a:pt x="75269" y="19007"/>
                      <a:pt x="75111" y="19142"/>
                    </a:cubicBezTo>
                    <a:cubicBezTo>
                      <a:pt x="74764" y="19473"/>
                      <a:pt x="74266" y="19597"/>
                      <a:pt x="73724" y="19597"/>
                    </a:cubicBezTo>
                    <a:cubicBezTo>
                      <a:pt x="72785" y="19597"/>
                      <a:pt x="71715" y="19223"/>
                      <a:pt x="71071" y="18894"/>
                    </a:cubicBezTo>
                    <a:cubicBezTo>
                      <a:pt x="71812" y="18504"/>
                      <a:pt x="72822" y="18264"/>
                      <a:pt x="73675" y="18264"/>
                    </a:cubicBezTo>
                    <a:close/>
                    <a:moveTo>
                      <a:pt x="33893" y="1"/>
                    </a:moveTo>
                    <a:cubicBezTo>
                      <a:pt x="33880" y="1"/>
                      <a:pt x="33867" y="2"/>
                      <a:pt x="33854" y="3"/>
                    </a:cubicBezTo>
                    <a:cubicBezTo>
                      <a:pt x="33222" y="71"/>
                      <a:pt x="32319" y="2215"/>
                      <a:pt x="31733" y="4450"/>
                    </a:cubicBezTo>
                    <a:lnTo>
                      <a:pt x="31055" y="4450"/>
                    </a:lnTo>
                    <a:lnTo>
                      <a:pt x="31055" y="4698"/>
                    </a:lnTo>
                    <a:cubicBezTo>
                      <a:pt x="31236" y="4743"/>
                      <a:pt x="31439" y="4766"/>
                      <a:pt x="31620" y="4766"/>
                    </a:cubicBezTo>
                    <a:cubicBezTo>
                      <a:pt x="31439" y="5488"/>
                      <a:pt x="31281" y="6233"/>
                      <a:pt x="31168" y="7000"/>
                    </a:cubicBezTo>
                    <a:cubicBezTo>
                      <a:pt x="30740" y="8422"/>
                      <a:pt x="29792" y="9776"/>
                      <a:pt x="28663" y="10069"/>
                    </a:cubicBezTo>
                    <a:cubicBezTo>
                      <a:pt x="28487" y="10112"/>
                      <a:pt x="28334" y="10131"/>
                      <a:pt x="28200" y="10131"/>
                    </a:cubicBezTo>
                    <a:cubicBezTo>
                      <a:pt x="27479" y="10131"/>
                      <a:pt x="27333" y="9571"/>
                      <a:pt x="27219" y="9076"/>
                    </a:cubicBezTo>
                    <a:cubicBezTo>
                      <a:pt x="27174" y="8896"/>
                      <a:pt x="27151" y="8715"/>
                      <a:pt x="27151" y="8535"/>
                    </a:cubicBezTo>
                    <a:cubicBezTo>
                      <a:pt x="28753" y="7948"/>
                      <a:pt x="30243" y="6548"/>
                      <a:pt x="29882" y="5036"/>
                    </a:cubicBezTo>
                    <a:cubicBezTo>
                      <a:pt x="29731" y="4515"/>
                      <a:pt x="29429" y="4357"/>
                      <a:pt x="29098" y="4357"/>
                    </a:cubicBezTo>
                    <a:cubicBezTo>
                      <a:pt x="28985" y="4357"/>
                      <a:pt x="28869" y="4376"/>
                      <a:pt x="28753" y="4404"/>
                    </a:cubicBezTo>
                    <a:cubicBezTo>
                      <a:pt x="27219" y="4788"/>
                      <a:pt x="26135" y="6932"/>
                      <a:pt x="26203" y="8625"/>
                    </a:cubicBezTo>
                    <a:cubicBezTo>
                      <a:pt x="25729" y="9889"/>
                      <a:pt x="24894" y="10972"/>
                      <a:pt x="23833" y="11220"/>
                    </a:cubicBezTo>
                    <a:cubicBezTo>
                      <a:pt x="23661" y="11262"/>
                      <a:pt x="23510" y="11280"/>
                      <a:pt x="23378" y="11280"/>
                    </a:cubicBezTo>
                    <a:cubicBezTo>
                      <a:pt x="22716" y="11280"/>
                      <a:pt x="22524" y="10807"/>
                      <a:pt x="22411" y="10318"/>
                    </a:cubicBezTo>
                    <a:cubicBezTo>
                      <a:pt x="22344" y="10137"/>
                      <a:pt x="22321" y="9956"/>
                      <a:pt x="22321" y="9776"/>
                    </a:cubicBezTo>
                    <a:cubicBezTo>
                      <a:pt x="23924" y="9189"/>
                      <a:pt x="25549" y="7519"/>
                      <a:pt x="25187" y="6029"/>
                    </a:cubicBezTo>
                    <a:cubicBezTo>
                      <a:pt x="25033" y="5498"/>
                      <a:pt x="24723" y="5331"/>
                      <a:pt x="24384" y="5331"/>
                    </a:cubicBezTo>
                    <a:cubicBezTo>
                      <a:pt x="24277" y="5331"/>
                      <a:pt x="24167" y="5348"/>
                      <a:pt x="24059" y="5375"/>
                    </a:cubicBezTo>
                    <a:cubicBezTo>
                      <a:pt x="22411" y="5804"/>
                      <a:pt x="21102" y="8580"/>
                      <a:pt x="21418" y="10318"/>
                    </a:cubicBezTo>
                    <a:cubicBezTo>
                      <a:pt x="21328" y="10476"/>
                      <a:pt x="21193" y="10588"/>
                      <a:pt x="21057" y="10679"/>
                    </a:cubicBezTo>
                    <a:cubicBezTo>
                      <a:pt x="20952" y="10729"/>
                      <a:pt x="20855" y="10751"/>
                      <a:pt x="20765" y="10751"/>
                    </a:cubicBezTo>
                    <a:cubicBezTo>
                      <a:pt x="20371" y="10751"/>
                      <a:pt x="20113" y="10324"/>
                      <a:pt x="19929" y="9956"/>
                    </a:cubicBezTo>
                    <a:cubicBezTo>
                      <a:pt x="19319" y="8760"/>
                      <a:pt x="19658" y="8286"/>
                      <a:pt x="19500" y="7925"/>
                    </a:cubicBezTo>
                    <a:cubicBezTo>
                      <a:pt x="19404" y="7732"/>
                      <a:pt x="19204" y="7620"/>
                      <a:pt x="18999" y="7620"/>
                    </a:cubicBezTo>
                    <a:cubicBezTo>
                      <a:pt x="18917" y="7620"/>
                      <a:pt x="18833" y="7638"/>
                      <a:pt x="18755" y="7677"/>
                    </a:cubicBezTo>
                    <a:cubicBezTo>
                      <a:pt x="18417" y="7835"/>
                      <a:pt x="18259" y="8286"/>
                      <a:pt x="18936" y="9708"/>
                    </a:cubicBezTo>
                    <a:cubicBezTo>
                      <a:pt x="18958" y="10837"/>
                      <a:pt x="18845" y="12191"/>
                      <a:pt x="18575" y="12936"/>
                    </a:cubicBezTo>
                    <a:cubicBezTo>
                      <a:pt x="18439" y="13116"/>
                      <a:pt x="18304" y="13297"/>
                      <a:pt x="18191" y="13477"/>
                    </a:cubicBezTo>
                    <a:cubicBezTo>
                      <a:pt x="18155" y="13492"/>
                      <a:pt x="18120" y="13498"/>
                      <a:pt x="18087" y="13498"/>
                    </a:cubicBezTo>
                    <a:cubicBezTo>
                      <a:pt x="17907" y="13498"/>
                      <a:pt x="17752" y="13303"/>
                      <a:pt x="17582" y="12981"/>
                    </a:cubicBezTo>
                    <a:cubicBezTo>
                      <a:pt x="17130" y="12010"/>
                      <a:pt x="16792" y="11017"/>
                      <a:pt x="16589" y="9979"/>
                    </a:cubicBezTo>
                    <a:cubicBezTo>
                      <a:pt x="16566" y="9889"/>
                      <a:pt x="16566" y="9844"/>
                      <a:pt x="16543" y="9821"/>
                    </a:cubicBezTo>
                    <a:cubicBezTo>
                      <a:pt x="16509" y="9786"/>
                      <a:pt x="16341" y="9672"/>
                      <a:pt x="16162" y="9672"/>
                    </a:cubicBezTo>
                    <a:cubicBezTo>
                      <a:pt x="16109" y="9672"/>
                      <a:pt x="16054" y="9682"/>
                      <a:pt x="16002" y="9708"/>
                    </a:cubicBezTo>
                    <a:cubicBezTo>
                      <a:pt x="15776" y="9821"/>
                      <a:pt x="15753" y="9979"/>
                      <a:pt x="16047" y="11175"/>
                    </a:cubicBezTo>
                    <a:cubicBezTo>
                      <a:pt x="16363" y="12349"/>
                      <a:pt x="15911" y="14448"/>
                      <a:pt x="15325" y="14719"/>
                    </a:cubicBezTo>
                    <a:cubicBezTo>
                      <a:pt x="15228" y="14767"/>
                      <a:pt x="15141" y="14788"/>
                      <a:pt x="15063" y="14788"/>
                    </a:cubicBezTo>
                    <a:cubicBezTo>
                      <a:pt x="14667" y="14788"/>
                      <a:pt x="14494" y="14253"/>
                      <a:pt x="14399" y="14064"/>
                    </a:cubicBezTo>
                    <a:cubicBezTo>
                      <a:pt x="13971" y="13161"/>
                      <a:pt x="13903" y="11536"/>
                      <a:pt x="13971" y="10904"/>
                    </a:cubicBezTo>
                    <a:cubicBezTo>
                      <a:pt x="13934" y="10849"/>
                      <a:pt x="13837" y="10831"/>
                      <a:pt x="13728" y="10831"/>
                    </a:cubicBezTo>
                    <a:cubicBezTo>
                      <a:pt x="13572" y="10831"/>
                      <a:pt x="13392" y="10868"/>
                      <a:pt x="13339" y="10882"/>
                    </a:cubicBezTo>
                    <a:cubicBezTo>
                      <a:pt x="13271" y="10904"/>
                      <a:pt x="13158" y="13500"/>
                      <a:pt x="13655" y="14515"/>
                    </a:cubicBezTo>
                    <a:cubicBezTo>
                      <a:pt x="14024" y="15239"/>
                      <a:pt x="14417" y="15527"/>
                      <a:pt x="14824" y="15527"/>
                    </a:cubicBezTo>
                    <a:cubicBezTo>
                      <a:pt x="14989" y="15527"/>
                      <a:pt x="15156" y="15480"/>
                      <a:pt x="15325" y="15396"/>
                    </a:cubicBezTo>
                    <a:cubicBezTo>
                      <a:pt x="15911" y="15125"/>
                      <a:pt x="16273" y="13432"/>
                      <a:pt x="16318" y="11920"/>
                    </a:cubicBezTo>
                    <a:cubicBezTo>
                      <a:pt x="16431" y="12371"/>
                      <a:pt x="16611" y="12778"/>
                      <a:pt x="16814" y="13206"/>
                    </a:cubicBezTo>
                    <a:cubicBezTo>
                      <a:pt x="17063" y="13725"/>
                      <a:pt x="17378" y="14154"/>
                      <a:pt x="17740" y="14222"/>
                    </a:cubicBezTo>
                    <a:cubicBezTo>
                      <a:pt x="17085" y="15599"/>
                      <a:pt x="16566" y="17043"/>
                      <a:pt x="16250" y="18555"/>
                    </a:cubicBezTo>
                    <a:cubicBezTo>
                      <a:pt x="6839" y="24717"/>
                      <a:pt x="564" y="34828"/>
                      <a:pt x="226" y="46428"/>
                    </a:cubicBezTo>
                    <a:cubicBezTo>
                      <a:pt x="0" y="55095"/>
                      <a:pt x="3137" y="63152"/>
                      <a:pt x="8531" y="69449"/>
                    </a:cubicBezTo>
                    <a:cubicBezTo>
                      <a:pt x="7854" y="71277"/>
                      <a:pt x="7448" y="73015"/>
                      <a:pt x="7493" y="74617"/>
                    </a:cubicBezTo>
                    <a:lnTo>
                      <a:pt x="7493" y="74730"/>
                    </a:lnTo>
                    <a:cubicBezTo>
                      <a:pt x="7493" y="74865"/>
                      <a:pt x="7538" y="74978"/>
                      <a:pt x="7538" y="75091"/>
                    </a:cubicBezTo>
                    <a:lnTo>
                      <a:pt x="7538" y="75136"/>
                    </a:lnTo>
                    <a:cubicBezTo>
                      <a:pt x="7538" y="75181"/>
                      <a:pt x="7538" y="75204"/>
                      <a:pt x="7561" y="75227"/>
                    </a:cubicBezTo>
                    <a:cubicBezTo>
                      <a:pt x="7561" y="75362"/>
                      <a:pt x="7583" y="75475"/>
                      <a:pt x="7583" y="75610"/>
                    </a:cubicBezTo>
                    <a:cubicBezTo>
                      <a:pt x="7606" y="75633"/>
                      <a:pt x="7629" y="75700"/>
                      <a:pt x="7629" y="75746"/>
                    </a:cubicBezTo>
                    <a:cubicBezTo>
                      <a:pt x="7674" y="76084"/>
                      <a:pt x="7764" y="76400"/>
                      <a:pt x="7877" y="76739"/>
                    </a:cubicBezTo>
                    <a:cubicBezTo>
                      <a:pt x="7877" y="76784"/>
                      <a:pt x="7899" y="76806"/>
                      <a:pt x="7899" y="76874"/>
                    </a:cubicBezTo>
                    <a:lnTo>
                      <a:pt x="8035" y="77213"/>
                    </a:lnTo>
                    <a:cubicBezTo>
                      <a:pt x="8080" y="77258"/>
                      <a:pt x="8080" y="77325"/>
                      <a:pt x="8102" y="77371"/>
                    </a:cubicBezTo>
                    <a:lnTo>
                      <a:pt x="8260" y="77709"/>
                    </a:lnTo>
                    <a:lnTo>
                      <a:pt x="8328" y="77867"/>
                    </a:lnTo>
                    <a:lnTo>
                      <a:pt x="8576" y="78319"/>
                    </a:lnTo>
                    <a:cubicBezTo>
                      <a:pt x="8576" y="78341"/>
                      <a:pt x="8576" y="78341"/>
                      <a:pt x="8599" y="78364"/>
                    </a:cubicBezTo>
                    <a:cubicBezTo>
                      <a:pt x="9073" y="79176"/>
                      <a:pt x="9682" y="79876"/>
                      <a:pt x="10450" y="80417"/>
                    </a:cubicBezTo>
                    <a:cubicBezTo>
                      <a:pt x="11939" y="81523"/>
                      <a:pt x="13767" y="81975"/>
                      <a:pt x="15596" y="82065"/>
                    </a:cubicBezTo>
                    <a:cubicBezTo>
                      <a:pt x="15805" y="82074"/>
                      <a:pt x="16014" y="82079"/>
                      <a:pt x="16223" y="82079"/>
                    </a:cubicBezTo>
                    <a:cubicBezTo>
                      <a:pt x="18089" y="82079"/>
                      <a:pt x="19942" y="81719"/>
                      <a:pt x="21667" y="81049"/>
                    </a:cubicBezTo>
                    <a:cubicBezTo>
                      <a:pt x="21689" y="81049"/>
                      <a:pt x="21734" y="81049"/>
                      <a:pt x="21734" y="81004"/>
                    </a:cubicBezTo>
                    <a:lnTo>
                      <a:pt x="21915" y="80937"/>
                    </a:lnTo>
                    <a:cubicBezTo>
                      <a:pt x="22524" y="80711"/>
                      <a:pt x="23111" y="80417"/>
                      <a:pt x="23653" y="80056"/>
                    </a:cubicBezTo>
                    <a:cubicBezTo>
                      <a:pt x="25210" y="80666"/>
                      <a:pt x="26835" y="81162"/>
                      <a:pt x="28460" y="81568"/>
                    </a:cubicBezTo>
                    <a:lnTo>
                      <a:pt x="28550" y="81568"/>
                    </a:lnTo>
                    <a:lnTo>
                      <a:pt x="29430" y="81772"/>
                    </a:lnTo>
                    <a:lnTo>
                      <a:pt x="29656" y="81839"/>
                    </a:lnTo>
                    <a:lnTo>
                      <a:pt x="30378" y="81975"/>
                    </a:lnTo>
                    <a:lnTo>
                      <a:pt x="30694" y="82020"/>
                    </a:lnTo>
                    <a:lnTo>
                      <a:pt x="31349" y="82133"/>
                    </a:lnTo>
                    <a:lnTo>
                      <a:pt x="31710" y="82200"/>
                    </a:lnTo>
                    <a:lnTo>
                      <a:pt x="32319" y="82313"/>
                    </a:lnTo>
                    <a:lnTo>
                      <a:pt x="32726" y="82358"/>
                    </a:lnTo>
                    <a:lnTo>
                      <a:pt x="33358" y="82426"/>
                    </a:lnTo>
                    <a:lnTo>
                      <a:pt x="33741" y="82471"/>
                    </a:lnTo>
                    <a:lnTo>
                      <a:pt x="34373" y="82539"/>
                    </a:lnTo>
                    <a:lnTo>
                      <a:pt x="34757" y="82539"/>
                    </a:lnTo>
                    <a:lnTo>
                      <a:pt x="35434" y="82584"/>
                    </a:lnTo>
                    <a:lnTo>
                      <a:pt x="35772" y="82584"/>
                    </a:lnTo>
                    <a:lnTo>
                      <a:pt x="36788" y="82652"/>
                    </a:lnTo>
                    <a:lnTo>
                      <a:pt x="39496" y="82652"/>
                    </a:lnTo>
                    <a:lnTo>
                      <a:pt x="40647" y="82584"/>
                    </a:lnTo>
                    <a:lnTo>
                      <a:pt x="40715" y="82584"/>
                    </a:lnTo>
                    <a:lnTo>
                      <a:pt x="41821" y="82516"/>
                    </a:lnTo>
                    <a:lnTo>
                      <a:pt x="42114" y="82516"/>
                    </a:lnTo>
                    <a:lnTo>
                      <a:pt x="43017" y="82404"/>
                    </a:lnTo>
                    <a:lnTo>
                      <a:pt x="43288" y="82404"/>
                    </a:lnTo>
                    <a:lnTo>
                      <a:pt x="44439" y="82223"/>
                    </a:lnTo>
                    <a:lnTo>
                      <a:pt x="44462" y="82223"/>
                    </a:lnTo>
                    <a:lnTo>
                      <a:pt x="45590" y="81997"/>
                    </a:lnTo>
                    <a:lnTo>
                      <a:pt x="45793" y="81997"/>
                    </a:lnTo>
                    <a:lnTo>
                      <a:pt x="46831" y="81772"/>
                    </a:lnTo>
                    <a:lnTo>
                      <a:pt x="46922" y="81772"/>
                    </a:lnTo>
                    <a:cubicBezTo>
                      <a:pt x="47712" y="81614"/>
                      <a:pt x="48479" y="81411"/>
                      <a:pt x="49224" y="81185"/>
                    </a:cubicBezTo>
                    <a:lnTo>
                      <a:pt x="49337" y="81185"/>
                    </a:lnTo>
                    <a:cubicBezTo>
                      <a:pt x="51210" y="80598"/>
                      <a:pt x="53061" y="79898"/>
                      <a:pt x="54844" y="79063"/>
                    </a:cubicBezTo>
                    <a:cubicBezTo>
                      <a:pt x="56469" y="80417"/>
                      <a:pt x="58387" y="81365"/>
                      <a:pt x="60463" y="81839"/>
                    </a:cubicBezTo>
                    <a:cubicBezTo>
                      <a:pt x="61398" y="82047"/>
                      <a:pt x="62422" y="82217"/>
                      <a:pt x="63424" y="82217"/>
                    </a:cubicBezTo>
                    <a:cubicBezTo>
                      <a:pt x="64164" y="82217"/>
                      <a:pt x="64893" y="82124"/>
                      <a:pt x="65564" y="81884"/>
                    </a:cubicBezTo>
                    <a:cubicBezTo>
                      <a:pt x="65970" y="81726"/>
                      <a:pt x="66354" y="81523"/>
                      <a:pt x="66715" y="81298"/>
                    </a:cubicBezTo>
                    <a:lnTo>
                      <a:pt x="66715" y="81298"/>
                    </a:lnTo>
                    <a:lnTo>
                      <a:pt x="66264" y="81433"/>
                    </a:lnTo>
                    <a:cubicBezTo>
                      <a:pt x="66783" y="81230"/>
                      <a:pt x="67279" y="80937"/>
                      <a:pt x="67708" y="80598"/>
                    </a:cubicBezTo>
                    <a:lnTo>
                      <a:pt x="68001" y="80372"/>
                    </a:lnTo>
                    <a:lnTo>
                      <a:pt x="68047" y="80305"/>
                    </a:lnTo>
                    <a:lnTo>
                      <a:pt x="68250" y="80147"/>
                    </a:lnTo>
                    <a:lnTo>
                      <a:pt x="68340" y="80056"/>
                    </a:lnTo>
                    <a:lnTo>
                      <a:pt x="68498" y="79876"/>
                    </a:lnTo>
                    <a:lnTo>
                      <a:pt x="68588" y="79808"/>
                    </a:lnTo>
                    <a:lnTo>
                      <a:pt x="68724" y="79605"/>
                    </a:lnTo>
                    <a:lnTo>
                      <a:pt x="68814" y="79515"/>
                    </a:lnTo>
                    <a:lnTo>
                      <a:pt x="68949" y="79312"/>
                    </a:lnTo>
                    <a:lnTo>
                      <a:pt x="69017" y="79244"/>
                    </a:lnTo>
                    <a:lnTo>
                      <a:pt x="69152" y="79041"/>
                    </a:lnTo>
                    <a:lnTo>
                      <a:pt x="69198" y="78950"/>
                    </a:lnTo>
                    <a:lnTo>
                      <a:pt x="69401" y="78634"/>
                    </a:lnTo>
                    <a:lnTo>
                      <a:pt x="69694" y="78070"/>
                    </a:lnTo>
                    <a:lnTo>
                      <a:pt x="69694" y="78025"/>
                    </a:lnTo>
                    <a:cubicBezTo>
                      <a:pt x="69784" y="77845"/>
                      <a:pt x="69852" y="77664"/>
                      <a:pt x="69920" y="77461"/>
                    </a:cubicBezTo>
                    <a:lnTo>
                      <a:pt x="69965" y="77348"/>
                    </a:lnTo>
                    <a:cubicBezTo>
                      <a:pt x="71003" y="74301"/>
                      <a:pt x="70890" y="69765"/>
                      <a:pt x="69875" y="66041"/>
                    </a:cubicBezTo>
                    <a:cubicBezTo>
                      <a:pt x="73260" y="60873"/>
                      <a:pt x="75156" y="54869"/>
                      <a:pt x="75336" y="48685"/>
                    </a:cubicBezTo>
                    <a:cubicBezTo>
                      <a:pt x="75607" y="38845"/>
                      <a:pt x="71545" y="29817"/>
                      <a:pt x="64774" y="23227"/>
                    </a:cubicBezTo>
                    <a:cubicBezTo>
                      <a:pt x="64435" y="19052"/>
                      <a:pt x="63736" y="15937"/>
                      <a:pt x="62743" y="14087"/>
                    </a:cubicBezTo>
                    <a:cubicBezTo>
                      <a:pt x="64020" y="13440"/>
                      <a:pt x="65489" y="12985"/>
                      <a:pt x="66377" y="12985"/>
                    </a:cubicBezTo>
                    <a:cubicBezTo>
                      <a:pt x="66665" y="12985"/>
                      <a:pt x="66892" y="13033"/>
                      <a:pt x="67031" y="13139"/>
                    </a:cubicBezTo>
                    <a:cubicBezTo>
                      <a:pt x="67595" y="13567"/>
                      <a:pt x="67212" y="13522"/>
                      <a:pt x="67008" y="13816"/>
                    </a:cubicBezTo>
                    <a:cubicBezTo>
                      <a:pt x="66376" y="14651"/>
                      <a:pt x="64390" y="15824"/>
                      <a:pt x="64232" y="16050"/>
                    </a:cubicBezTo>
                    <a:cubicBezTo>
                      <a:pt x="64097" y="16276"/>
                      <a:pt x="64458" y="16569"/>
                      <a:pt x="64661" y="16727"/>
                    </a:cubicBezTo>
                    <a:cubicBezTo>
                      <a:pt x="64681" y="16740"/>
                      <a:pt x="64704" y="16746"/>
                      <a:pt x="64732" y="16746"/>
                    </a:cubicBezTo>
                    <a:cubicBezTo>
                      <a:pt x="64992" y="16746"/>
                      <a:pt x="65593" y="16209"/>
                      <a:pt x="66083" y="16005"/>
                    </a:cubicBezTo>
                    <a:cubicBezTo>
                      <a:pt x="67266" y="15566"/>
                      <a:pt x="68069" y="15265"/>
                      <a:pt x="68559" y="15265"/>
                    </a:cubicBezTo>
                    <a:cubicBezTo>
                      <a:pt x="68724" y="15265"/>
                      <a:pt x="68853" y="15299"/>
                      <a:pt x="68949" y="15373"/>
                    </a:cubicBezTo>
                    <a:cubicBezTo>
                      <a:pt x="69198" y="15531"/>
                      <a:pt x="69220" y="15870"/>
                      <a:pt x="69017" y="16073"/>
                    </a:cubicBezTo>
                    <a:cubicBezTo>
                      <a:pt x="68679" y="16524"/>
                      <a:pt x="67821" y="16908"/>
                      <a:pt x="67392" y="17517"/>
                    </a:cubicBezTo>
                    <a:cubicBezTo>
                      <a:pt x="66986" y="18104"/>
                      <a:pt x="66986" y="18578"/>
                      <a:pt x="67573" y="18984"/>
                    </a:cubicBezTo>
                    <a:cubicBezTo>
                      <a:pt x="67912" y="19206"/>
                      <a:pt x="68252" y="19300"/>
                      <a:pt x="68618" y="19300"/>
                    </a:cubicBezTo>
                    <a:cubicBezTo>
                      <a:pt x="68884" y="19300"/>
                      <a:pt x="69164" y="19250"/>
                      <a:pt x="69468" y="19165"/>
                    </a:cubicBezTo>
                    <a:lnTo>
                      <a:pt x="69468" y="19165"/>
                    </a:lnTo>
                    <a:cubicBezTo>
                      <a:pt x="69040" y="19797"/>
                      <a:pt x="69085" y="20587"/>
                      <a:pt x="69762" y="21309"/>
                    </a:cubicBezTo>
                    <a:cubicBezTo>
                      <a:pt x="70243" y="21838"/>
                      <a:pt x="71512" y="22322"/>
                      <a:pt x="72863" y="22322"/>
                    </a:cubicBezTo>
                    <a:cubicBezTo>
                      <a:pt x="73411" y="22322"/>
                      <a:pt x="73973" y="22243"/>
                      <a:pt x="74501" y="22054"/>
                    </a:cubicBezTo>
                    <a:cubicBezTo>
                      <a:pt x="75178" y="21941"/>
                      <a:pt x="76059" y="21738"/>
                      <a:pt x="76939" y="21512"/>
                    </a:cubicBezTo>
                    <a:lnTo>
                      <a:pt x="76939" y="21512"/>
                    </a:lnTo>
                    <a:cubicBezTo>
                      <a:pt x="76939" y="21963"/>
                      <a:pt x="77029" y="22482"/>
                      <a:pt x="76510" y="22866"/>
                    </a:cubicBezTo>
                    <a:cubicBezTo>
                      <a:pt x="76014" y="23272"/>
                      <a:pt x="74479" y="23340"/>
                      <a:pt x="73779" y="23859"/>
                    </a:cubicBezTo>
                    <a:cubicBezTo>
                      <a:pt x="73080" y="24356"/>
                      <a:pt x="73238" y="24784"/>
                      <a:pt x="73666" y="25326"/>
                    </a:cubicBezTo>
                    <a:cubicBezTo>
                      <a:pt x="74198" y="26073"/>
                      <a:pt x="75352" y="26393"/>
                      <a:pt x="76464" y="26393"/>
                    </a:cubicBezTo>
                    <a:cubicBezTo>
                      <a:pt x="76864" y="26393"/>
                      <a:pt x="77258" y="26352"/>
                      <a:pt x="77616" y="26274"/>
                    </a:cubicBezTo>
                    <a:lnTo>
                      <a:pt x="77616" y="25890"/>
                    </a:lnTo>
                    <a:cubicBezTo>
                      <a:pt x="77370" y="25952"/>
                      <a:pt x="77056" y="25985"/>
                      <a:pt x="76717" y="25985"/>
                    </a:cubicBezTo>
                    <a:cubicBezTo>
                      <a:pt x="75811" y="25985"/>
                      <a:pt x="74731" y="25749"/>
                      <a:pt x="74321" y="25191"/>
                    </a:cubicBezTo>
                    <a:cubicBezTo>
                      <a:pt x="74118" y="24988"/>
                      <a:pt x="74163" y="24672"/>
                      <a:pt x="74389" y="24536"/>
                    </a:cubicBezTo>
                    <a:cubicBezTo>
                      <a:pt x="74908" y="24175"/>
                      <a:pt x="76149" y="24198"/>
                      <a:pt x="76871" y="23633"/>
                    </a:cubicBezTo>
                    <a:cubicBezTo>
                      <a:pt x="77616" y="23069"/>
                      <a:pt x="77187" y="21512"/>
                      <a:pt x="77639" y="21173"/>
                    </a:cubicBezTo>
                    <a:lnTo>
                      <a:pt x="78180" y="20970"/>
                    </a:lnTo>
                    <a:cubicBezTo>
                      <a:pt x="78270" y="20925"/>
                      <a:pt x="78451" y="20767"/>
                      <a:pt x="78338" y="20587"/>
                    </a:cubicBezTo>
                    <a:cubicBezTo>
                      <a:pt x="78304" y="20529"/>
                      <a:pt x="78121" y="20465"/>
                      <a:pt x="77888" y="20465"/>
                    </a:cubicBezTo>
                    <a:cubicBezTo>
                      <a:pt x="77665" y="20465"/>
                      <a:pt x="77396" y="20523"/>
                      <a:pt x="77165" y="20699"/>
                    </a:cubicBezTo>
                    <a:cubicBezTo>
                      <a:pt x="77052" y="20767"/>
                      <a:pt x="76961" y="20902"/>
                      <a:pt x="76961" y="21038"/>
                    </a:cubicBezTo>
                    <a:cubicBezTo>
                      <a:pt x="75968" y="21354"/>
                      <a:pt x="74975" y="21580"/>
                      <a:pt x="73937" y="21738"/>
                    </a:cubicBezTo>
                    <a:lnTo>
                      <a:pt x="73937" y="21828"/>
                    </a:lnTo>
                    <a:cubicBezTo>
                      <a:pt x="73560" y="21896"/>
                      <a:pt x="73177" y="21932"/>
                      <a:pt x="72803" y="21932"/>
                    </a:cubicBezTo>
                    <a:cubicBezTo>
                      <a:pt x="71810" y="21932"/>
                      <a:pt x="70883" y="21679"/>
                      <a:pt x="70326" y="21106"/>
                    </a:cubicBezTo>
                    <a:cubicBezTo>
                      <a:pt x="69581" y="20316"/>
                      <a:pt x="69965" y="19797"/>
                      <a:pt x="70416" y="19368"/>
                    </a:cubicBezTo>
                    <a:lnTo>
                      <a:pt x="70845" y="19029"/>
                    </a:lnTo>
                    <a:cubicBezTo>
                      <a:pt x="71665" y="19748"/>
                      <a:pt x="72887" y="20256"/>
                      <a:pt x="73953" y="20256"/>
                    </a:cubicBezTo>
                    <a:cubicBezTo>
                      <a:pt x="74560" y="20256"/>
                      <a:pt x="75116" y="20091"/>
                      <a:pt x="75517" y="19706"/>
                    </a:cubicBezTo>
                    <a:cubicBezTo>
                      <a:pt x="75923" y="19368"/>
                      <a:pt x="75923" y="18758"/>
                      <a:pt x="75517" y="18420"/>
                    </a:cubicBezTo>
                    <a:cubicBezTo>
                      <a:pt x="74961" y="17843"/>
                      <a:pt x="74011" y="17586"/>
                      <a:pt x="73015" y="17586"/>
                    </a:cubicBezTo>
                    <a:cubicBezTo>
                      <a:pt x="71828" y="17586"/>
                      <a:pt x="70576" y="17952"/>
                      <a:pt x="69852" y="18578"/>
                    </a:cubicBezTo>
                    <a:cubicBezTo>
                      <a:pt x="69481" y="18737"/>
                      <a:pt x="69118" y="18841"/>
                      <a:pt x="68800" y="18841"/>
                    </a:cubicBezTo>
                    <a:cubicBezTo>
                      <a:pt x="68575" y="18841"/>
                      <a:pt x="68372" y="18789"/>
                      <a:pt x="68205" y="18668"/>
                    </a:cubicBezTo>
                    <a:cubicBezTo>
                      <a:pt x="67821" y="18397"/>
                      <a:pt x="68001" y="18217"/>
                      <a:pt x="68159" y="17991"/>
                    </a:cubicBezTo>
                    <a:cubicBezTo>
                      <a:pt x="68317" y="17765"/>
                      <a:pt x="69604" y="16953"/>
                      <a:pt x="70078" y="16298"/>
                    </a:cubicBezTo>
                    <a:cubicBezTo>
                      <a:pt x="70552" y="15644"/>
                      <a:pt x="70439" y="15396"/>
                      <a:pt x="69942" y="15034"/>
                    </a:cubicBezTo>
                    <a:cubicBezTo>
                      <a:pt x="69760" y="14908"/>
                      <a:pt x="69436" y="14848"/>
                      <a:pt x="69040" y="14848"/>
                    </a:cubicBezTo>
                    <a:cubicBezTo>
                      <a:pt x="68311" y="14848"/>
                      <a:pt x="67341" y="15052"/>
                      <a:pt x="66580" y="15418"/>
                    </a:cubicBezTo>
                    <a:cubicBezTo>
                      <a:pt x="67189" y="15034"/>
                      <a:pt x="67731" y="14561"/>
                      <a:pt x="68182" y="13996"/>
                    </a:cubicBezTo>
                    <a:cubicBezTo>
                      <a:pt x="68543" y="13500"/>
                      <a:pt x="68701" y="12936"/>
                      <a:pt x="68205" y="12597"/>
                    </a:cubicBezTo>
                    <a:cubicBezTo>
                      <a:pt x="68053" y="12488"/>
                      <a:pt x="67708" y="12438"/>
                      <a:pt x="67264" y="12438"/>
                    </a:cubicBezTo>
                    <a:cubicBezTo>
                      <a:pt x="66323" y="12438"/>
                      <a:pt x="64935" y="12665"/>
                      <a:pt x="63984" y="13048"/>
                    </a:cubicBezTo>
                    <a:cubicBezTo>
                      <a:pt x="64458" y="12710"/>
                      <a:pt x="64887" y="12326"/>
                      <a:pt x="65316" y="11897"/>
                    </a:cubicBezTo>
                    <a:cubicBezTo>
                      <a:pt x="65474" y="11717"/>
                      <a:pt x="65406" y="11446"/>
                      <a:pt x="65203" y="11333"/>
                    </a:cubicBezTo>
                    <a:cubicBezTo>
                      <a:pt x="65045" y="11223"/>
                      <a:pt x="64865" y="11167"/>
                      <a:pt x="64686" y="11167"/>
                    </a:cubicBezTo>
                    <a:cubicBezTo>
                      <a:pt x="64609" y="11167"/>
                      <a:pt x="64533" y="11177"/>
                      <a:pt x="64458" y="11198"/>
                    </a:cubicBezTo>
                    <a:cubicBezTo>
                      <a:pt x="63984" y="11807"/>
                      <a:pt x="62991" y="12574"/>
                      <a:pt x="62224" y="13116"/>
                    </a:cubicBezTo>
                    <a:cubicBezTo>
                      <a:pt x="61930" y="12665"/>
                      <a:pt x="61524" y="12326"/>
                      <a:pt x="61028" y="12123"/>
                    </a:cubicBezTo>
                    <a:cubicBezTo>
                      <a:pt x="61366" y="11762"/>
                      <a:pt x="61659" y="11356"/>
                      <a:pt x="61908" y="10904"/>
                    </a:cubicBezTo>
                    <a:cubicBezTo>
                      <a:pt x="62133" y="10430"/>
                      <a:pt x="62088" y="9956"/>
                      <a:pt x="61501" y="9708"/>
                    </a:cubicBezTo>
                    <a:cubicBezTo>
                      <a:pt x="61400" y="9661"/>
                      <a:pt x="61269" y="9639"/>
                      <a:pt x="61117" y="9639"/>
                    </a:cubicBezTo>
                    <a:cubicBezTo>
                      <a:pt x="60391" y="9639"/>
                      <a:pt x="59178" y="10138"/>
                      <a:pt x="58319" y="10791"/>
                    </a:cubicBezTo>
                    <a:cubicBezTo>
                      <a:pt x="58838" y="10295"/>
                      <a:pt x="59267" y="9708"/>
                      <a:pt x="59583" y="9054"/>
                    </a:cubicBezTo>
                    <a:cubicBezTo>
                      <a:pt x="59831" y="8512"/>
                      <a:pt x="59876" y="7948"/>
                      <a:pt x="59312" y="7699"/>
                    </a:cubicBezTo>
                    <a:cubicBezTo>
                      <a:pt x="59237" y="7667"/>
                      <a:pt x="59133" y="7651"/>
                      <a:pt x="59005" y="7651"/>
                    </a:cubicBezTo>
                    <a:cubicBezTo>
                      <a:pt x="58172" y="7651"/>
                      <a:pt x="56349" y="8310"/>
                      <a:pt x="55272" y="9054"/>
                    </a:cubicBezTo>
                    <a:cubicBezTo>
                      <a:pt x="55656" y="8602"/>
                      <a:pt x="55995" y="8128"/>
                      <a:pt x="56311" y="7632"/>
                    </a:cubicBezTo>
                    <a:cubicBezTo>
                      <a:pt x="56401" y="7429"/>
                      <a:pt x="56311" y="7180"/>
                      <a:pt x="56085" y="7113"/>
                    </a:cubicBezTo>
                    <a:cubicBezTo>
                      <a:pt x="55973" y="7062"/>
                      <a:pt x="55857" y="7039"/>
                      <a:pt x="55740" y="7039"/>
                    </a:cubicBezTo>
                    <a:cubicBezTo>
                      <a:pt x="55597" y="7039"/>
                      <a:pt x="55454" y="7073"/>
                      <a:pt x="55317" y="7135"/>
                    </a:cubicBezTo>
                    <a:cubicBezTo>
                      <a:pt x="55047" y="7790"/>
                      <a:pt x="54347" y="8625"/>
                      <a:pt x="53738" y="9279"/>
                    </a:cubicBezTo>
                    <a:cubicBezTo>
                      <a:pt x="53219" y="9858"/>
                      <a:pt x="52241" y="10296"/>
                      <a:pt x="51679" y="10296"/>
                    </a:cubicBezTo>
                    <a:cubicBezTo>
                      <a:pt x="51605" y="10296"/>
                      <a:pt x="51538" y="10288"/>
                      <a:pt x="51481" y="10272"/>
                    </a:cubicBezTo>
                    <a:cubicBezTo>
                      <a:pt x="51007" y="10114"/>
                      <a:pt x="51074" y="9934"/>
                      <a:pt x="51142" y="9595"/>
                    </a:cubicBezTo>
                    <a:cubicBezTo>
                      <a:pt x="51413" y="8602"/>
                      <a:pt x="52812" y="7000"/>
                      <a:pt x="52880" y="6842"/>
                    </a:cubicBezTo>
                    <a:cubicBezTo>
                      <a:pt x="52925" y="6706"/>
                      <a:pt x="52429" y="6368"/>
                      <a:pt x="52248" y="6278"/>
                    </a:cubicBezTo>
                    <a:cubicBezTo>
                      <a:pt x="51472" y="7205"/>
                      <a:pt x="49727" y="9430"/>
                      <a:pt x="48786" y="9430"/>
                    </a:cubicBezTo>
                    <a:cubicBezTo>
                      <a:pt x="48742" y="9430"/>
                      <a:pt x="48700" y="9425"/>
                      <a:pt x="48660" y="9415"/>
                    </a:cubicBezTo>
                    <a:cubicBezTo>
                      <a:pt x="47757" y="9189"/>
                      <a:pt x="48321" y="8580"/>
                      <a:pt x="48389" y="8309"/>
                    </a:cubicBezTo>
                    <a:cubicBezTo>
                      <a:pt x="48637" y="7361"/>
                      <a:pt x="49653" y="6052"/>
                      <a:pt x="50081" y="5646"/>
                    </a:cubicBezTo>
                    <a:cubicBezTo>
                      <a:pt x="49969" y="5465"/>
                      <a:pt x="49811" y="5307"/>
                      <a:pt x="49630" y="5217"/>
                    </a:cubicBezTo>
                    <a:cubicBezTo>
                      <a:pt x="49620" y="5215"/>
                      <a:pt x="49610" y="5214"/>
                      <a:pt x="49599" y="5214"/>
                    </a:cubicBezTo>
                    <a:cubicBezTo>
                      <a:pt x="49118" y="5214"/>
                      <a:pt x="47796" y="7137"/>
                      <a:pt x="47531" y="8196"/>
                    </a:cubicBezTo>
                    <a:cubicBezTo>
                      <a:pt x="47283" y="9302"/>
                      <a:pt x="47599" y="9776"/>
                      <a:pt x="48253" y="9956"/>
                    </a:cubicBezTo>
                    <a:cubicBezTo>
                      <a:pt x="48316" y="9972"/>
                      <a:pt x="48381" y="9979"/>
                      <a:pt x="48449" y="9979"/>
                    </a:cubicBezTo>
                    <a:cubicBezTo>
                      <a:pt x="49070" y="9979"/>
                      <a:pt x="49911" y="9355"/>
                      <a:pt x="50623" y="8602"/>
                    </a:cubicBezTo>
                    <a:lnTo>
                      <a:pt x="50623" y="8602"/>
                    </a:lnTo>
                    <a:cubicBezTo>
                      <a:pt x="50488" y="8828"/>
                      <a:pt x="50397" y="9054"/>
                      <a:pt x="50330" y="9302"/>
                    </a:cubicBezTo>
                    <a:cubicBezTo>
                      <a:pt x="50172" y="9889"/>
                      <a:pt x="50307" y="10430"/>
                      <a:pt x="51074" y="10633"/>
                    </a:cubicBezTo>
                    <a:cubicBezTo>
                      <a:pt x="51229" y="10662"/>
                      <a:pt x="51383" y="10676"/>
                      <a:pt x="51536" y="10676"/>
                    </a:cubicBezTo>
                    <a:cubicBezTo>
                      <a:pt x="51988" y="10676"/>
                      <a:pt x="52430" y="10553"/>
                      <a:pt x="52835" y="10318"/>
                    </a:cubicBezTo>
                    <a:lnTo>
                      <a:pt x="52835" y="10318"/>
                    </a:lnTo>
                    <a:cubicBezTo>
                      <a:pt x="52812" y="10340"/>
                      <a:pt x="52790" y="10340"/>
                      <a:pt x="52790" y="10385"/>
                    </a:cubicBezTo>
                    <a:cubicBezTo>
                      <a:pt x="52790" y="10408"/>
                      <a:pt x="53151" y="10882"/>
                      <a:pt x="53399" y="10995"/>
                    </a:cubicBezTo>
                    <a:cubicBezTo>
                      <a:pt x="54720" y="9572"/>
                      <a:pt x="56956" y="8259"/>
                      <a:pt x="57981" y="8259"/>
                    </a:cubicBezTo>
                    <a:cubicBezTo>
                      <a:pt x="58095" y="8259"/>
                      <a:pt x="58193" y="8275"/>
                      <a:pt x="58274" y="8309"/>
                    </a:cubicBezTo>
                    <a:cubicBezTo>
                      <a:pt x="58500" y="8422"/>
                      <a:pt x="58500" y="8693"/>
                      <a:pt x="58387" y="8986"/>
                    </a:cubicBezTo>
                    <a:cubicBezTo>
                      <a:pt x="57981" y="9956"/>
                      <a:pt x="56243" y="11536"/>
                      <a:pt x="56130" y="11785"/>
                    </a:cubicBezTo>
                    <a:cubicBezTo>
                      <a:pt x="56017" y="12033"/>
                      <a:pt x="56514" y="12258"/>
                      <a:pt x="56739" y="12349"/>
                    </a:cubicBezTo>
                    <a:cubicBezTo>
                      <a:pt x="57123" y="11988"/>
                      <a:pt x="57529" y="11672"/>
                      <a:pt x="57936" y="11356"/>
                    </a:cubicBezTo>
                    <a:cubicBezTo>
                      <a:pt x="59157" y="10561"/>
                      <a:pt x="59928" y="10049"/>
                      <a:pt x="60408" y="10049"/>
                    </a:cubicBezTo>
                    <a:cubicBezTo>
                      <a:pt x="60487" y="10049"/>
                      <a:pt x="60558" y="10063"/>
                      <a:pt x="60621" y="10092"/>
                    </a:cubicBezTo>
                    <a:cubicBezTo>
                      <a:pt x="60892" y="10205"/>
                      <a:pt x="60960" y="10543"/>
                      <a:pt x="60802" y="10769"/>
                    </a:cubicBezTo>
                    <a:cubicBezTo>
                      <a:pt x="60621" y="11198"/>
                      <a:pt x="60147" y="11649"/>
                      <a:pt x="59786" y="12123"/>
                    </a:cubicBezTo>
                    <a:cubicBezTo>
                      <a:pt x="58364" y="12574"/>
                      <a:pt x="56852" y="14470"/>
                      <a:pt x="55566" y="16501"/>
                    </a:cubicBezTo>
                    <a:cubicBezTo>
                      <a:pt x="49961" y="13680"/>
                      <a:pt x="43832" y="12251"/>
                      <a:pt x="37678" y="12251"/>
                    </a:cubicBezTo>
                    <a:cubicBezTo>
                      <a:pt x="33153" y="12251"/>
                      <a:pt x="28614" y="13024"/>
                      <a:pt x="24262" y="14583"/>
                    </a:cubicBezTo>
                    <a:cubicBezTo>
                      <a:pt x="23246" y="13139"/>
                      <a:pt x="22118" y="12010"/>
                      <a:pt x="20990" y="11807"/>
                    </a:cubicBezTo>
                    <a:cubicBezTo>
                      <a:pt x="20860" y="11779"/>
                      <a:pt x="20732" y="11766"/>
                      <a:pt x="20605" y="11766"/>
                    </a:cubicBezTo>
                    <a:cubicBezTo>
                      <a:pt x="20116" y="11766"/>
                      <a:pt x="19650" y="11968"/>
                      <a:pt x="19184" y="12326"/>
                    </a:cubicBezTo>
                    <a:cubicBezTo>
                      <a:pt x="19319" y="11694"/>
                      <a:pt x="19410" y="11040"/>
                      <a:pt x="19432" y="10408"/>
                    </a:cubicBezTo>
                    <a:cubicBezTo>
                      <a:pt x="19815" y="10886"/>
                      <a:pt x="20220" y="11105"/>
                      <a:pt x="20616" y="11105"/>
                    </a:cubicBezTo>
                    <a:cubicBezTo>
                      <a:pt x="20780" y="11105"/>
                      <a:pt x="20943" y="11067"/>
                      <a:pt x="21102" y="10995"/>
                    </a:cubicBezTo>
                    <a:cubicBezTo>
                      <a:pt x="21260" y="10904"/>
                      <a:pt x="21418" y="10791"/>
                      <a:pt x="21531" y="10656"/>
                    </a:cubicBezTo>
                    <a:cubicBezTo>
                      <a:pt x="21752" y="11355"/>
                      <a:pt x="22302" y="11813"/>
                      <a:pt x="23096" y="11813"/>
                    </a:cubicBezTo>
                    <a:cubicBezTo>
                      <a:pt x="23276" y="11813"/>
                      <a:pt x="23470" y="11790"/>
                      <a:pt x="23675" y="11739"/>
                    </a:cubicBezTo>
                    <a:cubicBezTo>
                      <a:pt x="24781" y="11446"/>
                      <a:pt x="25752" y="10498"/>
                      <a:pt x="26293" y="9189"/>
                    </a:cubicBezTo>
                    <a:lnTo>
                      <a:pt x="26293" y="9257"/>
                    </a:lnTo>
                    <a:cubicBezTo>
                      <a:pt x="26442" y="10075"/>
                      <a:pt x="27157" y="10648"/>
                      <a:pt x="27947" y="10648"/>
                    </a:cubicBezTo>
                    <a:cubicBezTo>
                      <a:pt x="28116" y="10648"/>
                      <a:pt x="28289" y="10621"/>
                      <a:pt x="28460" y="10566"/>
                    </a:cubicBezTo>
                    <a:cubicBezTo>
                      <a:pt x="29566" y="10295"/>
                      <a:pt x="30559" y="9279"/>
                      <a:pt x="31123" y="7970"/>
                    </a:cubicBezTo>
                    <a:cubicBezTo>
                      <a:pt x="31123" y="8128"/>
                      <a:pt x="31123" y="8286"/>
                      <a:pt x="31146" y="8467"/>
                    </a:cubicBezTo>
                    <a:cubicBezTo>
                      <a:pt x="31249" y="9353"/>
                      <a:pt x="31672" y="9788"/>
                      <a:pt x="32398" y="9788"/>
                    </a:cubicBezTo>
                    <a:cubicBezTo>
                      <a:pt x="32467" y="9788"/>
                      <a:pt x="32538" y="9784"/>
                      <a:pt x="32613" y="9776"/>
                    </a:cubicBezTo>
                    <a:cubicBezTo>
                      <a:pt x="34012" y="9618"/>
                      <a:pt x="35231" y="8196"/>
                      <a:pt x="35750" y="6458"/>
                    </a:cubicBezTo>
                    <a:lnTo>
                      <a:pt x="35547" y="6345"/>
                    </a:lnTo>
                    <a:cubicBezTo>
                      <a:pt x="34960" y="7970"/>
                      <a:pt x="34012" y="9076"/>
                      <a:pt x="32996" y="9189"/>
                    </a:cubicBezTo>
                    <a:cubicBezTo>
                      <a:pt x="32876" y="9202"/>
                      <a:pt x="32772" y="9209"/>
                      <a:pt x="32682" y="9209"/>
                    </a:cubicBezTo>
                    <a:cubicBezTo>
                      <a:pt x="32015" y="9209"/>
                      <a:pt x="32125" y="8839"/>
                      <a:pt x="32026" y="8083"/>
                    </a:cubicBezTo>
                    <a:cubicBezTo>
                      <a:pt x="31913" y="7248"/>
                      <a:pt x="32161" y="5871"/>
                      <a:pt x="32500" y="4766"/>
                    </a:cubicBezTo>
                    <a:lnTo>
                      <a:pt x="32726" y="4766"/>
                    </a:lnTo>
                    <a:cubicBezTo>
                      <a:pt x="33606" y="4653"/>
                      <a:pt x="34463" y="4495"/>
                      <a:pt x="35321" y="4292"/>
                    </a:cubicBezTo>
                    <a:lnTo>
                      <a:pt x="35321" y="4021"/>
                    </a:lnTo>
                    <a:cubicBezTo>
                      <a:pt x="34621" y="4156"/>
                      <a:pt x="33922" y="4269"/>
                      <a:pt x="33200" y="4337"/>
                    </a:cubicBezTo>
                    <a:lnTo>
                      <a:pt x="32635" y="4404"/>
                    </a:lnTo>
                    <a:cubicBezTo>
                      <a:pt x="33312" y="2486"/>
                      <a:pt x="34260" y="816"/>
                      <a:pt x="34193" y="297"/>
                    </a:cubicBezTo>
                    <a:cubicBezTo>
                      <a:pt x="34193" y="129"/>
                      <a:pt x="34057" y="1"/>
                      <a:pt x="33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46" name="Google Shape;5546;p32"/>
            <p:cNvGrpSpPr/>
            <p:nvPr/>
          </p:nvGrpSpPr>
          <p:grpSpPr>
            <a:xfrm>
              <a:off x="1734188" y="1802800"/>
              <a:ext cx="1968625" cy="2109400"/>
              <a:chOff x="224575" y="1793200"/>
              <a:chExt cx="1968625" cy="2109400"/>
            </a:xfrm>
          </p:grpSpPr>
          <p:sp>
            <p:nvSpPr>
              <p:cNvPr id="5547" name="Google Shape;5547;p32"/>
              <p:cNvSpPr/>
              <p:nvPr/>
            </p:nvSpPr>
            <p:spPr>
              <a:xfrm>
                <a:off x="334600" y="2029725"/>
                <a:ext cx="242075" cy="313075"/>
              </a:xfrm>
              <a:custGeom>
                <a:rect b="b" l="l" r="r" t="t"/>
                <a:pathLst>
                  <a:path extrusionOk="0" h="12523" w="9683">
                    <a:moveTo>
                      <a:pt x="3109" y="1"/>
                    </a:moveTo>
                    <a:cubicBezTo>
                      <a:pt x="2798" y="1"/>
                      <a:pt x="2453" y="128"/>
                      <a:pt x="2077" y="419"/>
                    </a:cubicBezTo>
                    <a:cubicBezTo>
                      <a:pt x="0" y="2044"/>
                      <a:pt x="113" y="4888"/>
                      <a:pt x="1129" y="6219"/>
                    </a:cubicBezTo>
                    <a:cubicBezTo>
                      <a:pt x="1651" y="6885"/>
                      <a:pt x="2374" y="7065"/>
                      <a:pt x="3167" y="7065"/>
                    </a:cubicBezTo>
                    <a:cubicBezTo>
                      <a:pt x="4099" y="7065"/>
                      <a:pt x="5129" y="6817"/>
                      <a:pt x="6048" y="6817"/>
                    </a:cubicBezTo>
                    <a:cubicBezTo>
                      <a:pt x="6812" y="6817"/>
                      <a:pt x="7500" y="6989"/>
                      <a:pt x="7990" y="7619"/>
                    </a:cubicBezTo>
                    <a:cubicBezTo>
                      <a:pt x="8870" y="8747"/>
                      <a:pt x="8328" y="10079"/>
                      <a:pt x="7110" y="11027"/>
                    </a:cubicBezTo>
                    <a:cubicBezTo>
                      <a:pt x="6603" y="11437"/>
                      <a:pt x="6097" y="11613"/>
                      <a:pt x="5630" y="11613"/>
                    </a:cubicBezTo>
                    <a:cubicBezTo>
                      <a:pt x="4994" y="11613"/>
                      <a:pt x="4431" y="11286"/>
                      <a:pt x="4040" y="10778"/>
                    </a:cubicBezTo>
                    <a:cubicBezTo>
                      <a:pt x="3589" y="10169"/>
                      <a:pt x="3386" y="9447"/>
                      <a:pt x="3453" y="8679"/>
                    </a:cubicBezTo>
                    <a:lnTo>
                      <a:pt x="3453" y="8679"/>
                    </a:lnTo>
                    <a:cubicBezTo>
                      <a:pt x="2799" y="9198"/>
                      <a:pt x="2054" y="10011"/>
                      <a:pt x="3160" y="11455"/>
                    </a:cubicBezTo>
                    <a:cubicBezTo>
                      <a:pt x="3723" y="12190"/>
                      <a:pt x="4408" y="12522"/>
                      <a:pt x="5136" y="12522"/>
                    </a:cubicBezTo>
                    <a:cubicBezTo>
                      <a:pt x="5839" y="12522"/>
                      <a:pt x="6581" y="12213"/>
                      <a:pt x="7290" y="11658"/>
                    </a:cubicBezTo>
                    <a:cubicBezTo>
                      <a:pt x="8735" y="10530"/>
                      <a:pt x="9683" y="8386"/>
                      <a:pt x="8419" y="6738"/>
                    </a:cubicBezTo>
                    <a:cubicBezTo>
                      <a:pt x="7777" y="5919"/>
                      <a:pt x="6941" y="5703"/>
                      <a:pt x="6066" y="5703"/>
                    </a:cubicBezTo>
                    <a:cubicBezTo>
                      <a:pt x="5095" y="5703"/>
                      <a:pt x="4075" y="5968"/>
                      <a:pt x="3215" y="5968"/>
                    </a:cubicBezTo>
                    <a:cubicBezTo>
                      <a:pt x="2588" y="5968"/>
                      <a:pt x="2046" y="5827"/>
                      <a:pt x="1670" y="5339"/>
                    </a:cubicBezTo>
                    <a:cubicBezTo>
                      <a:pt x="903" y="4369"/>
                      <a:pt x="768" y="1886"/>
                      <a:pt x="2257" y="735"/>
                    </a:cubicBezTo>
                    <a:cubicBezTo>
                      <a:pt x="2548" y="508"/>
                      <a:pt x="2676" y="323"/>
                      <a:pt x="2827" y="323"/>
                    </a:cubicBezTo>
                    <a:cubicBezTo>
                      <a:pt x="2946" y="323"/>
                      <a:pt x="3080" y="437"/>
                      <a:pt x="3318" y="735"/>
                    </a:cubicBezTo>
                    <a:cubicBezTo>
                      <a:pt x="3837" y="1412"/>
                      <a:pt x="4018" y="3082"/>
                      <a:pt x="4559" y="3759"/>
                    </a:cubicBezTo>
                    <a:cubicBezTo>
                      <a:pt x="4668" y="3929"/>
                      <a:pt x="4850" y="4025"/>
                      <a:pt x="5041" y="4025"/>
                    </a:cubicBezTo>
                    <a:cubicBezTo>
                      <a:pt x="5129" y="4025"/>
                      <a:pt x="5219" y="4005"/>
                      <a:pt x="5304" y="3962"/>
                    </a:cubicBezTo>
                    <a:cubicBezTo>
                      <a:pt x="5236" y="3037"/>
                      <a:pt x="4717" y="1322"/>
                      <a:pt x="4221" y="645"/>
                    </a:cubicBezTo>
                    <a:cubicBezTo>
                      <a:pt x="3918" y="250"/>
                      <a:pt x="3546" y="1"/>
                      <a:pt x="31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8" name="Google Shape;5548;p32"/>
              <p:cNvSpPr/>
              <p:nvPr/>
            </p:nvSpPr>
            <p:spPr>
              <a:xfrm>
                <a:off x="556350" y="2025550"/>
                <a:ext cx="224025" cy="198350"/>
              </a:xfrm>
              <a:custGeom>
                <a:rect b="b" l="l" r="r" t="t"/>
                <a:pathLst>
                  <a:path extrusionOk="0" h="7934" w="8961">
                    <a:moveTo>
                      <a:pt x="6021" y="1"/>
                    </a:moveTo>
                    <a:cubicBezTo>
                      <a:pt x="5946" y="1"/>
                      <a:pt x="5871" y="15"/>
                      <a:pt x="5800" y="44"/>
                    </a:cubicBezTo>
                    <a:cubicBezTo>
                      <a:pt x="5462" y="225"/>
                      <a:pt x="5304" y="676"/>
                      <a:pt x="5981" y="2076"/>
                    </a:cubicBezTo>
                    <a:cubicBezTo>
                      <a:pt x="6004" y="3633"/>
                      <a:pt x="5439" y="5777"/>
                      <a:pt x="5236" y="5867"/>
                    </a:cubicBezTo>
                    <a:cubicBezTo>
                      <a:pt x="5208" y="5881"/>
                      <a:pt x="5179" y="5888"/>
                      <a:pt x="5149" y="5888"/>
                    </a:cubicBezTo>
                    <a:cubicBezTo>
                      <a:pt x="4991" y="5888"/>
                      <a:pt x="4817" y="5690"/>
                      <a:pt x="4627" y="5348"/>
                    </a:cubicBezTo>
                    <a:cubicBezTo>
                      <a:pt x="4175" y="4400"/>
                      <a:pt x="3837" y="3407"/>
                      <a:pt x="3634" y="2369"/>
                    </a:cubicBezTo>
                    <a:cubicBezTo>
                      <a:pt x="3611" y="2279"/>
                      <a:pt x="3656" y="2392"/>
                      <a:pt x="3589" y="2188"/>
                    </a:cubicBezTo>
                    <a:cubicBezTo>
                      <a:pt x="3531" y="2073"/>
                      <a:pt x="3428" y="2004"/>
                      <a:pt x="3296" y="2004"/>
                    </a:cubicBezTo>
                    <a:cubicBezTo>
                      <a:pt x="3221" y="2004"/>
                      <a:pt x="3137" y="2026"/>
                      <a:pt x="3047" y="2076"/>
                    </a:cubicBezTo>
                    <a:cubicBezTo>
                      <a:pt x="2799" y="2234"/>
                      <a:pt x="3092" y="2030"/>
                      <a:pt x="3092" y="3543"/>
                    </a:cubicBezTo>
                    <a:cubicBezTo>
                      <a:pt x="3092" y="5077"/>
                      <a:pt x="2821" y="6883"/>
                      <a:pt x="2370" y="7109"/>
                    </a:cubicBezTo>
                    <a:cubicBezTo>
                      <a:pt x="2305" y="7141"/>
                      <a:pt x="2242" y="7155"/>
                      <a:pt x="2182" y="7155"/>
                    </a:cubicBezTo>
                    <a:cubicBezTo>
                      <a:pt x="1820" y="7155"/>
                      <a:pt x="1541" y="6647"/>
                      <a:pt x="1445" y="6454"/>
                    </a:cubicBezTo>
                    <a:cubicBezTo>
                      <a:pt x="1016" y="5551"/>
                      <a:pt x="948" y="3926"/>
                      <a:pt x="1016" y="3294"/>
                    </a:cubicBezTo>
                    <a:cubicBezTo>
                      <a:pt x="963" y="3216"/>
                      <a:pt x="896" y="3153"/>
                      <a:pt x="770" y="3153"/>
                    </a:cubicBezTo>
                    <a:cubicBezTo>
                      <a:pt x="678" y="3153"/>
                      <a:pt x="555" y="3186"/>
                      <a:pt x="384" y="3272"/>
                    </a:cubicBezTo>
                    <a:cubicBezTo>
                      <a:pt x="0" y="3475"/>
                      <a:pt x="339" y="6183"/>
                      <a:pt x="700" y="6905"/>
                    </a:cubicBezTo>
                    <a:cubicBezTo>
                      <a:pt x="974" y="7472"/>
                      <a:pt x="1327" y="7934"/>
                      <a:pt x="1838" y="7934"/>
                    </a:cubicBezTo>
                    <a:cubicBezTo>
                      <a:pt x="1999" y="7934"/>
                      <a:pt x="2175" y="7888"/>
                      <a:pt x="2370" y="7786"/>
                    </a:cubicBezTo>
                    <a:cubicBezTo>
                      <a:pt x="3182" y="7357"/>
                      <a:pt x="3318" y="5822"/>
                      <a:pt x="3363" y="4310"/>
                    </a:cubicBezTo>
                    <a:cubicBezTo>
                      <a:pt x="3476" y="4761"/>
                      <a:pt x="3656" y="5168"/>
                      <a:pt x="3859" y="5596"/>
                    </a:cubicBezTo>
                    <a:cubicBezTo>
                      <a:pt x="4126" y="6146"/>
                      <a:pt x="4308" y="6640"/>
                      <a:pt x="4768" y="6640"/>
                    </a:cubicBezTo>
                    <a:cubicBezTo>
                      <a:pt x="4894" y="6640"/>
                      <a:pt x="5040" y="6604"/>
                      <a:pt x="5214" y="6522"/>
                    </a:cubicBezTo>
                    <a:cubicBezTo>
                      <a:pt x="6026" y="6115"/>
                      <a:pt x="6410" y="4378"/>
                      <a:pt x="6455" y="2798"/>
                    </a:cubicBezTo>
                    <a:cubicBezTo>
                      <a:pt x="6839" y="3278"/>
                      <a:pt x="7291" y="3485"/>
                      <a:pt x="7682" y="3485"/>
                    </a:cubicBezTo>
                    <a:cubicBezTo>
                      <a:pt x="7843" y="3485"/>
                      <a:pt x="7994" y="3450"/>
                      <a:pt x="8125" y="3385"/>
                    </a:cubicBezTo>
                    <a:cubicBezTo>
                      <a:pt x="8576" y="3159"/>
                      <a:pt x="8960" y="2685"/>
                      <a:pt x="8915" y="1602"/>
                    </a:cubicBezTo>
                    <a:lnTo>
                      <a:pt x="8667" y="1556"/>
                    </a:lnTo>
                    <a:lnTo>
                      <a:pt x="8667" y="1556"/>
                    </a:lnTo>
                    <a:cubicBezTo>
                      <a:pt x="8689" y="2459"/>
                      <a:pt x="8667" y="2820"/>
                      <a:pt x="8102" y="3069"/>
                    </a:cubicBezTo>
                    <a:cubicBezTo>
                      <a:pt x="8001" y="3113"/>
                      <a:pt x="7907" y="3133"/>
                      <a:pt x="7818" y="3133"/>
                    </a:cubicBezTo>
                    <a:cubicBezTo>
                      <a:pt x="7414" y="3133"/>
                      <a:pt x="7141" y="2717"/>
                      <a:pt x="6974" y="2346"/>
                    </a:cubicBezTo>
                    <a:cubicBezTo>
                      <a:pt x="6365" y="1150"/>
                      <a:pt x="6703" y="676"/>
                      <a:pt x="6545" y="315"/>
                    </a:cubicBezTo>
                    <a:cubicBezTo>
                      <a:pt x="6445" y="115"/>
                      <a:pt x="6234" y="1"/>
                      <a:pt x="60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9" name="Google Shape;5549;p32"/>
              <p:cNvSpPr/>
              <p:nvPr/>
            </p:nvSpPr>
            <p:spPr>
              <a:xfrm>
                <a:off x="758900" y="1943975"/>
                <a:ext cx="261275" cy="186525"/>
              </a:xfrm>
              <a:custGeom>
                <a:rect b="b" l="l" r="r" t="t"/>
                <a:pathLst>
                  <a:path extrusionOk="0" h="7461" w="10451">
                    <a:moveTo>
                      <a:pt x="7848" y="493"/>
                    </a:moveTo>
                    <a:cubicBezTo>
                      <a:pt x="8028" y="493"/>
                      <a:pt x="8174" y="632"/>
                      <a:pt x="8193" y="802"/>
                    </a:cubicBezTo>
                    <a:cubicBezTo>
                      <a:pt x="8509" y="2043"/>
                      <a:pt x="7042" y="3262"/>
                      <a:pt x="6094" y="3894"/>
                    </a:cubicBezTo>
                    <a:cubicBezTo>
                      <a:pt x="6139" y="2427"/>
                      <a:pt x="6816" y="757"/>
                      <a:pt x="7742" y="509"/>
                    </a:cubicBezTo>
                    <a:cubicBezTo>
                      <a:pt x="7778" y="498"/>
                      <a:pt x="7814" y="493"/>
                      <a:pt x="7848" y="493"/>
                    </a:cubicBezTo>
                    <a:close/>
                    <a:moveTo>
                      <a:pt x="3171" y="1469"/>
                    </a:moveTo>
                    <a:cubicBezTo>
                      <a:pt x="3344" y="1469"/>
                      <a:pt x="3415" y="1574"/>
                      <a:pt x="3454" y="1728"/>
                    </a:cubicBezTo>
                    <a:cubicBezTo>
                      <a:pt x="3770" y="3014"/>
                      <a:pt x="2190" y="4504"/>
                      <a:pt x="1264" y="5113"/>
                    </a:cubicBezTo>
                    <a:cubicBezTo>
                      <a:pt x="1287" y="3668"/>
                      <a:pt x="2145" y="1750"/>
                      <a:pt x="3070" y="1479"/>
                    </a:cubicBezTo>
                    <a:cubicBezTo>
                      <a:pt x="3107" y="1473"/>
                      <a:pt x="3140" y="1469"/>
                      <a:pt x="3171" y="1469"/>
                    </a:cubicBezTo>
                    <a:close/>
                    <a:moveTo>
                      <a:pt x="8009" y="0"/>
                    </a:moveTo>
                    <a:cubicBezTo>
                      <a:pt x="7906" y="0"/>
                      <a:pt x="7801" y="14"/>
                      <a:pt x="7697" y="35"/>
                    </a:cubicBezTo>
                    <a:cubicBezTo>
                      <a:pt x="6162" y="441"/>
                      <a:pt x="5079" y="2585"/>
                      <a:pt x="5146" y="4278"/>
                    </a:cubicBezTo>
                    <a:cubicBezTo>
                      <a:pt x="4672" y="5542"/>
                      <a:pt x="3679" y="6625"/>
                      <a:pt x="2776" y="6873"/>
                    </a:cubicBezTo>
                    <a:cubicBezTo>
                      <a:pt x="2626" y="6915"/>
                      <a:pt x="2491" y="6933"/>
                      <a:pt x="2368" y="6933"/>
                    </a:cubicBezTo>
                    <a:cubicBezTo>
                      <a:pt x="1752" y="6933"/>
                      <a:pt x="1464" y="6460"/>
                      <a:pt x="1332" y="5971"/>
                    </a:cubicBezTo>
                    <a:cubicBezTo>
                      <a:pt x="1287" y="5790"/>
                      <a:pt x="1264" y="5609"/>
                      <a:pt x="1264" y="5429"/>
                    </a:cubicBezTo>
                    <a:cubicBezTo>
                      <a:pt x="2867" y="4842"/>
                      <a:pt x="4514" y="3172"/>
                      <a:pt x="4176" y="1682"/>
                    </a:cubicBezTo>
                    <a:cubicBezTo>
                      <a:pt x="4021" y="1151"/>
                      <a:pt x="3711" y="984"/>
                      <a:pt x="3373" y="984"/>
                    </a:cubicBezTo>
                    <a:cubicBezTo>
                      <a:pt x="3266" y="984"/>
                      <a:pt x="3156" y="1001"/>
                      <a:pt x="3047" y="1028"/>
                    </a:cubicBezTo>
                    <a:cubicBezTo>
                      <a:pt x="1309" y="1479"/>
                      <a:pt x="0" y="4413"/>
                      <a:pt x="407" y="6174"/>
                    </a:cubicBezTo>
                    <a:cubicBezTo>
                      <a:pt x="631" y="6941"/>
                      <a:pt x="1244" y="7460"/>
                      <a:pt x="2078" y="7460"/>
                    </a:cubicBezTo>
                    <a:cubicBezTo>
                      <a:pt x="2249" y="7460"/>
                      <a:pt x="2430" y="7439"/>
                      <a:pt x="2619" y="7392"/>
                    </a:cubicBezTo>
                    <a:cubicBezTo>
                      <a:pt x="3724" y="7099"/>
                      <a:pt x="4695" y="6151"/>
                      <a:pt x="5237" y="4842"/>
                    </a:cubicBezTo>
                    <a:lnTo>
                      <a:pt x="5237" y="4910"/>
                    </a:lnTo>
                    <a:cubicBezTo>
                      <a:pt x="5385" y="5728"/>
                      <a:pt x="6101" y="6301"/>
                      <a:pt x="6891" y="6301"/>
                    </a:cubicBezTo>
                    <a:cubicBezTo>
                      <a:pt x="7060" y="6301"/>
                      <a:pt x="7232" y="6274"/>
                      <a:pt x="7403" y="6219"/>
                    </a:cubicBezTo>
                    <a:cubicBezTo>
                      <a:pt x="8848" y="5858"/>
                      <a:pt x="10112" y="4255"/>
                      <a:pt x="10450" y="2314"/>
                    </a:cubicBezTo>
                    <a:lnTo>
                      <a:pt x="10224" y="2224"/>
                    </a:lnTo>
                    <a:cubicBezTo>
                      <a:pt x="9863" y="3804"/>
                      <a:pt x="8509" y="5497"/>
                      <a:pt x="7606" y="5722"/>
                    </a:cubicBezTo>
                    <a:cubicBezTo>
                      <a:pt x="7478" y="5754"/>
                      <a:pt x="7360" y="5769"/>
                      <a:pt x="7251" y="5769"/>
                    </a:cubicBezTo>
                    <a:cubicBezTo>
                      <a:pt x="6593" y="5769"/>
                      <a:pt x="6278" y="5233"/>
                      <a:pt x="6162" y="4729"/>
                    </a:cubicBezTo>
                    <a:cubicBezTo>
                      <a:pt x="6117" y="4549"/>
                      <a:pt x="6094" y="4368"/>
                      <a:pt x="6094" y="4188"/>
                    </a:cubicBezTo>
                    <a:cubicBezTo>
                      <a:pt x="7697" y="3601"/>
                      <a:pt x="9186" y="2201"/>
                      <a:pt x="8825" y="689"/>
                    </a:cubicBezTo>
                    <a:cubicBezTo>
                      <a:pt x="8669" y="151"/>
                      <a:pt x="8353" y="0"/>
                      <a:pt x="80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0" name="Google Shape;5550;p32"/>
              <p:cNvSpPr/>
              <p:nvPr/>
            </p:nvSpPr>
            <p:spPr>
              <a:xfrm>
                <a:off x="1008300" y="1834800"/>
                <a:ext cx="117950" cy="244650"/>
              </a:xfrm>
              <a:custGeom>
                <a:rect b="b" l="l" r="r" t="t"/>
                <a:pathLst>
                  <a:path extrusionOk="0" h="9786" w="4718">
                    <a:moveTo>
                      <a:pt x="2821" y="1"/>
                    </a:moveTo>
                    <a:cubicBezTo>
                      <a:pt x="2212" y="91"/>
                      <a:pt x="1309" y="2235"/>
                      <a:pt x="700" y="4470"/>
                    </a:cubicBezTo>
                    <a:lnTo>
                      <a:pt x="23" y="4470"/>
                    </a:lnTo>
                    <a:lnTo>
                      <a:pt x="23" y="4695"/>
                    </a:lnTo>
                    <a:cubicBezTo>
                      <a:pt x="155" y="4728"/>
                      <a:pt x="299" y="4749"/>
                      <a:pt x="438" y="4749"/>
                    </a:cubicBezTo>
                    <a:cubicBezTo>
                      <a:pt x="489" y="4749"/>
                      <a:pt x="539" y="4746"/>
                      <a:pt x="587" y="4740"/>
                    </a:cubicBezTo>
                    <a:lnTo>
                      <a:pt x="587" y="4740"/>
                    </a:lnTo>
                    <a:cubicBezTo>
                      <a:pt x="226" y="6162"/>
                      <a:pt x="0" y="7449"/>
                      <a:pt x="113" y="8442"/>
                    </a:cubicBezTo>
                    <a:cubicBezTo>
                      <a:pt x="216" y="9349"/>
                      <a:pt x="658" y="9785"/>
                      <a:pt x="1370" y="9785"/>
                    </a:cubicBezTo>
                    <a:cubicBezTo>
                      <a:pt x="1438" y="9785"/>
                      <a:pt x="1508" y="9781"/>
                      <a:pt x="1580" y="9773"/>
                    </a:cubicBezTo>
                    <a:cubicBezTo>
                      <a:pt x="3002" y="9593"/>
                      <a:pt x="4198" y="8193"/>
                      <a:pt x="4717" y="6433"/>
                    </a:cubicBezTo>
                    <a:lnTo>
                      <a:pt x="4514" y="6320"/>
                    </a:lnTo>
                    <a:cubicBezTo>
                      <a:pt x="3927" y="7968"/>
                      <a:pt x="2573" y="9119"/>
                      <a:pt x="1986" y="9186"/>
                    </a:cubicBezTo>
                    <a:cubicBezTo>
                      <a:pt x="1912" y="9192"/>
                      <a:pt x="1843" y="9195"/>
                      <a:pt x="1779" y="9195"/>
                    </a:cubicBezTo>
                    <a:cubicBezTo>
                      <a:pt x="1313" y="9195"/>
                      <a:pt x="1092" y="9013"/>
                      <a:pt x="993" y="8081"/>
                    </a:cubicBezTo>
                    <a:cubicBezTo>
                      <a:pt x="880" y="7020"/>
                      <a:pt x="1129" y="5846"/>
                      <a:pt x="1467" y="4763"/>
                    </a:cubicBezTo>
                    <a:lnTo>
                      <a:pt x="1693" y="4763"/>
                    </a:lnTo>
                    <a:cubicBezTo>
                      <a:pt x="2573" y="4650"/>
                      <a:pt x="3431" y="4470"/>
                      <a:pt x="4288" y="4266"/>
                    </a:cubicBezTo>
                    <a:lnTo>
                      <a:pt x="4288" y="4041"/>
                    </a:lnTo>
                    <a:cubicBezTo>
                      <a:pt x="3589" y="4176"/>
                      <a:pt x="2889" y="4289"/>
                      <a:pt x="2167" y="4357"/>
                    </a:cubicBezTo>
                    <a:lnTo>
                      <a:pt x="1603" y="4402"/>
                    </a:lnTo>
                    <a:cubicBezTo>
                      <a:pt x="2280" y="2506"/>
                      <a:pt x="3228" y="836"/>
                      <a:pt x="3160" y="317"/>
                    </a:cubicBezTo>
                    <a:cubicBezTo>
                      <a:pt x="3160" y="136"/>
                      <a:pt x="3002" y="1"/>
                      <a:pt x="28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1" name="Google Shape;5551;p32"/>
              <p:cNvSpPr/>
              <p:nvPr/>
            </p:nvSpPr>
            <p:spPr>
              <a:xfrm>
                <a:off x="1217050" y="1793200"/>
                <a:ext cx="210500" cy="294850"/>
              </a:xfrm>
              <a:custGeom>
                <a:rect b="b" l="l" r="r" t="t"/>
                <a:pathLst>
                  <a:path extrusionOk="0" h="11794" w="8420">
                    <a:moveTo>
                      <a:pt x="6530" y="1"/>
                    </a:moveTo>
                    <a:cubicBezTo>
                      <a:pt x="4134" y="1"/>
                      <a:pt x="2452" y="2017"/>
                      <a:pt x="2280" y="3583"/>
                    </a:cubicBezTo>
                    <a:cubicBezTo>
                      <a:pt x="2055" y="6246"/>
                      <a:pt x="6568" y="6743"/>
                      <a:pt x="6320" y="9293"/>
                    </a:cubicBezTo>
                    <a:cubicBezTo>
                      <a:pt x="6197" y="10607"/>
                      <a:pt x="5140" y="11230"/>
                      <a:pt x="3778" y="11230"/>
                    </a:cubicBezTo>
                    <a:cubicBezTo>
                      <a:pt x="3643" y="11230"/>
                      <a:pt x="3504" y="11224"/>
                      <a:pt x="3364" y="11212"/>
                    </a:cubicBezTo>
                    <a:cubicBezTo>
                      <a:pt x="1806" y="11076"/>
                      <a:pt x="1152" y="10015"/>
                      <a:pt x="1265" y="8932"/>
                    </a:cubicBezTo>
                    <a:cubicBezTo>
                      <a:pt x="1355" y="8187"/>
                      <a:pt x="1716" y="7510"/>
                      <a:pt x="2280" y="7014"/>
                    </a:cubicBezTo>
                    <a:cubicBezTo>
                      <a:pt x="2157" y="7000"/>
                      <a:pt x="2028" y="6990"/>
                      <a:pt x="1897" y="6990"/>
                    </a:cubicBezTo>
                    <a:cubicBezTo>
                      <a:pt x="1165" y="6990"/>
                      <a:pt x="376" y="7288"/>
                      <a:pt x="204" y="8819"/>
                    </a:cubicBezTo>
                    <a:cubicBezTo>
                      <a:pt x="1" y="10625"/>
                      <a:pt x="1219" y="11595"/>
                      <a:pt x="3048" y="11776"/>
                    </a:cubicBezTo>
                    <a:cubicBezTo>
                      <a:pt x="3181" y="11787"/>
                      <a:pt x="3316" y="11793"/>
                      <a:pt x="3451" y="11793"/>
                    </a:cubicBezTo>
                    <a:cubicBezTo>
                      <a:pt x="5178" y="11793"/>
                      <a:pt x="7035" y="10860"/>
                      <a:pt x="7223" y="8977"/>
                    </a:cubicBezTo>
                    <a:cubicBezTo>
                      <a:pt x="7516" y="5930"/>
                      <a:pt x="3048" y="5569"/>
                      <a:pt x="3273" y="3335"/>
                    </a:cubicBezTo>
                    <a:cubicBezTo>
                      <a:pt x="3381" y="2155"/>
                      <a:pt x="4813" y="363"/>
                      <a:pt x="6583" y="363"/>
                    </a:cubicBezTo>
                    <a:cubicBezTo>
                      <a:pt x="6675" y="363"/>
                      <a:pt x="6768" y="368"/>
                      <a:pt x="6862" y="378"/>
                    </a:cubicBezTo>
                    <a:cubicBezTo>
                      <a:pt x="7516" y="424"/>
                      <a:pt x="7674" y="694"/>
                      <a:pt x="7629" y="1078"/>
                    </a:cubicBezTo>
                    <a:cubicBezTo>
                      <a:pt x="7539" y="1958"/>
                      <a:pt x="6523" y="3312"/>
                      <a:pt x="6456" y="4125"/>
                    </a:cubicBezTo>
                    <a:cubicBezTo>
                      <a:pt x="6388" y="4441"/>
                      <a:pt x="6591" y="4734"/>
                      <a:pt x="6884" y="4802"/>
                    </a:cubicBezTo>
                    <a:cubicBezTo>
                      <a:pt x="7426" y="4102"/>
                      <a:pt x="8306" y="2500"/>
                      <a:pt x="8351" y="1642"/>
                    </a:cubicBezTo>
                    <a:cubicBezTo>
                      <a:pt x="8419" y="807"/>
                      <a:pt x="8081" y="130"/>
                      <a:pt x="6907" y="17"/>
                    </a:cubicBezTo>
                    <a:cubicBezTo>
                      <a:pt x="6780" y="6"/>
                      <a:pt x="6654" y="1"/>
                      <a:pt x="653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2" name="Google Shape;5552;p32"/>
              <p:cNvSpPr/>
              <p:nvPr/>
            </p:nvSpPr>
            <p:spPr>
              <a:xfrm>
                <a:off x="1415100" y="1965650"/>
                <a:ext cx="182850" cy="136650"/>
              </a:xfrm>
              <a:custGeom>
                <a:rect b="b" l="l" r="r" t="t"/>
                <a:pathLst>
                  <a:path extrusionOk="0" h="5466" w="7314">
                    <a:moveTo>
                      <a:pt x="2275" y="0"/>
                    </a:moveTo>
                    <a:cubicBezTo>
                      <a:pt x="1796" y="0"/>
                      <a:pt x="403" y="2207"/>
                      <a:pt x="204" y="2982"/>
                    </a:cubicBezTo>
                    <a:cubicBezTo>
                      <a:pt x="1" y="3772"/>
                      <a:pt x="181" y="4562"/>
                      <a:pt x="903" y="4742"/>
                    </a:cubicBezTo>
                    <a:cubicBezTo>
                      <a:pt x="977" y="4758"/>
                      <a:pt x="1051" y="4765"/>
                      <a:pt x="1126" y="4765"/>
                    </a:cubicBezTo>
                    <a:cubicBezTo>
                      <a:pt x="1812" y="4765"/>
                      <a:pt x="2561" y="4141"/>
                      <a:pt x="3273" y="3388"/>
                    </a:cubicBezTo>
                    <a:lnTo>
                      <a:pt x="3273" y="3388"/>
                    </a:lnTo>
                    <a:cubicBezTo>
                      <a:pt x="3160" y="3614"/>
                      <a:pt x="3047" y="3840"/>
                      <a:pt x="3002" y="4088"/>
                    </a:cubicBezTo>
                    <a:cubicBezTo>
                      <a:pt x="2822" y="4675"/>
                      <a:pt x="2686" y="5149"/>
                      <a:pt x="3725" y="5419"/>
                    </a:cubicBezTo>
                    <a:cubicBezTo>
                      <a:pt x="3857" y="5451"/>
                      <a:pt x="3997" y="5466"/>
                      <a:pt x="4142" y="5466"/>
                    </a:cubicBezTo>
                    <a:cubicBezTo>
                      <a:pt x="5156" y="5466"/>
                      <a:pt x="6425" y="4725"/>
                      <a:pt x="7313" y="3501"/>
                    </a:cubicBezTo>
                    <a:lnTo>
                      <a:pt x="7155" y="3298"/>
                    </a:lnTo>
                    <a:cubicBezTo>
                      <a:pt x="6136" y="4551"/>
                      <a:pt x="4677" y="5064"/>
                      <a:pt x="4226" y="5064"/>
                    </a:cubicBezTo>
                    <a:cubicBezTo>
                      <a:pt x="4198" y="5064"/>
                      <a:pt x="4173" y="5062"/>
                      <a:pt x="4153" y="5058"/>
                    </a:cubicBezTo>
                    <a:cubicBezTo>
                      <a:pt x="3815" y="4968"/>
                      <a:pt x="3725" y="4720"/>
                      <a:pt x="3815" y="4381"/>
                    </a:cubicBezTo>
                    <a:cubicBezTo>
                      <a:pt x="4063" y="3388"/>
                      <a:pt x="5485" y="1786"/>
                      <a:pt x="5530" y="1628"/>
                    </a:cubicBezTo>
                    <a:cubicBezTo>
                      <a:pt x="5598" y="1380"/>
                      <a:pt x="5079" y="1154"/>
                      <a:pt x="4921" y="1064"/>
                    </a:cubicBezTo>
                    <a:cubicBezTo>
                      <a:pt x="4144" y="1991"/>
                      <a:pt x="2400" y="4216"/>
                      <a:pt x="1459" y="4216"/>
                    </a:cubicBezTo>
                    <a:cubicBezTo>
                      <a:pt x="1415" y="4216"/>
                      <a:pt x="1372" y="4211"/>
                      <a:pt x="1332" y="4201"/>
                    </a:cubicBezTo>
                    <a:cubicBezTo>
                      <a:pt x="858" y="4088"/>
                      <a:pt x="994" y="3343"/>
                      <a:pt x="1061" y="3095"/>
                    </a:cubicBezTo>
                    <a:cubicBezTo>
                      <a:pt x="1310" y="2147"/>
                      <a:pt x="2325" y="838"/>
                      <a:pt x="2754" y="409"/>
                    </a:cubicBezTo>
                    <a:cubicBezTo>
                      <a:pt x="2641" y="251"/>
                      <a:pt x="2483" y="93"/>
                      <a:pt x="2303" y="3"/>
                    </a:cubicBezTo>
                    <a:cubicBezTo>
                      <a:pt x="2294" y="1"/>
                      <a:pt x="2285" y="0"/>
                      <a:pt x="22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3" name="Google Shape;5553;p32"/>
              <p:cNvSpPr/>
              <p:nvPr/>
            </p:nvSpPr>
            <p:spPr>
              <a:xfrm>
                <a:off x="1549950" y="2011250"/>
                <a:ext cx="268600" cy="175475"/>
              </a:xfrm>
              <a:custGeom>
                <a:rect b="b" l="l" r="r" t="t"/>
                <a:pathLst>
                  <a:path extrusionOk="0" h="7019" w="10744">
                    <a:moveTo>
                      <a:pt x="3018" y="1"/>
                    </a:moveTo>
                    <a:cubicBezTo>
                      <a:pt x="2876" y="1"/>
                      <a:pt x="2733" y="35"/>
                      <a:pt x="2596" y="97"/>
                    </a:cubicBezTo>
                    <a:cubicBezTo>
                      <a:pt x="2054" y="1271"/>
                      <a:pt x="113" y="3189"/>
                      <a:pt x="68" y="3347"/>
                    </a:cubicBezTo>
                    <a:cubicBezTo>
                      <a:pt x="1" y="3483"/>
                      <a:pt x="429" y="3844"/>
                      <a:pt x="678" y="3957"/>
                    </a:cubicBezTo>
                    <a:cubicBezTo>
                      <a:pt x="1999" y="2534"/>
                      <a:pt x="4235" y="1221"/>
                      <a:pt x="5260" y="1221"/>
                    </a:cubicBezTo>
                    <a:cubicBezTo>
                      <a:pt x="5373" y="1221"/>
                      <a:pt x="5472" y="1237"/>
                      <a:pt x="5553" y="1271"/>
                    </a:cubicBezTo>
                    <a:cubicBezTo>
                      <a:pt x="5778" y="1384"/>
                      <a:pt x="5778" y="1655"/>
                      <a:pt x="5666" y="1948"/>
                    </a:cubicBezTo>
                    <a:cubicBezTo>
                      <a:pt x="5259" y="2918"/>
                      <a:pt x="3521" y="4498"/>
                      <a:pt x="3409" y="4747"/>
                    </a:cubicBezTo>
                    <a:cubicBezTo>
                      <a:pt x="3341" y="4927"/>
                      <a:pt x="3792" y="5220"/>
                      <a:pt x="4018" y="5311"/>
                    </a:cubicBezTo>
                    <a:cubicBezTo>
                      <a:pt x="4379" y="4950"/>
                      <a:pt x="4785" y="4634"/>
                      <a:pt x="5214" y="4318"/>
                    </a:cubicBezTo>
                    <a:cubicBezTo>
                      <a:pt x="6435" y="3523"/>
                      <a:pt x="7207" y="3011"/>
                      <a:pt x="7686" y="3011"/>
                    </a:cubicBezTo>
                    <a:cubicBezTo>
                      <a:pt x="7765" y="3011"/>
                      <a:pt x="7836" y="3025"/>
                      <a:pt x="7900" y="3054"/>
                    </a:cubicBezTo>
                    <a:cubicBezTo>
                      <a:pt x="8148" y="3167"/>
                      <a:pt x="8238" y="3505"/>
                      <a:pt x="8080" y="3731"/>
                    </a:cubicBezTo>
                    <a:cubicBezTo>
                      <a:pt x="7855" y="4273"/>
                      <a:pt x="7087" y="4972"/>
                      <a:pt x="6839" y="5514"/>
                    </a:cubicBezTo>
                    <a:cubicBezTo>
                      <a:pt x="6568" y="6033"/>
                      <a:pt x="6659" y="6597"/>
                      <a:pt x="7313" y="6891"/>
                    </a:cubicBezTo>
                    <a:cubicBezTo>
                      <a:pt x="7519" y="6979"/>
                      <a:pt x="7734" y="7019"/>
                      <a:pt x="7954" y="7019"/>
                    </a:cubicBezTo>
                    <a:cubicBezTo>
                      <a:pt x="8917" y="7019"/>
                      <a:pt x="9972" y="6259"/>
                      <a:pt x="10744" y="5469"/>
                    </a:cubicBezTo>
                    <a:lnTo>
                      <a:pt x="10676" y="5220"/>
                    </a:lnTo>
                    <a:cubicBezTo>
                      <a:pt x="9961" y="5858"/>
                      <a:pt x="8981" y="6645"/>
                      <a:pt x="8232" y="6645"/>
                    </a:cubicBezTo>
                    <a:cubicBezTo>
                      <a:pt x="8106" y="6645"/>
                      <a:pt x="7987" y="6623"/>
                      <a:pt x="7877" y="6575"/>
                    </a:cubicBezTo>
                    <a:cubicBezTo>
                      <a:pt x="7561" y="6439"/>
                      <a:pt x="7426" y="6507"/>
                      <a:pt x="7674" y="5943"/>
                    </a:cubicBezTo>
                    <a:cubicBezTo>
                      <a:pt x="7922" y="5378"/>
                      <a:pt x="8938" y="4340"/>
                      <a:pt x="9164" y="3866"/>
                    </a:cubicBezTo>
                    <a:cubicBezTo>
                      <a:pt x="9389" y="3392"/>
                      <a:pt x="9705" y="3076"/>
                      <a:pt x="8780" y="2670"/>
                    </a:cubicBezTo>
                    <a:cubicBezTo>
                      <a:pt x="8589" y="2582"/>
                      <a:pt x="8386" y="2542"/>
                      <a:pt x="8174" y="2542"/>
                    </a:cubicBezTo>
                    <a:cubicBezTo>
                      <a:pt x="7360" y="2542"/>
                      <a:pt x="6422" y="3127"/>
                      <a:pt x="5598" y="3753"/>
                    </a:cubicBezTo>
                    <a:cubicBezTo>
                      <a:pt x="6117" y="3257"/>
                      <a:pt x="6546" y="2670"/>
                      <a:pt x="6862" y="2016"/>
                    </a:cubicBezTo>
                    <a:cubicBezTo>
                      <a:pt x="7110" y="1474"/>
                      <a:pt x="7561" y="1090"/>
                      <a:pt x="6568" y="661"/>
                    </a:cubicBezTo>
                    <a:cubicBezTo>
                      <a:pt x="6399" y="587"/>
                      <a:pt x="6205" y="553"/>
                      <a:pt x="5992" y="553"/>
                    </a:cubicBezTo>
                    <a:cubicBezTo>
                      <a:pt x="4986" y="553"/>
                      <a:pt x="3576" y="1307"/>
                      <a:pt x="2551" y="2016"/>
                    </a:cubicBezTo>
                    <a:cubicBezTo>
                      <a:pt x="2935" y="1564"/>
                      <a:pt x="3273" y="1090"/>
                      <a:pt x="3589" y="594"/>
                    </a:cubicBezTo>
                    <a:cubicBezTo>
                      <a:pt x="3679" y="391"/>
                      <a:pt x="3567" y="142"/>
                      <a:pt x="3363" y="75"/>
                    </a:cubicBezTo>
                    <a:cubicBezTo>
                      <a:pt x="3252" y="24"/>
                      <a:pt x="3135" y="1"/>
                      <a:pt x="301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4" name="Google Shape;5554;p32"/>
              <p:cNvSpPr/>
              <p:nvPr/>
            </p:nvSpPr>
            <p:spPr>
              <a:xfrm>
                <a:off x="1761550" y="2114475"/>
                <a:ext cx="251100" cy="199900"/>
              </a:xfrm>
              <a:custGeom>
                <a:rect b="b" l="l" r="r" t="t"/>
                <a:pathLst>
                  <a:path extrusionOk="0" h="7996" w="10044">
                    <a:moveTo>
                      <a:pt x="3500" y="0"/>
                    </a:moveTo>
                    <a:cubicBezTo>
                      <a:pt x="3424" y="0"/>
                      <a:pt x="3347" y="10"/>
                      <a:pt x="3273" y="31"/>
                    </a:cubicBezTo>
                    <a:cubicBezTo>
                      <a:pt x="2483" y="1069"/>
                      <a:pt x="181" y="2536"/>
                      <a:pt x="90" y="2649"/>
                    </a:cubicBezTo>
                    <a:cubicBezTo>
                      <a:pt x="0" y="2762"/>
                      <a:pt x="339" y="3213"/>
                      <a:pt x="564" y="3394"/>
                    </a:cubicBezTo>
                    <a:cubicBezTo>
                      <a:pt x="1984" y="2423"/>
                      <a:pt x="4061" y="1682"/>
                      <a:pt x="5203" y="1682"/>
                    </a:cubicBezTo>
                    <a:cubicBezTo>
                      <a:pt x="5495" y="1682"/>
                      <a:pt x="5726" y="1730"/>
                      <a:pt x="5868" y="1836"/>
                    </a:cubicBezTo>
                    <a:cubicBezTo>
                      <a:pt x="6094" y="1972"/>
                      <a:pt x="6049" y="2220"/>
                      <a:pt x="5846" y="2513"/>
                    </a:cubicBezTo>
                    <a:cubicBezTo>
                      <a:pt x="5214" y="3348"/>
                      <a:pt x="3228" y="4522"/>
                      <a:pt x="3070" y="4748"/>
                    </a:cubicBezTo>
                    <a:cubicBezTo>
                      <a:pt x="2949" y="4888"/>
                      <a:pt x="3042" y="5454"/>
                      <a:pt x="3349" y="5454"/>
                    </a:cubicBezTo>
                    <a:cubicBezTo>
                      <a:pt x="3388" y="5454"/>
                      <a:pt x="3430" y="5445"/>
                      <a:pt x="3476" y="5425"/>
                    </a:cubicBezTo>
                    <a:cubicBezTo>
                      <a:pt x="3859" y="5222"/>
                      <a:pt x="4356" y="4928"/>
                      <a:pt x="4875" y="4703"/>
                    </a:cubicBezTo>
                    <a:cubicBezTo>
                      <a:pt x="6058" y="4263"/>
                      <a:pt x="6861" y="3963"/>
                      <a:pt x="7361" y="3963"/>
                    </a:cubicBezTo>
                    <a:cubicBezTo>
                      <a:pt x="7528" y="3963"/>
                      <a:pt x="7662" y="3997"/>
                      <a:pt x="7764" y="4071"/>
                    </a:cubicBezTo>
                    <a:cubicBezTo>
                      <a:pt x="7990" y="4229"/>
                      <a:pt x="8035" y="4567"/>
                      <a:pt x="7809" y="4770"/>
                    </a:cubicBezTo>
                    <a:cubicBezTo>
                      <a:pt x="7471" y="5222"/>
                      <a:pt x="6568" y="5718"/>
                      <a:pt x="6207" y="6215"/>
                    </a:cubicBezTo>
                    <a:cubicBezTo>
                      <a:pt x="5846" y="6689"/>
                      <a:pt x="5417" y="6959"/>
                      <a:pt x="6387" y="7682"/>
                    </a:cubicBezTo>
                    <a:cubicBezTo>
                      <a:pt x="6686" y="7903"/>
                      <a:pt x="7049" y="7995"/>
                      <a:pt x="7440" y="7995"/>
                    </a:cubicBezTo>
                    <a:cubicBezTo>
                      <a:pt x="8287" y="7995"/>
                      <a:pt x="9271" y="7559"/>
                      <a:pt x="10043" y="7050"/>
                    </a:cubicBezTo>
                    <a:lnTo>
                      <a:pt x="10043" y="6779"/>
                    </a:lnTo>
                    <a:cubicBezTo>
                      <a:pt x="9229" y="7205"/>
                      <a:pt x="7914" y="7554"/>
                      <a:pt x="7305" y="7554"/>
                    </a:cubicBezTo>
                    <a:cubicBezTo>
                      <a:pt x="7171" y="7554"/>
                      <a:pt x="7072" y="7538"/>
                      <a:pt x="7019" y="7501"/>
                    </a:cubicBezTo>
                    <a:cubicBezTo>
                      <a:pt x="6748" y="7298"/>
                      <a:pt x="6613" y="7343"/>
                      <a:pt x="6974" y="6824"/>
                    </a:cubicBezTo>
                    <a:cubicBezTo>
                      <a:pt x="7335" y="6328"/>
                      <a:pt x="8599" y="5560"/>
                      <a:pt x="8892" y="5131"/>
                    </a:cubicBezTo>
                    <a:cubicBezTo>
                      <a:pt x="9163" y="4703"/>
                      <a:pt x="9570" y="4477"/>
                      <a:pt x="8757" y="3867"/>
                    </a:cubicBezTo>
                    <a:cubicBezTo>
                      <a:pt x="8469" y="3649"/>
                      <a:pt x="8119" y="3560"/>
                      <a:pt x="7736" y="3560"/>
                    </a:cubicBezTo>
                    <a:cubicBezTo>
                      <a:pt x="7009" y="3560"/>
                      <a:pt x="6163" y="3882"/>
                      <a:pt x="5394" y="4251"/>
                    </a:cubicBezTo>
                    <a:cubicBezTo>
                      <a:pt x="6004" y="3867"/>
                      <a:pt x="6545" y="3394"/>
                      <a:pt x="6997" y="2829"/>
                    </a:cubicBezTo>
                    <a:cubicBezTo>
                      <a:pt x="7358" y="2333"/>
                      <a:pt x="7899" y="2085"/>
                      <a:pt x="7019" y="1430"/>
                    </a:cubicBezTo>
                    <a:cubicBezTo>
                      <a:pt x="6740" y="1224"/>
                      <a:pt x="6344" y="1141"/>
                      <a:pt x="5888" y="1141"/>
                    </a:cubicBezTo>
                    <a:cubicBezTo>
                      <a:pt x="4944" y="1141"/>
                      <a:pt x="3743" y="1501"/>
                      <a:pt x="2799" y="1881"/>
                    </a:cubicBezTo>
                    <a:cubicBezTo>
                      <a:pt x="3273" y="1543"/>
                      <a:pt x="3702" y="1159"/>
                      <a:pt x="4130" y="730"/>
                    </a:cubicBezTo>
                    <a:cubicBezTo>
                      <a:pt x="4266" y="550"/>
                      <a:pt x="4221" y="279"/>
                      <a:pt x="4017" y="166"/>
                    </a:cubicBezTo>
                    <a:cubicBezTo>
                      <a:pt x="3859" y="56"/>
                      <a:pt x="3679" y="0"/>
                      <a:pt x="350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5" name="Google Shape;5555;p32"/>
              <p:cNvSpPr/>
              <p:nvPr/>
            </p:nvSpPr>
            <p:spPr>
              <a:xfrm>
                <a:off x="1950000" y="2274925"/>
                <a:ext cx="179450" cy="116675"/>
              </a:xfrm>
              <a:custGeom>
                <a:rect b="b" l="l" r="r" t="t"/>
                <a:pathLst>
                  <a:path extrusionOk="0" h="4667" w="7178">
                    <a:moveTo>
                      <a:pt x="4974" y="679"/>
                    </a:moveTo>
                    <a:cubicBezTo>
                      <a:pt x="5602" y="679"/>
                      <a:pt x="6145" y="809"/>
                      <a:pt x="6433" y="1106"/>
                    </a:cubicBezTo>
                    <a:cubicBezTo>
                      <a:pt x="6591" y="1286"/>
                      <a:pt x="6568" y="1422"/>
                      <a:pt x="6387" y="1557"/>
                    </a:cubicBezTo>
                    <a:cubicBezTo>
                      <a:pt x="6049" y="1888"/>
                      <a:pt x="5556" y="2012"/>
                      <a:pt x="5017" y="2012"/>
                    </a:cubicBezTo>
                    <a:cubicBezTo>
                      <a:pt x="4084" y="2012"/>
                      <a:pt x="3014" y="1638"/>
                      <a:pt x="2370" y="1309"/>
                    </a:cubicBezTo>
                    <a:cubicBezTo>
                      <a:pt x="3111" y="919"/>
                      <a:pt x="4121" y="679"/>
                      <a:pt x="4974" y="679"/>
                    </a:cubicBezTo>
                    <a:close/>
                    <a:moveTo>
                      <a:pt x="4277" y="0"/>
                    </a:moveTo>
                    <a:cubicBezTo>
                      <a:pt x="3043" y="0"/>
                      <a:pt x="1737" y="397"/>
                      <a:pt x="1038" y="1083"/>
                    </a:cubicBezTo>
                    <a:cubicBezTo>
                      <a:pt x="339" y="1760"/>
                      <a:pt x="0" y="2528"/>
                      <a:pt x="1038" y="3588"/>
                    </a:cubicBezTo>
                    <a:cubicBezTo>
                      <a:pt x="1708" y="4287"/>
                      <a:pt x="2734" y="4666"/>
                      <a:pt x="3874" y="4666"/>
                    </a:cubicBezTo>
                    <a:cubicBezTo>
                      <a:pt x="4503" y="4666"/>
                      <a:pt x="5166" y="4551"/>
                      <a:pt x="5823" y="4311"/>
                    </a:cubicBezTo>
                    <a:lnTo>
                      <a:pt x="5823" y="4107"/>
                    </a:lnTo>
                    <a:cubicBezTo>
                      <a:pt x="5370" y="4241"/>
                      <a:pt x="4874" y="4299"/>
                      <a:pt x="4382" y="4299"/>
                    </a:cubicBezTo>
                    <a:cubicBezTo>
                      <a:pt x="3209" y="4299"/>
                      <a:pt x="2064" y="3966"/>
                      <a:pt x="1603" y="3521"/>
                    </a:cubicBezTo>
                    <a:cubicBezTo>
                      <a:pt x="948" y="2866"/>
                      <a:pt x="1242" y="2212"/>
                      <a:pt x="1693" y="1783"/>
                    </a:cubicBezTo>
                    <a:lnTo>
                      <a:pt x="2122" y="1444"/>
                    </a:lnTo>
                    <a:cubicBezTo>
                      <a:pt x="2941" y="2163"/>
                      <a:pt x="4164" y="2671"/>
                      <a:pt x="5223" y="2671"/>
                    </a:cubicBezTo>
                    <a:cubicBezTo>
                      <a:pt x="5827" y="2671"/>
                      <a:pt x="6378" y="2506"/>
                      <a:pt x="6771" y="2121"/>
                    </a:cubicBezTo>
                    <a:cubicBezTo>
                      <a:pt x="7177" y="1783"/>
                      <a:pt x="7177" y="1173"/>
                      <a:pt x="6771" y="835"/>
                    </a:cubicBezTo>
                    <a:cubicBezTo>
                      <a:pt x="6226" y="260"/>
                      <a:pt x="5275" y="0"/>
                      <a:pt x="427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6" name="Google Shape;5556;p32"/>
              <p:cNvSpPr/>
              <p:nvPr/>
            </p:nvSpPr>
            <p:spPr>
              <a:xfrm>
                <a:off x="2063400" y="2346925"/>
                <a:ext cx="129800" cy="144825"/>
              </a:xfrm>
              <a:custGeom>
                <a:rect b="b" l="l" r="r" t="t"/>
                <a:pathLst>
                  <a:path extrusionOk="0" h="5793" w="5192">
                    <a:moveTo>
                      <a:pt x="4643" y="0"/>
                    </a:moveTo>
                    <a:cubicBezTo>
                      <a:pt x="4423" y="0"/>
                      <a:pt x="4159" y="58"/>
                      <a:pt x="3928" y="234"/>
                    </a:cubicBezTo>
                    <a:cubicBezTo>
                      <a:pt x="3815" y="302"/>
                      <a:pt x="3725" y="437"/>
                      <a:pt x="3725" y="573"/>
                    </a:cubicBezTo>
                    <a:cubicBezTo>
                      <a:pt x="2732" y="889"/>
                      <a:pt x="1739" y="1115"/>
                      <a:pt x="700" y="1273"/>
                    </a:cubicBezTo>
                    <a:lnTo>
                      <a:pt x="588" y="1566"/>
                    </a:lnTo>
                    <a:cubicBezTo>
                      <a:pt x="1648" y="1408"/>
                      <a:pt x="2686" y="1182"/>
                      <a:pt x="3702" y="911"/>
                    </a:cubicBezTo>
                    <a:lnTo>
                      <a:pt x="3702" y="911"/>
                    </a:lnTo>
                    <a:cubicBezTo>
                      <a:pt x="3702" y="1363"/>
                      <a:pt x="3883" y="1814"/>
                      <a:pt x="3273" y="2266"/>
                    </a:cubicBezTo>
                    <a:cubicBezTo>
                      <a:pt x="2641" y="2717"/>
                      <a:pt x="994" y="2898"/>
                      <a:pt x="542" y="3259"/>
                    </a:cubicBezTo>
                    <a:cubicBezTo>
                      <a:pt x="91" y="3620"/>
                      <a:pt x="1" y="4184"/>
                      <a:pt x="430" y="4726"/>
                    </a:cubicBezTo>
                    <a:cubicBezTo>
                      <a:pt x="961" y="5473"/>
                      <a:pt x="2115" y="5792"/>
                      <a:pt x="3227" y="5792"/>
                    </a:cubicBezTo>
                    <a:cubicBezTo>
                      <a:pt x="3627" y="5792"/>
                      <a:pt x="4021" y="5751"/>
                      <a:pt x="4379" y="5674"/>
                    </a:cubicBezTo>
                    <a:lnTo>
                      <a:pt x="4379" y="5425"/>
                    </a:lnTo>
                    <a:cubicBezTo>
                      <a:pt x="4133" y="5487"/>
                      <a:pt x="3817" y="5520"/>
                      <a:pt x="3476" y="5520"/>
                    </a:cubicBezTo>
                    <a:cubicBezTo>
                      <a:pt x="2564" y="5520"/>
                      <a:pt x="1472" y="5284"/>
                      <a:pt x="1061" y="4726"/>
                    </a:cubicBezTo>
                    <a:cubicBezTo>
                      <a:pt x="881" y="4523"/>
                      <a:pt x="926" y="4207"/>
                      <a:pt x="1152" y="4071"/>
                    </a:cubicBezTo>
                    <a:cubicBezTo>
                      <a:pt x="1671" y="3710"/>
                      <a:pt x="2619" y="3936"/>
                      <a:pt x="3634" y="3168"/>
                    </a:cubicBezTo>
                    <a:cubicBezTo>
                      <a:pt x="4650" y="2401"/>
                      <a:pt x="3950" y="1047"/>
                      <a:pt x="4402" y="708"/>
                    </a:cubicBezTo>
                    <a:lnTo>
                      <a:pt x="4943" y="505"/>
                    </a:lnTo>
                    <a:cubicBezTo>
                      <a:pt x="5011" y="460"/>
                      <a:pt x="5192" y="234"/>
                      <a:pt x="5101" y="122"/>
                    </a:cubicBezTo>
                    <a:cubicBezTo>
                      <a:pt x="5055" y="64"/>
                      <a:pt x="4873" y="0"/>
                      <a:pt x="46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7" name="Google Shape;5557;p32"/>
              <p:cNvSpPr/>
              <p:nvPr/>
            </p:nvSpPr>
            <p:spPr>
              <a:xfrm>
                <a:off x="224575" y="2141925"/>
                <a:ext cx="1903750" cy="1760650"/>
              </a:xfrm>
              <a:custGeom>
                <a:rect b="b" l="l" r="r" t="t"/>
                <a:pathLst>
                  <a:path extrusionOk="0" h="70426" w="76150">
                    <a:moveTo>
                      <a:pt x="37956" y="1"/>
                    </a:moveTo>
                    <a:cubicBezTo>
                      <a:pt x="17714" y="1"/>
                      <a:pt x="1074" y="15079"/>
                      <a:pt x="542" y="34163"/>
                    </a:cubicBezTo>
                    <a:cubicBezTo>
                      <a:pt x="0" y="53595"/>
                      <a:pt x="16363" y="69823"/>
                      <a:pt x="37104" y="70409"/>
                    </a:cubicBezTo>
                    <a:cubicBezTo>
                      <a:pt x="37490" y="70420"/>
                      <a:pt x="37874" y="70426"/>
                      <a:pt x="38256" y="70426"/>
                    </a:cubicBezTo>
                    <a:cubicBezTo>
                      <a:pt x="58458" y="70426"/>
                      <a:pt x="75076" y="55333"/>
                      <a:pt x="75608" y="36262"/>
                    </a:cubicBezTo>
                    <a:cubicBezTo>
                      <a:pt x="76149" y="16830"/>
                      <a:pt x="59786" y="603"/>
                      <a:pt x="39068" y="16"/>
                    </a:cubicBezTo>
                    <a:cubicBezTo>
                      <a:pt x="38696" y="6"/>
                      <a:pt x="38325" y="1"/>
                      <a:pt x="3795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8" name="Google Shape;5558;p32"/>
              <p:cNvSpPr/>
              <p:nvPr/>
            </p:nvSpPr>
            <p:spPr>
              <a:xfrm>
                <a:off x="379725" y="2239050"/>
                <a:ext cx="1533050" cy="1483975"/>
              </a:xfrm>
              <a:custGeom>
                <a:rect b="b" l="l" r="r" t="t"/>
                <a:pathLst>
                  <a:path extrusionOk="0" h="59359" w="61322">
                    <a:moveTo>
                      <a:pt x="30596" y="0"/>
                    </a:moveTo>
                    <a:cubicBezTo>
                      <a:pt x="14315" y="0"/>
                      <a:pt x="896" y="12741"/>
                      <a:pt x="452" y="28834"/>
                    </a:cubicBezTo>
                    <a:cubicBezTo>
                      <a:pt x="1" y="45219"/>
                      <a:pt x="13136" y="58873"/>
                      <a:pt x="29815" y="59347"/>
                    </a:cubicBezTo>
                    <a:cubicBezTo>
                      <a:pt x="30099" y="59355"/>
                      <a:pt x="30382" y="59359"/>
                      <a:pt x="30664" y="59359"/>
                    </a:cubicBezTo>
                    <a:cubicBezTo>
                      <a:pt x="46963" y="59359"/>
                      <a:pt x="60404" y="46633"/>
                      <a:pt x="60848" y="30527"/>
                    </a:cubicBezTo>
                    <a:cubicBezTo>
                      <a:pt x="61322" y="14141"/>
                      <a:pt x="48164" y="464"/>
                      <a:pt x="31485" y="13"/>
                    </a:cubicBezTo>
                    <a:cubicBezTo>
                      <a:pt x="31188" y="4"/>
                      <a:pt x="30891" y="0"/>
                      <a:pt x="30596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9" name="Google Shape;5559;p32"/>
              <p:cNvSpPr/>
              <p:nvPr/>
            </p:nvSpPr>
            <p:spPr>
              <a:xfrm>
                <a:off x="445750" y="3067075"/>
                <a:ext cx="1533600" cy="835525"/>
              </a:xfrm>
              <a:custGeom>
                <a:rect b="b" l="l" r="r" t="t"/>
                <a:pathLst>
                  <a:path extrusionOk="0" h="33421" w="61344">
                    <a:moveTo>
                      <a:pt x="37511" y="1"/>
                    </a:moveTo>
                    <a:lnTo>
                      <a:pt x="13384" y="339"/>
                    </a:lnTo>
                    <a:lnTo>
                      <a:pt x="12707" y="3431"/>
                    </a:lnTo>
                    <a:lnTo>
                      <a:pt x="9863" y="2800"/>
                    </a:lnTo>
                    <a:cubicBezTo>
                      <a:pt x="7268" y="6140"/>
                      <a:pt x="5011" y="9728"/>
                      <a:pt x="3093" y="13520"/>
                    </a:cubicBezTo>
                    <a:cubicBezTo>
                      <a:pt x="1851" y="15957"/>
                      <a:pt x="745" y="18147"/>
                      <a:pt x="1" y="20178"/>
                    </a:cubicBezTo>
                    <a:cubicBezTo>
                      <a:pt x="6681" y="27964"/>
                      <a:pt x="16770" y="33065"/>
                      <a:pt x="28257" y="33403"/>
                    </a:cubicBezTo>
                    <a:cubicBezTo>
                      <a:pt x="28654" y="33415"/>
                      <a:pt x="29050" y="33421"/>
                      <a:pt x="29444" y="33421"/>
                    </a:cubicBezTo>
                    <a:cubicBezTo>
                      <a:pt x="42925" y="33421"/>
                      <a:pt x="54765" y="26720"/>
                      <a:pt x="61344" y="16589"/>
                    </a:cubicBezTo>
                    <a:cubicBezTo>
                      <a:pt x="61321" y="16454"/>
                      <a:pt x="61254" y="16296"/>
                      <a:pt x="61231" y="16138"/>
                    </a:cubicBezTo>
                    <a:cubicBezTo>
                      <a:pt x="59945" y="11782"/>
                      <a:pt x="53761" y="4221"/>
                      <a:pt x="53761" y="4221"/>
                    </a:cubicBezTo>
                    <a:lnTo>
                      <a:pt x="52610" y="6027"/>
                    </a:lnTo>
                    <a:cubicBezTo>
                      <a:pt x="52610" y="6027"/>
                      <a:pt x="51617" y="7652"/>
                      <a:pt x="51459" y="8397"/>
                    </a:cubicBezTo>
                    <a:cubicBezTo>
                      <a:pt x="51443" y="8458"/>
                      <a:pt x="51386" y="8485"/>
                      <a:pt x="51292" y="8485"/>
                    </a:cubicBezTo>
                    <a:cubicBezTo>
                      <a:pt x="50280" y="8485"/>
                      <a:pt x="45094" y="5192"/>
                      <a:pt x="45094" y="5192"/>
                    </a:cubicBezTo>
                    <a:cubicBezTo>
                      <a:pt x="45094" y="5192"/>
                      <a:pt x="42927" y="5011"/>
                      <a:pt x="40693" y="4673"/>
                    </a:cubicBezTo>
                    <a:lnTo>
                      <a:pt x="37511" y="1"/>
                    </a:ln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0" name="Google Shape;5560;p32"/>
              <p:cNvSpPr/>
              <p:nvPr/>
            </p:nvSpPr>
            <p:spPr>
              <a:xfrm>
                <a:off x="598100" y="2129600"/>
                <a:ext cx="1274725" cy="1232600"/>
              </a:xfrm>
              <a:custGeom>
                <a:rect b="b" l="l" r="r" t="t"/>
                <a:pathLst>
                  <a:path extrusionOk="0" h="49304" w="50989">
                    <a:moveTo>
                      <a:pt x="5973" y="1"/>
                    </a:moveTo>
                    <a:cubicBezTo>
                      <a:pt x="2740" y="1"/>
                      <a:pt x="222" y="8029"/>
                      <a:pt x="113" y="22469"/>
                    </a:cubicBezTo>
                    <a:cubicBezTo>
                      <a:pt x="0" y="37455"/>
                      <a:pt x="5327" y="43887"/>
                      <a:pt x="14287" y="47724"/>
                    </a:cubicBezTo>
                    <a:cubicBezTo>
                      <a:pt x="16792" y="48798"/>
                      <a:pt x="20103" y="49243"/>
                      <a:pt x="23669" y="49243"/>
                    </a:cubicBezTo>
                    <a:cubicBezTo>
                      <a:pt x="23926" y="49243"/>
                      <a:pt x="24184" y="49240"/>
                      <a:pt x="24443" y="49236"/>
                    </a:cubicBezTo>
                    <a:cubicBezTo>
                      <a:pt x="28302" y="49191"/>
                      <a:pt x="31958" y="49304"/>
                      <a:pt x="34689" y="48288"/>
                    </a:cubicBezTo>
                    <a:cubicBezTo>
                      <a:pt x="43852" y="44993"/>
                      <a:pt x="49540" y="38832"/>
                      <a:pt x="50262" y="23891"/>
                    </a:cubicBezTo>
                    <a:cubicBezTo>
                      <a:pt x="50988" y="9298"/>
                      <a:pt x="49075" y="243"/>
                      <a:pt x="45776" y="243"/>
                    </a:cubicBezTo>
                    <a:cubicBezTo>
                      <a:pt x="45693" y="243"/>
                      <a:pt x="45608" y="249"/>
                      <a:pt x="45523" y="261"/>
                    </a:cubicBezTo>
                    <a:cubicBezTo>
                      <a:pt x="42092" y="712"/>
                      <a:pt x="37826" y="10575"/>
                      <a:pt x="37826" y="10575"/>
                    </a:cubicBezTo>
                    <a:lnTo>
                      <a:pt x="25797" y="10575"/>
                    </a:lnTo>
                    <a:lnTo>
                      <a:pt x="13271" y="9898"/>
                    </a:lnTo>
                    <a:cubicBezTo>
                      <a:pt x="13271" y="9898"/>
                      <a:pt x="9750" y="690"/>
                      <a:pt x="6342" y="35"/>
                    </a:cubicBezTo>
                    <a:cubicBezTo>
                      <a:pt x="6218" y="12"/>
                      <a:pt x="6095" y="1"/>
                      <a:pt x="597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1" name="Google Shape;5561;p32"/>
              <p:cNvSpPr/>
              <p:nvPr/>
            </p:nvSpPr>
            <p:spPr>
              <a:xfrm>
                <a:off x="1688200" y="2857200"/>
                <a:ext cx="154050" cy="127525"/>
              </a:xfrm>
              <a:custGeom>
                <a:rect b="b" l="l" r="r" t="t"/>
                <a:pathLst>
                  <a:path extrusionOk="0" h="5101" w="6162">
                    <a:moveTo>
                      <a:pt x="6162" y="0"/>
                    </a:moveTo>
                    <a:lnTo>
                      <a:pt x="6162" y="0"/>
                    </a:lnTo>
                    <a:cubicBezTo>
                      <a:pt x="1241" y="113"/>
                      <a:pt x="0" y="1919"/>
                      <a:pt x="542" y="2641"/>
                    </a:cubicBezTo>
                    <a:cubicBezTo>
                      <a:pt x="858" y="3070"/>
                      <a:pt x="3024" y="4176"/>
                      <a:pt x="4988" y="5101"/>
                    </a:cubicBezTo>
                    <a:cubicBezTo>
                      <a:pt x="5530" y="3431"/>
                      <a:pt x="5913" y="1715"/>
                      <a:pt x="616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2" name="Google Shape;5562;p32"/>
              <p:cNvSpPr/>
              <p:nvPr/>
            </p:nvSpPr>
            <p:spPr>
              <a:xfrm>
                <a:off x="1729950" y="2603850"/>
                <a:ext cx="129225" cy="117950"/>
              </a:xfrm>
              <a:custGeom>
                <a:rect b="b" l="l" r="r" t="t"/>
                <a:pathLst>
                  <a:path extrusionOk="0" h="4718" w="5169">
                    <a:moveTo>
                      <a:pt x="5169" y="1"/>
                    </a:moveTo>
                    <a:cubicBezTo>
                      <a:pt x="2709" y="249"/>
                      <a:pt x="158" y="881"/>
                      <a:pt x="91" y="2280"/>
                    </a:cubicBezTo>
                    <a:cubicBezTo>
                      <a:pt x="0" y="3905"/>
                      <a:pt x="2731" y="4492"/>
                      <a:pt x="5011" y="4718"/>
                    </a:cubicBezTo>
                    <a:cubicBezTo>
                      <a:pt x="5078" y="3070"/>
                      <a:pt x="5123" y="1490"/>
                      <a:pt x="516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3" name="Google Shape;5563;p32"/>
              <p:cNvSpPr/>
              <p:nvPr/>
            </p:nvSpPr>
            <p:spPr>
              <a:xfrm>
                <a:off x="1735575" y="2459400"/>
                <a:ext cx="122475" cy="81275"/>
              </a:xfrm>
              <a:custGeom>
                <a:rect b="b" l="l" r="r" t="t"/>
                <a:pathLst>
                  <a:path extrusionOk="0" h="3251" w="4899">
                    <a:moveTo>
                      <a:pt x="4786" y="1"/>
                    </a:moveTo>
                    <a:cubicBezTo>
                      <a:pt x="2484" y="339"/>
                      <a:pt x="1" y="926"/>
                      <a:pt x="24" y="1829"/>
                    </a:cubicBezTo>
                    <a:cubicBezTo>
                      <a:pt x="46" y="2732"/>
                      <a:pt x="2619" y="3138"/>
                      <a:pt x="4898" y="3251"/>
                    </a:cubicBezTo>
                    <a:cubicBezTo>
                      <a:pt x="4876" y="2122"/>
                      <a:pt x="4853" y="1017"/>
                      <a:pt x="478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4" name="Google Shape;5564;p32"/>
              <p:cNvSpPr/>
              <p:nvPr/>
            </p:nvSpPr>
            <p:spPr>
              <a:xfrm>
                <a:off x="1526250" y="3065900"/>
                <a:ext cx="209350" cy="201525"/>
              </a:xfrm>
              <a:custGeom>
                <a:rect b="b" l="l" r="r" t="t"/>
                <a:pathLst>
                  <a:path extrusionOk="0" h="8061" w="8374">
                    <a:moveTo>
                      <a:pt x="2796" y="1"/>
                    </a:moveTo>
                    <a:cubicBezTo>
                      <a:pt x="2421" y="1"/>
                      <a:pt x="2071" y="84"/>
                      <a:pt x="1761" y="274"/>
                    </a:cubicBezTo>
                    <a:cubicBezTo>
                      <a:pt x="1" y="1380"/>
                      <a:pt x="1851" y="5532"/>
                      <a:pt x="3273" y="8060"/>
                    </a:cubicBezTo>
                    <a:cubicBezTo>
                      <a:pt x="5259" y="6774"/>
                      <a:pt x="6997" y="5126"/>
                      <a:pt x="8374" y="3185"/>
                    </a:cubicBezTo>
                    <a:cubicBezTo>
                      <a:pt x="6816" y="1776"/>
                      <a:pt x="4527" y="1"/>
                      <a:pt x="279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5" name="Google Shape;5565;p32"/>
              <p:cNvSpPr/>
              <p:nvPr/>
            </p:nvSpPr>
            <p:spPr>
              <a:xfrm>
                <a:off x="1310150" y="3150225"/>
                <a:ext cx="168175" cy="211975"/>
              </a:xfrm>
              <a:custGeom>
                <a:rect b="b" l="l" r="r" t="t"/>
                <a:pathLst>
                  <a:path extrusionOk="0" h="8479" w="6727">
                    <a:moveTo>
                      <a:pt x="2375" y="0"/>
                    </a:moveTo>
                    <a:cubicBezTo>
                      <a:pt x="2307" y="0"/>
                      <a:pt x="2237" y="5"/>
                      <a:pt x="2167" y="15"/>
                    </a:cubicBezTo>
                    <a:cubicBezTo>
                      <a:pt x="1" y="331"/>
                      <a:pt x="407" y="5477"/>
                      <a:pt x="858" y="8479"/>
                    </a:cubicBezTo>
                    <a:cubicBezTo>
                      <a:pt x="2664" y="8388"/>
                      <a:pt x="4469" y="8027"/>
                      <a:pt x="6207" y="7463"/>
                    </a:cubicBezTo>
                    <a:lnTo>
                      <a:pt x="6726" y="7260"/>
                    </a:lnTo>
                    <a:cubicBezTo>
                      <a:pt x="5984" y="4529"/>
                      <a:pt x="4458" y="0"/>
                      <a:pt x="237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6" name="Google Shape;5566;p32"/>
              <p:cNvSpPr/>
              <p:nvPr/>
            </p:nvSpPr>
            <p:spPr>
              <a:xfrm>
                <a:off x="1036500" y="3152375"/>
                <a:ext cx="168175" cy="208175"/>
              </a:xfrm>
              <a:custGeom>
                <a:rect b="b" l="l" r="r" t="t"/>
                <a:pathLst>
                  <a:path extrusionOk="0" h="8327" w="6727">
                    <a:moveTo>
                      <a:pt x="4237" y="0"/>
                    </a:moveTo>
                    <a:cubicBezTo>
                      <a:pt x="2301" y="0"/>
                      <a:pt x="784" y="4737"/>
                      <a:pt x="1" y="7806"/>
                    </a:cubicBezTo>
                    <a:cubicBezTo>
                      <a:pt x="1855" y="8147"/>
                      <a:pt x="3749" y="8327"/>
                      <a:pt x="5646" y="8327"/>
                    </a:cubicBezTo>
                    <a:cubicBezTo>
                      <a:pt x="5758" y="8327"/>
                      <a:pt x="5869" y="8326"/>
                      <a:pt x="5981" y="8325"/>
                    </a:cubicBezTo>
                    <a:cubicBezTo>
                      <a:pt x="6410" y="5391"/>
                      <a:pt x="6726" y="764"/>
                      <a:pt x="4627" y="65"/>
                    </a:cubicBezTo>
                    <a:cubicBezTo>
                      <a:pt x="4495" y="21"/>
                      <a:pt x="4365" y="0"/>
                      <a:pt x="423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7" name="Google Shape;5567;p32"/>
              <p:cNvSpPr/>
              <p:nvPr/>
            </p:nvSpPr>
            <p:spPr>
              <a:xfrm>
                <a:off x="719400" y="3053625"/>
                <a:ext cx="270850" cy="203625"/>
              </a:xfrm>
              <a:custGeom>
                <a:rect b="b" l="l" r="r" t="t"/>
                <a:pathLst>
                  <a:path extrusionOk="0" h="8145" w="10834">
                    <a:moveTo>
                      <a:pt x="7057" y="0"/>
                    </a:moveTo>
                    <a:cubicBezTo>
                      <a:pt x="4848" y="0"/>
                      <a:pt x="1899" y="2191"/>
                      <a:pt x="1" y="3857"/>
                    </a:cubicBezTo>
                    <a:cubicBezTo>
                      <a:pt x="1287" y="5504"/>
                      <a:pt x="2822" y="6949"/>
                      <a:pt x="4560" y="8145"/>
                    </a:cubicBezTo>
                    <a:cubicBezTo>
                      <a:pt x="7042" y="6023"/>
                      <a:pt x="10834" y="2232"/>
                      <a:pt x="8600" y="494"/>
                    </a:cubicBezTo>
                    <a:cubicBezTo>
                      <a:pt x="8157" y="149"/>
                      <a:pt x="7632" y="0"/>
                      <a:pt x="705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8" name="Google Shape;5568;p32"/>
              <p:cNvSpPr/>
              <p:nvPr/>
            </p:nvSpPr>
            <p:spPr>
              <a:xfrm>
                <a:off x="612775" y="2869775"/>
                <a:ext cx="152350" cy="136975"/>
              </a:xfrm>
              <a:custGeom>
                <a:rect b="b" l="l" r="r" t="t"/>
                <a:pathLst>
                  <a:path extrusionOk="0" h="5479" w="6094">
                    <a:moveTo>
                      <a:pt x="2358" y="1"/>
                    </a:moveTo>
                    <a:cubicBezTo>
                      <a:pt x="1615" y="1"/>
                      <a:pt x="807" y="139"/>
                      <a:pt x="0" y="310"/>
                    </a:cubicBezTo>
                    <a:cubicBezTo>
                      <a:pt x="271" y="2070"/>
                      <a:pt x="677" y="3785"/>
                      <a:pt x="1241" y="5478"/>
                    </a:cubicBezTo>
                    <a:cubicBezTo>
                      <a:pt x="3611" y="4485"/>
                      <a:pt x="6094" y="2995"/>
                      <a:pt x="5078" y="1325"/>
                    </a:cubicBezTo>
                    <a:cubicBezTo>
                      <a:pt x="4466" y="319"/>
                      <a:pt x="3485" y="1"/>
                      <a:pt x="235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9" name="Google Shape;5569;p32"/>
              <p:cNvSpPr/>
              <p:nvPr/>
            </p:nvSpPr>
            <p:spPr>
              <a:xfrm>
                <a:off x="600350" y="2667025"/>
                <a:ext cx="111750" cy="93700"/>
              </a:xfrm>
              <a:custGeom>
                <a:rect b="b" l="l" r="r" t="t"/>
                <a:pathLst>
                  <a:path extrusionOk="0" h="3748" w="4470">
                    <a:moveTo>
                      <a:pt x="268" y="0"/>
                    </a:moveTo>
                    <a:cubicBezTo>
                      <a:pt x="194" y="0"/>
                      <a:pt x="120" y="1"/>
                      <a:pt x="46" y="1"/>
                    </a:cubicBezTo>
                    <a:cubicBezTo>
                      <a:pt x="0" y="317"/>
                      <a:pt x="0" y="633"/>
                      <a:pt x="0" y="972"/>
                    </a:cubicBezTo>
                    <a:cubicBezTo>
                      <a:pt x="0" y="1942"/>
                      <a:pt x="0" y="2823"/>
                      <a:pt x="68" y="3748"/>
                    </a:cubicBezTo>
                    <a:cubicBezTo>
                      <a:pt x="2235" y="3364"/>
                      <a:pt x="4469" y="2687"/>
                      <a:pt x="4289" y="1401"/>
                    </a:cubicBezTo>
                    <a:cubicBezTo>
                      <a:pt x="4158" y="311"/>
                      <a:pt x="2324" y="0"/>
                      <a:pt x="268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0" name="Google Shape;5570;p32"/>
              <p:cNvSpPr/>
              <p:nvPr/>
            </p:nvSpPr>
            <p:spPr>
              <a:xfrm>
                <a:off x="604875" y="2474075"/>
                <a:ext cx="150100" cy="85225"/>
              </a:xfrm>
              <a:custGeom>
                <a:rect b="b" l="l" r="r" t="t"/>
                <a:pathLst>
                  <a:path extrusionOk="0" h="3409" w="6004">
                    <a:moveTo>
                      <a:pt x="248" y="1"/>
                    </a:moveTo>
                    <a:cubicBezTo>
                      <a:pt x="135" y="1084"/>
                      <a:pt x="68" y="2213"/>
                      <a:pt x="0" y="3409"/>
                    </a:cubicBezTo>
                    <a:cubicBezTo>
                      <a:pt x="2821" y="3364"/>
                      <a:pt x="5665" y="3002"/>
                      <a:pt x="5846" y="1806"/>
                    </a:cubicBezTo>
                    <a:cubicBezTo>
                      <a:pt x="6003" y="610"/>
                      <a:pt x="3069" y="136"/>
                      <a:pt x="24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1" name="Google Shape;5571;p32"/>
              <p:cNvSpPr/>
              <p:nvPr/>
            </p:nvSpPr>
            <p:spPr>
              <a:xfrm>
                <a:off x="1617650" y="2865650"/>
                <a:ext cx="158025" cy="144175"/>
              </a:xfrm>
              <a:custGeom>
                <a:rect b="b" l="l" r="r" t="t"/>
                <a:pathLst>
                  <a:path extrusionOk="0" h="5767" w="6321">
                    <a:moveTo>
                      <a:pt x="3284" y="0"/>
                    </a:moveTo>
                    <a:cubicBezTo>
                      <a:pt x="3161" y="0"/>
                      <a:pt x="3037" y="8"/>
                      <a:pt x="2912" y="23"/>
                    </a:cubicBezTo>
                    <a:cubicBezTo>
                      <a:pt x="1242" y="204"/>
                      <a:pt x="1" y="1603"/>
                      <a:pt x="182" y="3183"/>
                    </a:cubicBezTo>
                    <a:cubicBezTo>
                      <a:pt x="331" y="4677"/>
                      <a:pt x="1650" y="5767"/>
                      <a:pt x="3205" y="5767"/>
                    </a:cubicBezTo>
                    <a:cubicBezTo>
                      <a:pt x="3295" y="5767"/>
                      <a:pt x="3386" y="5763"/>
                      <a:pt x="3477" y="5756"/>
                    </a:cubicBezTo>
                    <a:cubicBezTo>
                      <a:pt x="5102" y="5620"/>
                      <a:pt x="6320" y="4221"/>
                      <a:pt x="6208" y="2596"/>
                    </a:cubicBezTo>
                    <a:cubicBezTo>
                      <a:pt x="6020" y="1096"/>
                      <a:pt x="4756" y="0"/>
                      <a:pt x="32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2" name="Google Shape;5572;p32"/>
              <p:cNvSpPr/>
              <p:nvPr/>
            </p:nvSpPr>
            <p:spPr>
              <a:xfrm>
                <a:off x="660725" y="2848150"/>
                <a:ext cx="157450" cy="144200"/>
              </a:xfrm>
              <a:custGeom>
                <a:rect b="b" l="l" r="r" t="t"/>
                <a:pathLst>
                  <a:path extrusionOk="0" h="5768" w="6298">
                    <a:moveTo>
                      <a:pt x="3238" y="0"/>
                    </a:moveTo>
                    <a:cubicBezTo>
                      <a:pt x="3116" y="0"/>
                      <a:pt x="2992" y="8"/>
                      <a:pt x="2867" y="24"/>
                    </a:cubicBezTo>
                    <a:cubicBezTo>
                      <a:pt x="1197" y="182"/>
                      <a:pt x="0" y="1604"/>
                      <a:pt x="136" y="3183"/>
                    </a:cubicBezTo>
                    <a:cubicBezTo>
                      <a:pt x="264" y="4677"/>
                      <a:pt x="1602" y="5767"/>
                      <a:pt x="3160" y="5767"/>
                    </a:cubicBezTo>
                    <a:cubicBezTo>
                      <a:pt x="3249" y="5767"/>
                      <a:pt x="3340" y="5764"/>
                      <a:pt x="3431" y="5756"/>
                    </a:cubicBezTo>
                    <a:cubicBezTo>
                      <a:pt x="5056" y="5621"/>
                      <a:pt x="6297" y="4222"/>
                      <a:pt x="6184" y="2597"/>
                    </a:cubicBezTo>
                    <a:cubicBezTo>
                      <a:pt x="5976" y="1097"/>
                      <a:pt x="4710" y="0"/>
                      <a:pt x="3238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3" name="Google Shape;5573;p32"/>
              <p:cNvSpPr/>
              <p:nvPr/>
            </p:nvSpPr>
            <p:spPr>
              <a:xfrm>
                <a:off x="750100" y="2585350"/>
                <a:ext cx="105925" cy="63100"/>
              </a:xfrm>
              <a:custGeom>
                <a:rect b="b" l="l" r="r" t="t"/>
                <a:pathLst>
                  <a:path extrusionOk="0" h="2524" w="4237">
                    <a:moveTo>
                      <a:pt x="3422" y="0"/>
                    </a:moveTo>
                    <a:cubicBezTo>
                      <a:pt x="3342" y="0"/>
                      <a:pt x="3259" y="20"/>
                      <a:pt x="3174" y="64"/>
                    </a:cubicBezTo>
                    <a:cubicBezTo>
                      <a:pt x="2542" y="380"/>
                      <a:pt x="1504" y="966"/>
                      <a:pt x="691" y="1485"/>
                    </a:cubicBezTo>
                    <a:cubicBezTo>
                      <a:pt x="0" y="1896"/>
                      <a:pt x="421" y="2523"/>
                      <a:pt x="932" y="2523"/>
                    </a:cubicBezTo>
                    <a:cubicBezTo>
                      <a:pt x="1039" y="2523"/>
                      <a:pt x="1150" y="2496"/>
                      <a:pt x="1255" y="2433"/>
                    </a:cubicBezTo>
                    <a:cubicBezTo>
                      <a:pt x="2045" y="1914"/>
                      <a:pt x="2858" y="1440"/>
                      <a:pt x="3693" y="1034"/>
                    </a:cubicBezTo>
                    <a:cubicBezTo>
                      <a:pt x="4237" y="743"/>
                      <a:pt x="3911" y="0"/>
                      <a:pt x="342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4" name="Google Shape;5574;p32"/>
              <p:cNvSpPr/>
              <p:nvPr/>
            </p:nvSpPr>
            <p:spPr>
              <a:xfrm>
                <a:off x="1584375" y="2599875"/>
                <a:ext cx="90300" cy="28850"/>
              </a:xfrm>
              <a:custGeom>
                <a:rect b="b" l="l" r="r" t="t"/>
                <a:pathLst>
                  <a:path extrusionOk="0" h="1154" w="3612">
                    <a:moveTo>
                      <a:pt x="680" y="0"/>
                    </a:moveTo>
                    <a:cubicBezTo>
                      <a:pt x="1" y="0"/>
                      <a:pt x="15" y="1063"/>
                      <a:pt x="723" y="1085"/>
                    </a:cubicBezTo>
                    <a:lnTo>
                      <a:pt x="2934" y="1153"/>
                    </a:lnTo>
                    <a:cubicBezTo>
                      <a:pt x="2941" y="1153"/>
                      <a:pt x="2948" y="1153"/>
                      <a:pt x="2955" y="1153"/>
                    </a:cubicBezTo>
                    <a:cubicBezTo>
                      <a:pt x="3611" y="1153"/>
                      <a:pt x="3605" y="69"/>
                      <a:pt x="2934" y="69"/>
                    </a:cubicBezTo>
                    <a:lnTo>
                      <a:pt x="723" y="2"/>
                    </a:lnTo>
                    <a:cubicBezTo>
                      <a:pt x="708" y="1"/>
                      <a:pt x="694" y="0"/>
                      <a:pt x="68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5" name="Google Shape;5575;p32"/>
              <p:cNvSpPr/>
              <p:nvPr/>
            </p:nvSpPr>
            <p:spPr>
              <a:xfrm>
                <a:off x="1120000" y="2913000"/>
                <a:ext cx="18625" cy="17575"/>
              </a:xfrm>
              <a:custGeom>
                <a:rect b="b" l="l" r="r" t="t"/>
                <a:pathLst>
                  <a:path extrusionOk="0" h="703" w="745">
                    <a:moveTo>
                      <a:pt x="419" y="1"/>
                    </a:moveTo>
                    <a:cubicBezTo>
                      <a:pt x="408" y="1"/>
                      <a:pt x="396" y="1"/>
                      <a:pt x="385" y="3"/>
                    </a:cubicBezTo>
                    <a:cubicBezTo>
                      <a:pt x="23" y="70"/>
                      <a:pt x="1" y="589"/>
                      <a:pt x="362" y="702"/>
                    </a:cubicBezTo>
                    <a:cubicBezTo>
                      <a:pt x="565" y="702"/>
                      <a:pt x="723" y="567"/>
                      <a:pt x="723" y="364"/>
                    </a:cubicBezTo>
                    <a:cubicBezTo>
                      <a:pt x="744" y="172"/>
                      <a:pt x="605" y="1"/>
                      <a:pt x="4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6" name="Google Shape;5576;p32"/>
              <p:cNvSpPr/>
              <p:nvPr/>
            </p:nvSpPr>
            <p:spPr>
              <a:xfrm>
                <a:off x="1092350" y="2888075"/>
                <a:ext cx="22450" cy="18275"/>
              </a:xfrm>
              <a:custGeom>
                <a:rect b="b" l="l" r="r" t="t"/>
                <a:pathLst>
                  <a:path extrusionOk="0" h="731" w="898">
                    <a:moveTo>
                      <a:pt x="495" y="1"/>
                    </a:moveTo>
                    <a:cubicBezTo>
                      <a:pt x="410" y="1"/>
                      <a:pt x="323" y="30"/>
                      <a:pt x="249" y="97"/>
                    </a:cubicBezTo>
                    <a:cubicBezTo>
                      <a:pt x="1" y="322"/>
                      <a:pt x="159" y="729"/>
                      <a:pt x="497" y="729"/>
                    </a:cubicBezTo>
                    <a:cubicBezTo>
                      <a:pt x="510" y="730"/>
                      <a:pt x="523" y="731"/>
                      <a:pt x="536" y="731"/>
                    </a:cubicBezTo>
                    <a:cubicBezTo>
                      <a:pt x="723" y="731"/>
                      <a:pt x="881" y="580"/>
                      <a:pt x="881" y="390"/>
                    </a:cubicBezTo>
                    <a:cubicBezTo>
                      <a:pt x="897" y="168"/>
                      <a:pt x="700" y="1"/>
                      <a:pt x="4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7" name="Google Shape;5577;p32"/>
              <p:cNvSpPr/>
              <p:nvPr/>
            </p:nvSpPr>
            <p:spPr>
              <a:xfrm>
                <a:off x="1086725" y="2920375"/>
                <a:ext cx="18075" cy="18100"/>
              </a:xfrm>
              <a:custGeom>
                <a:rect b="b" l="l" r="r" t="t"/>
                <a:pathLst>
                  <a:path extrusionOk="0" h="724" w="723">
                    <a:moveTo>
                      <a:pt x="361" y="1"/>
                    </a:moveTo>
                    <a:cubicBezTo>
                      <a:pt x="181" y="1"/>
                      <a:pt x="23" y="159"/>
                      <a:pt x="23" y="340"/>
                    </a:cubicBezTo>
                    <a:cubicBezTo>
                      <a:pt x="0" y="543"/>
                      <a:pt x="158" y="723"/>
                      <a:pt x="361" y="723"/>
                    </a:cubicBezTo>
                    <a:cubicBezTo>
                      <a:pt x="542" y="723"/>
                      <a:pt x="700" y="565"/>
                      <a:pt x="700" y="385"/>
                    </a:cubicBezTo>
                    <a:cubicBezTo>
                      <a:pt x="722" y="182"/>
                      <a:pt x="564" y="1"/>
                      <a:pt x="36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8" name="Google Shape;5578;p32"/>
              <p:cNvSpPr/>
              <p:nvPr/>
            </p:nvSpPr>
            <p:spPr>
              <a:xfrm>
                <a:off x="1372500" y="2916900"/>
                <a:ext cx="20625" cy="17025"/>
              </a:xfrm>
              <a:custGeom>
                <a:rect b="b" l="l" r="r" t="t"/>
                <a:pathLst>
                  <a:path extrusionOk="0" h="681" w="825">
                    <a:moveTo>
                      <a:pt x="452" y="0"/>
                    </a:moveTo>
                    <a:cubicBezTo>
                      <a:pt x="169" y="0"/>
                      <a:pt x="0" y="313"/>
                      <a:pt x="170" y="546"/>
                    </a:cubicBezTo>
                    <a:cubicBezTo>
                      <a:pt x="243" y="637"/>
                      <a:pt x="349" y="681"/>
                      <a:pt x="452" y="681"/>
                    </a:cubicBezTo>
                    <a:cubicBezTo>
                      <a:pt x="605" y="681"/>
                      <a:pt x="752" y="586"/>
                      <a:pt x="779" y="411"/>
                    </a:cubicBezTo>
                    <a:cubicBezTo>
                      <a:pt x="824" y="208"/>
                      <a:pt x="689" y="27"/>
                      <a:pt x="508" y="5"/>
                    </a:cubicBezTo>
                    <a:cubicBezTo>
                      <a:pt x="489" y="2"/>
                      <a:pt x="470" y="0"/>
                      <a:pt x="4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9" name="Google Shape;5579;p32"/>
              <p:cNvSpPr/>
              <p:nvPr/>
            </p:nvSpPr>
            <p:spPr>
              <a:xfrm>
                <a:off x="1352050" y="2889900"/>
                <a:ext cx="20200" cy="17175"/>
              </a:xfrm>
              <a:custGeom>
                <a:rect b="b" l="l" r="r" t="t"/>
                <a:pathLst>
                  <a:path extrusionOk="0" h="687" w="808">
                    <a:moveTo>
                      <a:pt x="462" y="0"/>
                    </a:moveTo>
                    <a:cubicBezTo>
                      <a:pt x="185" y="0"/>
                      <a:pt x="1" y="303"/>
                      <a:pt x="175" y="543"/>
                    </a:cubicBezTo>
                    <a:cubicBezTo>
                      <a:pt x="238" y="642"/>
                      <a:pt x="337" y="687"/>
                      <a:pt x="437" y="687"/>
                    </a:cubicBezTo>
                    <a:cubicBezTo>
                      <a:pt x="589" y="687"/>
                      <a:pt x="744" y="584"/>
                      <a:pt x="785" y="407"/>
                    </a:cubicBezTo>
                    <a:cubicBezTo>
                      <a:pt x="807" y="227"/>
                      <a:pt x="694" y="46"/>
                      <a:pt x="491" y="1"/>
                    </a:cubicBezTo>
                    <a:cubicBezTo>
                      <a:pt x="481" y="0"/>
                      <a:pt x="471" y="0"/>
                      <a:pt x="4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0" name="Google Shape;5580;p32"/>
              <p:cNvSpPr/>
              <p:nvPr/>
            </p:nvSpPr>
            <p:spPr>
              <a:xfrm>
                <a:off x="1339500" y="2919750"/>
                <a:ext cx="18650" cy="17250"/>
              </a:xfrm>
              <a:custGeom>
                <a:rect b="b" l="l" r="r" t="t"/>
                <a:pathLst>
                  <a:path extrusionOk="0" h="690" w="746">
                    <a:moveTo>
                      <a:pt x="390" y="1"/>
                    </a:moveTo>
                    <a:cubicBezTo>
                      <a:pt x="226" y="1"/>
                      <a:pt x="87" y="129"/>
                      <a:pt x="45" y="297"/>
                    </a:cubicBezTo>
                    <a:cubicBezTo>
                      <a:pt x="0" y="477"/>
                      <a:pt x="136" y="658"/>
                      <a:pt x="316" y="680"/>
                    </a:cubicBezTo>
                    <a:cubicBezTo>
                      <a:pt x="343" y="686"/>
                      <a:pt x="369" y="689"/>
                      <a:pt x="395" y="689"/>
                    </a:cubicBezTo>
                    <a:cubicBezTo>
                      <a:pt x="564" y="689"/>
                      <a:pt x="703" y="566"/>
                      <a:pt x="723" y="410"/>
                    </a:cubicBezTo>
                    <a:cubicBezTo>
                      <a:pt x="745" y="207"/>
                      <a:pt x="632" y="26"/>
                      <a:pt x="429" y="3"/>
                    </a:cubicBezTo>
                    <a:cubicBezTo>
                      <a:pt x="416" y="2"/>
                      <a:pt x="403" y="1"/>
                      <a:pt x="39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1" name="Google Shape;5581;p32"/>
              <p:cNvSpPr/>
              <p:nvPr/>
            </p:nvSpPr>
            <p:spPr>
              <a:xfrm>
                <a:off x="982900" y="2285225"/>
                <a:ext cx="391375" cy="278825"/>
              </a:xfrm>
              <a:custGeom>
                <a:rect b="b" l="l" r="r" t="t"/>
                <a:pathLst>
                  <a:path extrusionOk="0" h="11153" w="15655">
                    <a:moveTo>
                      <a:pt x="6894" y="4457"/>
                    </a:moveTo>
                    <a:cubicBezTo>
                      <a:pt x="6921" y="4457"/>
                      <a:pt x="6948" y="4459"/>
                      <a:pt x="6974" y="4463"/>
                    </a:cubicBezTo>
                    <a:cubicBezTo>
                      <a:pt x="7020" y="4463"/>
                      <a:pt x="7087" y="4508"/>
                      <a:pt x="7110" y="4621"/>
                    </a:cubicBezTo>
                    <a:cubicBezTo>
                      <a:pt x="7132" y="4734"/>
                      <a:pt x="6613" y="5298"/>
                      <a:pt x="6342" y="5433"/>
                    </a:cubicBezTo>
                    <a:cubicBezTo>
                      <a:pt x="5916" y="5675"/>
                      <a:pt x="5466" y="5873"/>
                      <a:pt x="5001" y="6028"/>
                    </a:cubicBezTo>
                    <a:lnTo>
                      <a:pt x="5001" y="6028"/>
                    </a:lnTo>
                    <a:cubicBezTo>
                      <a:pt x="5070" y="5933"/>
                      <a:pt x="5141" y="5840"/>
                      <a:pt x="5214" y="5749"/>
                    </a:cubicBezTo>
                    <a:cubicBezTo>
                      <a:pt x="5575" y="5275"/>
                      <a:pt x="6004" y="4892"/>
                      <a:pt x="6523" y="4598"/>
                    </a:cubicBezTo>
                    <a:cubicBezTo>
                      <a:pt x="6617" y="4504"/>
                      <a:pt x="6758" y="4457"/>
                      <a:pt x="6894" y="4457"/>
                    </a:cubicBezTo>
                    <a:close/>
                    <a:moveTo>
                      <a:pt x="5343" y="0"/>
                    </a:moveTo>
                    <a:cubicBezTo>
                      <a:pt x="5317" y="0"/>
                      <a:pt x="5289" y="5"/>
                      <a:pt x="5259" y="17"/>
                    </a:cubicBezTo>
                    <a:cubicBezTo>
                      <a:pt x="4447" y="333"/>
                      <a:pt x="3679" y="761"/>
                      <a:pt x="3002" y="1303"/>
                    </a:cubicBezTo>
                    <a:cubicBezTo>
                      <a:pt x="2190" y="1867"/>
                      <a:pt x="1467" y="2590"/>
                      <a:pt x="881" y="3379"/>
                    </a:cubicBezTo>
                    <a:cubicBezTo>
                      <a:pt x="429" y="4011"/>
                      <a:pt x="0" y="4756"/>
                      <a:pt x="113" y="5591"/>
                    </a:cubicBezTo>
                    <a:cubicBezTo>
                      <a:pt x="204" y="6133"/>
                      <a:pt x="610" y="6584"/>
                      <a:pt x="1152" y="6742"/>
                    </a:cubicBezTo>
                    <a:cubicBezTo>
                      <a:pt x="1603" y="6863"/>
                      <a:pt x="2074" y="6923"/>
                      <a:pt x="2546" y="6923"/>
                    </a:cubicBezTo>
                    <a:cubicBezTo>
                      <a:pt x="2782" y="6923"/>
                      <a:pt x="3017" y="6908"/>
                      <a:pt x="3250" y="6878"/>
                    </a:cubicBezTo>
                    <a:cubicBezTo>
                      <a:pt x="3487" y="6850"/>
                      <a:pt x="3724" y="6813"/>
                      <a:pt x="3960" y="6768"/>
                    </a:cubicBezTo>
                    <a:lnTo>
                      <a:pt x="3960" y="6768"/>
                    </a:lnTo>
                    <a:cubicBezTo>
                      <a:pt x="3458" y="7684"/>
                      <a:pt x="3140" y="8722"/>
                      <a:pt x="3363" y="9721"/>
                    </a:cubicBezTo>
                    <a:cubicBezTo>
                      <a:pt x="3610" y="10778"/>
                      <a:pt x="4256" y="11152"/>
                      <a:pt x="5051" y="11152"/>
                    </a:cubicBezTo>
                    <a:cubicBezTo>
                      <a:pt x="6515" y="11152"/>
                      <a:pt x="8483" y="9884"/>
                      <a:pt x="9389" y="9270"/>
                    </a:cubicBezTo>
                    <a:cubicBezTo>
                      <a:pt x="11511" y="7871"/>
                      <a:pt x="13520" y="6313"/>
                      <a:pt x="15415" y="4598"/>
                    </a:cubicBezTo>
                    <a:lnTo>
                      <a:pt x="15528" y="4508"/>
                    </a:lnTo>
                    <a:cubicBezTo>
                      <a:pt x="15655" y="4327"/>
                      <a:pt x="15506" y="4102"/>
                      <a:pt x="15325" y="4102"/>
                    </a:cubicBezTo>
                    <a:cubicBezTo>
                      <a:pt x="15280" y="4102"/>
                      <a:pt x="15234" y="4116"/>
                      <a:pt x="15190" y="4147"/>
                    </a:cubicBezTo>
                    <a:cubicBezTo>
                      <a:pt x="13790" y="5388"/>
                      <a:pt x="12368" y="6562"/>
                      <a:pt x="10856" y="7668"/>
                    </a:cubicBezTo>
                    <a:cubicBezTo>
                      <a:pt x="9750" y="8503"/>
                      <a:pt x="8554" y="9270"/>
                      <a:pt x="7336" y="9924"/>
                    </a:cubicBezTo>
                    <a:cubicBezTo>
                      <a:pt x="6709" y="10219"/>
                      <a:pt x="5843" y="10679"/>
                      <a:pt x="5079" y="10679"/>
                    </a:cubicBezTo>
                    <a:cubicBezTo>
                      <a:pt x="4907" y="10679"/>
                      <a:pt x="4740" y="10656"/>
                      <a:pt x="4582" y="10602"/>
                    </a:cubicBezTo>
                    <a:cubicBezTo>
                      <a:pt x="4176" y="10398"/>
                      <a:pt x="3882" y="10015"/>
                      <a:pt x="3837" y="9563"/>
                    </a:cubicBezTo>
                    <a:cubicBezTo>
                      <a:pt x="3724" y="8886"/>
                      <a:pt x="3837" y="8209"/>
                      <a:pt x="4131" y="7622"/>
                    </a:cubicBezTo>
                    <a:cubicBezTo>
                      <a:pt x="4258" y="7276"/>
                      <a:pt x="4420" y="6942"/>
                      <a:pt x="4609" y="6622"/>
                    </a:cubicBezTo>
                    <a:lnTo>
                      <a:pt x="4609" y="6622"/>
                    </a:lnTo>
                    <a:cubicBezTo>
                      <a:pt x="4918" y="6542"/>
                      <a:pt x="5226" y="6447"/>
                      <a:pt x="5530" y="6336"/>
                    </a:cubicBezTo>
                    <a:cubicBezTo>
                      <a:pt x="6207" y="6088"/>
                      <a:pt x="8193" y="5275"/>
                      <a:pt x="7448" y="4237"/>
                    </a:cubicBezTo>
                    <a:cubicBezTo>
                      <a:pt x="7288" y="4001"/>
                      <a:pt x="7088" y="3906"/>
                      <a:pt x="6871" y="3906"/>
                    </a:cubicBezTo>
                    <a:cubicBezTo>
                      <a:pt x="6110" y="3906"/>
                      <a:pt x="5129" y="5075"/>
                      <a:pt x="4830" y="5478"/>
                    </a:cubicBezTo>
                    <a:cubicBezTo>
                      <a:pt x="4645" y="5710"/>
                      <a:pt x="4460" y="5961"/>
                      <a:pt x="4285" y="6228"/>
                    </a:cubicBezTo>
                    <a:lnTo>
                      <a:pt x="4285" y="6228"/>
                    </a:lnTo>
                    <a:cubicBezTo>
                      <a:pt x="3708" y="6360"/>
                      <a:pt x="3116" y="6427"/>
                      <a:pt x="2522" y="6427"/>
                    </a:cubicBezTo>
                    <a:cubicBezTo>
                      <a:pt x="2479" y="6427"/>
                      <a:pt x="2436" y="6427"/>
                      <a:pt x="2393" y="6426"/>
                    </a:cubicBezTo>
                    <a:cubicBezTo>
                      <a:pt x="1919" y="6404"/>
                      <a:pt x="1310" y="6381"/>
                      <a:pt x="881" y="6043"/>
                    </a:cubicBezTo>
                    <a:cubicBezTo>
                      <a:pt x="452" y="5704"/>
                      <a:pt x="565" y="4982"/>
                      <a:pt x="768" y="4530"/>
                    </a:cubicBezTo>
                    <a:cubicBezTo>
                      <a:pt x="971" y="4079"/>
                      <a:pt x="1693" y="3109"/>
                      <a:pt x="2325" y="2499"/>
                    </a:cubicBezTo>
                    <a:cubicBezTo>
                      <a:pt x="2980" y="1912"/>
                      <a:pt x="3702" y="1371"/>
                      <a:pt x="4469" y="919"/>
                    </a:cubicBezTo>
                    <a:lnTo>
                      <a:pt x="5395" y="513"/>
                    </a:lnTo>
                    <a:cubicBezTo>
                      <a:pt x="5679" y="412"/>
                      <a:pt x="5580" y="0"/>
                      <a:pt x="53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2" name="Google Shape;5582;p32"/>
              <p:cNvSpPr/>
              <p:nvPr/>
            </p:nvSpPr>
            <p:spPr>
              <a:xfrm>
                <a:off x="692400" y="2227325"/>
                <a:ext cx="165750" cy="195300"/>
              </a:xfrm>
              <a:custGeom>
                <a:rect b="b" l="l" r="r" t="t"/>
                <a:pathLst>
                  <a:path extrusionOk="0" h="7812" w="6630">
                    <a:moveTo>
                      <a:pt x="2165" y="1"/>
                    </a:moveTo>
                    <a:cubicBezTo>
                      <a:pt x="2127" y="1"/>
                      <a:pt x="2089" y="3"/>
                      <a:pt x="2051" y="8"/>
                    </a:cubicBezTo>
                    <a:cubicBezTo>
                      <a:pt x="471" y="189"/>
                      <a:pt x="20" y="7140"/>
                      <a:pt x="20" y="7140"/>
                    </a:cubicBezTo>
                    <a:cubicBezTo>
                      <a:pt x="1" y="7546"/>
                      <a:pt x="1270" y="7811"/>
                      <a:pt x="2669" y="7811"/>
                    </a:cubicBezTo>
                    <a:cubicBezTo>
                      <a:pt x="4535" y="7811"/>
                      <a:pt x="6629" y="7340"/>
                      <a:pt x="6204" y="6102"/>
                    </a:cubicBezTo>
                    <a:cubicBezTo>
                      <a:pt x="5499" y="3965"/>
                      <a:pt x="3719" y="1"/>
                      <a:pt x="216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3" name="Google Shape;5583;p32"/>
              <p:cNvSpPr/>
              <p:nvPr/>
            </p:nvSpPr>
            <p:spPr>
              <a:xfrm>
                <a:off x="1634125" y="2225175"/>
                <a:ext cx="163025" cy="199175"/>
              </a:xfrm>
              <a:custGeom>
                <a:rect b="b" l="l" r="r" t="t"/>
                <a:pathLst>
                  <a:path extrusionOk="0" h="7967" w="6521">
                    <a:moveTo>
                      <a:pt x="3633" y="0"/>
                    </a:moveTo>
                    <a:cubicBezTo>
                      <a:pt x="2023" y="0"/>
                      <a:pt x="200" y="6526"/>
                      <a:pt x="200" y="6526"/>
                    </a:cubicBezTo>
                    <a:cubicBezTo>
                      <a:pt x="1" y="7094"/>
                      <a:pt x="2618" y="7967"/>
                      <a:pt x="4524" y="7967"/>
                    </a:cubicBezTo>
                    <a:cubicBezTo>
                      <a:pt x="5646" y="7967"/>
                      <a:pt x="6521" y="7664"/>
                      <a:pt x="6429" y="6820"/>
                    </a:cubicBezTo>
                    <a:cubicBezTo>
                      <a:pt x="6180" y="4540"/>
                      <a:pt x="5300" y="162"/>
                      <a:pt x="3698" y="4"/>
                    </a:cubicBezTo>
                    <a:cubicBezTo>
                      <a:pt x="3676" y="1"/>
                      <a:pt x="3655" y="0"/>
                      <a:pt x="36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4" name="Google Shape;5584;p32"/>
              <p:cNvSpPr/>
              <p:nvPr/>
            </p:nvSpPr>
            <p:spPr>
              <a:xfrm>
                <a:off x="1190300" y="3002400"/>
                <a:ext cx="89550" cy="36775"/>
              </a:xfrm>
              <a:custGeom>
                <a:rect b="b" l="l" r="r" t="t"/>
                <a:pathLst>
                  <a:path extrusionOk="0" h="1471" w="3582">
                    <a:moveTo>
                      <a:pt x="210" y="1"/>
                    </a:moveTo>
                    <a:cubicBezTo>
                      <a:pt x="101" y="1"/>
                      <a:pt x="1" y="74"/>
                      <a:pt x="55" y="196"/>
                    </a:cubicBezTo>
                    <a:cubicBezTo>
                      <a:pt x="303" y="760"/>
                      <a:pt x="777" y="1211"/>
                      <a:pt x="1342" y="1414"/>
                    </a:cubicBezTo>
                    <a:cubicBezTo>
                      <a:pt x="1482" y="1452"/>
                      <a:pt x="1630" y="1470"/>
                      <a:pt x="1781" y="1470"/>
                    </a:cubicBezTo>
                    <a:cubicBezTo>
                      <a:pt x="2530" y="1470"/>
                      <a:pt x="3347" y="1022"/>
                      <a:pt x="3553" y="308"/>
                    </a:cubicBezTo>
                    <a:cubicBezTo>
                      <a:pt x="3581" y="170"/>
                      <a:pt x="3473" y="82"/>
                      <a:pt x="3364" y="82"/>
                    </a:cubicBezTo>
                    <a:cubicBezTo>
                      <a:pt x="3296" y="82"/>
                      <a:pt x="3227" y="117"/>
                      <a:pt x="3192" y="196"/>
                    </a:cubicBezTo>
                    <a:cubicBezTo>
                      <a:pt x="3079" y="512"/>
                      <a:pt x="2854" y="782"/>
                      <a:pt x="2538" y="940"/>
                    </a:cubicBezTo>
                    <a:cubicBezTo>
                      <a:pt x="2328" y="1045"/>
                      <a:pt x="2102" y="1105"/>
                      <a:pt x="1875" y="1105"/>
                    </a:cubicBezTo>
                    <a:cubicBezTo>
                      <a:pt x="1711" y="1105"/>
                      <a:pt x="1547" y="1074"/>
                      <a:pt x="1387" y="1008"/>
                    </a:cubicBezTo>
                    <a:cubicBezTo>
                      <a:pt x="1071" y="918"/>
                      <a:pt x="800" y="715"/>
                      <a:pt x="619" y="444"/>
                    </a:cubicBezTo>
                    <a:lnTo>
                      <a:pt x="416" y="196"/>
                    </a:lnTo>
                    <a:cubicBezTo>
                      <a:pt x="416" y="173"/>
                      <a:pt x="416" y="128"/>
                      <a:pt x="394" y="105"/>
                    </a:cubicBezTo>
                    <a:cubicBezTo>
                      <a:pt x="358" y="33"/>
                      <a:pt x="282" y="1"/>
                      <a:pt x="2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5" name="Google Shape;5585;p32"/>
              <p:cNvSpPr/>
              <p:nvPr/>
            </p:nvSpPr>
            <p:spPr>
              <a:xfrm>
                <a:off x="1155550" y="2860600"/>
                <a:ext cx="146725" cy="72800"/>
              </a:xfrm>
              <a:custGeom>
                <a:rect b="b" l="l" r="r" t="t"/>
                <a:pathLst>
                  <a:path extrusionOk="0" h="2912" w="5869">
                    <a:moveTo>
                      <a:pt x="2919" y="1"/>
                    </a:moveTo>
                    <a:cubicBezTo>
                      <a:pt x="1748" y="1"/>
                      <a:pt x="625" y="163"/>
                      <a:pt x="430" y="564"/>
                    </a:cubicBezTo>
                    <a:cubicBezTo>
                      <a:pt x="1" y="1444"/>
                      <a:pt x="3228" y="2911"/>
                      <a:pt x="3228" y="2911"/>
                    </a:cubicBezTo>
                    <a:cubicBezTo>
                      <a:pt x="3228" y="2911"/>
                      <a:pt x="5869" y="1173"/>
                      <a:pt x="5824" y="564"/>
                    </a:cubicBezTo>
                    <a:cubicBezTo>
                      <a:pt x="5787" y="232"/>
                      <a:pt x="4319" y="1"/>
                      <a:pt x="29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6" name="Google Shape;5586;p32"/>
              <p:cNvSpPr/>
              <p:nvPr/>
            </p:nvSpPr>
            <p:spPr>
              <a:xfrm>
                <a:off x="1138325" y="2918000"/>
                <a:ext cx="99075" cy="61825"/>
              </a:xfrm>
              <a:custGeom>
                <a:rect b="b" l="l" r="r" t="t"/>
                <a:pathLst>
                  <a:path extrusionOk="0" h="2473" w="3963">
                    <a:moveTo>
                      <a:pt x="3782" y="0"/>
                    </a:moveTo>
                    <a:cubicBezTo>
                      <a:pt x="3708" y="0"/>
                      <a:pt x="3635" y="40"/>
                      <a:pt x="3601" y="119"/>
                    </a:cubicBezTo>
                    <a:cubicBezTo>
                      <a:pt x="3601" y="931"/>
                      <a:pt x="3150" y="1653"/>
                      <a:pt x="2450" y="1992"/>
                    </a:cubicBezTo>
                    <a:cubicBezTo>
                      <a:pt x="2243" y="2086"/>
                      <a:pt x="2034" y="2130"/>
                      <a:pt x="1831" y="2130"/>
                    </a:cubicBezTo>
                    <a:cubicBezTo>
                      <a:pt x="1259" y="2130"/>
                      <a:pt x="729" y="1786"/>
                      <a:pt x="396" y="1270"/>
                    </a:cubicBezTo>
                    <a:cubicBezTo>
                      <a:pt x="363" y="1209"/>
                      <a:pt x="312" y="1185"/>
                      <a:pt x="259" y="1185"/>
                    </a:cubicBezTo>
                    <a:cubicBezTo>
                      <a:pt x="134" y="1185"/>
                      <a:pt x="1" y="1323"/>
                      <a:pt x="80" y="1450"/>
                    </a:cubicBezTo>
                    <a:cubicBezTo>
                      <a:pt x="485" y="2075"/>
                      <a:pt x="1131" y="2472"/>
                      <a:pt x="1827" y="2472"/>
                    </a:cubicBezTo>
                    <a:cubicBezTo>
                      <a:pt x="2061" y="2472"/>
                      <a:pt x="2302" y="2427"/>
                      <a:pt x="2540" y="2330"/>
                    </a:cubicBezTo>
                    <a:cubicBezTo>
                      <a:pt x="3466" y="1924"/>
                      <a:pt x="3917" y="1021"/>
                      <a:pt x="3962" y="119"/>
                    </a:cubicBezTo>
                    <a:cubicBezTo>
                      <a:pt x="3928" y="40"/>
                      <a:pt x="3855" y="0"/>
                      <a:pt x="37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7" name="Google Shape;5587;p32"/>
              <p:cNvSpPr/>
              <p:nvPr/>
            </p:nvSpPr>
            <p:spPr>
              <a:xfrm>
                <a:off x="1227775" y="2917150"/>
                <a:ext cx="98375" cy="65675"/>
              </a:xfrm>
              <a:custGeom>
                <a:rect b="b" l="l" r="r" t="t"/>
                <a:pathLst>
                  <a:path extrusionOk="0" h="2627" w="3935">
                    <a:moveTo>
                      <a:pt x="215" y="0"/>
                    </a:moveTo>
                    <a:cubicBezTo>
                      <a:pt x="130" y="0"/>
                      <a:pt x="46" y="51"/>
                      <a:pt x="46" y="153"/>
                    </a:cubicBezTo>
                    <a:cubicBezTo>
                      <a:pt x="1" y="1100"/>
                      <a:pt x="497" y="1981"/>
                      <a:pt x="1332" y="2455"/>
                    </a:cubicBezTo>
                    <a:cubicBezTo>
                      <a:pt x="1591" y="2571"/>
                      <a:pt x="1862" y="2626"/>
                      <a:pt x="2131" y="2626"/>
                    </a:cubicBezTo>
                    <a:cubicBezTo>
                      <a:pt x="2800" y="2626"/>
                      <a:pt x="3451" y="2283"/>
                      <a:pt x="3837" y="1687"/>
                    </a:cubicBezTo>
                    <a:cubicBezTo>
                      <a:pt x="3934" y="1542"/>
                      <a:pt x="3800" y="1420"/>
                      <a:pt x="3666" y="1420"/>
                    </a:cubicBezTo>
                    <a:cubicBezTo>
                      <a:pt x="3613" y="1420"/>
                      <a:pt x="3560" y="1439"/>
                      <a:pt x="3521" y="1484"/>
                    </a:cubicBezTo>
                    <a:cubicBezTo>
                      <a:pt x="3188" y="1960"/>
                      <a:pt x="2654" y="2269"/>
                      <a:pt x="2099" y="2269"/>
                    </a:cubicBezTo>
                    <a:cubicBezTo>
                      <a:pt x="1865" y="2269"/>
                      <a:pt x="1628" y="2214"/>
                      <a:pt x="1400" y="2093"/>
                    </a:cubicBezTo>
                    <a:cubicBezTo>
                      <a:pt x="745" y="1665"/>
                      <a:pt x="362" y="942"/>
                      <a:pt x="384" y="153"/>
                    </a:cubicBezTo>
                    <a:cubicBezTo>
                      <a:pt x="384" y="51"/>
                      <a:pt x="300" y="0"/>
                      <a:pt x="21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8" name="Google Shape;5588;p32"/>
              <p:cNvSpPr/>
              <p:nvPr/>
            </p:nvSpPr>
            <p:spPr>
              <a:xfrm>
                <a:off x="1487600" y="2707625"/>
                <a:ext cx="214150" cy="136625"/>
              </a:xfrm>
              <a:custGeom>
                <a:rect b="b" l="l" r="r" t="t"/>
                <a:pathLst>
                  <a:path extrusionOk="0" h="5465" w="8566">
                    <a:moveTo>
                      <a:pt x="4329" y="0"/>
                    </a:moveTo>
                    <a:cubicBezTo>
                      <a:pt x="3130" y="0"/>
                      <a:pt x="1954" y="538"/>
                      <a:pt x="1186" y="1537"/>
                    </a:cubicBezTo>
                    <a:cubicBezTo>
                      <a:pt x="509" y="2440"/>
                      <a:pt x="80" y="3501"/>
                      <a:pt x="12" y="4629"/>
                    </a:cubicBezTo>
                    <a:cubicBezTo>
                      <a:pt x="1" y="4855"/>
                      <a:pt x="170" y="4968"/>
                      <a:pt x="345" y="4968"/>
                    </a:cubicBezTo>
                    <a:cubicBezTo>
                      <a:pt x="520" y="4968"/>
                      <a:pt x="700" y="4855"/>
                      <a:pt x="712" y="4629"/>
                    </a:cubicBezTo>
                    <a:cubicBezTo>
                      <a:pt x="870" y="3049"/>
                      <a:pt x="1727" y="1402"/>
                      <a:pt x="3285" y="860"/>
                    </a:cubicBezTo>
                    <a:cubicBezTo>
                      <a:pt x="3635" y="743"/>
                      <a:pt x="3982" y="688"/>
                      <a:pt x="4319" y="688"/>
                    </a:cubicBezTo>
                    <a:cubicBezTo>
                      <a:pt x="5477" y="688"/>
                      <a:pt x="6509" y="1340"/>
                      <a:pt x="7121" y="2372"/>
                    </a:cubicBezTo>
                    <a:cubicBezTo>
                      <a:pt x="7618" y="3207"/>
                      <a:pt x="7844" y="4155"/>
                      <a:pt x="7776" y="5126"/>
                    </a:cubicBezTo>
                    <a:cubicBezTo>
                      <a:pt x="7765" y="5351"/>
                      <a:pt x="7934" y="5464"/>
                      <a:pt x="8109" y="5464"/>
                    </a:cubicBezTo>
                    <a:cubicBezTo>
                      <a:pt x="8284" y="5464"/>
                      <a:pt x="8464" y="5351"/>
                      <a:pt x="8476" y="5126"/>
                    </a:cubicBezTo>
                    <a:cubicBezTo>
                      <a:pt x="8566" y="3275"/>
                      <a:pt x="7753" y="1244"/>
                      <a:pt x="5993" y="363"/>
                    </a:cubicBezTo>
                    <a:cubicBezTo>
                      <a:pt x="5460" y="118"/>
                      <a:pt x="4892" y="0"/>
                      <a:pt x="432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9" name="Google Shape;5589;p32"/>
              <p:cNvSpPr/>
              <p:nvPr/>
            </p:nvSpPr>
            <p:spPr>
              <a:xfrm>
                <a:off x="779200" y="2675375"/>
                <a:ext cx="211900" cy="131050"/>
              </a:xfrm>
              <a:custGeom>
                <a:rect b="b" l="l" r="r" t="t"/>
                <a:pathLst>
                  <a:path extrusionOk="0" h="5242" w="8476">
                    <a:moveTo>
                      <a:pt x="4232" y="1"/>
                    </a:moveTo>
                    <a:cubicBezTo>
                      <a:pt x="2939" y="1"/>
                      <a:pt x="1744" y="713"/>
                      <a:pt x="949" y="1789"/>
                    </a:cubicBezTo>
                    <a:cubicBezTo>
                      <a:pt x="340" y="2737"/>
                      <a:pt x="1" y="3820"/>
                      <a:pt x="24" y="4949"/>
                    </a:cubicBezTo>
                    <a:cubicBezTo>
                      <a:pt x="69" y="5129"/>
                      <a:pt x="221" y="5219"/>
                      <a:pt x="373" y="5219"/>
                    </a:cubicBezTo>
                    <a:cubicBezTo>
                      <a:pt x="526" y="5219"/>
                      <a:pt x="678" y="5129"/>
                      <a:pt x="723" y="4949"/>
                    </a:cubicBezTo>
                    <a:cubicBezTo>
                      <a:pt x="723" y="3369"/>
                      <a:pt x="1468" y="1676"/>
                      <a:pt x="2958" y="999"/>
                    </a:cubicBezTo>
                    <a:cubicBezTo>
                      <a:pt x="3374" y="810"/>
                      <a:pt x="3795" y="723"/>
                      <a:pt x="4207" y="723"/>
                    </a:cubicBezTo>
                    <a:cubicBezTo>
                      <a:pt x="5267" y="723"/>
                      <a:pt x="6257" y="1301"/>
                      <a:pt x="6907" y="2195"/>
                    </a:cubicBezTo>
                    <a:cubicBezTo>
                      <a:pt x="7471" y="2985"/>
                      <a:pt x="7765" y="3933"/>
                      <a:pt x="7765" y="4903"/>
                    </a:cubicBezTo>
                    <a:cubicBezTo>
                      <a:pt x="7776" y="5129"/>
                      <a:pt x="7957" y="5242"/>
                      <a:pt x="8132" y="5242"/>
                    </a:cubicBezTo>
                    <a:cubicBezTo>
                      <a:pt x="8306" y="5242"/>
                      <a:pt x="8476" y="5129"/>
                      <a:pt x="8464" y="4903"/>
                    </a:cubicBezTo>
                    <a:cubicBezTo>
                      <a:pt x="8442" y="3008"/>
                      <a:pt x="7471" y="1067"/>
                      <a:pt x="5666" y="299"/>
                    </a:cubicBezTo>
                    <a:cubicBezTo>
                      <a:pt x="5185" y="95"/>
                      <a:pt x="4702" y="1"/>
                      <a:pt x="423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0" name="Google Shape;5590;p32"/>
              <p:cNvSpPr/>
              <p:nvPr/>
            </p:nvSpPr>
            <p:spPr>
              <a:xfrm>
                <a:off x="855750" y="3215475"/>
                <a:ext cx="818925" cy="160075"/>
              </a:xfrm>
              <a:custGeom>
                <a:rect b="b" l="l" r="r" t="t"/>
                <a:pathLst>
                  <a:path extrusionOk="0" h="6403" w="32757">
                    <a:moveTo>
                      <a:pt x="1" y="2254"/>
                    </a:moveTo>
                    <a:cubicBezTo>
                      <a:pt x="0" y="2254"/>
                      <a:pt x="5" y="2257"/>
                      <a:pt x="16" y="2264"/>
                    </a:cubicBezTo>
                    <a:lnTo>
                      <a:pt x="16" y="2264"/>
                    </a:lnTo>
                    <a:cubicBezTo>
                      <a:pt x="13" y="2262"/>
                      <a:pt x="11" y="2260"/>
                      <a:pt x="8" y="2258"/>
                    </a:cubicBezTo>
                    <a:cubicBezTo>
                      <a:pt x="4" y="2255"/>
                      <a:pt x="1" y="2254"/>
                      <a:pt x="1" y="2254"/>
                    </a:cubicBezTo>
                    <a:close/>
                    <a:moveTo>
                      <a:pt x="32756" y="1"/>
                    </a:moveTo>
                    <a:cubicBezTo>
                      <a:pt x="32756" y="1"/>
                      <a:pt x="32057" y="542"/>
                      <a:pt x="31267" y="1061"/>
                    </a:cubicBezTo>
                    <a:cubicBezTo>
                      <a:pt x="30387" y="1671"/>
                      <a:pt x="29461" y="2190"/>
                      <a:pt x="28491" y="2641"/>
                    </a:cubicBezTo>
                    <a:cubicBezTo>
                      <a:pt x="24390" y="4724"/>
                      <a:pt x="19850" y="5806"/>
                      <a:pt x="15234" y="5806"/>
                    </a:cubicBezTo>
                    <a:cubicBezTo>
                      <a:pt x="15049" y="5806"/>
                      <a:pt x="14864" y="5804"/>
                      <a:pt x="14678" y="5801"/>
                    </a:cubicBezTo>
                    <a:cubicBezTo>
                      <a:pt x="5972" y="5629"/>
                      <a:pt x="342" y="2463"/>
                      <a:pt x="16" y="2264"/>
                    </a:cubicBezTo>
                    <a:lnTo>
                      <a:pt x="16" y="2264"/>
                    </a:lnTo>
                    <a:cubicBezTo>
                      <a:pt x="510" y="2668"/>
                      <a:pt x="1049" y="3072"/>
                      <a:pt x="1588" y="3431"/>
                    </a:cubicBezTo>
                    <a:cubicBezTo>
                      <a:pt x="3642" y="4672"/>
                      <a:pt x="5154" y="5124"/>
                      <a:pt x="7208" y="5575"/>
                    </a:cubicBezTo>
                    <a:cubicBezTo>
                      <a:pt x="9612" y="6129"/>
                      <a:pt x="12056" y="6403"/>
                      <a:pt x="14493" y="6403"/>
                    </a:cubicBezTo>
                    <a:cubicBezTo>
                      <a:pt x="19401" y="6403"/>
                      <a:pt x="24283" y="5294"/>
                      <a:pt x="28762" y="3138"/>
                    </a:cubicBezTo>
                    <a:cubicBezTo>
                      <a:pt x="29574" y="2732"/>
                      <a:pt x="30500" y="2348"/>
                      <a:pt x="31222" y="1716"/>
                    </a:cubicBezTo>
                    <a:cubicBezTo>
                      <a:pt x="32395" y="723"/>
                      <a:pt x="32756" y="1"/>
                      <a:pt x="327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1" name="Google Shape;5591;p32"/>
              <p:cNvSpPr/>
              <p:nvPr/>
            </p:nvSpPr>
            <p:spPr>
              <a:xfrm>
                <a:off x="570450" y="2993175"/>
                <a:ext cx="1309050" cy="589700"/>
              </a:xfrm>
              <a:custGeom>
                <a:rect b="b" l="l" r="r" t="t"/>
                <a:pathLst>
                  <a:path extrusionOk="0" h="23588" w="52362">
                    <a:moveTo>
                      <a:pt x="45" y="0"/>
                    </a:moveTo>
                    <a:cubicBezTo>
                      <a:pt x="0" y="11940"/>
                      <a:pt x="10360" y="22254"/>
                      <a:pt x="24059" y="23472"/>
                    </a:cubicBezTo>
                    <a:cubicBezTo>
                      <a:pt x="24943" y="23550"/>
                      <a:pt x="25819" y="23588"/>
                      <a:pt x="26687" y="23588"/>
                    </a:cubicBezTo>
                    <a:cubicBezTo>
                      <a:pt x="39966" y="23588"/>
                      <a:pt x="51169" y="14705"/>
                      <a:pt x="52271" y="2799"/>
                    </a:cubicBezTo>
                    <a:lnTo>
                      <a:pt x="52361" y="1648"/>
                    </a:lnTo>
                    <a:lnTo>
                      <a:pt x="36224" y="1197"/>
                    </a:lnTo>
                    <a:cubicBezTo>
                      <a:pt x="35925" y="2714"/>
                      <a:pt x="34979" y="3113"/>
                      <a:pt x="34065" y="3113"/>
                    </a:cubicBezTo>
                    <a:cubicBezTo>
                      <a:pt x="33048" y="3113"/>
                      <a:pt x="32071" y="2618"/>
                      <a:pt x="32071" y="2618"/>
                    </a:cubicBezTo>
                    <a:cubicBezTo>
                      <a:pt x="31749" y="3425"/>
                      <a:pt x="31120" y="3998"/>
                      <a:pt x="29975" y="3998"/>
                    </a:cubicBezTo>
                    <a:cubicBezTo>
                      <a:pt x="29839" y="3998"/>
                      <a:pt x="29695" y="3989"/>
                      <a:pt x="29544" y="3973"/>
                    </a:cubicBezTo>
                    <a:cubicBezTo>
                      <a:pt x="28099" y="3837"/>
                      <a:pt x="27241" y="2212"/>
                      <a:pt x="27241" y="2212"/>
                    </a:cubicBezTo>
                    <a:cubicBezTo>
                      <a:pt x="26606" y="2575"/>
                      <a:pt x="26051" y="2720"/>
                      <a:pt x="25568" y="2720"/>
                    </a:cubicBezTo>
                    <a:cubicBezTo>
                      <a:pt x="23649" y="2720"/>
                      <a:pt x="22886" y="429"/>
                      <a:pt x="22886" y="429"/>
                    </a:cubicBezTo>
                    <a:lnTo>
                      <a:pt x="22886" y="42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2" name="Google Shape;5592;p32"/>
              <p:cNvSpPr/>
              <p:nvPr/>
            </p:nvSpPr>
            <p:spPr>
              <a:xfrm>
                <a:off x="1306775" y="3420675"/>
                <a:ext cx="192425" cy="158750"/>
              </a:xfrm>
              <a:custGeom>
                <a:rect b="b" l="l" r="r" t="t"/>
                <a:pathLst>
                  <a:path extrusionOk="0" h="6350" w="7697">
                    <a:moveTo>
                      <a:pt x="2995" y="0"/>
                    </a:moveTo>
                    <a:cubicBezTo>
                      <a:pt x="2188" y="0"/>
                      <a:pt x="1336" y="681"/>
                      <a:pt x="1016" y="1385"/>
                    </a:cubicBezTo>
                    <a:cubicBezTo>
                      <a:pt x="339" y="2852"/>
                      <a:pt x="339" y="4635"/>
                      <a:pt x="23" y="6169"/>
                    </a:cubicBezTo>
                    <a:cubicBezTo>
                      <a:pt x="23" y="6237"/>
                      <a:pt x="23" y="6282"/>
                      <a:pt x="0" y="6350"/>
                    </a:cubicBezTo>
                    <a:lnTo>
                      <a:pt x="1445" y="6169"/>
                    </a:lnTo>
                    <a:cubicBezTo>
                      <a:pt x="1716" y="4770"/>
                      <a:pt x="1806" y="3303"/>
                      <a:pt x="2189" y="1926"/>
                    </a:cubicBezTo>
                    <a:cubicBezTo>
                      <a:pt x="2257" y="1610"/>
                      <a:pt x="2370" y="1294"/>
                      <a:pt x="2528" y="1023"/>
                    </a:cubicBezTo>
                    <a:lnTo>
                      <a:pt x="2596" y="933"/>
                    </a:lnTo>
                    <a:cubicBezTo>
                      <a:pt x="2618" y="933"/>
                      <a:pt x="2618" y="956"/>
                      <a:pt x="2641" y="978"/>
                    </a:cubicBezTo>
                    <a:cubicBezTo>
                      <a:pt x="2821" y="1204"/>
                      <a:pt x="2957" y="1430"/>
                      <a:pt x="3092" y="1655"/>
                    </a:cubicBezTo>
                    <a:cubicBezTo>
                      <a:pt x="3950" y="3010"/>
                      <a:pt x="4808" y="4341"/>
                      <a:pt x="6320" y="5041"/>
                    </a:cubicBezTo>
                    <a:lnTo>
                      <a:pt x="7696" y="4544"/>
                    </a:lnTo>
                    <a:cubicBezTo>
                      <a:pt x="7245" y="4341"/>
                      <a:pt x="6839" y="4093"/>
                      <a:pt x="6478" y="3777"/>
                    </a:cubicBezTo>
                    <a:cubicBezTo>
                      <a:pt x="5868" y="3258"/>
                      <a:pt x="5349" y="2626"/>
                      <a:pt x="4943" y="1926"/>
                    </a:cubicBezTo>
                    <a:cubicBezTo>
                      <a:pt x="4650" y="1362"/>
                      <a:pt x="4311" y="865"/>
                      <a:pt x="3927" y="392"/>
                    </a:cubicBezTo>
                    <a:cubicBezTo>
                      <a:pt x="3651" y="115"/>
                      <a:pt x="3327" y="0"/>
                      <a:pt x="2995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3" name="Google Shape;5593;p32"/>
              <p:cNvSpPr/>
              <p:nvPr/>
            </p:nvSpPr>
            <p:spPr>
              <a:xfrm>
                <a:off x="1516100" y="3346675"/>
                <a:ext cx="165900" cy="169000"/>
              </a:xfrm>
              <a:custGeom>
                <a:rect b="b" l="l" r="r" t="t"/>
                <a:pathLst>
                  <a:path extrusionOk="0" h="6760" w="6636">
                    <a:moveTo>
                      <a:pt x="1476" y="0"/>
                    </a:moveTo>
                    <a:cubicBezTo>
                      <a:pt x="1094" y="0"/>
                      <a:pt x="716" y="145"/>
                      <a:pt x="429" y="418"/>
                    </a:cubicBezTo>
                    <a:cubicBezTo>
                      <a:pt x="68" y="824"/>
                      <a:pt x="0" y="1501"/>
                      <a:pt x="0" y="1997"/>
                    </a:cubicBezTo>
                    <a:cubicBezTo>
                      <a:pt x="68" y="3645"/>
                      <a:pt x="858" y="5157"/>
                      <a:pt x="926" y="6759"/>
                    </a:cubicBezTo>
                    <a:lnTo>
                      <a:pt x="2370" y="6060"/>
                    </a:lnTo>
                    <a:cubicBezTo>
                      <a:pt x="2348" y="5812"/>
                      <a:pt x="2280" y="5541"/>
                      <a:pt x="2235" y="5292"/>
                    </a:cubicBezTo>
                    <a:cubicBezTo>
                      <a:pt x="2032" y="4503"/>
                      <a:pt x="1806" y="3690"/>
                      <a:pt x="1648" y="2900"/>
                    </a:cubicBezTo>
                    <a:cubicBezTo>
                      <a:pt x="1490" y="2381"/>
                      <a:pt x="1445" y="1839"/>
                      <a:pt x="1467" y="1298"/>
                    </a:cubicBezTo>
                    <a:lnTo>
                      <a:pt x="1467" y="1298"/>
                    </a:lnTo>
                    <a:cubicBezTo>
                      <a:pt x="2370" y="2200"/>
                      <a:pt x="3250" y="3036"/>
                      <a:pt x="4514" y="3487"/>
                    </a:cubicBezTo>
                    <a:cubicBezTo>
                      <a:pt x="4921" y="3645"/>
                      <a:pt x="5372" y="3758"/>
                      <a:pt x="5823" y="3803"/>
                    </a:cubicBezTo>
                    <a:lnTo>
                      <a:pt x="6636" y="3148"/>
                    </a:lnTo>
                    <a:cubicBezTo>
                      <a:pt x="6004" y="3058"/>
                      <a:pt x="5395" y="2855"/>
                      <a:pt x="4830" y="2562"/>
                    </a:cubicBezTo>
                    <a:cubicBezTo>
                      <a:pt x="4176" y="2155"/>
                      <a:pt x="3589" y="1659"/>
                      <a:pt x="3070" y="1095"/>
                    </a:cubicBezTo>
                    <a:cubicBezTo>
                      <a:pt x="2777" y="779"/>
                      <a:pt x="2483" y="372"/>
                      <a:pt x="2122" y="147"/>
                    </a:cubicBezTo>
                    <a:cubicBezTo>
                      <a:pt x="1916" y="48"/>
                      <a:pt x="1695" y="0"/>
                      <a:pt x="14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4" name="Google Shape;5594;p32"/>
              <p:cNvSpPr/>
              <p:nvPr/>
            </p:nvSpPr>
            <p:spPr>
              <a:xfrm>
                <a:off x="1629500" y="3223300"/>
                <a:ext cx="191875" cy="166550"/>
              </a:xfrm>
              <a:custGeom>
                <a:rect b="b" l="l" r="r" t="t"/>
                <a:pathLst>
                  <a:path extrusionOk="0" h="6662" w="7675">
                    <a:moveTo>
                      <a:pt x="2516" y="0"/>
                    </a:moveTo>
                    <a:cubicBezTo>
                      <a:pt x="2059" y="0"/>
                      <a:pt x="1618" y="99"/>
                      <a:pt x="1220" y="365"/>
                    </a:cubicBezTo>
                    <a:cubicBezTo>
                      <a:pt x="1" y="1177"/>
                      <a:pt x="1287" y="2870"/>
                      <a:pt x="1784" y="3637"/>
                    </a:cubicBezTo>
                    <a:cubicBezTo>
                      <a:pt x="2303" y="4405"/>
                      <a:pt x="2709" y="5037"/>
                      <a:pt x="3161" y="5781"/>
                    </a:cubicBezTo>
                    <a:cubicBezTo>
                      <a:pt x="3341" y="6052"/>
                      <a:pt x="3522" y="6346"/>
                      <a:pt x="3680" y="6662"/>
                    </a:cubicBezTo>
                    <a:cubicBezTo>
                      <a:pt x="4041" y="6278"/>
                      <a:pt x="4379" y="5917"/>
                      <a:pt x="4718" y="5533"/>
                    </a:cubicBezTo>
                    <a:cubicBezTo>
                      <a:pt x="4537" y="5285"/>
                      <a:pt x="4357" y="5014"/>
                      <a:pt x="4221" y="4766"/>
                    </a:cubicBezTo>
                    <a:cubicBezTo>
                      <a:pt x="3725" y="4066"/>
                      <a:pt x="3251" y="3389"/>
                      <a:pt x="2822" y="2644"/>
                    </a:cubicBezTo>
                    <a:cubicBezTo>
                      <a:pt x="2416" y="1922"/>
                      <a:pt x="2145" y="1425"/>
                      <a:pt x="2235" y="816"/>
                    </a:cubicBezTo>
                    <a:cubicBezTo>
                      <a:pt x="2235" y="771"/>
                      <a:pt x="2235" y="748"/>
                      <a:pt x="2258" y="726"/>
                    </a:cubicBezTo>
                    <a:lnTo>
                      <a:pt x="2529" y="794"/>
                    </a:lnTo>
                    <a:cubicBezTo>
                      <a:pt x="3319" y="952"/>
                      <a:pt x="4063" y="1222"/>
                      <a:pt x="4831" y="1471"/>
                    </a:cubicBezTo>
                    <a:cubicBezTo>
                      <a:pt x="5643" y="1674"/>
                      <a:pt x="6501" y="1809"/>
                      <a:pt x="7336" y="1832"/>
                    </a:cubicBezTo>
                    <a:lnTo>
                      <a:pt x="7674" y="1177"/>
                    </a:lnTo>
                    <a:cubicBezTo>
                      <a:pt x="6862" y="1110"/>
                      <a:pt x="6072" y="929"/>
                      <a:pt x="5305" y="681"/>
                    </a:cubicBezTo>
                    <a:cubicBezTo>
                      <a:pt x="4469" y="422"/>
                      <a:pt x="3459" y="0"/>
                      <a:pt x="251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5" name="Google Shape;5595;p32"/>
              <p:cNvSpPr/>
              <p:nvPr/>
            </p:nvSpPr>
            <p:spPr>
              <a:xfrm>
                <a:off x="643225" y="3208150"/>
                <a:ext cx="237575" cy="204275"/>
              </a:xfrm>
              <a:custGeom>
                <a:rect b="b" l="l" r="r" t="t"/>
                <a:pathLst>
                  <a:path extrusionOk="0" h="8171" w="9503">
                    <a:moveTo>
                      <a:pt x="7291" y="0"/>
                    </a:moveTo>
                    <a:cubicBezTo>
                      <a:pt x="6252" y="68"/>
                      <a:pt x="5192" y="249"/>
                      <a:pt x="4199" y="542"/>
                    </a:cubicBezTo>
                    <a:cubicBezTo>
                      <a:pt x="2867" y="903"/>
                      <a:pt x="1558" y="1354"/>
                      <a:pt x="272" y="1874"/>
                    </a:cubicBezTo>
                    <a:lnTo>
                      <a:pt x="1" y="2009"/>
                    </a:lnTo>
                    <a:lnTo>
                      <a:pt x="294" y="2528"/>
                    </a:lnTo>
                    <a:cubicBezTo>
                      <a:pt x="2077" y="1693"/>
                      <a:pt x="3928" y="1106"/>
                      <a:pt x="5869" y="745"/>
                    </a:cubicBezTo>
                    <a:cubicBezTo>
                      <a:pt x="6123" y="710"/>
                      <a:pt x="6483" y="646"/>
                      <a:pt x="6829" y="646"/>
                    </a:cubicBezTo>
                    <a:cubicBezTo>
                      <a:pt x="7159" y="646"/>
                      <a:pt x="7476" y="705"/>
                      <a:pt x="7674" y="903"/>
                    </a:cubicBezTo>
                    <a:cubicBezTo>
                      <a:pt x="8058" y="1332"/>
                      <a:pt x="7607" y="2122"/>
                      <a:pt x="7358" y="2528"/>
                    </a:cubicBezTo>
                    <a:cubicBezTo>
                      <a:pt x="6388" y="4108"/>
                      <a:pt x="5327" y="5575"/>
                      <a:pt x="4334" y="7155"/>
                    </a:cubicBezTo>
                    <a:lnTo>
                      <a:pt x="4199" y="7380"/>
                    </a:lnTo>
                    <a:lnTo>
                      <a:pt x="5056" y="8170"/>
                    </a:lnTo>
                    <a:cubicBezTo>
                      <a:pt x="5824" y="6794"/>
                      <a:pt x="6681" y="5485"/>
                      <a:pt x="7584" y="4221"/>
                    </a:cubicBezTo>
                    <a:cubicBezTo>
                      <a:pt x="8035" y="3544"/>
                      <a:pt x="8487" y="2867"/>
                      <a:pt x="8916" y="2144"/>
                    </a:cubicBezTo>
                    <a:cubicBezTo>
                      <a:pt x="9322" y="1445"/>
                      <a:pt x="9502" y="971"/>
                      <a:pt x="9074" y="497"/>
                    </a:cubicBezTo>
                    <a:cubicBezTo>
                      <a:pt x="8645" y="0"/>
                      <a:pt x="7855" y="0"/>
                      <a:pt x="729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6" name="Google Shape;5596;p32"/>
              <p:cNvSpPr/>
              <p:nvPr/>
            </p:nvSpPr>
            <p:spPr>
              <a:xfrm>
                <a:off x="1121700" y="3433825"/>
                <a:ext cx="145600" cy="149550"/>
              </a:xfrm>
              <a:custGeom>
                <a:rect b="b" l="l" r="r" t="t"/>
                <a:pathLst>
                  <a:path extrusionOk="0" h="5982" w="5824">
                    <a:moveTo>
                      <a:pt x="3476" y="1"/>
                    </a:moveTo>
                    <a:cubicBezTo>
                      <a:pt x="1919" y="1"/>
                      <a:pt x="1580" y="791"/>
                      <a:pt x="1174" y="1852"/>
                    </a:cubicBezTo>
                    <a:cubicBezTo>
                      <a:pt x="745" y="2890"/>
                      <a:pt x="407" y="4267"/>
                      <a:pt x="46" y="5485"/>
                    </a:cubicBezTo>
                    <a:cubicBezTo>
                      <a:pt x="23" y="5508"/>
                      <a:pt x="1" y="5553"/>
                      <a:pt x="1" y="5598"/>
                    </a:cubicBezTo>
                    <a:lnTo>
                      <a:pt x="1310" y="5756"/>
                    </a:lnTo>
                    <a:cubicBezTo>
                      <a:pt x="1738" y="4515"/>
                      <a:pt x="2009" y="3251"/>
                      <a:pt x="2461" y="2032"/>
                    </a:cubicBezTo>
                    <a:cubicBezTo>
                      <a:pt x="2596" y="1581"/>
                      <a:pt x="2799" y="1152"/>
                      <a:pt x="3093" y="768"/>
                    </a:cubicBezTo>
                    <a:lnTo>
                      <a:pt x="3318" y="904"/>
                    </a:lnTo>
                    <a:cubicBezTo>
                      <a:pt x="3770" y="1287"/>
                      <a:pt x="3882" y="2010"/>
                      <a:pt x="3950" y="2574"/>
                    </a:cubicBezTo>
                    <a:cubicBezTo>
                      <a:pt x="4040" y="3138"/>
                      <a:pt x="4108" y="4176"/>
                      <a:pt x="4176" y="4966"/>
                    </a:cubicBezTo>
                    <a:cubicBezTo>
                      <a:pt x="4221" y="5282"/>
                      <a:pt x="4244" y="5621"/>
                      <a:pt x="4289" y="5982"/>
                    </a:cubicBezTo>
                    <a:lnTo>
                      <a:pt x="5823" y="5982"/>
                    </a:lnTo>
                    <a:cubicBezTo>
                      <a:pt x="5756" y="5688"/>
                      <a:pt x="5733" y="5395"/>
                      <a:pt x="5688" y="5147"/>
                    </a:cubicBezTo>
                    <a:cubicBezTo>
                      <a:pt x="5598" y="4334"/>
                      <a:pt x="5575" y="3499"/>
                      <a:pt x="5485" y="2687"/>
                    </a:cubicBezTo>
                    <a:cubicBezTo>
                      <a:pt x="5395" y="1874"/>
                      <a:pt x="5033" y="1"/>
                      <a:pt x="347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7" name="Google Shape;5597;p32"/>
              <p:cNvSpPr/>
              <p:nvPr/>
            </p:nvSpPr>
            <p:spPr>
              <a:xfrm>
                <a:off x="577775" y="3034925"/>
                <a:ext cx="235325" cy="167025"/>
              </a:xfrm>
              <a:custGeom>
                <a:rect b="b" l="l" r="r" t="t"/>
                <a:pathLst>
                  <a:path extrusionOk="0" h="6681" w="9413">
                    <a:moveTo>
                      <a:pt x="8103" y="1"/>
                    </a:moveTo>
                    <a:cubicBezTo>
                      <a:pt x="7065" y="1"/>
                      <a:pt x="6027" y="159"/>
                      <a:pt x="5011" y="429"/>
                    </a:cubicBezTo>
                    <a:cubicBezTo>
                      <a:pt x="3341" y="768"/>
                      <a:pt x="1671" y="1219"/>
                      <a:pt x="1" y="1716"/>
                    </a:cubicBezTo>
                    <a:cubicBezTo>
                      <a:pt x="46" y="1919"/>
                      <a:pt x="91" y="2077"/>
                      <a:pt x="136" y="2280"/>
                    </a:cubicBezTo>
                    <a:lnTo>
                      <a:pt x="2461" y="1625"/>
                    </a:lnTo>
                    <a:cubicBezTo>
                      <a:pt x="3657" y="1287"/>
                      <a:pt x="4989" y="994"/>
                      <a:pt x="6072" y="790"/>
                    </a:cubicBezTo>
                    <a:cubicBezTo>
                      <a:pt x="6568" y="700"/>
                      <a:pt x="6975" y="678"/>
                      <a:pt x="7313" y="655"/>
                    </a:cubicBezTo>
                    <a:lnTo>
                      <a:pt x="7539" y="655"/>
                    </a:lnTo>
                    <a:lnTo>
                      <a:pt x="7629" y="700"/>
                    </a:lnTo>
                    <a:cubicBezTo>
                      <a:pt x="7652" y="858"/>
                      <a:pt x="7494" y="1016"/>
                      <a:pt x="7291" y="1219"/>
                    </a:cubicBezTo>
                    <a:cubicBezTo>
                      <a:pt x="6726" y="1671"/>
                      <a:pt x="6140" y="2077"/>
                      <a:pt x="5508" y="2461"/>
                    </a:cubicBezTo>
                    <a:cubicBezTo>
                      <a:pt x="3973" y="3476"/>
                      <a:pt x="2528" y="4605"/>
                      <a:pt x="1152" y="5846"/>
                    </a:cubicBezTo>
                    <a:lnTo>
                      <a:pt x="1490" y="6681"/>
                    </a:lnTo>
                    <a:cubicBezTo>
                      <a:pt x="2461" y="5756"/>
                      <a:pt x="3544" y="4898"/>
                      <a:pt x="4582" y="4086"/>
                    </a:cubicBezTo>
                    <a:cubicBezTo>
                      <a:pt x="5620" y="3273"/>
                      <a:pt x="6681" y="2641"/>
                      <a:pt x="7719" y="1919"/>
                    </a:cubicBezTo>
                    <a:cubicBezTo>
                      <a:pt x="8148" y="1648"/>
                      <a:pt x="8532" y="1332"/>
                      <a:pt x="8870" y="948"/>
                    </a:cubicBezTo>
                    <a:cubicBezTo>
                      <a:pt x="9412" y="271"/>
                      <a:pt x="8758" y="23"/>
                      <a:pt x="8103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8" name="Google Shape;5598;p32"/>
              <p:cNvSpPr/>
              <p:nvPr/>
            </p:nvSpPr>
            <p:spPr>
              <a:xfrm>
                <a:off x="1694950" y="3043900"/>
                <a:ext cx="183400" cy="129850"/>
              </a:xfrm>
              <a:custGeom>
                <a:rect b="b" l="l" r="r" t="t"/>
                <a:pathLst>
                  <a:path extrusionOk="0" h="5194" w="7336">
                    <a:moveTo>
                      <a:pt x="7122" y="1"/>
                    </a:moveTo>
                    <a:cubicBezTo>
                      <a:pt x="5771" y="1"/>
                      <a:pt x="4423" y="202"/>
                      <a:pt x="3116" y="567"/>
                    </a:cubicBezTo>
                    <a:cubicBezTo>
                      <a:pt x="2190" y="815"/>
                      <a:pt x="1" y="1763"/>
                      <a:pt x="1468" y="2846"/>
                    </a:cubicBezTo>
                    <a:cubicBezTo>
                      <a:pt x="2935" y="3952"/>
                      <a:pt x="4267" y="4088"/>
                      <a:pt x="5598" y="4765"/>
                    </a:cubicBezTo>
                    <a:cubicBezTo>
                      <a:pt x="5869" y="4900"/>
                      <a:pt x="6140" y="5036"/>
                      <a:pt x="6388" y="5194"/>
                    </a:cubicBezTo>
                    <a:cubicBezTo>
                      <a:pt x="6501" y="4832"/>
                      <a:pt x="6614" y="4471"/>
                      <a:pt x="6704" y="4088"/>
                    </a:cubicBezTo>
                    <a:cubicBezTo>
                      <a:pt x="5937" y="3727"/>
                      <a:pt x="5124" y="3456"/>
                      <a:pt x="4379" y="3140"/>
                    </a:cubicBezTo>
                    <a:cubicBezTo>
                      <a:pt x="3657" y="2824"/>
                      <a:pt x="1445" y="1921"/>
                      <a:pt x="2958" y="1244"/>
                    </a:cubicBezTo>
                    <a:cubicBezTo>
                      <a:pt x="3793" y="860"/>
                      <a:pt x="4786" y="770"/>
                      <a:pt x="5688" y="702"/>
                    </a:cubicBezTo>
                    <a:lnTo>
                      <a:pt x="7291" y="702"/>
                    </a:lnTo>
                    <a:cubicBezTo>
                      <a:pt x="7313" y="454"/>
                      <a:pt x="7313" y="228"/>
                      <a:pt x="7336" y="3"/>
                    </a:cubicBezTo>
                    <a:cubicBezTo>
                      <a:pt x="7265" y="1"/>
                      <a:pt x="7193" y="1"/>
                      <a:pt x="712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9" name="Google Shape;5599;p32"/>
              <p:cNvSpPr/>
              <p:nvPr/>
            </p:nvSpPr>
            <p:spPr>
              <a:xfrm>
                <a:off x="845800" y="3393175"/>
                <a:ext cx="198625" cy="141125"/>
              </a:xfrm>
              <a:custGeom>
                <a:rect b="b" l="l" r="r" t="t"/>
                <a:pathLst>
                  <a:path extrusionOk="0" h="5645" w="7945">
                    <a:moveTo>
                      <a:pt x="5814" y="0"/>
                    </a:moveTo>
                    <a:cubicBezTo>
                      <a:pt x="4596" y="0"/>
                      <a:pt x="3442" y="668"/>
                      <a:pt x="2483" y="1379"/>
                    </a:cubicBezTo>
                    <a:cubicBezTo>
                      <a:pt x="1693" y="1988"/>
                      <a:pt x="880" y="2530"/>
                      <a:pt x="0" y="3049"/>
                    </a:cubicBezTo>
                    <a:lnTo>
                      <a:pt x="632" y="3432"/>
                    </a:lnTo>
                    <a:cubicBezTo>
                      <a:pt x="1715" y="2846"/>
                      <a:pt x="2754" y="2191"/>
                      <a:pt x="3747" y="1446"/>
                    </a:cubicBezTo>
                    <a:cubicBezTo>
                      <a:pt x="4153" y="1130"/>
                      <a:pt x="4717" y="679"/>
                      <a:pt x="5169" y="679"/>
                    </a:cubicBezTo>
                    <a:cubicBezTo>
                      <a:pt x="5620" y="679"/>
                      <a:pt x="6139" y="837"/>
                      <a:pt x="6184" y="1266"/>
                    </a:cubicBezTo>
                    <a:cubicBezTo>
                      <a:pt x="6252" y="1695"/>
                      <a:pt x="5958" y="2146"/>
                      <a:pt x="5755" y="2462"/>
                    </a:cubicBezTo>
                    <a:cubicBezTo>
                      <a:pt x="5575" y="2755"/>
                      <a:pt x="5033" y="3545"/>
                      <a:pt x="4672" y="4087"/>
                    </a:cubicBezTo>
                    <a:cubicBezTo>
                      <a:pt x="4446" y="4426"/>
                      <a:pt x="4221" y="4787"/>
                      <a:pt x="3995" y="5193"/>
                    </a:cubicBezTo>
                    <a:lnTo>
                      <a:pt x="5146" y="5644"/>
                    </a:lnTo>
                    <a:cubicBezTo>
                      <a:pt x="5642" y="4426"/>
                      <a:pt x="6523" y="3410"/>
                      <a:pt x="7200" y="2281"/>
                    </a:cubicBezTo>
                    <a:cubicBezTo>
                      <a:pt x="7877" y="1153"/>
                      <a:pt x="7945" y="544"/>
                      <a:pt x="6816" y="160"/>
                    </a:cubicBezTo>
                    <a:cubicBezTo>
                      <a:pt x="6479" y="49"/>
                      <a:pt x="6144" y="0"/>
                      <a:pt x="581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0" name="Google Shape;5600;p32"/>
              <p:cNvSpPr/>
              <p:nvPr/>
            </p:nvSpPr>
            <p:spPr>
              <a:xfrm>
                <a:off x="571575" y="2992750"/>
                <a:ext cx="1311875" cy="597925"/>
              </a:xfrm>
              <a:custGeom>
                <a:rect b="b" l="l" r="r" t="t"/>
                <a:pathLst>
                  <a:path extrusionOk="0" h="23917" w="52475">
                    <a:moveTo>
                      <a:pt x="2" y="1"/>
                    </a:moveTo>
                    <a:cubicBezTo>
                      <a:pt x="1" y="1"/>
                      <a:pt x="0" y="6"/>
                      <a:pt x="0" y="17"/>
                    </a:cubicBezTo>
                    <a:lnTo>
                      <a:pt x="0" y="266"/>
                    </a:lnTo>
                    <a:cubicBezTo>
                      <a:pt x="0" y="10625"/>
                      <a:pt x="7178" y="18998"/>
                      <a:pt x="16611" y="22271"/>
                    </a:cubicBezTo>
                    <a:cubicBezTo>
                      <a:pt x="19761" y="23368"/>
                      <a:pt x="23108" y="23916"/>
                      <a:pt x="26456" y="23916"/>
                    </a:cubicBezTo>
                    <a:cubicBezTo>
                      <a:pt x="33640" y="23916"/>
                      <a:pt x="40823" y="21392"/>
                      <a:pt x="46042" y="16357"/>
                    </a:cubicBezTo>
                    <a:cubicBezTo>
                      <a:pt x="50082" y="12453"/>
                      <a:pt x="52474" y="6630"/>
                      <a:pt x="52316" y="1665"/>
                    </a:cubicBezTo>
                    <a:cubicBezTo>
                      <a:pt x="52316" y="1654"/>
                      <a:pt x="52314" y="1649"/>
                      <a:pt x="52312" y="1649"/>
                    </a:cubicBezTo>
                    <a:cubicBezTo>
                      <a:pt x="52218" y="1649"/>
                      <a:pt x="50656" y="10417"/>
                      <a:pt x="46493" y="14778"/>
                    </a:cubicBezTo>
                    <a:cubicBezTo>
                      <a:pt x="43153" y="18276"/>
                      <a:pt x="38933" y="21007"/>
                      <a:pt x="34261" y="22316"/>
                    </a:cubicBezTo>
                    <a:cubicBezTo>
                      <a:pt x="31827" y="22983"/>
                      <a:pt x="29298" y="23312"/>
                      <a:pt x="26769" y="23312"/>
                    </a:cubicBezTo>
                    <a:cubicBezTo>
                      <a:pt x="19025" y="23312"/>
                      <a:pt x="11271" y="20229"/>
                      <a:pt x="6184" y="14326"/>
                    </a:cubicBezTo>
                    <a:cubicBezTo>
                      <a:pt x="1188" y="8516"/>
                      <a:pt x="56" y="1"/>
                      <a:pt x="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1" name="Google Shape;5601;p32"/>
              <p:cNvSpPr/>
              <p:nvPr/>
            </p:nvSpPr>
            <p:spPr>
              <a:xfrm>
                <a:off x="698525" y="2995425"/>
                <a:ext cx="1053450" cy="474600"/>
              </a:xfrm>
              <a:custGeom>
                <a:rect b="b" l="l" r="r" t="t"/>
                <a:pathLst>
                  <a:path extrusionOk="0" h="18984" w="42138">
                    <a:moveTo>
                      <a:pt x="46" y="1"/>
                    </a:moveTo>
                    <a:cubicBezTo>
                      <a:pt x="1" y="9615"/>
                      <a:pt x="8329" y="17921"/>
                      <a:pt x="19365" y="18891"/>
                    </a:cubicBezTo>
                    <a:cubicBezTo>
                      <a:pt x="20073" y="18953"/>
                      <a:pt x="20776" y="18984"/>
                      <a:pt x="21472" y="18984"/>
                    </a:cubicBezTo>
                    <a:cubicBezTo>
                      <a:pt x="32136" y="18984"/>
                      <a:pt x="41180" y="11834"/>
                      <a:pt x="42070" y="2258"/>
                    </a:cubicBezTo>
                    <a:cubicBezTo>
                      <a:pt x="42092" y="1964"/>
                      <a:pt x="42092" y="1693"/>
                      <a:pt x="42137" y="1400"/>
                    </a:cubicBezTo>
                    <a:lnTo>
                      <a:pt x="31101" y="1107"/>
                    </a:lnTo>
                    <a:cubicBezTo>
                      <a:pt x="30802" y="2624"/>
                      <a:pt x="29856" y="3023"/>
                      <a:pt x="28942" y="3023"/>
                    </a:cubicBezTo>
                    <a:cubicBezTo>
                      <a:pt x="27925" y="3023"/>
                      <a:pt x="26948" y="2528"/>
                      <a:pt x="26948" y="2528"/>
                    </a:cubicBezTo>
                    <a:cubicBezTo>
                      <a:pt x="26626" y="3335"/>
                      <a:pt x="25997" y="3908"/>
                      <a:pt x="24852" y="3908"/>
                    </a:cubicBezTo>
                    <a:cubicBezTo>
                      <a:pt x="24716" y="3908"/>
                      <a:pt x="24572" y="3899"/>
                      <a:pt x="24421" y="3883"/>
                    </a:cubicBezTo>
                    <a:cubicBezTo>
                      <a:pt x="22976" y="3747"/>
                      <a:pt x="22118" y="2122"/>
                      <a:pt x="22118" y="2122"/>
                    </a:cubicBezTo>
                    <a:cubicBezTo>
                      <a:pt x="21483" y="2485"/>
                      <a:pt x="20928" y="2630"/>
                      <a:pt x="20445" y="2630"/>
                    </a:cubicBezTo>
                    <a:cubicBezTo>
                      <a:pt x="18526" y="2630"/>
                      <a:pt x="17763" y="339"/>
                      <a:pt x="17763" y="339"/>
                    </a:cubicBezTo>
                    <a:lnTo>
                      <a:pt x="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2" name="Google Shape;5602;p32"/>
              <p:cNvSpPr/>
              <p:nvPr/>
            </p:nvSpPr>
            <p:spPr>
              <a:xfrm>
                <a:off x="754375" y="2996000"/>
                <a:ext cx="947950" cy="427000"/>
              </a:xfrm>
              <a:custGeom>
                <a:rect b="b" l="l" r="r" t="t"/>
                <a:pathLst>
                  <a:path extrusionOk="0" h="17080" w="37918">
                    <a:moveTo>
                      <a:pt x="69" y="0"/>
                    </a:moveTo>
                    <a:cubicBezTo>
                      <a:pt x="1" y="8622"/>
                      <a:pt x="7516" y="16115"/>
                      <a:pt x="17447" y="16995"/>
                    </a:cubicBezTo>
                    <a:cubicBezTo>
                      <a:pt x="18090" y="17052"/>
                      <a:pt x="18728" y="17080"/>
                      <a:pt x="19359" y="17080"/>
                    </a:cubicBezTo>
                    <a:cubicBezTo>
                      <a:pt x="28952" y="17080"/>
                      <a:pt x="37068" y="10627"/>
                      <a:pt x="37872" y="2009"/>
                    </a:cubicBezTo>
                    <a:cubicBezTo>
                      <a:pt x="37895" y="1783"/>
                      <a:pt x="37895" y="1535"/>
                      <a:pt x="37917" y="1309"/>
                    </a:cubicBezTo>
                    <a:lnTo>
                      <a:pt x="29002" y="1038"/>
                    </a:lnTo>
                    <a:cubicBezTo>
                      <a:pt x="28715" y="2562"/>
                      <a:pt x="27774" y="2964"/>
                      <a:pt x="26860" y="2964"/>
                    </a:cubicBezTo>
                    <a:cubicBezTo>
                      <a:pt x="25838" y="2964"/>
                      <a:pt x="24850" y="2460"/>
                      <a:pt x="24850" y="2460"/>
                    </a:cubicBezTo>
                    <a:cubicBezTo>
                      <a:pt x="24523" y="3297"/>
                      <a:pt x="23902" y="3856"/>
                      <a:pt x="22719" y="3856"/>
                    </a:cubicBezTo>
                    <a:cubicBezTo>
                      <a:pt x="22593" y="3856"/>
                      <a:pt x="22461" y="3850"/>
                      <a:pt x="22322" y="3837"/>
                    </a:cubicBezTo>
                    <a:cubicBezTo>
                      <a:pt x="20878" y="3702"/>
                      <a:pt x="20042" y="2054"/>
                      <a:pt x="20042" y="2054"/>
                    </a:cubicBezTo>
                    <a:cubicBezTo>
                      <a:pt x="19404" y="2419"/>
                      <a:pt x="18845" y="2564"/>
                      <a:pt x="18359" y="2564"/>
                    </a:cubicBezTo>
                    <a:cubicBezTo>
                      <a:pt x="16440" y="2564"/>
                      <a:pt x="15664" y="294"/>
                      <a:pt x="15664" y="294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3" name="Google Shape;5603;p32"/>
              <p:cNvSpPr/>
              <p:nvPr/>
            </p:nvSpPr>
            <p:spPr>
              <a:xfrm>
                <a:off x="893175" y="3057975"/>
                <a:ext cx="122475" cy="75325"/>
              </a:xfrm>
              <a:custGeom>
                <a:rect b="b" l="l" r="r" t="t"/>
                <a:pathLst>
                  <a:path extrusionOk="0" h="3013" w="4899">
                    <a:moveTo>
                      <a:pt x="2262" y="0"/>
                    </a:moveTo>
                    <a:cubicBezTo>
                      <a:pt x="1647" y="0"/>
                      <a:pt x="1051" y="126"/>
                      <a:pt x="633" y="500"/>
                    </a:cubicBezTo>
                    <a:cubicBezTo>
                      <a:pt x="1" y="1042"/>
                      <a:pt x="227" y="2825"/>
                      <a:pt x="1739" y="3006"/>
                    </a:cubicBezTo>
                    <a:cubicBezTo>
                      <a:pt x="1782" y="3010"/>
                      <a:pt x="1826" y="3012"/>
                      <a:pt x="1870" y="3012"/>
                    </a:cubicBezTo>
                    <a:cubicBezTo>
                      <a:pt x="3325" y="3012"/>
                      <a:pt x="4899" y="546"/>
                      <a:pt x="4899" y="546"/>
                    </a:cubicBezTo>
                    <a:cubicBezTo>
                      <a:pt x="4899" y="546"/>
                      <a:pt x="3540" y="0"/>
                      <a:pt x="22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4" name="Google Shape;5604;p32"/>
              <p:cNvSpPr/>
              <p:nvPr/>
            </p:nvSpPr>
            <p:spPr>
              <a:xfrm>
                <a:off x="964200" y="3142125"/>
                <a:ext cx="101100" cy="92400"/>
              </a:xfrm>
              <a:custGeom>
                <a:rect b="b" l="l" r="r" t="t"/>
                <a:pathLst>
                  <a:path extrusionOk="0" h="3696" w="4044">
                    <a:moveTo>
                      <a:pt x="4044" y="1"/>
                    </a:moveTo>
                    <a:cubicBezTo>
                      <a:pt x="4043" y="1"/>
                      <a:pt x="861" y="249"/>
                      <a:pt x="252" y="1851"/>
                    </a:cubicBezTo>
                    <a:cubicBezTo>
                      <a:pt x="0" y="2491"/>
                      <a:pt x="763" y="3695"/>
                      <a:pt x="1855" y="3695"/>
                    </a:cubicBezTo>
                    <a:cubicBezTo>
                      <a:pt x="2035" y="3695"/>
                      <a:pt x="2224" y="3663"/>
                      <a:pt x="2419" y="3589"/>
                    </a:cubicBezTo>
                    <a:cubicBezTo>
                      <a:pt x="3795" y="3048"/>
                      <a:pt x="4044" y="1"/>
                      <a:pt x="404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5" name="Google Shape;5605;p32"/>
              <p:cNvSpPr/>
              <p:nvPr/>
            </p:nvSpPr>
            <p:spPr>
              <a:xfrm>
                <a:off x="1069225" y="3196300"/>
                <a:ext cx="94250" cy="108250"/>
              </a:xfrm>
              <a:custGeom>
                <a:rect b="b" l="l" r="r" t="t"/>
                <a:pathLst>
                  <a:path extrusionOk="0" h="4330" w="3770">
                    <a:moveTo>
                      <a:pt x="2867" y="0"/>
                    </a:moveTo>
                    <a:cubicBezTo>
                      <a:pt x="2867" y="0"/>
                      <a:pt x="1" y="1354"/>
                      <a:pt x="23" y="3070"/>
                    </a:cubicBezTo>
                    <a:cubicBezTo>
                      <a:pt x="23" y="3631"/>
                      <a:pt x="810" y="4330"/>
                      <a:pt x="1655" y="4330"/>
                    </a:cubicBezTo>
                    <a:cubicBezTo>
                      <a:pt x="1998" y="4330"/>
                      <a:pt x="2351" y="4214"/>
                      <a:pt x="2664" y="3927"/>
                    </a:cubicBezTo>
                    <a:cubicBezTo>
                      <a:pt x="3770" y="2934"/>
                      <a:pt x="2867" y="0"/>
                      <a:pt x="286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6" name="Google Shape;5606;p32"/>
              <p:cNvSpPr/>
              <p:nvPr/>
            </p:nvSpPr>
            <p:spPr>
              <a:xfrm>
                <a:off x="1193925" y="3216600"/>
                <a:ext cx="102725" cy="113650"/>
              </a:xfrm>
              <a:custGeom>
                <a:rect b="b" l="l" r="r" t="t"/>
                <a:pathLst>
                  <a:path extrusionOk="0" h="4546" w="4109">
                    <a:moveTo>
                      <a:pt x="2054" y="1"/>
                    </a:moveTo>
                    <a:cubicBezTo>
                      <a:pt x="2054" y="1"/>
                      <a:pt x="0" y="2348"/>
                      <a:pt x="723" y="3928"/>
                    </a:cubicBezTo>
                    <a:cubicBezTo>
                      <a:pt x="895" y="4284"/>
                      <a:pt x="1463" y="4546"/>
                      <a:pt x="2058" y="4546"/>
                    </a:cubicBezTo>
                    <a:cubicBezTo>
                      <a:pt x="2633" y="4546"/>
                      <a:pt x="3233" y="4301"/>
                      <a:pt x="3521" y="3657"/>
                    </a:cubicBezTo>
                    <a:cubicBezTo>
                      <a:pt x="4108" y="2325"/>
                      <a:pt x="2054" y="1"/>
                      <a:pt x="205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7" name="Google Shape;5607;p32"/>
              <p:cNvSpPr/>
              <p:nvPr/>
            </p:nvSpPr>
            <p:spPr>
              <a:xfrm>
                <a:off x="1317500" y="3206450"/>
                <a:ext cx="99875" cy="112225"/>
              </a:xfrm>
              <a:custGeom>
                <a:rect b="b" l="l" r="r" t="t"/>
                <a:pathLst>
                  <a:path extrusionOk="0" h="4489" w="3995">
                    <a:moveTo>
                      <a:pt x="1422" y="1"/>
                    </a:moveTo>
                    <a:cubicBezTo>
                      <a:pt x="1422" y="1"/>
                      <a:pt x="0" y="2731"/>
                      <a:pt x="1083" y="4108"/>
                    </a:cubicBezTo>
                    <a:cubicBezTo>
                      <a:pt x="1273" y="4349"/>
                      <a:pt x="1659" y="4488"/>
                      <a:pt x="2081" y="4488"/>
                    </a:cubicBezTo>
                    <a:cubicBezTo>
                      <a:pt x="2765" y="4488"/>
                      <a:pt x="3542" y="4122"/>
                      <a:pt x="3724" y="3228"/>
                    </a:cubicBezTo>
                    <a:cubicBezTo>
                      <a:pt x="3995" y="1806"/>
                      <a:pt x="1422" y="1"/>
                      <a:pt x="14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8" name="Google Shape;5608;p32"/>
              <p:cNvSpPr/>
              <p:nvPr/>
            </p:nvSpPr>
            <p:spPr>
              <a:xfrm>
                <a:off x="1423575" y="3158500"/>
                <a:ext cx="101775" cy="95150"/>
              </a:xfrm>
              <a:custGeom>
                <a:rect b="b" l="l" r="r" t="t"/>
                <a:pathLst>
                  <a:path extrusionOk="0" h="3806" w="4071">
                    <a:moveTo>
                      <a:pt x="0" y="0"/>
                    </a:moveTo>
                    <a:cubicBezTo>
                      <a:pt x="0" y="0"/>
                      <a:pt x="158" y="3070"/>
                      <a:pt x="1806" y="3747"/>
                    </a:cubicBezTo>
                    <a:cubicBezTo>
                      <a:pt x="1900" y="3787"/>
                      <a:pt x="2007" y="3806"/>
                      <a:pt x="2122" y="3806"/>
                    </a:cubicBezTo>
                    <a:cubicBezTo>
                      <a:pt x="2917" y="3806"/>
                      <a:pt x="4070" y="2898"/>
                      <a:pt x="3656" y="1715"/>
                    </a:cubicBezTo>
                    <a:cubicBezTo>
                      <a:pt x="3160" y="36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9" name="Google Shape;5609;p32"/>
              <p:cNvSpPr/>
              <p:nvPr/>
            </p:nvSpPr>
            <p:spPr>
              <a:xfrm>
                <a:off x="1489575" y="3066000"/>
                <a:ext cx="125850" cy="77300"/>
              </a:xfrm>
              <a:custGeom>
                <a:rect b="b" l="l" r="r" t="t"/>
                <a:pathLst>
                  <a:path extrusionOk="0" h="3092" w="5034">
                    <a:moveTo>
                      <a:pt x="2309" y="0"/>
                    </a:moveTo>
                    <a:cubicBezTo>
                      <a:pt x="1177" y="0"/>
                      <a:pt x="1" y="337"/>
                      <a:pt x="1" y="337"/>
                    </a:cubicBezTo>
                    <a:cubicBezTo>
                      <a:pt x="1" y="337"/>
                      <a:pt x="1400" y="3091"/>
                      <a:pt x="3163" y="3091"/>
                    </a:cubicBezTo>
                    <a:cubicBezTo>
                      <a:pt x="3177" y="3091"/>
                      <a:pt x="3191" y="3091"/>
                      <a:pt x="3206" y="3091"/>
                    </a:cubicBezTo>
                    <a:cubicBezTo>
                      <a:pt x="4018" y="3091"/>
                      <a:pt x="5034" y="1601"/>
                      <a:pt x="4063" y="540"/>
                    </a:cubicBezTo>
                    <a:cubicBezTo>
                      <a:pt x="3685" y="128"/>
                      <a:pt x="3005" y="0"/>
                      <a:pt x="2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0" name="Google Shape;5610;p32"/>
              <p:cNvSpPr/>
              <p:nvPr/>
            </p:nvSpPr>
            <p:spPr>
              <a:xfrm>
                <a:off x="383675" y="3293450"/>
                <a:ext cx="796725" cy="591850"/>
              </a:xfrm>
              <a:custGeom>
                <a:rect b="b" l="l" r="r" t="t"/>
                <a:pathLst>
                  <a:path extrusionOk="0" h="23674" w="31869">
                    <a:moveTo>
                      <a:pt x="25054" y="0"/>
                    </a:moveTo>
                    <a:cubicBezTo>
                      <a:pt x="24149" y="0"/>
                      <a:pt x="22694" y="771"/>
                      <a:pt x="20381" y="2389"/>
                    </a:cubicBezTo>
                    <a:cubicBezTo>
                      <a:pt x="17176" y="4645"/>
                      <a:pt x="11782" y="9340"/>
                      <a:pt x="11782" y="9340"/>
                    </a:cubicBezTo>
                    <a:cubicBezTo>
                      <a:pt x="11782" y="9340"/>
                      <a:pt x="9574" y="11379"/>
                      <a:pt x="9482" y="11379"/>
                    </a:cubicBezTo>
                    <a:cubicBezTo>
                      <a:pt x="9478" y="11379"/>
                      <a:pt x="9478" y="11377"/>
                      <a:pt x="9480" y="11371"/>
                    </a:cubicBezTo>
                    <a:cubicBezTo>
                      <a:pt x="9525" y="11236"/>
                      <a:pt x="10518" y="5571"/>
                      <a:pt x="10518" y="5571"/>
                    </a:cubicBezTo>
                    <a:lnTo>
                      <a:pt x="10970" y="1418"/>
                    </a:lnTo>
                    <a:cubicBezTo>
                      <a:pt x="10970" y="1418"/>
                      <a:pt x="10412" y="528"/>
                      <a:pt x="9427" y="528"/>
                    </a:cubicBezTo>
                    <a:cubicBezTo>
                      <a:pt x="8491" y="528"/>
                      <a:pt x="7170" y="1331"/>
                      <a:pt x="5576" y="4465"/>
                    </a:cubicBezTo>
                    <a:cubicBezTo>
                      <a:pt x="2303" y="10897"/>
                      <a:pt x="1" y="15659"/>
                      <a:pt x="2529" y="20015"/>
                    </a:cubicBezTo>
                    <a:cubicBezTo>
                      <a:pt x="4092" y="22694"/>
                      <a:pt x="7251" y="23674"/>
                      <a:pt x="10363" y="23674"/>
                    </a:cubicBezTo>
                    <a:cubicBezTo>
                      <a:pt x="12284" y="23674"/>
                      <a:pt x="14188" y="23301"/>
                      <a:pt x="15687" y="22723"/>
                    </a:cubicBezTo>
                    <a:cubicBezTo>
                      <a:pt x="19591" y="21189"/>
                      <a:pt x="27423" y="11755"/>
                      <a:pt x="28732" y="9769"/>
                    </a:cubicBezTo>
                    <a:cubicBezTo>
                      <a:pt x="30063" y="7805"/>
                      <a:pt x="31869" y="5097"/>
                      <a:pt x="31666" y="4217"/>
                    </a:cubicBezTo>
                    <a:cubicBezTo>
                      <a:pt x="31562" y="3711"/>
                      <a:pt x="31391" y="3391"/>
                      <a:pt x="30985" y="3391"/>
                    </a:cubicBezTo>
                    <a:cubicBezTo>
                      <a:pt x="30686" y="3391"/>
                      <a:pt x="30258" y="3566"/>
                      <a:pt x="29634" y="3968"/>
                    </a:cubicBezTo>
                    <a:cubicBezTo>
                      <a:pt x="29093" y="4329"/>
                      <a:pt x="28506" y="4691"/>
                      <a:pt x="27919" y="5007"/>
                    </a:cubicBezTo>
                    <a:cubicBezTo>
                      <a:pt x="27919" y="5007"/>
                      <a:pt x="29138" y="3246"/>
                      <a:pt x="28461" y="2614"/>
                    </a:cubicBezTo>
                    <a:cubicBezTo>
                      <a:pt x="28239" y="2400"/>
                      <a:pt x="27958" y="2297"/>
                      <a:pt x="27630" y="2297"/>
                    </a:cubicBezTo>
                    <a:cubicBezTo>
                      <a:pt x="26957" y="2297"/>
                      <a:pt x="26084" y="2728"/>
                      <a:pt x="25098" y="3517"/>
                    </a:cubicBezTo>
                    <a:cubicBezTo>
                      <a:pt x="25098" y="3517"/>
                      <a:pt x="26633" y="1170"/>
                      <a:pt x="25888" y="357"/>
                    </a:cubicBezTo>
                    <a:cubicBezTo>
                      <a:pt x="25683" y="121"/>
                      <a:pt x="25411" y="0"/>
                      <a:pt x="25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1" name="Google Shape;5611;p32"/>
              <p:cNvSpPr/>
              <p:nvPr/>
            </p:nvSpPr>
            <p:spPr>
              <a:xfrm>
                <a:off x="815875" y="3349200"/>
                <a:ext cx="269175" cy="314300"/>
              </a:xfrm>
              <a:custGeom>
                <a:rect b="b" l="l" r="r" t="t"/>
                <a:pathLst>
                  <a:path extrusionOk="0" h="12572" w="10767">
                    <a:moveTo>
                      <a:pt x="3319" y="1"/>
                    </a:moveTo>
                    <a:lnTo>
                      <a:pt x="3093" y="159"/>
                    </a:lnTo>
                    <a:cubicBezTo>
                      <a:pt x="2190" y="790"/>
                      <a:pt x="1107" y="1648"/>
                      <a:pt x="1" y="2528"/>
                    </a:cubicBezTo>
                    <a:cubicBezTo>
                      <a:pt x="1784" y="6839"/>
                      <a:pt x="4741" y="10224"/>
                      <a:pt x="7359" y="12572"/>
                    </a:cubicBezTo>
                    <a:cubicBezTo>
                      <a:pt x="8803" y="10947"/>
                      <a:pt x="10022" y="9457"/>
                      <a:pt x="10767" y="8441"/>
                    </a:cubicBezTo>
                    <a:cubicBezTo>
                      <a:pt x="7697" y="5711"/>
                      <a:pt x="4989" y="2257"/>
                      <a:pt x="331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2" name="Google Shape;5612;p32"/>
              <p:cNvSpPr/>
              <p:nvPr/>
            </p:nvSpPr>
            <p:spPr>
              <a:xfrm>
                <a:off x="671450" y="3453575"/>
                <a:ext cx="265200" cy="392750"/>
              </a:xfrm>
              <a:custGeom>
                <a:rect b="b" l="l" r="r" t="t"/>
                <a:pathLst>
                  <a:path extrusionOk="0" h="15710" w="10608">
                    <a:moveTo>
                      <a:pt x="3702" y="1"/>
                    </a:moveTo>
                    <a:lnTo>
                      <a:pt x="271" y="2935"/>
                    </a:lnTo>
                    <a:lnTo>
                      <a:pt x="0" y="3206"/>
                    </a:lnTo>
                    <a:cubicBezTo>
                      <a:pt x="474" y="8532"/>
                      <a:pt x="3318" y="13091"/>
                      <a:pt x="5349" y="15709"/>
                    </a:cubicBezTo>
                    <a:cubicBezTo>
                      <a:pt x="6884" y="14761"/>
                      <a:pt x="8757" y="13046"/>
                      <a:pt x="10608" y="11150"/>
                    </a:cubicBezTo>
                    <a:cubicBezTo>
                      <a:pt x="7809" y="7494"/>
                      <a:pt x="5101" y="2574"/>
                      <a:pt x="3702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3" name="Google Shape;5613;p32"/>
              <p:cNvSpPr/>
              <p:nvPr/>
            </p:nvSpPr>
            <p:spPr>
              <a:xfrm>
                <a:off x="528700" y="3687500"/>
                <a:ext cx="174375" cy="197875"/>
              </a:xfrm>
              <a:custGeom>
                <a:rect b="b" l="l" r="r" t="t"/>
                <a:pathLst>
                  <a:path extrusionOk="0" h="7915" w="6975">
                    <a:moveTo>
                      <a:pt x="2202" y="0"/>
                    </a:moveTo>
                    <a:cubicBezTo>
                      <a:pt x="1892" y="0"/>
                      <a:pt x="1579" y="125"/>
                      <a:pt x="1264" y="394"/>
                    </a:cubicBezTo>
                    <a:cubicBezTo>
                      <a:pt x="0" y="1522"/>
                      <a:pt x="136" y="4795"/>
                      <a:pt x="474" y="7255"/>
                    </a:cubicBezTo>
                    <a:cubicBezTo>
                      <a:pt x="1735" y="7722"/>
                      <a:pt x="3137" y="7914"/>
                      <a:pt x="4532" y="7914"/>
                    </a:cubicBezTo>
                    <a:cubicBezTo>
                      <a:pt x="5359" y="7914"/>
                      <a:pt x="6184" y="7846"/>
                      <a:pt x="6974" y="7729"/>
                    </a:cubicBezTo>
                    <a:cubicBezTo>
                      <a:pt x="5436" y="3513"/>
                      <a:pt x="3850" y="0"/>
                      <a:pt x="220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4" name="Google Shape;5614;p32"/>
              <p:cNvSpPr/>
              <p:nvPr/>
            </p:nvSpPr>
            <p:spPr>
              <a:xfrm>
                <a:off x="418675" y="3677150"/>
                <a:ext cx="91975" cy="153925"/>
              </a:xfrm>
              <a:custGeom>
                <a:rect b="b" l="l" r="r" t="t"/>
                <a:pathLst>
                  <a:path extrusionOk="0" h="6157" w="3679">
                    <a:moveTo>
                      <a:pt x="1287" y="1"/>
                    </a:moveTo>
                    <a:cubicBezTo>
                      <a:pt x="879" y="1"/>
                      <a:pt x="462" y="164"/>
                      <a:pt x="45" y="424"/>
                    </a:cubicBezTo>
                    <a:cubicBezTo>
                      <a:pt x="0" y="1914"/>
                      <a:pt x="361" y="3381"/>
                      <a:pt x="1129" y="4667"/>
                    </a:cubicBezTo>
                    <a:cubicBezTo>
                      <a:pt x="1445" y="5209"/>
                      <a:pt x="1851" y="5728"/>
                      <a:pt x="2302" y="6157"/>
                    </a:cubicBezTo>
                    <a:cubicBezTo>
                      <a:pt x="3250" y="4306"/>
                      <a:pt x="3679" y="1327"/>
                      <a:pt x="2167" y="289"/>
                    </a:cubicBezTo>
                    <a:cubicBezTo>
                      <a:pt x="1880" y="88"/>
                      <a:pt x="1586" y="1"/>
                      <a:pt x="1287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5" name="Google Shape;5615;p32"/>
              <p:cNvSpPr/>
              <p:nvPr/>
            </p:nvSpPr>
            <p:spPr>
              <a:xfrm>
                <a:off x="420825" y="3280100"/>
                <a:ext cx="772550" cy="607750"/>
              </a:xfrm>
              <a:custGeom>
                <a:rect b="b" l="l" r="r" t="t"/>
                <a:pathLst>
                  <a:path extrusionOk="0" h="24310" w="30902">
                    <a:moveTo>
                      <a:pt x="24068" y="0"/>
                    </a:moveTo>
                    <a:cubicBezTo>
                      <a:pt x="23267" y="0"/>
                      <a:pt x="22261" y="440"/>
                      <a:pt x="21784" y="711"/>
                    </a:cubicBezTo>
                    <a:cubicBezTo>
                      <a:pt x="19978" y="1704"/>
                      <a:pt x="18331" y="3035"/>
                      <a:pt x="16751" y="4299"/>
                    </a:cubicBezTo>
                    <a:cubicBezTo>
                      <a:pt x="15171" y="5563"/>
                      <a:pt x="13253" y="7233"/>
                      <a:pt x="11537" y="8745"/>
                    </a:cubicBezTo>
                    <a:lnTo>
                      <a:pt x="8694" y="11386"/>
                    </a:lnTo>
                    <a:cubicBezTo>
                      <a:pt x="8673" y="11405"/>
                      <a:pt x="8665" y="11414"/>
                      <a:pt x="8669" y="11414"/>
                    </a:cubicBezTo>
                    <a:cubicBezTo>
                      <a:pt x="8747" y="11414"/>
                      <a:pt x="13918" y="7532"/>
                      <a:pt x="16029" y="5766"/>
                    </a:cubicBezTo>
                    <a:cubicBezTo>
                      <a:pt x="17631" y="4412"/>
                      <a:pt x="19256" y="3081"/>
                      <a:pt x="20994" y="1907"/>
                    </a:cubicBezTo>
                    <a:cubicBezTo>
                      <a:pt x="21603" y="1456"/>
                      <a:pt x="22235" y="1072"/>
                      <a:pt x="22912" y="733"/>
                    </a:cubicBezTo>
                    <a:lnTo>
                      <a:pt x="23251" y="598"/>
                    </a:lnTo>
                    <a:lnTo>
                      <a:pt x="23431" y="553"/>
                    </a:lnTo>
                    <a:cubicBezTo>
                      <a:pt x="23457" y="553"/>
                      <a:pt x="23468" y="538"/>
                      <a:pt x="23502" y="538"/>
                    </a:cubicBezTo>
                    <a:cubicBezTo>
                      <a:pt x="23528" y="538"/>
                      <a:pt x="23567" y="546"/>
                      <a:pt x="23635" y="575"/>
                    </a:cubicBezTo>
                    <a:cubicBezTo>
                      <a:pt x="23793" y="620"/>
                      <a:pt x="23928" y="711"/>
                      <a:pt x="23996" y="824"/>
                    </a:cubicBezTo>
                    <a:cubicBezTo>
                      <a:pt x="24492" y="1523"/>
                      <a:pt x="23770" y="2765"/>
                      <a:pt x="23431" y="3397"/>
                    </a:cubicBezTo>
                    <a:cubicBezTo>
                      <a:pt x="23138" y="4006"/>
                      <a:pt x="22777" y="4593"/>
                      <a:pt x="22371" y="5179"/>
                    </a:cubicBezTo>
                    <a:cubicBezTo>
                      <a:pt x="22357" y="5196"/>
                      <a:pt x="22353" y="5204"/>
                      <a:pt x="22358" y="5204"/>
                    </a:cubicBezTo>
                    <a:cubicBezTo>
                      <a:pt x="22433" y="5204"/>
                      <a:pt x="24958" y="2971"/>
                      <a:pt x="26165" y="2971"/>
                    </a:cubicBezTo>
                    <a:cubicBezTo>
                      <a:pt x="26448" y="2971"/>
                      <a:pt x="26659" y="3094"/>
                      <a:pt x="26749" y="3397"/>
                    </a:cubicBezTo>
                    <a:cubicBezTo>
                      <a:pt x="26975" y="4209"/>
                      <a:pt x="26320" y="5247"/>
                      <a:pt x="25959" y="5902"/>
                    </a:cubicBezTo>
                    <a:lnTo>
                      <a:pt x="25598" y="6466"/>
                    </a:lnTo>
                    <a:lnTo>
                      <a:pt x="24944" y="7391"/>
                    </a:lnTo>
                    <a:cubicBezTo>
                      <a:pt x="24922" y="7421"/>
                      <a:pt x="24918" y="7436"/>
                      <a:pt x="24929" y="7436"/>
                    </a:cubicBezTo>
                    <a:cubicBezTo>
                      <a:pt x="25074" y="7436"/>
                      <a:pt x="27631" y="5250"/>
                      <a:pt x="28216" y="4728"/>
                    </a:cubicBezTo>
                    <a:cubicBezTo>
                      <a:pt x="28645" y="4331"/>
                      <a:pt x="28907" y="4045"/>
                      <a:pt x="29165" y="4045"/>
                    </a:cubicBezTo>
                    <a:cubicBezTo>
                      <a:pt x="29274" y="4045"/>
                      <a:pt x="29382" y="4096"/>
                      <a:pt x="29503" y="4209"/>
                    </a:cubicBezTo>
                    <a:cubicBezTo>
                      <a:pt x="29751" y="4412"/>
                      <a:pt x="29841" y="4751"/>
                      <a:pt x="29706" y="5067"/>
                    </a:cubicBezTo>
                    <a:cubicBezTo>
                      <a:pt x="29457" y="6195"/>
                      <a:pt x="28713" y="7233"/>
                      <a:pt x="28103" y="8181"/>
                    </a:cubicBezTo>
                    <a:cubicBezTo>
                      <a:pt x="27110" y="9671"/>
                      <a:pt x="26049" y="11093"/>
                      <a:pt x="24898" y="12447"/>
                    </a:cubicBezTo>
                    <a:cubicBezTo>
                      <a:pt x="22529" y="15358"/>
                      <a:pt x="20023" y="18179"/>
                      <a:pt x="17202" y="20639"/>
                    </a:cubicBezTo>
                    <a:cubicBezTo>
                      <a:pt x="16322" y="21474"/>
                      <a:pt x="15284" y="22174"/>
                      <a:pt x="14178" y="22716"/>
                    </a:cubicBezTo>
                    <a:cubicBezTo>
                      <a:pt x="12734" y="23325"/>
                      <a:pt x="11199" y="23686"/>
                      <a:pt x="9619" y="23731"/>
                    </a:cubicBezTo>
                    <a:cubicBezTo>
                      <a:pt x="9496" y="23737"/>
                      <a:pt x="9374" y="23740"/>
                      <a:pt x="9251" y="23740"/>
                    </a:cubicBezTo>
                    <a:cubicBezTo>
                      <a:pt x="7524" y="23740"/>
                      <a:pt x="5804" y="23163"/>
                      <a:pt x="4202" y="22467"/>
                    </a:cubicBezTo>
                    <a:cubicBezTo>
                      <a:pt x="1195" y="21169"/>
                      <a:pt x="34" y="17300"/>
                      <a:pt x="2" y="17300"/>
                    </a:cubicBezTo>
                    <a:cubicBezTo>
                      <a:pt x="1" y="17300"/>
                      <a:pt x="2" y="17307"/>
                      <a:pt x="4" y="17322"/>
                    </a:cubicBezTo>
                    <a:cubicBezTo>
                      <a:pt x="275" y="19421"/>
                      <a:pt x="1178" y="21429"/>
                      <a:pt x="2916" y="22648"/>
                    </a:cubicBezTo>
                    <a:cubicBezTo>
                      <a:pt x="4631" y="23889"/>
                      <a:pt x="6234" y="24205"/>
                      <a:pt x="8062" y="24296"/>
                    </a:cubicBezTo>
                    <a:cubicBezTo>
                      <a:pt x="8276" y="24305"/>
                      <a:pt x="8491" y="24309"/>
                      <a:pt x="8706" y="24309"/>
                    </a:cubicBezTo>
                    <a:cubicBezTo>
                      <a:pt x="11732" y="24309"/>
                      <a:pt x="14820" y="23416"/>
                      <a:pt x="17180" y="21520"/>
                    </a:cubicBezTo>
                    <a:cubicBezTo>
                      <a:pt x="20317" y="19014"/>
                      <a:pt x="23025" y="15968"/>
                      <a:pt x="25553" y="12898"/>
                    </a:cubicBezTo>
                    <a:cubicBezTo>
                      <a:pt x="26817" y="11409"/>
                      <a:pt x="28013" y="9829"/>
                      <a:pt x="29119" y="8204"/>
                    </a:cubicBezTo>
                    <a:cubicBezTo>
                      <a:pt x="29773" y="7188"/>
                      <a:pt x="30608" y="6037"/>
                      <a:pt x="30812" y="4863"/>
                    </a:cubicBezTo>
                    <a:cubicBezTo>
                      <a:pt x="30902" y="4344"/>
                      <a:pt x="30812" y="3961"/>
                      <a:pt x="30360" y="3667"/>
                    </a:cubicBezTo>
                    <a:cubicBezTo>
                      <a:pt x="30131" y="3542"/>
                      <a:pt x="29882" y="3490"/>
                      <a:pt x="29630" y="3490"/>
                    </a:cubicBezTo>
                    <a:cubicBezTo>
                      <a:pt x="29062" y="3490"/>
                      <a:pt x="28473" y="3754"/>
                      <a:pt x="28036" y="4051"/>
                    </a:cubicBezTo>
                    <a:lnTo>
                      <a:pt x="27765" y="4232"/>
                    </a:lnTo>
                    <a:cubicBezTo>
                      <a:pt x="27923" y="3645"/>
                      <a:pt x="27990" y="2990"/>
                      <a:pt x="27516" y="2629"/>
                    </a:cubicBezTo>
                    <a:cubicBezTo>
                      <a:pt x="27328" y="2492"/>
                      <a:pt x="26999" y="2426"/>
                      <a:pt x="26619" y="2426"/>
                    </a:cubicBezTo>
                    <a:cubicBezTo>
                      <a:pt x="25999" y="2426"/>
                      <a:pt x="25244" y="2601"/>
                      <a:pt x="24740" y="2923"/>
                    </a:cubicBezTo>
                    <a:cubicBezTo>
                      <a:pt x="25034" y="2291"/>
                      <a:pt x="25282" y="1636"/>
                      <a:pt x="25214" y="1004"/>
                    </a:cubicBezTo>
                    <a:cubicBezTo>
                      <a:pt x="25156" y="249"/>
                      <a:pt x="24670" y="0"/>
                      <a:pt x="24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6" name="Google Shape;5616;p32"/>
              <p:cNvSpPr/>
              <p:nvPr/>
            </p:nvSpPr>
            <p:spPr>
              <a:xfrm>
                <a:off x="1375225" y="3259050"/>
                <a:ext cx="634600" cy="622800"/>
              </a:xfrm>
              <a:custGeom>
                <a:rect b="b" l="l" r="r" t="t"/>
                <a:pathLst>
                  <a:path extrusionOk="0" h="24912" w="25384">
                    <a:moveTo>
                      <a:pt x="5211" y="1"/>
                    </a:moveTo>
                    <a:cubicBezTo>
                      <a:pt x="5054" y="1"/>
                      <a:pt x="4901" y="14"/>
                      <a:pt x="4755" y="41"/>
                    </a:cubicBezTo>
                    <a:cubicBezTo>
                      <a:pt x="3514" y="266"/>
                      <a:pt x="5071" y="1733"/>
                      <a:pt x="5071" y="1733"/>
                    </a:cubicBezTo>
                    <a:cubicBezTo>
                      <a:pt x="5071" y="1733"/>
                      <a:pt x="4033" y="810"/>
                      <a:pt x="3145" y="810"/>
                    </a:cubicBezTo>
                    <a:cubicBezTo>
                      <a:pt x="3071" y="810"/>
                      <a:pt x="2998" y="817"/>
                      <a:pt x="2927" y="831"/>
                    </a:cubicBezTo>
                    <a:cubicBezTo>
                      <a:pt x="2002" y="989"/>
                      <a:pt x="2679" y="3765"/>
                      <a:pt x="2679" y="3765"/>
                    </a:cubicBezTo>
                    <a:cubicBezTo>
                      <a:pt x="2679" y="3765"/>
                      <a:pt x="2047" y="2929"/>
                      <a:pt x="1370" y="2681"/>
                    </a:cubicBezTo>
                    <a:cubicBezTo>
                      <a:pt x="1270" y="2645"/>
                      <a:pt x="1170" y="2626"/>
                      <a:pt x="1071" y="2626"/>
                    </a:cubicBezTo>
                    <a:cubicBezTo>
                      <a:pt x="500" y="2626"/>
                      <a:pt x="0" y="3246"/>
                      <a:pt x="174" y="4554"/>
                    </a:cubicBezTo>
                    <a:cubicBezTo>
                      <a:pt x="354" y="6067"/>
                      <a:pt x="2995" y="12183"/>
                      <a:pt x="2995" y="12183"/>
                    </a:cubicBezTo>
                    <a:cubicBezTo>
                      <a:pt x="2995" y="12183"/>
                      <a:pt x="5861" y="20285"/>
                      <a:pt x="11842" y="23332"/>
                    </a:cubicBezTo>
                    <a:cubicBezTo>
                      <a:pt x="14022" y="24442"/>
                      <a:pt x="15962" y="24911"/>
                      <a:pt x="17629" y="24911"/>
                    </a:cubicBezTo>
                    <a:cubicBezTo>
                      <a:pt x="20537" y="24911"/>
                      <a:pt x="22615" y="23485"/>
                      <a:pt x="23691" y="21549"/>
                    </a:cubicBezTo>
                    <a:cubicBezTo>
                      <a:pt x="25384" y="18502"/>
                      <a:pt x="25361" y="12837"/>
                      <a:pt x="24052" y="8459"/>
                    </a:cubicBezTo>
                    <a:cubicBezTo>
                      <a:pt x="22766" y="4103"/>
                      <a:pt x="18568" y="2365"/>
                      <a:pt x="18568" y="2365"/>
                    </a:cubicBezTo>
                    <a:lnTo>
                      <a:pt x="18026" y="3584"/>
                    </a:lnTo>
                    <a:cubicBezTo>
                      <a:pt x="18026" y="3584"/>
                      <a:pt x="18116" y="3553"/>
                      <a:pt x="18220" y="3553"/>
                    </a:cubicBezTo>
                    <a:cubicBezTo>
                      <a:pt x="18396" y="3553"/>
                      <a:pt x="18614" y="3643"/>
                      <a:pt x="18500" y="4126"/>
                    </a:cubicBezTo>
                    <a:cubicBezTo>
                      <a:pt x="18342" y="4893"/>
                      <a:pt x="17552" y="10490"/>
                      <a:pt x="17552" y="10490"/>
                    </a:cubicBezTo>
                    <a:cubicBezTo>
                      <a:pt x="16649" y="9745"/>
                      <a:pt x="15679" y="9091"/>
                      <a:pt x="14663" y="8527"/>
                    </a:cubicBezTo>
                    <a:cubicBezTo>
                      <a:pt x="13264" y="7782"/>
                      <a:pt x="9946" y="3561"/>
                      <a:pt x="8818" y="2072"/>
                    </a:cubicBezTo>
                    <a:cubicBezTo>
                      <a:pt x="7822" y="738"/>
                      <a:pt x="6387" y="1"/>
                      <a:pt x="52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7" name="Google Shape;5617;p32"/>
              <p:cNvSpPr/>
              <p:nvPr/>
            </p:nvSpPr>
            <p:spPr>
              <a:xfrm>
                <a:off x="1841100" y="3693250"/>
                <a:ext cx="140525" cy="187475"/>
              </a:xfrm>
              <a:custGeom>
                <a:rect b="b" l="l" r="r" t="t"/>
                <a:pathLst>
                  <a:path extrusionOk="0" h="7499" w="5621">
                    <a:moveTo>
                      <a:pt x="2531" y="1"/>
                    </a:moveTo>
                    <a:cubicBezTo>
                      <a:pt x="2043" y="1"/>
                      <a:pt x="1617" y="211"/>
                      <a:pt x="1355" y="660"/>
                    </a:cubicBezTo>
                    <a:cubicBezTo>
                      <a:pt x="632" y="1969"/>
                      <a:pt x="610" y="5535"/>
                      <a:pt x="0" y="7499"/>
                    </a:cubicBezTo>
                    <a:cubicBezTo>
                      <a:pt x="2122" y="7250"/>
                      <a:pt x="3995" y="6032"/>
                      <a:pt x="5056" y="4181"/>
                    </a:cubicBezTo>
                    <a:cubicBezTo>
                      <a:pt x="5282" y="3775"/>
                      <a:pt x="5462" y="3323"/>
                      <a:pt x="5620" y="2895"/>
                    </a:cubicBezTo>
                    <a:cubicBezTo>
                      <a:pt x="5057" y="1078"/>
                      <a:pt x="3635" y="1"/>
                      <a:pt x="253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8" name="Google Shape;5618;p32"/>
              <p:cNvSpPr/>
              <p:nvPr/>
            </p:nvSpPr>
            <p:spPr>
              <a:xfrm>
                <a:off x="1428650" y="3364425"/>
                <a:ext cx="282125" cy="229125"/>
              </a:xfrm>
              <a:custGeom>
                <a:rect b="b" l="l" r="r" t="t"/>
                <a:pathLst>
                  <a:path extrusionOk="0" h="9165" w="11285">
                    <a:moveTo>
                      <a:pt x="8351" y="1"/>
                    </a:moveTo>
                    <a:cubicBezTo>
                      <a:pt x="6207" y="2393"/>
                      <a:pt x="2144" y="4786"/>
                      <a:pt x="0" y="5937"/>
                    </a:cubicBezTo>
                    <a:cubicBezTo>
                      <a:pt x="474" y="7133"/>
                      <a:pt x="858" y="7968"/>
                      <a:pt x="858" y="7968"/>
                    </a:cubicBezTo>
                    <a:cubicBezTo>
                      <a:pt x="858" y="7968"/>
                      <a:pt x="1016" y="8419"/>
                      <a:pt x="1332" y="9164"/>
                    </a:cubicBezTo>
                    <a:cubicBezTo>
                      <a:pt x="4311" y="7810"/>
                      <a:pt x="9209" y="4673"/>
                      <a:pt x="11285" y="3296"/>
                    </a:cubicBezTo>
                    <a:cubicBezTo>
                      <a:pt x="10247" y="2258"/>
                      <a:pt x="9276" y="1152"/>
                      <a:pt x="835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9" name="Google Shape;5619;p32"/>
              <p:cNvSpPr/>
              <p:nvPr/>
            </p:nvSpPr>
            <p:spPr>
              <a:xfrm>
                <a:off x="1513850" y="3481800"/>
                <a:ext cx="283250" cy="287775"/>
              </a:xfrm>
              <a:custGeom>
                <a:rect b="b" l="l" r="r" t="t"/>
                <a:pathLst>
                  <a:path extrusionOk="0" h="11511" w="11330">
                    <a:moveTo>
                      <a:pt x="9795" y="0"/>
                    </a:moveTo>
                    <a:cubicBezTo>
                      <a:pt x="7990" y="2257"/>
                      <a:pt x="2528" y="6433"/>
                      <a:pt x="0" y="8306"/>
                    </a:cubicBezTo>
                    <a:cubicBezTo>
                      <a:pt x="745" y="9434"/>
                      <a:pt x="1580" y="10518"/>
                      <a:pt x="2528" y="11511"/>
                    </a:cubicBezTo>
                    <a:cubicBezTo>
                      <a:pt x="5191" y="9254"/>
                      <a:pt x="9637" y="3386"/>
                      <a:pt x="11330" y="1061"/>
                    </a:cubicBezTo>
                    <a:cubicBezTo>
                      <a:pt x="10833" y="655"/>
                      <a:pt x="10337" y="316"/>
                      <a:pt x="979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0" name="Google Shape;5620;p32"/>
              <p:cNvSpPr/>
              <p:nvPr/>
            </p:nvSpPr>
            <p:spPr>
              <a:xfrm>
                <a:off x="1635150" y="3656125"/>
                <a:ext cx="182525" cy="216700"/>
              </a:xfrm>
              <a:custGeom>
                <a:rect b="b" l="l" r="r" t="t"/>
                <a:pathLst>
                  <a:path extrusionOk="0" h="8668" w="7301">
                    <a:moveTo>
                      <a:pt x="5929" y="1"/>
                    </a:moveTo>
                    <a:cubicBezTo>
                      <a:pt x="5924" y="1"/>
                      <a:pt x="5919" y="1"/>
                      <a:pt x="5914" y="1"/>
                    </a:cubicBezTo>
                    <a:cubicBezTo>
                      <a:pt x="4718" y="24"/>
                      <a:pt x="1558" y="4334"/>
                      <a:pt x="1" y="6569"/>
                    </a:cubicBezTo>
                    <a:cubicBezTo>
                      <a:pt x="475" y="6907"/>
                      <a:pt x="949" y="7178"/>
                      <a:pt x="1445" y="7449"/>
                    </a:cubicBezTo>
                    <a:cubicBezTo>
                      <a:pt x="2461" y="7968"/>
                      <a:pt x="3521" y="8374"/>
                      <a:pt x="4605" y="8668"/>
                    </a:cubicBezTo>
                    <a:cubicBezTo>
                      <a:pt x="5617" y="5992"/>
                      <a:pt x="7300" y="1"/>
                      <a:pt x="592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1" name="Google Shape;5621;p32"/>
              <p:cNvSpPr/>
              <p:nvPr/>
            </p:nvSpPr>
            <p:spPr>
              <a:xfrm>
                <a:off x="1371650" y="3252450"/>
                <a:ext cx="528725" cy="634875"/>
              </a:xfrm>
              <a:custGeom>
                <a:rect b="b" l="l" r="r" t="t"/>
                <a:pathLst>
                  <a:path extrusionOk="0" h="25395" w="21149">
                    <a:moveTo>
                      <a:pt x="5683" y="1"/>
                    </a:moveTo>
                    <a:cubicBezTo>
                      <a:pt x="5259" y="1"/>
                      <a:pt x="4829" y="127"/>
                      <a:pt x="4469" y="372"/>
                    </a:cubicBezTo>
                    <a:cubicBezTo>
                      <a:pt x="4289" y="508"/>
                      <a:pt x="4176" y="711"/>
                      <a:pt x="4131" y="937"/>
                    </a:cubicBezTo>
                    <a:lnTo>
                      <a:pt x="4018" y="891"/>
                    </a:lnTo>
                    <a:cubicBezTo>
                      <a:pt x="3836" y="807"/>
                      <a:pt x="3617" y="764"/>
                      <a:pt x="3393" y="764"/>
                    </a:cubicBezTo>
                    <a:cubicBezTo>
                      <a:pt x="2839" y="764"/>
                      <a:pt x="2257" y="1029"/>
                      <a:pt x="2145" y="1591"/>
                    </a:cubicBezTo>
                    <a:cubicBezTo>
                      <a:pt x="2077" y="2020"/>
                      <a:pt x="2100" y="2449"/>
                      <a:pt x="2213" y="2855"/>
                    </a:cubicBezTo>
                    <a:cubicBezTo>
                      <a:pt x="1962" y="2691"/>
                      <a:pt x="1669" y="2612"/>
                      <a:pt x="1374" y="2612"/>
                    </a:cubicBezTo>
                    <a:cubicBezTo>
                      <a:pt x="1059" y="2612"/>
                      <a:pt x="743" y="2703"/>
                      <a:pt x="475" y="2878"/>
                    </a:cubicBezTo>
                    <a:cubicBezTo>
                      <a:pt x="46" y="3193"/>
                      <a:pt x="1" y="3713"/>
                      <a:pt x="1" y="4187"/>
                    </a:cubicBezTo>
                    <a:cubicBezTo>
                      <a:pt x="23" y="5180"/>
                      <a:pt x="339" y="6195"/>
                      <a:pt x="610" y="7143"/>
                    </a:cubicBezTo>
                    <a:cubicBezTo>
                      <a:pt x="1265" y="9039"/>
                      <a:pt x="2009" y="10890"/>
                      <a:pt x="2867" y="12695"/>
                    </a:cubicBezTo>
                    <a:cubicBezTo>
                      <a:pt x="3973" y="15042"/>
                      <a:pt x="5079" y="17412"/>
                      <a:pt x="6659" y="19466"/>
                    </a:cubicBezTo>
                    <a:cubicBezTo>
                      <a:pt x="8712" y="22174"/>
                      <a:pt x="11556" y="24273"/>
                      <a:pt x="14919" y="24995"/>
                    </a:cubicBezTo>
                    <a:cubicBezTo>
                      <a:pt x="15860" y="25217"/>
                      <a:pt x="16891" y="25394"/>
                      <a:pt x="17900" y="25394"/>
                    </a:cubicBezTo>
                    <a:cubicBezTo>
                      <a:pt x="18633" y="25394"/>
                      <a:pt x="19354" y="25301"/>
                      <a:pt x="20020" y="25063"/>
                    </a:cubicBezTo>
                    <a:cubicBezTo>
                      <a:pt x="20426" y="24905"/>
                      <a:pt x="20787" y="24702"/>
                      <a:pt x="21148" y="24476"/>
                    </a:cubicBezTo>
                    <a:lnTo>
                      <a:pt x="21148" y="24476"/>
                    </a:lnTo>
                    <a:cubicBezTo>
                      <a:pt x="21148" y="24476"/>
                      <a:pt x="20347" y="24810"/>
                      <a:pt x="18529" y="24810"/>
                    </a:cubicBezTo>
                    <a:cubicBezTo>
                      <a:pt x="17983" y="24810"/>
                      <a:pt x="17346" y="24780"/>
                      <a:pt x="16612" y="24702"/>
                    </a:cubicBezTo>
                    <a:cubicBezTo>
                      <a:pt x="13429" y="24363"/>
                      <a:pt x="11173" y="22874"/>
                      <a:pt x="9164" y="20865"/>
                    </a:cubicBezTo>
                    <a:cubicBezTo>
                      <a:pt x="7652" y="19263"/>
                      <a:pt x="6388" y="17457"/>
                      <a:pt x="5417" y="15471"/>
                    </a:cubicBezTo>
                    <a:cubicBezTo>
                      <a:pt x="4402" y="13440"/>
                      <a:pt x="3409" y="11409"/>
                      <a:pt x="2574" y="9287"/>
                    </a:cubicBezTo>
                    <a:cubicBezTo>
                      <a:pt x="2032" y="8046"/>
                      <a:pt x="1603" y="6759"/>
                      <a:pt x="1265" y="5428"/>
                    </a:cubicBezTo>
                    <a:cubicBezTo>
                      <a:pt x="1129" y="4818"/>
                      <a:pt x="949" y="4051"/>
                      <a:pt x="1129" y="3397"/>
                    </a:cubicBezTo>
                    <a:cubicBezTo>
                      <a:pt x="1129" y="3374"/>
                      <a:pt x="1129" y="3284"/>
                      <a:pt x="1152" y="3284"/>
                    </a:cubicBezTo>
                    <a:cubicBezTo>
                      <a:pt x="1224" y="3257"/>
                      <a:pt x="1302" y="3244"/>
                      <a:pt x="1382" y="3244"/>
                    </a:cubicBezTo>
                    <a:cubicBezTo>
                      <a:pt x="2616" y="3244"/>
                      <a:pt x="4704" y="6183"/>
                      <a:pt x="4743" y="6183"/>
                    </a:cubicBezTo>
                    <a:cubicBezTo>
                      <a:pt x="4745" y="6183"/>
                      <a:pt x="4744" y="6180"/>
                      <a:pt x="4740" y="6173"/>
                    </a:cubicBezTo>
                    <a:cubicBezTo>
                      <a:pt x="3973" y="4706"/>
                      <a:pt x="1784" y="2178"/>
                      <a:pt x="3206" y="1388"/>
                    </a:cubicBezTo>
                    <a:cubicBezTo>
                      <a:pt x="3277" y="1374"/>
                      <a:pt x="3346" y="1366"/>
                      <a:pt x="3414" y="1366"/>
                    </a:cubicBezTo>
                    <a:cubicBezTo>
                      <a:pt x="3560" y="1366"/>
                      <a:pt x="3699" y="1401"/>
                      <a:pt x="3838" y="1478"/>
                    </a:cubicBezTo>
                    <a:cubicBezTo>
                      <a:pt x="4266" y="1749"/>
                      <a:pt x="4650" y="2088"/>
                      <a:pt x="4989" y="2471"/>
                    </a:cubicBezTo>
                    <a:cubicBezTo>
                      <a:pt x="5828" y="3311"/>
                      <a:pt x="7097" y="4639"/>
                      <a:pt x="7198" y="4639"/>
                    </a:cubicBezTo>
                    <a:cubicBezTo>
                      <a:pt x="7206" y="4639"/>
                      <a:pt x="7207" y="4631"/>
                      <a:pt x="7200" y="4615"/>
                    </a:cubicBezTo>
                    <a:lnTo>
                      <a:pt x="7200" y="4548"/>
                    </a:lnTo>
                    <a:cubicBezTo>
                      <a:pt x="6862" y="3983"/>
                      <a:pt x="6478" y="3464"/>
                      <a:pt x="6094" y="2923"/>
                    </a:cubicBezTo>
                    <a:lnTo>
                      <a:pt x="5824" y="2562"/>
                    </a:lnTo>
                    <a:cubicBezTo>
                      <a:pt x="5756" y="2449"/>
                      <a:pt x="5688" y="2291"/>
                      <a:pt x="5598" y="2155"/>
                    </a:cubicBezTo>
                    <a:cubicBezTo>
                      <a:pt x="5350" y="1704"/>
                      <a:pt x="5214" y="1185"/>
                      <a:pt x="5237" y="666"/>
                    </a:cubicBezTo>
                    <a:cubicBezTo>
                      <a:pt x="5237" y="598"/>
                      <a:pt x="5259" y="553"/>
                      <a:pt x="5305" y="508"/>
                    </a:cubicBezTo>
                    <a:cubicBezTo>
                      <a:pt x="5372" y="482"/>
                      <a:pt x="5446" y="470"/>
                      <a:pt x="5522" y="470"/>
                    </a:cubicBezTo>
                    <a:cubicBezTo>
                      <a:pt x="5648" y="470"/>
                      <a:pt x="5778" y="505"/>
                      <a:pt x="5891" y="575"/>
                    </a:cubicBezTo>
                    <a:cubicBezTo>
                      <a:pt x="7065" y="1230"/>
                      <a:pt x="8013" y="2539"/>
                      <a:pt x="8916" y="3532"/>
                    </a:cubicBezTo>
                    <a:cubicBezTo>
                      <a:pt x="9818" y="4525"/>
                      <a:pt x="11195" y="6240"/>
                      <a:pt x="12459" y="7459"/>
                    </a:cubicBezTo>
                    <a:cubicBezTo>
                      <a:pt x="14486" y="9448"/>
                      <a:pt x="16699" y="10224"/>
                      <a:pt x="17046" y="10224"/>
                    </a:cubicBezTo>
                    <a:cubicBezTo>
                      <a:pt x="17101" y="10224"/>
                      <a:pt x="17109" y="10204"/>
                      <a:pt x="17063" y="10167"/>
                    </a:cubicBezTo>
                    <a:cubicBezTo>
                      <a:pt x="16160" y="9423"/>
                      <a:pt x="14377" y="8068"/>
                      <a:pt x="13271" y="6895"/>
                    </a:cubicBezTo>
                    <a:cubicBezTo>
                      <a:pt x="12188" y="5699"/>
                      <a:pt x="10721" y="3961"/>
                      <a:pt x="9367" y="2539"/>
                    </a:cubicBezTo>
                    <a:cubicBezTo>
                      <a:pt x="8509" y="1636"/>
                      <a:pt x="7449" y="372"/>
                      <a:pt x="6162" y="56"/>
                    </a:cubicBezTo>
                    <a:cubicBezTo>
                      <a:pt x="6006" y="19"/>
                      <a:pt x="5845" y="1"/>
                      <a:pt x="568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622" name="Google Shape;5622;p32"/>
          <p:cNvGrpSpPr/>
          <p:nvPr/>
        </p:nvGrpSpPr>
        <p:grpSpPr>
          <a:xfrm rot="-878370">
            <a:off x="8699836" y="2250758"/>
            <a:ext cx="266784" cy="213268"/>
            <a:chOff x="1540488" y="3979563"/>
            <a:chExt cx="606350" cy="484825"/>
          </a:xfrm>
        </p:grpSpPr>
        <p:sp>
          <p:nvSpPr>
            <p:cNvPr id="5623" name="Google Shape;5623;p32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24" name="Google Shape;5624;p32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5625" name="Google Shape;5625;p32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6" name="Google Shape;5626;p32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7" name="Google Shape;5627;p32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5628" name="Shape 5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29" name="Google Shape;5629;p33"/>
          <p:cNvGrpSpPr/>
          <p:nvPr/>
        </p:nvGrpSpPr>
        <p:grpSpPr>
          <a:xfrm>
            <a:off x="-45800" y="-64125"/>
            <a:ext cx="9246156" cy="5259327"/>
            <a:chOff x="-45800" y="-64125"/>
            <a:chExt cx="9246156" cy="5259327"/>
          </a:xfrm>
        </p:grpSpPr>
        <p:sp>
          <p:nvSpPr>
            <p:cNvPr id="5630" name="Google Shape;5630;p33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1" name="Google Shape;5631;p33"/>
            <p:cNvSpPr/>
            <p:nvPr/>
          </p:nvSpPr>
          <p:spPr>
            <a:xfrm>
              <a:off x="-45800" y="1306375"/>
              <a:ext cx="9246156" cy="3888827"/>
            </a:xfrm>
            <a:custGeom>
              <a:rect b="b" l="l" r="r" t="t"/>
              <a:pathLst>
                <a:path extrusionOk="0" h="117434" w="285750">
                  <a:moveTo>
                    <a:pt x="33922" y="1"/>
                  </a:moveTo>
                  <a:cubicBezTo>
                    <a:pt x="22615" y="1"/>
                    <a:pt x="11307" y="1829"/>
                    <a:pt x="0" y="4873"/>
                  </a:cubicBezTo>
                  <a:lnTo>
                    <a:pt x="0" y="117434"/>
                  </a:lnTo>
                  <a:lnTo>
                    <a:pt x="285750" y="117434"/>
                  </a:lnTo>
                  <a:lnTo>
                    <a:pt x="285750" y="55355"/>
                  </a:lnTo>
                  <a:cubicBezTo>
                    <a:pt x="260163" y="64984"/>
                    <a:pt x="234575" y="71233"/>
                    <a:pt x="208985" y="71233"/>
                  </a:cubicBezTo>
                  <a:cubicBezTo>
                    <a:pt x="173728" y="71233"/>
                    <a:pt x="138470" y="59369"/>
                    <a:pt x="103215" y="28137"/>
                  </a:cubicBezTo>
                  <a:lnTo>
                    <a:pt x="103215" y="28102"/>
                  </a:lnTo>
                  <a:cubicBezTo>
                    <a:pt x="80122" y="7630"/>
                    <a:pt x="57022" y="1"/>
                    <a:pt x="33922" y="1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32" name="Google Shape;5632;p33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5633" name="Google Shape;5633;p33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4" name="Google Shape;5634;p33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5" name="Google Shape;5635;p33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6" name="Google Shape;5636;p33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7" name="Google Shape;5637;p33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8" name="Google Shape;5638;p33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9" name="Google Shape;5639;p33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0" name="Google Shape;5640;p33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1" name="Google Shape;5641;p33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2" name="Google Shape;5642;p33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3" name="Google Shape;5643;p33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4" name="Google Shape;5644;p33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5" name="Google Shape;5645;p33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6" name="Google Shape;5646;p33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7" name="Google Shape;5647;p33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8" name="Google Shape;5648;p33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9" name="Google Shape;5649;p33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0" name="Google Shape;5650;p33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1" name="Google Shape;5651;p33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2" name="Google Shape;5652;p33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3" name="Google Shape;5653;p33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4" name="Google Shape;5654;p33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5" name="Google Shape;5655;p33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6" name="Google Shape;5656;p33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7" name="Google Shape;5657;p33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8" name="Google Shape;5658;p33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9" name="Google Shape;5659;p33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0" name="Google Shape;5660;p33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661" name="Google Shape;5661;p33"/>
          <p:cNvSpPr txBox="1"/>
          <p:nvPr>
            <p:ph type="title"/>
          </p:nvPr>
        </p:nvSpPr>
        <p:spPr>
          <a:xfrm>
            <a:off x="2830200" y="1049188"/>
            <a:ext cx="3483600" cy="8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662" name="Google Shape;5662;p33"/>
          <p:cNvSpPr txBox="1"/>
          <p:nvPr>
            <p:ph idx="1" type="subTitle"/>
          </p:nvPr>
        </p:nvSpPr>
        <p:spPr>
          <a:xfrm>
            <a:off x="2830200" y="2095863"/>
            <a:ext cx="3483600" cy="121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63" name="Google Shape;5663;p33"/>
          <p:cNvSpPr txBox="1"/>
          <p:nvPr/>
        </p:nvSpPr>
        <p:spPr>
          <a:xfrm>
            <a:off x="1901250" y="3860275"/>
            <a:ext cx="53415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,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grpSp>
        <p:nvGrpSpPr>
          <p:cNvPr id="5664" name="Google Shape;5664;p33"/>
          <p:cNvGrpSpPr/>
          <p:nvPr/>
        </p:nvGrpSpPr>
        <p:grpSpPr>
          <a:xfrm rot="-603">
            <a:off x="1836890" y="1288677"/>
            <a:ext cx="345620" cy="276399"/>
            <a:chOff x="1540488" y="3979563"/>
            <a:chExt cx="606350" cy="484825"/>
          </a:xfrm>
        </p:grpSpPr>
        <p:sp>
          <p:nvSpPr>
            <p:cNvPr id="5665" name="Google Shape;5665;p33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66" name="Google Shape;5666;p33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5667" name="Google Shape;5667;p33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8" name="Google Shape;5668;p33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669" name="Google Shape;5669;p33"/>
          <p:cNvGrpSpPr/>
          <p:nvPr/>
        </p:nvGrpSpPr>
        <p:grpSpPr>
          <a:xfrm rot="452799">
            <a:off x="7475883" y="2729073"/>
            <a:ext cx="844667" cy="1072874"/>
            <a:chOff x="1086400" y="778525"/>
            <a:chExt cx="899700" cy="1142775"/>
          </a:xfrm>
        </p:grpSpPr>
        <p:sp>
          <p:nvSpPr>
            <p:cNvPr id="5670" name="Google Shape;5670;p33"/>
            <p:cNvSpPr/>
            <p:nvPr/>
          </p:nvSpPr>
          <p:spPr>
            <a:xfrm>
              <a:off x="1086400" y="778525"/>
              <a:ext cx="899700" cy="1142775"/>
            </a:xfrm>
            <a:custGeom>
              <a:rect b="b" l="l" r="r" t="t"/>
              <a:pathLst>
                <a:path extrusionOk="0" h="45711" w="35988">
                  <a:moveTo>
                    <a:pt x="16684" y="203"/>
                  </a:moveTo>
                  <a:lnTo>
                    <a:pt x="16699" y="203"/>
                  </a:lnTo>
                  <a:lnTo>
                    <a:pt x="16699" y="203"/>
                  </a:lnTo>
                  <a:cubicBezTo>
                    <a:pt x="16699" y="203"/>
                    <a:pt x="16699" y="203"/>
                    <a:pt x="16699" y="203"/>
                  </a:cubicBezTo>
                  <a:close/>
                  <a:moveTo>
                    <a:pt x="579" y="1"/>
                  </a:moveTo>
                  <a:lnTo>
                    <a:pt x="536" y="4848"/>
                  </a:lnTo>
                  <a:cubicBezTo>
                    <a:pt x="1723" y="4863"/>
                    <a:pt x="2663" y="5832"/>
                    <a:pt x="2649" y="7033"/>
                  </a:cubicBezTo>
                  <a:cubicBezTo>
                    <a:pt x="2634" y="8211"/>
                    <a:pt x="1679" y="9160"/>
                    <a:pt x="505" y="9160"/>
                  </a:cubicBezTo>
                  <a:cubicBezTo>
                    <a:pt x="496" y="9160"/>
                    <a:pt x="487" y="9160"/>
                    <a:pt x="478" y="9160"/>
                  </a:cubicBezTo>
                  <a:lnTo>
                    <a:pt x="420" y="12937"/>
                  </a:lnTo>
                  <a:cubicBezTo>
                    <a:pt x="1578" y="12966"/>
                    <a:pt x="2504" y="13935"/>
                    <a:pt x="2475" y="15107"/>
                  </a:cubicBezTo>
                  <a:cubicBezTo>
                    <a:pt x="2461" y="16265"/>
                    <a:pt x="1520" y="17205"/>
                    <a:pt x="362" y="17220"/>
                  </a:cubicBezTo>
                  <a:lnTo>
                    <a:pt x="333" y="20693"/>
                  </a:lnTo>
                  <a:cubicBezTo>
                    <a:pt x="1491" y="20736"/>
                    <a:pt x="2403" y="21705"/>
                    <a:pt x="2374" y="22863"/>
                  </a:cubicBezTo>
                  <a:cubicBezTo>
                    <a:pt x="2359" y="24021"/>
                    <a:pt x="1433" y="24961"/>
                    <a:pt x="276" y="24976"/>
                  </a:cubicBezTo>
                  <a:lnTo>
                    <a:pt x="218" y="28492"/>
                  </a:lnTo>
                  <a:cubicBezTo>
                    <a:pt x="1332" y="28608"/>
                    <a:pt x="2171" y="29548"/>
                    <a:pt x="2157" y="30662"/>
                  </a:cubicBezTo>
                  <a:cubicBezTo>
                    <a:pt x="2142" y="31776"/>
                    <a:pt x="1274" y="32688"/>
                    <a:pt x="160" y="32775"/>
                  </a:cubicBezTo>
                  <a:lnTo>
                    <a:pt x="131" y="36103"/>
                  </a:lnTo>
                  <a:cubicBezTo>
                    <a:pt x="1245" y="36219"/>
                    <a:pt x="2070" y="37159"/>
                    <a:pt x="2055" y="38273"/>
                  </a:cubicBezTo>
                  <a:cubicBezTo>
                    <a:pt x="2041" y="39387"/>
                    <a:pt x="1187" y="40299"/>
                    <a:pt x="73" y="40386"/>
                  </a:cubicBezTo>
                  <a:lnTo>
                    <a:pt x="1" y="45248"/>
                  </a:lnTo>
                  <a:lnTo>
                    <a:pt x="3777" y="45306"/>
                  </a:lnTo>
                  <a:cubicBezTo>
                    <a:pt x="3748" y="45161"/>
                    <a:pt x="3734" y="45002"/>
                    <a:pt x="3734" y="44843"/>
                  </a:cubicBezTo>
                  <a:cubicBezTo>
                    <a:pt x="3748" y="43674"/>
                    <a:pt x="4703" y="42729"/>
                    <a:pt x="5866" y="42729"/>
                  </a:cubicBezTo>
                  <a:cubicBezTo>
                    <a:pt x="5884" y="42729"/>
                    <a:pt x="5901" y="42730"/>
                    <a:pt x="5919" y="42730"/>
                  </a:cubicBezTo>
                  <a:cubicBezTo>
                    <a:pt x="5927" y="42730"/>
                    <a:pt x="5936" y="42730"/>
                    <a:pt x="5945" y="42730"/>
                  </a:cubicBezTo>
                  <a:cubicBezTo>
                    <a:pt x="7119" y="42730"/>
                    <a:pt x="8060" y="43708"/>
                    <a:pt x="8031" y="44900"/>
                  </a:cubicBezTo>
                  <a:cubicBezTo>
                    <a:pt x="8031" y="45045"/>
                    <a:pt x="8017" y="45204"/>
                    <a:pt x="7974" y="45363"/>
                  </a:cubicBezTo>
                  <a:lnTo>
                    <a:pt x="11851" y="45407"/>
                  </a:lnTo>
                  <a:cubicBezTo>
                    <a:pt x="11822" y="45248"/>
                    <a:pt x="11822" y="45103"/>
                    <a:pt x="11808" y="44944"/>
                  </a:cubicBezTo>
                  <a:cubicBezTo>
                    <a:pt x="11837" y="43766"/>
                    <a:pt x="12792" y="42817"/>
                    <a:pt x="13966" y="42817"/>
                  </a:cubicBezTo>
                  <a:cubicBezTo>
                    <a:pt x="13975" y="42817"/>
                    <a:pt x="13984" y="42817"/>
                    <a:pt x="13993" y="42817"/>
                  </a:cubicBezTo>
                  <a:cubicBezTo>
                    <a:pt x="15179" y="42831"/>
                    <a:pt x="16134" y="43815"/>
                    <a:pt x="16120" y="45002"/>
                  </a:cubicBezTo>
                  <a:cubicBezTo>
                    <a:pt x="16120" y="45161"/>
                    <a:pt x="16106" y="45306"/>
                    <a:pt x="16062" y="45450"/>
                  </a:cubicBezTo>
                  <a:lnTo>
                    <a:pt x="19607" y="45508"/>
                  </a:lnTo>
                  <a:cubicBezTo>
                    <a:pt x="19593" y="45349"/>
                    <a:pt x="19578" y="45190"/>
                    <a:pt x="19578" y="45045"/>
                  </a:cubicBezTo>
                  <a:cubicBezTo>
                    <a:pt x="19593" y="43853"/>
                    <a:pt x="20548" y="42918"/>
                    <a:pt x="21722" y="42918"/>
                  </a:cubicBezTo>
                  <a:cubicBezTo>
                    <a:pt x="21731" y="42918"/>
                    <a:pt x="21740" y="42918"/>
                    <a:pt x="21749" y="42918"/>
                  </a:cubicBezTo>
                  <a:cubicBezTo>
                    <a:pt x="22950" y="42933"/>
                    <a:pt x="23890" y="43902"/>
                    <a:pt x="23876" y="45089"/>
                  </a:cubicBezTo>
                  <a:cubicBezTo>
                    <a:pt x="23876" y="45248"/>
                    <a:pt x="23861" y="45407"/>
                    <a:pt x="23818" y="45566"/>
                  </a:cubicBezTo>
                  <a:lnTo>
                    <a:pt x="27421" y="45595"/>
                  </a:lnTo>
                  <a:cubicBezTo>
                    <a:pt x="27392" y="45450"/>
                    <a:pt x="27363" y="45306"/>
                    <a:pt x="27378" y="45146"/>
                  </a:cubicBezTo>
                  <a:cubicBezTo>
                    <a:pt x="27392" y="43969"/>
                    <a:pt x="28347" y="43019"/>
                    <a:pt x="29521" y="43019"/>
                  </a:cubicBezTo>
                  <a:cubicBezTo>
                    <a:pt x="29530" y="43019"/>
                    <a:pt x="29539" y="43019"/>
                    <a:pt x="29548" y="43019"/>
                  </a:cubicBezTo>
                  <a:cubicBezTo>
                    <a:pt x="30735" y="43034"/>
                    <a:pt x="31690" y="44018"/>
                    <a:pt x="31675" y="45204"/>
                  </a:cubicBezTo>
                  <a:cubicBezTo>
                    <a:pt x="31675" y="45349"/>
                    <a:pt x="31661" y="45508"/>
                    <a:pt x="31617" y="45653"/>
                  </a:cubicBezTo>
                  <a:lnTo>
                    <a:pt x="35394" y="45711"/>
                  </a:lnTo>
                  <a:lnTo>
                    <a:pt x="35452" y="40849"/>
                  </a:lnTo>
                  <a:lnTo>
                    <a:pt x="35379" y="40849"/>
                  </a:lnTo>
                  <a:cubicBezTo>
                    <a:pt x="34193" y="40820"/>
                    <a:pt x="33238" y="39851"/>
                    <a:pt x="33252" y="38664"/>
                  </a:cubicBezTo>
                  <a:cubicBezTo>
                    <a:pt x="33267" y="37486"/>
                    <a:pt x="34236" y="36537"/>
                    <a:pt x="35411" y="36537"/>
                  </a:cubicBezTo>
                  <a:cubicBezTo>
                    <a:pt x="35419" y="36537"/>
                    <a:pt x="35428" y="36537"/>
                    <a:pt x="35437" y="36537"/>
                  </a:cubicBezTo>
                  <a:lnTo>
                    <a:pt x="35510" y="36537"/>
                  </a:lnTo>
                  <a:lnTo>
                    <a:pt x="35567" y="33223"/>
                  </a:lnTo>
                  <a:lnTo>
                    <a:pt x="35495" y="33223"/>
                  </a:lnTo>
                  <a:cubicBezTo>
                    <a:pt x="34309" y="33209"/>
                    <a:pt x="33354" y="32239"/>
                    <a:pt x="33368" y="31053"/>
                  </a:cubicBezTo>
                  <a:cubicBezTo>
                    <a:pt x="33382" y="29861"/>
                    <a:pt x="34337" y="28926"/>
                    <a:pt x="35512" y="28926"/>
                  </a:cubicBezTo>
                  <a:cubicBezTo>
                    <a:pt x="35521" y="28926"/>
                    <a:pt x="35530" y="28926"/>
                    <a:pt x="35539" y="28926"/>
                  </a:cubicBezTo>
                  <a:lnTo>
                    <a:pt x="35611" y="28926"/>
                  </a:lnTo>
                  <a:lnTo>
                    <a:pt x="35654" y="25410"/>
                  </a:lnTo>
                  <a:lnTo>
                    <a:pt x="35582" y="25410"/>
                  </a:lnTo>
                  <a:cubicBezTo>
                    <a:pt x="34395" y="25395"/>
                    <a:pt x="33440" y="24426"/>
                    <a:pt x="33455" y="23239"/>
                  </a:cubicBezTo>
                  <a:cubicBezTo>
                    <a:pt x="33469" y="22047"/>
                    <a:pt x="34438" y="21112"/>
                    <a:pt x="35613" y="21112"/>
                  </a:cubicBezTo>
                  <a:cubicBezTo>
                    <a:pt x="35622" y="21112"/>
                    <a:pt x="35631" y="21112"/>
                    <a:pt x="35640" y="21112"/>
                  </a:cubicBezTo>
                  <a:lnTo>
                    <a:pt x="35712" y="21112"/>
                  </a:lnTo>
                  <a:lnTo>
                    <a:pt x="35756" y="17654"/>
                  </a:lnTo>
                  <a:lnTo>
                    <a:pt x="35683" y="17654"/>
                  </a:lnTo>
                  <a:cubicBezTo>
                    <a:pt x="34497" y="17639"/>
                    <a:pt x="33542" y="16670"/>
                    <a:pt x="33556" y="15483"/>
                  </a:cubicBezTo>
                  <a:cubicBezTo>
                    <a:pt x="33571" y="14297"/>
                    <a:pt x="34555" y="13342"/>
                    <a:pt x="35741" y="13342"/>
                  </a:cubicBezTo>
                  <a:lnTo>
                    <a:pt x="35813" y="13342"/>
                  </a:lnTo>
                  <a:lnTo>
                    <a:pt x="35857" y="9565"/>
                  </a:lnTo>
                  <a:lnTo>
                    <a:pt x="35785" y="9565"/>
                  </a:lnTo>
                  <a:cubicBezTo>
                    <a:pt x="34598" y="9551"/>
                    <a:pt x="33643" y="8567"/>
                    <a:pt x="33672" y="7380"/>
                  </a:cubicBezTo>
                  <a:cubicBezTo>
                    <a:pt x="33686" y="6211"/>
                    <a:pt x="34641" y="5267"/>
                    <a:pt x="35804" y="5267"/>
                  </a:cubicBezTo>
                  <a:cubicBezTo>
                    <a:pt x="35822" y="5267"/>
                    <a:pt x="35839" y="5267"/>
                    <a:pt x="35857" y="5268"/>
                  </a:cubicBezTo>
                  <a:lnTo>
                    <a:pt x="35857" y="5297"/>
                  </a:lnTo>
                  <a:lnTo>
                    <a:pt x="35900" y="5297"/>
                  </a:lnTo>
                  <a:lnTo>
                    <a:pt x="35987" y="449"/>
                  </a:lnTo>
                  <a:lnTo>
                    <a:pt x="32254" y="406"/>
                  </a:lnTo>
                  <a:cubicBezTo>
                    <a:pt x="32240" y="1583"/>
                    <a:pt x="31285" y="2519"/>
                    <a:pt x="30096" y="2519"/>
                  </a:cubicBezTo>
                  <a:cubicBezTo>
                    <a:pt x="30087" y="2519"/>
                    <a:pt x="30078" y="2519"/>
                    <a:pt x="30069" y="2519"/>
                  </a:cubicBezTo>
                  <a:cubicBezTo>
                    <a:pt x="28882" y="2504"/>
                    <a:pt x="27927" y="1535"/>
                    <a:pt x="27956" y="348"/>
                  </a:cubicBezTo>
                  <a:lnTo>
                    <a:pt x="24440" y="290"/>
                  </a:lnTo>
                  <a:lnTo>
                    <a:pt x="24440" y="334"/>
                  </a:lnTo>
                  <a:cubicBezTo>
                    <a:pt x="24541" y="1584"/>
                    <a:pt x="23542" y="2649"/>
                    <a:pt x="22295" y="2649"/>
                  </a:cubicBezTo>
                  <a:cubicBezTo>
                    <a:pt x="22287" y="2649"/>
                    <a:pt x="22278" y="2649"/>
                    <a:pt x="22270" y="2649"/>
                  </a:cubicBezTo>
                  <a:cubicBezTo>
                    <a:pt x="20996" y="2634"/>
                    <a:pt x="20027" y="1535"/>
                    <a:pt x="20157" y="276"/>
                  </a:cubicBezTo>
                  <a:lnTo>
                    <a:pt x="20157" y="232"/>
                  </a:lnTo>
                  <a:lnTo>
                    <a:pt x="16699" y="203"/>
                  </a:lnTo>
                  <a:lnTo>
                    <a:pt x="16699" y="203"/>
                  </a:lnTo>
                  <a:cubicBezTo>
                    <a:pt x="16684" y="1381"/>
                    <a:pt x="15715" y="2331"/>
                    <a:pt x="14540" y="2331"/>
                  </a:cubicBezTo>
                  <a:cubicBezTo>
                    <a:pt x="14532" y="2331"/>
                    <a:pt x="14523" y="2331"/>
                    <a:pt x="14514" y="2330"/>
                  </a:cubicBezTo>
                  <a:cubicBezTo>
                    <a:pt x="13327" y="2316"/>
                    <a:pt x="12387" y="1346"/>
                    <a:pt x="12401" y="160"/>
                  </a:cubicBezTo>
                  <a:lnTo>
                    <a:pt x="8610" y="117"/>
                  </a:lnTo>
                  <a:lnTo>
                    <a:pt x="8610" y="145"/>
                  </a:lnTo>
                  <a:cubicBezTo>
                    <a:pt x="8596" y="1323"/>
                    <a:pt x="7641" y="2273"/>
                    <a:pt x="6466" y="2273"/>
                  </a:cubicBezTo>
                  <a:cubicBezTo>
                    <a:pt x="6457" y="2273"/>
                    <a:pt x="6449" y="2273"/>
                    <a:pt x="6440" y="2273"/>
                  </a:cubicBezTo>
                  <a:cubicBezTo>
                    <a:pt x="5239" y="2258"/>
                    <a:pt x="4298" y="1274"/>
                    <a:pt x="4313" y="88"/>
                  </a:cubicBezTo>
                  <a:lnTo>
                    <a:pt x="4313" y="44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71" name="Google Shape;5671;p33"/>
            <p:cNvGrpSpPr/>
            <p:nvPr/>
          </p:nvGrpSpPr>
          <p:grpSpPr>
            <a:xfrm>
              <a:off x="1086588" y="778525"/>
              <a:ext cx="899325" cy="1142775"/>
              <a:chOff x="270300" y="778525"/>
              <a:chExt cx="899325" cy="1142775"/>
            </a:xfrm>
          </p:grpSpPr>
          <p:sp>
            <p:nvSpPr>
              <p:cNvPr id="5672" name="Google Shape;5672;p33"/>
              <p:cNvSpPr/>
              <p:nvPr/>
            </p:nvSpPr>
            <p:spPr>
              <a:xfrm>
                <a:off x="270300" y="778525"/>
                <a:ext cx="899325" cy="1142775"/>
              </a:xfrm>
              <a:custGeom>
                <a:rect b="b" l="l" r="r" t="t"/>
                <a:pathLst>
                  <a:path extrusionOk="0" h="45711" w="35973">
                    <a:moveTo>
                      <a:pt x="16670" y="203"/>
                    </a:move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99" y="204"/>
                      <a:pt x="16699" y="203"/>
                      <a:pt x="16699" y="203"/>
                    </a:cubicBezTo>
                    <a:close/>
                    <a:moveTo>
                      <a:pt x="580" y="1"/>
                    </a:moveTo>
                    <a:lnTo>
                      <a:pt x="522" y="4848"/>
                    </a:lnTo>
                    <a:cubicBezTo>
                      <a:pt x="1708" y="4863"/>
                      <a:pt x="2663" y="5832"/>
                      <a:pt x="2649" y="7033"/>
                    </a:cubicBezTo>
                    <a:cubicBezTo>
                      <a:pt x="2634" y="8211"/>
                      <a:pt x="1665" y="9160"/>
                      <a:pt x="490" y="9160"/>
                    </a:cubicBezTo>
                    <a:cubicBezTo>
                      <a:pt x="482" y="9160"/>
                      <a:pt x="473" y="9160"/>
                      <a:pt x="464" y="9160"/>
                    </a:cubicBezTo>
                    <a:lnTo>
                      <a:pt x="420" y="12937"/>
                    </a:lnTo>
                    <a:cubicBezTo>
                      <a:pt x="1578" y="12966"/>
                      <a:pt x="2490" y="13935"/>
                      <a:pt x="2475" y="15107"/>
                    </a:cubicBezTo>
                    <a:cubicBezTo>
                      <a:pt x="2461" y="16265"/>
                      <a:pt x="1520" y="17205"/>
                      <a:pt x="363" y="17220"/>
                    </a:cubicBezTo>
                    <a:lnTo>
                      <a:pt x="319" y="20693"/>
                    </a:lnTo>
                    <a:cubicBezTo>
                      <a:pt x="1491" y="20736"/>
                      <a:pt x="2403" y="21705"/>
                      <a:pt x="2374" y="22863"/>
                    </a:cubicBezTo>
                    <a:cubicBezTo>
                      <a:pt x="2359" y="24021"/>
                      <a:pt x="1433" y="24961"/>
                      <a:pt x="276" y="24976"/>
                    </a:cubicBezTo>
                    <a:lnTo>
                      <a:pt x="218" y="28492"/>
                    </a:lnTo>
                    <a:cubicBezTo>
                      <a:pt x="1318" y="28608"/>
                      <a:pt x="2157" y="29548"/>
                      <a:pt x="2142" y="30662"/>
                    </a:cubicBezTo>
                    <a:cubicBezTo>
                      <a:pt x="2128" y="31776"/>
                      <a:pt x="1274" y="32688"/>
                      <a:pt x="160" y="32775"/>
                    </a:cubicBezTo>
                    <a:lnTo>
                      <a:pt x="131" y="36103"/>
                    </a:lnTo>
                    <a:cubicBezTo>
                      <a:pt x="1231" y="36219"/>
                      <a:pt x="2070" y="37159"/>
                      <a:pt x="2056" y="38273"/>
                    </a:cubicBezTo>
                    <a:cubicBezTo>
                      <a:pt x="2041" y="39387"/>
                      <a:pt x="1173" y="40299"/>
                      <a:pt x="73" y="40386"/>
                    </a:cubicBezTo>
                    <a:lnTo>
                      <a:pt x="1" y="45262"/>
                    </a:lnTo>
                    <a:lnTo>
                      <a:pt x="3777" y="45306"/>
                    </a:lnTo>
                    <a:cubicBezTo>
                      <a:pt x="3748" y="45161"/>
                      <a:pt x="3720" y="45002"/>
                      <a:pt x="3720" y="44843"/>
                    </a:cubicBezTo>
                    <a:cubicBezTo>
                      <a:pt x="3748" y="43674"/>
                      <a:pt x="4690" y="42729"/>
                      <a:pt x="5852" y="42729"/>
                    </a:cubicBezTo>
                    <a:cubicBezTo>
                      <a:pt x="5869" y="42729"/>
                      <a:pt x="5887" y="42730"/>
                      <a:pt x="5905" y="42730"/>
                    </a:cubicBezTo>
                    <a:cubicBezTo>
                      <a:pt x="5913" y="42730"/>
                      <a:pt x="5922" y="42730"/>
                      <a:pt x="5931" y="42730"/>
                    </a:cubicBezTo>
                    <a:cubicBezTo>
                      <a:pt x="7119" y="42730"/>
                      <a:pt x="8060" y="43708"/>
                      <a:pt x="8032" y="44900"/>
                    </a:cubicBezTo>
                    <a:cubicBezTo>
                      <a:pt x="8032" y="45045"/>
                      <a:pt x="8003" y="45204"/>
                      <a:pt x="7974" y="45363"/>
                    </a:cubicBezTo>
                    <a:lnTo>
                      <a:pt x="11837" y="45407"/>
                    </a:lnTo>
                    <a:cubicBezTo>
                      <a:pt x="11823" y="45248"/>
                      <a:pt x="11808" y="45103"/>
                      <a:pt x="11808" y="44944"/>
                    </a:cubicBezTo>
                    <a:cubicBezTo>
                      <a:pt x="11823" y="43766"/>
                      <a:pt x="12778" y="42817"/>
                      <a:pt x="13966" y="42817"/>
                    </a:cubicBezTo>
                    <a:cubicBezTo>
                      <a:pt x="13975" y="42817"/>
                      <a:pt x="13984" y="42817"/>
                      <a:pt x="13993" y="42817"/>
                    </a:cubicBezTo>
                    <a:cubicBezTo>
                      <a:pt x="15180" y="42831"/>
                      <a:pt x="16135" y="43815"/>
                      <a:pt x="16106" y="45002"/>
                    </a:cubicBezTo>
                    <a:cubicBezTo>
                      <a:pt x="16120" y="45161"/>
                      <a:pt x="16091" y="45306"/>
                      <a:pt x="16062" y="45450"/>
                    </a:cubicBezTo>
                    <a:lnTo>
                      <a:pt x="19607" y="45508"/>
                    </a:lnTo>
                    <a:cubicBezTo>
                      <a:pt x="19578" y="45349"/>
                      <a:pt x="19564" y="45190"/>
                      <a:pt x="19564" y="45045"/>
                    </a:cubicBezTo>
                    <a:cubicBezTo>
                      <a:pt x="19578" y="43853"/>
                      <a:pt x="20548" y="42918"/>
                      <a:pt x="21722" y="42918"/>
                    </a:cubicBezTo>
                    <a:cubicBezTo>
                      <a:pt x="21731" y="42918"/>
                      <a:pt x="21740" y="42918"/>
                      <a:pt x="21749" y="42918"/>
                    </a:cubicBezTo>
                    <a:cubicBezTo>
                      <a:pt x="22935" y="42933"/>
                      <a:pt x="23890" y="43902"/>
                      <a:pt x="23876" y="45089"/>
                    </a:cubicBezTo>
                    <a:cubicBezTo>
                      <a:pt x="23876" y="45248"/>
                      <a:pt x="23862" y="45407"/>
                      <a:pt x="23818" y="45566"/>
                    </a:cubicBezTo>
                    <a:lnTo>
                      <a:pt x="27421" y="45595"/>
                    </a:lnTo>
                    <a:cubicBezTo>
                      <a:pt x="27378" y="45450"/>
                      <a:pt x="27363" y="45306"/>
                      <a:pt x="27363" y="45146"/>
                    </a:cubicBezTo>
                    <a:cubicBezTo>
                      <a:pt x="27378" y="43969"/>
                      <a:pt x="28333" y="43019"/>
                      <a:pt x="29521" y="43019"/>
                    </a:cubicBezTo>
                    <a:cubicBezTo>
                      <a:pt x="29530" y="43019"/>
                      <a:pt x="29539" y="43019"/>
                      <a:pt x="29548" y="43019"/>
                    </a:cubicBezTo>
                    <a:cubicBezTo>
                      <a:pt x="30735" y="43034"/>
                      <a:pt x="31690" y="44018"/>
                      <a:pt x="31675" y="45204"/>
                    </a:cubicBezTo>
                    <a:cubicBezTo>
                      <a:pt x="31675" y="45349"/>
                      <a:pt x="31646" y="45508"/>
                      <a:pt x="31617" y="45653"/>
                    </a:cubicBezTo>
                    <a:lnTo>
                      <a:pt x="35394" y="45711"/>
                    </a:lnTo>
                    <a:lnTo>
                      <a:pt x="35452" y="40849"/>
                    </a:lnTo>
                    <a:lnTo>
                      <a:pt x="35380" y="40849"/>
                    </a:lnTo>
                    <a:cubicBezTo>
                      <a:pt x="34193" y="40820"/>
                      <a:pt x="33238" y="39851"/>
                      <a:pt x="33252" y="38664"/>
                    </a:cubicBezTo>
                    <a:cubicBezTo>
                      <a:pt x="33267" y="37486"/>
                      <a:pt x="34222" y="36537"/>
                      <a:pt x="35410" y="36537"/>
                    </a:cubicBezTo>
                    <a:cubicBezTo>
                      <a:pt x="35419" y="36537"/>
                      <a:pt x="35428" y="36537"/>
                      <a:pt x="35437" y="36537"/>
                    </a:cubicBezTo>
                    <a:lnTo>
                      <a:pt x="35510" y="36537"/>
                    </a:lnTo>
                    <a:lnTo>
                      <a:pt x="35553" y="33223"/>
                    </a:lnTo>
                    <a:lnTo>
                      <a:pt x="35481" y="33223"/>
                    </a:lnTo>
                    <a:cubicBezTo>
                      <a:pt x="34294" y="33209"/>
                      <a:pt x="33339" y="32239"/>
                      <a:pt x="33354" y="31053"/>
                    </a:cubicBezTo>
                    <a:cubicBezTo>
                      <a:pt x="33368" y="29861"/>
                      <a:pt x="34337" y="28926"/>
                      <a:pt x="35512" y="28926"/>
                    </a:cubicBezTo>
                    <a:cubicBezTo>
                      <a:pt x="35521" y="28926"/>
                      <a:pt x="35530" y="28926"/>
                      <a:pt x="35539" y="28926"/>
                    </a:cubicBezTo>
                    <a:lnTo>
                      <a:pt x="35539" y="28940"/>
                    </a:lnTo>
                    <a:lnTo>
                      <a:pt x="35611" y="28940"/>
                    </a:lnTo>
                    <a:lnTo>
                      <a:pt x="35654" y="25424"/>
                    </a:lnTo>
                    <a:lnTo>
                      <a:pt x="35582" y="25424"/>
                    </a:lnTo>
                    <a:cubicBezTo>
                      <a:pt x="34381" y="25410"/>
                      <a:pt x="33441" y="24440"/>
                      <a:pt x="33455" y="23254"/>
                    </a:cubicBezTo>
                    <a:cubicBezTo>
                      <a:pt x="33469" y="22076"/>
                      <a:pt x="34425" y="21126"/>
                      <a:pt x="35599" y="21126"/>
                    </a:cubicBezTo>
                    <a:cubicBezTo>
                      <a:pt x="35608" y="21126"/>
                      <a:pt x="35617" y="21127"/>
                      <a:pt x="35626" y="21127"/>
                    </a:cubicBezTo>
                    <a:lnTo>
                      <a:pt x="35698" y="21127"/>
                    </a:lnTo>
                    <a:lnTo>
                      <a:pt x="35756" y="17668"/>
                    </a:lnTo>
                    <a:lnTo>
                      <a:pt x="35683" y="17668"/>
                    </a:lnTo>
                    <a:cubicBezTo>
                      <a:pt x="34497" y="17668"/>
                      <a:pt x="33542" y="16684"/>
                      <a:pt x="33556" y="15498"/>
                    </a:cubicBezTo>
                    <a:cubicBezTo>
                      <a:pt x="33571" y="14320"/>
                      <a:pt x="34526" y="13371"/>
                      <a:pt x="35714" y="13371"/>
                    </a:cubicBezTo>
                    <a:cubicBezTo>
                      <a:pt x="35723" y="13371"/>
                      <a:pt x="35732" y="13371"/>
                      <a:pt x="35741" y="13371"/>
                    </a:cubicBezTo>
                    <a:lnTo>
                      <a:pt x="35814" y="13371"/>
                    </a:lnTo>
                    <a:lnTo>
                      <a:pt x="35843" y="9580"/>
                    </a:lnTo>
                    <a:lnTo>
                      <a:pt x="35770" y="9580"/>
                    </a:lnTo>
                    <a:cubicBezTo>
                      <a:pt x="34584" y="9565"/>
                      <a:pt x="33643" y="8581"/>
                      <a:pt x="33658" y="7395"/>
                    </a:cubicBezTo>
                    <a:cubicBezTo>
                      <a:pt x="33672" y="6217"/>
                      <a:pt x="34641" y="5282"/>
                      <a:pt x="35816" y="5282"/>
                    </a:cubicBezTo>
                    <a:cubicBezTo>
                      <a:pt x="35825" y="5282"/>
                      <a:pt x="35834" y="5282"/>
                      <a:pt x="35843" y="5282"/>
                    </a:cubicBezTo>
                    <a:lnTo>
                      <a:pt x="35900" y="5282"/>
                    </a:lnTo>
                    <a:lnTo>
                      <a:pt x="35973" y="449"/>
                    </a:lnTo>
                    <a:lnTo>
                      <a:pt x="32254" y="406"/>
                    </a:lnTo>
                    <a:cubicBezTo>
                      <a:pt x="32225" y="1583"/>
                      <a:pt x="31270" y="2519"/>
                      <a:pt x="30096" y="2519"/>
                    </a:cubicBezTo>
                    <a:cubicBezTo>
                      <a:pt x="30087" y="2519"/>
                      <a:pt x="30078" y="2519"/>
                      <a:pt x="30069" y="2519"/>
                    </a:cubicBezTo>
                    <a:cubicBezTo>
                      <a:pt x="28883" y="2504"/>
                      <a:pt x="27928" y="1535"/>
                      <a:pt x="27942" y="348"/>
                    </a:cubicBezTo>
                    <a:lnTo>
                      <a:pt x="24426" y="290"/>
                    </a:lnTo>
                    <a:lnTo>
                      <a:pt x="24426" y="334"/>
                    </a:lnTo>
                    <a:cubicBezTo>
                      <a:pt x="24526" y="1584"/>
                      <a:pt x="23542" y="2649"/>
                      <a:pt x="22281" y="2649"/>
                    </a:cubicBezTo>
                    <a:cubicBezTo>
                      <a:pt x="22272" y="2649"/>
                      <a:pt x="22264" y="2649"/>
                      <a:pt x="22255" y="2649"/>
                    </a:cubicBezTo>
                    <a:cubicBezTo>
                      <a:pt x="20997" y="2634"/>
                      <a:pt x="20013" y="1535"/>
                      <a:pt x="20143" y="276"/>
                    </a:cubicBezTo>
                    <a:lnTo>
                      <a:pt x="20143" y="232"/>
                    </a:lnTo>
                    <a:lnTo>
                      <a:pt x="16699" y="204"/>
                    </a:lnTo>
                    <a:lnTo>
                      <a:pt x="16699" y="204"/>
                    </a:lnTo>
                    <a:cubicBezTo>
                      <a:pt x="16684" y="1404"/>
                      <a:pt x="15700" y="2359"/>
                      <a:pt x="14500" y="2359"/>
                    </a:cubicBezTo>
                    <a:cubicBezTo>
                      <a:pt x="13313" y="2330"/>
                      <a:pt x="12373" y="1346"/>
                      <a:pt x="12387" y="160"/>
                    </a:cubicBezTo>
                    <a:lnTo>
                      <a:pt x="8610" y="88"/>
                    </a:lnTo>
                    <a:lnTo>
                      <a:pt x="8610" y="131"/>
                    </a:lnTo>
                    <a:cubicBezTo>
                      <a:pt x="8596" y="1309"/>
                      <a:pt x="7627" y="2258"/>
                      <a:pt x="6452" y="2258"/>
                    </a:cubicBezTo>
                    <a:cubicBezTo>
                      <a:pt x="6443" y="2258"/>
                      <a:pt x="6434" y="2258"/>
                      <a:pt x="6425" y="2258"/>
                    </a:cubicBezTo>
                    <a:cubicBezTo>
                      <a:pt x="5239" y="2244"/>
                      <a:pt x="4284" y="1260"/>
                      <a:pt x="4298" y="73"/>
                    </a:cubicBezTo>
                    <a:lnTo>
                      <a:pt x="4298" y="44"/>
                    </a:lnTo>
                    <a:lnTo>
                      <a:pt x="580" y="1"/>
                    </a:ln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3" name="Google Shape;5673;p33"/>
              <p:cNvSpPr/>
              <p:nvPr/>
            </p:nvSpPr>
            <p:spPr>
              <a:xfrm>
                <a:off x="386425" y="899725"/>
                <a:ext cx="667800" cy="900025"/>
              </a:xfrm>
              <a:custGeom>
                <a:rect b="b" l="l" r="r" t="t"/>
                <a:pathLst>
                  <a:path extrusionOk="0" h="36001" w="26712">
                    <a:moveTo>
                      <a:pt x="435" y="0"/>
                    </a:moveTo>
                    <a:lnTo>
                      <a:pt x="1" y="35683"/>
                    </a:lnTo>
                    <a:lnTo>
                      <a:pt x="26278" y="36001"/>
                    </a:lnTo>
                    <a:lnTo>
                      <a:pt x="26712" y="318"/>
                    </a:lnTo>
                    <a:lnTo>
                      <a:pt x="435" y="0"/>
                    </a:ln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4" name="Google Shape;5674;p33"/>
              <p:cNvSpPr/>
              <p:nvPr/>
            </p:nvSpPr>
            <p:spPr>
              <a:xfrm>
                <a:off x="409950" y="1020900"/>
                <a:ext cx="642475" cy="559275"/>
              </a:xfrm>
              <a:custGeom>
                <a:rect b="b" l="l" r="r" t="t"/>
                <a:pathLst>
                  <a:path extrusionOk="0" h="22371" w="25699">
                    <a:moveTo>
                      <a:pt x="25699" y="1"/>
                    </a:moveTo>
                    <a:lnTo>
                      <a:pt x="0" y="22371"/>
                    </a:lnTo>
                    <a:lnTo>
                      <a:pt x="0" y="22371"/>
                    </a:lnTo>
                    <a:lnTo>
                      <a:pt x="25626" y="5369"/>
                    </a:lnTo>
                    <a:lnTo>
                      <a:pt x="2569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5" name="Google Shape;5675;p33"/>
              <p:cNvSpPr/>
              <p:nvPr/>
            </p:nvSpPr>
            <p:spPr>
              <a:xfrm>
                <a:off x="398375" y="1328025"/>
                <a:ext cx="650425" cy="266275"/>
              </a:xfrm>
              <a:custGeom>
                <a:rect b="b" l="l" r="r" t="t"/>
                <a:pathLst>
                  <a:path extrusionOk="0" h="10651" w="26017">
                    <a:moveTo>
                      <a:pt x="26017" y="0"/>
                    </a:moveTo>
                    <a:lnTo>
                      <a:pt x="0" y="10650"/>
                    </a:lnTo>
                    <a:lnTo>
                      <a:pt x="0" y="10650"/>
                    </a:lnTo>
                    <a:lnTo>
                      <a:pt x="25930" y="5730"/>
                    </a:lnTo>
                    <a:lnTo>
                      <a:pt x="26017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6" name="Google Shape;5676;p33"/>
              <p:cNvSpPr/>
              <p:nvPr/>
            </p:nvSpPr>
            <p:spPr>
              <a:xfrm>
                <a:off x="397650" y="905500"/>
                <a:ext cx="562525" cy="666350"/>
              </a:xfrm>
              <a:custGeom>
                <a:rect b="b" l="l" r="r" t="t"/>
                <a:pathLst>
                  <a:path extrusionOk="0" h="26654" w="22501">
                    <a:moveTo>
                      <a:pt x="18854" y="1"/>
                    </a:moveTo>
                    <a:lnTo>
                      <a:pt x="0" y="26654"/>
                    </a:lnTo>
                    <a:lnTo>
                      <a:pt x="0" y="26654"/>
                    </a:lnTo>
                    <a:lnTo>
                      <a:pt x="22501" y="59"/>
                    </a:lnTo>
                    <a:lnTo>
                      <a:pt x="18854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7" name="Google Shape;5677;p33"/>
              <p:cNvSpPr/>
              <p:nvPr/>
            </p:nvSpPr>
            <p:spPr>
              <a:xfrm>
                <a:off x="388600" y="901875"/>
                <a:ext cx="293025" cy="667100"/>
              </a:xfrm>
              <a:custGeom>
                <a:rect b="b" l="l" r="r" t="t"/>
                <a:pathLst>
                  <a:path extrusionOk="0" h="26684" w="11721">
                    <a:moveTo>
                      <a:pt x="7279" y="1"/>
                    </a:moveTo>
                    <a:lnTo>
                      <a:pt x="0" y="26683"/>
                    </a:lnTo>
                    <a:lnTo>
                      <a:pt x="11721" y="59"/>
                    </a:lnTo>
                    <a:lnTo>
                      <a:pt x="7279" y="1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8" name="Google Shape;5678;p33"/>
              <p:cNvSpPr/>
              <p:nvPr/>
            </p:nvSpPr>
            <p:spPr>
              <a:xfrm>
                <a:off x="390050" y="899725"/>
                <a:ext cx="49225" cy="566500"/>
              </a:xfrm>
              <a:custGeom>
                <a:rect b="b" l="l" r="r" t="t"/>
                <a:pathLst>
                  <a:path extrusionOk="0" h="22660" w="1969">
                    <a:moveTo>
                      <a:pt x="290" y="0"/>
                    </a:moveTo>
                    <a:lnTo>
                      <a:pt x="0" y="22660"/>
                    </a:lnTo>
                    <a:lnTo>
                      <a:pt x="1968" y="15"/>
                    </a:lnTo>
                    <a:lnTo>
                      <a:pt x="290" y="0"/>
                    </a:ln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9" name="Google Shape;5679;p33"/>
              <p:cNvSpPr/>
              <p:nvPr/>
            </p:nvSpPr>
            <p:spPr>
              <a:xfrm>
                <a:off x="628800" y="1046925"/>
                <a:ext cx="150150" cy="384950"/>
              </a:xfrm>
              <a:custGeom>
                <a:rect b="b" l="l" r="r" t="t"/>
                <a:pathLst>
                  <a:path extrusionOk="0" h="15398" w="6006">
                    <a:moveTo>
                      <a:pt x="2061" y="0"/>
                    </a:moveTo>
                    <a:cubicBezTo>
                      <a:pt x="1894" y="0"/>
                      <a:pt x="1664" y="168"/>
                      <a:pt x="1346" y="624"/>
                    </a:cubicBezTo>
                    <a:cubicBezTo>
                      <a:pt x="362" y="2013"/>
                      <a:pt x="275" y="6889"/>
                      <a:pt x="579" y="9508"/>
                    </a:cubicBezTo>
                    <a:cubicBezTo>
                      <a:pt x="883" y="12127"/>
                      <a:pt x="3849" y="15397"/>
                      <a:pt x="3849" y="15397"/>
                    </a:cubicBezTo>
                    <a:lnTo>
                      <a:pt x="6005" y="13140"/>
                    </a:lnTo>
                    <a:cubicBezTo>
                      <a:pt x="0" y="7829"/>
                      <a:pt x="2605" y="1636"/>
                      <a:pt x="2533" y="1072"/>
                    </a:cubicBezTo>
                    <a:cubicBezTo>
                      <a:pt x="2484" y="703"/>
                      <a:pt x="2403" y="0"/>
                      <a:pt x="2061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0" name="Google Shape;5680;p33"/>
              <p:cNvSpPr/>
              <p:nvPr/>
            </p:nvSpPr>
            <p:spPr>
              <a:xfrm>
                <a:off x="639650" y="1218050"/>
                <a:ext cx="46325" cy="19625"/>
              </a:xfrm>
              <a:custGeom>
                <a:rect b="b" l="l" r="r" t="t"/>
                <a:pathLst>
                  <a:path extrusionOk="0" h="785" w="1853">
                    <a:moveTo>
                      <a:pt x="1795" y="1"/>
                    </a:moveTo>
                    <a:cubicBezTo>
                      <a:pt x="1549" y="73"/>
                      <a:pt x="1303" y="160"/>
                      <a:pt x="1071" y="261"/>
                    </a:cubicBezTo>
                    <a:cubicBezTo>
                      <a:pt x="738" y="394"/>
                      <a:pt x="405" y="536"/>
                      <a:pt x="177" y="536"/>
                    </a:cubicBezTo>
                    <a:cubicBezTo>
                      <a:pt x="107" y="536"/>
                      <a:pt x="48" y="523"/>
                      <a:pt x="1" y="493"/>
                    </a:cubicBezTo>
                    <a:lnTo>
                      <a:pt x="1" y="767"/>
                    </a:lnTo>
                    <a:cubicBezTo>
                      <a:pt x="49" y="779"/>
                      <a:pt x="101" y="784"/>
                      <a:pt x="156" y="784"/>
                    </a:cubicBezTo>
                    <a:cubicBezTo>
                      <a:pt x="440" y="784"/>
                      <a:pt x="794" y="641"/>
                      <a:pt x="1158" y="507"/>
                    </a:cubicBezTo>
                    <a:cubicBezTo>
                      <a:pt x="1375" y="406"/>
                      <a:pt x="1607" y="319"/>
                      <a:pt x="1853" y="261"/>
                    </a:cubicBezTo>
                    <a:lnTo>
                      <a:pt x="1795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1" name="Google Shape;5681;p33"/>
              <p:cNvSpPr/>
              <p:nvPr/>
            </p:nvSpPr>
            <p:spPr>
              <a:xfrm>
                <a:off x="642900" y="1253875"/>
                <a:ext cx="53200" cy="34375"/>
              </a:xfrm>
              <a:custGeom>
                <a:rect b="b" l="l" r="r" t="t"/>
                <a:pathLst>
                  <a:path extrusionOk="0" h="1375" w="2128">
                    <a:moveTo>
                      <a:pt x="2055" y="0"/>
                    </a:moveTo>
                    <a:cubicBezTo>
                      <a:pt x="1332" y="72"/>
                      <a:pt x="637" y="391"/>
                      <a:pt x="102" y="897"/>
                    </a:cubicBezTo>
                    <a:lnTo>
                      <a:pt x="1" y="1013"/>
                    </a:lnTo>
                    <a:cubicBezTo>
                      <a:pt x="1" y="1085"/>
                      <a:pt x="1" y="1158"/>
                      <a:pt x="15" y="1230"/>
                    </a:cubicBezTo>
                    <a:cubicBezTo>
                      <a:pt x="15" y="1259"/>
                      <a:pt x="30" y="1317"/>
                      <a:pt x="30" y="1375"/>
                    </a:cubicBezTo>
                    <a:cubicBezTo>
                      <a:pt x="102" y="1259"/>
                      <a:pt x="189" y="1158"/>
                      <a:pt x="290" y="1085"/>
                    </a:cubicBezTo>
                    <a:cubicBezTo>
                      <a:pt x="782" y="593"/>
                      <a:pt x="1433" y="304"/>
                      <a:pt x="2128" y="246"/>
                    </a:cubicBezTo>
                    <a:cubicBezTo>
                      <a:pt x="2113" y="174"/>
                      <a:pt x="2084" y="87"/>
                      <a:pt x="2055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2" name="Google Shape;5682;p33"/>
              <p:cNvSpPr/>
              <p:nvPr/>
            </p:nvSpPr>
            <p:spPr>
              <a:xfrm>
                <a:off x="641100" y="1139800"/>
                <a:ext cx="39450" cy="17150"/>
              </a:xfrm>
              <a:custGeom>
                <a:rect b="b" l="l" r="r" t="t"/>
                <a:pathLst>
                  <a:path extrusionOk="0" h="686" w="1578">
                    <a:moveTo>
                      <a:pt x="933" y="1"/>
                    </a:moveTo>
                    <a:cubicBezTo>
                      <a:pt x="608" y="1"/>
                      <a:pt x="289" y="115"/>
                      <a:pt x="29" y="323"/>
                    </a:cubicBezTo>
                    <a:cubicBezTo>
                      <a:pt x="15" y="454"/>
                      <a:pt x="0" y="569"/>
                      <a:pt x="0" y="685"/>
                    </a:cubicBezTo>
                    <a:cubicBezTo>
                      <a:pt x="250" y="408"/>
                      <a:pt x="606" y="250"/>
                      <a:pt x="979" y="250"/>
                    </a:cubicBezTo>
                    <a:cubicBezTo>
                      <a:pt x="995" y="250"/>
                      <a:pt x="1011" y="250"/>
                      <a:pt x="1028" y="251"/>
                    </a:cubicBezTo>
                    <a:cubicBezTo>
                      <a:pt x="1216" y="266"/>
                      <a:pt x="1389" y="323"/>
                      <a:pt x="1549" y="425"/>
                    </a:cubicBezTo>
                    <a:cubicBezTo>
                      <a:pt x="1549" y="323"/>
                      <a:pt x="1549" y="222"/>
                      <a:pt x="1578" y="135"/>
                    </a:cubicBezTo>
                    <a:cubicBezTo>
                      <a:pt x="1404" y="63"/>
                      <a:pt x="1230" y="20"/>
                      <a:pt x="1042" y="5"/>
                    </a:cubicBezTo>
                    <a:cubicBezTo>
                      <a:pt x="1006" y="2"/>
                      <a:pt x="969" y="1"/>
                      <a:pt x="933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3" name="Google Shape;5683;p33"/>
              <p:cNvSpPr/>
              <p:nvPr/>
            </p:nvSpPr>
            <p:spPr>
              <a:xfrm>
                <a:off x="639300" y="1180800"/>
                <a:ext cx="41250" cy="22450"/>
              </a:xfrm>
              <a:custGeom>
                <a:rect b="b" l="l" r="r" t="t"/>
                <a:pathLst>
                  <a:path extrusionOk="0" h="898" w="1650">
                    <a:moveTo>
                      <a:pt x="1621" y="0"/>
                    </a:moveTo>
                    <a:cubicBezTo>
                      <a:pt x="1158" y="29"/>
                      <a:pt x="449" y="101"/>
                      <a:pt x="0" y="492"/>
                    </a:cubicBezTo>
                    <a:lnTo>
                      <a:pt x="0" y="897"/>
                    </a:lnTo>
                    <a:cubicBezTo>
                      <a:pt x="29" y="825"/>
                      <a:pt x="72" y="767"/>
                      <a:pt x="130" y="724"/>
                    </a:cubicBezTo>
                    <a:cubicBezTo>
                      <a:pt x="506" y="333"/>
                      <a:pt x="1187" y="275"/>
                      <a:pt x="1650" y="261"/>
                    </a:cubicBezTo>
                    <a:cubicBezTo>
                      <a:pt x="1621" y="174"/>
                      <a:pt x="1621" y="87"/>
                      <a:pt x="162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4" name="Google Shape;5684;p33"/>
              <p:cNvSpPr/>
              <p:nvPr/>
            </p:nvSpPr>
            <p:spPr>
              <a:xfrm>
                <a:off x="663525" y="1287150"/>
                <a:ext cx="48125" cy="62975"/>
              </a:xfrm>
              <a:custGeom>
                <a:rect b="b" l="l" r="r" t="t"/>
                <a:pathLst>
                  <a:path extrusionOk="0" h="2519" w="1925">
                    <a:moveTo>
                      <a:pt x="1795" y="0"/>
                    </a:moveTo>
                    <a:cubicBezTo>
                      <a:pt x="869" y="145"/>
                      <a:pt x="608" y="897"/>
                      <a:pt x="362" y="1520"/>
                    </a:cubicBezTo>
                    <a:cubicBezTo>
                      <a:pt x="275" y="1795"/>
                      <a:pt x="160" y="2041"/>
                      <a:pt x="1" y="2286"/>
                    </a:cubicBezTo>
                    <a:cubicBezTo>
                      <a:pt x="58" y="2359"/>
                      <a:pt x="102" y="2431"/>
                      <a:pt x="131" y="2518"/>
                    </a:cubicBezTo>
                    <a:cubicBezTo>
                      <a:pt x="348" y="2243"/>
                      <a:pt x="507" y="1939"/>
                      <a:pt x="608" y="1621"/>
                    </a:cubicBezTo>
                    <a:cubicBezTo>
                      <a:pt x="840" y="970"/>
                      <a:pt x="1071" y="348"/>
                      <a:pt x="1925" y="246"/>
                    </a:cubicBezTo>
                    <a:lnTo>
                      <a:pt x="1795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5" name="Google Shape;5685;p33"/>
              <p:cNvSpPr/>
              <p:nvPr/>
            </p:nvSpPr>
            <p:spPr>
              <a:xfrm>
                <a:off x="697900" y="1351175"/>
                <a:ext cx="60800" cy="52475"/>
              </a:xfrm>
              <a:custGeom>
                <a:rect b="b" l="l" r="r" t="t"/>
                <a:pathLst>
                  <a:path extrusionOk="0" h="2099" w="2432">
                    <a:moveTo>
                      <a:pt x="2243" y="0"/>
                    </a:moveTo>
                    <a:cubicBezTo>
                      <a:pt x="1983" y="217"/>
                      <a:pt x="1664" y="478"/>
                      <a:pt x="1360" y="767"/>
                    </a:cubicBezTo>
                    <a:cubicBezTo>
                      <a:pt x="1056" y="1057"/>
                      <a:pt x="376" y="1693"/>
                      <a:pt x="0" y="1896"/>
                    </a:cubicBezTo>
                    <a:cubicBezTo>
                      <a:pt x="58" y="1954"/>
                      <a:pt x="101" y="2026"/>
                      <a:pt x="145" y="2099"/>
                    </a:cubicBezTo>
                    <a:cubicBezTo>
                      <a:pt x="564" y="1881"/>
                      <a:pt x="1042" y="1418"/>
                      <a:pt x="1534" y="955"/>
                    </a:cubicBezTo>
                    <a:cubicBezTo>
                      <a:pt x="2040" y="478"/>
                      <a:pt x="2156" y="391"/>
                      <a:pt x="2431" y="174"/>
                    </a:cubicBezTo>
                    <a:lnTo>
                      <a:pt x="2243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6" name="Google Shape;5686;p33"/>
              <p:cNvSpPr/>
              <p:nvPr/>
            </p:nvSpPr>
            <p:spPr>
              <a:xfrm>
                <a:off x="681600" y="1329475"/>
                <a:ext cx="57925" cy="51750"/>
              </a:xfrm>
              <a:custGeom>
                <a:rect b="b" l="l" r="r" t="t"/>
                <a:pathLst>
                  <a:path extrusionOk="0" h="2070" w="2317">
                    <a:moveTo>
                      <a:pt x="2157" y="0"/>
                    </a:moveTo>
                    <a:lnTo>
                      <a:pt x="1868" y="174"/>
                    </a:lnTo>
                    <a:cubicBezTo>
                      <a:pt x="1216" y="593"/>
                      <a:pt x="348" y="1158"/>
                      <a:pt x="1" y="1823"/>
                    </a:cubicBezTo>
                    <a:lnTo>
                      <a:pt x="189" y="2069"/>
                    </a:lnTo>
                    <a:cubicBezTo>
                      <a:pt x="406" y="1404"/>
                      <a:pt x="1347" y="825"/>
                      <a:pt x="2012" y="391"/>
                    </a:cubicBezTo>
                    <a:lnTo>
                      <a:pt x="2302" y="217"/>
                    </a:lnTo>
                    <a:cubicBezTo>
                      <a:pt x="2302" y="203"/>
                      <a:pt x="2316" y="188"/>
                      <a:pt x="2316" y="188"/>
                    </a:cubicBezTo>
                    <a:lnTo>
                      <a:pt x="2157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7" name="Google Shape;5687;p33"/>
              <p:cNvSpPr/>
              <p:nvPr/>
            </p:nvSpPr>
            <p:spPr>
              <a:xfrm>
                <a:off x="472975" y="913050"/>
                <a:ext cx="393750" cy="276275"/>
              </a:xfrm>
              <a:custGeom>
                <a:rect b="b" l="l" r="r" t="t"/>
                <a:pathLst>
                  <a:path extrusionOk="0" h="11051" w="15750">
                    <a:moveTo>
                      <a:pt x="2825" y="1"/>
                    </a:moveTo>
                    <a:cubicBezTo>
                      <a:pt x="2211" y="1"/>
                      <a:pt x="1664" y="214"/>
                      <a:pt x="1270" y="755"/>
                    </a:cubicBezTo>
                    <a:cubicBezTo>
                      <a:pt x="547" y="1753"/>
                      <a:pt x="1111" y="3519"/>
                      <a:pt x="3122" y="3533"/>
                    </a:cubicBezTo>
                    <a:cubicBezTo>
                      <a:pt x="4367" y="3562"/>
                      <a:pt x="5828" y="3967"/>
                      <a:pt x="6393" y="4358"/>
                    </a:cubicBezTo>
                    <a:cubicBezTo>
                      <a:pt x="6393" y="4358"/>
                      <a:pt x="4889" y="3892"/>
                      <a:pt x="3336" y="3892"/>
                    </a:cubicBezTo>
                    <a:cubicBezTo>
                      <a:pt x="2896" y="3892"/>
                      <a:pt x="2452" y="3929"/>
                      <a:pt x="2037" y="4025"/>
                    </a:cubicBezTo>
                    <a:cubicBezTo>
                      <a:pt x="1126" y="4228"/>
                      <a:pt x="171" y="4720"/>
                      <a:pt x="84" y="5414"/>
                    </a:cubicBezTo>
                    <a:cubicBezTo>
                      <a:pt x="0" y="6037"/>
                      <a:pt x="526" y="6242"/>
                      <a:pt x="1258" y="6242"/>
                    </a:cubicBezTo>
                    <a:cubicBezTo>
                      <a:pt x="2687" y="6242"/>
                      <a:pt x="4902" y="5458"/>
                      <a:pt x="4902" y="5458"/>
                    </a:cubicBezTo>
                    <a:lnTo>
                      <a:pt x="4902" y="5458"/>
                    </a:lnTo>
                    <a:cubicBezTo>
                      <a:pt x="4902" y="5458"/>
                      <a:pt x="1675" y="6861"/>
                      <a:pt x="2688" y="8236"/>
                    </a:cubicBezTo>
                    <a:cubicBezTo>
                      <a:pt x="2864" y="8475"/>
                      <a:pt x="3092" y="8573"/>
                      <a:pt x="3349" y="8573"/>
                    </a:cubicBezTo>
                    <a:cubicBezTo>
                      <a:pt x="4537" y="8573"/>
                      <a:pt x="6338" y="6456"/>
                      <a:pt x="6432" y="6345"/>
                    </a:cubicBezTo>
                    <a:lnTo>
                      <a:pt x="6432" y="6345"/>
                    </a:lnTo>
                    <a:cubicBezTo>
                      <a:pt x="6340" y="6455"/>
                      <a:pt x="4613" y="8540"/>
                      <a:pt x="5698" y="9090"/>
                    </a:cubicBezTo>
                    <a:cubicBezTo>
                      <a:pt x="5784" y="9134"/>
                      <a:pt x="5870" y="9154"/>
                      <a:pt x="5957" y="9154"/>
                    </a:cubicBezTo>
                    <a:cubicBezTo>
                      <a:pt x="6976" y="9154"/>
                      <a:pt x="7984" y="6326"/>
                      <a:pt x="7984" y="6326"/>
                    </a:cubicBezTo>
                    <a:lnTo>
                      <a:pt x="7984" y="6326"/>
                    </a:lnTo>
                    <a:cubicBezTo>
                      <a:pt x="7984" y="6326"/>
                      <a:pt x="7608" y="10233"/>
                      <a:pt x="8447" y="10291"/>
                    </a:cubicBezTo>
                    <a:cubicBezTo>
                      <a:pt x="8452" y="10291"/>
                      <a:pt x="8456" y="10291"/>
                      <a:pt x="8461" y="10291"/>
                    </a:cubicBezTo>
                    <a:cubicBezTo>
                      <a:pt x="9266" y="10291"/>
                      <a:pt x="8766" y="6427"/>
                      <a:pt x="8766" y="6427"/>
                    </a:cubicBezTo>
                    <a:lnTo>
                      <a:pt x="8766" y="6427"/>
                    </a:lnTo>
                    <a:cubicBezTo>
                      <a:pt x="8766" y="6427"/>
                      <a:pt x="10409" y="11051"/>
                      <a:pt x="12025" y="11051"/>
                    </a:cubicBezTo>
                    <a:cubicBezTo>
                      <a:pt x="12164" y="11051"/>
                      <a:pt x="12303" y="11016"/>
                      <a:pt x="12441" y="10942"/>
                    </a:cubicBezTo>
                    <a:cubicBezTo>
                      <a:pt x="14177" y="10001"/>
                      <a:pt x="9837" y="5805"/>
                      <a:pt x="9836" y="5805"/>
                    </a:cubicBezTo>
                    <a:lnTo>
                      <a:pt x="9836" y="5805"/>
                    </a:lnTo>
                    <a:cubicBezTo>
                      <a:pt x="9837" y="5805"/>
                      <a:pt x="12441" y="7512"/>
                      <a:pt x="13396" y="9466"/>
                    </a:cubicBezTo>
                    <a:cubicBezTo>
                      <a:pt x="13579" y="9841"/>
                      <a:pt x="13823" y="10003"/>
                      <a:pt x="14057" y="10003"/>
                    </a:cubicBezTo>
                    <a:cubicBezTo>
                      <a:pt x="14969" y="10003"/>
                      <a:pt x="15749" y="7560"/>
                      <a:pt x="12369" y="5732"/>
                    </a:cubicBezTo>
                    <a:lnTo>
                      <a:pt x="12369" y="5732"/>
                    </a:lnTo>
                    <a:cubicBezTo>
                      <a:pt x="13077" y="6043"/>
                      <a:pt x="14037" y="6408"/>
                      <a:pt x="14653" y="6408"/>
                    </a:cubicBezTo>
                    <a:cubicBezTo>
                      <a:pt x="14889" y="6408"/>
                      <a:pt x="15074" y="6355"/>
                      <a:pt x="15176" y="6225"/>
                    </a:cubicBezTo>
                    <a:cubicBezTo>
                      <a:pt x="15726" y="5501"/>
                      <a:pt x="15248" y="3895"/>
                      <a:pt x="12108" y="3548"/>
                    </a:cubicBezTo>
                    <a:cubicBezTo>
                      <a:pt x="11542" y="3487"/>
                      <a:pt x="11068" y="3463"/>
                      <a:pt x="10671" y="3463"/>
                    </a:cubicBezTo>
                    <a:cubicBezTo>
                      <a:pt x="8878" y="3463"/>
                      <a:pt x="8664" y="3967"/>
                      <a:pt x="8664" y="3967"/>
                    </a:cubicBezTo>
                    <a:cubicBezTo>
                      <a:pt x="8114" y="3041"/>
                      <a:pt x="7391" y="2231"/>
                      <a:pt x="6537" y="1580"/>
                    </a:cubicBezTo>
                    <a:cubicBezTo>
                      <a:pt x="5467" y="806"/>
                      <a:pt x="4019" y="1"/>
                      <a:pt x="282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8" name="Google Shape;5688;p33"/>
              <p:cNvSpPr/>
              <p:nvPr/>
            </p:nvSpPr>
            <p:spPr>
              <a:xfrm>
                <a:off x="655325" y="843750"/>
                <a:ext cx="46800" cy="107650"/>
              </a:xfrm>
              <a:custGeom>
                <a:rect b="b" l="l" r="r" t="t"/>
                <a:pathLst>
                  <a:path extrusionOk="0" h="4306" w="1872">
                    <a:moveTo>
                      <a:pt x="529" y="0"/>
                    </a:moveTo>
                    <a:cubicBezTo>
                      <a:pt x="198" y="0"/>
                      <a:pt x="1" y="331"/>
                      <a:pt x="329" y="922"/>
                    </a:cubicBezTo>
                    <a:cubicBezTo>
                      <a:pt x="936" y="1993"/>
                      <a:pt x="1226" y="4193"/>
                      <a:pt x="1312" y="4265"/>
                    </a:cubicBezTo>
                    <a:cubicBezTo>
                      <a:pt x="1345" y="4292"/>
                      <a:pt x="1375" y="4305"/>
                      <a:pt x="1404" y="4305"/>
                    </a:cubicBezTo>
                    <a:cubicBezTo>
                      <a:pt x="1815" y="4305"/>
                      <a:pt x="1872" y="1664"/>
                      <a:pt x="1385" y="691"/>
                    </a:cubicBezTo>
                    <a:cubicBezTo>
                      <a:pt x="1152" y="218"/>
                      <a:pt x="796" y="0"/>
                      <a:pt x="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9" name="Google Shape;5689;p33"/>
              <p:cNvSpPr/>
              <p:nvPr/>
            </p:nvSpPr>
            <p:spPr>
              <a:xfrm>
                <a:off x="764900" y="972350"/>
                <a:ext cx="88450" cy="29200"/>
              </a:xfrm>
              <a:custGeom>
                <a:rect b="b" l="l" r="r" t="t"/>
                <a:pathLst>
                  <a:path extrusionOk="0" h="1168" w="3538">
                    <a:moveTo>
                      <a:pt x="2189" y="0"/>
                    </a:moveTo>
                    <a:cubicBezTo>
                      <a:pt x="1218" y="0"/>
                      <a:pt x="26" y="553"/>
                      <a:pt x="26" y="553"/>
                    </a:cubicBezTo>
                    <a:cubicBezTo>
                      <a:pt x="0" y="818"/>
                      <a:pt x="1351" y="1167"/>
                      <a:pt x="2338" y="1167"/>
                    </a:cubicBezTo>
                    <a:cubicBezTo>
                      <a:pt x="3026" y="1167"/>
                      <a:pt x="3537" y="997"/>
                      <a:pt x="3282" y="510"/>
                    </a:cubicBezTo>
                    <a:cubicBezTo>
                      <a:pt x="3075" y="129"/>
                      <a:pt x="2658" y="0"/>
                      <a:pt x="218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0" name="Google Shape;5690;p33"/>
              <p:cNvSpPr/>
              <p:nvPr/>
            </p:nvSpPr>
            <p:spPr>
              <a:xfrm>
                <a:off x="532925" y="899900"/>
                <a:ext cx="269850" cy="222100"/>
              </a:xfrm>
              <a:custGeom>
                <a:rect b="b" l="l" r="r" t="t"/>
                <a:pathLst>
                  <a:path extrusionOk="0" h="8884" w="10794">
                    <a:moveTo>
                      <a:pt x="4112" y="0"/>
                    </a:moveTo>
                    <a:cubicBezTo>
                      <a:pt x="4023" y="0"/>
                      <a:pt x="3931" y="12"/>
                      <a:pt x="3835" y="37"/>
                    </a:cubicBezTo>
                    <a:cubicBezTo>
                      <a:pt x="2432" y="413"/>
                      <a:pt x="5630" y="4551"/>
                      <a:pt x="5630" y="4551"/>
                    </a:cubicBezTo>
                    <a:cubicBezTo>
                      <a:pt x="5630" y="4551"/>
                      <a:pt x="3228" y="2233"/>
                      <a:pt x="1769" y="2233"/>
                    </a:cubicBezTo>
                    <a:cubicBezTo>
                      <a:pt x="1622" y="2233"/>
                      <a:pt x="1485" y="2257"/>
                      <a:pt x="1361" y="2308"/>
                    </a:cubicBezTo>
                    <a:cubicBezTo>
                      <a:pt x="1" y="2873"/>
                      <a:pt x="710" y="4768"/>
                      <a:pt x="2113" y="4826"/>
                    </a:cubicBezTo>
                    <a:cubicBezTo>
                      <a:pt x="3532" y="4869"/>
                      <a:pt x="5557" y="5202"/>
                      <a:pt x="5557" y="5202"/>
                    </a:cubicBezTo>
                    <a:cubicBezTo>
                      <a:pt x="5557" y="5202"/>
                      <a:pt x="5122" y="5165"/>
                      <a:pt x="4530" y="5165"/>
                    </a:cubicBezTo>
                    <a:cubicBezTo>
                      <a:pt x="3165" y="5165"/>
                      <a:pt x="965" y="5362"/>
                      <a:pt x="1318" y="6664"/>
                    </a:cubicBezTo>
                    <a:cubicBezTo>
                      <a:pt x="1408" y="6995"/>
                      <a:pt x="1700" y="7122"/>
                      <a:pt x="2094" y="7122"/>
                    </a:cubicBezTo>
                    <a:cubicBezTo>
                      <a:pt x="3349" y="7122"/>
                      <a:pt x="5630" y="5839"/>
                      <a:pt x="5630" y="5839"/>
                    </a:cubicBezTo>
                    <a:lnTo>
                      <a:pt x="5630" y="5839"/>
                    </a:lnTo>
                    <a:cubicBezTo>
                      <a:pt x="5630" y="5839"/>
                      <a:pt x="3734" y="8313"/>
                      <a:pt x="4921" y="8689"/>
                    </a:cubicBezTo>
                    <a:cubicBezTo>
                      <a:pt x="4986" y="8710"/>
                      <a:pt x="5047" y="8720"/>
                      <a:pt x="5106" y="8720"/>
                    </a:cubicBezTo>
                    <a:cubicBezTo>
                      <a:pt x="6125" y="8720"/>
                      <a:pt x="6151" y="5781"/>
                      <a:pt x="6151" y="5781"/>
                    </a:cubicBezTo>
                    <a:cubicBezTo>
                      <a:pt x="6151" y="5781"/>
                      <a:pt x="6731" y="8884"/>
                      <a:pt x="7867" y="8884"/>
                    </a:cubicBezTo>
                    <a:cubicBezTo>
                      <a:pt x="7948" y="8884"/>
                      <a:pt x="8032" y="8868"/>
                      <a:pt x="8118" y="8834"/>
                    </a:cubicBezTo>
                    <a:cubicBezTo>
                      <a:pt x="9240" y="8398"/>
                      <a:pt x="7186" y="6214"/>
                      <a:pt x="6593" y="5615"/>
                    </a:cubicBezTo>
                    <a:lnTo>
                      <a:pt x="6593" y="5615"/>
                    </a:lnTo>
                    <a:cubicBezTo>
                      <a:pt x="7045" y="6052"/>
                      <a:pt x="8396" y="7282"/>
                      <a:pt x="9308" y="7282"/>
                    </a:cubicBezTo>
                    <a:cubicBezTo>
                      <a:pt x="9534" y="7282"/>
                      <a:pt x="9732" y="7206"/>
                      <a:pt x="9884" y="7025"/>
                    </a:cubicBezTo>
                    <a:cubicBezTo>
                      <a:pt x="10424" y="6379"/>
                      <a:pt x="9074" y="5776"/>
                      <a:pt x="7944" y="5406"/>
                    </a:cubicBezTo>
                    <a:lnTo>
                      <a:pt x="7944" y="5406"/>
                    </a:lnTo>
                    <a:cubicBezTo>
                      <a:pt x="8412" y="5510"/>
                      <a:pt x="8934" y="5595"/>
                      <a:pt x="9391" y="5595"/>
                    </a:cubicBezTo>
                    <a:cubicBezTo>
                      <a:pt x="9960" y="5595"/>
                      <a:pt x="10427" y="5463"/>
                      <a:pt x="10564" y="5072"/>
                    </a:cubicBezTo>
                    <a:cubicBezTo>
                      <a:pt x="10793" y="4424"/>
                      <a:pt x="9796" y="4225"/>
                      <a:pt x="8773" y="4225"/>
                    </a:cubicBezTo>
                    <a:cubicBezTo>
                      <a:pt x="8083" y="4225"/>
                      <a:pt x="7382" y="4315"/>
                      <a:pt x="7037" y="4419"/>
                    </a:cubicBezTo>
                    <a:lnTo>
                      <a:pt x="7037" y="4419"/>
                    </a:lnTo>
                    <a:cubicBezTo>
                      <a:pt x="7849" y="3995"/>
                      <a:pt x="10740" y="2314"/>
                      <a:pt x="10289" y="1744"/>
                    </a:cubicBezTo>
                    <a:cubicBezTo>
                      <a:pt x="10082" y="1477"/>
                      <a:pt x="9829" y="1366"/>
                      <a:pt x="9551" y="1366"/>
                    </a:cubicBezTo>
                    <a:cubicBezTo>
                      <a:pt x="8142" y="1366"/>
                      <a:pt x="6093" y="4233"/>
                      <a:pt x="6093" y="4233"/>
                    </a:cubicBezTo>
                    <a:cubicBezTo>
                      <a:pt x="6093" y="4233"/>
                      <a:pt x="5792" y="0"/>
                      <a:pt x="4112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1" name="Google Shape;5691;p33"/>
              <p:cNvSpPr/>
              <p:nvPr/>
            </p:nvSpPr>
            <p:spPr>
              <a:xfrm>
                <a:off x="480850" y="1276300"/>
                <a:ext cx="201875" cy="230075"/>
              </a:xfrm>
              <a:custGeom>
                <a:rect b="b" l="l" r="r" t="t"/>
                <a:pathLst>
                  <a:path extrusionOk="0" h="9203" w="8075">
                    <a:moveTo>
                      <a:pt x="854" y="0"/>
                    </a:moveTo>
                    <a:lnTo>
                      <a:pt x="0" y="188"/>
                    </a:lnTo>
                    <a:lnTo>
                      <a:pt x="145" y="1245"/>
                    </a:lnTo>
                    <a:cubicBezTo>
                      <a:pt x="478" y="6005"/>
                      <a:pt x="5484" y="8479"/>
                      <a:pt x="5484" y="8479"/>
                    </a:cubicBezTo>
                    <a:lnTo>
                      <a:pt x="6584" y="9203"/>
                    </a:lnTo>
                    <a:lnTo>
                      <a:pt x="8074" y="6946"/>
                    </a:lnTo>
                    <a:lnTo>
                      <a:pt x="7119" y="6656"/>
                    </a:lnTo>
                    <a:cubicBezTo>
                      <a:pt x="2373" y="5325"/>
                      <a:pt x="854" y="0"/>
                      <a:pt x="854" y="0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2" name="Google Shape;5692;p33"/>
              <p:cNvSpPr/>
              <p:nvPr/>
            </p:nvSpPr>
            <p:spPr>
              <a:xfrm>
                <a:off x="544150" y="1396750"/>
                <a:ext cx="38375" cy="40550"/>
              </a:xfrm>
              <a:custGeom>
                <a:rect b="b" l="l" r="r" t="t"/>
                <a:pathLst>
                  <a:path extrusionOk="0" h="1622" w="1535">
                    <a:moveTo>
                      <a:pt x="1346" y="1"/>
                    </a:moveTo>
                    <a:cubicBezTo>
                      <a:pt x="955" y="522"/>
                      <a:pt x="507" y="1013"/>
                      <a:pt x="0" y="1433"/>
                    </a:cubicBezTo>
                    <a:lnTo>
                      <a:pt x="189" y="1621"/>
                    </a:lnTo>
                    <a:cubicBezTo>
                      <a:pt x="695" y="1202"/>
                      <a:pt x="1144" y="710"/>
                      <a:pt x="1534" y="174"/>
                    </a:cubicBezTo>
                    <a:lnTo>
                      <a:pt x="134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3" name="Google Shape;5693;p33"/>
              <p:cNvSpPr/>
              <p:nvPr/>
            </p:nvSpPr>
            <p:spPr>
              <a:xfrm>
                <a:off x="624450" y="1439800"/>
                <a:ext cx="31875" cy="56450"/>
              </a:xfrm>
              <a:custGeom>
                <a:rect b="b" l="l" r="r" t="t"/>
                <a:pathLst>
                  <a:path extrusionOk="0" h="2258" w="1275">
                    <a:moveTo>
                      <a:pt x="1014" y="1"/>
                    </a:moveTo>
                    <a:cubicBezTo>
                      <a:pt x="753" y="377"/>
                      <a:pt x="551" y="782"/>
                      <a:pt x="406" y="1230"/>
                    </a:cubicBezTo>
                    <a:cubicBezTo>
                      <a:pt x="305" y="1534"/>
                      <a:pt x="174" y="1838"/>
                      <a:pt x="1" y="2113"/>
                    </a:cubicBezTo>
                    <a:lnTo>
                      <a:pt x="218" y="2258"/>
                    </a:lnTo>
                    <a:cubicBezTo>
                      <a:pt x="391" y="1954"/>
                      <a:pt x="536" y="1636"/>
                      <a:pt x="666" y="1317"/>
                    </a:cubicBezTo>
                    <a:cubicBezTo>
                      <a:pt x="826" y="869"/>
                      <a:pt x="1028" y="377"/>
                      <a:pt x="1274" y="87"/>
                    </a:cubicBezTo>
                    <a:lnTo>
                      <a:pt x="1014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4" name="Google Shape;5694;p33"/>
              <p:cNvSpPr/>
              <p:nvPr/>
            </p:nvSpPr>
            <p:spPr>
              <a:xfrm>
                <a:off x="489525" y="1319700"/>
                <a:ext cx="34025" cy="26425"/>
              </a:xfrm>
              <a:custGeom>
                <a:rect b="b" l="l" r="r" t="t"/>
                <a:pathLst>
                  <a:path extrusionOk="0" h="1057" w="1361">
                    <a:moveTo>
                      <a:pt x="1230" y="1"/>
                    </a:moveTo>
                    <a:cubicBezTo>
                      <a:pt x="753" y="145"/>
                      <a:pt x="333" y="406"/>
                      <a:pt x="1" y="767"/>
                    </a:cubicBezTo>
                    <a:cubicBezTo>
                      <a:pt x="44" y="854"/>
                      <a:pt x="58" y="970"/>
                      <a:pt x="87" y="1057"/>
                    </a:cubicBezTo>
                    <a:cubicBezTo>
                      <a:pt x="420" y="666"/>
                      <a:pt x="869" y="377"/>
                      <a:pt x="1361" y="247"/>
                    </a:cubicBezTo>
                    <a:cubicBezTo>
                      <a:pt x="1332" y="160"/>
                      <a:pt x="1288" y="73"/>
                      <a:pt x="123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5" name="Google Shape;5695;p33"/>
              <p:cNvSpPr/>
              <p:nvPr/>
            </p:nvSpPr>
            <p:spPr>
              <a:xfrm>
                <a:off x="520275" y="1373250"/>
                <a:ext cx="39825" cy="36200"/>
              </a:xfrm>
              <a:custGeom>
                <a:rect b="b" l="l" r="r" t="t"/>
                <a:pathLst>
                  <a:path extrusionOk="0" h="1448" w="1593">
                    <a:moveTo>
                      <a:pt x="1404" y="0"/>
                    </a:moveTo>
                    <a:cubicBezTo>
                      <a:pt x="854" y="304"/>
                      <a:pt x="377" y="724"/>
                      <a:pt x="0" y="1230"/>
                    </a:cubicBezTo>
                    <a:lnTo>
                      <a:pt x="145" y="1447"/>
                    </a:lnTo>
                    <a:cubicBezTo>
                      <a:pt x="536" y="926"/>
                      <a:pt x="1028" y="507"/>
                      <a:pt x="1592" y="21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6" name="Google Shape;5696;p33"/>
              <p:cNvSpPr/>
              <p:nvPr/>
            </p:nvSpPr>
            <p:spPr>
              <a:xfrm>
                <a:off x="600225" y="1429675"/>
                <a:ext cx="31850" cy="52475"/>
              </a:xfrm>
              <a:custGeom>
                <a:rect b="b" l="l" r="r" t="t"/>
                <a:pathLst>
                  <a:path extrusionOk="0" h="2099" w="1274">
                    <a:moveTo>
                      <a:pt x="1013" y="0"/>
                    </a:moveTo>
                    <a:cubicBezTo>
                      <a:pt x="449" y="492"/>
                      <a:pt x="87" y="1187"/>
                      <a:pt x="0" y="1939"/>
                    </a:cubicBezTo>
                    <a:lnTo>
                      <a:pt x="275" y="2098"/>
                    </a:lnTo>
                    <a:cubicBezTo>
                      <a:pt x="261" y="2041"/>
                      <a:pt x="261" y="1997"/>
                      <a:pt x="261" y="1939"/>
                    </a:cubicBezTo>
                    <a:cubicBezTo>
                      <a:pt x="362" y="1230"/>
                      <a:pt x="724" y="579"/>
                      <a:pt x="1274" y="131"/>
                    </a:cubicBezTo>
                    <a:cubicBezTo>
                      <a:pt x="1187" y="102"/>
                      <a:pt x="1100" y="58"/>
                      <a:pt x="10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7" name="Google Shape;5697;p33"/>
              <p:cNvSpPr/>
              <p:nvPr/>
            </p:nvSpPr>
            <p:spPr>
              <a:xfrm>
                <a:off x="566950" y="1409775"/>
                <a:ext cx="32200" cy="48500"/>
              </a:xfrm>
              <a:custGeom>
                <a:rect b="b" l="l" r="r" t="t"/>
                <a:pathLst>
                  <a:path extrusionOk="0" h="1940" w="1288">
                    <a:moveTo>
                      <a:pt x="1056" y="1"/>
                    </a:moveTo>
                    <a:cubicBezTo>
                      <a:pt x="362" y="464"/>
                      <a:pt x="116" y="1173"/>
                      <a:pt x="0" y="1751"/>
                    </a:cubicBezTo>
                    <a:lnTo>
                      <a:pt x="217" y="1939"/>
                    </a:lnTo>
                    <a:cubicBezTo>
                      <a:pt x="333" y="1332"/>
                      <a:pt x="535" y="608"/>
                      <a:pt x="1288" y="160"/>
                    </a:cubicBezTo>
                    <a:lnTo>
                      <a:pt x="105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8" name="Google Shape;5698;p33"/>
              <p:cNvSpPr/>
              <p:nvPr/>
            </p:nvSpPr>
            <p:spPr>
              <a:xfrm>
                <a:off x="501825" y="1346475"/>
                <a:ext cx="37650" cy="32575"/>
              </a:xfrm>
              <a:custGeom>
                <a:rect b="b" l="l" r="r" t="t"/>
                <a:pathLst>
                  <a:path extrusionOk="0" h="1303" w="1506">
                    <a:moveTo>
                      <a:pt x="1317" y="0"/>
                    </a:moveTo>
                    <a:cubicBezTo>
                      <a:pt x="825" y="290"/>
                      <a:pt x="391" y="637"/>
                      <a:pt x="0" y="1057"/>
                    </a:cubicBezTo>
                    <a:lnTo>
                      <a:pt x="131" y="1303"/>
                    </a:lnTo>
                    <a:cubicBezTo>
                      <a:pt x="464" y="840"/>
                      <a:pt x="1042" y="478"/>
                      <a:pt x="1462" y="217"/>
                    </a:cubicBezTo>
                    <a:lnTo>
                      <a:pt x="1505" y="217"/>
                    </a:lnTo>
                    <a:lnTo>
                      <a:pt x="1361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9" name="Google Shape;5699;p33"/>
              <p:cNvSpPr/>
              <p:nvPr/>
            </p:nvSpPr>
            <p:spPr>
              <a:xfrm>
                <a:off x="354225" y="1177300"/>
                <a:ext cx="277975" cy="223925"/>
              </a:xfrm>
              <a:custGeom>
                <a:rect b="b" l="l" r="r" t="t"/>
                <a:pathLst>
                  <a:path extrusionOk="0" h="8957" w="11119">
                    <a:moveTo>
                      <a:pt x="7128" y="1"/>
                    </a:moveTo>
                    <a:cubicBezTo>
                      <a:pt x="6083" y="1"/>
                      <a:pt x="4921" y="2499"/>
                      <a:pt x="4921" y="2499"/>
                    </a:cubicBezTo>
                    <a:cubicBezTo>
                      <a:pt x="4272" y="2029"/>
                      <a:pt x="2440" y="1154"/>
                      <a:pt x="1607" y="1154"/>
                    </a:cubicBezTo>
                    <a:cubicBezTo>
                      <a:pt x="1362" y="1154"/>
                      <a:pt x="1204" y="1229"/>
                      <a:pt x="1187" y="1414"/>
                    </a:cubicBezTo>
                    <a:cubicBezTo>
                      <a:pt x="1115" y="2224"/>
                      <a:pt x="3821" y="2788"/>
                      <a:pt x="3821" y="2788"/>
                    </a:cubicBezTo>
                    <a:cubicBezTo>
                      <a:pt x="2591" y="2860"/>
                      <a:pt x="189" y="2803"/>
                      <a:pt x="146" y="3917"/>
                    </a:cubicBezTo>
                    <a:cubicBezTo>
                      <a:pt x="132" y="4446"/>
                      <a:pt x="767" y="4583"/>
                      <a:pt x="1431" y="4583"/>
                    </a:cubicBezTo>
                    <a:cubicBezTo>
                      <a:pt x="2146" y="4583"/>
                      <a:pt x="2895" y="4423"/>
                      <a:pt x="2895" y="4423"/>
                    </a:cubicBezTo>
                    <a:lnTo>
                      <a:pt x="2895" y="4423"/>
                    </a:lnTo>
                    <a:cubicBezTo>
                      <a:pt x="2895" y="4423"/>
                      <a:pt x="1" y="6203"/>
                      <a:pt x="565" y="6898"/>
                    </a:cubicBezTo>
                    <a:cubicBezTo>
                      <a:pt x="645" y="6994"/>
                      <a:pt x="753" y="7036"/>
                      <a:pt x="879" y="7036"/>
                    </a:cubicBezTo>
                    <a:cubicBezTo>
                      <a:pt x="1641" y="7036"/>
                      <a:pt x="3068" y="5523"/>
                      <a:pt x="3068" y="5523"/>
                    </a:cubicBezTo>
                    <a:lnTo>
                      <a:pt x="3068" y="5523"/>
                    </a:lnTo>
                    <a:cubicBezTo>
                      <a:pt x="2519" y="6406"/>
                      <a:pt x="1694" y="8836"/>
                      <a:pt x="2504" y="8952"/>
                    </a:cubicBezTo>
                    <a:cubicBezTo>
                      <a:pt x="2520" y="8955"/>
                      <a:pt x="2536" y="8956"/>
                      <a:pt x="2552" y="8956"/>
                    </a:cubicBezTo>
                    <a:cubicBezTo>
                      <a:pt x="3350" y="8956"/>
                      <a:pt x="4226" y="5813"/>
                      <a:pt x="4226" y="5812"/>
                    </a:cubicBezTo>
                    <a:lnTo>
                      <a:pt x="4226" y="5812"/>
                    </a:lnTo>
                    <a:cubicBezTo>
                      <a:pt x="4226" y="5813"/>
                      <a:pt x="3783" y="8471"/>
                      <a:pt x="4792" y="8471"/>
                    </a:cubicBezTo>
                    <a:cubicBezTo>
                      <a:pt x="4861" y="8471"/>
                      <a:pt x="4938" y="8458"/>
                      <a:pt x="5022" y="8431"/>
                    </a:cubicBezTo>
                    <a:cubicBezTo>
                      <a:pt x="6324" y="8012"/>
                      <a:pt x="5470" y="4742"/>
                      <a:pt x="5470" y="4742"/>
                    </a:cubicBezTo>
                    <a:lnTo>
                      <a:pt x="5470" y="4742"/>
                    </a:lnTo>
                    <a:cubicBezTo>
                      <a:pt x="5471" y="4742"/>
                      <a:pt x="6461" y="7479"/>
                      <a:pt x="7690" y="7479"/>
                    </a:cubicBezTo>
                    <a:cubicBezTo>
                      <a:pt x="7863" y="7479"/>
                      <a:pt x="8040" y="7425"/>
                      <a:pt x="8220" y="7303"/>
                    </a:cubicBezTo>
                    <a:cubicBezTo>
                      <a:pt x="8993" y="6800"/>
                      <a:pt x="7469" y="4930"/>
                      <a:pt x="7128" y="4528"/>
                    </a:cubicBezTo>
                    <a:lnTo>
                      <a:pt x="7128" y="4528"/>
                    </a:lnTo>
                    <a:cubicBezTo>
                      <a:pt x="7832" y="5320"/>
                      <a:pt x="8937" y="5808"/>
                      <a:pt x="9798" y="5808"/>
                    </a:cubicBezTo>
                    <a:cubicBezTo>
                      <a:pt x="10507" y="5808"/>
                      <a:pt x="11051" y="5477"/>
                      <a:pt x="11070" y="4713"/>
                    </a:cubicBezTo>
                    <a:cubicBezTo>
                      <a:pt x="11119" y="3249"/>
                      <a:pt x="8127" y="3030"/>
                      <a:pt x="7184" y="2997"/>
                    </a:cubicBezTo>
                    <a:lnTo>
                      <a:pt x="7184" y="2997"/>
                    </a:lnTo>
                    <a:cubicBezTo>
                      <a:pt x="7196" y="2997"/>
                      <a:pt x="7209" y="2997"/>
                      <a:pt x="7221" y="2997"/>
                    </a:cubicBezTo>
                    <a:cubicBezTo>
                      <a:pt x="8452" y="2997"/>
                      <a:pt x="10694" y="2758"/>
                      <a:pt x="10086" y="1674"/>
                    </a:cubicBezTo>
                    <a:cubicBezTo>
                      <a:pt x="9930" y="1398"/>
                      <a:pt x="9617" y="1292"/>
                      <a:pt x="9227" y="1292"/>
                    </a:cubicBezTo>
                    <a:cubicBezTo>
                      <a:pt x="7922" y="1292"/>
                      <a:pt x="5760" y="2484"/>
                      <a:pt x="5760" y="2484"/>
                    </a:cubicBezTo>
                    <a:cubicBezTo>
                      <a:pt x="5760" y="2484"/>
                      <a:pt x="8480" y="545"/>
                      <a:pt x="7380" y="53"/>
                    </a:cubicBezTo>
                    <a:cubicBezTo>
                      <a:pt x="7297" y="17"/>
                      <a:pt x="7213" y="1"/>
                      <a:pt x="7128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0" name="Google Shape;5700;p33"/>
              <p:cNvSpPr/>
              <p:nvPr/>
            </p:nvSpPr>
            <p:spPr>
              <a:xfrm>
                <a:off x="393250" y="1188375"/>
                <a:ext cx="199400" cy="150350"/>
              </a:xfrm>
              <a:custGeom>
                <a:rect b="b" l="l" r="r" t="t"/>
                <a:pathLst>
                  <a:path extrusionOk="0" h="6014" w="7976">
                    <a:moveTo>
                      <a:pt x="4241" y="0"/>
                    </a:moveTo>
                    <a:cubicBezTo>
                      <a:pt x="4237" y="0"/>
                      <a:pt x="4232" y="1"/>
                      <a:pt x="4228" y="1"/>
                    </a:cubicBezTo>
                    <a:cubicBezTo>
                      <a:pt x="3721" y="30"/>
                      <a:pt x="3200" y="2331"/>
                      <a:pt x="3200" y="2331"/>
                    </a:cubicBezTo>
                    <a:cubicBezTo>
                      <a:pt x="3120" y="1677"/>
                      <a:pt x="2609" y="185"/>
                      <a:pt x="2110" y="185"/>
                    </a:cubicBezTo>
                    <a:cubicBezTo>
                      <a:pt x="2068" y="185"/>
                      <a:pt x="2026" y="196"/>
                      <a:pt x="1985" y="218"/>
                    </a:cubicBezTo>
                    <a:cubicBezTo>
                      <a:pt x="1464" y="507"/>
                      <a:pt x="2925" y="2171"/>
                      <a:pt x="2925" y="2171"/>
                    </a:cubicBezTo>
                    <a:cubicBezTo>
                      <a:pt x="2925" y="2171"/>
                      <a:pt x="1592" y="1305"/>
                      <a:pt x="1048" y="1305"/>
                    </a:cubicBezTo>
                    <a:cubicBezTo>
                      <a:pt x="929" y="1305"/>
                      <a:pt x="848" y="1347"/>
                      <a:pt x="827" y="1448"/>
                    </a:cubicBezTo>
                    <a:cubicBezTo>
                      <a:pt x="726" y="1998"/>
                      <a:pt x="2665" y="2461"/>
                      <a:pt x="2665" y="2461"/>
                    </a:cubicBezTo>
                    <a:cubicBezTo>
                      <a:pt x="2665" y="2461"/>
                      <a:pt x="2200" y="2423"/>
                      <a:pt x="1660" y="2423"/>
                    </a:cubicBezTo>
                    <a:cubicBezTo>
                      <a:pt x="904" y="2423"/>
                      <a:pt x="0" y="2497"/>
                      <a:pt x="17" y="2852"/>
                    </a:cubicBezTo>
                    <a:cubicBezTo>
                      <a:pt x="35" y="3111"/>
                      <a:pt x="479" y="3187"/>
                      <a:pt x="991" y="3187"/>
                    </a:cubicBezTo>
                    <a:cubicBezTo>
                      <a:pt x="1705" y="3187"/>
                      <a:pt x="2549" y="3040"/>
                      <a:pt x="2549" y="3040"/>
                    </a:cubicBezTo>
                    <a:lnTo>
                      <a:pt x="2549" y="3040"/>
                    </a:lnTo>
                    <a:cubicBezTo>
                      <a:pt x="2549" y="3040"/>
                      <a:pt x="234" y="3850"/>
                      <a:pt x="610" y="4385"/>
                    </a:cubicBezTo>
                    <a:cubicBezTo>
                      <a:pt x="668" y="4470"/>
                      <a:pt x="755" y="4505"/>
                      <a:pt x="862" y="4505"/>
                    </a:cubicBezTo>
                    <a:cubicBezTo>
                      <a:pt x="1453" y="4505"/>
                      <a:pt x="2636" y="3416"/>
                      <a:pt x="2636" y="3416"/>
                    </a:cubicBezTo>
                    <a:lnTo>
                      <a:pt x="2636" y="3416"/>
                    </a:lnTo>
                    <a:cubicBezTo>
                      <a:pt x="2636" y="3416"/>
                      <a:pt x="1030" y="5008"/>
                      <a:pt x="1797" y="5586"/>
                    </a:cubicBezTo>
                    <a:cubicBezTo>
                      <a:pt x="1868" y="5641"/>
                      <a:pt x="1939" y="5666"/>
                      <a:pt x="2009" y="5666"/>
                    </a:cubicBezTo>
                    <a:cubicBezTo>
                      <a:pt x="2670" y="5666"/>
                      <a:pt x="3215" y="3416"/>
                      <a:pt x="3215" y="3416"/>
                    </a:cubicBezTo>
                    <a:lnTo>
                      <a:pt x="3215" y="3416"/>
                    </a:lnTo>
                    <a:cubicBezTo>
                      <a:pt x="3215" y="3416"/>
                      <a:pt x="2882" y="5832"/>
                      <a:pt x="3533" y="6006"/>
                    </a:cubicBezTo>
                    <a:cubicBezTo>
                      <a:pt x="3553" y="6011"/>
                      <a:pt x="3572" y="6013"/>
                      <a:pt x="3590" y="6013"/>
                    </a:cubicBezTo>
                    <a:cubicBezTo>
                      <a:pt x="4156" y="6013"/>
                      <a:pt x="3707" y="3633"/>
                      <a:pt x="3707" y="3633"/>
                    </a:cubicBezTo>
                    <a:lnTo>
                      <a:pt x="3707" y="3633"/>
                    </a:lnTo>
                    <a:cubicBezTo>
                      <a:pt x="3707" y="3633"/>
                      <a:pt x="4548" y="5237"/>
                      <a:pt x="5065" y="5237"/>
                    </a:cubicBezTo>
                    <a:cubicBezTo>
                      <a:pt x="5091" y="5237"/>
                      <a:pt x="5116" y="5233"/>
                      <a:pt x="5139" y="5225"/>
                    </a:cubicBezTo>
                    <a:cubicBezTo>
                      <a:pt x="5646" y="5037"/>
                      <a:pt x="4184" y="3286"/>
                      <a:pt x="4184" y="3286"/>
                    </a:cubicBezTo>
                    <a:lnTo>
                      <a:pt x="4184" y="3286"/>
                    </a:lnTo>
                    <a:cubicBezTo>
                      <a:pt x="4184" y="3286"/>
                      <a:pt x="5923" y="4275"/>
                      <a:pt x="6565" y="4275"/>
                    </a:cubicBezTo>
                    <a:cubicBezTo>
                      <a:pt x="6680" y="4275"/>
                      <a:pt x="6760" y="4243"/>
                      <a:pt x="6789" y="4168"/>
                    </a:cubicBezTo>
                    <a:cubicBezTo>
                      <a:pt x="6963" y="3691"/>
                      <a:pt x="4401" y="2866"/>
                      <a:pt x="4401" y="2866"/>
                    </a:cubicBezTo>
                    <a:lnTo>
                      <a:pt x="4401" y="2866"/>
                    </a:lnTo>
                    <a:cubicBezTo>
                      <a:pt x="4401" y="2866"/>
                      <a:pt x="6398" y="3165"/>
                      <a:pt x="7196" y="3165"/>
                    </a:cubicBezTo>
                    <a:cubicBezTo>
                      <a:pt x="7276" y="3165"/>
                      <a:pt x="7344" y="3162"/>
                      <a:pt x="7397" y="3155"/>
                    </a:cubicBezTo>
                    <a:cubicBezTo>
                      <a:pt x="7975" y="3083"/>
                      <a:pt x="7918" y="2475"/>
                      <a:pt x="7165" y="2273"/>
                    </a:cubicBezTo>
                    <a:cubicBezTo>
                      <a:pt x="7020" y="2234"/>
                      <a:pt x="6823" y="2219"/>
                      <a:pt x="6599" y="2219"/>
                    </a:cubicBezTo>
                    <a:cubicBezTo>
                      <a:pt x="5640" y="2219"/>
                      <a:pt x="4184" y="2504"/>
                      <a:pt x="4184" y="2504"/>
                    </a:cubicBezTo>
                    <a:cubicBezTo>
                      <a:pt x="4184" y="2504"/>
                      <a:pt x="7035" y="1028"/>
                      <a:pt x="6311" y="898"/>
                    </a:cubicBezTo>
                    <a:cubicBezTo>
                      <a:pt x="6282" y="893"/>
                      <a:pt x="6251" y="890"/>
                      <a:pt x="6218" y="890"/>
                    </a:cubicBezTo>
                    <a:cubicBezTo>
                      <a:pt x="5427" y="890"/>
                      <a:pt x="3533" y="2331"/>
                      <a:pt x="3533" y="2331"/>
                    </a:cubicBezTo>
                    <a:cubicBezTo>
                      <a:pt x="3533" y="2331"/>
                      <a:pt x="4713" y="0"/>
                      <a:pt x="4241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1" name="Google Shape;5701;p33"/>
              <p:cNvSpPr/>
              <p:nvPr/>
            </p:nvSpPr>
            <p:spPr>
              <a:xfrm>
                <a:off x="386425" y="1347150"/>
                <a:ext cx="660575" cy="452600"/>
              </a:xfrm>
              <a:custGeom>
                <a:rect b="b" l="l" r="r" t="t"/>
                <a:pathLst>
                  <a:path extrusionOk="0" h="18104" w="26423">
                    <a:moveTo>
                      <a:pt x="18984" y="0"/>
                    </a:moveTo>
                    <a:cubicBezTo>
                      <a:pt x="18747" y="0"/>
                      <a:pt x="18496" y="10"/>
                      <a:pt x="18233" y="31"/>
                    </a:cubicBezTo>
                    <a:cubicBezTo>
                      <a:pt x="14760" y="306"/>
                      <a:pt x="10636" y="4010"/>
                      <a:pt x="10636" y="4010"/>
                    </a:cubicBezTo>
                    <a:cubicBezTo>
                      <a:pt x="10636" y="4010"/>
                      <a:pt x="13573" y="914"/>
                      <a:pt x="12271" y="509"/>
                    </a:cubicBezTo>
                    <a:cubicBezTo>
                      <a:pt x="12181" y="482"/>
                      <a:pt x="12089" y="469"/>
                      <a:pt x="11995" y="469"/>
                    </a:cubicBezTo>
                    <a:cubicBezTo>
                      <a:pt x="10727" y="469"/>
                      <a:pt x="9093" y="2818"/>
                      <a:pt x="7221" y="4879"/>
                    </a:cubicBezTo>
                    <a:cubicBezTo>
                      <a:pt x="5814" y="6418"/>
                      <a:pt x="4583" y="6979"/>
                      <a:pt x="3496" y="6979"/>
                    </a:cubicBezTo>
                    <a:cubicBezTo>
                      <a:pt x="3029" y="6979"/>
                      <a:pt x="2588" y="6876"/>
                      <a:pt x="2171" y="6702"/>
                    </a:cubicBezTo>
                    <a:cubicBezTo>
                      <a:pt x="1390" y="6398"/>
                      <a:pt x="681" y="6051"/>
                      <a:pt x="131" y="5993"/>
                    </a:cubicBezTo>
                    <a:lnTo>
                      <a:pt x="87" y="8785"/>
                    </a:lnTo>
                    <a:cubicBezTo>
                      <a:pt x="319" y="9104"/>
                      <a:pt x="464" y="9494"/>
                      <a:pt x="478" y="9885"/>
                    </a:cubicBezTo>
                    <a:cubicBezTo>
                      <a:pt x="464" y="10232"/>
                      <a:pt x="319" y="10565"/>
                      <a:pt x="73" y="10811"/>
                    </a:cubicBezTo>
                    <a:lnTo>
                      <a:pt x="1" y="16556"/>
                    </a:lnTo>
                    <a:cubicBezTo>
                      <a:pt x="420" y="16917"/>
                      <a:pt x="782" y="17337"/>
                      <a:pt x="1086" y="17786"/>
                    </a:cubicBezTo>
                    <a:lnTo>
                      <a:pt x="13530" y="17959"/>
                    </a:lnTo>
                    <a:cubicBezTo>
                      <a:pt x="15635" y="17251"/>
                      <a:pt x="17512" y="16613"/>
                      <a:pt x="18981" y="16613"/>
                    </a:cubicBezTo>
                    <a:cubicBezTo>
                      <a:pt x="19734" y="16613"/>
                      <a:pt x="20380" y="16781"/>
                      <a:pt x="20895" y="17192"/>
                    </a:cubicBezTo>
                    <a:cubicBezTo>
                      <a:pt x="21387" y="17583"/>
                      <a:pt x="21937" y="17872"/>
                      <a:pt x="22545" y="18061"/>
                    </a:cubicBezTo>
                    <a:lnTo>
                      <a:pt x="25873" y="18104"/>
                    </a:lnTo>
                    <a:lnTo>
                      <a:pt x="26249" y="17959"/>
                    </a:lnTo>
                    <a:lnTo>
                      <a:pt x="26321" y="12417"/>
                    </a:lnTo>
                    <a:cubicBezTo>
                      <a:pt x="26191" y="12258"/>
                      <a:pt x="26090" y="12085"/>
                      <a:pt x="25988" y="11911"/>
                    </a:cubicBezTo>
                    <a:cubicBezTo>
                      <a:pt x="25583" y="11101"/>
                      <a:pt x="25844" y="10464"/>
                      <a:pt x="26350" y="9827"/>
                    </a:cubicBezTo>
                    <a:lnTo>
                      <a:pt x="26423" y="4329"/>
                    </a:lnTo>
                    <a:lnTo>
                      <a:pt x="26423" y="4329"/>
                    </a:lnTo>
                    <a:cubicBezTo>
                      <a:pt x="26075" y="4372"/>
                      <a:pt x="25728" y="4473"/>
                      <a:pt x="25395" y="4618"/>
                    </a:cubicBezTo>
                    <a:cubicBezTo>
                      <a:pt x="24223" y="5156"/>
                      <a:pt x="23298" y="5349"/>
                      <a:pt x="22463" y="5349"/>
                    </a:cubicBezTo>
                    <a:cubicBezTo>
                      <a:pt x="21659" y="5349"/>
                      <a:pt x="20938" y="5171"/>
                      <a:pt x="20157" y="4951"/>
                    </a:cubicBezTo>
                    <a:cubicBezTo>
                      <a:pt x="18565" y="4488"/>
                      <a:pt x="20200" y="3258"/>
                      <a:pt x="21546" y="2317"/>
                    </a:cubicBezTo>
                    <a:cubicBezTo>
                      <a:pt x="22776" y="1462"/>
                      <a:pt x="21869" y="0"/>
                      <a:pt x="1898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2" name="Google Shape;5702;p33"/>
              <p:cNvSpPr/>
              <p:nvPr/>
            </p:nvSpPr>
            <p:spPr>
              <a:xfrm>
                <a:off x="387525" y="1401650"/>
                <a:ext cx="657300" cy="392675"/>
              </a:xfrm>
              <a:custGeom>
                <a:rect b="b" l="l" r="r" t="t"/>
                <a:pathLst>
                  <a:path extrusionOk="0" h="15707" w="26292">
                    <a:moveTo>
                      <a:pt x="12102" y="1"/>
                    </a:moveTo>
                    <a:cubicBezTo>
                      <a:pt x="10950" y="1"/>
                      <a:pt x="9960" y="1539"/>
                      <a:pt x="7756" y="3871"/>
                    </a:cubicBezTo>
                    <a:cubicBezTo>
                      <a:pt x="5987" y="5742"/>
                      <a:pt x="3518" y="6016"/>
                      <a:pt x="2221" y="6016"/>
                    </a:cubicBezTo>
                    <a:cubicBezTo>
                      <a:pt x="1682" y="6016"/>
                      <a:pt x="1346" y="5969"/>
                      <a:pt x="1346" y="5969"/>
                    </a:cubicBezTo>
                    <a:cubicBezTo>
                      <a:pt x="839" y="6056"/>
                      <a:pt x="391" y="6302"/>
                      <a:pt x="43" y="6692"/>
                    </a:cubicBezTo>
                    <a:lnTo>
                      <a:pt x="0" y="10368"/>
                    </a:lnTo>
                    <a:cubicBezTo>
                      <a:pt x="87" y="10498"/>
                      <a:pt x="188" y="10614"/>
                      <a:pt x="304" y="10729"/>
                    </a:cubicBezTo>
                    <a:cubicBezTo>
                      <a:pt x="1896" y="12408"/>
                      <a:pt x="3285" y="12133"/>
                      <a:pt x="4963" y="14954"/>
                    </a:cubicBezTo>
                    <a:cubicBezTo>
                      <a:pt x="5122" y="15229"/>
                      <a:pt x="5339" y="15475"/>
                      <a:pt x="5600" y="15663"/>
                    </a:cubicBezTo>
                    <a:lnTo>
                      <a:pt x="8479" y="15707"/>
                    </a:lnTo>
                    <a:cubicBezTo>
                      <a:pt x="10288" y="15027"/>
                      <a:pt x="12343" y="13507"/>
                      <a:pt x="13934" y="12466"/>
                    </a:cubicBezTo>
                    <a:cubicBezTo>
                      <a:pt x="14771" y="11907"/>
                      <a:pt x="15780" y="11709"/>
                      <a:pt x="16831" y="11709"/>
                    </a:cubicBezTo>
                    <a:cubicBezTo>
                      <a:pt x="19366" y="11709"/>
                      <a:pt x="22149" y="12857"/>
                      <a:pt x="23365" y="12857"/>
                    </a:cubicBezTo>
                    <a:cubicBezTo>
                      <a:pt x="23381" y="12857"/>
                      <a:pt x="23397" y="12857"/>
                      <a:pt x="23412" y="12856"/>
                    </a:cubicBezTo>
                    <a:cubicBezTo>
                      <a:pt x="24266" y="12856"/>
                      <a:pt x="25424" y="12350"/>
                      <a:pt x="26263" y="11684"/>
                    </a:cubicBezTo>
                    <a:lnTo>
                      <a:pt x="26292" y="9167"/>
                    </a:lnTo>
                    <a:cubicBezTo>
                      <a:pt x="26138" y="9140"/>
                      <a:pt x="25972" y="9128"/>
                      <a:pt x="25802" y="9128"/>
                    </a:cubicBezTo>
                    <a:cubicBezTo>
                      <a:pt x="24736" y="9128"/>
                      <a:pt x="23450" y="9576"/>
                      <a:pt x="23214" y="9576"/>
                    </a:cubicBezTo>
                    <a:cubicBezTo>
                      <a:pt x="23118" y="9576"/>
                      <a:pt x="23195" y="9503"/>
                      <a:pt x="23528" y="9297"/>
                    </a:cubicBezTo>
                    <a:cubicBezTo>
                      <a:pt x="25076" y="8313"/>
                      <a:pt x="26161" y="5607"/>
                      <a:pt x="25149" y="4464"/>
                    </a:cubicBezTo>
                    <a:cubicBezTo>
                      <a:pt x="24625" y="3893"/>
                      <a:pt x="23993" y="3699"/>
                      <a:pt x="23343" y="3699"/>
                    </a:cubicBezTo>
                    <a:cubicBezTo>
                      <a:pt x="21960" y="3699"/>
                      <a:pt x="20491" y="4575"/>
                      <a:pt x="19790" y="4575"/>
                    </a:cubicBezTo>
                    <a:cubicBezTo>
                      <a:pt x="19708" y="4575"/>
                      <a:pt x="19637" y="4563"/>
                      <a:pt x="19578" y="4536"/>
                    </a:cubicBezTo>
                    <a:cubicBezTo>
                      <a:pt x="18806" y="4192"/>
                      <a:pt x="22232" y="149"/>
                      <a:pt x="19166" y="149"/>
                    </a:cubicBezTo>
                    <a:cubicBezTo>
                      <a:pt x="19011" y="149"/>
                      <a:pt x="18840" y="159"/>
                      <a:pt x="18652" y="181"/>
                    </a:cubicBezTo>
                    <a:cubicBezTo>
                      <a:pt x="14878" y="613"/>
                      <a:pt x="13128" y="3537"/>
                      <a:pt x="12537" y="3537"/>
                    </a:cubicBezTo>
                    <a:cubicBezTo>
                      <a:pt x="12514" y="3537"/>
                      <a:pt x="12493" y="3533"/>
                      <a:pt x="12473" y="3523"/>
                    </a:cubicBezTo>
                    <a:cubicBezTo>
                      <a:pt x="11952" y="3292"/>
                      <a:pt x="13934" y="528"/>
                      <a:pt x="12560" y="80"/>
                    </a:cubicBezTo>
                    <a:cubicBezTo>
                      <a:pt x="12402" y="27"/>
                      <a:pt x="12251" y="1"/>
                      <a:pt x="12102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3" name="Google Shape;5703;p33"/>
              <p:cNvSpPr/>
              <p:nvPr/>
            </p:nvSpPr>
            <p:spPr>
              <a:xfrm>
                <a:off x="446650" y="1489275"/>
                <a:ext cx="85950" cy="125325"/>
              </a:xfrm>
              <a:custGeom>
                <a:rect b="b" l="l" r="r" t="t"/>
                <a:pathLst>
                  <a:path extrusionOk="0" h="5013" w="3438">
                    <a:moveTo>
                      <a:pt x="2813" y="0"/>
                    </a:moveTo>
                    <a:cubicBezTo>
                      <a:pt x="2771" y="0"/>
                      <a:pt x="2733" y="2"/>
                      <a:pt x="2699" y="4"/>
                    </a:cubicBezTo>
                    <a:cubicBezTo>
                      <a:pt x="1918" y="62"/>
                      <a:pt x="384" y="221"/>
                      <a:pt x="471" y="1422"/>
                    </a:cubicBezTo>
                    <a:cubicBezTo>
                      <a:pt x="558" y="2608"/>
                      <a:pt x="2584" y="3129"/>
                      <a:pt x="2642" y="3780"/>
                    </a:cubicBezTo>
                    <a:cubicBezTo>
                      <a:pt x="2699" y="4432"/>
                      <a:pt x="1079" y="4707"/>
                      <a:pt x="862" y="4721"/>
                    </a:cubicBezTo>
                    <a:cubicBezTo>
                      <a:pt x="808" y="4728"/>
                      <a:pt x="748" y="4731"/>
                      <a:pt x="687" y="4731"/>
                    </a:cubicBezTo>
                    <a:cubicBezTo>
                      <a:pt x="504" y="4731"/>
                      <a:pt x="308" y="4707"/>
                      <a:pt x="211" y="4707"/>
                    </a:cubicBezTo>
                    <a:cubicBezTo>
                      <a:pt x="182" y="4707"/>
                      <a:pt x="154" y="4705"/>
                      <a:pt x="128" y="4705"/>
                    </a:cubicBezTo>
                    <a:cubicBezTo>
                      <a:pt x="52" y="4705"/>
                      <a:pt x="1" y="4721"/>
                      <a:pt x="23" y="4851"/>
                    </a:cubicBezTo>
                    <a:cubicBezTo>
                      <a:pt x="34" y="4995"/>
                      <a:pt x="256" y="5012"/>
                      <a:pt x="412" y="5012"/>
                    </a:cubicBezTo>
                    <a:cubicBezTo>
                      <a:pt x="460" y="5012"/>
                      <a:pt x="502" y="5010"/>
                      <a:pt x="529" y="5010"/>
                    </a:cubicBezTo>
                    <a:lnTo>
                      <a:pt x="862" y="5010"/>
                    </a:lnTo>
                    <a:cubicBezTo>
                      <a:pt x="1629" y="4967"/>
                      <a:pt x="3206" y="4678"/>
                      <a:pt x="3105" y="3636"/>
                    </a:cubicBezTo>
                    <a:cubicBezTo>
                      <a:pt x="3018" y="2608"/>
                      <a:pt x="1151" y="2116"/>
                      <a:pt x="1079" y="1306"/>
                    </a:cubicBezTo>
                    <a:cubicBezTo>
                      <a:pt x="1050" y="814"/>
                      <a:pt x="1716" y="423"/>
                      <a:pt x="2121" y="308"/>
                    </a:cubicBezTo>
                    <a:cubicBezTo>
                      <a:pt x="2239" y="284"/>
                      <a:pt x="2357" y="260"/>
                      <a:pt x="2483" y="260"/>
                    </a:cubicBezTo>
                    <a:cubicBezTo>
                      <a:pt x="2511" y="260"/>
                      <a:pt x="2540" y="262"/>
                      <a:pt x="2569" y="264"/>
                    </a:cubicBezTo>
                    <a:cubicBezTo>
                      <a:pt x="2596" y="254"/>
                      <a:pt x="2645" y="245"/>
                      <a:pt x="2697" y="245"/>
                    </a:cubicBezTo>
                    <a:cubicBezTo>
                      <a:pt x="2784" y="245"/>
                      <a:pt x="2879" y="270"/>
                      <a:pt x="2888" y="351"/>
                    </a:cubicBezTo>
                    <a:cubicBezTo>
                      <a:pt x="2917" y="568"/>
                      <a:pt x="2497" y="785"/>
                      <a:pt x="2511" y="988"/>
                    </a:cubicBezTo>
                    <a:cubicBezTo>
                      <a:pt x="2511" y="1067"/>
                      <a:pt x="2584" y="1134"/>
                      <a:pt x="2663" y="1134"/>
                    </a:cubicBezTo>
                    <a:cubicBezTo>
                      <a:pt x="2670" y="1134"/>
                      <a:pt x="2677" y="1134"/>
                      <a:pt x="2685" y="1133"/>
                    </a:cubicBezTo>
                    <a:cubicBezTo>
                      <a:pt x="2873" y="1133"/>
                      <a:pt x="3148" y="915"/>
                      <a:pt x="3264" y="785"/>
                    </a:cubicBezTo>
                    <a:cubicBezTo>
                      <a:pt x="3380" y="655"/>
                      <a:pt x="3437" y="496"/>
                      <a:pt x="3437" y="337"/>
                    </a:cubicBezTo>
                    <a:cubicBezTo>
                      <a:pt x="3400" y="52"/>
                      <a:pt x="3056" y="0"/>
                      <a:pt x="281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4" name="Google Shape;5704;p33"/>
              <p:cNvSpPr/>
              <p:nvPr/>
            </p:nvSpPr>
            <p:spPr>
              <a:xfrm>
                <a:off x="538725" y="1541700"/>
                <a:ext cx="90775" cy="64550"/>
              </a:xfrm>
              <a:custGeom>
                <a:rect b="b" l="l" r="r" t="t"/>
                <a:pathLst>
                  <a:path extrusionOk="0" h="2582" w="3631">
                    <a:moveTo>
                      <a:pt x="2318" y="0"/>
                    </a:moveTo>
                    <a:cubicBezTo>
                      <a:pt x="2294" y="0"/>
                      <a:pt x="2261" y="2"/>
                      <a:pt x="2214" y="5"/>
                    </a:cubicBezTo>
                    <a:cubicBezTo>
                      <a:pt x="1997" y="19"/>
                      <a:pt x="2055" y="63"/>
                      <a:pt x="1910" y="454"/>
                    </a:cubicBezTo>
                    <a:cubicBezTo>
                      <a:pt x="1766" y="859"/>
                      <a:pt x="1071" y="2248"/>
                      <a:pt x="637" y="2291"/>
                    </a:cubicBezTo>
                    <a:cubicBezTo>
                      <a:pt x="632" y="2292"/>
                      <a:pt x="628" y="2292"/>
                      <a:pt x="623" y="2292"/>
                    </a:cubicBezTo>
                    <a:cubicBezTo>
                      <a:pt x="506" y="2292"/>
                      <a:pt x="492" y="2114"/>
                      <a:pt x="492" y="2031"/>
                    </a:cubicBezTo>
                    <a:cubicBezTo>
                      <a:pt x="478" y="1510"/>
                      <a:pt x="536" y="989"/>
                      <a:pt x="681" y="482"/>
                    </a:cubicBezTo>
                    <a:cubicBezTo>
                      <a:pt x="695" y="410"/>
                      <a:pt x="709" y="338"/>
                      <a:pt x="709" y="265"/>
                    </a:cubicBezTo>
                    <a:cubicBezTo>
                      <a:pt x="709" y="174"/>
                      <a:pt x="651" y="119"/>
                      <a:pt x="576" y="119"/>
                    </a:cubicBezTo>
                    <a:cubicBezTo>
                      <a:pt x="568" y="119"/>
                      <a:pt x="559" y="119"/>
                      <a:pt x="550" y="121"/>
                    </a:cubicBezTo>
                    <a:cubicBezTo>
                      <a:pt x="348" y="135"/>
                      <a:pt x="174" y="280"/>
                      <a:pt x="131" y="482"/>
                    </a:cubicBezTo>
                    <a:cubicBezTo>
                      <a:pt x="29" y="873"/>
                      <a:pt x="0" y="1278"/>
                      <a:pt x="44" y="1683"/>
                    </a:cubicBezTo>
                    <a:cubicBezTo>
                      <a:pt x="72" y="2008"/>
                      <a:pt x="100" y="2582"/>
                      <a:pt x="546" y="2582"/>
                    </a:cubicBezTo>
                    <a:cubicBezTo>
                      <a:pt x="557" y="2582"/>
                      <a:pt x="568" y="2581"/>
                      <a:pt x="579" y="2581"/>
                    </a:cubicBezTo>
                    <a:cubicBezTo>
                      <a:pt x="1071" y="2537"/>
                      <a:pt x="1563" y="1799"/>
                      <a:pt x="1780" y="1423"/>
                    </a:cubicBezTo>
                    <a:cubicBezTo>
                      <a:pt x="1780" y="1495"/>
                      <a:pt x="1780" y="1568"/>
                      <a:pt x="1795" y="1655"/>
                    </a:cubicBezTo>
                    <a:cubicBezTo>
                      <a:pt x="1809" y="1932"/>
                      <a:pt x="1809" y="2555"/>
                      <a:pt x="2243" y="2555"/>
                    </a:cubicBezTo>
                    <a:cubicBezTo>
                      <a:pt x="2261" y="2555"/>
                      <a:pt x="2281" y="2554"/>
                      <a:pt x="2301" y="2552"/>
                    </a:cubicBezTo>
                    <a:cubicBezTo>
                      <a:pt x="2793" y="2508"/>
                      <a:pt x="3401" y="1582"/>
                      <a:pt x="3589" y="1148"/>
                    </a:cubicBezTo>
                    <a:cubicBezTo>
                      <a:pt x="3603" y="1105"/>
                      <a:pt x="3618" y="1047"/>
                      <a:pt x="3618" y="1003"/>
                    </a:cubicBezTo>
                    <a:cubicBezTo>
                      <a:pt x="3631" y="939"/>
                      <a:pt x="3586" y="885"/>
                      <a:pt x="3535" y="885"/>
                    </a:cubicBezTo>
                    <a:cubicBezTo>
                      <a:pt x="3529" y="885"/>
                      <a:pt x="3523" y="886"/>
                      <a:pt x="3517" y="888"/>
                    </a:cubicBezTo>
                    <a:cubicBezTo>
                      <a:pt x="3498" y="888"/>
                      <a:pt x="3485" y="885"/>
                      <a:pt x="3474" y="885"/>
                    </a:cubicBezTo>
                    <a:cubicBezTo>
                      <a:pt x="3442" y="885"/>
                      <a:pt x="3425" y="908"/>
                      <a:pt x="3328" y="1090"/>
                    </a:cubicBezTo>
                    <a:cubicBezTo>
                      <a:pt x="3213" y="1351"/>
                      <a:pt x="2591" y="2233"/>
                      <a:pt x="2417" y="2248"/>
                    </a:cubicBezTo>
                    <a:cubicBezTo>
                      <a:pt x="2413" y="2248"/>
                      <a:pt x="2409" y="2248"/>
                      <a:pt x="2405" y="2248"/>
                    </a:cubicBezTo>
                    <a:cubicBezTo>
                      <a:pt x="2228" y="2248"/>
                      <a:pt x="2199" y="1927"/>
                      <a:pt x="2171" y="1799"/>
                    </a:cubicBezTo>
                    <a:cubicBezTo>
                      <a:pt x="2156" y="1322"/>
                      <a:pt x="2200" y="830"/>
                      <a:pt x="2316" y="367"/>
                    </a:cubicBezTo>
                    <a:cubicBezTo>
                      <a:pt x="2345" y="280"/>
                      <a:pt x="2359" y="193"/>
                      <a:pt x="2373" y="92"/>
                    </a:cubicBezTo>
                    <a:cubicBezTo>
                      <a:pt x="2362" y="24"/>
                      <a:pt x="2404" y="0"/>
                      <a:pt x="231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5" name="Google Shape;5705;p33"/>
              <p:cNvSpPr/>
              <p:nvPr/>
            </p:nvSpPr>
            <p:spPr>
              <a:xfrm>
                <a:off x="620125" y="1521925"/>
                <a:ext cx="135675" cy="77725"/>
              </a:xfrm>
              <a:custGeom>
                <a:rect b="b" l="l" r="r" t="t"/>
                <a:pathLst>
                  <a:path extrusionOk="0" h="3109" w="5427">
                    <a:moveTo>
                      <a:pt x="854" y="0"/>
                    </a:moveTo>
                    <a:cubicBezTo>
                      <a:pt x="651" y="15"/>
                      <a:pt x="449" y="130"/>
                      <a:pt x="347" y="304"/>
                    </a:cubicBezTo>
                    <a:cubicBezTo>
                      <a:pt x="203" y="651"/>
                      <a:pt x="0" y="2576"/>
                      <a:pt x="29" y="2966"/>
                    </a:cubicBezTo>
                    <a:cubicBezTo>
                      <a:pt x="44" y="3039"/>
                      <a:pt x="44" y="3097"/>
                      <a:pt x="174" y="3097"/>
                    </a:cubicBezTo>
                    <a:cubicBezTo>
                      <a:pt x="216" y="3097"/>
                      <a:pt x="239" y="3108"/>
                      <a:pt x="257" y="3108"/>
                    </a:cubicBezTo>
                    <a:cubicBezTo>
                      <a:pt x="290" y="3108"/>
                      <a:pt x="308" y="3073"/>
                      <a:pt x="391" y="2880"/>
                    </a:cubicBezTo>
                    <a:cubicBezTo>
                      <a:pt x="507" y="2576"/>
                      <a:pt x="1476" y="854"/>
                      <a:pt x="1548" y="854"/>
                    </a:cubicBezTo>
                    <a:cubicBezTo>
                      <a:pt x="1621" y="854"/>
                      <a:pt x="1621" y="941"/>
                      <a:pt x="1635" y="984"/>
                    </a:cubicBezTo>
                    <a:lnTo>
                      <a:pt x="1635" y="1389"/>
                    </a:lnTo>
                    <a:cubicBezTo>
                      <a:pt x="1693" y="1949"/>
                      <a:pt x="1779" y="2894"/>
                      <a:pt x="2006" y="2894"/>
                    </a:cubicBezTo>
                    <a:cubicBezTo>
                      <a:pt x="2008" y="2894"/>
                      <a:pt x="2010" y="2894"/>
                      <a:pt x="2011" y="2894"/>
                    </a:cubicBezTo>
                    <a:cubicBezTo>
                      <a:pt x="2084" y="2880"/>
                      <a:pt x="2156" y="2822"/>
                      <a:pt x="2171" y="2749"/>
                    </a:cubicBezTo>
                    <a:cubicBezTo>
                      <a:pt x="2359" y="2431"/>
                      <a:pt x="3285" y="724"/>
                      <a:pt x="3386" y="709"/>
                    </a:cubicBezTo>
                    <a:cubicBezTo>
                      <a:pt x="3390" y="709"/>
                      <a:pt x="3394" y="708"/>
                      <a:pt x="3398" y="708"/>
                    </a:cubicBezTo>
                    <a:cubicBezTo>
                      <a:pt x="3503" y="708"/>
                      <a:pt x="3516" y="885"/>
                      <a:pt x="3516" y="955"/>
                    </a:cubicBezTo>
                    <a:cubicBezTo>
                      <a:pt x="3545" y="1360"/>
                      <a:pt x="3531" y="1852"/>
                      <a:pt x="3545" y="2156"/>
                    </a:cubicBezTo>
                    <a:cubicBezTo>
                      <a:pt x="3573" y="2449"/>
                      <a:pt x="3614" y="2983"/>
                      <a:pt x="4031" y="2983"/>
                    </a:cubicBezTo>
                    <a:cubicBezTo>
                      <a:pt x="4047" y="2983"/>
                      <a:pt x="4064" y="2983"/>
                      <a:pt x="4081" y="2981"/>
                    </a:cubicBezTo>
                    <a:cubicBezTo>
                      <a:pt x="4529" y="2952"/>
                      <a:pt x="5137" y="2228"/>
                      <a:pt x="5354" y="1867"/>
                    </a:cubicBezTo>
                    <a:cubicBezTo>
                      <a:pt x="5397" y="1823"/>
                      <a:pt x="5426" y="1780"/>
                      <a:pt x="5412" y="1722"/>
                    </a:cubicBezTo>
                    <a:cubicBezTo>
                      <a:pt x="5412" y="1664"/>
                      <a:pt x="5412" y="1592"/>
                      <a:pt x="5325" y="1592"/>
                    </a:cubicBezTo>
                    <a:cubicBezTo>
                      <a:pt x="5294" y="1592"/>
                      <a:pt x="5278" y="1583"/>
                      <a:pt x="5263" y="1583"/>
                    </a:cubicBezTo>
                    <a:cubicBezTo>
                      <a:pt x="5237" y="1583"/>
                      <a:pt x="5215" y="1612"/>
                      <a:pt x="5122" y="1780"/>
                    </a:cubicBezTo>
                    <a:cubicBezTo>
                      <a:pt x="4978" y="2026"/>
                      <a:pt x="4399" y="2648"/>
                      <a:pt x="4225" y="2648"/>
                    </a:cubicBezTo>
                    <a:cubicBezTo>
                      <a:pt x="4037" y="2648"/>
                      <a:pt x="4023" y="2431"/>
                      <a:pt x="4023" y="2301"/>
                    </a:cubicBezTo>
                    <a:cubicBezTo>
                      <a:pt x="3979" y="1794"/>
                      <a:pt x="4008" y="1028"/>
                      <a:pt x="3979" y="782"/>
                    </a:cubicBezTo>
                    <a:cubicBezTo>
                      <a:pt x="3966" y="538"/>
                      <a:pt x="3940" y="256"/>
                      <a:pt x="3605" y="256"/>
                    </a:cubicBezTo>
                    <a:cubicBezTo>
                      <a:pt x="3582" y="256"/>
                      <a:pt x="3557" y="258"/>
                      <a:pt x="3531" y="261"/>
                    </a:cubicBezTo>
                    <a:cubicBezTo>
                      <a:pt x="3140" y="290"/>
                      <a:pt x="2822" y="912"/>
                      <a:pt x="2648" y="1230"/>
                    </a:cubicBezTo>
                    <a:cubicBezTo>
                      <a:pt x="2474" y="1491"/>
                      <a:pt x="2330" y="1751"/>
                      <a:pt x="2200" y="2026"/>
                    </a:cubicBezTo>
                    <a:cubicBezTo>
                      <a:pt x="2171" y="2040"/>
                      <a:pt x="2156" y="2156"/>
                      <a:pt x="2098" y="2156"/>
                    </a:cubicBezTo>
                    <a:cubicBezTo>
                      <a:pt x="2055" y="2156"/>
                      <a:pt x="2026" y="1809"/>
                      <a:pt x="2026" y="1809"/>
                    </a:cubicBezTo>
                    <a:lnTo>
                      <a:pt x="1954" y="883"/>
                    </a:lnTo>
                    <a:cubicBezTo>
                      <a:pt x="1954" y="720"/>
                      <a:pt x="2005" y="416"/>
                      <a:pt x="1711" y="416"/>
                    </a:cubicBezTo>
                    <a:cubicBezTo>
                      <a:pt x="1692" y="416"/>
                      <a:pt x="1671" y="417"/>
                      <a:pt x="1650" y="420"/>
                    </a:cubicBezTo>
                    <a:cubicBezTo>
                      <a:pt x="1288" y="449"/>
                      <a:pt x="666" y="1635"/>
                      <a:pt x="666" y="1635"/>
                    </a:cubicBezTo>
                    <a:cubicBezTo>
                      <a:pt x="695" y="1375"/>
                      <a:pt x="738" y="1114"/>
                      <a:pt x="810" y="868"/>
                    </a:cubicBezTo>
                    <a:cubicBezTo>
                      <a:pt x="868" y="666"/>
                      <a:pt x="1013" y="232"/>
                      <a:pt x="999" y="145"/>
                    </a:cubicBezTo>
                    <a:cubicBezTo>
                      <a:pt x="984" y="58"/>
                      <a:pt x="941" y="0"/>
                      <a:pt x="854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6" name="Google Shape;5706;p33"/>
              <p:cNvSpPr/>
              <p:nvPr/>
            </p:nvSpPr>
            <p:spPr>
              <a:xfrm>
                <a:off x="749625" y="1511425"/>
                <a:ext cx="135675" cy="78075"/>
              </a:xfrm>
              <a:custGeom>
                <a:rect b="b" l="l" r="r" t="t"/>
                <a:pathLst>
                  <a:path extrusionOk="0" h="3123" w="5427">
                    <a:moveTo>
                      <a:pt x="840" y="1"/>
                    </a:moveTo>
                    <a:cubicBezTo>
                      <a:pt x="637" y="15"/>
                      <a:pt x="463" y="131"/>
                      <a:pt x="362" y="319"/>
                    </a:cubicBezTo>
                    <a:cubicBezTo>
                      <a:pt x="217" y="652"/>
                      <a:pt x="0" y="2576"/>
                      <a:pt x="29" y="2967"/>
                    </a:cubicBezTo>
                    <a:cubicBezTo>
                      <a:pt x="29" y="3039"/>
                      <a:pt x="29" y="3097"/>
                      <a:pt x="159" y="3097"/>
                    </a:cubicBezTo>
                    <a:cubicBezTo>
                      <a:pt x="217" y="3097"/>
                      <a:pt x="249" y="3122"/>
                      <a:pt x="275" y="3122"/>
                    </a:cubicBezTo>
                    <a:cubicBezTo>
                      <a:pt x="309" y="3122"/>
                      <a:pt x="334" y="3081"/>
                      <a:pt x="391" y="2894"/>
                    </a:cubicBezTo>
                    <a:cubicBezTo>
                      <a:pt x="507" y="2576"/>
                      <a:pt x="1491" y="854"/>
                      <a:pt x="1549" y="854"/>
                    </a:cubicBezTo>
                    <a:cubicBezTo>
                      <a:pt x="1606" y="854"/>
                      <a:pt x="1621" y="941"/>
                      <a:pt x="1621" y="984"/>
                    </a:cubicBezTo>
                    <a:lnTo>
                      <a:pt x="1664" y="1404"/>
                    </a:lnTo>
                    <a:cubicBezTo>
                      <a:pt x="1693" y="1974"/>
                      <a:pt x="1806" y="2895"/>
                      <a:pt x="1989" y="2895"/>
                    </a:cubicBezTo>
                    <a:cubicBezTo>
                      <a:pt x="1992" y="2895"/>
                      <a:pt x="1994" y="2895"/>
                      <a:pt x="1997" y="2894"/>
                    </a:cubicBezTo>
                    <a:cubicBezTo>
                      <a:pt x="2084" y="2880"/>
                      <a:pt x="2156" y="2822"/>
                      <a:pt x="2185" y="2750"/>
                    </a:cubicBezTo>
                    <a:cubicBezTo>
                      <a:pt x="2344" y="2431"/>
                      <a:pt x="3271" y="724"/>
                      <a:pt x="3372" y="710"/>
                    </a:cubicBezTo>
                    <a:cubicBezTo>
                      <a:pt x="3376" y="709"/>
                      <a:pt x="3380" y="709"/>
                      <a:pt x="3383" y="709"/>
                    </a:cubicBezTo>
                    <a:cubicBezTo>
                      <a:pt x="3489" y="709"/>
                      <a:pt x="3502" y="900"/>
                      <a:pt x="3502" y="970"/>
                    </a:cubicBezTo>
                    <a:cubicBezTo>
                      <a:pt x="3545" y="1361"/>
                      <a:pt x="3502" y="1853"/>
                      <a:pt x="3545" y="2157"/>
                    </a:cubicBezTo>
                    <a:cubicBezTo>
                      <a:pt x="3574" y="2453"/>
                      <a:pt x="3616" y="3011"/>
                      <a:pt x="4034" y="3011"/>
                    </a:cubicBezTo>
                    <a:cubicBezTo>
                      <a:pt x="4045" y="3011"/>
                      <a:pt x="4055" y="3011"/>
                      <a:pt x="4066" y="3010"/>
                    </a:cubicBezTo>
                    <a:cubicBezTo>
                      <a:pt x="4515" y="2967"/>
                      <a:pt x="5137" y="2229"/>
                      <a:pt x="5369" y="1867"/>
                    </a:cubicBezTo>
                    <a:cubicBezTo>
                      <a:pt x="5398" y="1824"/>
                      <a:pt x="5412" y="1780"/>
                      <a:pt x="5427" y="1722"/>
                    </a:cubicBezTo>
                    <a:cubicBezTo>
                      <a:pt x="5398" y="1665"/>
                      <a:pt x="5398" y="1592"/>
                      <a:pt x="5311" y="1592"/>
                    </a:cubicBezTo>
                    <a:cubicBezTo>
                      <a:pt x="5280" y="1592"/>
                      <a:pt x="5264" y="1583"/>
                      <a:pt x="5249" y="1583"/>
                    </a:cubicBezTo>
                    <a:cubicBezTo>
                      <a:pt x="5222" y="1583"/>
                      <a:pt x="5201" y="1613"/>
                      <a:pt x="5108" y="1780"/>
                    </a:cubicBezTo>
                    <a:cubicBezTo>
                      <a:pt x="4963" y="2026"/>
                      <a:pt x="4370" y="2648"/>
                      <a:pt x="4211" y="2648"/>
                    </a:cubicBezTo>
                    <a:cubicBezTo>
                      <a:pt x="4052" y="2648"/>
                      <a:pt x="4023" y="2431"/>
                      <a:pt x="4008" y="2301"/>
                    </a:cubicBezTo>
                    <a:cubicBezTo>
                      <a:pt x="3980" y="1795"/>
                      <a:pt x="3994" y="1042"/>
                      <a:pt x="3980" y="782"/>
                    </a:cubicBezTo>
                    <a:cubicBezTo>
                      <a:pt x="3965" y="542"/>
                      <a:pt x="3965" y="275"/>
                      <a:pt x="3577" y="275"/>
                    </a:cubicBezTo>
                    <a:cubicBezTo>
                      <a:pt x="3566" y="275"/>
                      <a:pt x="3556" y="275"/>
                      <a:pt x="3545" y="275"/>
                    </a:cubicBezTo>
                    <a:cubicBezTo>
                      <a:pt x="3126" y="290"/>
                      <a:pt x="2779" y="984"/>
                      <a:pt x="2634" y="1230"/>
                    </a:cubicBezTo>
                    <a:cubicBezTo>
                      <a:pt x="2489" y="1491"/>
                      <a:pt x="2200" y="2012"/>
                      <a:pt x="2185" y="2026"/>
                    </a:cubicBezTo>
                    <a:cubicBezTo>
                      <a:pt x="2171" y="2055"/>
                      <a:pt x="2142" y="2157"/>
                      <a:pt x="2098" y="2157"/>
                    </a:cubicBezTo>
                    <a:cubicBezTo>
                      <a:pt x="2041" y="2157"/>
                      <a:pt x="2026" y="1809"/>
                      <a:pt x="2026" y="1809"/>
                    </a:cubicBezTo>
                    <a:lnTo>
                      <a:pt x="1968" y="898"/>
                    </a:lnTo>
                    <a:cubicBezTo>
                      <a:pt x="1954" y="718"/>
                      <a:pt x="1980" y="418"/>
                      <a:pt x="1678" y="418"/>
                    </a:cubicBezTo>
                    <a:cubicBezTo>
                      <a:pt x="1665" y="418"/>
                      <a:pt x="1650" y="419"/>
                      <a:pt x="1635" y="420"/>
                    </a:cubicBezTo>
                    <a:cubicBezTo>
                      <a:pt x="1303" y="464"/>
                      <a:pt x="680" y="1636"/>
                      <a:pt x="680" y="1636"/>
                    </a:cubicBezTo>
                    <a:cubicBezTo>
                      <a:pt x="695" y="1375"/>
                      <a:pt x="738" y="1115"/>
                      <a:pt x="811" y="869"/>
                    </a:cubicBezTo>
                    <a:cubicBezTo>
                      <a:pt x="869" y="695"/>
                      <a:pt x="1013" y="348"/>
                      <a:pt x="984" y="174"/>
                    </a:cubicBezTo>
                    <a:cubicBezTo>
                      <a:pt x="999" y="73"/>
                      <a:pt x="941" y="1"/>
                      <a:pt x="84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7" name="Google Shape;5707;p33"/>
              <p:cNvSpPr/>
              <p:nvPr/>
            </p:nvSpPr>
            <p:spPr>
              <a:xfrm>
                <a:off x="878775" y="1509550"/>
                <a:ext cx="62225" cy="69625"/>
              </a:xfrm>
              <a:custGeom>
                <a:rect b="b" l="l" r="r" t="t"/>
                <a:pathLst>
                  <a:path extrusionOk="0" h="2785" w="2489">
                    <a:moveTo>
                      <a:pt x="1100" y="316"/>
                    </a:moveTo>
                    <a:cubicBezTo>
                      <a:pt x="1167" y="316"/>
                      <a:pt x="1201" y="403"/>
                      <a:pt x="1201" y="466"/>
                    </a:cubicBezTo>
                    <a:cubicBezTo>
                      <a:pt x="1230" y="799"/>
                      <a:pt x="839" y="1277"/>
                      <a:pt x="564" y="1479"/>
                    </a:cubicBezTo>
                    <a:cubicBezTo>
                      <a:pt x="579" y="1233"/>
                      <a:pt x="984" y="336"/>
                      <a:pt x="1071" y="322"/>
                    </a:cubicBezTo>
                    <a:cubicBezTo>
                      <a:pt x="1081" y="318"/>
                      <a:pt x="1091" y="316"/>
                      <a:pt x="1100" y="316"/>
                    </a:cubicBezTo>
                    <a:close/>
                    <a:moveTo>
                      <a:pt x="1133" y="0"/>
                    </a:moveTo>
                    <a:cubicBezTo>
                      <a:pt x="1117" y="0"/>
                      <a:pt x="1101" y="1"/>
                      <a:pt x="1085" y="3"/>
                    </a:cubicBezTo>
                    <a:cubicBezTo>
                      <a:pt x="391" y="61"/>
                      <a:pt x="0" y="1349"/>
                      <a:pt x="43" y="1942"/>
                    </a:cubicBezTo>
                    <a:cubicBezTo>
                      <a:pt x="71" y="2370"/>
                      <a:pt x="112" y="2784"/>
                      <a:pt x="743" y="2784"/>
                    </a:cubicBezTo>
                    <a:cubicBezTo>
                      <a:pt x="773" y="2784"/>
                      <a:pt x="806" y="2783"/>
                      <a:pt x="839" y="2781"/>
                    </a:cubicBezTo>
                    <a:cubicBezTo>
                      <a:pt x="1563" y="2723"/>
                      <a:pt x="2142" y="2145"/>
                      <a:pt x="2431" y="1508"/>
                    </a:cubicBezTo>
                    <a:cubicBezTo>
                      <a:pt x="2460" y="1450"/>
                      <a:pt x="2489" y="1378"/>
                      <a:pt x="2489" y="1305"/>
                    </a:cubicBezTo>
                    <a:cubicBezTo>
                      <a:pt x="2478" y="1273"/>
                      <a:pt x="2451" y="1257"/>
                      <a:pt x="2420" y="1257"/>
                    </a:cubicBezTo>
                    <a:cubicBezTo>
                      <a:pt x="2409" y="1257"/>
                      <a:pt x="2398" y="1258"/>
                      <a:pt x="2388" y="1262"/>
                    </a:cubicBezTo>
                    <a:cubicBezTo>
                      <a:pt x="2286" y="1262"/>
                      <a:pt x="2228" y="1363"/>
                      <a:pt x="2199" y="1436"/>
                    </a:cubicBezTo>
                    <a:cubicBezTo>
                      <a:pt x="1982" y="1884"/>
                      <a:pt x="1331" y="2434"/>
                      <a:pt x="1013" y="2449"/>
                    </a:cubicBezTo>
                    <a:cubicBezTo>
                      <a:pt x="1000" y="2449"/>
                      <a:pt x="988" y="2449"/>
                      <a:pt x="976" y="2449"/>
                    </a:cubicBezTo>
                    <a:cubicBezTo>
                      <a:pt x="698" y="2449"/>
                      <a:pt x="578" y="2291"/>
                      <a:pt x="564" y="2000"/>
                    </a:cubicBezTo>
                    <a:cubicBezTo>
                      <a:pt x="550" y="1913"/>
                      <a:pt x="550" y="1812"/>
                      <a:pt x="564" y="1725"/>
                    </a:cubicBezTo>
                    <a:cubicBezTo>
                      <a:pt x="970" y="1551"/>
                      <a:pt x="1519" y="799"/>
                      <a:pt x="1490" y="365"/>
                    </a:cubicBezTo>
                    <a:cubicBezTo>
                      <a:pt x="1504" y="164"/>
                      <a:pt x="1331" y="0"/>
                      <a:pt x="11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8" name="Google Shape;5708;p33"/>
              <p:cNvSpPr/>
              <p:nvPr/>
            </p:nvSpPr>
            <p:spPr>
              <a:xfrm>
                <a:off x="926875" y="1492225"/>
                <a:ext cx="75625" cy="85100"/>
              </a:xfrm>
              <a:custGeom>
                <a:rect b="b" l="l" r="r" t="t"/>
                <a:pathLst>
                  <a:path extrusionOk="0" h="3404" w="3025">
                    <a:moveTo>
                      <a:pt x="663" y="0"/>
                    </a:moveTo>
                    <a:cubicBezTo>
                      <a:pt x="654" y="0"/>
                      <a:pt x="646" y="1"/>
                      <a:pt x="637" y="2"/>
                    </a:cubicBezTo>
                    <a:cubicBezTo>
                      <a:pt x="377" y="16"/>
                      <a:pt x="290" y="551"/>
                      <a:pt x="304" y="754"/>
                    </a:cubicBezTo>
                    <a:cubicBezTo>
                      <a:pt x="319" y="957"/>
                      <a:pt x="391" y="1145"/>
                      <a:pt x="521" y="1304"/>
                    </a:cubicBezTo>
                    <a:cubicBezTo>
                      <a:pt x="507" y="1752"/>
                      <a:pt x="261" y="2143"/>
                      <a:pt x="58" y="2534"/>
                    </a:cubicBezTo>
                    <a:cubicBezTo>
                      <a:pt x="15" y="2563"/>
                      <a:pt x="1" y="2621"/>
                      <a:pt x="1" y="2679"/>
                    </a:cubicBezTo>
                    <a:cubicBezTo>
                      <a:pt x="15" y="2722"/>
                      <a:pt x="29" y="2751"/>
                      <a:pt x="87" y="2751"/>
                    </a:cubicBezTo>
                    <a:cubicBezTo>
                      <a:pt x="160" y="2736"/>
                      <a:pt x="232" y="2693"/>
                      <a:pt x="261" y="2635"/>
                    </a:cubicBezTo>
                    <a:cubicBezTo>
                      <a:pt x="521" y="2259"/>
                      <a:pt x="695" y="1839"/>
                      <a:pt x="796" y="1405"/>
                    </a:cubicBezTo>
                    <a:cubicBezTo>
                      <a:pt x="999" y="1463"/>
                      <a:pt x="1173" y="1535"/>
                      <a:pt x="1216" y="1781"/>
                    </a:cubicBezTo>
                    <a:cubicBezTo>
                      <a:pt x="1245" y="2042"/>
                      <a:pt x="1230" y="2201"/>
                      <a:pt x="1245" y="2505"/>
                    </a:cubicBezTo>
                    <a:cubicBezTo>
                      <a:pt x="1259" y="2816"/>
                      <a:pt x="1356" y="3403"/>
                      <a:pt x="1738" y="3403"/>
                    </a:cubicBezTo>
                    <a:cubicBezTo>
                      <a:pt x="1747" y="3403"/>
                      <a:pt x="1756" y="3403"/>
                      <a:pt x="1766" y="3402"/>
                    </a:cubicBezTo>
                    <a:cubicBezTo>
                      <a:pt x="2185" y="3359"/>
                      <a:pt x="2808" y="2534"/>
                      <a:pt x="2981" y="2187"/>
                    </a:cubicBezTo>
                    <a:cubicBezTo>
                      <a:pt x="2996" y="2143"/>
                      <a:pt x="3010" y="2085"/>
                      <a:pt x="3025" y="2042"/>
                    </a:cubicBezTo>
                    <a:cubicBezTo>
                      <a:pt x="3025" y="1970"/>
                      <a:pt x="2981" y="1912"/>
                      <a:pt x="2909" y="1912"/>
                    </a:cubicBezTo>
                    <a:cubicBezTo>
                      <a:pt x="2874" y="1912"/>
                      <a:pt x="2876" y="1881"/>
                      <a:pt x="2870" y="1881"/>
                    </a:cubicBezTo>
                    <a:cubicBezTo>
                      <a:pt x="2863" y="1881"/>
                      <a:pt x="2846" y="1915"/>
                      <a:pt x="2764" y="2056"/>
                    </a:cubicBezTo>
                    <a:cubicBezTo>
                      <a:pt x="2605" y="2331"/>
                      <a:pt x="1954" y="3084"/>
                      <a:pt x="1824" y="3084"/>
                    </a:cubicBezTo>
                    <a:cubicBezTo>
                      <a:pt x="1694" y="3084"/>
                      <a:pt x="1679" y="2925"/>
                      <a:pt x="1679" y="2852"/>
                    </a:cubicBezTo>
                    <a:cubicBezTo>
                      <a:pt x="1665" y="2534"/>
                      <a:pt x="1679" y="2216"/>
                      <a:pt x="1737" y="1912"/>
                    </a:cubicBezTo>
                    <a:cubicBezTo>
                      <a:pt x="1751" y="1825"/>
                      <a:pt x="1751" y="1738"/>
                      <a:pt x="1751" y="1666"/>
                    </a:cubicBezTo>
                    <a:cubicBezTo>
                      <a:pt x="1694" y="1072"/>
                      <a:pt x="1115" y="1101"/>
                      <a:pt x="898" y="783"/>
                    </a:cubicBezTo>
                    <a:cubicBezTo>
                      <a:pt x="898" y="682"/>
                      <a:pt x="898" y="580"/>
                      <a:pt x="883" y="479"/>
                    </a:cubicBezTo>
                    <a:cubicBezTo>
                      <a:pt x="883" y="367"/>
                      <a:pt x="883" y="0"/>
                      <a:pt x="66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9" name="Google Shape;5709;p33"/>
              <p:cNvSpPr/>
              <p:nvPr/>
            </p:nvSpPr>
            <p:spPr>
              <a:xfrm>
                <a:off x="413925" y="1619950"/>
                <a:ext cx="119400" cy="135775"/>
              </a:xfrm>
              <a:custGeom>
                <a:rect b="b" l="l" r="r" t="t"/>
                <a:pathLst>
                  <a:path extrusionOk="0" h="5431" w="4776">
                    <a:moveTo>
                      <a:pt x="4529" y="0"/>
                    </a:moveTo>
                    <a:cubicBezTo>
                      <a:pt x="4414" y="29"/>
                      <a:pt x="4254" y="333"/>
                      <a:pt x="4254" y="333"/>
                    </a:cubicBezTo>
                    <a:cubicBezTo>
                      <a:pt x="3965" y="869"/>
                      <a:pt x="3690" y="1476"/>
                      <a:pt x="3459" y="1954"/>
                    </a:cubicBezTo>
                    <a:cubicBezTo>
                      <a:pt x="3227" y="2446"/>
                      <a:pt x="3010" y="2938"/>
                      <a:pt x="2793" y="3430"/>
                    </a:cubicBezTo>
                    <a:cubicBezTo>
                      <a:pt x="2663" y="3676"/>
                      <a:pt x="2561" y="3936"/>
                      <a:pt x="2489" y="4197"/>
                    </a:cubicBezTo>
                    <a:cubicBezTo>
                      <a:pt x="2200" y="3140"/>
                      <a:pt x="1722" y="2142"/>
                      <a:pt x="1086" y="1259"/>
                    </a:cubicBezTo>
                    <a:cubicBezTo>
                      <a:pt x="970" y="1057"/>
                      <a:pt x="825" y="898"/>
                      <a:pt x="651" y="753"/>
                    </a:cubicBezTo>
                    <a:cubicBezTo>
                      <a:pt x="583" y="684"/>
                      <a:pt x="448" y="549"/>
                      <a:pt x="348" y="549"/>
                    </a:cubicBezTo>
                    <a:cubicBezTo>
                      <a:pt x="343" y="549"/>
                      <a:pt x="338" y="550"/>
                      <a:pt x="333" y="550"/>
                    </a:cubicBezTo>
                    <a:cubicBezTo>
                      <a:pt x="145" y="623"/>
                      <a:pt x="15" y="796"/>
                      <a:pt x="0" y="999"/>
                    </a:cubicBezTo>
                    <a:cubicBezTo>
                      <a:pt x="0" y="1057"/>
                      <a:pt x="131" y="1158"/>
                      <a:pt x="188" y="1216"/>
                    </a:cubicBezTo>
                    <a:cubicBezTo>
                      <a:pt x="1071" y="2099"/>
                      <a:pt x="1708" y="3820"/>
                      <a:pt x="2012" y="5007"/>
                    </a:cubicBezTo>
                    <a:cubicBezTo>
                      <a:pt x="2052" y="5169"/>
                      <a:pt x="1942" y="5431"/>
                      <a:pt x="2219" y="5431"/>
                    </a:cubicBezTo>
                    <a:cubicBezTo>
                      <a:pt x="2239" y="5431"/>
                      <a:pt x="2262" y="5430"/>
                      <a:pt x="2287" y="5427"/>
                    </a:cubicBezTo>
                    <a:cubicBezTo>
                      <a:pt x="2648" y="5398"/>
                      <a:pt x="2576" y="5195"/>
                      <a:pt x="2634" y="4949"/>
                    </a:cubicBezTo>
                    <a:cubicBezTo>
                      <a:pt x="2735" y="4573"/>
                      <a:pt x="2865" y="4211"/>
                      <a:pt x="3039" y="3864"/>
                    </a:cubicBezTo>
                    <a:cubicBezTo>
                      <a:pt x="3386" y="3083"/>
                      <a:pt x="3734" y="2316"/>
                      <a:pt x="4095" y="1563"/>
                    </a:cubicBezTo>
                    <a:cubicBezTo>
                      <a:pt x="4269" y="1129"/>
                      <a:pt x="4472" y="724"/>
                      <a:pt x="4703" y="333"/>
                    </a:cubicBezTo>
                    <a:cubicBezTo>
                      <a:pt x="4746" y="304"/>
                      <a:pt x="4775" y="246"/>
                      <a:pt x="4775" y="203"/>
                    </a:cubicBezTo>
                    <a:cubicBezTo>
                      <a:pt x="4746" y="87"/>
                      <a:pt x="4645" y="15"/>
                      <a:pt x="4529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0" name="Google Shape;5710;p33"/>
              <p:cNvSpPr/>
              <p:nvPr/>
            </p:nvSpPr>
            <p:spPr>
              <a:xfrm>
                <a:off x="530775" y="1670600"/>
                <a:ext cx="88650" cy="76750"/>
              </a:xfrm>
              <a:custGeom>
                <a:rect b="b" l="l" r="r" t="t"/>
                <a:pathLst>
                  <a:path extrusionOk="0" h="3070" w="3546">
                    <a:moveTo>
                      <a:pt x="1548" y="0"/>
                    </a:moveTo>
                    <a:cubicBezTo>
                      <a:pt x="695" y="73"/>
                      <a:pt x="0" y="1505"/>
                      <a:pt x="58" y="2286"/>
                    </a:cubicBezTo>
                    <a:cubicBezTo>
                      <a:pt x="86" y="2553"/>
                      <a:pt x="155" y="3011"/>
                      <a:pt x="530" y="3011"/>
                    </a:cubicBezTo>
                    <a:cubicBezTo>
                      <a:pt x="541" y="3011"/>
                      <a:pt x="553" y="3011"/>
                      <a:pt x="564" y="3010"/>
                    </a:cubicBezTo>
                    <a:cubicBezTo>
                      <a:pt x="955" y="2967"/>
                      <a:pt x="1346" y="2272"/>
                      <a:pt x="1519" y="1954"/>
                    </a:cubicBezTo>
                    <a:cubicBezTo>
                      <a:pt x="1548" y="2292"/>
                      <a:pt x="1658" y="3069"/>
                      <a:pt x="2132" y="3069"/>
                    </a:cubicBezTo>
                    <a:cubicBezTo>
                      <a:pt x="2145" y="3069"/>
                      <a:pt x="2157" y="3069"/>
                      <a:pt x="2171" y="3068"/>
                    </a:cubicBezTo>
                    <a:cubicBezTo>
                      <a:pt x="2677" y="3010"/>
                      <a:pt x="3155" y="2301"/>
                      <a:pt x="3415" y="1881"/>
                    </a:cubicBezTo>
                    <a:cubicBezTo>
                      <a:pt x="3458" y="1809"/>
                      <a:pt x="3545" y="1664"/>
                      <a:pt x="3545" y="1577"/>
                    </a:cubicBezTo>
                    <a:cubicBezTo>
                      <a:pt x="3545" y="1498"/>
                      <a:pt x="3521" y="1431"/>
                      <a:pt x="3440" y="1431"/>
                    </a:cubicBezTo>
                    <a:cubicBezTo>
                      <a:pt x="3432" y="1431"/>
                      <a:pt x="3424" y="1431"/>
                      <a:pt x="3415" y="1433"/>
                    </a:cubicBezTo>
                    <a:cubicBezTo>
                      <a:pt x="3299" y="1447"/>
                      <a:pt x="3212" y="1650"/>
                      <a:pt x="3212" y="1650"/>
                    </a:cubicBezTo>
                    <a:cubicBezTo>
                      <a:pt x="3053" y="1925"/>
                      <a:pt x="2431" y="2721"/>
                      <a:pt x="2199" y="2735"/>
                    </a:cubicBezTo>
                    <a:cubicBezTo>
                      <a:pt x="2197" y="2735"/>
                      <a:pt x="2194" y="2735"/>
                      <a:pt x="2191" y="2735"/>
                    </a:cubicBezTo>
                    <a:cubicBezTo>
                      <a:pt x="1967" y="2735"/>
                      <a:pt x="1910" y="2169"/>
                      <a:pt x="1910" y="2026"/>
                    </a:cubicBezTo>
                    <a:cubicBezTo>
                      <a:pt x="1881" y="1751"/>
                      <a:pt x="1896" y="1476"/>
                      <a:pt x="1954" y="1201"/>
                    </a:cubicBezTo>
                    <a:cubicBezTo>
                      <a:pt x="1997" y="1057"/>
                      <a:pt x="2040" y="897"/>
                      <a:pt x="2055" y="753"/>
                    </a:cubicBezTo>
                    <a:cubicBezTo>
                      <a:pt x="2043" y="684"/>
                      <a:pt x="1987" y="642"/>
                      <a:pt x="1928" y="642"/>
                    </a:cubicBezTo>
                    <a:cubicBezTo>
                      <a:pt x="1912" y="642"/>
                      <a:pt x="1896" y="645"/>
                      <a:pt x="1881" y="651"/>
                    </a:cubicBezTo>
                    <a:cubicBezTo>
                      <a:pt x="1836" y="651"/>
                      <a:pt x="1808" y="644"/>
                      <a:pt x="1786" y="644"/>
                    </a:cubicBezTo>
                    <a:cubicBezTo>
                      <a:pt x="1739" y="644"/>
                      <a:pt x="1725" y="678"/>
                      <a:pt x="1635" y="897"/>
                    </a:cubicBezTo>
                    <a:cubicBezTo>
                      <a:pt x="1519" y="1201"/>
                      <a:pt x="753" y="2590"/>
                      <a:pt x="666" y="2590"/>
                    </a:cubicBezTo>
                    <a:cubicBezTo>
                      <a:pt x="579" y="2590"/>
                      <a:pt x="579" y="2489"/>
                      <a:pt x="550" y="2431"/>
                    </a:cubicBezTo>
                    <a:cubicBezTo>
                      <a:pt x="521" y="1881"/>
                      <a:pt x="709" y="1331"/>
                      <a:pt x="1085" y="926"/>
                    </a:cubicBezTo>
                    <a:cubicBezTo>
                      <a:pt x="1273" y="695"/>
                      <a:pt x="1505" y="492"/>
                      <a:pt x="1751" y="319"/>
                    </a:cubicBezTo>
                    <a:cubicBezTo>
                      <a:pt x="1780" y="290"/>
                      <a:pt x="1823" y="333"/>
                      <a:pt x="1823" y="217"/>
                    </a:cubicBezTo>
                    <a:cubicBezTo>
                      <a:pt x="1823" y="116"/>
                      <a:pt x="1664" y="0"/>
                      <a:pt x="15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1" name="Google Shape;5711;p33"/>
              <p:cNvSpPr/>
              <p:nvPr/>
            </p:nvSpPr>
            <p:spPr>
              <a:xfrm>
                <a:off x="611800" y="1663275"/>
                <a:ext cx="77425" cy="79475"/>
              </a:xfrm>
              <a:custGeom>
                <a:rect b="b" l="l" r="r" t="t"/>
                <a:pathLst>
                  <a:path extrusionOk="0" h="3179" w="3097">
                    <a:moveTo>
                      <a:pt x="1384" y="1"/>
                    </a:moveTo>
                    <a:cubicBezTo>
                      <a:pt x="1357" y="1"/>
                      <a:pt x="1330" y="2"/>
                      <a:pt x="1303" y="4"/>
                    </a:cubicBezTo>
                    <a:cubicBezTo>
                      <a:pt x="391" y="76"/>
                      <a:pt x="0" y="1219"/>
                      <a:pt x="73" y="2001"/>
                    </a:cubicBezTo>
                    <a:cubicBezTo>
                      <a:pt x="100" y="2550"/>
                      <a:pt x="232" y="3178"/>
                      <a:pt x="989" y="3178"/>
                    </a:cubicBezTo>
                    <a:cubicBezTo>
                      <a:pt x="1029" y="3178"/>
                      <a:pt x="1071" y="3176"/>
                      <a:pt x="1115" y="3173"/>
                    </a:cubicBezTo>
                    <a:cubicBezTo>
                      <a:pt x="1983" y="3100"/>
                      <a:pt x="2692" y="2420"/>
                      <a:pt x="3053" y="1639"/>
                    </a:cubicBezTo>
                    <a:cubicBezTo>
                      <a:pt x="3068" y="1581"/>
                      <a:pt x="3097" y="1523"/>
                      <a:pt x="3082" y="1480"/>
                    </a:cubicBezTo>
                    <a:cubicBezTo>
                      <a:pt x="3082" y="1407"/>
                      <a:pt x="3025" y="1364"/>
                      <a:pt x="2952" y="1364"/>
                    </a:cubicBezTo>
                    <a:cubicBezTo>
                      <a:pt x="2865" y="1378"/>
                      <a:pt x="2793" y="1509"/>
                      <a:pt x="2764" y="1581"/>
                    </a:cubicBezTo>
                    <a:cubicBezTo>
                      <a:pt x="2489" y="2145"/>
                      <a:pt x="1809" y="2710"/>
                      <a:pt x="1346" y="2739"/>
                    </a:cubicBezTo>
                    <a:cubicBezTo>
                      <a:pt x="1320" y="2741"/>
                      <a:pt x="1294" y="2742"/>
                      <a:pt x="1269" y="2742"/>
                    </a:cubicBezTo>
                    <a:cubicBezTo>
                      <a:pt x="874" y="2742"/>
                      <a:pt x="694" y="2424"/>
                      <a:pt x="680" y="2015"/>
                    </a:cubicBezTo>
                    <a:cubicBezTo>
                      <a:pt x="666" y="1581"/>
                      <a:pt x="869" y="366"/>
                      <a:pt x="1447" y="337"/>
                    </a:cubicBezTo>
                    <a:cubicBezTo>
                      <a:pt x="1462" y="335"/>
                      <a:pt x="1476" y="335"/>
                      <a:pt x="1488" y="335"/>
                    </a:cubicBezTo>
                    <a:cubicBezTo>
                      <a:pt x="1609" y="335"/>
                      <a:pt x="1622" y="402"/>
                      <a:pt x="1635" y="612"/>
                    </a:cubicBezTo>
                    <a:cubicBezTo>
                      <a:pt x="1664" y="829"/>
                      <a:pt x="1534" y="1002"/>
                      <a:pt x="1534" y="1118"/>
                    </a:cubicBezTo>
                    <a:cubicBezTo>
                      <a:pt x="1534" y="1147"/>
                      <a:pt x="1578" y="1190"/>
                      <a:pt x="1621" y="1190"/>
                    </a:cubicBezTo>
                    <a:cubicBezTo>
                      <a:pt x="1925" y="1161"/>
                      <a:pt x="1983" y="901"/>
                      <a:pt x="1954" y="510"/>
                    </a:cubicBezTo>
                    <a:cubicBezTo>
                      <a:pt x="1914" y="163"/>
                      <a:pt x="1701" y="1"/>
                      <a:pt x="13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2" name="Google Shape;5712;p33"/>
              <p:cNvSpPr/>
              <p:nvPr/>
            </p:nvSpPr>
            <p:spPr>
              <a:xfrm>
                <a:off x="676900" y="1659375"/>
                <a:ext cx="88300" cy="76050"/>
              </a:xfrm>
              <a:custGeom>
                <a:rect b="b" l="l" r="r" t="t"/>
                <a:pathLst>
                  <a:path extrusionOk="0" h="3042" w="3532">
                    <a:moveTo>
                      <a:pt x="1549" y="1"/>
                    </a:moveTo>
                    <a:cubicBezTo>
                      <a:pt x="695" y="73"/>
                      <a:pt x="1" y="1491"/>
                      <a:pt x="44" y="2258"/>
                    </a:cubicBezTo>
                    <a:cubicBezTo>
                      <a:pt x="86" y="2525"/>
                      <a:pt x="156" y="2983"/>
                      <a:pt x="517" y="2983"/>
                    </a:cubicBezTo>
                    <a:cubicBezTo>
                      <a:pt x="528" y="2983"/>
                      <a:pt x="539" y="2982"/>
                      <a:pt x="551" y="2981"/>
                    </a:cubicBezTo>
                    <a:cubicBezTo>
                      <a:pt x="956" y="2967"/>
                      <a:pt x="1347" y="2243"/>
                      <a:pt x="1520" y="1940"/>
                    </a:cubicBezTo>
                    <a:cubicBezTo>
                      <a:pt x="1548" y="2278"/>
                      <a:pt x="1659" y="3041"/>
                      <a:pt x="2132" y="3041"/>
                    </a:cubicBezTo>
                    <a:cubicBezTo>
                      <a:pt x="2145" y="3041"/>
                      <a:pt x="2158" y="3040"/>
                      <a:pt x="2171" y="3039"/>
                    </a:cubicBezTo>
                    <a:cubicBezTo>
                      <a:pt x="2678" y="3010"/>
                      <a:pt x="3155" y="2287"/>
                      <a:pt x="3401" y="1882"/>
                    </a:cubicBezTo>
                    <a:cubicBezTo>
                      <a:pt x="3459" y="1780"/>
                      <a:pt x="3517" y="1679"/>
                      <a:pt x="3532" y="1563"/>
                    </a:cubicBezTo>
                    <a:cubicBezTo>
                      <a:pt x="3532" y="1491"/>
                      <a:pt x="3517" y="1433"/>
                      <a:pt x="3416" y="1433"/>
                    </a:cubicBezTo>
                    <a:cubicBezTo>
                      <a:pt x="3300" y="1433"/>
                      <a:pt x="3213" y="1636"/>
                      <a:pt x="3213" y="1636"/>
                    </a:cubicBezTo>
                    <a:cubicBezTo>
                      <a:pt x="3025" y="1925"/>
                      <a:pt x="2432" y="2692"/>
                      <a:pt x="2200" y="2721"/>
                    </a:cubicBezTo>
                    <a:cubicBezTo>
                      <a:pt x="2197" y="2721"/>
                      <a:pt x="2194" y="2721"/>
                      <a:pt x="2192" y="2721"/>
                    </a:cubicBezTo>
                    <a:cubicBezTo>
                      <a:pt x="1967" y="2721"/>
                      <a:pt x="1911" y="2169"/>
                      <a:pt x="1911" y="2012"/>
                    </a:cubicBezTo>
                    <a:cubicBezTo>
                      <a:pt x="1882" y="1737"/>
                      <a:pt x="1896" y="1448"/>
                      <a:pt x="1954" y="1173"/>
                    </a:cubicBezTo>
                    <a:cubicBezTo>
                      <a:pt x="1998" y="1042"/>
                      <a:pt x="2041" y="898"/>
                      <a:pt x="2056" y="739"/>
                    </a:cubicBezTo>
                    <a:cubicBezTo>
                      <a:pt x="2045" y="662"/>
                      <a:pt x="2025" y="627"/>
                      <a:pt x="1960" y="627"/>
                    </a:cubicBezTo>
                    <a:cubicBezTo>
                      <a:pt x="1939" y="627"/>
                      <a:pt x="1914" y="630"/>
                      <a:pt x="1882" y="637"/>
                    </a:cubicBezTo>
                    <a:cubicBezTo>
                      <a:pt x="1871" y="638"/>
                      <a:pt x="1861" y="639"/>
                      <a:pt x="1852" y="639"/>
                    </a:cubicBezTo>
                    <a:cubicBezTo>
                      <a:pt x="1818" y="639"/>
                      <a:pt x="1796" y="633"/>
                      <a:pt x="1778" y="633"/>
                    </a:cubicBezTo>
                    <a:cubicBezTo>
                      <a:pt x="1738" y="633"/>
                      <a:pt x="1720" y="664"/>
                      <a:pt x="1636" y="869"/>
                    </a:cubicBezTo>
                    <a:cubicBezTo>
                      <a:pt x="1520" y="1202"/>
                      <a:pt x="753" y="2547"/>
                      <a:pt x="667" y="2576"/>
                    </a:cubicBezTo>
                    <a:cubicBezTo>
                      <a:pt x="661" y="2577"/>
                      <a:pt x="656" y="2577"/>
                      <a:pt x="651" y="2577"/>
                    </a:cubicBezTo>
                    <a:cubicBezTo>
                      <a:pt x="564" y="2577"/>
                      <a:pt x="551" y="2458"/>
                      <a:pt x="551" y="2403"/>
                    </a:cubicBezTo>
                    <a:cubicBezTo>
                      <a:pt x="522" y="1853"/>
                      <a:pt x="710" y="1317"/>
                      <a:pt x="1086" y="912"/>
                    </a:cubicBezTo>
                    <a:cubicBezTo>
                      <a:pt x="1260" y="666"/>
                      <a:pt x="1491" y="464"/>
                      <a:pt x="1752" y="305"/>
                    </a:cubicBezTo>
                    <a:cubicBezTo>
                      <a:pt x="1781" y="276"/>
                      <a:pt x="1824" y="261"/>
                      <a:pt x="1824" y="203"/>
                    </a:cubicBezTo>
                    <a:cubicBezTo>
                      <a:pt x="1781" y="87"/>
                      <a:pt x="1679" y="1"/>
                      <a:pt x="154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3" name="Google Shape;5713;p33"/>
              <p:cNvSpPr/>
              <p:nvPr/>
            </p:nvSpPr>
            <p:spPr>
              <a:xfrm>
                <a:off x="749975" y="1583775"/>
                <a:ext cx="73825" cy="150550"/>
              </a:xfrm>
              <a:custGeom>
                <a:rect b="b" l="l" r="r" t="t"/>
                <a:pathLst>
                  <a:path extrusionOk="0" h="6022" w="2953">
                    <a:moveTo>
                      <a:pt x="1506" y="362"/>
                    </a:moveTo>
                    <a:cubicBezTo>
                      <a:pt x="1578" y="362"/>
                      <a:pt x="1592" y="550"/>
                      <a:pt x="1592" y="579"/>
                    </a:cubicBezTo>
                    <a:cubicBezTo>
                      <a:pt x="1607" y="1013"/>
                      <a:pt x="1578" y="1462"/>
                      <a:pt x="1491" y="1882"/>
                    </a:cubicBezTo>
                    <a:lnTo>
                      <a:pt x="883" y="2012"/>
                    </a:lnTo>
                    <a:cubicBezTo>
                      <a:pt x="883" y="1708"/>
                      <a:pt x="1433" y="362"/>
                      <a:pt x="1506" y="362"/>
                    </a:cubicBezTo>
                    <a:close/>
                    <a:moveTo>
                      <a:pt x="1390" y="2287"/>
                    </a:moveTo>
                    <a:lnTo>
                      <a:pt x="1390" y="2287"/>
                    </a:lnTo>
                    <a:cubicBezTo>
                      <a:pt x="1274" y="2750"/>
                      <a:pt x="1086" y="3184"/>
                      <a:pt x="840" y="3603"/>
                    </a:cubicBezTo>
                    <a:cubicBezTo>
                      <a:pt x="811" y="3198"/>
                      <a:pt x="826" y="2808"/>
                      <a:pt x="869" y="2417"/>
                    </a:cubicBezTo>
                    <a:cubicBezTo>
                      <a:pt x="1043" y="2359"/>
                      <a:pt x="1216" y="2316"/>
                      <a:pt x="1390" y="2287"/>
                    </a:cubicBezTo>
                    <a:close/>
                    <a:moveTo>
                      <a:pt x="1506" y="0"/>
                    </a:moveTo>
                    <a:cubicBezTo>
                      <a:pt x="1501" y="0"/>
                      <a:pt x="1496" y="0"/>
                      <a:pt x="1491" y="0"/>
                    </a:cubicBezTo>
                    <a:cubicBezTo>
                      <a:pt x="782" y="58"/>
                      <a:pt x="464" y="1563"/>
                      <a:pt x="363" y="2099"/>
                    </a:cubicBezTo>
                    <a:cubicBezTo>
                      <a:pt x="203" y="2142"/>
                      <a:pt x="1" y="2287"/>
                      <a:pt x="1" y="2388"/>
                    </a:cubicBezTo>
                    <a:cubicBezTo>
                      <a:pt x="1" y="2504"/>
                      <a:pt x="73" y="2547"/>
                      <a:pt x="174" y="2547"/>
                    </a:cubicBezTo>
                    <a:lnTo>
                      <a:pt x="348" y="2518"/>
                    </a:lnTo>
                    <a:lnTo>
                      <a:pt x="348" y="2518"/>
                    </a:lnTo>
                    <a:cubicBezTo>
                      <a:pt x="290" y="2996"/>
                      <a:pt x="290" y="3488"/>
                      <a:pt x="334" y="3965"/>
                    </a:cubicBezTo>
                    <a:cubicBezTo>
                      <a:pt x="376" y="4519"/>
                      <a:pt x="795" y="6021"/>
                      <a:pt x="1386" y="6021"/>
                    </a:cubicBezTo>
                    <a:cubicBezTo>
                      <a:pt x="1397" y="6021"/>
                      <a:pt x="1408" y="6021"/>
                      <a:pt x="1419" y="6020"/>
                    </a:cubicBezTo>
                    <a:cubicBezTo>
                      <a:pt x="2012" y="5976"/>
                      <a:pt x="2605" y="5050"/>
                      <a:pt x="2837" y="4544"/>
                    </a:cubicBezTo>
                    <a:cubicBezTo>
                      <a:pt x="2909" y="4457"/>
                      <a:pt x="2938" y="4341"/>
                      <a:pt x="2953" y="4240"/>
                    </a:cubicBezTo>
                    <a:cubicBezTo>
                      <a:pt x="2938" y="4168"/>
                      <a:pt x="2880" y="4124"/>
                      <a:pt x="2822" y="4124"/>
                    </a:cubicBezTo>
                    <a:cubicBezTo>
                      <a:pt x="2750" y="4153"/>
                      <a:pt x="2678" y="4255"/>
                      <a:pt x="2649" y="4327"/>
                    </a:cubicBezTo>
                    <a:cubicBezTo>
                      <a:pt x="2461" y="4689"/>
                      <a:pt x="1925" y="5528"/>
                      <a:pt x="1520" y="5557"/>
                    </a:cubicBezTo>
                    <a:cubicBezTo>
                      <a:pt x="1513" y="5558"/>
                      <a:pt x="1505" y="5558"/>
                      <a:pt x="1498" y="5558"/>
                    </a:cubicBezTo>
                    <a:cubicBezTo>
                      <a:pt x="1123" y="5558"/>
                      <a:pt x="956" y="4480"/>
                      <a:pt x="941" y="4182"/>
                    </a:cubicBezTo>
                    <a:lnTo>
                      <a:pt x="941" y="4023"/>
                    </a:lnTo>
                    <a:cubicBezTo>
                      <a:pt x="1043" y="3864"/>
                      <a:pt x="1129" y="3705"/>
                      <a:pt x="1216" y="3546"/>
                    </a:cubicBezTo>
                    <a:cubicBezTo>
                      <a:pt x="1448" y="3126"/>
                      <a:pt x="1621" y="2663"/>
                      <a:pt x="1723" y="2171"/>
                    </a:cubicBezTo>
                    <a:cubicBezTo>
                      <a:pt x="1925" y="2113"/>
                      <a:pt x="2128" y="2041"/>
                      <a:pt x="2316" y="1954"/>
                    </a:cubicBezTo>
                    <a:cubicBezTo>
                      <a:pt x="2374" y="1896"/>
                      <a:pt x="2403" y="1896"/>
                      <a:pt x="2403" y="1809"/>
                    </a:cubicBezTo>
                    <a:cubicBezTo>
                      <a:pt x="2403" y="1741"/>
                      <a:pt x="2367" y="1717"/>
                      <a:pt x="2331" y="1717"/>
                    </a:cubicBezTo>
                    <a:cubicBezTo>
                      <a:pt x="2321" y="1717"/>
                      <a:pt x="2311" y="1719"/>
                      <a:pt x="2301" y="1722"/>
                    </a:cubicBezTo>
                    <a:cubicBezTo>
                      <a:pt x="2128" y="1737"/>
                      <a:pt x="1954" y="1766"/>
                      <a:pt x="1795" y="1809"/>
                    </a:cubicBezTo>
                    <a:cubicBezTo>
                      <a:pt x="1882" y="1433"/>
                      <a:pt x="1896" y="1028"/>
                      <a:pt x="1867" y="637"/>
                    </a:cubicBezTo>
                    <a:cubicBezTo>
                      <a:pt x="1853" y="424"/>
                      <a:pt x="1797" y="0"/>
                      <a:pt x="1506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4" name="Google Shape;5714;p33"/>
              <p:cNvSpPr/>
              <p:nvPr/>
            </p:nvSpPr>
            <p:spPr>
              <a:xfrm>
                <a:off x="816175" y="1632225"/>
                <a:ext cx="57200" cy="94500"/>
              </a:xfrm>
              <a:custGeom>
                <a:rect b="b" l="l" r="r" t="t"/>
                <a:pathLst>
                  <a:path extrusionOk="0" h="3780" w="2288">
                    <a:moveTo>
                      <a:pt x="705" y="0"/>
                    </a:moveTo>
                    <a:cubicBezTo>
                      <a:pt x="697" y="0"/>
                      <a:pt x="689" y="1"/>
                      <a:pt x="681" y="1"/>
                    </a:cubicBezTo>
                    <a:cubicBezTo>
                      <a:pt x="478" y="45"/>
                      <a:pt x="348" y="218"/>
                      <a:pt x="348" y="421"/>
                    </a:cubicBezTo>
                    <a:cubicBezTo>
                      <a:pt x="348" y="558"/>
                      <a:pt x="464" y="668"/>
                      <a:pt x="598" y="668"/>
                    </a:cubicBezTo>
                    <a:cubicBezTo>
                      <a:pt x="607" y="668"/>
                      <a:pt x="615" y="668"/>
                      <a:pt x="623" y="667"/>
                    </a:cubicBezTo>
                    <a:cubicBezTo>
                      <a:pt x="826" y="638"/>
                      <a:pt x="970" y="464"/>
                      <a:pt x="956" y="262"/>
                    </a:cubicBezTo>
                    <a:cubicBezTo>
                      <a:pt x="956" y="112"/>
                      <a:pt x="840" y="0"/>
                      <a:pt x="705" y="0"/>
                    </a:cubicBezTo>
                    <a:close/>
                    <a:moveTo>
                      <a:pt x="687" y="1142"/>
                    </a:moveTo>
                    <a:cubicBezTo>
                      <a:pt x="662" y="1142"/>
                      <a:pt x="631" y="1143"/>
                      <a:pt x="594" y="1145"/>
                    </a:cubicBezTo>
                    <a:cubicBezTo>
                      <a:pt x="276" y="1159"/>
                      <a:pt x="160" y="1376"/>
                      <a:pt x="102" y="1651"/>
                    </a:cubicBezTo>
                    <a:cubicBezTo>
                      <a:pt x="30" y="1955"/>
                      <a:pt x="1" y="2259"/>
                      <a:pt x="15" y="2577"/>
                    </a:cubicBezTo>
                    <a:cubicBezTo>
                      <a:pt x="43" y="3000"/>
                      <a:pt x="250" y="3780"/>
                      <a:pt x="742" y="3780"/>
                    </a:cubicBezTo>
                    <a:cubicBezTo>
                      <a:pt x="755" y="3780"/>
                      <a:pt x="769" y="3779"/>
                      <a:pt x="782" y="3778"/>
                    </a:cubicBezTo>
                    <a:cubicBezTo>
                      <a:pt x="1318" y="3749"/>
                      <a:pt x="1867" y="2910"/>
                      <a:pt x="2128" y="2505"/>
                    </a:cubicBezTo>
                    <a:cubicBezTo>
                      <a:pt x="2186" y="2403"/>
                      <a:pt x="2287" y="2172"/>
                      <a:pt x="2287" y="2100"/>
                    </a:cubicBezTo>
                    <a:cubicBezTo>
                      <a:pt x="2287" y="2032"/>
                      <a:pt x="2262" y="1939"/>
                      <a:pt x="2199" y="1939"/>
                    </a:cubicBezTo>
                    <a:cubicBezTo>
                      <a:pt x="2195" y="1939"/>
                      <a:pt x="2190" y="1939"/>
                      <a:pt x="2186" y="1940"/>
                    </a:cubicBezTo>
                    <a:cubicBezTo>
                      <a:pt x="2113" y="1955"/>
                      <a:pt x="2055" y="2042"/>
                      <a:pt x="2027" y="2114"/>
                    </a:cubicBezTo>
                    <a:cubicBezTo>
                      <a:pt x="1824" y="2476"/>
                      <a:pt x="1318" y="3373"/>
                      <a:pt x="912" y="3402"/>
                    </a:cubicBezTo>
                    <a:cubicBezTo>
                      <a:pt x="909" y="3402"/>
                      <a:pt x="905" y="3402"/>
                      <a:pt x="902" y="3402"/>
                    </a:cubicBezTo>
                    <a:cubicBezTo>
                      <a:pt x="665" y="3402"/>
                      <a:pt x="608" y="2936"/>
                      <a:pt x="594" y="2751"/>
                    </a:cubicBezTo>
                    <a:cubicBezTo>
                      <a:pt x="580" y="2534"/>
                      <a:pt x="580" y="2302"/>
                      <a:pt x="609" y="2085"/>
                    </a:cubicBezTo>
                    <a:cubicBezTo>
                      <a:pt x="637" y="1868"/>
                      <a:pt x="782" y="1391"/>
                      <a:pt x="768" y="1289"/>
                    </a:cubicBezTo>
                    <a:cubicBezTo>
                      <a:pt x="755" y="1188"/>
                      <a:pt x="865" y="1142"/>
                      <a:pt x="687" y="1142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5" name="Google Shape;5715;p33"/>
              <p:cNvSpPr/>
              <p:nvPr/>
            </p:nvSpPr>
            <p:spPr>
              <a:xfrm>
                <a:off x="865025" y="1647700"/>
                <a:ext cx="52475" cy="74750"/>
              </a:xfrm>
              <a:custGeom>
                <a:rect b="b" l="l" r="r" t="t"/>
                <a:pathLst>
                  <a:path extrusionOk="0" h="2990" w="2099">
                    <a:moveTo>
                      <a:pt x="1371" y="480"/>
                    </a:moveTo>
                    <a:cubicBezTo>
                      <a:pt x="1644" y="480"/>
                      <a:pt x="1710" y="697"/>
                      <a:pt x="1751" y="1119"/>
                    </a:cubicBezTo>
                    <a:cubicBezTo>
                      <a:pt x="1780" y="1567"/>
                      <a:pt x="1679" y="2132"/>
                      <a:pt x="1331" y="2436"/>
                    </a:cubicBezTo>
                    <a:cubicBezTo>
                      <a:pt x="1245" y="2537"/>
                      <a:pt x="1129" y="2595"/>
                      <a:pt x="999" y="2609"/>
                    </a:cubicBezTo>
                    <a:cubicBezTo>
                      <a:pt x="987" y="2610"/>
                      <a:pt x="976" y="2611"/>
                      <a:pt x="965" y="2611"/>
                    </a:cubicBezTo>
                    <a:cubicBezTo>
                      <a:pt x="688" y="2611"/>
                      <a:pt x="607" y="2267"/>
                      <a:pt x="593" y="2030"/>
                    </a:cubicBezTo>
                    <a:cubicBezTo>
                      <a:pt x="550" y="1596"/>
                      <a:pt x="984" y="526"/>
                      <a:pt x="1317" y="482"/>
                    </a:cubicBezTo>
                    <a:cubicBezTo>
                      <a:pt x="1336" y="480"/>
                      <a:pt x="1354" y="480"/>
                      <a:pt x="1371" y="480"/>
                    </a:cubicBezTo>
                    <a:close/>
                    <a:moveTo>
                      <a:pt x="1350" y="1"/>
                    </a:moveTo>
                    <a:cubicBezTo>
                      <a:pt x="1325" y="1"/>
                      <a:pt x="1300" y="2"/>
                      <a:pt x="1274" y="5"/>
                    </a:cubicBezTo>
                    <a:cubicBezTo>
                      <a:pt x="391" y="48"/>
                      <a:pt x="0" y="1321"/>
                      <a:pt x="44" y="2059"/>
                    </a:cubicBezTo>
                    <a:cubicBezTo>
                      <a:pt x="85" y="2485"/>
                      <a:pt x="283" y="2990"/>
                      <a:pt x="761" y="2990"/>
                    </a:cubicBezTo>
                    <a:cubicBezTo>
                      <a:pt x="786" y="2990"/>
                      <a:pt x="813" y="2988"/>
                      <a:pt x="839" y="2985"/>
                    </a:cubicBezTo>
                    <a:cubicBezTo>
                      <a:pt x="1042" y="2956"/>
                      <a:pt x="1245" y="2870"/>
                      <a:pt x="1404" y="2754"/>
                    </a:cubicBezTo>
                    <a:cubicBezTo>
                      <a:pt x="1925" y="2334"/>
                      <a:pt x="2098" y="1408"/>
                      <a:pt x="2055" y="960"/>
                    </a:cubicBezTo>
                    <a:cubicBezTo>
                      <a:pt x="2014" y="533"/>
                      <a:pt x="1841" y="1"/>
                      <a:pt x="135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6" name="Google Shape;5716;p33"/>
              <p:cNvSpPr/>
              <p:nvPr/>
            </p:nvSpPr>
            <p:spPr>
              <a:xfrm>
                <a:off x="930500" y="1633325"/>
                <a:ext cx="94800" cy="88475"/>
              </a:xfrm>
              <a:custGeom>
                <a:rect b="b" l="l" r="r" t="t"/>
                <a:pathLst>
                  <a:path extrusionOk="0" h="3539" w="3792">
                    <a:moveTo>
                      <a:pt x="680" y="1"/>
                    </a:moveTo>
                    <a:cubicBezTo>
                      <a:pt x="478" y="30"/>
                      <a:pt x="333" y="189"/>
                      <a:pt x="290" y="392"/>
                    </a:cubicBezTo>
                    <a:cubicBezTo>
                      <a:pt x="246" y="623"/>
                      <a:pt x="232" y="869"/>
                      <a:pt x="217" y="1101"/>
                    </a:cubicBezTo>
                    <a:cubicBezTo>
                      <a:pt x="130" y="1824"/>
                      <a:pt x="0" y="2634"/>
                      <a:pt x="58" y="3358"/>
                    </a:cubicBezTo>
                    <a:cubicBezTo>
                      <a:pt x="58" y="3445"/>
                      <a:pt x="73" y="3517"/>
                      <a:pt x="217" y="3517"/>
                    </a:cubicBezTo>
                    <a:cubicBezTo>
                      <a:pt x="276" y="3517"/>
                      <a:pt x="311" y="3539"/>
                      <a:pt x="342" y="3539"/>
                    </a:cubicBezTo>
                    <a:cubicBezTo>
                      <a:pt x="386" y="3539"/>
                      <a:pt x="421" y="3493"/>
                      <a:pt x="507" y="3271"/>
                    </a:cubicBezTo>
                    <a:cubicBezTo>
                      <a:pt x="651" y="2895"/>
                      <a:pt x="796" y="2504"/>
                      <a:pt x="970" y="2142"/>
                    </a:cubicBezTo>
                    <a:cubicBezTo>
                      <a:pt x="1114" y="1810"/>
                      <a:pt x="1317" y="1506"/>
                      <a:pt x="1549" y="1231"/>
                    </a:cubicBezTo>
                    <a:cubicBezTo>
                      <a:pt x="1592" y="1187"/>
                      <a:pt x="1664" y="1101"/>
                      <a:pt x="1722" y="1101"/>
                    </a:cubicBezTo>
                    <a:cubicBezTo>
                      <a:pt x="1766" y="1101"/>
                      <a:pt x="1794" y="1202"/>
                      <a:pt x="1794" y="1245"/>
                    </a:cubicBezTo>
                    <a:lnTo>
                      <a:pt x="1823" y="2099"/>
                    </a:lnTo>
                    <a:lnTo>
                      <a:pt x="1823" y="2200"/>
                    </a:lnTo>
                    <a:cubicBezTo>
                      <a:pt x="1865" y="2547"/>
                      <a:pt x="1880" y="3013"/>
                      <a:pt x="2378" y="3013"/>
                    </a:cubicBezTo>
                    <a:cubicBezTo>
                      <a:pt x="2400" y="3013"/>
                      <a:pt x="2422" y="3012"/>
                      <a:pt x="2446" y="3011"/>
                    </a:cubicBezTo>
                    <a:cubicBezTo>
                      <a:pt x="2995" y="2982"/>
                      <a:pt x="3574" y="2128"/>
                      <a:pt x="3762" y="1636"/>
                    </a:cubicBezTo>
                    <a:cubicBezTo>
                      <a:pt x="3777" y="1593"/>
                      <a:pt x="3791" y="1549"/>
                      <a:pt x="3791" y="1491"/>
                    </a:cubicBezTo>
                    <a:cubicBezTo>
                      <a:pt x="3791" y="1419"/>
                      <a:pt x="3748" y="1361"/>
                      <a:pt x="3676" y="1347"/>
                    </a:cubicBezTo>
                    <a:cubicBezTo>
                      <a:pt x="3665" y="1349"/>
                      <a:pt x="3657" y="1351"/>
                      <a:pt x="3649" y="1351"/>
                    </a:cubicBezTo>
                    <a:cubicBezTo>
                      <a:pt x="3626" y="1351"/>
                      <a:pt x="3617" y="1338"/>
                      <a:pt x="3609" y="1338"/>
                    </a:cubicBezTo>
                    <a:cubicBezTo>
                      <a:pt x="3596" y="1338"/>
                      <a:pt x="3583" y="1372"/>
                      <a:pt x="3502" y="1549"/>
                    </a:cubicBezTo>
                    <a:cubicBezTo>
                      <a:pt x="3357" y="1882"/>
                      <a:pt x="2807" y="2620"/>
                      <a:pt x="2561" y="2634"/>
                    </a:cubicBezTo>
                    <a:cubicBezTo>
                      <a:pt x="2555" y="2635"/>
                      <a:pt x="2549" y="2635"/>
                      <a:pt x="2543" y="2635"/>
                    </a:cubicBezTo>
                    <a:cubicBezTo>
                      <a:pt x="2328" y="2635"/>
                      <a:pt x="2301" y="2384"/>
                      <a:pt x="2301" y="2215"/>
                    </a:cubicBezTo>
                    <a:lnTo>
                      <a:pt x="2200" y="1187"/>
                    </a:lnTo>
                    <a:cubicBezTo>
                      <a:pt x="2186" y="976"/>
                      <a:pt x="2254" y="477"/>
                      <a:pt x="1897" y="477"/>
                    </a:cubicBezTo>
                    <a:cubicBezTo>
                      <a:pt x="1888" y="477"/>
                      <a:pt x="1877" y="478"/>
                      <a:pt x="1867" y="478"/>
                    </a:cubicBezTo>
                    <a:cubicBezTo>
                      <a:pt x="1462" y="522"/>
                      <a:pt x="666" y="1911"/>
                      <a:pt x="666" y="1911"/>
                    </a:cubicBezTo>
                    <a:cubicBezTo>
                      <a:pt x="680" y="1621"/>
                      <a:pt x="724" y="1332"/>
                      <a:pt x="811" y="1043"/>
                    </a:cubicBezTo>
                    <a:cubicBezTo>
                      <a:pt x="883" y="782"/>
                      <a:pt x="926" y="507"/>
                      <a:pt x="941" y="232"/>
                    </a:cubicBezTo>
                    <a:cubicBezTo>
                      <a:pt x="926" y="88"/>
                      <a:pt x="868" y="1"/>
                      <a:pt x="680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 cap="flat" cmpd="sng" w="2175">
                <a:solidFill>
                  <a:srgbClr val="F44D90"/>
                </a:solidFill>
                <a:prstDash val="solid"/>
                <a:miter lim="144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17" name="Google Shape;5717;p33"/>
          <p:cNvGrpSpPr/>
          <p:nvPr/>
        </p:nvGrpSpPr>
        <p:grpSpPr>
          <a:xfrm rot="-1800444">
            <a:off x="7166592" y="1103740"/>
            <a:ext cx="798489" cy="485926"/>
            <a:chOff x="5187225" y="2640275"/>
            <a:chExt cx="1088400" cy="662275"/>
          </a:xfrm>
        </p:grpSpPr>
        <p:grpSp>
          <p:nvGrpSpPr>
            <p:cNvPr id="5718" name="Google Shape;5718;p33"/>
            <p:cNvGrpSpPr/>
            <p:nvPr/>
          </p:nvGrpSpPr>
          <p:grpSpPr>
            <a:xfrm>
              <a:off x="5187225" y="2640275"/>
              <a:ext cx="1088400" cy="662275"/>
              <a:chOff x="5986250" y="2640275"/>
              <a:chExt cx="1088400" cy="662275"/>
            </a:xfrm>
          </p:grpSpPr>
          <p:sp>
            <p:nvSpPr>
              <p:cNvPr id="5719" name="Google Shape;5719;p33"/>
              <p:cNvSpPr/>
              <p:nvPr/>
            </p:nvSpPr>
            <p:spPr>
              <a:xfrm>
                <a:off x="598625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0" y="193"/>
                    </a:lnTo>
                    <a:cubicBezTo>
                      <a:pt x="248" y="10476"/>
                      <a:pt x="9100" y="19095"/>
                      <a:pt x="20524" y="19823"/>
                    </a:cubicBezTo>
                    <a:cubicBezTo>
                      <a:pt x="21032" y="19855"/>
                      <a:pt x="21538" y="19871"/>
                      <a:pt x="22040" y="19871"/>
                    </a:cubicBezTo>
                    <a:cubicBezTo>
                      <a:pt x="33367" y="19871"/>
                      <a:pt x="42836" y="11825"/>
                      <a:pt x="43494" y="1334"/>
                    </a:cubicBezTo>
                    <a:cubicBezTo>
                      <a:pt x="43508" y="1004"/>
                      <a:pt x="43536" y="661"/>
                      <a:pt x="43536" y="331"/>
                    </a:cubicBezTo>
                    <a:lnTo>
                      <a:pt x="30105" y="331"/>
                    </a:lnTo>
                    <a:cubicBezTo>
                      <a:pt x="29890" y="1696"/>
                      <a:pt x="29073" y="2044"/>
                      <a:pt x="28294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8" y="2414"/>
                      <a:pt x="25887" y="2921"/>
                      <a:pt x="24815" y="2921"/>
                    </a:cubicBezTo>
                    <a:cubicBezTo>
                      <a:pt x="24747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1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0" name="Google Shape;5720;p33"/>
              <p:cNvSpPr/>
              <p:nvPr/>
            </p:nvSpPr>
            <p:spPr>
              <a:xfrm>
                <a:off x="6000000" y="3001625"/>
                <a:ext cx="162900" cy="108450"/>
              </a:xfrm>
              <a:custGeom>
                <a:rect b="b" l="l" r="r" t="t"/>
                <a:pathLst>
                  <a:path extrusionOk="0" h="4338" w="6516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86" y="1231"/>
                      <a:pt x="2227" y="1259"/>
                    </a:cubicBezTo>
                    <a:cubicBezTo>
                      <a:pt x="2242" y="1282"/>
                      <a:pt x="2274" y="1292"/>
                      <a:pt x="2304" y="1292"/>
                    </a:cubicBezTo>
                    <a:cubicBezTo>
                      <a:pt x="2329" y="1292"/>
                      <a:pt x="2352" y="1285"/>
                      <a:pt x="2364" y="1273"/>
                    </a:cubicBezTo>
                    <a:cubicBezTo>
                      <a:pt x="2378" y="1259"/>
                      <a:pt x="2392" y="764"/>
                      <a:pt x="2653" y="489"/>
                    </a:cubicBezTo>
                    <a:cubicBezTo>
                      <a:pt x="2709" y="431"/>
                      <a:pt x="2781" y="408"/>
                      <a:pt x="2861" y="408"/>
                    </a:cubicBezTo>
                    <a:cubicBezTo>
                      <a:pt x="3155" y="408"/>
                      <a:pt x="3547" y="723"/>
                      <a:pt x="3547" y="723"/>
                    </a:cubicBezTo>
                    <a:cubicBezTo>
                      <a:pt x="3918" y="970"/>
                      <a:pt x="4261" y="1273"/>
                      <a:pt x="4633" y="1534"/>
                    </a:cubicBezTo>
                    <a:lnTo>
                      <a:pt x="4536" y="1644"/>
                    </a:lnTo>
                    <a:cubicBezTo>
                      <a:pt x="4097" y="2084"/>
                      <a:pt x="3615" y="2496"/>
                      <a:pt x="3093" y="2854"/>
                    </a:cubicBezTo>
                    <a:lnTo>
                      <a:pt x="2612" y="2537"/>
                    </a:lnTo>
                    <a:cubicBezTo>
                      <a:pt x="2557" y="2469"/>
                      <a:pt x="2502" y="2414"/>
                      <a:pt x="2433" y="2372"/>
                    </a:cubicBezTo>
                    <a:cubicBezTo>
                      <a:pt x="2407" y="2359"/>
                      <a:pt x="2379" y="2353"/>
                      <a:pt x="2351" y="2353"/>
                    </a:cubicBezTo>
                    <a:cubicBezTo>
                      <a:pt x="2293" y="2353"/>
                      <a:pt x="2237" y="2381"/>
                      <a:pt x="2199" y="2427"/>
                    </a:cubicBezTo>
                    <a:cubicBezTo>
                      <a:pt x="2158" y="2469"/>
                      <a:pt x="2158" y="2551"/>
                      <a:pt x="2199" y="2606"/>
                    </a:cubicBezTo>
                    <a:cubicBezTo>
                      <a:pt x="2392" y="2771"/>
                      <a:pt x="2639" y="2895"/>
                      <a:pt x="2846" y="3046"/>
                    </a:cubicBezTo>
                    <a:cubicBezTo>
                      <a:pt x="2482" y="3356"/>
                      <a:pt x="1605" y="3939"/>
                      <a:pt x="954" y="3939"/>
                    </a:cubicBezTo>
                    <a:cubicBezTo>
                      <a:pt x="767" y="3939"/>
                      <a:pt x="599" y="3891"/>
                      <a:pt x="467" y="3775"/>
                    </a:cubicBezTo>
                    <a:cubicBezTo>
                      <a:pt x="192" y="3500"/>
                      <a:pt x="399" y="3170"/>
                      <a:pt x="275" y="3046"/>
                    </a:cubicBezTo>
                    <a:cubicBezTo>
                      <a:pt x="257" y="3019"/>
                      <a:pt x="228" y="3004"/>
                      <a:pt x="195" y="3004"/>
                    </a:cubicBezTo>
                    <a:cubicBezTo>
                      <a:pt x="176" y="3004"/>
                      <a:pt x="157" y="3009"/>
                      <a:pt x="138" y="3019"/>
                    </a:cubicBezTo>
                    <a:cubicBezTo>
                      <a:pt x="69" y="3101"/>
                      <a:pt x="41" y="3197"/>
                      <a:pt x="41" y="3307"/>
                    </a:cubicBezTo>
                    <a:cubicBezTo>
                      <a:pt x="0" y="3555"/>
                      <a:pt x="96" y="3802"/>
                      <a:pt x="302" y="3981"/>
                    </a:cubicBezTo>
                    <a:cubicBezTo>
                      <a:pt x="575" y="4236"/>
                      <a:pt x="895" y="4337"/>
                      <a:pt x="1232" y="4337"/>
                    </a:cubicBezTo>
                    <a:cubicBezTo>
                      <a:pt x="2001" y="4337"/>
                      <a:pt x="2855" y="3810"/>
                      <a:pt x="3409" y="3390"/>
                    </a:cubicBezTo>
                    <a:cubicBezTo>
                      <a:pt x="3492" y="3449"/>
                      <a:pt x="3889" y="3670"/>
                      <a:pt x="4052" y="3670"/>
                    </a:cubicBezTo>
                    <a:cubicBezTo>
                      <a:pt x="4078" y="3670"/>
                      <a:pt x="4099" y="3664"/>
                      <a:pt x="4110" y="3651"/>
                    </a:cubicBezTo>
                    <a:cubicBezTo>
                      <a:pt x="4165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0" y="3211"/>
                    </a:cubicBezTo>
                    <a:lnTo>
                      <a:pt x="4605" y="2469"/>
                    </a:lnTo>
                    <a:cubicBezTo>
                      <a:pt x="4798" y="2290"/>
                      <a:pt x="5004" y="2139"/>
                      <a:pt x="5182" y="1946"/>
                    </a:cubicBezTo>
                    <a:cubicBezTo>
                      <a:pt x="5416" y="2098"/>
                      <a:pt x="5829" y="2400"/>
                      <a:pt x="6104" y="2469"/>
                    </a:cubicBezTo>
                    <a:cubicBezTo>
                      <a:pt x="6132" y="2479"/>
                      <a:pt x="6162" y="2485"/>
                      <a:pt x="6191" y="2485"/>
                    </a:cubicBezTo>
                    <a:cubicBezTo>
                      <a:pt x="6273" y="2485"/>
                      <a:pt x="6352" y="2444"/>
                      <a:pt x="6392" y="2372"/>
                    </a:cubicBezTo>
                    <a:cubicBezTo>
                      <a:pt x="6447" y="2331"/>
                      <a:pt x="6516" y="2249"/>
                      <a:pt x="6447" y="2180"/>
                    </a:cubicBezTo>
                    <a:cubicBezTo>
                      <a:pt x="6378" y="2125"/>
                      <a:pt x="6090" y="2015"/>
                      <a:pt x="5966" y="1946"/>
                    </a:cubicBezTo>
                    <a:cubicBezTo>
                      <a:pt x="5224" y="1534"/>
                      <a:pt x="4591" y="970"/>
                      <a:pt x="3890" y="489"/>
                    </a:cubicBezTo>
                    <a:cubicBezTo>
                      <a:pt x="3641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1" name="Google Shape;5721;p33"/>
              <p:cNvSpPr/>
              <p:nvPr/>
            </p:nvSpPr>
            <p:spPr>
              <a:xfrm>
                <a:off x="6078350" y="3086025"/>
                <a:ext cx="192475" cy="159350"/>
              </a:xfrm>
              <a:custGeom>
                <a:rect b="b" l="l" r="r" t="t"/>
                <a:pathLst>
                  <a:path extrusionOk="0" h="6374" w="7699">
                    <a:moveTo>
                      <a:pt x="4539" y="2648"/>
                    </a:moveTo>
                    <a:cubicBezTo>
                      <a:pt x="4570" y="2648"/>
                      <a:pt x="4597" y="2654"/>
                      <a:pt x="4619" y="2667"/>
                    </a:cubicBezTo>
                    <a:cubicBezTo>
                      <a:pt x="4702" y="2708"/>
                      <a:pt x="4674" y="2804"/>
                      <a:pt x="4633" y="2873"/>
                    </a:cubicBezTo>
                    <a:cubicBezTo>
                      <a:pt x="4605" y="2942"/>
                      <a:pt x="3808" y="3354"/>
                      <a:pt x="3464" y="3368"/>
                    </a:cubicBezTo>
                    <a:cubicBezTo>
                      <a:pt x="3614" y="3194"/>
                      <a:pt x="4247" y="2648"/>
                      <a:pt x="4539" y="2648"/>
                    </a:cubicBezTo>
                    <a:close/>
                    <a:moveTo>
                      <a:pt x="2288" y="0"/>
                    </a:moveTo>
                    <a:cubicBezTo>
                      <a:pt x="2082" y="0"/>
                      <a:pt x="1700" y="263"/>
                      <a:pt x="1595" y="426"/>
                    </a:cubicBezTo>
                    <a:cubicBezTo>
                      <a:pt x="1471" y="591"/>
                      <a:pt x="1389" y="784"/>
                      <a:pt x="1389" y="990"/>
                    </a:cubicBezTo>
                    <a:cubicBezTo>
                      <a:pt x="1072" y="1347"/>
                      <a:pt x="619" y="1512"/>
                      <a:pt x="165" y="1663"/>
                    </a:cubicBezTo>
                    <a:cubicBezTo>
                      <a:pt x="110" y="1677"/>
                      <a:pt x="69" y="1705"/>
                      <a:pt x="28" y="1746"/>
                    </a:cubicBezTo>
                    <a:cubicBezTo>
                      <a:pt x="0" y="1801"/>
                      <a:pt x="0" y="1856"/>
                      <a:pt x="41" y="1869"/>
                    </a:cubicBezTo>
                    <a:cubicBezTo>
                      <a:pt x="86" y="1896"/>
                      <a:pt x="136" y="1911"/>
                      <a:pt x="188" y="1911"/>
                    </a:cubicBezTo>
                    <a:cubicBezTo>
                      <a:pt x="217" y="1911"/>
                      <a:pt x="246" y="1907"/>
                      <a:pt x="275" y="1897"/>
                    </a:cubicBezTo>
                    <a:cubicBezTo>
                      <a:pt x="701" y="1828"/>
                      <a:pt x="1182" y="1526"/>
                      <a:pt x="1540" y="1278"/>
                    </a:cubicBezTo>
                    <a:cubicBezTo>
                      <a:pt x="1664" y="1457"/>
                      <a:pt x="1746" y="1691"/>
                      <a:pt x="1609" y="1883"/>
                    </a:cubicBezTo>
                    <a:cubicBezTo>
                      <a:pt x="1471" y="2076"/>
                      <a:pt x="1279" y="2268"/>
                      <a:pt x="1127" y="2474"/>
                    </a:cubicBezTo>
                    <a:cubicBezTo>
                      <a:pt x="976" y="2681"/>
                      <a:pt x="578" y="3272"/>
                      <a:pt x="963" y="3547"/>
                    </a:cubicBezTo>
                    <a:cubicBezTo>
                      <a:pt x="1082" y="3635"/>
                      <a:pt x="1270" y="3669"/>
                      <a:pt x="1483" y="3669"/>
                    </a:cubicBezTo>
                    <a:cubicBezTo>
                      <a:pt x="1932" y="3669"/>
                      <a:pt x="2493" y="3517"/>
                      <a:pt x="2763" y="3395"/>
                    </a:cubicBezTo>
                    <a:lnTo>
                      <a:pt x="2763" y="3395"/>
                    </a:lnTo>
                    <a:cubicBezTo>
                      <a:pt x="2750" y="3409"/>
                      <a:pt x="2750" y="3437"/>
                      <a:pt x="2736" y="3437"/>
                    </a:cubicBezTo>
                    <a:cubicBezTo>
                      <a:pt x="2488" y="3863"/>
                      <a:pt x="2433" y="4358"/>
                      <a:pt x="2915" y="4646"/>
                    </a:cubicBezTo>
                    <a:cubicBezTo>
                      <a:pt x="3217" y="4801"/>
                      <a:pt x="3543" y="4879"/>
                      <a:pt x="3870" y="4879"/>
                    </a:cubicBezTo>
                    <a:cubicBezTo>
                      <a:pt x="4094" y="4879"/>
                      <a:pt x="4319" y="4843"/>
                      <a:pt x="4537" y="4770"/>
                    </a:cubicBezTo>
                    <a:lnTo>
                      <a:pt x="4537" y="4770"/>
                    </a:lnTo>
                    <a:cubicBezTo>
                      <a:pt x="4509" y="4825"/>
                      <a:pt x="4537" y="4880"/>
                      <a:pt x="4578" y="4894"/>
                    </a:cubicBezTo>
                    <a:cubicBezTo>
                      <a:pt x="4595" y="4907"/>
                      <a:pt x="4618" y="4912"/>
                      <a:pt x="4643" y="4912"/>
                    </a:cubicBezTo>
                    <a:cubicBezTo>
                      <a:pt x="4697" y="4912"/>
                      <a:pt x="4760" y="4889"/>
                      <a:pt x="4798" y="4880"/>
                    </a:cubicBezTo>
                    <a:cubicBezTo>
                      <a:pt x="5224" y="4674"/>
                      <a:pt x="5609" y="4399"/>
                      <a:pt x="5925" y="4055"/>
                    </a:cubicBezTo>
                    <a:lnTo>
                      <a:pt x="5925" y="4055"/>
                    </a:lnTo>
                    <a:cubicBezTo>
                      <a:pt x="5994" y="4468"/>
                      <a:pt x="5980" y="5100"/>
                      <a:pt x="5788" y="5471"/>
                    </a:cubicBezTo>
                    <a:cubicBezTo>
                      <a:pt x="5717" y="5703"/>
                      <a:pt x="5498" y="5846"/>
                      <a:pt x="5273" y="5846"/>
                    </a:cubicBezTo>
                    <a:cubicBezTo>
                      <a:pt x="5191" y="5846"/>
                      <a:pt x="5108" y="5827"/>
                      <a:pt x="5032" y="5787"/>
                    </a:cubicBezTo>
                    <a:cubicBezTo>
                      <a:pt x="4867" y="5732"/>
                      <a:pt x="4729" y="5609"/>
                      <a:pt x="4633" y="5457"/>
                    </a:cubicBezTo>
                    <a:cubicBezTo>
                      <a:pt x="4633" y="5458"/>
                      <a:pt x="4633" y="5459"/>
                      <a:pt x="4632" y="5459"/>
                    </a:cubicBezTo>
                    <a:cubicBezTo>
                      <a:pt x="4629" y="5459"/>
                      <a:pt x="4601" y="5387"/>
                      <a:pt x="4550" y="5361"/>
                    </a:cubicBezTo>
                    <a:cubicBezTo>
                      <a:pt x="4530" y="5346"/>
                      <a:pt x="4507" y="5338"/>
                      <a:pt x="4486" y="5338"/>
                    </a:cubicBezTo>
                    <a:cubicBezTo>
                      <a:pt x="4450" y="5338"/>
                      <a:pt x="4416" y="5359"/>
                      <a:pt x="4399" y="5402"/>
                    </a:cubicBezTo>
                    <a:cubicBezTo>
                      <a:pt x="4372" y="5471"/>
                      <a:pt x="4372" y="5526"/>
                      <a:pt x="4399" y="5581"/>
                    </a:cubicBezTo>
                    <a:cubicBezTo>
                      <a:pt x="4495" y="5842"/>
                      <a:pt x="4812" y="6021"/>
                      <a:pt x="5045" y="6131"/>
                    </a:cubicBezTo>
                    <a:cubicBezTo>
                      <a:pt x="5400" y="6297"/>
                      <a:pt x="5729" y="6374"/>
                      <a:pt x="6048" y="6374"/>
                    </a:cubicBezTo>
                    <a:cubicBezTo>
                      <a:pt x="6545" y="6374"/>
                      <a:pt x="7017" y="6188"/>
                      <a:pt x="7520" y="5870"/>
                    </a:cubicBezTo>
                    <a:cubicBezTo>
                      <a:pt x="7561" y="5842"/>
                      <a:pt x="7630" y="5801"/>
                      <a:pt x="7643" y="5760"/>
                    </a:cubicBezTo>
                    <a:cubicBezTo>
                      <a:pt x="7685" y="5705"/>
                      <a:pt x="7698" y="5636"/>
                      <a:pt x="7616" y="5595"/>
                    </a:cubicBezTo>
                    <a:cubicBezTo>
                      <a:pt x="7597" y="5590"/>
                      <a:pt x="7580" y="5587"/>
                      <a:pt x="7564" y="5587"/>
                    </a:cubicBezTo>
                    <a:cubicBezTo>
                      <a:pt x="7493" y="5587"/>
                      <a:pt x="7438" y="5628"/>
                      <a:pt x="7382" y="5650"/>
                    </a:cubicBezTo>
                    <a:cubicBezTo>
                      <a:pt x="7321" y="5674"/>
                      <a:pt x="6444" y="6085"/>
                      <a:pt x="6052" y="6085"/>
                    </a:cubicBezTo>
                    <a:cubicBezTo>
                      <a:pt x="6000" y="6085"/>
                      <a:pt x="5957" y="6078"/>
                      <a:pt x="5925" y="6062"/>
                    </a:cubicBezTo>
                    <a:cubicBezTo>
                      <a:pt x="6090" y="5952"/>
                      <a:pt x="6214" y="5815"/>
                      <a:pt x="6282" y="5636"/>
                    </a:cubicBezTo>
                    <a:cubicBezTo>
                      <a:pt x="6544" y="5100"/>
                      <a:pt x="6392" y="4426"/>
                      <a:pt x="6406" y="3849"/>
                    </a:cubicBezTo>
                    <a:cubicBezTo>
                      <a:pt x="6585" y="3698"/>
                      <a:pt x="6736" y="3505"/>
                      <a:pt x="6860" y="3299"/>
                    </a:cubicBezTo>
                    <a:cubicBezTo>
                      <a:pt x="6901" y="3175"/>
                      <a:pt x="6956" y="2928"/>
                      <a:pt x="6805" y="2873"/>
                    </a:cubicBezTo>
                    <a:cubicBezTo>
                      <a:pt x="6791" y="2867"/>
                      <a:pt x="6773" y="2863"/>
                      <a:pt x="6752" y="2863"/>
                    </a:cubicBezTo>
                    <a:cubicBezTo>
                      <a:pt x="6556" y="2863"/>
                      <a:pt x="6106" y="3145"/>
                      <a:pt x="5994" y="3382"/>
                    </a:cubicBezTo>
                    <a:cubicBezTo>
                      <a:pt x="5939" y="3492"/>
                      <a:pt x="5911" y="3615"/>
                      <a:pt x="5898" y="3739"/>
                    </a:cubicBezTo>
                    <a:cubicBezTo>
                      <a:pt x="5678" y="3959"/>
                      <a:pt x="5458" y="4151"/>
                      <a:pt x="5224" y="4330"/>
                    </a:cubicBezTo>
                    <a:lnTo>
                      <a:pt x="5169" y="4275"/>
                    </a:lnTo>
                    <a:cubicBezTo>
                      <a:pt x="5147" y="4261"/>
                      <a:pt x="5123" y="4255"/>
                      <a:pt x="5099" y="4255"/>
                    </a:cubicBezTo>
                    <a:cubicBezTo>
                      <a:pt x="5031" y="4255"/>
                      <a:pt x="4958" y="4300"/>
                      <a:pt x="4908" y="4330"/>
                    </a:cubicBezTo>
                    <a:cubicBezTo>
                      <a:pt x="4601" y="4496"/>
                      <a:pt x="4222" y="4629"/>
                      <a:pt x="3856" y="4629"/>
                    </a:cubicBezTo>
                    <a:cubicBezTo>
                      <a:pt x="3648" y="4629"/>
                      <a:pt x="3443" y="4586"/>
                      <a:pt x="3258" y="4481"/>
                    </a:cubicBezTo>
                    <a:cubicBezTo>
                      <a:pt x="2763" y="4193"/>
                      <a:pt x="2970" y="4069"/>
                      <a:pt x="3148" y="3808"/>
                    </a:cubicBezTo>
                    <a:cubicBezTo>
                      <a:pt x="3189" y="3725"/>
                      <a:pt x="3244" y="3643"/>
                      <a:pt x="3313" y="3574"/>
                    </a:cubicBezTo>
                    <a:cubicBezTo>
                      <a:pt x="3366" y="3584"/>
                      <a:pt x="3424" y="3588"/>
                      <a:pt x="3488" y="3588"/>
                    </a:cubicBezTo>
                    <a:cubicBezTo>
                      <a:pt x="3974" y="3588"/>
                      <a:pt x="4730" y="3320"/>
                      <a:pt x="4949" y="2955"/>
                    </a:cubicBezTo>
                    <a:cubicBezTo>
                      <a:pt x="5086" y="2763"/>
                      <a:pt x="5018" y="2502"/>
                      <a:pt x="4812" y="2406"/>
                    </a:cubicBezTo>
                    <a:cubicBezTo>
                      <a:pt x="4702" y="2338"/>
                      <a:pt x="4578" y="2309"/>
                      <a:pt x="4446" y="2309"/>
                    </a:cubicBezTo>
                    <a:cubicBezTo>
                      <a:pt x="3930" y="2309"/>
                      <a:pt x="3292" y="2760"/>
                      <a:pt x="2942" y="3175"/>
                    </a:cubicBezTo>
                    <a:lnTo>
                      <a:pt x="2901" y="3134"/>
                    </a:lnTo>
                    <a:cubicBezTo>
                      <a:pt x="2880" y="3122"/>
                      <a:pt x="2856" y="3117"/>
                      <a:pt x="2832" y="3117"/>
                    </a:cubicBezTo>
                    <a:cubicBezTo>
                      <a:pt x="2775" y="3117"/>
                      <a:pt x="2711" y="3143"/>
                      <a:pt x="2653" y="3162"/>
                    </a:cubicBezTo>
                    <a:cubicBezTo>
                      <a:pt x="2600" y="3172"/>
                      <a:pt x="1907" y="3385"/>
                      <a:pt x="1482" y="3385"/>
                    </a:cubicBezTo>
                    <a:cubicBezTo>
                      <a:pt x="1364" y="3385"/>
                      <a:pt x="1267" y="3369"/>
                      <a:pt x="1210" y="3327"/>
                    </a:cubicBezTo>
                    <a:cubicBezTo>
                      <a:pt x="963" y="3134"/>
                      <a:pt x="1196" y="3120"/>
                      <a:pt x="1251" y="3052"/>
                    </a:cubicBezTo>
                    <a:cubicBezTo>
                      <a:pt x="1457" y="2791"/>
                      <a:pt x="1691" y="2557"/>
                      <a:pt x="1939" y="2337"/>
                    </a:cubicBezTo>
                    <a:cubicBezTo>
                      <a:pt x="2007" y="2282"/>
                      <a:pt x="2076" y="2213"/>
                      <a:pt x="2131" y="2144"/>
                    </a:cubicBezTo>
                    <a:cubicBezTo>
                      <a:pt x="2502" y="1622"/>
                      <a:pt x="2021" y="1251"/>
                      <a:pt x="2035" y="852"/>
                    </a:cubicBezTo>
                    <a:cubicBezTo>
                      <a:pt x="2117" y="784"/>
                      <a:pt x="2186" y="687"/>
                      <a:pt x="2241" y="591"/>
                    </a:cubicBezTo>
                    <a:cubicBezTo>
                      <a:pt x="2337" y="495"/>
                      <a:pt x="2543" y="151"/>
                      <a:pt x="2378" y="27"/>
                    </a:cubicBezTo>
                    <a:cubicBezTo>
                      <a:pt x="2356" y="9"/>
                      <a:pt x="2324" y="0"/>
                      <a:pt x="22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2" name="Google Shape;5722;p33"/>
              <p:cNvSpPr/>
              <p:nvPr/>
            </p:nvSpPr>
            <p:spPr>
              <a:xfrm>
                <a:off x="6260825" y="3120325"/>
                <a:ext cx="110000" cy="161050"/>
              </a:xfrm>
              <a:custGeom>
                <a:rect b="b" l="l" r="r" t="t"/>
                <a:pathLst>
                  <a:path extrusionOk="0" h="6442" w="4400">
                    <a:moveTo>
                      <a:pt x="3266" y="355"/>
                    </a:moveTo>
                    <a:cubicBezTo>
                      <a:pt x="3278" y="355"/>
                      <a:pt x="3289" y="356"/>
                      <a:pt x="3300" y="360"/>
                    </a:cubicBezTo>
                    <a:cubicBezTo>
                      <a:pt x="3369" y="374"/>
                      <a:pt x="3300" y="635"/>
                      <a:pt x="3286" y="704"/>
                    </a:cubicBezTo>
                    <a:cubicBezTo>
                      <a:pt x="3025" y="1528"/>
                      <a:pt x="2118" y="2642"/>
                      <a:pt x="1499" y="3233"/>
                    </a:cubicBezTo>
                    <a:cubicBezTo>
                      <a:pt x="1660" y="2818"/>
                      <a:pt x="2825" y="355"/>
                      <a:pt x="3266" y="355"/>
                    </a:cubicBezTo>
                    <a:close/>
                    <a:moveTo>
                      <a:pt x="3265" y="1"/>
                    </a:moveTo>
                    <a:cubicBezTo>
                      <a:pt x="2278" y="1"/>
                      <a:pt x="691" y="3972"/>
                      <a:pt x="386" y="4649"/>
                    </a:cubicBezTo>
                    <a:cubicBezTo>
                      <a:pt x="262" y="4869"/>
                      <a:pt x="166" y="5089"/>
                      <a:pt x="83" y="5309"/>
                    </a:cubicBezTo>
                    <a:cubicBezTo>
                      <a:pt x="56" y="5460"/>
                      <a:pt x="1" y="5721"/>
                      <a:pt x="193" y="5790"/>
                    </a:cubicBezTo>
                    <a:cubicBezTo>
                      <a:pt x="218" y="5799"/>
                      <a:pt x="242" y="5804"/>
                      <a:pt x="267" y="5804"/>
                    </a:cubicBezTo>
                    <a:cubicBezTo>
                      <a:pt x="420" y="5804"/>
                      <a:pt x="568" y="5635"/>
                      <a:pt x="674" y="5529"/>
                    </a:cubicBezTo>
                    <a:lnTo>
                      <a:pt x="688" y="5529"/>
                    </a:lnTo>
                    <a:cubicBezTo>
                      <a:pt x="956" y="5247"/>
                      <a:pt x="2464" y="3752"/>
                      <a:pt x="2808" y="3752"/>
                    </a:cubicBezTo>
                    <a:cubicBezTo>
                      <a:pt x="2817" y="3752"/>
                      <a:pt x="2825" y="3753"/>
                      <a:pt x="2832" y="3755"/>
                    </a:cubicBezTo>
                    <a:cubicBezTo>
                      <a:pt x="3121" y="3852"/>
                      <a:pt x="2874" y="3920"/>
                      <a:pt x="2846" y="3948"/>
                    </a:cubicBezTo>
                    <a:cubicBezTo>
                      <a:pt x="2640" y="4470"/>
                      <a:pt x="2434" y="4938"/>
                      <a:pt x="2283" y="5405"/>
                    </a:cubicBezTo>
                    <a:cubicBezTo>
                      <a:pt x="2131" y="5886"/>
                      <a:pt x="1994" y="6312"/>
                      <a:pt x="2351" y="6422"/>
                    </a:cubicBezTo>
                    <a:cubicBezTo>
                      <a:pt x="2391" y="6435"/>
                      <a:pt x="2439" y="6442"/>
                      <a:pt x="2495" y="6442"/>
                    </a:cubicBezTo>
                    <a:cubicBezTo>
                      <a:pt x="2962" y="6442"/>
                      <a:pt x="3933" y="6004"/>
                      <a:pt x="4290" y="5611"/>
                    </a:cubicBezTo>
                    <a:cubicBezTo>
                      <a:pt x="4331" y="5584"/>
                      <a:pt x="4372" y="5570"/>
                      <a:pt x="4386" y="5515"/>
                    </a:cubicBezTo>
                    <a:cubicBezTo>
                      <a:pt x="4400" y="5460"/>
                      <a:pt x="4400" y="5364"/>
                      <a:pt x="4317" y="5336"/>
                    </a:cubicBezTo>
                    <a:cubicBezTo>
                      <a:pt x="4308" y="5332"/>
                      <a:pt x="4298" y="5331"/>
                      <a:pt x="4289" y="5331"/>
                    </a:cubicBezTo>
                    <a:cubicBezTo>
                      <a:pt x="4229" y="5331"/>
                      <a:pt x="4170" y="5397"/>
                      <a:pt x="4111" y="5433"/>
                    </a:cubicBezTo>
                    <a:cubicBezTo>
                      <a:pt x="3807" y="5676"/>
                      <a:pt x="3288" y="6102"/>
                      <a:pt x="2887" y="6102"/>
                    </a:cubicBezTo>
                    <a:cubicBezTo>
                      <a:pt x="2834" y="6102"/>
                      <a:pt x="2784" y="6094"/>
                      <a:pt x="2736" y="6079"/>
                    </a:cubicBezTo>
                    <a:cubicBezTo>
                      <a:pt x="2324" y="5941"/>
                      <a:pt x="2599" y="5859"/>
                      <a:pt x="2654" y="5735"/>
                    </a:cubicBezTo>
                    <a:lnTo>
                      <a:pt x="3286" y="4099"/>
                    </a:lnTo>
                    <a:cubicBezTo>
                      <a:pt x="3369" y="3865"/>
                      <a:pt x="3410" y="3480"/>
                      <a:pt x="3094" y="3384"/>
                    </a:cubicBezTo>
                    <a:cubicBezTo>
                      <a:pt x="3049" y="3370"/>
                      <a:pt x="3000" y="3364"/>
                      <a:pt x="2949" y="3364"/>
                    </a:cubicBezTo>
                    <a:cubicBezTo>
                      <a:pt x="2298" y="3364"/>
                      <a:pt x="1194" y="4434"/>
                      <a:pt x="812" y="4841"/>
                    </a:cubicBezTo>
                    <a:cubicBezTo>
                      <a:pt x="894" y="4676"/>
                      <a:pt x="1252" y="3920"/>
                      <a:pt x="1362" y="3824"/>
                    </a:cubicBezTo>
                    <a:cubicBezTo>
                      <a:pt x="1458" y="3742"/>
                      <a:pt x="1705" y="3480"/>
                      <a:pt x="1870" y="3316"/>
                    </a:cubicBezTo>
                    <a:cubicBezTo>
                      <a:pt x="2585" y="2573"/>
                      <a:pt x="3217" y="1735"/>
                      <a:pt x="3547" y="759"/>
                    </a:cubicBezTo>
                    <a:cubicBezTo>
                      <a:pt x="3616" y="525"/>
                      <a:pt x="3657" y="99"/>
                      <a:pt x="3369" y="16"/>
                    </a:cubicBezTo>
                    <a:cubicBezTo>
                      <a:pt x="3335" y="6"/>
                      <a:pt x="3301" y="1"/>
                      <a:pt x="32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3" name="Google Shape;5723;p33"/>
              <p:cNvSpPr/>
              <p:nvPr/>
            </p:nvSpPr>
            <p:spPr>
              <a:xfrm>
                <a:off x="6412375" y="3176775"/>
                <a:ext cx="106575" cy="124575"/>
              </a:xfrm>
              <a:custGeom>
                <a:rect b="b" l="l" r="r" t="t"/>
                <a:pathLst>
                  <a:path extrusionOk="0" h="4983" w="4263">
                    <a:moveTo>
                      <a:pt x="3170" y="1"/>
                    </a:moveTo>
                    <a:cubicBezTo>
                      <a:pt x="2305" y="1"/>
                      <a:pt x="1064" y="201"/>
                      <a:pt x="1004" y="1168"/>
                    </a:cubicBezTo>
                    <a:cubicBezTo>
                      <a:pt x="936" y="2267"/>
                      <a:pt x="2956" y="3188"/>
                      <a:pt x="2901" y="3958"/>
                    </a:cubicBezTo>
                    <a:cubicBezTo>
                      <a:pt x="2868" y="4597"/>
                      <a:pt x="1901" y="4697"/>
                      <a:pt x="1262" y="4697"/>
                    </a:cubicBezTo>
                    <a:cubicBezTo>
                      <a:pt x="1118" y="4697"/>
                      <a:pt x="991" y="4692"/>
                      <a:pt x="894" y="4687"/>
                    </a:cubicBezTo>
                    <a:cubicBezTo>
                      <a:pt x="675" y="4673"/>
                      <a:pt x="455" y="4563"/>
                      <a:pt x="221" y="4549"/>
                    </a:cubicBezTo>
                    <a:cubicBezTo>
                      <a:pt x="180" y="4547"/>
                      <a:pt x="146" y="4545"/>
                      <a:pt x="119" y="4545"/>
                    </a:cubicBezTo>
                    <a:cubicBezTo>
                      <a:pt x="1" y="4545"/>
                      <a:pt x="1" y="4575"/>
                      <a:pt x="1" y="4687"/>
                    </a:cubicBezTo>
                    <a:cubicBezTo>
                      <a:pt x="1" y="4824"/>
                      <a:pt x="386" y="4907"/>
                      <a:pt x="496" y="4920"/>
                    </a:cubicBezTo>
                    <a:lnTo>
                      <a:pt x="881" y="4975"/>
                    </a:lnTo>
                    <a:cubicBezTo>
                      <a:pt x="969" y="4980"/>
                      <a:pt x="1068" y="4983"/>
                      <a:pt x="1175" y="4983"/>
                    </a:cubicBezTo>
                    <a:cubicBezTo>
                      <a:pt x="2023" y="4983"/>
                      <a:pt x="3363" y="4802"/>
                      <a:pt x="3424" y="3862"/>
                    </a:cubicBezTo>
                    <a:cubicBezTo>
                      <a:pt x="3493" y="2790"/>
                      <a:pt x="1609" y="1965"/>
                      <a:pt x="1651" y="1113"/>
                    </a:cubicBezTo>
                    <a:cubicBezTo>
                      <a:pt x="1692" y="590"/>
                      <a:pt x="2448" y="288"/>
                      <a:pt x="2888" y="233"/>
                    </a:cubicBezTo>
                    <a:lnTo>
                      <a:pt x="3355" y="233"/>
                    </a:lnTo>
                    <a:cubicBezTo>
                      <a:pt x="3465" y="246"/>
                      <a:pt x="3699" y="274"/>
                      <a:pt x="3699" y="398"/>
                    </a:cubicBezTo>
                    <a:cubicBezTo>
                      <a:pt x="3699" y="535"/>
                      <a:pt x="3204" y="783"/>
                      <a:pt x="3204" y="1016"/>
                    </a:cubicBezTo>
                    <a:cubicBezTo>
                      <a:pt x="3178" y="1118"/>
                      <a:pt x="3247" y="1197"/>
                      <a:pt x="3334" y="1197"/>
                    </a:cubicBezTo>
                    <a:cubicBezTo>
                      <a:pt x="3341" y="1197"/>
                      <a:pt x="3348" y="1196"/>
                      <a:pt x="3355" y="1195"/>
                    </a:cubicBezTo>
                    <a:cubicBezTo>
                      <a:pt x="3603" y="1168"/>
                      <a:pt x="3822" y="1071"/>
                      <a:pt x="4015" y="920"/>
                    </a:cubicBezTo>
                    <a:cubicBezTo>
                      <a:pt x="4152" y="810"/>
                      <a:pt x="4235" y="645"/>
                      <a:pt x="4249" y="466"/>
                    </a:cubicBezTo>
                    <a:cubicBezTo>
                      <a:pt x="4262" y="109"/>
                      <a:pt x="3781" y="27"/>
                      <a:pt x="3534" y="13"/>
                    </a:cubicBezTo>
                    <a:cubicBezTo>
                      <a:pt x="3425" y="6"/>
                      <a:pt x="3302" y="1"/>
                      <a:pt x="31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4" name="Google Shape;5724;p33"/>
              <p:cNvSpPr/>
              <p:nvPr/>
            </p:nvSpPr>
            <p:spPr>
              <a:xfrm>
                <a:off x="6519275" y="3214550"/>
                <a:ext cx="234050" cy="88000"/>
              </a:xfrm>
              <a:custGeom>
                <a:rect b="b" l="l" r="r" t="t"/>
                <a:pathLst>
                  <a:path extrusionOk="0" h="3520" w="9362">
                    <a:moveTo>
                      <a:pt x="4476" y="1"/>
                    </a:moveTo>
                    <a:cubicBezTo>
                      <a:pt x="4453" y="1"/>
                      <a:pt x="4425" y="9"/>
                      <a:pt x="4385" y="14"/>
                    </a:cubicBezTo>
                    <a:cubicBezTo>
                      <a:pt x="4179" y="28"/>
                      <a:pt x="4000" y="165"/>
                      <a:pt x="3904" y="358"/>
                    </a:cubicBezTo>
                    <a:cubicBezTo>
                      <a:pt x="3835" y="550"/>
                      <a:pt x="3794" y="1182"/>
                      <a:pt x="3753" y="1815"/>
                    </a:cubicBezTo>
                    <a:lnTo>
                      <a:pt x="3739" y="1815"/>
                    </a:lnTo>
                    <a:cubicBezTo>
                      <a:pt x="3670" y="1815"/>
                      <a:pt x="3588" y="1938"/>
                      <a:pt x="3547" y="2007"/>
                    </a:cubicBezTo>
                    <a:cubicBezTo>
                      <a:pt x="3519" y="2076"/>
                      <a:pt x="2791" y="3189"/>
                      <a:pt x="2516" y="3203"/>
                    </a:cubicBezTo>
                    <a:cubicBezTo>
                      <a:pt x="2506" y="3204"/>
                      <a:pt x="2497" y="3205"/>
                      <a:pt x="2488" y="3205"/>
                    </a:cubicBezTo>
                    <a:cubicBezTo>
                      <a:pt x="2245" y="3205"/>
                      <a:pt x="2295" y="2855"/>
                      <a:pt x="2282" y="2722"/>
                    </a:cubicBezTo>
                    <a:cubicBezTo>
                      <a:pt x="2268" y="2213"/>
                      <a:pt x="2351" y="1691"/>
                      <a:pt x="2502" y="1196"/>
                    </a:cubicBezTo>
                    <a:cubicBezTo>
                      <a:pt x="2529" y="1114"/>
                      <a:pt x="2543" y="1031"/>
                      <a:pt x="2557" y="935"/>
                    </a:cubicBezTo>
                    <a:cubicBezTo>
                      <a:pt x="2557" y="839"/>
                      <a:pt x="2488" y="825"/>
                      <a:pt x="2392" y="825"/>
                    </a:cubicBezTo>
                    <a:cubicBezTo>
                      <a:pt x="2310" y="825"/>
                      <a:pt x="2103" y="1114"/>
                      <a:pt x="2035" y="1279"/>
                    </a:cubicBezTo>
                    <a:cubicBezTo>
                      <a:pt x="1883" y="1718"/>
                      <a:pt x="1114" y="3176"/>
                      <a:pt x="646" y="3189"/>
                    </a:cubicBezTo>
                    <a:cubicBezTo>
                      <a:pt x="509" y="3189"/>
                      <a:pt x="509" y="2997"/>
                      <a:pt x="495" y="2914"/>
                    </a:cubicBezTo>
                    <a:cubicBezTo>
                      <a:pt x="509" y="2351"/>
                      <a:pt x="591" y="1801"/>
                      <a:pt x="742" y="1265"/>
                    </a:cubicBezTo>
                    <a:cubicBezTo>
                      <a:pt x="770" y="1182"/>
                      <a:pt x="784" y="1100"/>
                      <a:pt x="784" y="1031"/>
                    </a:cubicBezTo>
                    <a:cubicBezTo>
                      <a:pt x="784" y="921"/>
                      <a:pt x="729" y="894"/>
                      <a:pt x="632" y="894"/>
                    </a:cubicBezTo>
                    <a:cubicBezTo>
                      <a:pt x="413" y="894"/>
                      <a:pt x="220" y="1045"/>
                      <a:pt x="165" y="1251"/>
                    </a:cubicBezTo>
                    <a:cubicBezTo>
                      <a:pt x="41" y="1664"/>
                      <a:pt x="0" y="2103"/>
                      <a:pt x="28" y="2543"/>
                    </a:cubicBezTo>
                    <a:cubicBezTo>
                      <a:pt x="41" y="2876"/>
                      <a:pt x="80" y="3480"/>
                      <a:pt x="532" y="3480"/>
                    </a:cubicBezTo>
                    <a:cubicBezTo>
                      <a:pt x="547" y="3480"/>
                      <a:pt x="562" y="3479"/>
                      <a:pt x="577" y="3478"/>
                    </a:cubicBezTo>
                    <a:cubicBezTo>
                      <a:pt x="1072" y="3451"/>
                      <a:pt x="1622" y="2695"/>
                      <a:pt x="1883" y="2296"/>
                    </a:cubicBezTo>
                    <a:lnTo>
                      <a:pt x="1883" y="2296"/>
                    </a:lnTo>
                    <a:cubicBezTo>
                      <a:pt x="1870" y="2378"/>
                      <a:pt x="1870" y="2475"/>
                      <a:pt x="1883" y="2557"/>
                    </a:cubicBezTo>
                    <a:cubicBezTo>
                      <a:pt x="1897" y="2856"/>
                      <a:pt x="1964" y="3520"/>
                      <a:pt x="2366" y="3520"/>
                    </a:cubicBezTo>
                    <a:cubicBezTo>
                      <a:pt x="2370" y="3520"/>
                      <a:pt x="2374" y="3519"/>
                      <a:pt x="2378" y="3519"/>
                    </a:cubicBezTo>
                    <a:cubicBezTo>
                      <a:pt x="2791" y="3506"/>
                      <a:pt x="3492" y="2681"/>
                      <a:pt x="3739" y="2200"/>
                    </a:cubicBezTo>
                    <a:cubicBezTo>
                      <a:pt x="3739" y="2640"/>
                      <a:pt x="3739" y="3038"/>
                      <a:pt x="3753" y="3189"/>
                    </a:cubicBezTo>
                    <a:cubicBezTo>
                      <a:pt x="3763" y="3306"/>
                      <a:pt x="3798" y="3332"/>
                      <a:pt x="3864" y="3332"/>
                    </a:cubicBezTo>
                    <a:cubicBezTo>
                      <a:pt x="3884" y="3332"/>
                      <a:pt x="3906" y="3330"/>
                      <a:pt x="3932" y="3327"/>
                    </a:cubicBezTo>
                    <a:cubicBezTo>
                      <a:pt x="4028" y="3313"/>
                      <a:pt x="4097" y="3189"/>
                      <a:pt x="4138" y="3066"/>
                    </a:cubicBezTo>
                    <a:cubicBezTo>
                      <a:pt x="4165" y="2956"/>
                      <a:pt x="4921" y="894"/>
                      <a:pt x="5196" y="839"/>
                    </a:cubicBezTo>
                    <a:cubicBezTo>
                      <a:pt x="5238" y="830"/>
                      <a:pt x="5269" y="827"/>
                      <a:pt x="5291" y="827"/>
                    </a:cubicBezTo>
                    <a:cubicBezTo>
                      <a:pt x="5418" y="827"/>
                      <a:pt x="5279" y="941"/>
                      <a:pt x="5279" y="976"/>
                    </a:cubicBezTo>
                    <a:lnTo>
                      <a:pt x="5348" y="1402"/>
                    </a:lnTo>
                    <a:cubicBezTo>
                      <a:pt x="5456" y="1999"/>
                      <a:pt x="5618" y="2956"/>
                      <a:pt x="5847" y="2956"/>
                    </a:cubicBezTo>
                    <a:cubicBezTo>
                      <a:pt x="5850" y="2956"/>
                      <a:pt x="5853" y="2956"/>
                      <a:pt x="5856" y="2956"/>
                    </a:cubicBezTo>
                    <a:cubicBezTo>
                      <a:pt x="5925" y="2942"/>
                      <a:pt x="5994" y="2887"/>
                      <a:pt x="6021" y="2818"/>
                    </a:cubicBezTo>
                    <a:cubicBezTo>
                      <a:pt x="6172" y="2433"/>
                      <a:pt x="6791" y="591"/>
                      <a:pt x="7121" y="550"/>
                    </a:cubicBezTo>
                    <a:cubicBezTo>
                      <a:pt x="7155" y="544"/>
                      <a:pt x="7184" y="542"/>
                      <a:pt x="7208" y="542"/>
                    </a:cubicBezTo>
                    <a:cubicBezTo>
                      <a:pt x="7416" y="542"/>
                      <a:pt x="7275" y="736"/>
                      <a:pt x="7300" y="797"/>
                    </a:cubicBezTo>
                    <a:cubicBezTo>
                      <a:pt x="7341" y="1237"/>
                      <a:pt x="7341" y="1650"/>
                      <a:pt x="7410" y="2062"/>
                    </a:cubicBezTo>
                    <a:cubicBezTo>
                      <a:pt x="7474" y="2449"/>
                      <a:pt x="7575" y="2921"/>
                      <a:pt x="7950" y="2921"/>
                    </a:cubicBezTo>
                    <a:cubicBezTo>
                      <a:pt x="7975" y="2921"/>
                      <a:pt x="8001" y="2919"/>
                      <a:pt x="8028" y="2914"/>
                    </a:cubicBezTo>
                    <a:cubicBezTo>
                      <a:pt x="8482" y="2846"/>
                      <a:pt x="9100" y="2021"/>
                      <a:pt x="9307" y="1609"/>
                    </a:cubicBezTo>
                    <a:cubicBezTo>
                      <a:pt x="9348" y="1567"/>
                      <a:pt x="9362" y="1512"/>
                      <a:pt x="9362" y="1457"/>
                    </a:cubicBezTo>
                    <a:cubicBezTo>
                      <a:pt x="9362" y="1406"/>
                      <a:pt x="9326" y="1332"/>
                      <a:pt x="9256" y="1332"/>
                    </a:cubicBezTo>
                    <a:cubicBezTo>
                      <a:pt x="9250" y="1332"/>
                      <a:pt x="9244" y="1333"/>
                      <a:pt x="9238" y="1334"/>
                    </a:cubicBezTo>
                    <a:cubicBezTo>
                      <a:pt x="9155" y="1347"/>
                      <a:pt x="9100" y="1471"/>
                      <a:pt x="9045" y="1540"/>
                    </a:cubicBezTo>
                    <a:cubicBezTo>
                      <a:pt x="8990" y="1609"/>
                      <a:pt x="8482" y="2475"/>
                      <a:pt x="8166" y="2516"/>
                    </a:cubicBezTo>
                    <a:cubicBezTo>
                      <a:pt x="8139" y="2521"/>
                      <a:pt x="8115" y="2523"/>
                      <a:pt x="8094" y="2523"/>
                    </a:cubicBezTo>
                    <a:cubicBezTo>
                      <a:pt x="7877" y="2523"/>
                      <a:pt x="7943" y="2285"/>
                      <a:pt x="7918" y="2172"/>
                    </a:cubicBezTo>
                    <a:cubicBezTo>
                      <a:pt x="7849" y="1650"/>
                      <a:pt x="7863" y="1100"/>
                      <a:pt x="7781" y="578"/>
                    </a:cubicBezTo>
                    <a:cubicBezTo>
                      <a:pt x="7743" y="337"/>
                      <a:pt x="7577" y="62"/>
                      <a:pt x="7326" y="62"/>
                    </a:cubicBezTo>
                    <a:cubicBezTo>
                      <a:pt x="7304" y="62"/>
                      <a:pt x="7282" y="64"/>
                      <a:pt x="7258" y="69"/>
                    </a:cubicBezTo>
                    <a:cubicBezTo>
                      <a:pt x="6970" y="110"/>
                      <a:pt x="6557" y="797"/>
                      <a:pt x="6379" y="1141"/>
                    </a:cubicBezTo>
                    <a:cubicBezTo>
                      <a:pt x="6214" y="1485"/>
                      <a:pt x="6090" y="1732"/>
                      <a:pt x="5966" y="2021"/>
                    </a:cubicBezTo>
                    <a:cubicBezTo>
                      <a:pt x="5911" y="2165"/>
                      <a:pt x="5901" y="2200"/>
                      <a:pt x="5899" y="2200"/>
                    </a:cubicBezTo>
                    <a:cubicBezTo>
                      <a:pt x="5898" y="2200"/>
                      <a:pt x="5903" y="2171"/>
                      <a:pt x="5889" y="2171"/>
                    </a:cubicBezTo>
                    <a:cubicBezTo>
                      <a:pt x="5887" y="2171"/>
                      <a:pt x="5886" y="2172"/>
                      <a:pt x="5884" y="2172"/>
                    </a:cubicBezTo>
                    <a:cubicBezTo>
                      <a:pt x="5883" y="2173"/>
                      <a:pt x="5882" y="2174"/>
                      <a:pt x="5881" y="2174"/>
                    </a:cubicBezTo>
                    <a:cubicBezTo>
                      <a:pt x="5852" y="2174"/>
                      <a:pt x="5787" y="1815"/>
                      <a:pt x="5787" y="1815"/>
                    </a:cubicBezTo>
                    <a:lnTo>
                      <a:pt x="5650" y="852"/>
                    </a:lnTo>
                    <a:cubicBezTo>
                      <a:pt x="5610" y="655"/>
                      <a:pt x="5495" y="370"/>
                      <a:pt x="5305" y="370"/>
                    </a:cubicBezTo>
                    <a:cubicBezTo>
                      <a:pt x="5296" y="370"/>
                      <a:pt x="5288" y="370"/>
                      <a:pt x="5279" y="371"/>
                    </a:cubicBezTo>
                    <a:cubicBezTo>
                      <a:pt x="5073" y="413"/>
                      <a:pt x="4344" y="1732"/>
                      <a:pt x="4344" y="1732"/>
                    </a:cubicBezTo>
                    <a:cubicBezTo>
                      <a:pt x="4344" y="1457"/>
                      <a:pt x="4372" y="1182"/>
                      <a:pt x="4427" y="907"/>
                    </a:cubicBezTo>
                    <a:cubicBezTo>
                      <a:pt x="4482" y="715"/>
                      <a:pt x="4591" y="344"/>
                      <a:pt x="4564" y="151"/>
                    </a:cubicBezTo>
                    <a:cubicBezTo>
                      <a:pt x="4537" y="28"/>
                      <a:pt x="4517" y="1"/>
                      <a:pt x="44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5" name="Google Shape;5725;p33"/>
              <p:cNvSpPr/>
              <p:nvPr/>
            </p:nvSpPr>
            <p:spPr>
              <a:xfrm>
                <a:off x="6753300" y="3175550"/>
                <a:ext cx="140575" cy="97625"/>
              </a:xfrm>
              <a:custGeom>
                <a:rect b="b" l="l" r="r" t="t"/>
                <a:pathLst>
                  <a:path extrusionOk="0" h="3905" w="5623">
                    <a:moveTo>
                      <a:pt x="3391" y="0"/>
                    </a:moveTo>
                    <a:cubicBezTo>
                      <a:pt x="3352" y="0"/>
                      <a:pt x="3312" y="6"/>
                      <a:pt x="3272" y="21"/>
                    </a:cubicBezTo>
                    <a:cubicBezTo>
                      <a:pt x="2997" y="131"/>
                      <a:pt x="2750" y="900"/>
                      <a:pt x="2640" y="1258"/>
                    </a:cubicBezTo>
                    <a:cubicBezTo>
                      <a:pt x="2544" y="1629"/>
                      <a:pt x="2475" y="1904"/>
                      <a:pt x="2406" y="2206"/>
                    </a:cubicBezTo>
                    <a:cubicBezTo>
                      <a:pt x="2406" y="2248"/>
                      <a:pt x="2379" y="2357"/>
                      <a:pt x="2365" y="2357"/>
                    </a:cubicBezTo>
                    <a:cubicBezTo>
                      <a:pt x="2351" y="2357"/>
                      <a:pt x="2172" y="2055"/>
                      <a:pt x="2172" y="2055"/>
                    </a:cubicBezTo>
                    <a:lnTo>
                      <a:pt x="1856" y="1120"/>
                    </a:lnTo>
                    <a:cubicBezTo>
                      <a:pt x="1783" y="961"/>
                      <a:pt x="1643" y="725"/>
                      <a:pt x="1468" y="725"/>
                    </a:cubicBezTo>
                    <a:cubicBezTo>
                      <a:pt x="1446" y="725"/>
                      <a:pt x="1425" y="728"/>
                      <a:pt x="1403" y="735"/>
                    </a:cubicBezTo>
                    <a:cubicBezTo>
                      <a:pt x="1196" y="804"/>
                      <a:pt x="757" y="2248"/>
                      <a:pt x="757" y="2248"/>
                    </a:cubicBezTo>
                    <a:cubicBezTo>
                      <a:pt x="688" y="1973"/>
                      <a:pt x="674" y="1698"/>
                      <a:pt x="688" y="1423"/>
                    </a:cubicBezTo>
                    <a:cubicBezTo>
                      <a:pt x="688" y="1230"/>
                      <a:pt x="715" y="832"/>
                      <a:pt x="647" y="639"/>
                    </a:cubicBezTo>
                    <a:cubicBezTo>
                      <a:pt x="636" y="576"/>
                      <a:pt x="577" y="529"/>
                      <a:pt x="513" y="529"/>
                    </a:cubicBezTo>
                    <a:cubicBezTo>
                      <a:pt x="493" y="529"/>
                      <a:pt x="473" y="533"/>
                      <a:pt x="454" y="543"/>
                    </a:cubicBezTo>
                    <a:cubicBezTo>
                      <a:pt x="262" y="612"/>
                      <a:pt x="97" y="777"/>
                      <a:pt x="42" y="983"/>
                    </a:cubicBezTo>
                    <a:cubicBezTo>
                      <a:pt x="1" y="1381"/>
                      <a:pt x="317" y="3388"/>
                      <a:pt x="482" y="3787"/>
                    </a:cubicBezTo>
                    <a:cubicBezTo>
                      <a:pt x="504" y="3855"/>
                      <a:pt x="555" y="3904"/>
                      <a:pt x="618" y="3904"/>
                    </a:cubicBezTo>
                    <a:cubicBezTo>
                      <a:pt x="632" y="3904"/>
                      <a:pt x="646" y="3902"/>
                      <a:pt x="660" y="3897"/>
                    </a:cubicBezTo>
                    <a:cubicBezTo>
                      <a:pt x="770" y="3842"/>
                      <a:pt x="825" y="3732"/>
                      <a:pt x="825" y="3622"/>
                    </a:cubicBezTo>
                    <a:cubicBezTo>
                      <a:pt x="853" y="3251"/>
                      <a:pt x="1142" y="1299"/>
                      <a:pt x="1416" y="1189"/>
                    </a:cubicBezTo>
                    <a:cubicBezTo>
                      <a:pt x="1471" y="1170"/>
                      <a:pt x="1508" y="1162"/>
                      <a:pt x="1532" y="1162"/>
                    </a:cubicBezTo>
                    <a:cubicBezTo>
                      <a:pt x="1633" y="1162"/>
                      <a:pt x="1526" y="1291"/>
                      <a:pt x="1526" y="1313"/>
                    </a:cubicBezTo>
                    <a:lnTo>
                      <a:pt x="1678" y="1725"/>
                    </a:lnTo>
                    <a:cubicBezTo>
                      <a:pt x="1877" y="2269"/>
                      <a:pt x="2242" y="3158"/>
                      <a:pt x="2440" y="3158"/>
                    </a:cubicBezTo>
                    <a:cubicBezTo>
                      <a:pt x="2447" y="3158"/>
                      <a:pt x="2454" y="3157"/>
                      <a:pt x="2461" y="3155"/>
                    </a:cubicBezTo>
                    <a:cubicBezTo>
                      <a:pt x="2544" y="3114"/>
                      <a:pt x="2599" y="3045"/>
                      <a:pt x="2599" y="2962"/>
                    </a:cubicBezTo>
                    <a:cubicBezTo>
                      <a:pt x="2695" y="2591"/>
                      <a:pt x="2929" y="639"/>
                      <a:pt x="3245" y="529"/>
                    </a:cubicBezTo>
                    <a:cubicBezTo>
                      <a:pt x="3299" y="507"/>
                      <a:pt x="3340" y="498"/>
                      <a:pt x="3370" y="498"/>
                    </a:cubicBezTo>
                    <a:cubicBezTo>
                      <a:pt x="3508" y="498"/>
                      <a:pt x="3428" y="693"/>
                      <a:pt x="3451" y="749"/>
                    </a:cubicBezTo>
                    <a:cubicBezTo>
                      <a:pt x="3602" y="1162"/>
                      <a:pt x="3685" y="1574"/>
                      <a:pt x="3822" y="1945"/>
                    </a:cubicBezTo>
                    <a:cubicBezTo>
                      <a:pt x="3942" y="2281"/>
                      <a:pt x="4115" y="2702"/>
                      <a:pt x="4450" y="2702"/>
                    </a:cubicBezTo>
                    <a:cubicBezTo>
                      <a:pt x="4498" y="2702"/>
                      <a:pt x="4550" y="2693"/>
                      <a:pt x="4606" y="2674"/>
                    </a:cubicBezTo>
                    <a:cubicBezTo>
                      <a:pt x="5032" y="2522"/>
                      <a:pt x="5472" y="1574"/>
                      <a:pt x="5595" y="1120"/>
                    </a:cubicBezTo>
                    <a:cubicBezTo>
                      <a:pt x="5623" y="1079"/>
                      <a:pt x="5623" y="1024"/>
                      <a:pt x="5609" y="969"/>
                    </a:cubicBezTo>
                    <a:cubicBezTo>
                      <a:pt x="5598" y="923"/>
                      <a:pt x="5557" y="867"/>
                      <a:pt x="5503" y="867"/>
                    </a:cubicBezTo>
                    <a:cubicBezTo>
                      <a:pt x="5493" y="867"/>
                      <a:pt x="5482" y="869"/>
                      <a:pt x="5472" y="873"/>
                    </a:cubicBezTo>
                    <a:cubicBezTo>
                      <a:pt x="5389" y="900"/>
                      <a:pt x="5362" y="1038"/>
                      <a:pt x="5334" y="1120"/>
                    </a:cubicBezTo>
                    <a:cubicBezTo>
                      <a:pt x="5320" y="1217"/>
                      <a:pt x="4949" y="2138"/>
                      <a:pt x="4647" y="2261"/>
                    </a:cubicBezTo>
                    <a:cubicBezTo>
                      <a:pt x="4599" y="2282"/>
                      <a:pt x="4561" y="2290"/>
                      <a:pt x="4529" y="2290"/>
                    </a:cubicBezTo>
                    <a:cubicBezTo>
                      <a:pt x="4369" y="2290"/>
                      <a:pt x="4390" y="2064"/>
                      <a:pt x="4344" y="1973"/>
                    </a:cubicBezTo>
                    <a:cubicBezTo>
                      <a:pt x="4152" y="1464"/>
                      <a:pt x="4070" y="914"/>
                      <a:pt x="3877" y="419"/>
                    </a:cubicBezTo>
                    <a:cubicBezTo>
                      <a:pt x="3807" y="220"/>
                      <a:pt x="3616" y="0"/>
                      <a:pt x="33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6" name="Google Shape;5726;p33"/>
              <p:cNvSpPr/>
              <p:nvPr/>
            </p:nvSpPr>
            <p:spPr>
              <a:xfrm>
                <a:off x="6883200" y="3136025"/>
                <a:ext cx="67050" cy="72800"/>
              </a:xfrm>
              <a:custGeom>
                <a:rect b="b" l="l" r="r" t="t"/>
                <a:pathLst>
                  <a:path extrusionOk="0" h="2912" w="2682">
                    <a:moveTo>
                      <a:pt x="845" y="330"/>
                    </a:moveTo>
                    <a:cubicBezTo>
                      <a:pt x="900" y="330"/>
                      <a:pt x="943" y="379"/>
                      <a:pt x="963" y="419"/>
                    </a:cubicBezTo>
                    <a:cubicBezTo>
                      <a:pt x="1169" y="749"/>
                      <a:pt x="1032" y="1382"/>
                      <a:pt x="881" y="1684"/>
                    </a:cubicBezTo>
                    <a:cubicBezTo>
                      <a:pt x="798" y="1464"/>
                      <a:pt x="551" y="502"/>
                      <a:pt x="784" y="351"/>
                    </a:cubicBezTo>
                    <a:cubicBezTo>
                      <a:pt x="806" y="336"/>
                      <a:pt x="826" y="330"/>
                      <a:pt x="845" y="330"/>
                    </a:cubicBezTo>
                    <a:close/>
                    <a:moveTo>
                      <a:pt x="847" y="0"/>
                    </a:moveTo>
                    <a:cubicBezTo>
                      <a:pt x="777" y="0"/>
                      <a:pt x="707" y="20"/>
                      <a:pt x="647" y="62"/>
                    </a:cubicBezTo>
                    <a:cubicBezTo>
                      <a:pt x="1" y="447"/>
                      <a:pt x="276" y="1863"/>
                      <a:pt x="619" y="2371"/>
                    </a:cubicBezTo>
                    <a:cubicBezTo>
                      <a:pt x="850" y="2722"/>
                      <a:pt x="1080" y="2911"/>
                      <a:pt x="1348" y="2911"/>
                    </a:cubicBezTo>
                    <a:cubicBezTo>
                      <a:pt x="1479" y="2911"/>
                      <a:pt x="1620" y="2865"/>
                      <a:pt x="1774" y="2770"/>
                    </a:cubicBezTo>
                    <a:cubicBezTo>
                      <a:pt x="2241" y="2481"/>
                      <a:pt x="2681" y="1533"/>
                      <a:pt x="2654" y="818"/>
                    </a:cubicBezTo>
                    <a:cubicBezTo>
                      <a:pt x="2654" y="736"/>
                      <a:pt x="2640" y="667"/>
                      <a:pt x="2599" y="612"/>
                    </a:cubicBezTo>
                    <a:cubicBezTo>
                      <a:pt x="2584" y="581"/>
                      <a:pt x="2560" y="572"/>
                      <a:pt x="2535" y="572"/>
                    </a:cubicBezTo>
                    <a:cubicBezTo>
                      <a:pt x="2515" y="572"/>
                      <a:pt x="2494" y="578"/>
                      <a:pt x="2475" y="584"/>
                    </a:cubicBezTo>
                    <a:cubicBezTo>
                      <a:pt x="2448" y="612"/>
                      <a:pt x="2393" y="777"/>
                      <a:pt x="2393" y="845"/>
                    </a:cubicBezTo>
                    <a:cubicBezTo>
                      <a:pt x="2406" y="1395"/>
                      <a:pt x="2269" y="2069"/>
                      <a:pt x="1788" y="2371"/>
                    </a:cubicBezTo>
                    <a:cubicBezTo>
                      <a:pt x="1620" y="2482"/>
                      <a:pt x="1508" y="2527"/>
                      <a:pt x="1429" y="2527"/>
                    </a:cubicBezTo>
                    <a:cubicBezTo>
                      <a:pt x="1280" y="2527"/>
                      <a:pt x="1240" y="2371"/>
                      <a:pt x="1142" y="2193"/>
                    </a:cubicBezTo>
                    <a:cubicBezTo>
                      <a:pt x="1087" y="2110"/>
                      <a:pt x="1045" y="2028"/>
                      <a:pt x="1004" y="1931"/>
                    </a:cubicBezTo>
                    <a:cubicBezTo>
                      <a:pt x="1279" y="1574"/>
                      <a:pt x="1444" y="584"/>
                      <a:pt x="1197" y="213"/>
                    </a:cubicBezTo>
                    <a:cubicBezTo>
                      <a:pt x="1124" y="77"/>
                      <a:pt x="985" y="0"/>
                      <a:pt x="8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7" name="Google Shape;5727;p33"/>
              <p:cNvSpPr/>
              <p:nvPr/>
            </p:nvSpPr>
            <p:spPr>
              <a:xfrm>
                <a:off x="6919975" y="3100700"/>
                <a:ext cx="90075" cy="68325"/>
              </a:xfrm>
              <a:custGeom>
                <a:rect b="b" l="l" r="r" t="t"/>
                <a:pathLst>
                  <a:path extrusionOk="0" h="2733" w="3603">
                    <a:moveTo>
                      <a:pt x="224" y="0"/>
                    </a:moveTo>
                    <a:cubicBezTo>
                      <a:pt x="192" y="0"/>
                      <a:pt x="162" y="10"/>
                      <a:pt x="138" y="32"/>
                    </a:cubicBezTo>
                    <a:cubicBezTo>
                      <a:pt x="1" y="155"/>
                      <a:pt x="179" y="733"/>
                      <a:pt x="344" y="884"/>
                    </a:cubicBezTo>
                    <a:cubicBezTo>
                      <a:pt x="468" y="1049"/>
                      <a:pt x="647" y="1159"/>
                      <a:pt x="853" y="1214"/>
                    </a:cubicBezTo>
                    <a:cubicBezTo>
                      <a:pt x="1128" y="1599"/>
                      <a:pt x="1183" y="2094"/>
                      <a:pt x="1252" y="2561"/>
                    </a:cubicBezTo>
                    <a:cubicBezTo>
                      <a:pt x="1252" y="2616"/>
                      <a:pt x="1265" y="2657"/>
                      <a:pt x="1307" y="2712"/>
                    </a:cubicBezTo>
                    <a:cubicBezTo>
                      <a:pt x="1320" y="2726"/>
                      <a:pt x="1341" y="2733"/>
                      <a:pt x="1362" y="2733"/>
                    </a:cubicBezTo>
                    <a:cubicBezTo>
                      <a:pt x="1382" y="2733"/>
                      <a:pt x="1403" y="2726"/>
                      <a:pt x="1417" y="2712"/>
                    </a:cubicBezTo>
                    <a:cubicBezTo>
                      <a:pt x="1472" y="2657"/>
                      <a:pt x="1499" y="2575"/>
                      <a:pt x="1485" y="2506"/>
                    </a:cubicBezTo>
                    <a:cubicBezTo>
                      <a:pt x="1526" y="2066"/>
                      <a:pt x="1334" y="1516"/>
                      <a:pt x="1183" y="1131"/>
                    </a:cubicBezTo>
                    <a:cubicBezTo>
                      <a:pt x="1262" y="1082"/>
                      <a:pt x="1353" y="1058"/>
                      <a:pt x="1443" y="1058"/>
                    </a:cubicBezTo>
                    <a:cubicBezTo>
                      <a:pt x="1556" y="1058"/>
                      <a:pt x="1669" y="1096"/>
                      <a:pt x="1760" y="1173"/>
                    </a:cubicBezTo>
                    <a:cubicBezTo>
                      <a:pt x="1939" y="1365"/>
                      <a:pt x="2076" y="1585"/>
                      <a:pt x="2241" y="1777"/>
                    </a:cubicBezTo>
                    <a:cubicBezTo>
                      <a:pt x="2382" y="1929"/>
                      <a:pt x="2719" y="2276"/>
                      <a:pt x="3023" y="2276"/>
                    </a:cubicBezTo>
                    <a:cubicBezTo>
                      <a:pt x="3106" y="2276"/>
                      <a:pt x="3185" y="2251"/>
                      <a:pt x="3259" y="2190"/>
                    </a:cubicBezTo>
                    <a:cubicBezTo>
                      <a:pt x="3602" y="1901"/>
                      <a:pt x="3575" y="815"/>
                      <a:pt x="3506" y="389"/>
                    </a:cubicBezTo>
                    <a:cubicBezTo>
                      <a:pt x="3506" y="334"/>
                      <a:pt x="3479" y="293"/>
                      <a:pt x="3451" y="252"/>
                    </a:cubicBezTo>
                    <a:cubicBezTo>
                      <a:pt x="3412" y="212"/>
                      <a:pt x="3372" y="180"/>
                      <a:pt x="3328" y="180"/>
                    </a:cubicBezTo>
                    <a:cubicBezTo>
                      <a:pt x="3310" y="180"/>
                      <a:pt x="3292" y="185"/>
                      <a:pt x="3272" y="197"/>
                    </a:cubicBezTo>
                    <a:cubicBezTo>
                      <a:pt x="3231" y="265"/>
                      <a:pt x="3217" y="361"/>
                      <a:pt x="3245" y="444"/>
                    </a:cubicBezTo>
                    <a:cubicBezTo>
                      <a:pt x="3300" y="774"/>
                      <a:pt x="3341" y="1681"/>
                      <a:pt x="3107" y="1887"/>
                    </a:cubicBezTo>
                    <a:cubicBezTo>
                      <a:pt x="3037" y="1946"/>
                      <a:pt x="2989" y="1968"/>
                      <a:pt x="2955" y="1968"/>
                    </a:cubicBezTo>
                    <a:cubicBezTo>
                      <a:pt x="2869" y="1968"/>
                      <a:pt x="2872" y="1827"/>
                      <a:pt x="2832" y="1777"/>
                    </a:cubicBezTo>
                    <a:cubicBezTo>
                      <a:pt x="2612" y="1530"/>
                      <a:pt x="2420" y="1255"/>
                      <a:pt x="2283" y="953"/>
                    </a:cubicBezTo>
                    <a:cubicBezTo>
                      <a:pt x="2241" y="870"/>
                      <a:pt x="2186" y="801"/>
                      <a:pt x="2131" y="733"/>
                    </a:cubicBezTo>
                    <a:cubicBezTo>
                      <a:pt x="1966" y="545"/>
                      <a:pt x="1791" y="495"/>
                      <a:pt x="1617" y="495"/>
                    </a:cubicBezTo>
                    <a:cubicBezTo>
                      <a:pt x="1416" y="495"/>
                      <a:pt x="1215" y="561"/>
                      <a:pt x="1028" y="561"/>
                    </a:cubicBezTo>
                    <a:cubicBezTo>
                      <a:pt x="973" y="561"/>
                      <a:pt x="919" y="555"/>
                      <a:pt x="867" y="540"/>
                    </a:cubicBezTo>
                    <a:lnTo>
                      <a:pt x="660" y="293"/>
                    </a:lnTo>
                    <a:cubicBezTo>
                      <a:pt x="581" y="202"/>
                      <a:pt x="372" y="0"/>
                      <a:pt x="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28" name="Google Shape;5728;p33"/>
            <p:cNvGrpSpPr/>
            <p:nvPr/>
          </p:nvGrpSpPr>
          <p:grpSpPr>
            <a:xfrm>
              <a:off x="5187225" y="2640275"/>
              <a:ext cx="1088400" cy="662275"/>
              <a:chOff x="4388200" y="2640275"/>
              <a:chExt cx="1088400" cy="662275"/>
            </a:xfrm>
          </p:grpSpPr>
          <p:sp>
            <p:nvSpPr>
              <p:cNvPr id="5729" name="Google Shape;5729;p33"/>
              <p:cNvSpPr/>
              <p:nvPr/>
            </p:nvSpPr>
            <p:spPr>
              <a:xfrm>
                <a:off x="4388200" y="2640275"/>
                <a:ext cx="1088400" cy="496800"/>
              </a:xfrm>
              <a:custGeom>
                <a:rect b="b" l="l" r="r" t="t"/>
                <a:pathLst>
                  <a:path extrusionOk="0" h="19872" w="43536">
                    <a:moveTo>
                      <a:pt x="19012" y="1"/>
                    </a:moveTo>
                    <a:lnTo>
                      <a:pt x="1" y="193"/>
                    </a:lnTo>
                    <a:cubicBezTo>
                      <a:pt x="248" y="10476"/>
                      <a:pt x="9101" y="19095"/>
                      <a:pt x="20524" y="19823"/>
                    </a:cubicBezTo>
                    <a:cubicBezTo>
                      <a:pt x="21033" y="19855"/>
                      <a:pt x="21538" y="19871"/>
                      <a:pt x="22040" y="19871"/>
                    </a:cubicBezTo>
                    <a:cubicBezTo>
                      <a:pt x="33368" y="19871"/>
                      <a:pt x="42837" y="11825"/>
                      <a:pt x="43495" y="1334"/>
                    </a:cubicBezTo>
                    <a:cubicBezTo>
                      <a:pt x="43509" y="1004"/>
                      <a:pt x="43536" y="661"/>
                      <a:pt x="43536" y="331"/>
                    </a:cubicBezTo>
                    <a:lnTo>
                      <a:pt x="30106" y="331"/>
                    </a:lnTo>
                    <a:cubicBezTo>
                      <a:pt x="29890" y="1696"/>
                      <a:pt x="29073" y="2044"/>
                      <a:pt x="28295" y="2044"/>
                    </a:cubicBezTo>
                    <a:cubicBezTo>
                      <a:pt x="27481" y="2044"/>
                      <a:pt x="26710" y="1664"/>
                      <a:pt x="26710" y="1664"/>
                    </a:cubicBezTo>
                    <a:cubicBezTo>
                      <a:pt x="26439" y="2414"/>
                      <a:pt x="25887" y="2921"/>
                      <a:pt x="24815" y="2921"/>
                    </a:cubicBezTo>
                    <a:cubicBezTo>
                      <a:pt x="24748" y="2921"/>
                      <a:pt x="24678" y="2919"/>
                      <a:pt x="24607" y="2915"/>
                    </a:cubicBezTo>
                    <a:cubicBezTo>
                      <a:pt x="23411" y="2846"/>
                      <a:pt x="22682" y="1430"/>
                      <a:pt x="22682" y="1430"/>
                    </a:cubicBezTo>
                    <a:cubicBezTo>
                      <a:pt x="22132" y="1775"/>
                      <a:pt x="21651" y="1911"/>
                      <a:pt x="21234" y="1911"/>
                    </a:cubicBezTo>
                    <a:cubicBezTo>
                      <a:pt x="19672" y="1911"/>
                      <a:pt x="19012" y="1"/>
                      <a:pt x="1901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0" name="Google Shape;5730;p33"/>
              <p:cNvSpPr/>
              <p:nvPr/>
            </p:nvSpPr>
            <p:spPr>
              <a:xfrm>
                <a:off x="5327775" y="2714500"/>
                <a:ext cx="136475" cy="86300"/>
              </a:xfrm>
              <a:custGeom>
                <a:rect b="b" l="l" r="r" t="t"/>
                <a:pathLst>
                  <a:path extrusionOk="0" h="3452" w="5459">
                    <a:moveTo>
                      <a:pt x="262" y="1"/>
                    </a:moveTo>
                    <a:lnTo>
                      <a:pt x="1" y="1541"/>
                    </a:lnTo>
                    <a:lnTo>
                      <a:pt x="4853" y="3451"/>
                    </a:lnTo>
                    <a:cubicBezTo>
                      <a:pt x="5101" y="2764"/>
                      <a:pt x="5307" y="2063"/>
                      <a:pt x="5458" y="1348"/>
                    </a:cubicBezTo>
                    <a:lnTo>
                      <a:pt x="262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1" name="Google Shape;5731;p33"/>
              <p:cNvSpPr/>
              <p:nvPr/>
            </p:nvSpPr>
            <p:spPr>
              <a:xfrm>
                <a:off x="5274850" y="2822075"/>
                <a:ext cx="121000" cy="113100"/>
              </a:xfrm>
              <a:custGeom>
                <a:rect b="b" l="l" r="r" t="t"/>
                <a:pathLst>
                  <a:path extrusionOk="0" h="4524" w="4840">
                    <a:moveTo>
                      <a:pt x="784" y="1"/>
                    </a:moveTo>
                    <a:lnTo>
                      <a:pt x="1" y="1403"/>
                    </a:lnTo>
                    <a:lnTo>
                      <a:pt x="3946" y="4523"/>
                    </a:lnTo>
                    <a:cubicBezTo>
                      <a:pt x="4248" y="4125"/>
                      <a:pt x="4565" y="3740"/>
                      <a:pt x="4840" y="3327"/>
                    </a:cubicBezTo>
                    <a:lnTo>
                      <a:pt x="784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2" name="Google Shape;5732;p33"/>
              <p:cNvSpPr/>
              <p:nvPr/>
            </p:nvSpPr>
            <p:spPr>
              <a:xfrm>
                <a:off x="5164875" y="2891850"/>
                <a:ext cx="117575" cy="156375"/>
              </a:xfrm>
              <a:custGeom>
                <a:rect b="b" l="l" r="r" t="t"/>
                <a:pathLst>
                  <a:path extrusionOk="0" h="6255" w="4703">
                    <a:moveTo>
                      <a:pt x="963" y="0"/>
                    </a:moveTo>
                    <a:lnTo>
                      <a:pt x="1" y="1100"/>
                    </a:lnTo>
                    <a:lnTo>
                      <a:pt x="3300" y="6255"/>
                    </a:lnTo>
                    <a:cubicBezTo>
                      <a:pt x="3781" y="5939"/>
                      <a:pt x="4249" y="5609"/>
                      <a:pt x="4702" y="5293"/>
                    </a:cubicBez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3" name="Google Shape;5733;p33"/>
              <p:cNvSpPr/>
              <p:nvPr/>
            </p:nvSpPr>
            <p:spPr>
              <a:xfrm>
                <a:off x="5062475" y="2932050"/>
                <a:ext cx="73900" cy="184225"/>
              </a:xfrm>
              <a:custGeom>
                <a:rect b="b" l="l" r="r" t="t"/>
                <a:pathLst>
                  <a:path extrusionOk="0" h="7369" w="2956">
                    <a:moveTo>
                      <a:pt x="1141" y="1"/>
                    </a:moveTo>
                    <a:lnTo>
                      <a:pt x="0" y="523"/>
                    </a:lnTo>
                    <a:lnTo>
                      <a:pt x="1238" y="7369"/>
                    </a:lnTo>
                    <a:cubicBezTo>
                      <a:pt x="1801" y="7217"/>
                      <a:pt x="2379" y="7025"/>
                      <a:pt x="2956" y="6819"/>
                    </a:cubicBezTo>
                    <a:lnTo>
                      <a:pt x="1141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4" name="Google Shape;5734;p33"/>
              <p:cNvSpPr/>
              <p:nvPr/>
            </p:nvSpPr>
            <p:spPr>
              <a:xfrm>
                <a:off x="4920875" y="2938575"/>
                <a:ext cx="41275" cy="198500"/>
              </a:xfrm>
              <a:custGeom>
                <a:rect b="b" l="l" r="r" t="t"/>
                <a:pathLst>
                  <a:path extrusionOk="0" h="7940" w="1651">
                    <a:moveTo>
                      <a:pt x="1650" y="1"/>
                    </a:moveTo>
                    <a:lnTo>
                      <a:pt x="413" y="344"/>
                    </a:lnTo>
                    <a:cubicBezTo>
                      <a:pt x="413" y="344"/>
                      <a:pt x="111" y="5678"/>
                      <a:pt x="1" y="7919"/>
                    </a:cubicBezTo>
                    <a:cubicBezTo>
                      <a:pt x="241" y="7932"/>
                      <a:pt x="482" y="7939"/>
                      <a:pt x="722" y="7939"/>
                    </a:cubicBezTo>
                    <a:cubicBezTo>
                      <a:pt x="963" y="7939"/>
                      <a:pt x="1204" y="7932"/>
                      <a:pt x="1444" y="7919"/>
                    </a:cubicBezTo>
                    <a:lnTo>
                      <a:pt x="165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5" name="Google Shape;5735;p33"/>
              <p:cNvSpPr/>
              <p:nvPr/>
            </p:nvSpPr>
            <p:spPr>
              <a:xfrm>
                <a:off x="4740125" y="2923125"/>
                <a:ext cx="108950" cy="194525"/>
              </a:xfrm>
              <a:custGeom>
                <a:rect b="b" l="l" r="r" t="t"/>
                <a:pathLst>
                  <a:path extrusionOk="0" h="7781" w="4358">
                    <a:moveTo>
                      <a:pt x="4358" y="0"/>
                    </a:moveTo>
                    <a:lnTo>
                      <a:pt x="3533" y="83"/>
                    </a:lnTo>
                    <a:lnTo>
                      <a:pt x="0" y="7203"/>
                    </a:lnTo>
                    <a:cubicBezTo>
                      <a:pt x="619" y="7409"/>
                      <a:pt x="1251" y="7616"/>
                      <a:pt x="1911" y="7781"/>
                    </a:cubicBezTo>
                    <a:lnTo>
                      <a:pt x="4358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6" name="Google Shape;5736;p33"/>
              <p:cNvSpPr/>
              <p:nvPr/>
            </p:nvSpPr>
            <p:spPr>
              <a:xfrm>
                <a:off x="4588550" y="2871575"/>
                <a:ext cx="168075" cy="177350"/>
              </a:xfrm>
              <a:custGeom>
                <a:rect b="b" l="l" r="r" t="t"/>
                <a:pathLst>
                  <a:path extrusionOk="0" h="7094" w="6723">
                    <a:moveTo>
                      <a:pt x="5692" y="0"/>
                    </a:moveTo>
                    <a:cubicBezTo>
                      <a:pt x="5692" y="0"/>
                      <a:pt x="1774" y="4028"/>
                      <a:pt x="1" y="5980"/>
                    </a:cubicBezTo>
                    <a:cubicBezTo>
                      <a:pt x="509" y="6379"/>
                      <a:pt x="1046" y="6750"/>
                      <a:pt x="1595" y="7093"/>
                    </a:cubicBezTo>
                    <a:lnTo>
                      <a:pt x="6723" y="605"/>
                    </a:lnTo>
                    <a:lnTo>
                      <a:pt x="5692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7" name="Google Shape;5737;p33"/>
              <p:cNvSpPr/>
              <p:nvPr/>
            </p:nvSpPr>
            <p:spPr>
              <a:xfrm>
                <a:off x="4479275" y="2785300"/>
                <a:ext cx="183550" cy="158800"/>
              </a:xfrm>
              <a:custGeom>
                <a:rect b="b" l="l" r="r" t="t"/>
                <a:pathLst>
                  <a:path extrusionOk="0" h="6352" w="7342">
                    <a:moveTo>
                      <a:pt x="6365" y="1"/>
                    </a:moveTo>
                    <a:lnTo>
                      <a:pt x="0" y="5018"/>
                    </a:lnTo>
                    <a:cubicBezTo>
                      <a:pt x="344" y="5486"/>
                      <a:pt x="688" y="5925"/>
                      <a:pt x="1073" y="6352"/>
                    </a:cubicBezTo>
                    <a:lnTo>
                      <a:pt x="7341" y="853"/>
                    </a:lnTo>
                    <a:lnTo>
                      <a:pt x="6365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8" name="Google Shape;5738;p33"/>
              <p:cNvSpPr/>
              <p:nvPr/>
            </p:nvSpPr>
            <p:spPr>
              <a:xfrm>
                <a:off x="4403675" y="2691475"/>
                <a:ext cx="241950" cy="103825"/>
              </a:xfrm>
              <a:custGeom>
                <a:rect b="b" l="l" r="r" t="t"/>
                <a:pathLst>
                  <a:path extrusionOk="0" h="4153" w="9678">
                    <a:moveTo>
                      <a:pt x="9540" y="1"/>
                    </a:moveTo>
                    <a:lnTo>
                      <a:pt x="0" y="2434"/>
                    </a:lnTo>
                    <a:cubicBezTo>
                      <a:pt x="165" y="3011"/>
                      <a:pt x="344" y="3575"/>
                      <a:pt x="550" y="4152"/>
                    </a:cubicBezTo>
                    <a:lnTo>
                      <a:pt x="9678" y="1224"/>
                    </a:lnTo>
                    <a:lnTo>
                      <a:pt x="9540" y="1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9" name="Google Shape;5739;p33"/>
              <p:cNvSpPr/>
              <p:nvPr/>
            </p:nvSpPr>
            <p:spPr>
              <a:xfrm>
                <a:off x="4494400" y="2640275"/>
                <a:ext cx="876025" cy="399325"/>
              </a:xfrm>
              <a:custGeom>
                <a:rect b="b" l="l" r="r" t="t"/>
                <a:pathLst>
                  <a:path extrusionOk="0" h="15973" w="35041">
                    <a:moveTo>
                      <a:pt x="14764" y="1"/>
                    </a:moveTo>
                    <a:lnTo>
                      <a:pt x="0" y="138"/>
                    </a:lnTo>
                    <a:cubicBezTo>
                      <a:pt x="207" y="8427"/>
                      <a:pt x="7313" y="15369"/>
                      <a:pt x="16510" y="15933"/>
                    </a:cubicBezTo>
                    <a:cubicBezTo>
                      <a:pt x="16927" y="15960"/>
                      <a:pt x="17341" y="15973"/>
                      <a:pt x="17751" y="15973"/>
                    </a:cubicBezTo>
                    <a:cubicBezTo>
                      <a:pt x="26873" y="15973"/>
                      <a:pt x="34473" y="9505"/>
                      <a:pt x="34999" y="1073"/>
                    </a:cubicBezTo>
                    <a:cubicBezTo>
                      <a:pt x="35013" y="812"/>
                      <a:pt x="35013" y="578"/>
                      <a:pt x="35040" y="331"/>
                    </a:cubicBezTo>
                    <a:lnTo>
                      <a:pt x="25858" y="331"/>
                    </a:lnTo>
                    <a:cubicBezTo>
                      <a:pt x="25642" y="1696"/>
                      <a:pt x="24825" y="2044"/>
                      <a:pt x="24047" y="2044"/>
                    </a:cubicBezTo>
                    <a:cubicBezTo>
                      <a:pt x="23233" y="2044"/>
                      <a:pt x="22462" y="1664"/>
                      <a:pt x="22462" y="1664"/>
                    </a:cubicBezTo>
                    <a:cubicBezTo>
                      <a:pt x="22191" y="2414"/>
                      <a:pt x="21639" y="2921"/>
                      <a:pt x="20567" y="2921"/>
                    </a:cubicBezTo>
                    <a:cubicBezTo>
                      <a:pt x="20500" y="2921"/>
                      <a:pt x="20430" y="2919"/>
                      <a:pt x="20359" y="2915"/>
                    </a:cubicBezTo>
                    <a:cubicBezTo>
                      <a:pt x="19163" y="2846"/>
                      <a:pt x="18434" y="1430"/>
                      <a:pt x="18434" y="1430"/>
                    </a:cubicBezTo>
                    <a:cubicBezTo>
                      <a:pt x="17884" y="1775"/>
                      <a:pt x="17403" y="1911"/>
                      <a:pt x="16986" y="1911"/>
                    </a:cubicBezTo>
                    <a:cubicBezTo>
                      <a:pt x="15424" y="1911"/>
                      <a:pt x="14764" y="1"/>
                      <a:pt x="14764" y="1"/>
                    </a:cubicBezTo>
                    <a:close/>
                  </a:path>
                </a:pathLst>
              </a:custGeom>
              <a:solidFill>
                <a:srgbClr val="D7FF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0" name="Google Shape;5740;p33"/>
              <p:cNvSpPr/>
              <p:nvPr/>
            </p:nvSpPr>
            <p:spPr>
              <a:xfrm>
                <a:off x="4538725" y="2640275"/>
                <a:ext cx="787350" cy="359350"/>
              </a:xfrm>
              <a:custGeom>
                <a:rect b="b" l="l" r="r" t="t"/>
                <a:pathLst>
                  <a:path extrusionOk="0" h="14374" w="31494">
                    <a:moveTo>
                      <a:pt x="12991" y="1"/>
                    </a:moveTo>
                    <a:lnTo>
                      <a:pt x="1" y="124"/>
                    </a:lnTo>
                    <a:cubicBezTo>
                      <a:pt x="166" y="7561"/>
                      <a:pt x="6571" y="13830"/>
                      <a:pt x="14847" y="14338"/>
                    </a:cubicBezTo>
                    <a:cubicBezTo>
                      <a:pt x="15217" y="14362"/>
                      <a:pt x="15586" y="14373"/>
                      <a:pt x="15951" y="14373"/>
                    </a:cubicBezTo>
                    <a:cubicBezTo>
                      <a:pt x="24157" y="14373"/>
                      <a:pt x="30993" y="8556"/>
                      <a:pt x="31480" y="949"/>
                    </a:cubicBezTo>
                    <a:cubicBezTo>
                      <a:pt x="31494" y="743"/>
                      <a:pt x="31494" y="537"/>
                      <a:pt x="31494" y="331"/>
                    </a:cubicBezTo>
                    <a:lnTo>
                      <a:pt x="24085" y="331"/>
                    </a:lnTo>
                    <a:cubicBezTo>
                      <a:pt x="23869" y="1696"/>
                      <a:pt x="23052" y="2044"/>
                      <a:pt x="22274" y="2044"/>
                    </a:cubicBezTo>
                    <a:cubicBezTo>
                      <a:pt x="21460" y="2044"/>
                      <a:pt x="20689" y="1664"/>
                      <a:pt x="20689" y="1664"/>
                    </a:cubicBezTo>
                    <a:cubicBezTo>
                      <a:pt x="20418" y="2414"/>
                      <a:pt x="19866" y="2921"/>
                      <a:pt x="18794" y="2921"/>
                    </a:cubicBezTo>
                    <a:cubicBezTo>
                      <a:pt x="18727" y="2921"/>
                      <a:pt x="18657" y="2919"/>
                      <a:pt x="18586" y="2915"/>
                    </a:cubicBezTo>
                    <a:cubicBezTo>
                      <a:pt x="17390" y="2846"/>
                      <a:pt x="16661" y="1430"/>
                      <a:pt x="16661" y="1430"/>
                    </a:cubicBezTo>
                    <a:cubicBezTo>
                      <a:pt x="16111" y="1775"/>
                      <a:pt x="15630" y="1911"/>
                      <a:pt x="15213" y="1911"/>
                    </a:cubicBezTo>
                    <a:cubicBezTo>
                      <a:pt x="13651" y="1911"/>
                      <a:pt x="12991" y="1"/>
                      <a:pt x="12991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1" name="Google Shape;5741;p33"/>
              <p:cNvSpPr/>
              <p:nvPr/>
            </p:nvSpPr>
            <p:spPr>
              <a:xfrm>
                <a:off x="4657975" y="2691975"/>
                <a:ext cx="101400" cy="64575"/>
              </a:xfrm>
              <a:custGeom>
                <a:rect b="b" l="l" r="r" t="t"/>
                <a:pathLst>
                  <a:path extrusionOk="0" h="2583" w="4056">
                    <a:moveTo>
                      <a:pt x="2020" y="1"/>
                    </a:moveTo>
                    <a:cubicBezTo>
                      <a:pt x="1453" y="1"/>
                      <a:pt x="889" y="120"/>
                      <a:pt x="509" y="490"/>
                    </a:cubicBezTo>
                    <a:cubicBezTo>
                      <a:pt x="1" y="943"/>
                      <a:pt x="234" y="2483"/>
                      <a:pt x="1485" y="2579"/>
                    </a:cubicBezTo>
                    <a:cubicBezTo>
                      <a:pt x="1514" y="2582"/>
                      <a:pt x="1544" y="2583"/>
                      <a:pt x="1573" y="2583"/>
                    </a:cubicBezTo>
                    <a:cubicBezTo>
                      <a:pt x="2797" y="2583"/>
                      <a:pt x="4056" y="380"/>
                      <a:pt x="4056" y="380"/>
                    </a:cubicBezTo>
                    <a:cubicBezTo>
                      <a:pt x="4056" y="380"/>
                      <a:pt x="3033" y="1"/>
                      <a:pt x="202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2" name="Google Shape;5742;p33"/>
              <p:cNvSpPr/>
              <p:nvPr/>
            </p:nvSpPr>
            <p:spPr>
              <a:xfrm>
                <a:off x="4719950" y="2761250"/>
                <a:ext cx="82400" cy="80275"/>
              </a:xfrm>
              <a:custGeom>
                <a:rect b="b" l="l" r="r" t="t"/>
                <a:pathLst>
                  <a:path extrusionOk="0" h="3211" w="3296">
                    <a:moveTo>
                      <a:pt x="3295" y="0"/>
                    </a:moveTo>
                    <a:cubicBezTo>
                      <a:pt x="3295" y="0"/>
                      <a:pt x="656" y="289"/>
                      <a:pt x="175" y="1705"/>
                    </a:cubicBezTo>
                    <a:cubicBezTo>
                      <a:pt x="0" y="2241"/>
                      <a:pt x="614" y="3210"/>
                      <a:pt x="1508" y="3210"/>
                    </a:cubicBezTo>
                    <a:cubicBezTo>
                      <a:pt x="1670" y="3210"/>
                      <a:pt x="1840" y="3179"/>
                      <a:pt x="2017" y="3107"/>
                    </a:cubicBezTo>
                    <a:cubicBezTo>
                      <a:pt x="3158" y="2640"/>
                      <a:pt x="3295" y="1"/>
                      <a:pt x="329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3" name="Google Shape;5743;p33"/>
              <p:cNvSpPr/>
              <p:nvPr/>
            </p:nvSpPr>
            <p:spPr>
              <a:xfrm>
                <a:off x="4807475" y="2805925"/>
                <a:ext cx="79750" cy="93750"/>
              </a:xfrm>
              <a:custGeom>
                <a:rect b="b" l="l" r="r" t="t"/>
                <a:pathLst>
                  <a:path extrusionOk="0" h="3750" w="3190">
                    <a:moveTo>
                      <a:pt x="2337" y="1"/>
                    </a:moveTo>
                    <a:lnTo>
                      <a:pt x="2337" y="1"/>
                    </a:lnTo>
                    <a:cubicBezTo>
                      <a:pt x="2337" y="1"/>
                      <a:pt x="0" y="1252"/>
                      <a:pt x="55" y="2736"/>
                    </a:cubicBezTo>
                    <a:cubicBezTo>
                      <a:pt x="84" y="3196"/>
                      <a:pt x="727" y="3749"/>
                      <a:pt x="1417" y="3749"/>
                    </a:cubicBezTo>
                    <a:cubicBezTo>
                      <a:pt x="1717" y="3749"/>
                      <a:pt x="2025" y="3645"/>
                      <a:pt x="2296" y="3382"/>
                    </a:cubicBezTo>
                    <a:cubicBezTo>
                      <a:pt x="3190" y="2530"/>
                      <a:pt x="2337" y="1"/>
                      <a:pt x="233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4" name="Google Shape;5744;p33"/>
              <p:cNvSpPr/>
              <p:nvPr/>
            </p:nvSpPr>
            <p:spPr>
              <a:xfrm>
                <a:off x="4911950" y="2821050"/>
                <a:ext cx="85950" cy="98275"/>
              </a:xfrm>
              <a:custGeom>
                <a:rect b="b" l="l" r="r" t="t"/>
                <a:pathLst>
                  <a:path extrusionOk="0" h="3931" w="3438">
                    <a:moveTo>
                      <a:pt x="1664" y="0"/>
                    </a:moveTo>
                    <a:cubicBezTo>
                      <a:pt x="1664" y="0"/>
                      <a:pt x="0" y="2090"/>
                      <a:pt x="674" y="3410"/>
                    </a:cubicBezTo>
                    <a:cubicBezTo>
                      <a:pt x="817" y="3715"/>
                      <a:pt x="1265" y="3930"/>
                      <a:pt x="1738" y="3930"/>
                    </a:cubicBezTo>
                    <a:cubicBezTo>
                      <a:pt x="2222" y="3930"/>
                      <a:pt x="2733" y="3705"/>
                      <a:pt x="2970" y="3121"/>
                    </a:cubicBezTo>
                    <a:cubicBezTo>
                      <a:pt x="3437" y="1966"/>
                      <a:pt x="1664" y="0"/>
                      <a:pt x="166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5" name="Google Shape;5745;p33"/>
              <p:cNvSpPr/>
              <p:nvPr/>
            </p:nvSpPr>
            <p:spPr>
              <a:xfrm>
                <a:off x="5014700" y="2809350"/>
                <a:ext cx="82850" cy="96100"/>
              </a:xfrm>
              <a:custGeom>
                <a:rect b="b" l="l" r="r" t="t"/>
                <a:pathLst>
                  <a:path extrusionOk="0" h="3844" w="3314">
                    <a:moveTo>
                      <a:pt x="1128" y="1"/>
                    </a:moveTo>
                    <a:cubicBezTo>
                      <a:pt x="1128" y="1"/>
                      <a:pt x="1" y="2407"/>
                      <a:pt x="935" y="3561"/>
                    </a:cubicBezTo>
                    <a:cubicBezTo>
                      <a:pt x="1092" y="3743"/>
                      <a:pt x="1391" y="3844"/>
                      <a:pt x="1718" y="3844"/>
                    </a:cubicBezTo>
                    <a:cubicBezTo>
                      <a:pt x="2310" y="3844"/>
                      <a:pt x="2997" y="3515"/>
                      <a:pt x="3121" y="2737"/>
                    </a:cubicBezTo>
                    <a:cubicBezTo>
                      <a:pt x="3314" y="1513"/>
                      <a:pt x="1128" y="1"/>
                      <a:pt x="112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6" name="Google Shape;5746;p33"/>
              <p:cNvSpPr/>
              <p:nvPr/>
            </p:nvSpPr>
            <p:spPr>
              <a:xfrm>
                <a:off x="5100625" y="2766400"/>
                <a:ext cx="86425" cy="80825"/>
              </a:xfrm>
              <a:custGeom>
                <a:rect b="b" l="l" r="r" t="t"/>
                <a:pathLst>
                  <a:path extrusionOk="0" h="3233" w="3457">
                    <a:moveTo>
                      <a:pt x="0" y="1"/>
                    </a:moveTo>
                    <a:cubicBezTo>
                      <a:pt x="0" y="1"/>
                      <a:pt x="206" y="2668"/>
                      <a:pt x="1595" y="3190"/>
                    </a:cubicBezTo>
                    <a:cubicBezTo>
                      <a:pt x="1667" y="3219"/>
                      <a:pt x="1747" y="3232"/>
                      <a:pt x="1834" y="3232"/>
                    </a:cubicBezTo>
                    <a:cubicBezTo>
                      <a:pt x="2490" y="3232"/>
                      <a:pt x="3456" y="2436"/>
                      <a:pt x="3079" y="1403"/>
                    </a:cubicBezTo>
                    <a:cubicBezTo>
                      <a:pt x="2640" y="234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7" name="Google Shape;5747;p33"/>
              <p:cNvSpPr/>
              <p:nvPr/>
            </p:nvSpPr>
            <p:spPr>
              <a:xfrm>
                <a:off x="5153550" y="2684175"/>
                <a:ext cx="105875" cy="65800"/>
              </a:xfrm>
              <a:custGeom>
                <a:rect b="b" l="l" r="r" t="t"/>
                <a:pathLst>
                  <a:path extrusionOk="0" h="2632" w="4235">
                    <a:moveTo>
                      <a:pt x="2039" y="1"/>
                    </a:moveTo>
                    <a:cubicBezTo>
                      <a:pt x="1059" y="1"/>
                      <a:pt x="0" y="348"/>
                      <a:pt x="0" y="348"/>
                    </a:cubicBezTo>
                    <a:cubicBezTo>
                      <a:pt x="0" y="348"/>
                      <a:pt x="1215" y="2631"/>
                      <a:pt x="2659" y="2631"/>
                    </a:cubicBezTo>
                    <a:cubicBezTo>
                      <a:pt x="2680" y="2631"/>
                      <a:pt x="2701" y="2631"/>
                      <a:pt x="2722" y="2630"/>
                    </a:cubicBezTo>
                    <a:cubicBezTo>
                      <a:pt x="3396" y="2616"/>
                      <a:pt x="4234" y="1310"/>
                      <a:pt x="3382" y="417"/>
                    </a:cubicBezTo>
                    <a:cubicBezTo>
                      <a:pt x="3078" y="103"/>
                      <a:pt x="2570" y="1"/>
                      <a:pt x="20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8" name="Google Shape;5748;p33"/>
              <p:cNvSpPr/>
              <p:nvPr/>
            </p:nvSpPr>
            <p:spPr>
              <a:xfrm>
                <a:off x="4401950" y="3001625"/>
                <a:ext cx="163275" cy="108325"/>
              </a:xfrm>
              <a:custGeom>
                <a:rect b="b" l="l" r="r" t="t"/>
                <a:pathLst>
                  <a:path extrusionOk="0" h="4333" w="6531">
                    <a:moveTo>
                      <a:pt x="2837" y="1"/>
                    </a:moveTo>
                    <a:cubicBezTo>
                      <a:pt x="2697" y="1"/>
                      <a:pt x="2567" y="46"/>
                      <a:pt x="2461" y="159"/>
                    </a:cubicBezTo>
                    <a:cubicBezTo>
                      <a:pt x="2227" y="434"/>
                      <a:pt x="2131" y="792"/>
                      <a:pt x="2172" y="1135"/>
                    </a:cubicBezTo>
                    <a:cubicBezTo>
                      <a:pt x="2186" y="1204"/>
                      <a:pt x="2145" y="1218"/>
                      <a:pt x="2214" y="1259"/>
                    </a:cubicBezTo>
                    <a:cubicBezTo>
                      <a:pt x="2258" y="1277"/>
                      <a:pt x="2274" y="1306"/>
                      <a:pt x="2298" y="1306"/>
                    </a:cubicBezTo>
                    <a:cubicBezTo>
                      <a:pt x="2311" y="1306"/>
                      <a:pt x="2327" y="1297"/>
                      <a:pt x="2351" y="1273"/>
                    </a:cubicBezTo>
                    <a:cubicBezTo>
                      <a:pt x="2420" y="1204"/>
                      <a:pt x="2420" y="723"/>
                      <a:pt x="2654" y="489"/>
                    </a:cubicBezTo>
                    <a:cubicBezTo>
                      <a:pt x="2699" y="439"/>
                      <a:pt x="2763" y="418"/>
                      <a:pt x="2836" y="418"/>
                    </a:cubicBezTo>
                    <a:cubicBezTo>
                      <a:pt x="3121" y="418"/>
                      <a:pt x="3547" y="723"/>
                      <a:pt x="3547" y="723"/>
                    </a:cubicBezTo>
                    <a:cubicBezTo>
                      <a:pt x="3918" y="970"/>
                      <a:pt x="4262" y="1273"/>
                      <a:pt x="4619" y="1534"/>
                    </a:cubicBezTo>
                    <a:lnTo>
                      <a:pt x="4537" y="1630"/>
                    </a:lnTo>
                    <a:cubicBezTo>
                      <a:pt x="4097" y="2084"/>
                      <a:pt x="3616" y="2496"/>
                      <a:pt x="3093" y="2854"/>
                    </a:cubicBezTo>
                    <a:lnTo>
                      <a:pt x="2612" y="2524"/>
                    </a:lnTo>
                    <a:cubicBezTo>
                      <a:pt x="2557" y="2469"/>
                      <a:pt x="2502" y="2414"/>
                      <a:pt x="2420" y="2372"/>
                    </a:cubicBezTo>
                    <a:cubicBezTo>
                      <a:pt x="2398" y="2359"/>
                      <a:pt x="2373" y="2353"/>
                      <a:pt x="2348" y="2353"/>
                    </a:cubicBezTo>
                    <a:cubicBezTo>
                      <a:pt x="2294" y="2353"/>
                      <a:pt x="2237" y="2381"/>
                      <a:pt x="2200" y="2427"/>
                    </a:cubicBezTo>
                    <a:cubicBezTo>
                      <a:pt x="2159" y="2469"/>
                      <a:pt x="2159" y="2551"/>
                      <a:pt x="2200" y="2592"/>
                    </a:cubicBezTo>
                    <a:cubicBezTo>
                      <a:pt x="2392" y="2771"/>
                      <a:pt x="2626" y="2895"/>
                      <a:pt x="2846" y="3046"/>
                    </a:cubicBezTo>
                    <a:cubicBezTo>
                      <a:pt x="2483" y="3356"/>
                      <a:pt x="1605" y="3939"/>
                      <a:pt x="955" y="3939"/>
                    </a:cubicBezTo>
                    <a:cubicBezTo>
                      <a:pt x="768" y="3939"/>
                      <a:pt x="600" y="3891"/>
                      <a:pt x="468" y="3775"/>
                    </a:cubicBezTo>
                    <a:cubicBezTo>
                      <a:pt x="193" y="3500"/>
                      <a:pt x="399" y="3170"/>
                      <a:pt x="275" y="3046"/>
                    </a:cubicBezTo>
                    <a:cubicBezTo>
                      <a:pt x="255" y="3015"/>
                      <a:pt x="219" y="3000"/>
                      <a:pt x="179" y="3000"/>
                    </a:cubicBezTo>
                    <a:cubicBezTo>
                      <a:pt x="165" y="3000"/>
                      <a:pt x="152" y="3001"/>
                      <a:pt x="138" y="3005"/>
                    </a:cubicBezTo>
                    <a:cubicBezTo>
                      <a:pt x="69" y="3101"/>
                      <a:pt x="42" y="3197"/>
                      <a:pt x="42" y="3307"/>
                    </a:cubicBezTo>
                    <a:cubicBezTo>
                      <a:pt x="0" y="3555"/>
                      <a:pt x="97" y="3802"/>
                      <a:pt x="303" y="3967"/>
                    </a:cubicBezTo>
                    <a:cubicBezTo>
                      <a:pt x="578" y="4229"/>
                      <a:pt x="902" y="4333"/>
                      <a:pt x="1243" y="4333"/>
                    </a:cubicBezTo>
                    <a:cubicBezTo>
                      <a:pt x="2009" y="4333"/>
                      <a:pt x="2858" y="3808"/>
                      <a:pt x="3410" y="3390"/>
                    </a:cubicBezTo>
                    <a:cubicBezTo>
                      <a:pt x="3498" y="3453"/>
                      <a:pt x="3971" y="3656"/>
                      <a:pt x="4088" y="3656"/>
                    </a:cubicBezTo>
                    <a:cubicBezTo>
                      <a:pt x="4099" y="3656"/>
                      <a:pt x="4106" y="3654"/>
                      <a:pt x="4111" y="3651"/>
                    </a:cubicBezTo>
                    <a:cubicBezTo>
                      <a:pt x="4166" y="3596"/>
                      <a:pt x="4152" y="3541"/>
                      <a:pt x="4097" y="3500"/>
                    </a:cubicBezTo>
                    <a:cubicBezTo>
                      <a:pt x="3959" y="3390"/>
                      <a:pt x="3822" y="3293"/>
                      <a:pt x="3671" y="3211"/>
                    </a:cubicBezTo>
                    <a:lnTo>
                      <a:pt x="4606" y="2469"/>
                    </a:lnTo>
                    <a:cubicBezTo>
                      <a:pt x="4798" y="2290"/>
                      <a:pt x="5004" y="2139"/>
                      <a:pt x="5169" y="1946"/>
                    </a:cubicBezTo>
                    <a:cubicBezTo>
                      <a:pt x="5417" y="2098"/>
                      <a:pt x="5829" y="2386"/>
                      <a:pt x="6104" y="2455"/>
                    </a:cubicBezTo>
                    <a:cubicBezTo>
                      <a:pt x="6138" y="2472"/>
                      <a:pt x="6172" y="2480"/>
                      <a:pt x="6206" y="2480"/>
                    </a:cubicBezTo>
                    <a:cubicBezTo>
                      <a:pt x="6283" y="2480"/>
                      <a:pt x="6354" y="2439"/>
                      <a:pt x="6393" y="2372"/>
                    </a:cubicBezTo>
                    <a:cubicBezTo>
                      <a:pt x="6448" y="2317"/>
                      <a:pt x="6530" y="2249"/>
                      <a:pt x="6448" y="2180"/>
                    </a:cubicBezTo>
                    <a:cubicBezTo>
                      <a:pt x="6365" y="2111"/>
                      <a:pt x="6090" y="2015"/>
                      <a:pt x="5966" y="1946"/>
                    </a:cubicBezTo>
                    <a:cubicBezTo>
                      <a:pt x="5224" y="1534"/>
                      <a:pt x="4592" y="970"/>
                      <a:pt x="3891" y="489"/>
                    </a:cubicBezTo>
                    <a:cubicBezTo>
                      <a:pt x="3642" y="310"/>
                      <a:pt x="3205" y="1"/>
                      <a:pt x="2837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9" name="Google Shape;5749;p33"/>
              <p:cNvSpPr/>
              <p:nvPr/>
            </p:nvSpPr>
            <p:spPr>
              <a:xfrm>
                <a:off x="4480300" y="3085675"/>
                <a:ext cx="74250" cy="92050"/>
              </a:xfrm>
              <a:custGeom>
                <a:rect b="b" l="l" r="r" t="t"/>
                <a:pathLst>
                  <a:path extrusionOk="0" h="3682" w="2970">
                    <a:moveTo>
                      <a:pt x="2255" y="0"/>
                    </a:moveTo>
                    <a:cubicBezTo>
                      <a:pt x="2015" y="0"/>
                      <a:pt x="1697" y="281"/>
                      <a:pt x="1595" y="440"/>
                    </a:cubicBezTo>
                    <a:cubicBezTo>
                      <a:pt x="1472" y="605"/>
                      <a:pt x="1389" y="798"/>
                      <a:pt x="1389" y="1004"/>
                    </a:cubicBezTo>
                    <a:cubicBezTo>
                      <a:pt x="1087" y="1375"/>
                      <a:pt x="619" y="1526"/>
                      <a:pt x="166" y="1677"/>
                    </a:cubicBezTo>
                    <a:cubicBezTo>
                      <a:pt x="111" y="1691"/>
                      <a:pt x="69" y="1719"/>
                      <a:pt x="28" y="1760"/>
                    </a:cubicBezTo>
                    <a:cubicBezTo>
                      <a:pt x="1" y="1815"/>
                      <a:pt x="1" y="1870"/>
                      <a:pt x="56" y="1883"/>
                    </a:cubicBezTo>
                    <a:cubicBezTo>
                      <a:pt x="97" y="1914"/>
                      <a:pt x="154" y="1930"/>
                      <a:pt x="214" y="1930"/>
                    </a:cubicBezTo>
                    <a:cubicBezTo>
                      <a:pt x="234" y="1930"/>
                      <a:pt x="255" y="1928"/>
                      <a:pt x="276" y="1925"/>
                    </a:cubicBezTo>
                    <a:cubicBezTo>
                      <a:pt x="702" y="1856"/>
                      <a:pt x="1183" y="1540"/>
                      <a:pt x="1540" y="1306"/>
                    </a:cubicBezTo>
                    <a:cubicBezTo>
                      <a:pt x="1664" y="1471"/>
                      <a:pt x="1760" y="1691"/>
                      <a:pt x="1609" y="1897"/>
                    </a:cubicBezTo>
                    <a:cubicBezTo>
                      <a:pt x="1458" y="2103"/>
                      <a:pt x="1320" y="2213"/>
                      <a:pt x="1128" y="2488"/>
                    </a:cubicBezTo>
                    <a:cubicBezTo>
                      <a:pt x="935" y="2763"/>
                      <a:pt x="592" y="3313"/>
                      <a:pt x="963" y="3574"/>
                    </a:cubicBezTo>
                    <a:cubicBezTo>
                      <a:pt x="1074" y="3651"/>
                      <a:pt x="1252" y="3682"/>
                      <a:pt x="1456" y="3682"/>
                    </a:cubicBezTo>
                    <a:cubicBezTo>
                      <a:pt x="1908" y="3682"/>
                      <a:pt x="2489" y="3532"/>
                      <a:pt x="2764" y="3409"/>
                    </a:cubicBezTo>
                    <a:cubicBezTo>
                      <a:pt x="2819" y="3396"/>
                      <a:pt x="2832" y="3382"/>
                      <a:pt x="2887" y="3327"/>
                    </a:cubicBezTo>
                    <a:cubicBezTo>
                      <a:pt x="2942" y="3272"/>
                      <a:pt x="2970" y="3203"/>
                      <a:pt x="2901" y="3162"/>
                    </a:cubicBezTo>
                    <a:cubicBezTo>
                      <a:pt x="2863" y="3131"/>
                      <a:pt x="2888" y="3101"/>
                      <a:pt x="2867" y="3101"/>
                    </a:cubicBezTo>
                    <a:cubicBezTo>
                      <a:pt x="2850" y="3101"/>
                      <a:pt x="2802" y="3121"/>
                      <a:pt x="2668" y="3176"/>
                    </a:cubicBezTo>
                    <a:cubicBezTo>
                      <a:pt x="2419" y="3273"/>
                      <a:pt x="1736" y="3362"/>
                      <a:pt x="1403" y="3362"/>
                    </a:cubicBezTo>
                    <a:cubicBezTo>
                      <a:pt x="1312" y="3362"/>
                      <a:pt x="1248" y="3355"/>
                      <a:pt x="1224" y="3341"/>
                    </a:cubicBezTo>
                    <a:cubicBezTo>
                      <a:pt x="1100" y="3272"/>
                      <a:pt x="1197" y="3134"/>
                      <a:pt x="1252" y="3066"/>
                    </a:cubicBezTo>
                    <a:cubicBezTo>
                      <a:pt x="1458" y="2805"/>
                      <a:pt x="1692" y="2571"/>
                      <a:pt x="1939" y="2351"/>
                    </a:cubicBezTo>
                    <a:cubicBezTo>
                      <a:pt x="2008" y="2296"/>
                      <a:pt x="2076" y="2227"/>
                      <a:pt x="2131" y="2158"/>
                    </a:cubicBezTo>
                    <a:cubicBezTo>
                      <a:pt x="2503" y="1650"/>
                      <a:pt x="2021" y="1265"/>
                      <a:pt x="2049" y="866"/>
                    </a:cubicBezTo>
                    <a:lnTo>
                      <a:pt x="2255" y="619"/>
                    </a:lnTo>
                    <a:cubicBezTo>
                      <a:pt x="2338" y="509"/>
                      <a:pt x="2613" y="220"/>
                      <a:pt x="2393" y="41"/>
                    </a:cubicBezTo>
                    <a:cubicBezTo>
                      <a:pt x="2352" y="13"/>
                      <a:pt x="2305" y="0"/>
                      <a:pt x="225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0" name="Google Shape;5750;p33"/>
              <p:cNvSpPr/>
              <p:nvPr/>
            </p:nvSpPr>
            <p:spPr>
              <a:xfrm>
                <a:off x="4537000" y="3143800"/>
                <a:ext cx="74275" cy="64225"/>
              </a:xfrm>
              <a:custGeom>
                <a:rect b="b" l="l" r="r" t="t"/>
                <a:pathLst>
                  <a:path extrusionOk="0" h="2569" w="2971">
                    <a:moveTo>
                      <a:pt x="2335" y="352"/>
                    </a:moveTo>
                    <a:cubicBezTo>
                      <a:pt x="2342" y="352"/>
                      <a:pt x="2348" y="353"/>
                      <a:pt x="2352" y="356"/>
                    </a:cubicBezTo>
                    <a:cubicBezTo>
                      <a:pt x="2363" y="362"/>
                      <a:pt x="2376" y="364"/>
                      <a:pt x="2388" y="364"/>
                    </a:cubicBezTo>
                    <a:cubicBezTo>
                      <a:pt x="2414" y="364"/>
                      <a:pt x="2439" y="355"/>
                      <a:pt x="2454" y="355"/>
                    </a:cubicBezTo>
                    <a:cubicBezTo>
                      <a:pt x="2482" y="355"/>
                      <a:pt x="2473" y="386"/>
                      <a:pt x="2365" y="562"/>
                    </a:cubicBezTo>
                    <a:cubicBezTo>
                      <a:pt x="2187" y="864"/>
                      <a:pt x="1540" y="1043"/>
                      <a:pt x="1197" y="1057"/>
                    </a:cubicBezTo>
                    <a:cubicBezTo>
                      <a:pt x="1354" y="873"/>
                      <a:pt x="2187" y="352"/>
                      <a:pt x="2335" y="352"/>
                    </a:cubicBezTo>
                    <a:close/>
                    <a:moveTo>
                      <a:pt x="2183" y="0"/>
                    </a:moveTo>
                    <a:cubicBezTo>
                      <a:pt x="1550" y="0"/>
                      <a:pt x="730" y="681"/>
                      <a:pt x="468" y="1126"/>
                    </a:cubicBezTo>
                    <a:cubicBezTo>
                      <a:pt x="221" y="1552"/>
                      <a:pt x="1" y="1964"/>
                      <a:pt x="647" y="2349"/>
                    </a:cubicBezTo>
                    <a:cubicBezTo>
                      <a:pt x="920" y="2502"/>
                      <a:pt x="1225" y="2569"/>
                      <a:pt x="1536" y="2569"/>
                    </a:cubicBezTo>
                    <a:cubicBezTo>
                      <a:pt x="1976" y="2569"/>
                      <a:pt x="2426" y="2435"/>
                      <a:pt x="2805" y="2225"/>
                    </a:cubicBezTo>
                    <a:cubicBezTo>
                      <a:pt x="2860" y="2184"/>
                      <a:pt x="2915" y="2143"/>
                      <a:pt x="2956" y="2088"/>
                    </a:cubicBezTo>
                    <a:cubicBezTo>
                      <a:pt x="2970" y="2033"/>
                      <a:pt x="2943" y="1992"/>
                      <a:pt x="2901" y="1964"/>
                    </a:cubicBezTo>
                    <a:cubicBezTo>
                      <a:pt x="2880" y="1950"/>
                      <a:pt x="2856" y="1944"/>
                      <a:pt x="2831" y="1944"/>
                    </a:cubicBezTo>
                    <a:cubicBezTo>
                      <a:pt x="2763" y="1944"/>
                      <a:pt x="2691" y="1989"/>
                      <a:pt x="2640" y="2019"/>
                    </a:cubicBezTo>
                    <a:cubicBezTo>
                      <a:pt x="2340" y="2182"/>
                      <a:pt x="1881" y="2270"/>
                      <a:pt x="1510" y="2270"/>
                    </a:cubicBezTo>
                    <a:cubicBezTo>
                      <a:pt x="1286" y="2270"/>
                      <a:pt x="1094" y="2238"/>
                      <a:pt x="991" y="2170"/>
                    </a:cubicBezTo>
                    <a:cubicBezTo>
                      <a:pt x="716" y="2005"/>
                      <a:pt x="702" y="1758"/>
                      <a:pt x="881" y="1497"/>
                    </a:cubicBezTo>
                    <a:cubicBezTo>
                      <a:pt x="922" y="1414"/>
                      <a:pt x="977" y="1332"/>
                      <a:pt x="1046" y="1263"/>
                    </a:cubicBezTo>
                    <a:cubicBezTo>
                      <a:pt x="1098" y="1273"/>
                      <a:pt x="1157" y="1277"/>
                      <a:pt x="1220" y="1277"/>
                    </a:cubicBezTo>
                    <a:cubicBezTo>
                      <a:pt x="1706" y="1277"/>
                      <a:pt x="2463" y="1009"/>
                      <a:pt x="2681" y="644"/>
                    </a:cubicBezTo>
                    <a:cubicBezTo>
                      <a:pt x="2819" y="452"/>
                      <a:pt x="2750" y="191"/>
                      <a:pt x="2544" y="95"/>
                    </a:cubicBezTo>
                    <a:cubicBezTo>
                      <a:pt x="2436" y="29"/>
                      <a:pt x="2314" y="0"/>
                      <a:pt x="218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1" name="Google Shape;5751;p33"/>
              <p:cNvSpPr/>
              <p:nvPr/>
            </p:nvSpPr>
            <p:spPr>
              <a:xfrm>
                <a:off x="4589600" y="3156900"/>
                <a:ext cx="82850" cy="88475"/>
              </a:xfrm>
              <a:custGeom>
                <a:rect b="b" l="l" r="r" t="t"/>
                <a:pathLst>
                  <a:path extrusionOk="0" h="3539" w="3314">
                    <a:moveTo>
                      <a:pt x="2284" y="0"/>
                    </a:moveTo>
                    <a:cubicBezTo>
                      <a:pt x="2015" y="0"/>
                      <a:pt x="1726" y="327"/>
                      <a:pt x="1622" y="547"/>
                    </a:cubicBezTo>
                    <a:cubicBezTo>
                      <a:pt x="1567" y="657"/>
                      <a:pt x="1540" y="780"/>
                      <a:pt x="1512" y="904"/>
                    </a:cubicBezTo>
                    <a:cubicBezTo>
                      <a:pt x="1169" y="1275"/>
                      <a:pt x="770" y="1578"/>
                      <a:pt x="316" y="1798"/>
                    </a:cubicBezTo>
                    <a:cubicBezTo>
                      <a:pt x="248" y="1825"/>
                      <a:pt x="193" y="1880"/>
                      <a:pt x="165" y="1935"/>
                    </a:cubicBezTo>
                    <a:cubicBezTo>
                      <a:pt x="138" y="1990"/>
                      <a:pt x="165" y="2045"/>
                      <a:pt x="206" y="2059"/>
                    </a:cubicBezTo>
                    <a:cubicBezTo>
                      <a:pt x="224" y="2072"/>
                      <a:pt x="247" y="2077"/>
                      <a:pt x="271" y="2077"/>
                    </a:cubicBezTo>
                    <a:cubicBezTo>
                      <a:pt x="324" y="2077"/>
                      <a:pt x="384" y="2054"/>
                      <a:pt x="413" y="2045"/>
                    </a:cubicBezTo>
                    <a:cubicBezTo>
                      <a:pt x="852" y="1839"/>
                      <a:pt x="1237" y="1564"/>
                      <a:pt x="1553" y="1220"/>
                    </a:cubicBezTo>
                    <a:lnTo>
                      <a:pt x="1553" y="1220"/>
                    </a:lnTo>
                    <a:cubicBezTo>
                      <a:pt x="1622" y="1633"/>
                      <a:pt x="1608" y="2265"/>
                      <a:pt x="1416" y="2650"/>
                    </a:cubicBezTo>
                    <a:cubicBezTo>
                      <a:pt x="1346" y="2871"/>
                      <a:pt x="1128" y="3012"/>
                      <a:pt x="903" y="3012"/>
                    </a:cubicBezTo>
                    <a:cubicBezTo>
                      <a:pt x="821" y="3012"/>
                      <a:pt x="737" y="2993"/>
                      <a:pt x="660" y="2952"/>
                    </a:cubicBezTo>
                    <a:cubicBezTo>
                      <a:pt x="495" y="2897"/>
                      <a:pt x="358" y="2774"/>
                      <a:pt x="261" y="2622"/>
                    </a:cubicBezTo>
                    <a:cubicBezTo>
                      <a:pt x="261" y="2625"/>
                      <a:pt x="261" y="2627"/>
                      <a:pt x="261" y="2627"/>
                    </a:cubicBezTo>
                    <a:cubicBezTo>
                      <a:pt x="258" y="2627"/>
                      <a:pt x="240" y="2538"/>
                      <a:pt x="179" y="2526"/>
                    </a:cubicBezTo>
                    <a:cubicBezTo>
                      <a:pt x="158" y="2522"/>
                      <a:pt x="138" y="2519"/>
                      <a:pt x="119" y="2519"/>
                    </a:cubicBezTo>
                    <a:cubicBezTo>
                      <a:pt x="79" y="2519"/>
                      <a:pt x="47" y="2534"/>
                      <a:pt x="28" y="2581"/>
                    </a:cubicBezTo>
                    <a:cubicBezTo>
                      <a:pt x="0" y="2636"/>
                      <a:pt x="0" y="2691"/>
                      <a:pt x="28" y="2746"/>
                    </a:cubicBezTo>
                    <a:cubicBezTo>
                      <a:pt x="124" y="3007"/>
                      <a:pt x="440" y="3200"/>
                      <a:pt x="674" y="3296"/>
                    </a:cubicBezTo>
                    <a:cubicBezTo>
                      <a:pt x="1033" y="3462"/>
                      <a:pt x="1364" y="3539"/>
                      <a:pt x="1682" y="3539"/>
                    </a:cubicBezTo>
                    <a:cubicBezTo>
                      <a:pt x="2179" y="3539"/>
                      <a:pt x="2645" y="3353"/>
                      <a:pt x="3148" y="3035"/>
                    </a:cubicBezTo>
                    <a:cubicBezTo>
                      <a:pt x="3189" y="3007"/>
                      <a:pt x="3244" y="2966"/>
                      <a:pt x="3272" y="2925"/>
                    </a:cubicBezTo>
                    <a:cubicBezTo>
                      <a:pt x="3313" y="2870"/>
                      <a:pt x="3299" y="2801"/>
                      <a:pt x="3244" y="2760"/>
                    </a:cubicBezTo>
                    <a:cubicBezTo>
                      <a:pt x="3208" y="2745"/>
                      <a:pt x="3222" y="2715"/>
                      <a:pt x="3201" y="2715"/>
                    </a:cubicBezTo>
                    <a:cubicBezTo>
                      <a:pt x="3183" y="2715"/>
                      <a:pt x="3139" y="2738"/>
                      <a:pt x="3011" y="2815"/>
                    </a:cubicBezTo>
                    <a:cubicBezTo>
                      <a:pt x="2777" y="2967"/>
                      <a:pt x="2088" y="3257"/>
                      <a:pt x="1717" y="3257"/>
                    </a:cubicBezTo>
                    <a:cubicBezTo>
                      <a:pt x="1651" y="3257"/>
                      <a:pt x="1595" y="3248"/>
                      <a:pt x="1553" y="3227"/>
                    </a:cubicBezTo>
                    <a:cubicBezTo>
                      <a:pt x="1718" y="3117"/>
                      <a:pt x="1842" y="2980"/>
                      <a:pt x="1911" y="2801"/>
                    </a:cubicBezTo>
                    <a:cubicBezTo>
                      <a:pt x="2172" y="2265"/>
                      <a:pt x="2021" y="1591"/>
                      <a:pt x="2035" y="1014"/>
                    </a:cubicBezTo>
                    <a:cubicBezTo>
                      <a:pt x="2213" y="863"/>
                      <a:pt x="2365" y="670"/>
                      <a:pt x="2474" y="464"/>
                    </a:cubicBezTo>
                    <a:cubicBezTo>
                      <a:pt x="2529" y="340"/>
                      <a:pt x="2722" y="189"/>
                      <a:pt x="2433" y="38"/>
                    </a:cubicBezTo>
                    <a:cubicBezTo>
                      <a:pt x="2385" y="12"/>
                      <a:pt x="2335" y="0"/>
                      <a:pt x="2284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2" name="Google Shape;5752;p33"/>
              <p:cNvSpPr/>
              <p:nvPr/>
            </p:nvSpPr>
            <p:spPr>
              <a:xfrm>
                <a:off x="4662800" y="3119950"/>
                <a:ext cx="110000" cy="161200"/>
              </a:xfrm>
              <a:custGeom>
                <a:rect b="b" l="l" r="r" t="t"/>
                <a:pathLst>
                  <a:path extrusionOk="0" h="6448" w="4400">
                    <a:moveTo>
                      <a:pt x="3266" y="370"/>
                    </a:moveTo>
                    <a:cubicBezTo>
                      <a:pt x="3277" y="370"/>
                      <a:pt x="3289" y="371"/>
                      <a:pt x="3299" y="375"/>
                    </a:cubicBezTo>
                    <a:cubicBezTo>
                      <a:pt x="3368" y="389"/>
                      <a:pt x="3299" y="650"/>
                      <a:pt x="3286" y="719"/>
                    </a:cubicBezTo>
                    <a:cubicBezTo>
                      <a:pt x="3024" y="1543"/>
                      <a:pt x="2117" y="2657"/>
                      <a:pt x="1499" y="3248"/>
                    </a:cubicBezTo>
                    <a:cubicBezTo>
                      <a:pt x="1659" y="2833"/>
                      <a:pt x="2824" y="370"/>
                      <a:pt x="3266" y="370"/>
                    </a:cubicBezTo>
                    <a:close/>
                    <a:moveTo>
                      <a:pt x="3261" y="1"/>
                    </a:moveTo>
                    <a:cubicBezTo>
                      <a:pt x="2273" y="1"/>
                      <a:pt x="690" y="3974"/>
                      <a:pt x="385" y="4650"/>
                    </a:cubicBezTo>
                    <a:cubicBezTo>
                      <a:pt x="261" y="4856"/>
                      <a:pt x="165" y="5076"/>
                      <a:pt x="83" y="5310"/>
                    </a:cubicBezTo>
                    <a:cubicBezTo>
                      <a:pt x="55" y="5461"/>
                      <a:pt x="0" y="5736"/>
                      <a:pt x="193" y="5791"/>
                    </a:cubicBezTo>
                    <a:cubicBezTo>
                      <a:pt x="212" y="5795"/>
                      <a:pt x="231" y="5797"/>
                      <a:pt x="249" y="5797"/>
                    </a:cubicBezTo>
                    <a:cubicBezTo>
                      <a:pt x="418" y="5797"/>
                      <a:pt x="562" y="5641"/>
                      <a:pt x="674" y="5530"/>
                    </a:cubicBezTo>
                    <a:lnTo>
                      <a:pt x="687" y="5530"/>
                    </a:lnTo>
                    <a:cubicBezTo>
                      <a:pt x="960" y="5244"/>
                      <a:pt x="2731" y="3743"/>
                      <a:pt x="2830" y="3743"/>
                    </a:cubicBezTo>
                    <a:cubicBezTo>
                      <a:pt x="2831" y="3743"/>
                      <a:pt x="2831" y="3743"/>
                      <a:pt x="2832" y="3743"/>
                    </a:cubicBezTo>
                    <a:cubicBezTo>
                      <a:pt x="2901" y="3784"/>
                      <a:pt x="2873" y="3894"/>
                      <a:pt x="2859" y="3935"/>
                    </a:cubicBezTo>
                    <a:cubicBezTo>
                      <a:pt x="2653" y="4444"/>
                      <a:pt x="2392" y="5104"/>
                      <a:pt x="2282" y="5393"/>
                    </a:cubicBezTo>
                    <a:cubicBezTo>
                      <a:pt x="2186" y="5681"/>
                      <a:pt x="1732" y="6217"/>
                      <a:pt x="2351" y="6410"/>
                    </a:cubicBezTo>
                    <a:cubicBezTo>
                      <a:pt x="2435" y="6436"/>
                      <a:pt x="2525" y="6448"/>
                      <a:pt x="2618" y="6448"/>
                    </a:cubicBezTo>
                    <a:cubicBezTo>
                      <a:pt x="3211" y="6448"/>
                      <a:pt x="3947" y="5967"/>
                      <a:pt x="4303" y="5599"/>
                    </a:cubicBezTo>
                    <a:cubicBezTo>
                      <a:pt x="4330" y="5571"/>
                      <a:pt x="4372" y="5571"/>
                      <a:pt x="4385" y="5502"/>
                    </a:cubicBezTo>
                    <a:cubicBezTo>
                      <a:pt x="4399" y="5434"/>
                      <a:pt x="4385" y="5379"/>
                      <a:pt x="4317" y="5338"/>
                    </a:cubicBezTo>
                    <a:cubicBezTo>
                      <a:pt x="4307" y="5334"/>
                      <a:pt x="4298" y="5332"/>
                      <a:pt x="4288" y="5332"/>
                    </a:cubicBezTo>
                    <a:cubicBezTo>
                      <a:pt x="4229" y="5332"/>
                      <a:pt x="4170" y="5398"/>
                      <a:pt x="4110" y="5434"/>
                    </a:cubicBezTo>
                    <a:cubicBezTo>
                      <a:pt x="3787" y="5680"/>
                      <a:pt x="2999" y="6085"/>
                      <a:pt x="2771" y="6085"/>
                    </a:cubicBezTo>
                    <a:cubicBezTo>
                      <a:pt x="2757" y="6085"/>
                      <a:pt x="2745" y="6083"/>
                      <a:pt x="2736" y="6080"/>
                    </a:cubicBezTo>
                    <a:cubicBezTo>
                      <a:pt x="2557" y="6025"/>
                      <a:pt x="2598" y="5860"/>
                      <a:pt x="2653" y="5736"/>
                    </a:cubicBezTo>
                    <a:lnTo>
                      <a:pt x="3286" y="4100"/>
                    </a:lnTo>
                    <a:cubicBezTo>
                      <a:pt x="3368" y="3867"/>
                      <a:pt x="3409" y="3482"/>
                      <a:pt x="3093" y="3386"/>
                    </a:cubicBezTo>
                    <a:cubicBezTo>
                      <a:pt x="3048" y="3371"/>
                      <a:pt x="2999" y="3365"/>
                      <a:pt x="2947" y="3365"/>
                    </a:cubicBezTo>
                    <a:cubicBezTo>
                      <a:pt x="2295" y="3365"/>
                      <a:pt x="1193" y="4422"/>
                      <a:pt x="811" y="4843"/>
                    </a:cubicBezTo>
                    <a:cubicBezTo>
                      <a:pt x="894" y="4664"/>
                      <a:pt x="1210" y="4004"/>
                      <a:pt x="1361" y="3825"/>
                    </a:cubicBezTo>
                    <a:cubicBezTo>
                      <a:pt x="1512" y="3660"/>
                      <a:pt x="1705" y="3482"/>
                      <a:pt x="1870" y="3317"/>
                    </a:cubicBezTo>
                    <a:cubicBezTo>
                      <a:pt x="2584" y="2574"/>
                      <a:pt x="3217" y="1736"/>
                      <a:pt x="3547" y="760"/>
                    </a:cubicBezTo>
                    <a:cubicBezTo>
                      <a:pt x="3615" y="526"/>
                      <a:pt x="3657" y="100"/>
                      <a:pt x="3368" y="18"/>
                    </a:cubicBezTo>
                    <a:cubicBezTo>
                      <a:pt x="3333" y="6"/>
                      <a:pt x="3297" y="1"/>
                      <a:pt x="326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3" name="Google Shape;5753;p33"/>
              <p:cNvSpPr/>
              <p:nvPr/>
            </p:nvSpPr>
            <p:spPr>
              <a:xfrm>
                <a:off x="4814000" y="3176200"/>
                <a:ext cx="106900" cy="124750"/>
              </a:xfrm>
              <a:custGeom>
                <a:rect b="b" l="l" r="r" t="t"/>
                <a:pathLst>
                  <a:path extrusionOk="0" h="4990" w="4276">
                    <a:moveTo>
                      <a:pt x="2982" y="1"/>
                    </a:moveTo>
                    <a:cubicBezTo>
                      <a:pt x="2141" y="1"/>
                      <a:pt x="1084" y="171"/>
                      <a:pt x="1018" y="1163"/>
                    </a:cubicBezTo>
                    <a:cubicBezTo>
                      <a:pt x="922" y="2400"/>
                      <a:pt x="2956" y="3280"/>
                      <a:pt x="2915" y="3967"/>
                    </a:cubicBezTo>
                    <a:cubicBezTo>
                      <a:pt x="2890" y="4579"/>
                      <a:pt x="1734" y="4701"/>
                      <a:pt x="1111" y="4701"/>
                    </a:cubicBezTo>
                    <a:cubicBezTo>
                      <a:pt x="1034" y="4701"/>
                      <a:pt x="965" y="4699"/>
                      <a:pt x="908" y="4696"/>
                    </a:cubicBezTo>
                    <a:cubicBezTo>
                      <a:pt x="688" y="4668"/>
                      <a:pt x="358" y="4558"/>
                      <a:pt x="234" y="4558"/>
                    </a:cubicBezTo>
                    <a:cubicBezTo>
                      <a:pt x="194" y="4558"/>
                      <a:pt x="156" y="4551"/>
                      <a:pt x="123" y="4551"/>
                    </a:cubicBezTo>
                    <a:cubicBezTo>
                      <a:pt x="65" y="4551"/>
                      <a:pt x="23" y="4573"/>
                      <a:pt x="14" y="4696"/>
                    </a:cubicBezTo>
                    <a:cubicBezTo>
                      <a:pt x="1" y="4875"/>
                      <a:pt x="399" y="4916"/>
                      <a:pt x="509" y="4930"/>
                    </a:cubicBezTo>
                    <a:lnTo>
                      <a:pt x="894" y="4985"/>
                    </a:lnTo>
                    <a:cubicBezTo>
                      <a:pt x="981" y="4988"/>
                      <a:pt x="1079" y="4990"/>
                      <a:pt x="1185" y="4990"/>
                    </a:cubicBezTo>
                    <a:cubicBezTo>
                      <a:pt x="2033" y="4990"/>
                      <a:pt x="3376" y="4849"/>
                      <a:pt x="3437" y="3871"/>
                    </a:cubicBezTo>
                    <a:cubicBezTo>
                      <a:pt x="3506" y="2771"/>
                      <a:pt x="1609" y="1974"/>
                      <a:pt x="1664" y="1122"/>
                    </a:cubicBezTo>
                    <a:cubicBezTo>
                      <a:pt x="1705" y="599"/>
                      <a:pt x="2461" y="297"/>
                      <a:pt x="2901" y="242"/>
                    </a:cubicBezTo>
                    <a:lnTo>
                      <a:pt x="3369" y="242"/>
                    </a:lnTo>
                    <a:cubicBezTo>
                      <a:pt x="3465" y="256"/>
                      <a:pt x="3712" y="269"/>
                      <a:pt x="3712" y="407"/>
                    </a:cubicBezTo>
                    <a:cubicBezTo>
                      <a:pt x="3698" y="613"/>
                      <a:pt x="3217" y="792"/>
                      <a:pt x="3217" y="1012"/>
                    </a:cubicBezTo>
                    <a:cubicBezTo>
                      <a:pt x="3192" y="1102"/>
                      <a:pt x="3262" y="1192"/>
                      <a:pt x="3350" y="1192"/>
                    </a:cubicBezTo>
                    <a:cubicBezTo>
                      <a:pt x="3356" y="1192"/>
                      <a:pt x="3362" y="1191"/>
                      <a:pt x="3369" y="1191"/>
                    </a:cubicBezTo>
                    <a:cubicBezTo>
                      <a:pt x="3616" y="1163"/>
                      <a:pt x="3836" y="1067"/>
                      <a:pt x="4015" y="916"/>
                    </a:cubicBezTo>
                    <a:cubicBezTo>
                      <a:pt x="4166" y="806"/>
                      <a:pt x="4248" y="641"/>
                      <a:pt x="4262" y="462"/>
                    </a:cubicBezTo>
                    <a:cubicBezTo>
                      <a:pt x="4276" y="118"/>
                      <a:pt x="3795" y="36"/>
                      <a:pt x="3547" y="22"/>
                    </a:cubicBezTo>
                    <a:cubicBezTo>
                      <a:pt x="3384" y="11"/>
                      <a:pt x="3190" y="1"/>
                      <a:pt x="298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4" name="Google Shape;5754;p33"/>
              <p:cNvSpPr/>
              <p:nvPr/>
            </p:nvSpPr>
            <p:spPr>
              <a:xfrm>
                <a:off x="4921225" y="3234750"/>
                <a:ext cx="95900" cy="67800"/>
              </a:xfrm>
              <a:custGeom>
                <a:rect b="b" l="l" r="r" t="t"/>
                <a:pathLst>
                  <a:path extrusionOk="0" h="2712" w="3836">
                    <a:moveTo>
                      <a:pt x="2471" y="1"/>
                    </a:moveTo>
                    <a:cubicBezTo>
                      <a:pt x="2449" y="1"/>
                      <a:pt x="2423" y="2"/>
                      <a:pt x="2392" y="3"/>
                    </a:cubicBezTo>
                    <a:cubicBezTo>
                      <a:pt x="2159" y="31"/>
                      <a:pt x="2104" y="306"/>
                      <a:pt x="2035" y="471"/>
                    </a:cubicBezTo>
                    <a:cubicBezTo>
                      <a:pt x="1884" y="897"/>
                      <a:pt x="1114" y="2368"/>
                      <a:pt x="647" y="2381"/>
                    </a:cubicBezTo>
                    <a:cubicBezTo>
                      <a:pt x="509" y="2381"/>
                      <a:pt x="509" y="2189"/>
                      <a:pt x="495" y="2106"/>
                    </a:cubicBezTo>
                    <a:cubicBezTo>
                      <a:pt x="509" y="1543"/>
                      <a:pt x="592" y="993"/>
                      <a:pt x="743" y="457"/>
                    </a:cubicBezTo>
                    <a:cubicBezTo>
                      <a:pt x="770" y="374"/>
                      <a:pt x="784" y="292"/>
                      <a:pt x="784" y="209"/>
                    </a:cubicBezTo>
                    <a:cubicBezTo>
                      <a:pt x="784" y="113"/>
                      <a:pt x="729" y="72"/>
                      <a:pt x="633" y="72"/>
                    </a:cubicBezTo>
                    <a:cubicBezTo>
                      <a:pt x="413" y="86"/>
                      <a:pt x="220" y="237"/>
                      <a:pt x="166" y="443"/>
                    </a:cubicBezTo>
                    <a:cubicBezTo>
                      <a:pt x="42" y="856"/>
                      <a:pt x="1" y="1295"/>
                      <a:pt x="28" y="1722"/>
                    </a:cubicBezTo>
                    <a:cubicBezTo>
                      <a:pt x="42" y="2061"/>
                      <a:pt x="42" y="2670"/>
                      <a:pt x="560" y="2670"/>
                    </a:cubicBezTo>
                    <a:cubicBezTo>
                      <a:pt x="566" y="2670"/>
                      <a:pt x="572" y="2670"/>
                      <a:pt x="578" y="2670"/>
                    </a:cubicBezTo>
                    <a:cubicBezTo>
                      <a:pt x="1100" y="2656"/>
                      <a:pt x="1623" y="1887"/>
                      <a:pt x="1884" y="1488"/>
                    </a:cubicBezTo>
                    <a:lnTo>
                      <a:pt x="1884" y="1488"/>
                    </a:lnTo>
                    <a:cubicBezTo>
                      <a:pt x="1870" y="1570"/>
                      <a:pt x="1870" y="1667"/>
                      <a:pt x="1884" y="1749"/>
                    </a:cubicBezTo>
                    <a:cubicBezTo>
                      <a:pt x="1897" y="2048"/>
                      <a:pt x="1844" y="2712"/>
                      <a:pt x="2363" y="2712"/>
                    </a:cubicBezTo>
                    <a:cubicBezTo>
                      <a:pt x="2368" y="2712"/>
                      <a:pt x="2373" y="2711"/>
                      <a:pt x="2379" y="2711"/>
                    </a:cubicBezTo>
                    <a:cubicBezTo>
                      <a:pt x="2915" y="2684"/>
                      <a:pt x="3602" y="1722"/>
                      <a:pt x="3808" y="1282"/>
                    </a:cubicBezTo>
                    <a:cubicBezTo>
                      <a:pt x="3822" y="1227"/>
                      <a:pt x="3836" y="1185"/>
                      <a:pt x="3836" y="1130"/>
                    </a:cubicBezTo>
                    <a:cubicBezTo>
                      <a:pt x="3836" y="1062"/>
                      <a:pt x="3808" y="1007"/>
                      <a:pt x="3740" y="1007"/>
                    </a:cubicBezTo>
                    <a:cubicBezTo>
                      <a:pt x="3714" y="1007"/>
                      <a:pt x="3702" y="995"/>
                      <a:pt x="3688" y="995"/>
                    </a:cubicBezTo>
                    <a:cubicBezTo>
                      <a:pt x="3666" y="995"/>
                      <a:pt x="3642" y="1027"/>
                      <a:pt x="3547" y="1199"/>
                    </a:cubicBezTo>
                    <a:cubicBezTo>
                      <a:pt x="3396" y="1474"/>
                      <a:pt x="2709" y="2381"/>
                      <a:pt x="2516" y="2395"/>
                    </a:cubicBezTo>
                    <a:cubicBezTo>
                      <a:pt x="2513" y="2395"/>
                      <a:pt x="2509" y="2396"/>
                      <a:pt x="2505" y="2396"/>
                    </a:cubicBezTo>
                    <a:cubicBezTo>
                      <a:pt x="2323" y="2396"/>
                      <a:pt x="2296" y="2049"/>
                      <a:pt x="2282" y="1914"/>
                    </a:cubicBezTo>
                    <a:cubicBezTo>
                      <a:pt x="2269" y="1405"/>
                      <a:pt x="2351" y="883"/>
                      <a:pt x="2502" y="388"/>
                    </a:cubicBezTo>
                    <a:cubicBezTo>
                      <a:pt x="2530" y="306"/>
                      <a:pt x="2544" y="223"/>
                      <a:pt x="2557" y="127"/>
                    </a:cubicBezTo>
                    <a:cubicBezTo>
                      <a:pt x="2557" y="43"/>
                      <a:pt x="2621" y="1"/>
                      <a:pt x="2471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5" name="Google Shape;5755;p33"/>
              <p:cNvSpPr/>
              <p:nvPr/>
            </p:nvSpPr>
            <p:spPr>
              <a:xfrm>
                <a:off x="5013675" y="3214825"/>
                <a:ext cx="141600" cy="82950"/>
              </a:xfrm>
              <a:custGeom>
                <a:rect b="b" l="l" r="r" t="t"/>
                <a:pathLst>
                  <a:path extrusionOk="0" h="3318" w="5664">
                    <a:moveTo>
                      <a:pt x="725" y="0"/>
                    </a:moveTo>
                    <a:cubicBezTo>
                      <a:pt x="714" y="0"/>
                      <a:pt x="701" y="1"/>
                      <a:pt x="688" y="3"/>
                    </a:cubicBezTo>
                    <a:cubicBezTo>
                      <a:pt x="482" y="17"/>
                      <a:pt x="303" y="154"/>
                      <a:pt x="207" y="347"/>
                    </a:cubicBezTo>
                    <a:cubicBezTo>
                      <a:pt x="69" y="718"/>
                      <a:pt x="0" y="2766"/>
                      <a:pt x="55" y="3178"/>
                    </a:cubicBezTo>
                    <a:cubicBezTo>
                      <a:pt x="68" y="3254"/>
                      <a:pt x="103" y="3318"/>
                      <a:pt x="193" y="3318"/>
                    </a:cubicBezTo>
                    <a:cubicBezTo>
                      <a:pt x="202" y="3318"/>
                      <a:pt x="211" y="3317"/>
                      <a:pt x="220" y="3316"/>
                    </a:cubicBezTo>
                    <a:cubicBezTo>
                      <a:pt x="232" y="3315"/>
                      <a:pt x="243" y="3314"/>
                      <a:pt x="252" y="3314"/>
                    </a:cubicBezTo>
                    <a:cubicBezTo>
                      <a:pt x="271" y="3314"/>
                      <a:pt x="286" y="3316"/>
                      <a:pt x="298" y="3316"/>
                    </a:cubicBezTo>
                    <a:cubicBezTo>
                      <a:pt x="345" y="3316"/>
                      <a:pt x="358" y="3291"/>
                      <a:pt x="427" y="3055"/>
                    </a:cubicBezTo>
                    <a:cubicBezTo>
                      <a:pt x="536" y="2738"/>
                      <a:pt x="1430" y="841"/>
                      <a:pt x="1499" y="828"/>
                    </a:cubicBezTo>
                    <a:cubicBezTo>
                      <a:pt x="1503" y="827"/>
                      <a:pt x="1507" y="827"/>
                      <a:pt x="1510" y="827"/>
                    </a:cubicBezTo>
                    <a:cubicBezTo>
                      <a:pt x="1569" y="827"/>
                      <a:pt x="1581" y="926"/>
                      <a:pt x="1581" y="965"/>
                    </a:cubicBezTo>
                    <a:lnTo>
                      <a:pt x="1650" y="1391"/>
                    </a:lnTo>
                    <a:cubicBezTo>
                      <a:pt x="1758" y="1984"/>
                      <a:pt x="1918" y="2932"/>
                      <a:pt x="2131" y="2932"/>
                    </a:cubicBezTo>
                    <a:cubicBezTo>
                      <a:pt x="2136" y="2932"/>
                      <a:pt x="2140" y="2932"/>
                      <a:pt x="2145" y="2931"/>
                    </a:cubicBezTo>
                    <a:cubicBezTo>
                      <a:pt x="2227" y="2931"/>
                      <a:pt x="2296" y="2876"/>
                      <a:pt x="2324" y="2807"/>
                    </a:cubicBezTo>
                    <a:cubicBezTo>
                      <a:pt x="2475" y="2422"/>
                      <a:pt x="3300" y="553"/>
                      <a:pt x="3423" y="525"/>
                    </a:cubicBezTo>
                    <a:cubicBezTo>
                      <a:pt x="3427" y="525"/>
                      <a:pt x="3431" y="525"/>
                      <a:pt x="3435" y="525"/>
                    </a:cubicBezTo>
                    <a:cubicBezTo>
                      <a:pt x="3549" y="525"/>
                      <a:pt x="3575" y="720"/>
                      <a:pt x="3588" y="786"/>
                    </a:cubicBezTo>
                    <a:cubicBezTo>
                      <a:pt x="3643" y="1213"/>
                      <a:pt x="3657" y="1721"/>
                      <a:pt x="3712" y="2037"/>
                    </a:cubicBezTo>
                    <a:cubicBezTo>
                      <a:pt x="3764" y="2347"/>
                      <a:pt x="3839" y="2911"/>
                      <a:pt x="4246" y="2911"/>
                    </a:cubicBezTo>
                    <a:cubicBezTo>
                      <a:pt x="4273" y="2911"/>
                      <a:pt x="4301" y="2909"/>
                      <a:pt x="4331" y="2903"/>
                    </a:cubicBezTo>
                    <a:cubicBezTo>
                      <a:pt x="4812" y="2821"/>
                      <a:pt x="5403" y="2010"/>
                      <a:pt x="5609" y="1598"/>
                    </a:cubicBezTo>
                    <a:cubicBezTo>
                      <a:pt x="5650" y="1556"/>
                      <a:pt x="5664" y="1501"/>
                      <a:pt x="5650" y="1446"/>
                    </a:cubicBezTo>
                    <a:cubicBezTo>
                      <a:pt x="5650" y="1395"/>
                      <a:pt x="5627" y="1321"/>
                      <a:pt x="5558" y="1321"/>
                    </a:cubicBezTo>
                    <a:cubicBezTo>
                      <a:pt x="5552" y="1321"/>
                      <a:pt x="5546" y="1322"/>
                      <a:pt x="5540" y="1323"/>
                    </a:cubicBezTo>
                    <a:cubicBezTo>
                      <a:pt x="5531" y="1324"/>
                      <a:pt x="5524" y="1324"/>
                      <a:pt x="5517" y="1324"/>
                    </a:cubicBezTo>
                    <a:cubicBezTo>
                      <a:pt x="5499" y="1324"/>
                      <a:pt x="5488" y="1321"/>
                      <a:pt x="5478" y="1321"/>
                    </a:cubicBezTo>
                    <a:cubicBezTo>
                      <a:pt x="5452" y="1321"/>
                      <a:pt x="5439" y="1346"/>
                      <a:pt x="5348" y="1529"/>
                    </a:cubicBezTo>
                    <a:cubicBezTo>
                      <a:pt x="5210" y="1804"/>
                      <a:pt x="4660" y="2491"/>
                      <a:pt x="4468" y="2505"/>
                    </a:cubicBezTo>
                    <a:cubicBezTo>
                      <a:pt x="4458" y="2506"/>
                      <a:pt x="4448" y="2507"/>
                      <a:pt x="4439" y="2507"/>
                    </a:cubicBezTo>
                    <a:cubicBezTo>
                      <a:pt x="4273" y="2507"/>
                      <a:pt x="4246" y="2278"/>
                      <a:pt x="4207" y="2161"/>
                    </a:cubicBezTo>
                    <a:cubicBezTo>
                      <a:pt x="4138" y="1639"/>
                      <a:pt x="4166" y="1089"/>
                      <a:pt x="4069" y="567"/>
                    </a:cubicBezTo>
                    <a:cubicBezTo>
                      <a:pt x="4044" y="330"/>
                      <a:pt x="3997" y="48"/>
                      <a:pt x="3672" y="48"/>
                    </a:cubicBezTo>
                    <a:cubicBezTo>
                      <a:pt x="3638" y="48"/>
                      <a:pt x="3601" y="51"/>
                      <a:pt x="3561" y="58"/>
                    </a:cubicBezTo>
                    <a:cubicBezTo>
                      <a:pt x="3135" y="127"/>
                      <a:pt x="2818" y="841"/>
                      <a:pt x="2681" y="1130"/>
                    </a:cubicBezTo>
                    <a:cubicBezTo>
                      <a:pt x="2543" y="1433"/>
                      <a:pt x="2282" y="1982"/>
                      <a:pt x="2269" y="2010"/>
                    </a:cubicBezTo>
                    <a:cubicBezTo>
                      <a:pt x="2255" y="2037"/>
                      <a:pt x="2241" y="2161"/>
                      <a:pt x="2186" y="2161"/>
                    </a:cubicBezTo>
                    <a:cubicBezTo>
                      <a:pt x="2131" y="2161"/>
                      <a:pt x="2076" y="1804"/>
                      <a:pt x="2076" y="1804"/>
                    </a:cubicBezTo>
                    <a:lnTo>
                      <a:pt x="1939" y="841"/>
                    </a:lnTo>
                    <a:cubicBezTo>
                      <a:pt x="1914" y="654"/>
                      <a:pt x="1957" y="351"/>
                      <a:pt x="1674" y="351"/>
                    </a:cubicBezTo>
                    <a:cubicBezTo>
                      <a:pt x="1646" y="351"/>
                      <a:pt x="1615" y="354"/>
                      <a:pt x="1581" y="360"/>
                    </a:cubicBezTo>
                    <a:cubicBezTo>
                      <a:pt x="1210" y="429"/>
                      <a:pt x="633" y="1721"/>
                      <a:pt x="633" y="1721"/>
                    </a:cubicBezTo>
                    <a:cubicBezTo>
                      <a:pt x="646" y="1446"/>
                      <a:pt x="674" y="1171"/>
                      <a:pt x="729" y="896"/>
                    </a:cubicBezTo>
                    <a:cubicBezTo>
                      <a:pt x="770" y="704"/>
                      <a:pt x="880" y="237"/>
                      <a:pt x="866" y="140"/>
                    </a:cubicBezTo>
                    <a:cubicBezTo>
                      <a:pt x="842" y="44"/>
                      <a:pt x="808" y="0"/>
                      <a:pt x="725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6" name="Google Shape;5756;p33"/>
              <p:cNvSpPr/>
              <p:nvPr/>
            </p:nvSpPr>
            <p:spPr>
              <a:xfrm>
                <a:off x="5155250" y="3175025"/>
                <a:ext cx="140600" cy="98150"/>
              </a:xfrm>
              <a:custGeom>
                <a:rect b="b" l="l" r="r" t="t"/>
                <a:pathLst>
                  <a:path extrusionOk="0" h="3926" w="5624">
                    <a:moveTo>
                      <a:pt x="3473" y="1"/>
                    </a:moveTo>
                    <a:cubicBezTo>
                      <a:pt x="3416" y="1"/>
                      <a:pt x="3349" y="13"/>
                      <a:pt x="3273" y="42"/>
                    </a:cubicBezTo>
                    <a:cubicBezTo>
                      <a:pt x="2860" y="207"/>
                      <a:pt x="2723" y="963"/>
                      <a:pt x="2640" y="1279"/>
                    </a:cubicBezTo>
                    <a:cubicBezTo>
                      <a:pt x="2558" y="1609"/>
                      <a:pt x="2475" y="1925"/>
                      <a:pt x="2407" y="2227"/>
                    </a:cubicBezTo>
                    <a:cubicBezTo>
                      <a:pt x="2407" y="2255"/>
                      <a:pt x="2434" y="2351"/>
                      <a:pt x="2365" y="2378"/>
                    </a:cubicBezTo>
                    <a:cubicBezTo>
                      <a:pt x="2361" y="2381"/>
                      <a:pt x="2357" y="2382"/>
                      <a:pt x="2353" y="2382"/>
                    </a:cubicBezTo>
                    <a:cubicBezTo>
                      <a:pt x="2283" y="2382"/>
                      <a:pt x="2173" y="2076"/>
                      <a:pt x="2173" y="2076"/>
                    </a:cubicBezTo>
                    <a:lnTo>
                      <a:pt x="1857" y="1141"/>
                    </a:lnTo>
                    <a:cubicBezTo>
                      <a:pt x="1799" y="991"/>
                      <a:pt x="1770" y="725"/>
                      <a:pt x="1551" y="725"/>
                    </a:cubicBezTo>
                    <a:cubicBezTo>
                      <a:pt x="1509" y="725"/>
                      <a:pt x="1460" y="734"/>
                      <a:pt x="1403" y="756"/>
                    </a:cubicBezTo>
                    <a:cubicBezTo>
                      <a:pt x="1046" y="894"/>
                      <a:pt x="757" y="2269"/>
                      <a:pt x="757" y="2269"/>
                    </a:cubicBezTo>
                    <a:cubicBezTo>
                      <a:pt x="688" y="1994"/>
                      <a:pt x="675" y="1719"/>
                      <a:pt x="688" y="1444"/>
                    </a:cubicBezTo>
                    <a:cubicBezTo>
                      <a:pt x="688" y="1251"/>
                      <a:pt x="716" y="853"/>
                      <a:pt x="647" y="660"/>
                    </a:cubicBezTo>
                    <a:cubicBezTo>
                      <a:pt x="637" y="597"/>
                      <a:pt x="578" y="550"/>
                      <a:pt x="513" y="550"/>
                    </a:cubicBezTo>
                    <a:cubicBezTo>
                      <a:pt x="494" y="550"/>
                      <a:pt x="474" y="554"/>
                      <a:pt x="455" y="564"/>
                    </a:cubicBezTo>
                    <a:cubicBezTo>
                      <a:pt x="262" y="633"/>
                      <a:pt x="97" y="798"/>
                      <a:pt x="42" y="1004"/>
                    </a:cubicBezTo>
                    <a:cubicBezTo>
                      <a:pt x="1" y="1402"/>
                      <a:pt x="317" y="3409"/>
                      <a:pt x="482" y="3808"/>
                    </a:cubicBezTo>
                    <a:cubicBezTo>
                      <a:pt x="505" y="3876"/>
                      <a:pt x="555" y="3925"/>
                      <a:pt x="618" y="3925"/>
                    </a:cubicBezTo>
                    <a:cubicBezTo>
                      <a:pt x="632" y="3925"/>
                      <a:pt x="646" y="3923"/>
                      <a:pt x="661" y="3918"/>
                    </a:cubicBezTo>
                    <a:cubicBezTo>
                      <a:pt x="771" y="3863"/>
                      <a:pt x="826" y="3753"/>
                      <a:pt x="826" y="3643"/>
                    </a:cubicBezTo>
                    <a:cubicBezTo>
                      <a:pt x="853" y="3272"/>
                      <a:pt x="1376" y="1224"/>
                      <a:pt x="1417" y="1210"/>
                    </a:cubicBezTo>
                    <a:cubicBezTo>
                      <a:pt x="1420" y="1209"/>
                      <a:pt x="1423" y="1209"/>
                      <a:pt x="1426" y="1209"/>
                    </a:cubicBezTo>
                    <a:cubicBezTo>
                      <a:pt x="1478" y="1209"/>
                      <a:pt x="1527" y="1308"/>
                      <a:pt x="1527" y="1334"/>
                    </a:cubicBezTo>
                    <a:lnTo>
                      <a:pt x="1678" y="1746"/>
                    </a:lnTo>
                    <a:cubicBezTo>
                      <a:pt x="1877" y="2290"/>
                      <a:pt x="2242" y="3179"/>
                      <a:pt x="2453" y="3179"/>
                    </a:cubicBezTo>
                    <a:cubicBezTo>
                      <a:pt x="2461" y="3179"/>
                      <a:pt x="2468" y="3178"/>
                      <a:pt x="2475" y="3176"/>
                    </a:cubicBezTo>
                    <a:cubicBezTo>
                      <a:pt x="2544" y="3135"/>
                      <a:pt x="2599" y="3066"/>
                      <a:pt x="2613" y="2983"/>
                    </a:cubicBezTo>
                    <a:cubicBezTo>
                      <a:pt x="2695" y="2598"/>
                      <a:pt x="3135" y="578"/>
                      <a:pt x="3245" y="536"/>
                    </a:cubicBezTo>
                    <a:cubicBezTo>
                      <a:pt x="3251" y="535"/>
                      <a:pt x="3258" y="534"/>
                      <a:pt x="3264" y="534"/>
                    </a:cubicBezTo>
                    <a:cubicBezTo>
                      <a:pt x="3354" y="534"/>
                      <a:pt x="3439" y="706"/>
                      <a:pt x="3451" y="770"/>
                    </a:cubicBezTo>
                    <a:cubicBezTo>
                      <a:pt x="3603" y="1183"/>
                      <a:pt x="3713" y="1636"/>
                      <a:pt x="3823" y="1966"/>
                    </a:cubicBezTo>
                    <a:cubicBezTo>
                      <a:pt x="3931" y="2255"/>
                      <a:pt x="4092" y="2724"/>
                      <a:pt x="4445" y="2724"/>
                    </a:cubicBezTo>
                    <a:cubicBezTo>
                      <a:pt x="4495" y="2724"/>
                      <a:pt x="4548" y="2715"/>
                      <a:pt x="4606" y="2695"/>
                    </a:cubicBezTo>
                    <a:cubicBezTo>
                      <a:pt x="5060" y="2516"/>
                      <a:pt x="5472" y="1595"/>
                      <a:pt x="5596" y="1141"/>
                    </a:cubicBezTo>
                    <a:cubicBezTo>
                      <a:pt x="5623" y="1100"/>
                      <a:pt x="5623" y="1045"/>
                      <a:pt x="5610" y="990"/>
                    </a:cubicBezTo>
                    <a:cubicBezTo>
                      <a:pt x="5598" y="943"/>
                      <a:pt x="5576" y="875"/>
                      <a:pt x="5508" y="875"/>
                    </a:cubicBezTo>
                    <a:cubicBezTo>
                      <a:pt x="5497" y="875"/>
                      <a:pt x="5485" y="876"/>
                      <a:pt x="5472" y="880"/>
                    </a:cubicBezTo>
                    <a:cubicBezTo>
                      <a:pt x="5390" y="921"/>
                      <a:pt x="5431" y="853"/>
                      <a:pt x="5335" y="1141"/>
                    </a:cubicBezTo>
                    <a:cubicBezTo>
                      <a:pt x="5252" y="1430"/>
                      <a:pt x="4826" y="2227"/>
                      <a:pt x="4647" y="2282"/>
                    </a:cubicBezTo>
                    <a:cubicBezTo>
                      <a:pt x="4633" y="2286"/>
                      <a:pt x="4620" y="2287"/>
                      <a:pt x="4608" y="2287"/>
                    </a:cubicBezTo>
                    <a:cubicBezTo>
                      <a:pt x="4469" y="2287"/>
                      <a:pt x="4395" y="2093"/>
                      <a:pt x="4345" y="1980"/>
                    </a:cubicBezTo>
                    <a:cubicBezTo>
                      <a:pt x="4152" y="1485"/>
                      <a:pt x="4070" y="935"/>
                      <a:pt x="3877" y="440"/>
                    </a:cubicBezTo>
                    <a:cubicBezTo>
                      <a:pt x="3810" y="239"/>
                      <a:pt x="3725" y="1"/>
                      <a:pt x="3473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7" name="Google Shape;5757;p33"/>
              <p:cNvSpPr/>
              <p:nvPr/>
            </p:nvSpPr>
            <p:spPr>
              <a:xfrm>
                <a:off x="5285175" y="3136025"/>
                <a:ext cx="67025" cy="73750"/>
              </a:xfrm>
              <a:custGeom>
                <a:rect b="b" l="l" r="r" t="t"/>
                <a:pathLst>
                  <a:path extrusionOk="0" h="2950" w="2681">
                    <a:moveTo>
                      <a:pt x="845" y="330"/>
                    </a:moveTo>
                    <a:cubicBezTo>
                      <a:pt x="899" y="330"/>
                      <a:pt x="942" y="379"/>
                      <a:pt x="962" y="419"/>
                    </a:cubicBezTo>
                    <a:cubicBezTo>
                      <a:pt x="1169" y="749"/>
                      <a:pt x="1031" y="1382"/>
                      <a:pt x="880" y="1698"/>
                    </a:cubicBezTo>
                    <a:cubicBezTo>
                      <a:pt x="797" y="1464"/>
                      <a:pt x="687" y="406"/>
                      <a:pt x="784" y="351"/>
                    </a:cubicBezTo>
                    <a:cubicBezTo>
                      <a:pt x="805" y="336"/>
                      <a:pt x="826" y="330"/>
                      <a:pt x="845" y="330"/>
                    </a:cubicBezTo>
                    <a:close/>
                    <a:moveTo>
                      <a:pt x="843" y="0"/>
                    </a:moveTo>
                    <a:cubicBezTo>
                      <a:pt x="770" y="0"/>
                      <a:pt x="698" y="20"/>
                      <a:pt x="633" y="62"/>
                    </a:cubicBezTo>
                    <a:cubicBezTo>
                      <a:pt x="0" y="461"/>
                      <a:pt x="275" y="1863"/>
                      <a:pt x="619" y="2385"/>
                    </a:cubicBezTo>
                    <a:cubicBezTo>
                      <a:pt x="800" y="2680"/>
                      <a:pt x="974" y="2949"/>
                      <a:pt x="1279" y="2949"/>
                    </a:cubicBezTo>
                    <a:cubicBezTo>
                      <a:pt x="1414" y="2949"/>
                      <a:pt x="1575" y="2897"/>
                      <a:pt x="1773" y="2770"/>
                    </a:cubicBezTo>
                    <a:cubicBezTo>
                      <a:pt x="2433" y="2358"/>
                      <a:pt x="2681" y="1533"/>
                      <a:pt x="2653" y="818"/>
                    </a:cubicBezTo>
                    <a:cubicBezTo>
                      <a:pt x="2653" y="736"/>
                      <a:pt x="2640" y="667"/>
                      <a:pt x="2598" y="612"/>
                    </a:cubicBezTo>
                    <a:cubicBezTo>
                      <a:pt x="2583" y="581"/>
                      <a:pt x="2576" y="563"/>
                      <a:pt x="2556" y="563"/>
                    </a:cubicBezTo>
                    <a:cubicBezTo>
                      <a:pt x="2540" y="563"/>
                      <a:pt x="2517" y="574"/>
                      <a:pt x="2475" y="598"/>
                    </a:cubicBezTo>
                    <a:cubicBezTo>
                      <a:pt x="2392" y="639"/>
                      <a:pt x="2392" y="777"/>
                      <a:pt x="2392" y="845"/>
                    </a:cubicBezTo>
                    <a:cubicBezTo>
                      <a:pt x="2406" y="1395"/>
                      <a:pt x="2062" y="2206"/>
                      <a:pt x="1787" y="2385"/>
                    </a:cubicBezTo>
                    <a:cubicBezTo>
                      <a:pt x="1692" y="2442"/>
                      <a:pt x="1603" y="2470"/>
                      <a:pt x="1522" y="2470"/>
                    </a:cubicBezTo>
                    <a:cubicBezTo>
                      <a:pt x="1368" y="2470"/>
                      <a:pt x="1240" y="2372"/>
                      <a:pt x="1141" y="2193"/>
                    </a:cubicBezTo>
                    <a:cubicBezTo>
                      <a:pt x="1086" y="2110"/>
                      <a:pt x="1045" y="2028"/>
                      <a:pt x="1004" y="1931"/>
                    </a:cubicBezTo>
                    <a:cubicBezTo>
                      <a:pt x="1279" y="1574"/>
                      <a:pt x="1444" y="598"/>
                      <a:pt x="1196" y="213"/>
                    </a:cubicBezTo>
                    <a:cubicBezTo>
                      <a:pt x="1123" y="77"/>
                      <a:pt x="984" y="0"/>
                      <a:pt x="843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8" name="Google Shape;5758;p33"/>
              <p:cNvSpPr/>
              <p:nvPr/>
            </p:nvSpPr>
            <p:spPr>
              <a:xfrm>
                <a:off x="5319875" y="3100050"/>
                <a:ext cx="91775" cy="68975"/>
              </a:xfrm>
              <a:custGeom>
                <a:rect b="b" l="l" r="r" t="t"/>
                <a:pathLst>
                  <a:path extrusionOk="0" h="2759" w="3671">
                    <a:moveTo>
                      <a:pt x="340" y="0"/>
                    </a:moveTo>
                    <a:cubicBezTo>
                      <a:pt x="295" y="0"/>
                      <a:pt x="250" y="17"/>
                      <a:pt x="207" y="58"/>
                    </a:cubicBezTo>
                    <a:cubicBezTo>
                      <a:pt x="1" y="250"/>
                      <a:pt x="262" y="759"/>
                      <a:pt x="413" y="910"/>
                    </a:cubicBezTo>
                    <a:cubicBezTo>
                      <a:pt x="550" y="1075"/>
                      <a:pt x="729" y="1185"/>
                      <a:pt x="935" y="1240"/>
                    </a:cubicBezTo>
                    <a:cubicBezTo>
                      <a:pt x="1210" y="1625"/>
                      <a:pt x="1265" y="2120"/>
                      <a:pt x="1334" y="2587"/>
                    </a:cubicBezTo>
                    <a:cubicBezTo>
                      <a:pt x="1334" y="2642"/>
                      <a:pt x="1348" y="2683"/>
                      <a:pt x="1375" y="2738"/>
                    </a:cubicBezTo>
                    <a:cubicBezTo>
                      <a:pt x="1396" y="2752"/>
                      <a:pt x="1420" y="2759"/>
                      <a:pt x="1442" y="2759"/>
                    </a:cubicBezTo>
                    <a:cubicBezTo>
                      <a:pt x="1465" y="2759"/>
                      <a:pt x="1485" y="2752"/>
                      <a:pt x="1499" y="2738"/>
                    </a:cubicBezTo>
                    <a:cubicBezTo>
                      <a:pt x="1554" y="2683"/>
                      <a:pt x="1581" y="2601"/>
                      <a:pt x="1568" y="2532"/>
                    </a:cubicBezTo>
                    <a:cubicBezTo>
                      <a:pt x="1609" y="2106"/>
                      <a:pt x="1416" y="1556"/>
                      <a:pt x="1265" y="1157"/>
                    </a:cubicBezTo>
                    <a:cubicBezTo>
                      <a:pt x="1343" y="1110"/>
                      <a:pt x="1431" y="1085"/>
                      <a:pt x="1519" y="1085"/>
                    </a:cubicBezTo>
                    <a:cubicBezTo>
                      <a:pt x="1634" y="1085"/>
                      <a:pt x="1749" y="1127"/>
                      <a:pt x="1843" y="1212"/>
                    </a:cubicBezTo>
                    <a:cubicBezTo>
                      <a:pt x="2021" y="1391"/>
                      <a:pt x="2104" y="1570"/>
                      <a:pt x="2324" y="1803"/>
                    </a:cubicBezTo>
                    <a:cubicBezTo>
                      <a:pt x="2492" y="1993"/>
                      <a:pt x="2806" y="2320"/>
                      <a:pt x="3092" y="2320"/>
                    </a:cubicBezTo>
                    <a:cubicBezTo>
                      <a:pt x="3179" y="2320"/>
                      <a:pt x="3264" y="2290"/>
                      <a:pt x="3341" y="2216"/>
                    </a:cubicBezTo>
                    <a:cubicBezTo>
                      <a:pt x="3671" y="1913"/>
                      <a:pt x="3643" y="841"/>
                      <a:pt x="3575" y="415"/>
                    </a:cubicBezTo>
                    <a:cubicBezTo>
                      <a:pt x="3588" y="360"/>
                      <a:pt x="3561" y="319"/>
                      <a:pt x="3533" y="278"/>
                    </a:cubicBezTo>
                    <a:cubicBezTo>
                      <a:pt x="3494" y="238"/>
                      <a:pt x="3455" y="206"/>
                      <a:pt x="3410" y="206"/>
                    </a:cubicBezTo>
                    <a:cubicBezTo>
                      <a:pt x="3393" y="206"/>
                      <a:pt x="3374" y="211"/>
                      <a:pt x="3355" y="223"/>
                    </a:cubicBezTo>
                    <a:cubicBezTo>
                      <a:pt x="3313" y="291"/>
                      <a:pt x="3300" y="387"/>
                      <a:pt x="3327" y="470"/>
                    </a:cubicBezTo>
                    <a:cubicBezTo>
                      <a:pt x="3368" y="800"/>
                      <a:pt x="3286" y="1803"/>
                      <a:pt x="3190" y="1913"/>
                    </a:cubicBezTo>
                    <a:cubicBezTo>
                      <a:pt x="3163" y="1937"/>
                      <a:pt x="3135" y="1946"/>
                      <a:pt x="3108" y="1946"/>
                    </a:cubicBezTo>
                    <a:cubicBezTo>
                      <a:pt x="3024" y="1946"/>
                      <a:pt x="2946" y="1855"/>
                      <a:pt x="2915" y="1803"/>
                    </a:cubicBezTo>
                    <a:cubicBezTo>
                      <a:pt x="2695" y="1556"/>
                      <a:pt x="2502" y="1281"/>
                      <a:pt x="2365" y="979"/>
                    </a:cubicBezTo>
                    <a:cubicBezTo>
                      <a:pt x="2324" y="896"/>
                      <a:pt x="2269" y="827"/>
                      <a:pt x="2200" y="759"/>
                    </a:cubicBezTo>
                    <a:cubicBezTo>
                      <a:pt x="2034" y="571"/>
                      <a:pt x="1862" y="521"/>
                      <a:pt x="1690" y="521"/>
                    </a:cubicBezTo>
                    <a:cubicBezTo>
                      <a:pt x="1493" y="521"/>
                      <a:pt x="1296" y="587"/>
                      <a:pt x="1110" y="587"/>
                    </a:cubicBezTo>
                    <a:cubicBezTo>
                      <a:pt x="1055" y="587"/>
                      <a:pt x="1002" y="581"/>
                      <a:pt x="949" y="566"/>
                    </a:cubicBezTo>
                    <a:lnTo>
                      <a:pt x="743" y="319"/>
                    </a:lnTo>
                    <a:cubicBezTo>
                      <a:pt x="667" y="232"/>
                      <a:pt x="506" y="0"/>
                      <a:pt x="340" y="0"/>
                    </a:cubicBezTo>
                    <a:close/>
                  </a:path>
                </a:pathLst>
              </a:custGeom>
              <a:solidFill>
                <a:srgbClr val="06004F"/>
              </a:solidFill>
              <a:ln cap="flat" cmpd="sng" w="2050">
                <a:solidFill>
                  <a:srgbClr val="06004F"/>
                </a:solidFill>
                <a:prstDash val="solid"/>
                <a:miter lim="1374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59" name="Google Shape;5759;p33"/>
          <p:cNvGrpSpPr/>
          <p:nvPr/>
        </p:nvGrpSpPr>
        <p:grpSpPr>
          <a:xfrm rot="-10661191">
            <a:off x="-577307" y="634953"/>
            <a:ext cx="1444340" cy="1303588"/>
            <a:chOff x="900750" y="238525"/>
            <a:chExt cx="5772650" cy="5210100"/>
          </a:xfrm>
        </p:grpSpPr>
        <p:sp>
          <p:nvSpPr>
            <p:cNvPr id="5760" name="Google Shape;5760;p33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1" name="Google Shape;5761;p33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2" name="Google Shape;5762;p33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3" name="Google Shape;5763;p33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4" name="Google Shape;5764;p33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5" name="Google Shape;5765;p33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6" name="Google Shape;5766;p33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7" name="Google Shape;5767;p33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8" name="Google Shape;5768;p33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9" name="Google Shape;5769;p33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0" name="Google Shape;5770;p33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1" name="Google Shape;5771;p33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2" name="Google Shape;5772;p33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3" name="Google Shape;5773;p33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4" name="Google Shape;5774;p33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5" name="Google Shape;5775;p33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6" name="Google Shape;5776;p33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7" name="Google Shape;5777;p33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8" name="Google Shape;5778;p33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9" name="Google Shape;5779;p33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0" name="Google Shape;5780;p33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1" name="Google Shape;5781;p33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2" name="Google Shape;5782;p33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3" name="Google Shape;5783;p33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4" name="Google Shape;5784;p33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5" name="Google Shape;5785;p33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6" name="Google Shape;5786;p33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7" name="Google Shape;5787;p33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8" name="Google Shape;5788;p33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9" name="Google Shape;5789;p33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0" name="Google Shape;5790;p33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1" name="Google Shape;5791;p33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2" name="Google Shape;5792;p33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3" name="Google Shape;5793;p33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4" name="Google Shape;5794;p33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5" name="Google Shape;5795;p33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6" name="Google Shape;5796;p33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7" name="Google Shape;5797;p33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8" name="Google Shape;5798;p33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9" name="Google Shape;5799;p33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0" name="Google Shape;5800;p33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1" name="Google Shape;5801;p33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2" name="Google Shape;5802;p33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3" name="Google Shape;5803;p33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4" name="Google Shape;5804;p33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5" name="Google Shape;5805;p33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6" name="Google Shape;5806;p33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7" name="Google Shape;5807;p33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8" name="Google Shape;5808;p33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9" name="Google Shape;5809;p33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0" name="Google Shape;5810;p33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1" name="Google Shape;5811;p33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2" name="Google Shape;5812;p33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3" name="Google Shape;5813;p33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4" name="Google Shape;5814;p33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5" name="Google Shape;5815;p33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6" name="Google Shape;5816;p33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17" name="Google Shape;5817;p33"/>
          <p:cNvGrpSpPr/>
          <p:nvPr/>
        </p:nvGrpSpPr>
        <p:grpSpPr>
          <a:xfrm>
            <a:off x="-314868" y="-382864"/>
            <a:ext cx="1681607" cy="1672746"/>
            <a:chOff x="1152300" y="238125"/>
            <a:chExt cx="5261600" cy="5233875"/>
          </a:xfrm>
        </p:grpSpPr>
        <p:sp>
          <p:nvSpPr>
            <p:cNvPr id="5818" name="Google Shape;5818;p33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9" name="Google Shape;5819;p33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0" name="Google Shape;5820;p33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1" name="Google Shape;5821;p33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2" name="Google Shape;5822;p33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3" name="Google Shape;5823;p33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24" name="Google Shape;5824;p33"/>
          <p:cNvGrpSpPr/>
          <p:nvPr/>
        </p:nvGrpSpPr>
        <p:grpSpPr>
          <a:xfrm>
            <a:off x="8075315" y="95935"/>
            <a:ext cx="1301938" cy="887127"/>
            <a:chOff x="-161159" y="295866"/>
            <a:chExt cx="1819111" cy="1273876"/>
          </a:xfrm>
        </p:grpSpPr>
        <p:sp>
          <p:nvSpPr>
            <p:cNvPr id="5825" name="Google Shape;5825;p33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6" name="Google Shape;5826;p33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27" name="Google Shape;5827;p33"/>
          <p:cNvGrpSpPr/>
          <p:nvPr/>
        </p:nvGrpSpPr>
        <p:grpSpPr>
          <a:xfrm rot="-591012">
            <a:off x="575343" y="2668596"/>
            <a:ext cx="1113930" cy="1193830"/>
            <a:chOff x="1734188" y="1802800"/>
            <a:chExt cx="1968625" cy="2109400"/>
          </a:xfrm>
        </p:grpSpPr>
        <p:grpSp>
          <p:nvGrpSpPr>
            <p:cNvPr id="5828" name="Google Shape;5828;p33"/>
            <p:cNvGrpSpPr/>
            <p:nvPr/>
          </p:nvGrpSpPr>
          <p:grpSpPr>
            <a:xfrm>
              <a:off x="1737850" y="1802800"/>
              <a:ext cx="1961300" cy="2108400"/>
              <a:chOff x="3251125" y="1793200"/>
              <a:chExt cx="1961300" cy="2108400"/>
            </a:xfrm>
          </p:grpSpPr>
          <p:sp>
            <p:nvSpPr>
              <p:cNvPr id="5829" name="Google Shape;5829;p33"/>
              <p:cNvSpPr/>
              <p:nvPr/>
            </p:nvSpPr>
            <p:spPr>
              <a:xfrm>
                <a:off x="3353250" y="2028100"/>
                <a:ext cx="242075" cy="311325"/>
              </a:xfrm>
              <a:custGeom>
                <a:rect b="b" l="l" r="r" t="t"/>
                <a:pathLst>
                  <a:path extrusionOk="0" h="12453" w="9683">
                    <a:moveTo>
                      <a:pt x="3145" y="0"/>
                    </a:moveTo>
                    <a:cubicBezTo>
                      <a:pt x="2831" y="0"/>
                      <a:pt x="2489" y="164"/>
                      <a:pt x="2077" y="484"/>
                    </a:cubicBezTo>
                    <a:cubicBezTo>
                      <a:pt x="0" y="2086"/>
                      <a:pt x="113" y="4953"/>
                      <a:pt x="1129" y="6262"/>
                    </a:cubicBezTo>
                    <a:cubicBezTo>
                      <a:pt x="1656" y="6941"/>
                      <a:pt x="2387" y="7123"/>
                      <a:pt x="3189" y="7123"/>
                    </a:cubicBezTo>
                    <a:cubicBezTo>
                      <a:pt x="4114" y="7123"/>
                      <a:pt x="5133" y="6881"/>
                      <a:pt x="6043" y="6881"/>
                    </a:cubicBezTo>
                    <a:cubicBezTo>
                      <a:pt x="6809" y="6881"/>
                      <a:pt x="7499" y="7052"/>
                      <a:pt x="7990" y="7684"/>
                    </a:cubicBezTo>
                    <a:cubicBezTo>
                      <a:pt x="8870" y="8812"/>
                      <a:pt x="8193" y="10279"/>
                      <a:pt x="7109" y="11092"/>
                    </a:cubicBezTo>
                    <a:cubicBezTo>
                      <a:pt x="6646" y="11447"/>
                      <a:pt x="6130" y="11612"/>
                      <a:pt x="5640" y="11612"/>
                    </a:cubicBezTo>
                    <a:cubicBezTo>
                      <a:pt x="5009" y="11612"/>
                      <a:pt x="4421" y="11339"/>
                      <a:pt x="4040" y="10843"/>
                    </a:cubicBezTo>
                    <a:cubicBezTo>
                      <a:pt x="3589" y="10234"/>
                      <a:pt x="3386" y="9512"/>
                      <a:pt x="3453" y="8744"/>
                    </a:cubicBezTo>
                    <a:lnTo>
                      <a:pt x="3453" y="8744"/>
                    </a:lnTo>
                    <a:cubicBezTo>
                      <a:pt x="2799" y="9263"/>
                      <a:pt x="2212" y="10279"/>
                      <a:pt x="3160" y="11520"/>
                    </a:cubicBezTo>
                    <a:cubicBezTo>
                      <a:pt x="3660" y="12160"/>
                      <a:pt x="4394" y="12452"/>
                      <a:pt x="5167" y="12452"/>
                    </a:cubicBezTo>
                    <a:cubicBezTo>
                      <a:pt x="5894" y="12452"/>
                      <a:pt x="6656" y="12194"/>
                      <a:pt x="7290" y="11723"/>
                    </a:cubicBezTo>
                    <a:cubicBezTo>
                      <a:pt x="8576" y="10730"/>
                      <a:pt x="9682" y="8451"/>
                      <a:pt x="8419" y="6803"/>
                    </a:cubicBezTo>
                    <a:cubicBezTo>
                      <a:pt x="7777" y="5984"/>
                      <a:pt x="6941" y="5768"/>
                      <a:pt x="6066" y="5768"/>
                    </a:cubicBezTo>
                    <a:cubicBezTo>
                      <a:pt x="5095" y="5768"/>
                      <a:pt x="4075" y="6033"/>
                      <a:pt x="3215" y="6033"/>
                    </a:cubicBezTo>
                    <a:cubicBezTo>
                      <a:pt x="2588" y="6033"/>
                      <a:pt x="2046" y="5892"/>
                      <a:pt x="1670" y="5404"/>
                    </a:cubicBezTo>
                    <a:cubicBezTo>
                      <a:pt x="903" y="4434"/>
                      <a:pt x="768" y="1951"/>
                      <a:pt x="2257" y="800"/>
                    </a:cubicBezTo>
                    <a:cubicBezTo>
                      <a:pt x="2505" y="606"/>
                      <a:pt x="2696" y="520"/>
                      <a:pt x="2858" y="520"/>
                    </a:cubicBezTo>
                    <a:cubicBezTo>
                      <a:pt x="3035" y="520"/>
                      <a:pt x="3176" y="623"/>
                      <a:pt x="3318" y="800"/>
                    </a:cubicBezTo>
                    <a:cubicBezTo>
                      <a:pt x="3566" y="1139"/>
                      <a:pt x="4017" y="3147"/>
                      <a:pt x="4559" y="3824"/>
                    </a:cubicBezTo>
                    <a:cubicBezTo>
                      <a:pt x="4664" y="3988"/>
                      <a:pt x="4837" y="4083"/>
                      <a:pt x="5021" y="4083"/>
                    </a:cubicBezTo>
                    <a:cubicBezTo>
                      <a:pt x="5115" y="4083"/>
                      <a:pt x="5212" y="4058"/>
                      <a:pt x="5304" y="4005"/>
                    </a:cubicBezTo>
                    <a:cubicBezTo>
                      <a:pt x="5236" y="3102"/>
                      <a:pt x="4898" y="1590"/>
                      <a:pt x="4221" y="710"/>
                    </a:cubicBezTo>
                    <a:cubicBezTo>
                      <a:pt x="3853" y="232"/>
                      <a:pt x="3519" y="0"/>
                      <a:pt x="31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0" name="Google Shape;5830;p33"/>
              <p:cNvSpPr/>
              <p:nvPr/>
            </p:nvSpPr>
            <p:spPr>
              <a:xfrm>
                <a:off x="4237400" y="1793200"/>
                <a:ext cx="209925" cy="294950"/>
              </a:xfrm>
              <a:custGeom>
                <a:rect b="b" l="l" r="r" t="t"/>
                <a:pathLst>
                  <a:path extrusionOk="0" h="11798" w="8397">
                    <a:moveTo>
                      <a:pt x="6462" y="1"/>
                    </a:moveTo>
                    <a:cubicBezTo>
                      <a:pt x="4066" y="1"/>
                      <a:pt x="2384" y="2018"/>
                      <a:pt x="2212" y="3606"/>
                    </a:cubicBezTo>
                    <a:cubicBezTo>
                      <a:pt x="1986" y="6246"/>
                      <a:pt x="6500" y="6765"/>
                      <a:pt x="6252" y="9293"/>
                    </a:cubicBezTo>
                    <a:cubicBezTo>
                      <a:pt x="6149" y="10607"/>
                      <a:pt x="4889" y="11230"/>
                      <a:pt x="3660" y="11230"/>
                    </a:cubicBezTo>
                    <a:cubicBezTo>
                      <a:pt x="3538" y="11230"/>
                      <a:pt x="3416" y="11224"/>
                      <a:pt x="3295" y="11212"/>
                    </a:cubicBezTo>
                    <a:cubicBezTo>
                      <a:pt x="1964" y="11076"/>
                      <a:pt x="1084" y="10015"/>
                      <a:pt x="1196" y="8932"/>
                    </a:cubicBezTo>
                    <a:cubicBezTo>
                      <a:pt x="1287" y="8187"/>
                      <a:pt x="1648" y="7510"/>
                      <a:pt x="2212" y="7014"/>
                    </a:cubicBezTo>
                    <a:cubicBezTo>
                      <a:pt x="2134" y="7005"/>
                      <a:pt x="2052" y="7000"/>
                      <a:pt x="1969" y="7000"/>
                    </a:cubicBezTo>
                    <a:cubicBezTo>
                      <a:pt x="1191" y="7000"/>
                      <a:pt x="258" y="7413"/>
                      <a:pt x="136" y="8819"/>
                    </a:cubicBezTo>
                    <a:cubicBezTo>
                      <a:pt x="0" y="10377"/>
                      <a:pt x="1332" y="11640"/>
                      <a:pt x="2979" y="11776"/>
                    </a:cubicBezTo>
                    <a:cubicBezTo>
                      <a:pt x="3126" y="11790"/>
                      <a:pt x="3274" y="11798"/>
                      <a:pt x="3424" y="11798"/>
                    </a:cubicBezTo>
                    <a:cubicBezTo>
                      <a:pt x="5139" y="11798"/>
                      <a:pt x="6968" y="10846"/>
                      <a:pt x="7155" y="8977"/>
                    </a:cubicBezTo>
                    <a:cubicBezTo>
                      <a:pt x="7448" y="5930"/>
                      <a:pt x="2979" y="5569"/>
                      <a:pt x="3205" y="3335"/>
                    </a:cubicBezTo>
                    <a:cubicBezTo>
                      <a:pt x="3312" y="2155"/>
                      <a:pt x="4745" y="363"/>
                      <a:pt x="6515" y="363"/>
                    </a:cubicBezTo>
                    <a:cubicBezTo>
                      <a:pt x="6607" y="363"/>
                      <a:pt x="6700" y="368"/>
                      <a:pt x="6794" y="378"/>
                    </a:cubicBezTo>
                    <a:cubicBezTo>
                      <a:pt x="7448" y="446"/>
                      <a:pt x="7606" y="694"/>
                      <a:pt x="7561" y="1078"/>
                    </a:cubicBezTo>
                    <a:cubicBezTo>
                      <a:pt x="7471" y="1958"/>
                      <a:pt x="6455" y="3312"/>
                      <a:pt x="6387" y="4125"/>
                    </a:cubicBezTo>
                    <a:cubicBezTo>
                      <a:pt x="6320" y="4441"/>
                      <a:pt x="6523" y="4734"/>
                      <a:pt x="6816" y="4802"/>
                    </a:cubicBezTo>
                    <a:cubicBezTo>
                      <a:pt x="7358" y="4102"/>
                      <a:pt x="8170" y="2748"/>
                      <a:pt x="8283" y="1642"/>
                    </a:cubicBezTo>
                    <a:cubicBezTo>
                      <a:pt x="8396" y="559"/>
                      <a:pt x="8012" y="130"/>
                      <a:pt x="6839" y="17"/>
                    </a:cubicBezTo>
                    <a:cubicBezTo>
                      <a:pt x="6711" y="6"/>
                      <a:pt x="6586" y="1"/>
                      <a:pt x="64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1" name="Google Shape;5831;p33"/>
              <p:cNvSpPr/>
              <p:nvPr/>
            </p:nvSpPr>
            <p:spPr>
              <a:xfrm>
                <a:off x="3251125" y="1835300"/>
                <a:ext cx="1961300" cy="2066300"/>
              </a:xfrm>
              <a:custGeom>
                <a:rect b="b" l="l" r="r" t="t"/>
                <a:pathLst>
                  <a:path extrusionOk="0" h="82652" w="78452">
                    <a:moveTo>
                      <a:pt x="28905" y="4840"/>
                    </a:moveTo>
                    <a:cubicBezTo>
                      <a:pt x="29085" y="4840"/>
                      <a:pt x="29231" y="4979"/>
                      <a:pt x="29250" y="5149"/>
                    </a:cubicBezTo>
                    <a:cubicBezTo>
                      <a:pt x="29566" y="6390"/>
                      <a:pt x="28099" y="7609"/>
                      <a:pt x="27151" y="8241"/>
                    </a:cubicBezTo>
                    <a:cubicBezTo>
                      <a:pt x="27196" y="6774"/>
                      <a:pt x="27873" y="5104"/>
                      <a:pt x="28799" y="4856"/>
                    </a:cubicBezTo>
                    <a:cubicBezTo>
                      <a:pt x="28835" y="4845"/>
                      <a:pt x="28870" y="4840"/>
                      <a:pt x="28905" y="4840"/>
                    </a:cubicBezTo>
                    <a:close/>
                    <a:moveTo>
                      <a:pt x="24228" y="5816"/>
                    </a:moveTo>
                    <a:cubicBezTo>
                      <a:pt x="24401" y="5816"/>
                      <a:pt x="24472" y="5921"/>
                      <a:pt x="24510" y="6075"/>
                    </a:cubicBezTo>
                    <a:cubicBezTo>
                      <a:pt x="24826" y="7361"/>
                      <a:pt x="23246" y="8851"/>
                      <a:pt x="22321" y="9460"/>
                    </a:cubicBezTo>
                    <a:cubicBezTo>
                      <a:pt x="22344" y="8015"/>
                      <a:pt x="23201" y="6097"/>
                      <a:pt x="24127" y="5826"/>
                    </a:cubicBezTo>
                    <a:cubicBezTo>
                      <a:pt x="24164" y="5820"/>
                      <a:pt x="24197" y="5816"/>
                      <a:pt x="24228" y="5816"/>
                    </a:cubicBezTo>
                    <a:close/>
                    <a:moveTo>
                      <a:pt x="73675" y="18264"/>
                    </a:moveTo>
                    <a:cubicBezTo>
                      <a:pt x="74303" y="18264"/>
                      <a:pt x="74846" y="18394"/>
                      <a:pt x="75133" y="18691"/>
                    </a:cubicBezTo>
                    <a:cubicBezTo>
                      <a:pt x="75291" y="18871"/>
                      <a:pt x="75269" y="19007"/>
                      <a:pt x="75111" y="19142"/>
                    </a:cubicBezTo>
                    <a:cubicBezTo>
                      <a:pt x="74764" y="19473"/>
                      <a:pt x="74266" y="19597"/>
                      <a:pt x="73724" y="19597"/>
                    </a:cubicBezTo>
                    <a:cubicBezTo>
                      <a:pt x="72785" y="19597"/>
                      <a:pt x="71715" y="19223"/>
                      <a:pt x="71071" y="18894"/>
                    </a:cubicBezTo>
                    <a:cubicBezTo>
                      <a:pt x="71812" y="18504"/>
                      <a:pt x="72822" y="18264"/>
                      <a:pt x="73675" y="18264"/>
                    </a:cubicBezTo>
                    <a:close/>
                    <a:moveTo>
                      <a:pt x="33893" y="1"/>
                    </a:moveTo>
                    <a:cubicBezTo>
                      <a:pt x="33880" y="1"/>
                      <a:pt x="33867" y="2"/>
                      <a:pt x="33854" y="3"/>
                    </a:cubicBezTo>
                    <a:cubicBezTo>
                      <a:pt x="33222" y="71"/>
                      <a:pt x="32319" y="2215"/>
                      <a:pt x="31733" y="4450"/>
                    </a:cubicBezTo>
                    <a:lnTo>
                      <a:pt x="31055" y="4450"/>
                    </a:lnTo>
                    <a:lnTo>
                      <a:pt x="31055" y="4698"/>
                    </a:lnTo>
                    <a:cubicBezTo>
                      <a:pt x="31236" y="4743"/>
                      <a:pt x="31439" y="4766"/>
                      <a:pt x="31620" y="4766"/>
                    </a:cubicBezTo>
                    <a:cubicBezTo>
                      <a:pt x="31439" y="5488"/>
                      <a:pt x="31281" y="6233"/>
                      <a:pt x="31168" y="7000"/>
                    </a:cubicBezTo>
                    <a:cubicBezTo>
                      <a:pt x="30740" y="8422"/>
                      <a:pt x="29792" y="9776"/>
                      <a:pt x="28663" y="10069"/>
                    </a:cubicBezTo>
                    <a:cubicBezTo>
                      <a:pt x="28487" y="10112"/>
                      <a:pt x="28334" y="10131"/>
                      <a:pt x="28200" y="10131"/>
                    </a:cubicBezTo>
                    <a:cubicBezTo>
                      <a:pt x="27479" y="10131"/>
                      <a:pt x="27333" y="9571"/>
                      <a:pt x="27219" y="9076"/>
                    </a:cubicBezTo>
                    <a:cubicBezTo>
                      <a:pt x="27174" y="8896"/>
                      <a:pt x="27151" y="8715"/>
                      <a:pt x="27151" y="8535"/>
                    </a:cubicBezTo>
                    <a:cubicBezTo>
                      <a:pt x="28753" y="7948"/>
                      <a:pt x="30243" y="6548"/>
                      <a:pt x="29882" y="5036"/>
                    </a:cubicBezTo>
                    <a:cubicBezTo>
                      <a:pt x="29731" y="4515"/>
                      <a:pt x="29429" y="4357"/>
                      <a:pt x="29098" y="4357"/>
                    </a:cubicBezTo>
                    <a:cubicBezTo>
                      <a:pt x="28985" y="4357"/>
                      <a:pt x="28869" y="4376"/>
                      <a:pt x="28753" y="4404"/>
                    </a:cubicBezTo>
                    <a:cubicBezTo>
                      <a:pt x="27219" y="4788"/>
                      <a:pt x="26135" y="6932"/>
                      <a:pt x="26203" y="8625"/>
                    </a:cubicBezTo>
                    <a:cubicBezTo>
                      <a:pt x="25729" y="9889"/>
                      <a:pt x="24894" y="10972"/>
                      <a:pt x="23833" y="11220"/>
                    </a:cubicBezTo>
                    <a:cubicBezTo>
                      <a:pt x="23661" y="11262"/>
                      <a:pt x="23510" y="11280"/>
                      <a:pt x="23378" y="11280"/>
                    </a:cubicBezTo>
                    <a:cubicBezTo>
                      <a:pt x="22716" y="11280"/>
                      <a:pt x="22524" y="10807"/>
                      <a:pt x="22411" y="10318"/>
                    </a:cubicBezTo>
                    <a:cubicBezTo>
                      <a:pt x="22344" y="10137"/>
                      <a:pt x="22321" y="9956"/>
                      <a:pt x="22321" y="9776"/>
                    </a:cubicBezTo>
                    <a:cubicBezTo>
                      <a:pt x="23924" y="9189"/>
                      <a:pt x="25549" y="7519"/>
                      <a:pt x="25187" y="6029"/>
                    </a:cubicBezTo>
                    <a:cubicBezTo>
                      <a:pt x="25033" y="5498"/>
                      <a:pt x="24723" y="5331"/>
                      <a:pt x="24384" y="5331"/>
                    </a:cubicBezTo>
                    <a:cubicBezTo>
                      <a:pt x="24277" y="5331"/>
                      <a:pt x="24167" y="5348"/>
                      <a:pt x="24059" y="5375"/>
                    </a:cubicBezTo>
                    <a:cubicBezTo>
                      <a:pt x="22411" y="5804"/>
                      <a:pt x="21102" y="8580"/>
                      <a:pt x="21418" y="10318"/>
                    </a:cubicBezTo>
                    <a:cubicBezTo>
                      <a:pt x="21328" y="10476"/>
                      <a:pt x="21193" y="10588"/>
                      <a:pt x="21057" y="10679"/>
                    </a:cubicBezTo>
                    <a:cubicBezTo>
                      <a:pt x="20952" y="10729"/>
                      <a:pt x="20855" y="10751"/>
                      <a:pt x="20765" y="10751"/>
                    </a:cubicBezTo>
                    <a:cubicBezTo>
                      <a:pt x="20371" y="10751"/>
                      <a:pt x="20113" y="10324"/>
                      <a:pt x="19929" y="9956"/>
                    </a:cubicBezTo>
                    <a:cubicBezTo>
                      <a:pt x="19319" y="8760"/>
                      <a:pt x="19658" y="8286"/>
                      <a:pt x="19500" y="7925"/>
                    </a:cubicBezTo>
                    <a:cubicBezTo>
                      <a:pt x="19404" y="7732"/>
                      <a:pt x="19204" y="7620"/>
                      <a:pt x="18999" y="7620"/>
                    </a:cubicBezTo>
                    <a:cubicBezTo>
                      <a:pt x="18917" y="7620"/>
                      <a:pt x="18833" y="7638"/>
                      <a:pt x="18755" y="7677"/>
                    </a:cubicBezTo>
                    <a:cubicBezTo>
                      <a:pt x="18417" y="7835"/>
                      <a:pt x="18259" y="8286"/>
                      <a:pt x="18936" y="9708"/>
                    </a:cubicBezTo>
                    <a:cubicBezTo>
                      <a:pt x="18958" y="10837"/>
                      <a:pt x="18845" y="12191"/>
                      <a:pt x="18575" y="12936"/>
                    </a:cubicBezTo>
                    <a:cubicBezTo>
                      <a:pt x="18439" y="13116"/>
                      <a:pt x="18304" y="13297"/>
                      <a:pt x="18191" y="13477"/>
                    </a:cubicBezTo>
                    <a:cubicBezTo>
                      <a:pt x="18155" y="13492"/>
                      <a:pt x="18120" y="13498"/>
                      <a:pt x="18087" y="13498"/>
                    </a:cubicBezTo>
                    <a:cubicBezTo>
                      <a:pt x="17907" y="13498"/>
                      <a:pt x="17752" y="13303"/>
                      <a:pt x="17582" y="12981"/>
                    </a:cubicBezTo>
                    <a:cubicBezTo>
                      <a:pt x="17130" y="12010"/>
                      <a:pt x="16792" y="11017"/>
                      <a:pt x="16589" y="9979"/>
                    </a:cubicBezTo>
                    <a:cubicBezTo>
                      <a:pt x="16566" y="9889"/>
                      <a:pt x="16566" y="9844"/>
                      <a:pt x="16543" y="9821"/>
                    </a:cubicBezTo>
                    <a:cubicBezTo>
                      <a:pt x="16509" y="9786"/>
                      <a:pt x="16341" y="9672"/>
                      <a:pt x="16162" y="9672"/>
                    </a:cubicBezTo>
                    <a:cubicBezTo>
                      <a:pt x="16109" y="9672"/>
                      <a:pt x="16054" y="9682"/>
                      <a:pt x="16002" y="9708"/>
                    </a:cubicBezTo>
                    <a:cubicBezTo>
                      <a:pt x="15776" y="9821"/>
                      <a:pt x="15753" y="9979"/>
                      <a:pt x="16047" y="11175"/>
                    </a:cubicBezTo>
                    <a:cubicBezTo>
                      <a:pt x="16363" y="12349"/>
                      <a:pt x="15911" y="14448"/>
                      <a:pt x="15325" y="14719"/>
                    </a:cubicBezTo>
                    <a:cubicBezTo>
                      <a:pt x="15228" y="14767"/>
                      <a:pt x="15141" y="14788"/>
                      <a:pt x="15063" y="14788"/>
                    </a:cubicBezTo>
                    <a:cubicBezTo>
                      <a:pt x="14667" y="14788"/>
                      <a:pt x="14494" y="14253"/>
                      <a:pt x="14399" y="14064"/>
                    </a:cubicBezTo>
                    <a:cubicBezTo>
                      <a:pt x="13971" y="13161"/>
                      <a:pt x="13903" y="11536"/>
                      <a:pt x="13971" y="10904"/>
                    </a:cubicBezTo>
                    <a:cubicBezTo>
                      <a:pt x="13934" y="10849"/>
                      <a:pt x="13837" y="10831"/>
                      <a:pt x="13728" y="10831"/>
                    </a:cubicBezTo>
                    <a:cubicBezTo>
                      <a:pt x="13572" y="10831"/>
                      <a:pt x="13392" y="10868"/>
                      <a:pt x="13339" y="10882"/>
                    </a:cubicBezTo>
                    <a:cubicBezTo>
                      <a:pt x="13271" y="10904"/>
                      <a:pt x="13158" y="13500"/>
                      <a:pt x="13655" y="14515"/>
                    </a:cubicBezTo>
                    <a:cubicBezTo>
                      <a:pt x="14024" y="15239"/>
                      <a:pt x="14417" y="15527"/>
                      <a:pt x="14824" y="15527"/>
                    </a:cubicBezTo>
                    <a:cubicBezTo>
                      <a:pt x="14989" y="15527"/>
                      <a:pt x="15156" y="15480"/>
                      <a:pt x="15325" y="15396"/>
                    </a:cubicBezTo>
                    <a:cubicBezTo>
                      <a:pt x="15911" y="15125"/>
                      <a:pt x="16273" y="13432"/>
                      <a:pt x="16318" y="11920"/>
                    </a:cubicBezTo>
                    <a:cubicBezTo>
                      <a:pt x="16431" y="12371"/>
                      <a:pt x="16611" y="12778"/>
                      <a:pt x="16814" y="13206"/>
                    </a:cubicBezTo>
                    <a:cubicBezTo>
                      <a:pt x="17063" y="13725"/>
                      <a:pt x="17378" y="14154"/>
                      <a:pt x="17740" y="14222"/>
                    </a:cubicBezTo>
                    <a:cubicBezTo>
                      <a:pt x="17085" y="15599"/>
                      <a:pt x="16566" y="17043"/>
                      <a:pt x="16250" y="18555"/>
                    </a:cubicBezTo>
                    <a:cubicBezTo>
                      <a:pt x="6839" y="24717"/>
                      <a:pt x="564" y="34828"/>
                      <a:pt x="226" y="46428"/>
                    </a:cubicBezTo>
                    <a:cubicBezTo>
                      <a:pt x="0" y="55095"/>
                      <a:pt x="3137" y="63152"/>
                      <a:pt x="8531" y="69449"/>
                    </a:cubicBezTo>
                    <a:cubicBezTo>
                      <a:pt x="7854" y="71277"/>
                      <a:pt x="7448" y="73015"/>
                      <a:pt x="7493" y="74617"/>
                    </a:cubicBezTo>
                    <a:lnTo>
                      <a:pt x="7493" y="74730"/>
                    </a:lnTo>
                    <a:cubicBezTo>
                      <a:pt x="7493" y="74865"/>
                      <a:pt x="7538" y="74978"/>
                      <a:pt x="7538" y="75091"/>
                    </a:cubicBezTo>
                    <a:lnTo>
                      <a:pt x="7538" y="75136"/>
                    </a:lnTo>
                    <a:cubicBezTo>
                      <a:pt x="7538" y="75181"/>
                      <a:pt x="7538" y="75204"/>
                      <a:pt x="7561" y="75227"/>
                    </a:cubicBezTo>
                    <a:cubicBezTo>
                      <a:pt x="7561" y="75362"/>
                      <a:pt x="7583" y="75475"/>
                      <a:pt x="7583" y="75610"/>
                    </a:cubicBezTo>
                    <a:cubicBezTo>
                      <a:pt x="7606" y="75633"/>
                      <a:pt x="7629" y="75700"/>
                      <a:pt x="7629" y="75746"/>
                    </a:cubicBezTo>
                    <a:cubicBezTo>
                      <a:pt x="7674" y="76084"/>
                      <a:pt x="7764" y="76400"/>
                      <a:pt x="7877" y="76739"/>
                    </a:cubicBezTo>
                    <a:cubicBezTo>
                      <a:pt x="7877" y="76784"/>
                      <a:pt x="7899" y="76806"/>
                      <a:pt x="7899" y="76874"/>
                    </a:cubicBezTo>
                    <a:lnTo>
                      <a:pt x="8035" y="77213"/>
                    </a:lnTo>
                    <a:cubicBezTo>
                      <a:pt x="8080" y="77258"/>
                      <a:pt x="8080" y="77325"/>
                      <a:pt x="8102" y="77371"/>
                    </a:cubicBezTo>
                    <a:lnTo>
                      <a:pt x="8260" y="77709"/>
                    </a:lnTo>
                    <a:lnTo>
                      <a:pt x="8328" y="77867"/>
                    </a:lnTo>
                    <a:lnTo>
                      <a:pt x="8576" y="78319"/>
                    </a:lnTo>
                    <a:cubicBezTo>
                      <a:pt x="8576" y="78341"/>
                      <a:pt x="8576" y="78341"/>
                      <a:pt x="8599" y="78364"/>
                    </a:cubicBezTo>
                    <a:cubicBezTo>
                      <a:pt x="9073" y="79176"/>
                      <a:pt x="9682" y="79876"/>
                      <a:pt x="10450" y="80417"/>
                    </a:cubicBezTo>
                    <a:cubicBezTo>
                      <a:pt x="11939" y="81523"/>
                      <a:pt x="13767" y="81975"/>
                      <a:pt x="15596" y="82065"/>
                    </a:cubicBezTo>
                    <a:cubicBezTo>
                      <a:pt x="15805" y="82074"/>
                      <a:pt x="16014" y="82079"/>
                      <a:pt x="16223" y="82079"/>
                    </a:cubicBezTo>
                    <a:cubicBezTo>
                      <a:pt x="18089" y="82079"/>
                      <a:pt x="19942" y="81719"/>
                      <a:pt x="21667" y="81049"/>
                    </a:cubicBezTo>
                    <a:cubicBezTo>
                      <a:pt x="21689" y="81049"/>
                      <a:pt x="21734" y="81049"/>
                      <a:pt x="21734" y="81004"/>
                    </a:cubicBezTo>
                    <a:lnTo>
                      <a:pt x="21915" y="80937"/>
                    </a:lnTo>
                    <a:cubicBezTo>
                      <a:pt x="22524" y="80711"/>
                      <a:pt x="23111" y="80417"/>
                      <a:pt x="23653" y="80056"/>
                    </a:cubicBezTo>
                    <a:cubicBezTo>
                      <a:pt x="25210" y="80666"/>
                      <a:pt x="26835" y="81162"/>
                      <a:pt x="28460" y="81568"/>
                    </a:cubicBezTo>
                    <a:lnTo>
                      <a:pt x="28550" y="81568"/>
                    </a:lnTo>
                    <a:lnTo>
                      <a:pt x="29430" y="81772"/>
                    </a:lnTo>
                    <a:lnTo>
                      <a:pt x="29656" y="81839"/>
                    </a:lnTo>
                    <a:lnTo>
                      <a:pt x="30378" y="81975"/>
                    </a:lnTo>
                    <a:lnTo>
                      <a:pt x="30694" y="82020"/>
                    </a:lnTo>
                    <a:lnTo>
                      <a:pt x="31349" y="82133"/>
                    </a:lnTo>
                    <a:lnTo>
                      <a:pt x="31710" y="82200"/>
                    </a:lnTo>
                    <a:lnTo>
                      <a:pt x="32319" y="82313"/>
                    </a:lnTo>
                    <a:lnTo>
                      <a:pt x="32726" y="82358"/>
                    </a:lnTo>
                    <a:lnTo>
                      <a:pt x="33358" y="82426"/>
                    </a:lnTo>
                    <a:lnTo>
                      <a:pt x="33741" y="82471"/>
                    </a:lnTo>
                    <a:lnTo>
                      <a:pt x="34373" y="82539"/>
                    </a:lnTo>
                    <a:lnTo>
                      <a:pt x="34757" y="82539"/>
                    </a:lnTo>
                    <a:lnTo>
                      <a:pt x="35434" y="82584"/>
                    </a:lnTo>
                    <a:lnTo>
                      <a:pt x="35772" y="82584"/>
                    </a:lnTo>
                    <a:lnTo>
                      <a:pt x="36788" y="82652"/>
                    </a:lnTo>
                    <a:lnTo>
                      <a:pt x="39496" y="82652"/>
                    </a:lnTo>
                    <a:lnTo>
                      <a:pt x="40647" y="82584"/>
                    </a:lnTo>
                    <a:lnTo>
                      <a:pt x="40715" y="82584"/>
                    </a:lnTo>
                    <a:lnTo>
                      <a:pt x="41821" y="82516"/>
                    </a:lnTo>
                    <a:lnTo>
                      <a:pt x="42114" y="82516"/>
                    </a:lnTo>
                    <a:lnTo>
                      <a:pt x="43017" y="82404"/>
                    </a:lnTo>
                    <a:lnTo>
                      <a:pt x="43288" y="82404"/>
                    </a:lnTo>
                    <a:lnTo>
                      <a:pt x="44439" y="82223"/>
                    </a:lnTo>
                    <a:lnTo>
                      <a:pt x="44462" y="82223"/>
                    </a:lnTo>
                    <a:lnTo>
                      <a:pt x="45590" y="81997"/>
                    </a:lnTo>
                    <a:lnTo>
                      <a:pt x="45793" y="81997"/>
                    </a:lnTo>
                    <a:lnTo>
                      <a:pt x="46831" y="81772"/>
                    </a:lnTo>
                    <a:lnTo>
                      <a:pt x="46922" y="81772"/>
                    </a:lnTo>
                    <a:cubicBezTo>
                      <a:pt x="47712" y="81614"/>
                      <a:pt x="48479" y="81411"/>
                      <a:pt x="49224" y="81185"/>
                    </a:cubicBezTo>
                    <a:lnTo>
                      <a:pt x="49337" y="81185"/>
                    </a:lnTo>
                    <a:cubicBezTo>
                      <a:pt x="51210" y="80598"/>
                      <a:pt x="53061" y="79898"/>
                      <a:pt x="54844" y="79063"/>
                    </a:cubicBezTo>
                    <a:cubicBezTo>
                      <a:pt x="56469" y="80417"/>
                      <a:pt x="58387" y="81365"/>
                      <a:pt x="60463" y="81839"/>
                    </a:cubicBezTo>
                    <a:cubicBezTo>
                      <a:pt x="61398" y="82047"/>
                      <a:pt x="62422" y="82217"/>
                      <a:pt x="63424" y="82217"/>
                    </a:cubicBezTo>
                    <a:cubicBezTo>
                      <a:pt x="64164" y="82217"/>
                      <a:pt x="64893" y="82124"/>
                      <a:pt x="65564" y="81884"/>
                    </a:cubicBezTo>
                    <a:cubicBezTo>
                      <a:pt x="65970" y="81726"/>
                      <a:pt x="66354" y="81523"/>
                      <a:pt x="66715" y="81298"/>
                    </a:cubicBezTo>
                    <a:lnTo>
                      <a:pt x="66715" y="81298"/>
                    </a:lnTo>
                    <a:lnTo>
                      <a:pt x="66264" y="81433"/>
                    </a:lnTo>
                    <a:cubicBezTo>
                      <a:pt x="66783" y="81230"/>
                      <a:pt x="67279" y="80937"/>
                      <a:pt x="67708" y="80598"/>
                    </a:cubicBezTo>
                    <a:lnTo>
                      <a:pt x="68001" y="80372"/>
                    </a:lnTo>
                    <a:lnTo>
                      <a:pt x="68047" y="80305"/>
                    </a:lnTo>
                    <a:lnTo>
                      <a:pt x="68250" y="80147"/>
                    </a:lnTo>
                    <a:lnTo>
                      <a:pt x="68340" y="80056"/>
                    </a:lnTo>
                    <a:lnTo>
                      <a:pt x="68498" y="79876"/>
                    </a:lnTo>
                    <a:lnTo>
                      <a:pt x="68588" y="79808"/>
                    </a:lnTo>
                    <a:lnTo>
                      <a:pt x="68724" y="79605"/>
                    </a:lnTo>
                    <a:lnTo>
                      <a:pt x="68814" y="79515"/>
                    </a:lnTo>
                    <a:lnTo>
                      <a:pt x="68949" y="79312"/>
                    </a:lnTo>
                    <a:lnTo>
                      <a:pt x="69017" y="79244"/>
                    </a:lnTo>
                    <a:lnTo>
                      <a:pt x="69152" y="79041"/>
                    </a:lnTo>
                    <a:lnTo>
                      <a:pt x="69198" y="78950"/>
                    </a:lnTo>
                    <a:lnTo>
                      <a:pt x="69401" y="78634"/>
                    </a:lnTo>
                    <a:lnTo>
                      <a:pt x="69694" y="78070"/>
                    </a:lnTo>
                    <a:lnTo>
                      <a:pt x="69694" y="78025"/>
                    </a:lnTo>
                    <a:cubicBezTo>
                      <a:pt x="69784" y="77845"/>
                      <a:pt x="69852" y="77664"/>
                      <a:pt x="69920" y="77461"/>
                    </a:cubicBezTo>
                    <a:lnTo>
                      <a:pt x="69965" y="77348"/>
                    </a:lnTo>
                    <a:cubicBezTo>
                      <a:pt x="71003" y="74301"/>
                      <a:pt x="70890" y="69765"/>
                      <a:pt x="69875" y="66041"/>
                    </a:cubicBezTo>
                    <a:cubicBezTo>
                      <a:pt x="73260" y="60873"/>
                      <a:pt x="75156" y="54869"/>
                      <a:pt x="75336" y="48685"/>
                    </a:cubicBezTo>
                    <a:cubicBezTo>
                      <a:pt x="75607" y="38845"/>
                      <a:pt x="71545" y="29817"/>
                      <a:pt x="64774" y="23227"/>
                    </a:cubicBezTo>
                    <a:cubicBezTo>
                      <a:pt x="64435" y="19052"/>
                      <a:pt x="63736" y="15937"/>
                      <a:pt x="62743" y="14087"/>
                    </a:cubicBezTo>
                    <a:cubicBezTo>
                      <a:pt x="64020" y="13440"/>
                      <a:pt x="65489" y="12985"/>
                      <a:pt x="66377" y="12985"/>
                    </a:cubicBezTo>
                    <a:cubicBezTo>
                      <a:pt x="66665" y="12985"/>
                      <a:pt x="66892" y="13033"/>
                      <a:pt x="67031" y="13139"/>
                    </a:cubicBezTo>
                    <a:cubicBezTo>
                      <a:pt x="67595" y="13567"/>
                      <a:pt x="67212" y="13522"/>
                      <a:pt x="67008" y="13816"/>
                    </a:cubicBezTo>
                    <a:cubicBezTo>
                      <a:pt x="66376" y="14651"/>
                      <a:pt x="64390" y="15824"/>
                      <a:pt x="64232" y="16050"/>
                    </a:cubicBezTo>
                    <a:cubicBezTo>
                      <a:pt x="64097" y="16276"/>
                      <a:pt x="64458" y="16569"/>
                      <a:pt x="64661" y="16727"/>
                    </a:cubicBezTo>
                    <a:cubicBezTo>
                      <a:pt x="64681" y="16740"/>
                      <a:pt x="64704" y="16746"/>
                      <a:pt x="64732" y="16746"/>
                    </a:cubicBezTo>
                    <a:cubicBezTo>
                      <a:pt x="64992" y="16746"/>
                      <a:pt x="65593" y="16209"/>
                      <a:pt x="66083" y="16005"/>
                    </a:cubicBezTo>
                    <a:cubicBezTo>
                      <a:pt x="67266" y="15566"/>
                      <a:pt x="68069" y="15265"/>
                      <a:pt x="68559" y="15265"/>
                    </a:cubicBezTo>
                    <a:cubicBezTo>
                      <a:pt x="68724" y="15265"/>
                      <a:pt x="68853" y="15299"/>
                      <a:pt x="68949" y="15373"/>
                    </a:cubicBezTo>
                    <a:cubicBezTo>
                      <a:pt x="69198" y="15531"/>
                      <a:pt x="69220" y="15870"/>
                      <a:pt x="69017" y="16073"/>
                    </a:cubicBezTo>
                    <a:cubicBezTo>
                      <a:pt x="68679" y="16524"/>
                      <a:pt x="67821" y="16908"/>
                      <a:pt x="67392" y="17517"/>
                    </a:cubicBezTo>
                    <a:cubicBezTo>
                      <a:pt x="66986" y="18104"/>
                      <a:pt x="66986" y="18578"/>
                      <a:pt x="67573" y="18984"/>
                    </a:cubicBezTo>
                    <a:cubicBezTo>
                      <a:pt x="67912" y="19206"/>
                      <a:pt x="68252" y="19300"/>
                      <a:pt x="68618" y="19300"/>
                    </a:cubicBezTo>
                    <a:cubicBezTo>
                      <a:pt x="68884" y="19300"/>
                      <a:pt x="69164" y="19250"/>
                      <a:pt x="69468" y="19165"/>
                    </a:cubicBezTo>
                    <a:lnTo>
                      <a:pt x="69468" y="19165"/>
                    </a:lnTo>
                    <a:cubicBezTo>
                      <a:pt x="69040" y="19797"/>
                      <a:pt x="69085" y="20587"/>
                      <a:pt x="69762" y="21309"/>
                    </a:cubicBezTo>
                    <a:cubicBezTo>
                      <a:pt x="70243" y="21838"/>
                      <a:pt x="71512" y="22322"/>
                      <a:pt x="72863" y="22322"/>
                    </a:cubicBezTo>
                    <a:cubicBezTo>
                      <a:pt x="73411" y="22322"/>
                      <a:pt x="73973" y="22243"/>
                      <a:pt x="74501" y="22054"/>
                    </a:cubicBezTo>
                    <a:cubicBezTo>
                      <a:pt x="75178" y="21941"/>
                      <a:pt x="76059" y="21738"/>
                      <a:pt x="76939" y="21512"/>
                    </a:cubicBezTo>
                    <a:lnTo>
                      <a:pt x="76939" y="21512"/>
                    </a:lnTo>
                    <a:cubicBezTo>
                      <a:pt x="76939" y="21963"/>
                      <a:pt x="77029" y="22482"/>
                      <a:pt x="76510" y="22866"/>
                    </a:cubicBezTo>
                    <a:cubicBezTo>
                      <a:pt x="76014" y="23272"/>
                      <a:pt x="74479" y="23340"/>
                      <a:pt x="73779" y="23859"/>
                    </a:cubicBezTo>
                    <a:cubicBezTo>
                      <a:pt x="73080" y="24356"/>
                      <a:pt x="73238" y="24784"/>
                      <a:pt x="73666" y="25326"/>
                    </a:cubicBezTo>
                    <a:cubicBezTo>
                      <a:pt x="74198" y="26073"/>
                      <a:pt x="75352" y="26393"/>
                      <a:pt x="76464" y="26393"/>
                    </a:cubicBezTo>
                    <a:cubicBezTo>
                      <a:pt x="76864" y="26393"/>
                      <a:pt x="77258" y="26352"/>
                      <a:pt x="77616" y="26274"/>
                    </a:cubicBezTo>
                    <a:lnTo>
                      <a:pt x="77616" y="25890"/>
                    </a:lnTo>
                    <a:cubicBezTo>
                      <a:pt x="77370" y="25952"/>
                      <a:pt x="77056" y="25985"/>
                      <a:pt x="76717" y="25985"/>
                    </a:cubicBezTo>
                    <a:cubicBezTo>
                      <a:pt x="75811" y="25985"/>
                      <a:pt x="74731" y="25749"/>
                      <a:pt x="74321" y="25191"/>
                    </a:cubicBezTo>
                    <a:cubicBezTo>
                      <a:pt x="74118" y="24988"/>
                      <a:pt x="74163" y="24672"/>
                      <a:pt x="74389" y="24536"/>
                    </a:cubicBezTo>
                    <a:cubicBezTo>
                      <a:pt x="74908" y="24175"/>
                      <a:pt x="76149" y="24198"/>
                      <a:pt x="76871" y="23633"/>
                    </a:cubicBezTo>
                    <a:cubicBezTo>
                      <a:pt x="77616" y="23069"/>
                      <a:pt x="77187" y="21512"/>
                      <a:pt x="77639" y="21173"/>
                    </a:cubicBezTo>
                    <a:lnTo>
                      <a:pt x="78180" y="20970"/>
                    </a:lnTo>
                    <a:cubicBezTo>
                      <a:pt x="78270" y="20925"/>
                      <a:pt x="78451" y="20767"/>
                      <a:pt x="78338" y="20587"/>
                    </a:cubicBezTo>
                    <a:cubicBezTo>
                      <a:pt x="78304" y="20529"/>
                      <a:pt x="78121" y="20465"/>
                      <a:pt x="77888" y="20465"/>
                    </a:cubicBezTo>
                    <a:cubicBezTo>
                      <a:pt x="77665" y="20465"/>
                      <a:pt x="77396" y="20523"/>
                      <a:pt x="77165" y="20699"/>
                    </a:cubicBezTo>
                    <a:cubicBezTo>
                      <a:pt x="77052" y="20767"/>
                      <a:pt x="76961" y="20902"/>
                      <a:pt x="76961" y="21038"/>
                    </a:cubicBezTo>
                    <a:cubicBezTo>
                      <a:pt x="75968" y="21354"/>
                      <a:pt x="74975" y="21580"/>
                      <a:pt x="73937" y="21738"/>
                    </a:cubicBezTo>
                    <a:lnTo>
                      <a:pt x="73937" y="21828"/>
                    </a:lnTo>
                    <a:cubicBezTo>
                      <a:pt x="73560" y="21896"/>
                      <a:pt x="73177" y="21932"/>
                      <a:pt x="72803" y="21932"/>
                    </a:cubicBezTo>
                    <a:cubicBezTo>
                      <a:pt x="71810" y="21932"/>
                      <a:pt x="70883" y="21679"/>
                      <a:pt x="70326" y="21106"/>
                    </a:cubicBezTo>
                    <a:cubicBezTo>
                      <a:pt x="69581" y="20316"/>
                      <a:pt x="69965" y="19797"/>
                      <a:pt x="70416" y="19368"/>
                    </a:cubicBezTo>
                    <a:lnTo>
                      <a:pt x="70845" y="19029"/>
                    </a:lnTo>
                    <a:cubicBezTo>
                      <a:pt x="71665" y="19748"/>
                      <a:pt x="72887" y="20256"/>
                      <a:pt x="73953" y="20256"/>
                    </a:cubicBezTo>
                    <a:cubicBezTo>
                      <a:pt x="74560" y="20256"/>
                      <a:pt x="75116" y="20091"/>
                      <a:pt x="75517" y="19706"/>
                    </a:cubicBezTo>
                    <a:cubicBezTo>
                      <a:pt x="75923" y="19368"/>
                      <a:pt x="75923" y="18758"/>
                      <a:pt x="75517" y="18420"/>
                    </a:cubicBezTo>
                    <a:cubicBezTo>
                      <a:pt x="74961" y="17843"/>
                      <a:pt x="74011" y="17586"/>
                      <a:pt x="73015" y="17586"/>
                    </a:cubicBezTo>
                    <a:cubicBezTo>
                      <a:pt x="71828" y="17586"/>
                      <a:pt x="70576" y="17952"/>
                      <a:pt x="69852" y="18578"/>
                    </a:cubicBezTo>
                    <a:cubicBezTo>
                      <a:pt x="69481" y="18737"/>
                      <a:pt x="69118" y="18841"/>
                      <a:pt x="68800" y="18841"/>
                    </a:cubicBezTo>
                    <a:cubicBezTo>
                      <a:pt x="68575" y="18841"/>
                      <a:pt x="68372" y="18789"/>
                      <a:pt x="68205" y="18668"/>
                    </a:cubicBezTo>
                    <a:cubicBezTo>
                      <a:pt x="67821" y="18397"/>
                      <a:pt x="68001" y="18217"/>
                      <a:pt x="68159" y="17991"/>
                    </a:cubicBezTo>
                    <a:cubicBezTo>
                      <a:pt x="68317" y="17765"/>
                      <a:pt x="69604" y="16953"/>
                      <a:pt x="70078" y="16298"/>
                    </a:cubicBezTo>
                    <a:cubicBezTo>
                      <a:pt x="70552" y="15644"/>
                      <a:pt x="70439" y="15396"/>
                      <a:pt x="69942" y="15034"/>
                    </a:cubicBezTo>
                    <a:cubicBezTo>
                      <a:pt x="69760" y="14908"/>
                      <a:pt x="69436" y="14848"/>
                      <a:pt x="69040" y="14848"/>
                    </a:cubicBezTo>
                    <a:cubicBezTo>
                      <a:pt x="68311" y="14848"/>
                      <a:pt x="67341" y="15052"/>
                      <a:pt x="66580" y="15418"/>
                    </a:cubicBezTo>
                    <a:cubicBezTo>
                      <a:pt x="67189" y="15034"/>
                      <a:pt x="67731" y="14561"/>
                      <a:pt x="68182" y="13996"/>
                    </a:cubicBezTo>
                    <a:cubicBezTo>
                      <a:pt x="68543" y="13500"/>
                      <a:pt x="68701" y="12936"/>
                      <a:pt x="68205" y="12597"/>
                    </a:cubicBezTo>
                    <a:cubicBezTo>
                      <a:pt x="68053" y="12488"/>
                      <a:pt x="67708" y="12438"/>
                      <a:pt x="67264" y="12438"/>
                    </a:cubicBezTo>
                    <a:cubicBezTo>
                      <a:pt x="66323" y="12438"/>
                      <a:pt x="64935" y="12665"/>
                      <a:pt x="63984" y="13048"/>
                    </a:cubicBezTo>
                    <a:cubicBezTo>
                      <a:pt x="64458" y="12710"/>
                      <a:pt x="64887" y="12326"/>
                      <a:pt x="65316" y="11897"/>
                    </a:cubicBezTo>
                    <a:cubicBezTo>
                      <a:pt x="65474" y="11717"/>
                      <a:pt x="65406" y="11446"/>
                      <a:pt x="65203" y="11333"/>
                    </a:cubicBezTo>
                    <a:cubicBezTo>
                      <a:pt x="65045" y="11223"/>
                      <a:pt x="64865" y="11167"/>
                      <a:pt x="64686" y="11167"/>
                    </a:cubicBezTo>
                    <a:cubicBezTo>
                      <a:pt x="64609" y="11167"/>
                      <a:pt x="64533" y="11177"/>
                      <a:pt x="64458" y="11198"/>
                    </a:cubicBezTo>
                    <a:cubicBezTo>
                      <a:pt x="63984" y="11807"/>
                      <a:pt x="62991" y="12574"/>
                      <a:pt x="62224" y="13116"/>
                    </a:cubicBezTo>
                    <a:cubicBezTo>
                      <a:pt x="61930" y="12665"/>
                      <a:pt x="61524" y="12326"/>
                      <a:pt x="61028" y="12123"/>
                    </a:cubicBezTo>
                    <a:cubicBezTo>
                      <a:pt x="61366" y="11762"/>
                      <a:pt x="61659" y="11356"/>
                      <a:pt x="61908" y="10904"/>
                    </a:cubicBezTo>
                    <a:cubicBezTo>
                      <a:pt x="62133" y="10430"/>
                      <a:pt x="62088" y="9956"/>
                      <a:pt x="61501" y="9708"/>
                    </a:cubicBezTo>
                    <a:cubicBezTo>
                      <a:pt x="61400" y="9661"/>
                      <a:pt x="61269" y="9639"/>
                      <a:pt x="61117" y="9639"/>
                    </a:cubicBezTo>
                    <a:cubicBezTo>
                      <a:pt x="60391" y="9639"/>
                      <a:pt x="59178" y="10138"/>
                      <a:pt x="58319" y="10791"/>
                    </a:cubicBezTo>
                    <a:cubicBezTo>
                      <a:pt x="58838" y="10295"/>
                      <a:pt x="59267" y="9708"/>
                      <a:pt x="59583" y="9054"/>
                    </a:cubicBezTo>
                    <a:cubicBezTo>
                      <a:pt x="59831" y="8512"/>
                      <a:pt x="59876" y="7948"/>
                      <a:pt x="59312" y="7699"/>
                    </a:cubicBezTo>
                    <a:cubicBezTo>
                      <a:pt x="59237" y="7667"/>
                      <a:pt x="59133" y="7651"/>
                      <a:pt x="59005" y="7651"/>
                    </a:cubicBezTo>
                    <a:cubicBezTo>
                      <a:pt x="58172" y="7651"/>
                      <a:pt x="56349" y="8310"/>
                      <a:pt x="55272" y="9054"/>
                    </a:cubicBezTo>
                    <a:cubicBezTo>
                      <a:pt x="55656" y="8602"/>
                      <a:pt x="55995" y="8128"/>
                      <a:pt x="56311" y="7632"/>
                    </a:cubicBezTo>
                    <a:cubicBezTo>
                      <a:pt x="56401" y="7429"/>
                      <a:pt x="56311" y="7180"/>
                      <a:pt x="56085" y="7113"/>
                    </a:cubicBezTo>
                    <a:cubicBezTo>
                      <a:pt x="55973" y="7062"/>
                      <a:pt x="55857" y="7039"/>
                      <a:pt x="55740" y="7039"/>
                    </a:cubicBezTo>
                    <a:cubicBezTo>
                      <a:pt x="55597" y="7039"/>
                      <a:pt x="55454" y="7073"/>
                      <a:pt x="55317" y="7135"/>
                    </a:cubicBezTo>
                    <a:cubicBezTo>
                      <a:pt x="55047" y="7790"/>
                      <a:pt x="54347" y="8625"/>
                      <a:pt x="53738" y="9279"/>
                    </a:cubicBezTo>
                    <a:cubicBezTo>
                      <a:pt x="53219" y="9858"/>
                      <a:pt x="52241" y="10296"/>
                      <a:pt x="51679" y="10296"/>
                    </a:cubicBezTo>
                    <a:cubicBezTo>
                      <a:pt x="51605" y="10296"/>
                      <a:pt x="51538" y="10288"/>
                      <a:pt x="51481" y="10272"/>
                    </a:cubicBezTo>
                    <a:cubicBezTo>
                      <a:pt x="51007" y="10114"/>
                      <a:pt x="51074" y="9934"/>
                      <a:pt x="51142" y="9595"/>
                    </a:cubicBezTo>
                    <a:cubicBezTo>
                      <a:pt x="51413" y="8602"/>
                      <a:pt x="52812" y="7000"/>
                      <a:pt x="52880" y="6842"/>
                    </a:cubicBezTo>
                    <a:cubicBezTo>
                      <a:pt x="52925" y="6706"/>
                      <a:pt x="52429" y="6368"/>
                      <a:pt x="52248" y="6278"/>
                    </a:cubicBezTo>
                    <a:cubicBezTo>
                      <a:pt x="51472" y="7205"/>
                      <a:pt x="49727" y="9430"/>
                      <a:pt x="48786" y="9430"/>
                    </a:cubicBezTo>
                    <a:cubicBezTo>
                      <a:pt x="48742" y="9430"/>
                      <a:pt x="48700" y="9425"/>
                      <a:pt x="48660" y="9415"/>
                    </a:cubicBezTo>
                    <a:cubicBezTo>
                      <a:pt x="47757" y="9189"/>
                      <a:pt x="48321" y="8580"/>
                      <a:pt x="48389" y="8309"/>
                    </a:cubicBezTo>
                    <a:cubicBezTo>
                      <a:pt x="48637" y="7361"/>
                      <a:pt x="49653" y="6052"/>
                      <a:pt x="50081" y="5646"/>
                    </a:cubicBezTo>
                    <a:cubicBezTo>
                      <a:pt x="49969" y="5465"/>
                      <a:pt x="49811" y="5307"/>
                      <a:pt x="49630" y="5217"/>
                    </a:cubicBezTo>
                    <a:cubicBezTo>
                      <a:pt x="49620" y="5215"/>
                      <a:pt x="49610" y="5214"/>
                      <a:pt x="49599" y="5214"/>
                    </a:cubicBezTo>
                    <a:cubicBezTo>
                      <a:pt x="49118" y="5214"/>
                      <a:pt x="47796" y="7137"/>
                      <a:pt x="47531" y="8196"/>
                    </a:cubicBezTo>
                    <a:cubicBezTo>
                      <a:pt x="47283" y="9302"/>
                      <a:pt x="47599" y="9776"/>
                      <a:pt x="48253" y="9956"/>
                    </a:cubicBezTo>
                    <a:cubicBezTo>
                      <a:pt x="48316" y="9972"/>
                      <a:pt x="48381" y="9979"/>
                      <a:pt x="48449" y="9979"/>
                    </a:cubicBezTo>
                    <a:cubicBezTo>
                      <a:pt x="49070" y="9979"/>
                      <a:pt x="49911" y="9355"/>
                      <a:pt x="50623" y="8602"/>
                    </a:cubicBezTo>
                    <a:lnTo>
                      <a:pt x="50623" y="8602"/>
                    </a:lnTo>
                    <a:cubicBezTo>
                      <a:pt x="50488" y="8828"/>
                      <a:pt x="50397" y="9054"/>
                      <a:pt x="50330" y="9302"/>
                    </a:cubicBezTo>
                    <a:cubicBezTo>
                      <a:pt x="50172" y="9889"/>
                      <a:pt x="50307" y="10430"/>
                      <a:pt x="51074" y="10633"/>
                    </a:cubicBezTo>
                    <a:cubicBezTo>
                      <a:pt x="51229" y="10662"/>
                      <a:pt x="51383" y="10676"/>
                      <a:pt x="51536" y="10676"/>
                    </a:cubicBezTo>
                    <a:cubicBezTo>
                      <a:pt x="51988" y="10676"/>
                      <a:pt x="52430" y="10553"/>
                      <a:pt x="52835" y="10318"/>
                    </a:cubicBezTo>
                    <a:lnTo>
                      <a:pt x="52835" y="10318"/>
                    </a:lnTo>
                    <a:cubicBezTo>
                      <a:pt x="52812" y="10340"/>
                      <a:pt x="52790" y="10340"/>
                      <a:pt x="52790" y="10385"/>
                    </a:cubicBezTo>
                    <a:cubicBezTo>
                      <a:pt x="52790" y="10408"/>
                      <a:pt x="53151" y="10882"/>
                      <a:pt x="53399" y="10995"/>
                    </a:cubicBezTo>
                    <a:cubicBezTo>
                      <a:pt x="54720" y="9572"/>
                      <a:pt x="56956" y="8259"/>
                      <a:pt x="57981" y="8259"/>
                    </a:cubicBezTo>
                    <a:cubicBezTo>
                      <a:pt x="58095" y="8259"/>
                      <a:pt x="58193" y="8275"/>
                      <a:pt x="58274" y="8309"/>
                    </a:cubicBezTo>
                    <a:cubicBezTo>
                      <a:pt x="58500" y="8422"/>
                      <a:pt x="58500" y="8693"/>
                      <a:pt x="58387" y="8986"/>
                    </a:cubicBezTo>
                    <a:cubicBezTo>
                      <a:pt x="57981" y="9956"/>
                      <a:pt x="56243" y="11536"/>
                      <a:pt x="56130" y="11785"/>
                    </a:cubicBezTo>
                    <a:cubicBezTo>
                      <a:pt x="56017" y="12033"/>
                      <a:pt x="56514" y="12258"/>
                      <a:pt x="56739" y="12349"/>
                    </a:cubicBezTo>
                    <a:cubicBezTo>
                      <a:pt x="57123" y="11988"/>
                      <a:pt x="57529" y="11672"/>
                      <a:pt x="57936" y="11356"/>
                    </a:cubicBezTo>
                    <a:cubicBezTo>
                      <a:pt x="59157" y="10561"/>
                      <a:pt x="59928" y="10049"/>
                      <a:pt x="60408" y="10049"/>
                    </a:cubicBezTo>
                    <a:cubicBezTo>
                      <a:pt x="60487" y="10049"/>
                      <a:pt x="60558" y="10063"/>
                      <a:pt x="60621" y="10092"/>
                    </a:cubicBezTo>
                    <a:cubicBezTo>
                      <a:pt x="60892" y="10205"/>
                      <a:pt x="60960" y="10543"/>
                      <a:pt x="60802" y="10769"/>
                    </a:cubicBezTo>
                    <a:cubicBezTo>
                      <a:pt x="60621" y="11198"/>
                      <a:pt x="60147" y="11649"/>
                      <a:pt x="59786" y="12123"/>
                    </a:cubicBezTo>
                    <a:cubicBezTo>
                      <a:pt x="58364" y="12574"/>
                      <a:pt x="56852" y="14470"/>
                      <a:pt x="55566" y="16501"/>
                    </a:cubicBezTo>
                    <a:cubicBezTo>
                      <a:pt x="49961" y="13680"/>
                      <a:pt x="43832" y="12251"/>
                      <a:pt x="37678" y="12251"/>
                    </a:cubicBezTo>
                    <a:cubicBezTo>
                      <a:pt x="33153" y="12251"/>
                      <a:pt x="28614" y="13024"/>
                      <a:pt x="24262" y="14583"/>
                    </a:cubicBezTo>
                    <a:cubicBezTo>
                      <a:pt x="23246" y="13139"/>
                      <a:pt x="22118" y="12010"/>
                      <a:pt x="20990" y="11807"/>
                    </a:cubicBezTo>
                    <a:cubicBezTo>
                      <a:pt x="20860" y="11779"/>
                      <a:pt x="20732" y="11766"/>
                      <a:pt x="20605" y="11766"/>
                    </a:cubicBezTo>
                    <a:cubicBezTo>
                      <a:pt x="20116" y="11766"/>
                      <a:pt x="19650" y="11968"/>
                      <a:pt x="19184" y="12326"/>
                    </a:cubicBezTo>
                    <a:cubicBezTo>
                      <a:pt x="19319" y="11694"/>
                      <a:pt x="19410" y="11040"/>
                      <a:pt x="19432" y="10408"/>
                    </a:cubicBezTo>
                    <a:cubicBezTo>
                      <a:pt x="19815" y="10886"/>
                      <a:pt x="20220" y="11105"/>
                      <a:pt x="20616" y="11105"/>
                    </a:cubicBezTo>
                    <a:cubicBezTo>
                      <a:pt x="20780" y="11105"/>
                      <a:pt x="20943" y="11067"/>
                      <a:pt x="21102" y="10995"/>
                    </a:cubicBezTo>
                    <a:cubicBezTo>
                      <a:pt x="21260" y="10904"/>
                      <a:pt x="21418" y="10791"/>
                      <a:pt x="21531" y="10656"/>
                    </a:cubicBezTo>
                    <a:cubicBezTo>
                      <a:pt x="21752" y="11355"/>
                      <a:pt x="22302" y="11813"/>
                      <a:pt x="23096" y="11813"/>
                    </a:cubicBezTo>
                    <a:cubicBezTo>
                      <a:pt x="23276" y="11813"/>
                      <a:pt x="23470" y="11790"/>
                      <a:pt x="23675" y="11739"/>
                    </a:cubicBezTo>
                    <a:cubicBezTo>
                      <a:pt x="24781" y="11446"/>
                      <a:pt x="25752" y="10498"/>
                      <a:pt x="26293" y="9189"/>
                    </a:cubicBezTo>
                    <a:lnTo>
                      <a:pt x="26293" y="9257"/>
                    </a:lnTo>
                    <a:cubicBezTo>
                      <a:pt x="26442" y="10075"/>
                      <a:pt x="27157" y="10648"/>
                      <a:pt x="27947" y="10648"/>
                    </a:cubicBezTo>
                    <a:cubicBezTo>
                      <a:pt x="28116" y="10648"/>
                      <a:pt x="28289" y="10621"/>
                      <a:pt x="28460" y="10566"/>
                    </a:cubicBezTo>
                    <a:cubicBezTo>
                      <a:pt x="29566" y="10295"/>
                      <a:pt x="30559" y="9279"/>
                      <a:pt x="31123" y="7970"/>
                    </a:cubicBezTo>
                    <a:cubicBezTo>
                      <a:pt x="31123" y="8128"/>
                      <a:pt x="31123" y="8286"/>
                      <a:pt x="31146" y="8467"/>
                    </a:cubicBezTo>
                    <a:cubicBezTo>
                      <a:pt x="31249" y="9353"/>
                      <a:pt x="31672" y="9788"/>
                      <a:pt x="32398" y="9788"/>
                    </a:cubicBezTo>
                    <a:cubicBezTo>
                      <a:pt x="32467" y="9788"/>
                      <a:pt x="32538" y="9784"/>
                      <a:pt x="32613" y="9776"/>
                    </a:cubicBezTo>
                    <a:cubicBezTo>
                      <a:pt x="34012" y="9618"/>
                      <a:pt x="35231" y="8196"/>
                      <a:pt x="35750" y="6458"/>
                    </a:cubicBezTo>
                    <a:lnTo>
                      <a:pt x="35547" y="6345"/>
                    </a:lnTo>
                    <a:cubicBezTo>
                      <a:pt x="34960" y="7970"/>
                      <a:pt x="34012" y="9076"/>
                      <a:pt x="32996" y="9189"/>
                    </a:cubicBezTo>
                    <a:cubicBezTo>
                      <a:pt x="32876" y="9202"/>
                      <a:pt x="32772" y="9209"/>
                      <a:pt x="32682" y="9209"/>
                    </a:cubicBezTo>
                    <a:cubicBezTo>
                      <a:pt x="32015" y="9209"/>
                      <a:pt x="32125" y="8839"/>
                      <a:pt x="32026" y="8083"/>
                    </a:cubicBezTo>
                    <a:cubicBezTo>
                      <a:pt x="31913" y="7248"/>
                      <a:pt x="32161" y="5871"/>
                      <a:pt x="32500" y="4766"/>
                    </a:cubicBezTo>
                    <a:lnTo>
                      <a:pt x="32726" y="4766"/>
                    </a:lnTo>
                    <a:cubicBezTo>
                      <a:pt x="33606" y="4653"/>
                      <a:pt x="34463" y="4495"/>
                      <a:pt x="35321" y="4292"/>
                    </a:cubicBezTo>
                    <a:lnTo>
                      <a:pt x="35321" y="4021"/>
                    </a:lnTo>
                    <a:cubicBezTo>
                      <a:pt x="34621" y="4156"/>
                      <a:pt x="33922" y="4269"/>
                      <a:pt x="33200" y="4337"/>
                    </a:cubicBezTo>
                    <a:lnTo>
                      <a:pt x="32635" y="4404"/>
                    </a:lnTo>
                    <a:cubicBezTo>
                      <a:pt x="33312" y="2486"/>
                      <a:pt x="34260" y="816"/>
                      <a:pt x="34193" y="297"/>
                    </a:cubicBezTo>
                    <a:cubicBezTo>
                      <a:pt x="34193" y="129"/>
                      <a:pt x="34057" y="1"/>
                      <a:pt x="33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762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32" name="Google Shape;5832;p33"/>
            <p:cNvGrpSpPr/>
            <p:nvPr/>
          </p:nvGrpSpPr>
          <p:grpSpPr>
            <a:xfrm>
              <a:off x="1734188" y="1802800"/>
              <a:ext cx="1968625" cy="2109400"/>
              <a:chOff x="224575" y="1793200"/>
              <a:chExt cx="1968625" cy="2109400"/>
            </a:xfrm>
          </p:grpSpPr>
          <p:sp>
            <p:nvSpPr>
              <p:cNvPr id="5833" name="Google Shape;5833;p33"/>
              <p:cNvSpPr/>
              <p:nvPr/>
            </p:nvSpPr>
            <p:spPr>
              <a:xfrm>
                <a:off x="334600" y="2029725"/>
                <a:ext cx="242075" cy="313075"/>
              </a:xfrm>
              <a:custGeom>
                <a:rect b="b" l="l" r="r" t="t"/>
                <a:pathLst>
                  <a:path extrusionOk="0" h="12523" w="9683">
                    <a:moveTo>
                      <a:pt x="3109" y="1"/>
                    </a:moveTo>
                    <a:cubicBezTo>
                      <a:pt x="2798" y="1"/>
                      <a:pt x="2453" y="128"/>
                      <a:pt x="2077" y="419"/>
                    </a:cubicBezTo>
                    <a:cubicBezTo>
                      <a:pt x="0" y="2044"/>
                      <a:pt x="113" y="4888"/>
                      <a:pt x="1129" y="6219"/>
                    </a:cubicBezTo>
                    <a:cubicBezTo>
                      <a:pt x="1651" y="6885"/>
                      <a:pt x="2374" y="7065"/>
                      <a:pt x="3167" y="7065"/>
                    </a:cubicBezTo>
                    <a:cubicBezTo>
                      <a:pt x="4099" y="7065"/>
                      <a:pt x="5129" y="6817"/>
                      <a:pt x="6048" y="6817"/>
                    </a:cubicBezTo>
                    <a:cubicBezTo>
                      <a:pt x="6812" y="6817"/>
                      <a:pt x="7500" y="6989"/>
                      <a:pt x="7990" y="7619"/>
                    </a:cubicBezTo>
                    <a:cubicBezTo>
                      <a:pt x="8870" y="8747"/>
                      <a:pt x="8328" y="10079"/>
                      <a:pt x="7110" y="11027"/>
                    </a:cubicBezTo>
                    <a:cubicBezTo>
                      <a:pt x="6603" y="11437"/>
                      <a:pt x="6097" y="11613"/>
                      <a:pt x="5630" y="11613"/>
                    </a:cubicBezTo>
                    <a:cubicBezTo>
                      <a:pt x="4994" y="11613"/>
                      <a:pt x="4431" y="11286"/>
                      <a:pt x="4040" y="10778"/>
                    </a:cubicBezTo>
                    <a:cubicBezTo>
                      <a:pt x="3589" y="10169"/>
                      <a:pt x="3386" y="9447"/>
                      <a:pt x="3453" y="8679"/>
                    </a:cubicBezTo>
                    <a:lnTo>
                      <a:pt x="3453" y="8679"/>
                    </a:lnTo>
                    <a:cubicBezTo>
                      <a:pt x="2799" y="9198"/>
                      <a:pt x="2054" y="10011"/>
                      <a:pt x="3160" y="11455"/>
                    </a:cubicBezTo>
                    <a:cubicBezTo>
                      <a:pt x="3723" y="12190"/>
                      <a:pt x="4408" y="12522"/>
                      <a:pt x="5136" y="12522"/>
                    </a:cubicBezTo>
                    <a:cubicBezTo>
                      <a:pt x="5839" y="12522"/>
                      <a:pt x="6581" y="12213"/>
                      <a:pt x="7290" y="11658"/>
                    </a:cubicBezTo>
                    <a:cubicBezTo>
                      <a:pt x="8735" y="10530"/>
                      <a:pt x="9683" y="8386"/>
                      <a:pt x="8419" y="6738"/>
                    </a:cubicBezTo>
                    <a:cubicBezTo>
                      <a:pt x="7777" y="5919"/>
                      <a:pt x="6941" y="5703"/>
                      <a:pt x="6066" y="5703"/>
                    </a:cubicBezTo>
                    <a:cubicBezTo>
                      <a:pt x="5095" y="5703"/>
                      <a:pt x="4075" y="5968"/>
                      <a:pt x="3215" y="5968"/>
                    </a:cubicBezTo>
                    <a:cubicBezTo>
                      <a:pt x="2588" y="5968"/>
                      <a:pt x="2046" y="5827"/>
                      <a:pt x="1670" y="5339"/>
                    </a:cubicBezTo>
                    <a:cubicBezTo>
                      <a:pt x="903" y="4369"/>
                      <a:pt x="768" y="1886"/>
                      <a:pt x="2257" y="735"/>
                    </a:cubicBezTo>
                    <a:cubicBezTo>
                      <a:pt x="2548" y="508"/>
                      <a:pt x="2676" y="323"/>
                      <a:pt x="2827" y="323"/>
                    </a:cubicBezTo>
                    <a:cubicBezTo>
                      <a:pt x="2946" y="323"/>
                      <a:pt x="3080" y="437"/>
                      <a:pt x="3318" y="735"/>
                    </a:cubicBezTo>
                    <a:cubicBezTo>
                      <a:pt x="3837" y="1412"/>
                      <a:pt x="4018" y="3082"/>
                      <a:pt x="4559" y="3759"/>
                    </a:cubicBezTo>
                    <a:cubicBezTo>
                      <a:pt x="4668" y="3929"/>
                      <a:pt x="4850" y="4025"/>
                      <a:pt x="5041" y="4025"/>
                    </a:cubicBezTo>
                    <a:cubicBezTo>
                      <a:pt x="5129" y="4025"/>
                      <a:pt x="5219" y="4005"/>
                      <a:pt x="5304" y="3962"/>
                    </a:cubicBezTo>
                    <a:cubicBezTo>
                      <a:pt x="5236" y="3037"/>
                      <a:pt x="4717" y="1322"/>
                      <a:pt x="4221" y="645"/>
                    </a:cubicBezTo>
                    <a:cubicBezTo>
                      <a:pt x="3918" y="250"/>
                      <a:pt x="3546" y="1"/>
                      <a:pt x="310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4" name="Google Shape;5834;p33"/>
              <p:cNvSpPr/>
              <p:nvPr/>
            </p:nvSpPr>
            <p:spPr>
              <a:xfrm>
                <a:off x="556350" y="2025550"/>
                <a:ext cx="224025" cy="198350"/>
              </a:xfrm>
              <a:custGeom>
                <a:rect b="b" l="l" r="r" t="t"/>
                <a:pathLst>
                  <a:path extrusionOk="0" h="7934" w="8961">
                    <a:moveTo>
                      <a:pt x="6021" y="1"/>
                    </a:moveTo>
                    <a:cubicBezTo>
                      <a:pt x="5946" y="1"/>
                      <a:pt x="5871" y="15"/>
                      <a:pt x="5800" y="44"/>
                    </a:cubicBezTo>
                    <a:cubicBezTo>
                      <a:pt x="5462" y="225"/>
                      <a:pt x="5304" y="676"/>
                      <a:pt x="5981" y="2076"/>
                    </a:cubicBezTo>
                    <a:cubicBezTo>
                      <a:pt x="6004" y="3633"/>
                      <a:pt x="5439" y="5777"/>
                      <a:pt x="5236" y="5867"/>
                    </a:cubicBezTo>
                    <a:cubicBezTo>
                      <a:pt x="5208" y="5881"/>
                      <a:pt x="5179" y="5888"/>
                      <a:pt x="5149" y="5888"/>
                    </a:cubicBezTo>
                    <a:cubicBezTo>
                      <a:pt x="4991" y="5888"/>
                      <a:pt x="4817" y="5690"/>
                      <a:pt x="4627" y="5348"/>
                    </a:cubicBezTo>
                    <a:cubicBezTo>
                      <a:pt x="4175" y="4400"/>
                      <a:pt x="3837" y="3407"/>
                      <a:pt x="3634" y="2369"/>
                    </a:cubicBezTo>
                    <a:cubicBezTo>
                      <a:pt x="3611" y="2279"/>
                      <a:pt x="3656" y="2392"/>
                      <a:pt x="3589" y="2188"/>
                    </a:cubicBezTo>
                    <a:cubicBezTo>
                      <a:pt x="3531" y="2073"/>
                      <a:pt x="3428" y="2004"/>
                      <a:pt x="3296" y="2004"/>
                    </a:cubicBezTo>
                    <a:cubicBezTo>
                      <a:pt x="3221" y="2004"/>
                      <a:pt x="3137" y="2026"/>
                      <a:pt x="3047" y="2076"/>
                    </a:cubicBezTo>
                    <a:cubicBezTo>
                      <a:pt x="2799" y="2234"/>
                      <a:pt x="3092" y="2030"/>
                      <a:pt x="3092" y="3543"/>
                    </a:cubicBezTo>
                    <a:cubicBezTo>
                      <a:pt x="3092" y="5077"/>
                      <a:pt x="2821" y="6883"/>
                      <a:pt x="2370" y="7109"/>
                    </a:cubicBezTo>
                    <a:cubicBezTo>
                      <a:pt x="2305" y="7141"/>
                      <a:pt x="2242" y="7155"/>
                      <a:pt x="2182" y="7155"/>
                    </a:cubicBezTo>
                    <a:cubicBezTo>
                      <a:pt x="1820" y="7155"/>
                      <a:pt x="1541" y="6647"/>
                      <a:pt x="1445" y="6454"/>
                    </a:cubicBezTo>
                    <a:cubicBezTo>
                      <a:pt x="1016" y="5551"/>
                      <a:pt x="948" y="3926"/>
                      <a:pt x="1016" y="3294"/>
                    </a:cubicBezTo>
                    <a:cubicBezTo>
                      <a:pt x="963" y="3216"/>
                      <a:pt x="896" y="3153"/>
                      <a:pt x="770" y="3153"/>
                    </a:cubicBezTo>
                    <a:cubicBezTo>
                      <a:pt x="678" y="3153"/>
                      <a:pt x="555" y="3186"/>
                      <a:pt x="384" y="3272"/>
                    </a:cubicBezTo>
                    <a:cubicBezTo>
                      <a:pt x="0" y="3475"/>
                      <a:pt x="339" y="6183"/>
                      <a:pt x="700" y="6905"/>
                    </a:cubicBezTo>
                    <a:cubicBezTo>
                      <a:pt x="974" y="7472"/>
                      <a:pt x="1327" y="7934"/>
                      <a:pt x="1838" y="7934"/>
                    </a:cubicBezTo>
                    <a:cubicBezTo>
                      <a:pt x="1999" y="7934"/>
                      <a:pt x="2175" y="7888"/>
                      <a:pt x="2370" y="7786"/>
                    </a:cubicBezTo>
                    <a:cubicBezTo>
                      <a:pt x="3182" y="7357"/>
                      <a:pt x="3318" y="5822"/>
                      <a:pt x="3363" y="4310"/>
                    </a:cubicBezTo>
                    <a:cubicBezTo>
                      <a:pt x="3476" y="4761"/>
                      <a:pt x="3656" y="5168"/>
                      <a:pt x="3859" y="5596"/>
                    </a:cubicBezTo>
                    <a:cubicBezTo>
                      <a:pt x="4126" y="6146"/>
                      <a:pt x="4308" y="6640"/>
                      <a:pt x="4768" y="6640"/>
                    </a:cubicBezTo>
                    <a:cubicBezTo>
                      <a:pt x="4894" y="6640"/>
                      <a:pt x="5040" y="6604"/>
                      <a:pt x="5214" y="6522"/>
                    </a:cubicBezTo>
                    <a:cubicBezTo>
                      <a:pt x="6026" y="6115"/>
                      <a:pt x="6410" y="4378"/>
                      <a:pt x="6455" y="2798"/>
                    </a:cubicBezTo>
                    <a:cubicBezTo>
                      <a:pt x="6839" y="3278"/>
                      <a:pt x="7291" y="3485"/>
                      <a:pt x="7682" y="3485"/>
                    </a:cubicBezTo>
                    <a:cubicBezTo>
                      <a:pt x="7843" y="3485"/>
                      <a:pt x="7994" y="3450"/>
                      <a:pt x="8125" y="3385"/>
                    </a:cubicBezTo>
                    <a:cubicBezTo>
                      <a:pt x="8576" y="3159"/>
                      <a:pt x="8960" y="2685"/>
                      <a:pt x="8915" y="1602"/>
                    </a:cubicBezTo>
                    <a:lnTo>
                      <a:pt x="8667" y="1556"/>
                    </a:lnTo>
                    <a:lnTo>
                      <a:pt x="8667" y="1556"/>
                    </a:lnTo>
                    <a:cubicBezTo>
                      <a:pt x="8689" y="2459"/>
                      <a:pt x="8667" y="2820"/>
                      <a:pt x="8102" y="3069"/>
                    </a:cubicBezTo>
                    <a:cubicBezTo>
                      <a:pt x="8001" y="3113"/>
                      <a:pt x="7907" y="3133"/>
                      <a:pt x="7818" y="3133"/>
                    </a:cubicBezTo>
                    <a:cubicBezTo>
                      <a:pt x="7414" y="3133"/>
                      <a:pt x="7141" y="2717"/>
                      <a:pt x="6974" y="2346"/>
                    </a:cubicBezTo>
                    <a:cubicBezTo>
                      <a:pt x="6365" y="1150"/>
                      <a:pt x="6703" y="676"/>
                      <a:pt x="6545" y="315"/>
                    </a:cubicBezTo>
                    <a:cubicBezTo>
                      <a:pt x="6445" y="115"/>
                      <a:pt x="6234" y="1"/>
                      <a:pt x="60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5" name="Google Shape;5835;p33"/>
              <p:cNvSpPr/>
              <p:nvPr/>
            </p:nvSpPr>
            <p:spPr>
              <a:xfrm>
                <a:off x="758900" y="1943975"/>
                <a:ext cx="261275" cy="186525"/>
              </a:xfrm>
              <a:custGeom>
                <a:rect b="b" l="l" r="r" t="t"/>
                <a:pathLst>
                  <a:path extrusionOk="0" h="7461" w="10451">
                    <a:moveTo>
                      <a:pt x="7848" y="493"/>
                    </a:moveTo>
                    <a:cubicBezTo>
                      <a:pt x="8028" y="493"/>
                      <a:pt x="8174" y="632"/>
                      <a:pt x="8193" y="802"/>
                    </a:cubicBezTo>
                    <a:cubicBezTo>
                      <a:pt x="8509" y="2043"/>
                      <a:pt x="7042" y="3262"/>
                      <a:pt x="6094" y="3894"/>
                    </a:cubicBezTo>
                    <a:cubicBezTo>
                      <a:pt x="6139" y="2427"/>
                      <a:pt x="6816" y="757"/>
                      <a:pt x="7742" y="509"/>
                    </a:cubicBezTo>
                    <a:cubicBezTo>
                      <a:pt x="7778" y="498"/>
                      <a:pt x="7814" y="493"/>
                      <a:pt x="7848" y="493"/>
                    </a:cubicBezTo>
                    <a:close/>
                    <a:moveTo>
                      <a:pt x="3171" y="1469"/>
                    </a:moveTo>
                    <a:cubicBezTo>
                      <a:pt x="3344" y="1469"/>
                      <a:pt x="3415" y="1574"/>
                      <a:pt x="3454" y="1728"/>
                    </a:cubicBezTo>
                    <a:cubicBezTo>
                      <a:pt x="3770" y="3014"/>
                      <a:pt x="2190" y="4504"/>
                      <a:pt x="1264" y="5113"/>
                    </a:cubicBezTo>
                    <a:cubicBezTo>
                      <a:pt x="1287" y="3668"/>
                      <a:pt x="2145" y="1750"/>
                      <a:pt x="3070" y="1479"/>
                    </a:cubicBezTo>
                    <a:cubicBezTo>
                      <a:pt x="3107" y="1473"/>
                      <a:pt x="3140" y="1469"/>
                      <a:pt x="3171" y="1469"/>
                    </a:cubicBezTo>
                    <a:close/>
                    <a:moveTo>
                      <a:pt x="8009" y="0"/>
                    </a:moveTo>
                    <a:cubicBezTo>
                      <a:pt x="7906" y="0"/>
                      <a:pt x="7801" y="14"/>
                      <a:pt x="7697" y="35"/>
                    </a:cubicBezTo>
                    <a:cubicBezTo>
                      <a:pt x="6162" y="441"/>
                      <a:pt x="5079" y="2585"/>
                      <a:pt x="5146" y="4278"/>
                    </a:cubicBezTo>
                    <a:cubicBezTo>
                      <a:pt x="4672" y="5542"/>
                      <a:pt x="3679" y="6625"/>
                      <a:pt x="2776" y="6873"/>
                    </a:cubicBezTo>
                    <a:cubicBezTo>
                      <a:pt x="2626" y="6915"/>
                      <a:pt x="2491" y="6933"/>
                      <a:pt x="2368" y="6933"/>
                    </a:cubicBezTo>
                    <a:cubicBezTo>
                      <a:pt x="1752" y="6933"/>
                      <a:pt x="1464" y="6460"/>
                      <a:pt x="1332" y="5971"/>
                    </a:cubicBezTo>
                    <a:cubicBezTo>
                      <a:pt x="1287" y="5790"/>
                      <a:pt x="1264" y="5609"/>
                      <a:pt x="1264" y="5429"/>
                    </a:cubicBezTo>
                    <a:cubicBezTo>
                      <a:pt x="2867" y="4842"/>
                      <a:pt x="4514" y="3172"/>
                      <a:pt x="4176" y="1682"/>
                    </a:cubicBezTo>
                    <a:cubicBezTo>
                      <a:pt x="4021" y="1151"/>
                      <a:pt x="3711" y="984"/>
                      <a:pt x="3373" y="984"/>
                    </a:cubicBezTo>
                    <a:cubicBezTo>
                      <a:pt x="3266" y="984"/>
                      <a:pt x="3156" y="1001"/>
                      <a:pt x="3047" y="1028"/>
                    </a:cubicBezTo>
                    <a:cubicBezTo>
                      <a:pt x="1309" y="1479"/>
                      <a:pt x="0" y="4413"/>
                      <a:pt x="407" y="6174"/>
                    </a:cubicBezTo>
                    <a:cubicBezTo>
                      <a:pt x="631" y="6941"/>
                      <a:pt x="1244" y="7460"/>
                      <a:pt x="2078" y="7460"/>
                    </a:cubicBezTo>
                    <a:cubicBezTo>
                      <a:pt x="2249" y="7460"/>
                      <a:pt x="2430" y="7439"/>
                      <a:pt x="2619" y="7392"/>
                    </a:cubicBezTo>
                    <a:cubicBezTo>
                      <a:pt x="3724" y="7099"/>
                      <a:pt x="4695" y="6151"/>
                      <a:pt x="5237" y="4842"/>
                    </a:cubicBezTo>
                    <a:lnTo>
                      <a:pt x="5237" y="4910"/>
                    </a:lnTo>
                    <a:cubicBezTo>
                      <a:pt x="5385" y="5728"/>
                      <a:pt x="6101" y="6301"/>
                      <a:pt x="6891" y="6301"/>
                    </a:cubicBezTo>
                    <a:cubicBezTo>
                      <a:pt x="7060" y="6301"/>
                      <a:pt x="7232" y="6274"/>
                      <a:pt x="7403" y="6219"/>
                    </a:cubicBezTo>
                    <a:cubicBezTo>
                      <a:pt x="8848" y="5858"/>
                      <a:pt x="10112" y="4255"/>
                      <a:pt x="10450" y="2314"/>
                    </a:cubicBezTo>
                    <a:lnTo>
                      <a:pt x="10224" y="2224"/>
                    </a:lnTo>
                    <a:cubicBezTo>
                      <a:pt x="9863" y="3804"/>
                      <a:pt x="8509" y="5497"/>
                      <a:pt x="7606" y="5722"/>
                    </a:cubicBezTo>
                    <a:cubicBezTo>
                      <a:pt x="7478" y="5754"/>
                      <a:pt x="7360" y="5769"/>
                      <a:pt x="7251" y="5769"/>
                    </a:cubicBezTo>
                    <a:cubicBezTo>
                      <a:pt x="6593" y="5769"/>
                      <a:pt x="6278" y="5233"/>
                      <a:pt x="6162" y="4729"/>
                    </a:cubicBezTo>
                    <a:cubicBezTo>
                      <a:pt x="6117" y="4549"/>
                      <a:pt x="6094" y="4368"/>
                      <a:pt x="6094" y="4188"/>
                    </a:cubicBezTo>
                    <a:cubicBezTo>
                      <a:pt x="7697" y="3601"/>
                      <a:pt x="9186" y="2201"/>
                      <a:pt x="8825" y="689"/>
                    </a:cubicBezTo>
                    <a:cubicBezTo>
                      <a:pt x="8669" y="151"/>
                      <a:pt x="8353" y="0"/>
                      <a:pt x="80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6" name="Google Shape;5836;p33"/>
              <p:cNvSpPr/>
              <p:nvPr/>
            </p:nvSpPr>
            <p:spPr>
              <a:xfrm>
                <a:off x="1008300" y="1834800"/>
                <a:ext cx="117950" cy="244650"/>
              </a:xfrm>
              <a:custGeom>
                <a:rect b="b" l="l" r="r" t="t"/>
                <a:pathLst>
                  <a:path extrusionOk="0" h="9786" w="4718">
                    <a:moveTo>
                      <a:pt x="2821" y="1"/>
                    </a:moveTo>
                    <a:cubicBezTo>
                      <a:pt x="2212" y="91"/>
                      <a:pt x="1309" y="2235"/>
                      <a:pt x="700" y="4470"/>
                    </a:cubicBezTo>
                    <a:lnTo>
                      <a:pt x="23" y="4470"/>
                    </a:lnTo>
                    <a:lnTo>
                      <a:pt x="23" y="4695"/>
                    </a:lnTo>
                    <a:cubicBezTo>
                      <a:pt x="155" y="4728"/>
                      <a:pt x="299" y="4749"/>
                      <a:pt x="438" y="4749"/>
                    </a:cubicBezTo>
                    <a:cubicBezTo>
                      <a:pt x="489" y="4749"/>
                      <a:pt x="539" y="4746"/>
                      <a:pt x="587" y="4740"/>
                    </a:cubicBezTo>
                    <a:lnTo>
                      <a:pt x="587" y="4740"/>
                    </a:lnTo>
                    <a:cubicBezTo>
                      <a:pt x="226" y="6162"/>
                      <a:pt x="0" y="7449"/>
                      <a:pt x="113" y="8442"/>
                    </a:cubicBezTo>
                    <a:cubicBezTo>
                      <a:pt x="216" y="9349"/>
                      <a:pt x="658" y="9785"/>
                      <a:pt x="1370" y="9785"/>
                    </a:cubicBezTo>
                    <a:cubicBezTo>
                      <a:pt x="1438" y="9785"/>
                      <a:pt x="1508" y="9781"/>
                      <a:pt x="1580" y="9773"/>
                    </a:cubicBezTo>
                    <a:cubicBezTo>
                      <a:pt x="3002" y="9593"/>
                      <a:pt x="4198" y="8193"/>
                      <a:pt x="4717" y="6433"/>
                    </a:cubicBezTo>
                    <a:lnTo>
                      <a:pt x="4514" y="6320"/>
                    </a:lnTo>
                    <a:cubicBezTo>
                      <a:pt x="3927" y="7968"/>
                      <a:pt x="2573" y="9119"/>
                      <a:pt x="1986" y="9186"/>
                    </a:cubicBezTo>
                    <a:cubicBezTo>
                      <a:pt x="1912" y="9192"/>
                      <a:pt x="1843" y="9195"/>
                      <a:pt x="1779" y="9195"/>
                    </a:cubicBezTo>
                    <a:cubicBezTo>
                      <a:pt x="1313" y="9195"/>
                      <a:pt x="1092" y="9013"/>
                      <a:pt x="993" y="8081"/>
                    </a:cubicBezTo>
                    <a:cubicBezTo>
                      <a:pt x="880" y="7020"/>
                      <a:pt x="1129" y="5846"/>
                      <a:pt x="1467" y="4763"/>
                    </a:cubicBezTo>
                    <a:lnTo>
                      <a:pt x="1693" y="4763"/>
                    </a:lnTo>
                    <a:cubicBezTo>
                      <a:pt x="2573" y="4650"/>
                      <a:pt x="3431" y="4470"/>
                      <a:pt x="4288" y="4266"/>
                    </a:cubicBezTo>
                    <a:lnTo>
                      <a:pt x="4288" y="4041"/>
                    </a:lnTo>
                    <a:cubicBezTo>
                      <a:pt x="3589" y="4176"/>
                      <a:pt x="2889" y="4289"/>
                      <a:pt x="2167" y="4357"/>
                    </a:cubicBezTo>
                    <a:lnTo>
                      <a:pt x="1603" y="4402"/>
                    </a:lnTo>
                    <a:cubicBezTo>
                      <a:pt x="2280" y="2506"/>
                      <a:pt x="3228" y="836"/>
                      <a:pt x="3160" y="317"/>
                    </a:cubicBezTo>
                    <a:cubicBezTo>
                      <a:pt x="3160" y="136"/>
                      <a:pt x="3002" y="1"/>
                      <a:pt x="282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7" name="Google Shape;5837;p33"/>
              <p:cNvSpPr/>
              <p:nvPr/>
            </p:nvSpPr>
            <p:spPr>
              <a:xfrm>
                <a:off x="1217050" y="1793200"/>
                <a:ext cx="210500" cy="294850"/>
              </a:xfrm>
              <a:custGeom>
                <a:rect b="b" l="l" r="r" t="t"/>
                <a:pathLst>
                  <a:path extrusionOk="0" h="11794" w="8420">
                    <a:moveTo>
                      <a:pt x="6530" y="1"/>
                    </a:moveTo>
                    <a:cubicBezTo>
                      <a:pt x="4134" y="1"/>
                      <a:pt x="2452" y="2017"/>
                      <a:pt x="2280" y="3583"/>
                    </a:cubicBezTo>
                    <a:cubicBezTo>
                      <a:pt x="2055" y="6246"/>
                      <a:pt x="6568" y="6743"/>
                      <a:pt x="6320" y="9293"/>
                    </a:cubicBezTo>
                    <a:cubicBezTo>
                      <a:pt x="6197" y="10607"/>
                      <a:pt x="5140" y="11230"/>
                      <a:pt x="3778" y="11230"/>
                    </a:cubicBezTo>
                    <a:cubicBezTo>
                      <a:pt x="3643" y="11230"/>
                      <a:pt x="3504" y="11224"/>
                      <a:pt x="3364" y="11212"/>
                    </a:cubicBezTo>
                    <a:cubicBezTo>
                      <a:pt x="1806" y="11076"/>
                      <a:pt x="1152" y="10015"/>
                      <a:pt x="1265" y="8932"/>
                    </a:cubicBezTo>
                    <a:cubicBezTo>
                      <a:pt x="1355" y="8187"/>
                      <a:pt x="1716" y="7510"/>
                      <a:pt x="2280" y="7014"/>
                    </a:cubicBezTo>
                    <a:cubicBezTo>
                      <a:pt x="2157" y="7000"/>
                      <a:pt x="2028" y="6990"/>
                      <a:pt x="1897" y="6990"/>
                    </a:cubicBezTo>
                    <a:cubicBezTo>
                      <a:pt x="1165" y="6990"/>
                      <a:pt x="376" y="7288"/>
                      <a:pt x="204" y="8819"/>
                    </a:cubicBezTo>
                    <a:cubicBezTo>
                      <a:pt x="1" y="10625"/>
                      <a:pt x="1219" y="11595"/>
                      <a:pt x="3048" y="11776"/>
                    </a:cubicBezTo>
                    <a:cubicBezTo>
                      <a:pt x="3181" y="11787"/>
                      <a:pt x="3316" y="11793"/>
                      <a:pt x="3451" y="11793"/>
                    </a:cubicBezTo>
                    <a:cubicBezTo>
                      <a:pt x="5178" y="11793"/>
                      <a:pt x="7035" y="10860"/>
                      <a:pt x="7223" y="8977"/>
                    </a:cubicBezTo>
                    <a:cubicBezTo>
                      <a:pt x="7516" y="5930"/>
                      <a:pt x="3048" y="5569"/>
                      <a:pt x="3273" y="3335"/>
                    </a:cubicBezTo>
                    <a:cubicBezTo>
                      <a:pt x="3381" y="2155"/>
                      <a:pt x="4813" y="363"/>
                      <a:pt x="6583" y="363"/>
                    </a:cubicBezTo>
                    <a:cubicBezTo>
                      <a:pt x="6675" y="363"/>
                      <a:pt x="6768" y="368"/>
                      <a:pt x="6862" y="378"/>
                    </a:cubicBezTo>
                    <a:cubicBezTo>
                      <a:pt x="7516" y="424"/>
                      <a:pt x="7674" y="694"/>
                      <a:pt x="7629" y="1078"/>
                    </a:cubicBezTo>
                    <a:cubicBezTo>
                      <a:pt x="7539" y="1958"/>
                      <a:pt x="6523" y="3312"/>
                      <a:pt x="6456" y="4125"/>
                    </a:cubicBezTo>
                    <a:cubicBezTo>
                      <a:pt x="6388" y="4441"/>
                      <a:pt x="6591" y="4734"/>
                      <a:pt x="6884" y="4802"/>
                    </a:cubicBezTo>
                    <a:cubicBezTo>
                      <a:pt x="7426" y="4102"/>
                      <a:pt x="8306" y="2500"/>
                      <a:pt x="8351" y="1642"/>
                    </a:cubicBezTo>
                    <a:cubicBezTo>
                      <a:pt x="8419" y="807"/>
                      <a:pt x="8081" y="130"/>
                      <a:pt x="6907" y="17"/>
                    </a:cubicBezTo>
                    <a:cubicBezTo>
                      <a:pt x="6780" y="6"/>
                      <a:pt x="6654" y="1"/>
                      <a:pt x="653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8" name="Google Shape;5838;p33"/>
              <p:cNvSpPr/>
              <p:nvPr/>
            </p:nvSpPr>
            <p:spPr>
              <a:xfrm>
                <a:off x="1415100" y="1965650"/>
                <a:ext cx="182850" cy="136650"/>
              </a:xfrm>
              <a:custGeom>
                <a:rect b="b" l="l" r="r" t="t"/>
                <a:pathLst>
                  <a:path extrusionOk="0" h="5466" w="7314">
                    <a:moveTo>
                      <a:pt x="2275" y="0"/>
                    </a:moveTo>
                    <a:cubicBezTo>
                      <a:pt x="1796" y="0"/>
                      <a:pt x="403" y="2207"/>
                      <a:pt x="204" y="2982"/>
                    </a:cubicBezTo>
                    <a:cubicBezTo>
                      <a:pt x="1" y="3772"/>
                      <a:pt x="181" y="4562"/>
                      <a:pt x="903" y="4742"/>
                    </a:cubicBezTo>
                    <a:cubicBezTo>
                      <a:pt x="977" y="4758"/>
                      <a:pt x="1051" y="4765"/>
                      <a:pt x="1126" y="4765"/>
                    </a:cubicBezTo>
                    <a:cubicBezTo>
                      <a:pt x="1812" y="4765"/>
                      <a:pt x="2561" y="4141"/>
                      <a:pt x="3273" y="3388"/>
                    </a:cubicBezTo>
                    <a:lnTo>
                      <a:pt x="3273" y="3388"/>
                    </a:lnTo>
                    <a:cubicBezTo>
                      <a:pt x="3160" y="3614"/>
                      <a:pt x="3047" y="3840"/>
                      <a:pt x="3002" y="4088"/>
                    </a:cubicBezTo>
                    <a:cubicBezTo>
                      <a:pt x="2822" y="4675"/>
                      <a:pt x="2686" y="5149"/>
                      <a:pt x="3725" y="5419"/>
                    </a:cubicBezTo>
                    <a:cubicBezTo>
                      <a:pt x="3857" y="5451"/>
                      <a:pt x="3997" y="5466"/>
                      <a:pt x="4142" y="5466"/>
                    </a:cubicBezTo>
                    <a:cubicBezTo>
                      <a:pt x="5156" y="5466"/>
                      <a:pt x="6425" y="4725"/>
                      <a:pt x="7313" y="3501"/>
                    </a:cubicBezTo>
                    <a:lnTo>
                      <a:pt x="7155" y="3298"/>
                    </a:lnTo>
                    <a:cubicBezTo>
                      <a:pt x="6136" y="4551"/>
                      <a:pt x="4677" y="5064"/>
                      <a:pt x="4226" y="5064"/>
                    </a:cubicBezTo>
                    <a:cubicBezTo>
                      <a:pt x="4198" y="5064"/>
                      <a:pt x="4173" y="5062"/>
                      <a:pt x="4153" y="5058"/>
                    </a:cubicBezTo>
                    <a:cubicBezTo>
                      <a:pt x="3815" y="4968"/>
                      <a:pt x="3725" y="4720"/>
                      <a:pt x="3815" y="4381"/>
                    </a:cubicBezTo>
                    <a:cubicBezTo>
                      <a:pt x="4063" y="3388"/>
                      <a:pt x="5485" y="1786"/>
                      <a:pt x="5530" y="1628"/>
                    </a:cubicBezTo>
                    <a:cubicBezTo>
                      <a:pt x="5598" y="1380"/>
                      <a:pt x="5079" y="1154"/>
                      <a:pt x="4921" y="1064"/>
                    </a:cubicBezTo>
                    <a:cubicBezTo>
                      <a:pt x="4144" y="1991"/>
                      <a:pt x="2400" y="4216"/>
                      <a:pt x="1459" y="4216"/>
                    </a:cubicBezTo>
                    <a:cubicBezTo>
                      <a:pt x="1415" y="4216"/>
                      <a:pt x="1372" y="4211"/>
                      <a:pt x="1332" y="4201"/>
                    </a:cubicBezTo>
                    <a:cubicBezTo>
                      <a:pt x="858" y="4088"/>
                      <a:pt x="994" y="3343"/>
                      <a:pt x="1061" y="3095"/>
                    </a:cubicBezTo>
                    <a:cubicBezTo>
                      <a:pt x="1310" y="2147"/>
                      <a:pt x="2325" y="838"/>
                      <a:pt x="2754" y="409"/>
                    </a:cubicBezTo>
                    <a:cubicBezTo>
                      <a:pt x="2641" y="251"/>
                      <a:pt x="2483" y="93"/>
                      <a:pt x="2303" y="3"/>
                    </a:cubicBezTo>
                    <a:cubicBezTo>
                      <a:pt x="2294" y="1"/>
                      <a:pt x="2285" y="0"/>
                      <a:pt x="227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9" name="Google Shape;5839;p33"/>
              <p:cNvSpPr/>
              <p:nvPr/>
            </p:nvSpPr>
            <p:spPr>
              <a:xfrm>
                <a:off x="1549950" y="2011250"/>
                <a:ext cx="268600" cy="175475"/>
              </a:xfrm>
              <a:custGeom>
                <a:rect b="b" l="l" r="r" t="t"/>
                <a:pathLst>
                  <a:path extrusionOk="0" h="7019" w="10744">
                    <a:moveTo>
                      <a:pt x="3018" y="1"/>
                    </a:moveTo>
                    <a:cubicBezTo>
                      <a:pt x="2876" y="1"/>
                      <a:pt x="2733" y="35"/>
                      <a:pt x="2596" y="97"/>
                    </a:cubicBezTo>
                    <a:cubicBezTo>
                      <a:pt x="2054" y="1271"/>
                      <a:pt x="113" y="3189"/>
                      <a:pt x="68" y="3347"/>
                    </a:cubicBezTo>
                    <a:cubicBezTo>
                      <a:pt x="1" y="3483"/>
                      <a:pt x="429" y="3844"/>
                      <a:pt x="678" y="3957"/>
                    </a:cubicBezTo>
                    <a:cubicBezTo>
                      <a:pt x="1999" y="2534"/>
                      <a:pt x="4235" y="1221"/>
                      <a:pt x="5260" y="1221"/>
                    </a:cubicBezTo>
                    <a:cubicBezTo>
                      <a:pt x="5373" y="1221"/>
                      <a:pt x="5472" y="1237"/>
                      <a:pt x="5553" y="1271"/>
                    </a:cubicBezTo>
                    <a:cubicBezTo>
                      <a:pt x="5778" y="1384"/>
                      <a:pt x="5778" y="1655"/>
                      <a:pt x="5666" y="1948"/>
                    </a:cubicBezTo>
                    <a:cubicBezTo>
                      <a:pt x="5259" y="2918"/>
                      <a:pt x="3521" y="4498"/>
                      <a:pt x="3409" y="4747"/>
                    </a:cubicBezTo>
                    <a:cubicBezTo>
                      <a:pt x="3341" y="4927"/>
                      <a:pt x="3792" y="5220"/>
                      <a:pt x="4018" y="5311"/>
                    </a:cubicBezTo>
                    <a:cubicBezTo>
                      <a:pt x="4379" y="4950"/>
                      <a:pt x="4785" y="4634"/>
                      <a:pt x="5214" y="4318"/>
                    </a:cubicBezTo>
                    <a:cubicBezTo>
                      <a:pt x="6435" y="3523"/>
                      <a:pt x="7207" y="3011"/>
                      <a:pt x="7686" y="3011"/>
                    </a:cubicBezTo>
                    <a:cubicBezTo>
                      <a:pt x="7765" y="3011"/>
                      <a:pt x="7836" y="3025"/>
                      <a:pt x="7900" y="3054"/>
                    </a:cubicBezTo>
                    <a:cubicBezTo>
                      <a:pt x="8148" y="3167"/>
                      <a:pt x="8238" y="3505"/>
                      <a:pt x="8080" y="3731"/>
                    </a:cubicBezTo>
                    <a:cubicBezTo>
                      <a:pt x="7855" y="4273"/>
                      <a:pt x="7087" y="4972"/>
                      <a:pt x="6839" y="5514"/>
                    </a:cubicBezTo>
                    <a:cubicBezTo>
                      <a:pt x="6568" y="6033"/>
                      <a:pt x="6659" y="6597"/>
                      <a:pt x="7313" y="6891"/>
                    </a:cubicBezTo>
                    <a:cubicBezTo>
                      <a:pt x="7519" y="6979"/>
                      <a:pt x="7734" y="7019"/>
                      <a:pt x="7954" y="7019"/>
                    </a:cubicBezTo>
                    <a:cubicBezTo>
                      <a:pt x="8917" y="7019"/>
                      <a:pt x="9972" y="6259"/>
                      <a:pt x="10744" y="5469"/>
                    </a:cubicBezTo>
                    <a:lnTo>
                      <a:pt x="10676" y="5220"/>
                    </a:lnTo>
                    <a:cubicBezTo>
                      <a:pt x="9961" y="5858"/>
                      <a:pt x="8981" y="6645"/>
                      <a:pt x="8232" y="6645"/>
                    </a:cubicBezTo>
                    <a:cubicBezTo>
                      <a:pt x="8106" y="6645"/>
                      <a:pt x="7987" y="6623"/>
                      <a:pt x="7877" y="6575"/>
                    </a:cubicBezTo>
                    <a:cubicBezTo>
                      <a:pt x="7561" y="6439"/>
                      <a:pt x="7426" y="6507"/>
                      <a:pt x="7674" y="5943"/>
                    </a:cubicBezTo>
                    <a:cubicBezTo>
                      <a:pt x="7922" y="5378"/>
                      <a:pt x="8938" y="4340"/>
                      <a:pt x="9164" y="3866"/>
                    </a:cubicBezTo>
                    <a:cubicBezTo>
                      <a:pt x="9389" y="3392"/>
                      <a:pt x="9705" y="3076"/>
                      <a:pt x="8780" y="2670"/>
                    </a:cubicBezTo>
                    <a:cubicBezTo>
                      <a:pt x="8589" y="2582"/>
                      <a:pt x="8386" y="2542"/>
                      <a:pt x="8174" y="2542"/>
                    </a:cubicBezTo>
                    <a:cubicBezTo>
                      <a:pt x="7360" y="2542"/>
                      <a:pt x="6422" y="3127"/>
                      <a:pt x="5598" y="3753"/>
                    </a:cubicBezTo>
                    <a:cubicBezTo>
                      <a:pt x="6117" y="3257"/>
                      <a:pt x="6546" y="2670"/>
                      <a:pt x="6862" y="2016"/>
                    </a:cubicBezTo>
                    <a:cubicBezTo>
                      <a:pt x="7110" y="1474"/>
                      <a:pt x="7561" y="1090"/>
                      <a:pt x="6568" y="661"/>
                    </a:cubicBezTo>
                    <a:cubicBezTo>
                      <a:pt x="6399" y="587"/>
                      <a:pt x="6205" y="553"/>
                      <a:pt x="5992" y="553"/>
                    </a:cubicBezTo>
                    <a:cubicBezTo>
                      <a:pt x="4986" y="553"/>
                      <a:pt x="3576" y="1307"/>
                      <a:pt x="2551" y="2016"/>
                    </a:cubicBezTo>
                    <a:cubicBezTo>
                      <a:pt x="2935" y="1564"/>
                      <a:pt x="3273" y="1090"/>
                      <a:pt x="3589" y="594"/>
                    </a:cubicBezTo>
                    <a:cubicBezTo>
                      <a:pt x="3679" y="391"/>
                      <a:pt x="3567" y="142"/>
                      <a:pt x="3363" y="75"/>
                    </a:cubicBezTo>
                    <a:cubicBezTo>
                      <a:pt x="3252" y="24"/>
                      <a:pt x="3135" y="1"/>
                      <a:pt x="301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0" name="Google Shape;5840;p33"/>
              <p:cNvSpPr/>
              <p:nvPr/>
            </p:nvSpPr>
            <p:spPr>
              <a:xfrm>
                <a:off x="1761550" y="2114475"/>
                <a:ext cx="251100" cy="199900"/>
              </a:xfrm>
              <a:custGeom>
                <a:rect b="b" l="l" r="r" t="t"/>
                <a:pathLst>
                  <a:path extrusionOk="0" h="7996" w="10044">
                    <a:moveTo>
                      <a:pt x="3500" y="0"/>
                    </a:moveTo>
                    <a:cubicBezTo>
                      <a:pt x="3424" y="0"/>
                      <a:pt x="3347" y="10"/>
                      <a:pt x="3273" y="31"/>
                    </a:cubicBezTo>
                    <a:cubicBezTo>
                      <a:pt x="2483" y="1069"/>
                      <a:pt x="181" y="2536"/>
                      <a:pt x="90" y="2649"/>
                    </a:cubicBezTo>
                    <a:cubicBezTo>
                      <a:pt x="0" y="2762"/>
                      <a:pt x="339" y="3213"/>
                      <a:pt x="564" y="3394"/>
                    </a:cubicBezTo>
                    <a:cubicBezTo>
                      <a:pt x="1984" y="2423"/>
                      <a:pt x="4061" y="1682"/>
                      <a:pt x="5203" y="1682"/>
                    </a:cubicBezTo>
                    <a:cubicBezTo>
                      <a:pt x="5495" y="1682"/>
                      <a:pt x="5726" y="1730"/>
                      <a:pt x="5868" y="1836"/>
                    </a:cubicBezTo>
                    <a:cubicBezTo>
                      <a:pt x="6094" y="1972"/>
                      <a:pt x="6049" y="2220"/>
                      <a:pt x="5846" y="2513"/>
                    </a:cubicBezTo>
                    <a:cubicBezTo>
                      <a:pt x="5214" y="3348"/>
                      <a:pt x="3228" y="4522"/>
                      <a:pt x="3070" y="4748"/>
                    </a:cubicBezTo>
                    <a:cubicBezTo>
                      <a:pt x="2949" y="4888"/>
                      <a:pt x="3042" y="5454"/>
                      <a:pt x="3349" y="5454"/>
                    </a:cubicBezTo>
                    <a:cubicBezTo>
                      <a:pt x="3388" y="5454"/>
                      <a:pt x="3430" y="5445"/>
                      <a:pt x="3476" y="5425"/>
                    </a:cubicBezTo>
                    <a:cubicBezTo>
                      <a:pt x="3859" y="5222"/>
                      <a:pt x="4356" y="4928"/>
                      <a:pt x="4875" y="4703"/>
                    </a:cubicBezTo>
                    <a:cubicBezTo>
                      <a:pt x="6058" y="4263"/>
                      <a:pt x="6861" y="3963"/>
                      <a:pt x="7361" y="3963"/>
                    </a:cubicBezTo>
                    <a:cubicBezTo>
                      <a:pt x="7528" y="3963"/>
                      <a:pt x="7662" y="3997"/>
                      <a:pt x="7764" y="4071"/>
                    </a:cubicBezTo>
                    <a:cubicBezTo>
                      <a:pt x="7990" y="4229"/>
                      <a:pt x="8035" y="4567"/>
                      <a:pt x="7809" y="4770"/>
                    </a:cubicBezTo>
                    <a:cubicBezTo>
                      <a:pt x="7471" y="5222"/>
                      <a:pt x="6568" y="5718"/>
                      <a:pt x="6207" y="6215"/>
                    </a:cubicBezTo>
                    <a:cubicBezTo>
                      <a:pt x="5846" y="6689"/>
                      <a:pt x="5417" y="6959"/>
                      <a:pt x="6387" y="7682"/>
                    </a:cubicBezTo>
                    <a:cubicBezTo>
                      <a:pt x="6686" y="7903"/>
                      <a:pt x="7049" y="7995"/>
                      <a:pt x="7440" y="7995"/>
                    </a:cubicBezTo>
                    <a:cubicBezTo>
                      <a:pt x="8287" y="7995"/>
                      <a:pt x="9271" y="7559"/>
                      <a:pt x="10043" y="7050"/>
                    </a:cubicBezTo>
                    <a:lnTo>
                      <a:pt x="10043" y="6779"/>
                    </a:lnTo>
                    <a:cubicBezTo>
                      <a:pt x="9229" y="7205"/>
                      <a:pt x="7914" y="7554"/>
                      <a:pt x="7305" y="7554"/>
                    </a:cubicBezTo>
                    <a:cubicBezTo>
                      <a:pt x="7171" y="7554"/>
                      <a:pt x="7072" y="7538"/>
                      <a:pt x="7019" y="7501"/>
                    </a:cubicBezTo>
                    <a:cubicBezTo>
                      <a:pt x="6748" y="7298"/>
                      <a:pt x="6613" y="7343"/>
                      <a:pt x="6974" y="6824"/>
                    </a:cubicBezTo>
                    <a:cubicBezTo>
                      <a:pt x="7335" y="6328"/>
                      <a:pt x="8599" y="5560"/>
                      <a:pt x="8892" y="5131"/>
                    </a:cubicBezTo>
                    <a:cubicBezTo>
                      <a:pt x="9163" y="4703"/>
                      <a:pt x="9570" y="4477"/>
                      <a:pt x="8757" y="3867"/>
                    </a:cubicBezTo>
                    <a:cubicBezTo>
                      <a:pt x="8469" y="3649"/>
                      <a:pt x="8119" y="3560"/>
                      <a:pt x="7736" y="3560"/>
                    </a:cubicBezTo>
                    <a:cubicBezTo>
                      <a:pt x="7009" y="3560"/>
                      <a:pt x="6163" y="3882"/>
                      <a:pt x="5394" y="4251"/>
                    </a:cubicBezTo>
                    <a:cubicBezTo>
                      <a:pt x="6004" y="3867"/>
                      <a:pt x="6545" y="3394"/>
                      <a:pt x="6997" y="2829"/>
                    </a:cubicBezTo>
                    <a:cubicBezTo>
                      <a:pt x="7358" y="2333"/>
                      <a:pt x="7899" y="2085"/>
                      <a:pt x="7019" y="1430"/>
                    </a:cubicBezTo>
                    <a:cubicBezTo>
                      <a:pt x="6740" y="1224"/>
                      <a:pt x="6344" y="1141"/>
                      <a:pt x="5888" y="1141"/>
                    </a:cubicBezTo>
                    <a:cubicBezTo>
                      <a:pt x="4944" y="1141"/>
                      <a:pt x="3743" y="1501"/>
                      <a:pt x="2799" y="1881"/>
                    </a:cubicBezTo>
                    <a:cubicBezTo>
                      <a:pt x="3273" y="1543"/>
                      <a:pt x="3702" y="1159"/>
                      <a:pt x="4130" y="730"/>
                    </a:cubicBezTo>
                    <a:cubicBezTo>
                      <a:pt x="4266" y="550"/>
                      <a:pt x="4221" y="279"/>
                      <a:pt x="4017" y="166"/>
                    </a:cubicBezTo>
                    <a:cubicBezTo>
                      <a:pt x="3859" y="56"/>
                      <a:pt x="3679" y="0"/>
                      <a:pt x="350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1" name="Google Shape;5841;p33"/>
              <p:cNvSpPr/>
              <p:nvPr/>
            </p:nvSpPr>
            <p:spPr>
              <a:xfrm>
                <a:off x="1950000" y="2274925"/>
                <a:ext cx="179450" cy="116675"/>
              </a:xfrm>
              <a:custGeom>
                <a:rect b="b" l="l" r="r" t="t"/>
                <a:pathLst>
                  <a:path extrusionOk="0" h="4667" w="7178">
                    <a:moveTo>
                      <a:pt x="4974" y="679"/>
                    </a:moveTo>
                    <a:cubicBezTo>
                      <a:pt x="5602" y="679"/>
                      <a:pt x="6145" y="809"/>
                      <a:pt x="6433" y="1106"/>
                    </a:cubicBezTo>
                    <a:cubicBezTo>
                      <a:pt x="6591" y="1286"/>
                      <a:pt x="6568" y="1422"/>
                      <a:pt x="6387" y="1557"/>
                    </a:cubicBezTo>
                    <a:cubicBezTo>
                      <a:pt x="6049" y="1888"/>
                      <a:pt x="5556" y="2012"/>
                      <a:pt x="5017" y="2012"/>
                    </a:cubicBezTo>
                    <a:cubicBezTo>
                      <a:pt x="4084" y="2012"/>
                      <a:pt x="3014" y="1638"/>
                      <a:pt x="2370" y="1309"/>
                    </a:cubicBezTo>
                    <a:cubicBezTo>
                      <a:pt x="3111" y="919"/>
                      <a:pt x="4121" y="679"/>
                      <a:pt x="4974" y="679"/>
                    </a:cubicBezTo>
                    <a:close/>
                    <a:moveTo>
                      <a:pt x="4277" y="0"/>
                    </a:moveTo>
                    <a:cubicBezTo>
                      <a:pt x="3043" y="0"/>
                      <a:pt x="1737" y="397"/>
                      <a:pt x="1038" y="1083"/>
                    </a:cubicBezTo>
                    <a:cubicBezTo>
                      <a:pt x="339" y="1760"/>
                      <a:pt x="0" y="2528"/>
                      <a:pt x="1038" y="3588"/>
                    </a:cubicBezTo>
                    <a:cubicBezTo>
                      <a:pt x="1708" y="4287"/>
                      <a:pt x="2734" y="4666"/>
                      <a:pt x="3874" y="4666"/>
                    </a:cubicBezTo>
                    <a:cubicBezTo>
                      <a:pt x="4503" y="4666"/>
                      <a:pt x="5166" y="4551"/>
                      <a:pt x="5823" y="4311"/>
                    </a:cubicBezTo>
                    <a:lnTo>
                      <a:pt x="5823" y="4107"/>
                    </a:lnTo>
                    <a:cubicBezTo>
                      <a:pt x="5370" y="4241"/>
                      <a:pt x="4874" y="4299"/>
                      <a:pt x="4382" y="4299"/>
                    </a:cubicBezTo>
                    <a:cubicBezTo>
                      <a:pt x="3209" y="4299"/>
                      <a:pt x="2064" y="3966"/>
                      <a:pt x="1603" y="3521"/>
                    </a:cubicBezTo>
                    <a:cubicBezTo>
                      <a:pt x="948" y="2866"/>
                      <a:pt x="1242" y="2212"/>
                      <a:pt x="1693" y="1783"/>
                    </a:cubicBezTo>
                    <a:lnTo>
                      <a:pt x="2122" y="1444"/>
                    </a:lnTo>
                    <a:cubicBezTo>
                      <a:pt x="2941" y="2163"/>
                      <a:pt x="4164" y="2671"/>
                      <a:pt x="5223" y="2671"/>
                    </a:cubicBezTo>
                    <a:cubicBezTo>
                      <a:pt x="5827" y="2671"/>
                      <a:pt x="6378" y="2506"/>
                      <a:pt x="6771" y="2121"/>
                    </a:cubicBezTo>
                    <a:cubicBezTo>
                      <a:pt x="7177" y="1783"/>
                      <a:pt x="7177" y="1173"/>
                      <a:pt x="6771" y="835"/>
                    </a:cubicBezTo>
                    <a:cubicBezTo>
                      <a:pt x="6226" y="260"/>
                      <a:pt x="5275" y="0"/>
                      <a:pt x="427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2" name="Google Shape;5842;p33"/>
              <p:cNvSpPr/>
              <p:nvPr/>
            </p:nvSpPr>
            <p:spPr>
              <a:xfrm>
                <a:off x="2063400" y="2346925"/>
                <a:ext cx="129800" cy="144825"/>
              </a:xfrm>
              <a:custGeom>
                <a:rect b="b" l="l" r="r" t="t"/>
                <a:pathLst>
                  <a:path extrusionOk="0" h="5793" w="5192">
                    <a:moveTo>
                      <a:pt x="4643" y="0"/>
                    </a:moveTo>
                    <a:cubicBezTo>
                      <a:pt x="4423" y="0"/>
                      <a:pt x="4159" y="58"/>
                      <a:pt x="3928" y="234"/>
                    </a:cubicBezTo>
                    <a:cubicBezTo>
                      <a:pt x="3815" y="302"/>
                      <a:pt x="3725" y="437"/>
                      <a:pt x="3725" y="573"/>
                    </a:cubicBezTo>
                    <a:cubicBezTo>
                      <a:pt x="2732" y="889"/>
                      <a:pt x="1739" y="1115"/>
                      <a:pt x="700" y="1273"/>
                    </a:cubicBezTo>
                    <a:lnTo>
                      <a:pt x="588" y="1566"/>
                    </a:lnTo>
                    <a:cubicBezTo>
                      <a:pt x="1648" y="1408"/>
                      <a:pt x="2686" y="1182"/>
                      <a:pt x="3702" y="911"/>
                    </a:cubicBezTo>
                    <a:lnTo>
                      <a:pt x="3702" y="911"/>
                    </a:lnTo>
                    <a:cubicBezTo>
                      <a:pt x="3702" y="1363"/>
                      <a:pt x="3883" y="1814"/>
                      <a:pt x="3273" y="2266"/>
                    </a:cubicBezTo>
                    <a:cubicBezTo>
                      <a:pt x="2641" y="2717"/>
                      <a:pt x="994" y="2898"/>
                      <a:pt x="542" y="3259"/>
                    </a:cubicBezTo>
                    <a:cubicBezTo>
                      <a:pt x="91" y="3620"/>
                      <a:pt x="1" y="4184"/>
                      <a:pt x="430" y="4726"/>
                    </a:cubicBezTo>
                    <a:cubicBezTo>
                      <a:pt x="961" y="5473"/>
                      <a:pt x="2115" y="5792"/>
                      <a:pt x="3227" y="5792"/>
                    </a:cubicBezTo>
                    <a:cubicBezTo>
                      <a:pt x="3627" y="5792"/>
                      <a:pt x="4021" y="5751"/>
                      <a:pt x="4379" y="5674"/>
                    </a:cubicBezTo>
                    <a:lnTo>
                      <a:pt x="4379" y="5425"/>
                    </a:lnTo>
                    <a:cubicBezTo>
                      <a:pt x="4133" y="5487"/>
                      <a:pt x="3817" y="5520"/>
                      <a:pt x="3476" y="5520"/>
                    </a:cubicBezTo>
                    <a:cubicBezTo>
                      <a:pt x="2564" y="5520"/>
                      <a:pt x="1472" y="5284"/>
                      <a:pt x="1061" y="4726"/>
                    </a:cubicBezTo>
                    <a:cubicBezTo>
                      <a:pt x="881" y="4523"/>
                      <a:pt x="926" y="4207"/>
                      <a:pt x="1152" y="4071"/>
                    </a:cubicBezTo>
                    <a:cubicBezTo>
                      <a:pt x="1671" y="3710"/>
                      <a:pt x="2619" y="3936"/>
                      <a:pt x="3634" y="3168"/>
                    </a:cubicBezTo>
                    <a:cubicBezTo>
                      <a:pt x="4650" y="2401"/>
                      <a:pt x="3950" y="1047"/>
                      <a:pt x="4402" y="708"/>
                    </a:cubicBezTo>
                    <a:lnTo>
                      <a:pt x="4943" y="505"/>
                    </a:lnTo>
                    <a:cubicBezTo>
                      <a:pt x="5011" y="460"/>
                      <a:pt x="5192" y="234"/>
                      <a:pt x="5101" y="122"/>
                    </a:cubicBezTo>
                    <a:cubicBezTo>
                      <a:pt x="5055" y="64"/>
                      <a:pt x="4873" y="0"/>
                      <a:pt x="46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 cap="flat" cmpd="sng" w="3375">
                <a:solidFill>
                  <a:srgbClr val="220051"/>
                </a:solidFill>
                <a:prstDash val="solid"/>
                <a:miter lim="22569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3" name="Google Shape;5843;p33"/>
              <p:cNvSpPr/>
              <p:nvPr/>
            </p:nvSpPr>
            <p:spPr>
              <a:xfrm>
                <a:off x="224575" y="2141925"/>
                <a:ext cx="1903750" cy="1760650"/>
              </a:xfrm>
              <a:custGeom>
                <a:rect b="b" l="l" r="r" t="t"/>
                <a:pathLst>
                  <a:path extrusionOk="0" h="70426" w="76150">
                    <a:moveTo>
                      <a:pt x="37956" y="1"/>
                    </a:moveTo>
                    <a:cubicBezTo>
                      <a:pt x="17714" y="1"/>
                      <a:pt x="1074" y="15079"/>
                      <a:pt x="542" y="34163"/>
                    </a:cubicBezTo>
                    <a:cubicBezTo>
                      <a:pt x="0" y="53595"/>
                      <a:pt x="16363" y="69823"/>
                      <a:pt x="37104" y="70409"/>
                    </a:cubicBezTo>
                    <a:cubicBezTo>
                      <a:pt x="37490" y="70420"/>
                      <a:pt x="37874" y="70426"/>
                      <a:pt x="38256" y="70426"/>
                    </a:cubicBezTo>
                    <a:cubicBezTo>
                      <a:pt x="58458" y="70426"/>
                      <a:pt x="75076" y="55333"/>
                      <a:pt x="75608" y="36262"/>
                    </a:cubicBezTo>
                    <a:cubicBezTo>
                      <a:pt x="76149" y="16830"/>
                      <a:pt x="59786" y="603"/>
                      <a:pt x="39068" y="16"/>
                    </a:cubicBezTo>
                    <a:cubicBezTo>
                      <a:pt x="38696" y="6"/>
                      <a:pt x="38325" y="1"/>
                      <a:pt x="37956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4" name="Google Shape;5844;p33"/>
              <p:cNvSpPr/>
              <p:nvPr/>
            </p:nvSpPr>
            <p:spPr>
              <a:xfrm>
                <a:off x="379725" y="2239050"/>
                <a:ext cx="1533050" cy="1483975"/>
              </a:xfrm>
              <a:custGeom>
                <a:rect b="b" l="l" r="r" t="t"/>
                <a:pathLst>
                  <a:path extrusionOk="0" h="59359" w="61322">
                    <a:moveTo>
                      <a:pt x="30596" y="0"/>
                    </a:moveTo>
                    <a:cubicBezTo>
                      <a:pt x="14315" y="0"/>
                      <a:pt x="896" y="12741"/>
                      <a:pt x="452" y="28834"/>
                    </a:cubicBezTo>
                    <a:cubicBezTo>
                      <a:pt x="1" y="45219"/>
                      <a:pt x="13136" y="58873"/>
                      <a:pt x="29815" y="59347"/>
                    </a:cubicBezTo>
                    <a:cubicBezTo>
                      <a:pt x="30099" y="59355"/>
                      <a:pt x="30382" y="59359"/>
                      <a:pt x="30664" y="59359"/>
                    </a:cubicBezTo>
                    <a:cubicBezTo>
                      <a:pt x="46963" y="59359"/>
                      <a:pt x="60404" y="46633"/>
                      <a:pt x="60848" y="30527"/>
                    </a:cubicBezTo>
                    <a:cubicBezTo>
                      <a:pt x="61322" y="14141"/>
                      <a:pt x="48164" y="464"/>
                      <a:pt x="31485" y="13"/>
                    </a:cubicBezTo>
                    <a:cubicBezTo>
                      <a:pt x="31188" y="4"/>
                      <a:pt x="30891" y="0"/>
                      <a:pt x="30596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5" name="Google Shape;5845;p33"/>
              <p:cNvSpPr/>
              <p:nvPr/>
            </p:nvSpPr>
            <p:spPr>
              <a:xfrm>
                <a:off x="445750" y="3067075"/>
                <a:ext cx="1533600" cy="835525"/>
              </a:xfrm>
              <a:custGeom>
                <a:rect b="b" l="l" r="r" t="t"/>
                <a:pathLst>
                  <a:path extrusionOk="0" h="33421" w="61344">
                    <a:moveTo>
                      <a:pt x="37511" y="1"/>
                    </a:moveTo>
                    <a:lnTo>
                      <a:pt x="13384" y="339"/>
                    </a:lnTo>
                    <a:lnTo>
                      <a:pt x="12707" y="3431"/>
                    </a:lnTo>
                    <a:lnTo>
                      <a:pt x="9863" y="2800"/>
                    </a:lnTo>
                    <a:cubicBezTo>
                      <a:pt x="7268" y="6140"/>
                      <a:pt x="5011" y="9728"/>
                      <a:pt x="3093" y="13520"/>
                    </a:cubicBezTo>
                    <a:cubicBezTo>
                      <a:pt x="1851" y="15957"/>
                      <a:pt x="745" y="18147"/>
                      <a:pt x="1" y="20178"/>
                    </a:cubicBezTo>
                    <a:cubicBezTo>
                      <a:pt x="6681" y="27964"/>
                      <a:pt x="16770" y="33065"/>
                      <a:pt x="28257" y="33403"/>
                    </a:cubicBezTo>
                    <a:cubicBezTo>
                      <a:pt x="28654" y="33415"/>
                      <a:pt x="29050" y="33421"/>
                      <a:pt x="29444" y="33421"/>
                    </a:cubicBezTo>
                    <a:cubicBezTo>
                      <a:pt x="42925" y="33421"/>
                      <a:pt x="54765" y="26720"/>
                      <a:pt x="61344" y="16589"/>
                    </a:cubicBezTo>
                    <a:cubicBezTo>
                      <a:pt x="61321" y="16454"/>
                      <a:pt x="61254" y="16296"/>
                      <a:pt x="61231" y="16138"/>
                    </a:cubicBezTo>
                    <a:cubicBezTo>
                      <a:pt x="59945" y="11782"/>
                      <a:pt x="53761" y="4221"/>
                      <a:pt x="53761" y="4221"/>
                    </a:cubicBezTo>
                    <a:lnTo>
                      <a:pt x="52610" y="6027"/>
                    </a:lnTo>
                    <a:cubicBezTo>
                      <a:pt x="52610" y="6027"/>
                      <a:pt x="51617" y="7652"/>
                      <a:pt x="51459" y="8397"/>
                    </a:cubicBezTo>
                    <a:cubicBezTo>
                      <a:pt x="51443" y="8458"/>
                      <a:pt x="51386" y="8485"/>
                      <a:pt x="51292" y="8485"/>
                    </a:cubicBezTo>
                    <a:cubicBezTo>
                      <a:pt x="50280" y="8485"/>
                      <a:pt x="45094" y="5192"/>
                      <a:pt x="45094" y="5192"/>
                    </a:cubicBezTo>
                    <a:cubicBezTo>
                      <a:pt x="45094" y="5192"/>
                      <a:pt x="42927" y="5011"/>
                      <a:pt x="40693" y="4673"/>
                    </a:cubicBezTo>
                    <a:lnTo>
                      <a:pt x="37511" y="1"/>
                    </a:ln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6" name="Google Shape;5846;p33"/>
              <p:cNvSpPr/>
              <p:nvPr/>
            </p:nvSpPr>
            <p:spPr>
              <a:xfrm>
                <a:off x="598100" y="2129600"/>
                <a:ext cx="1274725" cy="1232600"/>
              </a:xfrm>
              <a:custGeom>
                <a:rect b="b" l="l" r="r" t="t"/>
                <a:pathLst>
                  <a:path extrusionOk="0" h="49304" w="50989">
                    <a:moveTo>
                      <a:pt x="5973" y="1"/>
                    </a:moveTo>
                    <a:cubicBezTo>
                      <a:pt x="2740" y="1"/>
                      <a:pt x="222" y="8029"/>
                      <a:pt x="113" y="22469"/>
                    </a:cubicBezTo>
                    <a:cubicBezTo>
                      <a:pt x="0" y="37455"/>
                      <a:pt x="5327" y="43887"/>
                      <a:pt x="14287" y="47724"/>
                    </a:cubicBezTo>
                    <a:cubicBezTo>
                      <a:pt x="16792" y="48798"/>
                      <a:pt x="20103" y="49243"/>
                      <a:pt x="23669" y="49243"/>
                    </a:cubicBezTo>
                    <a:cubicBezTo>
                      <a:pt x="23926" y="49243"/>
                      <a:pt x="24184" y="49240"/>
                      <a:pt x="24443" y="49236"/>
                    </a:cubicBezTo>
                    <a:cubicBezTo>
                      <a:pt x="28302" y="49191"/>
                      <a:pt x="31958" y="49304"/>
                      <a:pt x="34689" y="48288"/>
                    </a:cubicBezTo>
                    <a:cubicBezTo>
                      <a:pt x="43852" y="44993"/>
                      <a:pt x="49540" y="38832"/>
                      <a:pt x="50262" y="23891"/>
                    </a:cubicBezTo>
                    <a:cubicBezTo>
                      <a:pt x="50988" y="9298"/>
                      <a:pt x="49075" y="243"/>
                      <a:pt x="45776" y="243"/>
                    </a:cubicBezTo>
                    <a:cubicBezTo>
                      <a:pt x="45693" y="243"/>
                      <a:pt x="45608" y="249"/>
                      <a:pt x="45523" y="261"/>
                    </a:cubicBezTo>
                    <a:cubicBezTo>
                      <a:pt x="42092" y="712"/>
                      <a:pt x="37826" y="10575"/>
                      <a:pt x="37826" y="10575"/>
                    </a:cubicBezTo>
                    <a:lnTo>
                      <a:pt x="25797" y="10575"/>
                    </a:lnTo>
                    <a:lnTo>
                      <a:pt x="13271" y="9898"/>
                    </a:lnTo>
                    <a:cubicBezTo>
                      <a:pt x="13271" y="9898"/>
                      <a:pt x="9750" y="690"/>
                      <a:pt x="6342" y="35"/>
                    </a:cubicBezTo>
                    <a:cubicBezTo>
                      <a:pt x="6218" y="12"/>
                      <a:pt x="6095" y="1"/>
                      <a:pt x="5973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7" name="Google Shape;5847;p33"/>
              <p:cNvSpPr/>
              <p:nvPr/>
            </p:nvSpPr>
            <p:spPr>
              <a:xfrm>
                <a:off x="1688200" y="2857200"/>
                <a:ext cx="154050" cy="127525"/>
              </a:xfrm>
              <a:custGeom>
                <a:rect b="b" l="l" r="r" t="t"/>
                <a:pathLst>
                  <a:path extrusionOk="0" h="5101" w="6162">
                    <a:moveTo>
                      <a:pt x="6162" y="0"/>
                    </a:moveTo>
                    <a:lnTo>
                      <a:pt x="6162" y="0"/>
                    </a:lnTo>
                    <a:cubicBezTo>
                      <a:pt x="1241" y="113"/>
                      <a:pt x="0" y="1919"/>
                      <a:pt x="542" y="2641"/>
                    </a:cubicBezTo>
                    <a:cubicBezTo>
                      <a:pt x="858" y="3070"/>
                      <a:pt x="3024" y="4176"/>
                      <a:pt x="4988" y="5101"/>
                    </a:cubicBezTo>
                    <a:cubicBezTo>
                      <a:pt x="5530" y="3431"/>
                      <a:pt x="5913" y="1715"/>
                      <a:pt x="616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8" name="Google Shape;5848;p33"/>
              <p:cNvSpPr/>
              <p:nvPr/>
            </p:nvSpPr>
            <p:spPr>
              <a:xfrm>
                <a:off x="1729950" y="2603850"/>
                <a:ext cx="129225" cy="117950"/>
              </a:xfrm>
              <a:custGeom>
                <a:rect b="b" l="l" r="r" t="t"/>
                <a:pathLst>
                  <a:path extrusionOk="0" h="4718" w="5169">
                    <a:moveTo>
                      <a:pt x="5169" y="1"/>
                    </a:moveTo>
                    <a:cubicBezTo>
                      <a:pt x="2709" y="249"/>
                      <a:pt x="158" y="881"/>
                      <a:pt x="91" y="2280"/>
                    </a:cubicBezTo>
                    <a:cubicBezTo>
                      <a:pt x="0" y="3905"/>
                      <a:pt x="2731" y="4492"/>
                      <a:pt x="5011" y="4718"/>
                    </a:cubicBezTo>
                    <a:cubicBezTo>
                      <a:pt x="5078" y="3070"/>
                      <a:pt x="5123" y="1490"/>
                      <a:pt x="516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9" name="Google Shape;5849;p33"/>
              <p:cNvSpPr/>
              <p:nvPr/>
            </p:nvSpPr>
            <p:spPr>
              <a:xfrm>
                <a:off x="1735575" y="2459400"/>
                <a:ext cx="122475" cy="81275"/>
              </a:xfrm>
              <a:custGeom>
                <a:rect b="b" l="l" r="r" t="t"/>
                <a:pathLst>
                  <a:path extrusionOk="0" h="3251" w="4899">
                    <a:moveTo>
                      <a:pt x="4786" y="1"/>
                    </a:moveTo>
                    <a:cubicBezTo>
                      <a:pt x="2484" y="339"/>
                      <a:pt x="1" y="926"/>
                      <a:pt x="24" y="1829"/>
                    </a:cubicBezTo>
                    <a:cubicBezTo>
                      <a:pt x="46" y="2732"/>
                      <a:pt x="2619" y="3138"/>
                      <a:pt x="4898" y="3251"/>
                    </a:cubicBezTo>
                    <a:cubicBezTo>
                      <a:pt x="4876" y="2122"/>
                      <a:pt x="4853" y="1017"/>
                      <a:pt x="478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0" name="Google Shape;5850;p33"/>
              <p:cNvSpPr/>
              <p:nvPr/>
            </p:nvSpPr>
            <p:spPr>
              <a:xfrm>
                <a:off x="1526250" y="3065900"/>
                <a:ext cx="209350" cy="201525"/>
              </a:xfrm>
              <a:custGeom>
                <a:rect b="b" l="l" r="r" t="t"/>
                <a:pathLst>
                  <a:path extrusionOk="0" h="8061" w="8374">
                    <a:moveTo>
                      <a:pt x="2796" y="1"/>
                    </a:moveTo>
                    <a:cubicBezTo>
                      <a:pt x="2421" y="1"/>
                      <a:pt x="2071" y="84"/>
                      <a:pt x="1761" y="274"/>
                    </a:cubicBezTo>
                    <a:cubicBezTo>
                      <a:pt x="1" y="1380"/>
                      <a:pt x="1851" y="5532"/>
                      <a:pt x="3273" y="8060"/>
                    </a:cubicBezTo>
                    <a:cubicBezTo>
                      <a:pt x="5259" y="6774"/>
                      <a:pt x="6997" y="5126"/>
                      <a:pt x="8374" y="3185"/>
                    </a:cubicBezTo>
                    <a:cubicBezTo>
                      <a:pt x="6816" y="1776"/>
                      <a:pt x="4527" y="1"/>
                      <a:pt x="2796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1" name="Google Shape;5851;p33"/>
              <p:cNvSpPr/>
              <p:nvPr/>
            </p:nvSpPr>
            <p:spPr>
              <a:xfrm>
                <a:off x="1310150" y="3150225"/>
                <a:ext cx="168175" cy="211975"/>
              </a:xfrm>
              <a:custGeom>
                <a:rect b="b" l="l" r="r" t="t"/>
                <a:pathLst>
                  <a:path extrusionOk="0" h="8479" w="6727">
                    <a:moveTo>
                      <a:pt x="2375" y="0"/>
                    </a:moveTo>
                    <a:cubicBezTo>
                      <a:pt x="2307" y="0"/>
                      <a:pt x="2237" y="5"/>
                      <a:pt x="2167" y="15"/>
                    </a:cubicBezTo>
                    <a:cubicBezTo>
                      <a:pt x="1" y="331"/>
                      <a:pt x="407" y="5477"/>
                      <a:pt x="858" y="8479"/>
                    </a:cubicBezTo>
                    <a:cubicBezTo>
                      <a:pt x="2664" y="8388"/>
                      <a:pt x="4469" y="8027"/>
                      <a:pt x="6207" y="7463"/>
                    </a:cubicBezTo>
                    <a:lnTo>
                      <a:pt x="6726" y="7260"/>
                    </a:lnTo>
                    <a:cubicBezTo>
                      <a:pt x="5984" y="4529"/>
                      <a:pt x="4458" y="0"/>
                      <a:pt x="237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2" name="Google Shape;5852;p33"/>
              <p:cNvSpPr/>
              <p:nvPr/>
            </p:nvSpPr>
            <p:spPr>
              <a:xfrm>
                <a:off x="1036500" y="3152375"/>
                <a:ext cx="168175" cy="208175"/>
              </a:xfrm>
              <a:custGeom>
                <a:rect b="b" l="l" r="r" t="t"/>
                <a:pathLst>
                  <a:path extrusionOk="0" h="8327" w="6727">
                    <a:moveTo>
                      <a:pt x="4237" y="0"/>
                    </a:moveTo>
                    <a:cubicBezTo>
                      <a:pt x="2301" y="0"/>
                      <a:pt x="784" y="4737"/>
                      <a:pt x="1" y="7806"/>
                    </a:cubicBezTo>
                    <a:cubicBezTo>
                      <a:pt x="1855" y="8147"/>
                      <a:pt x="3749" y="8327"/>
                      <a:pt x="5646" y="8327"/>
                    </a:cubicBezTo>
                    <a:cubicBezTo>
                      <a:pt x="5758" y="8327"/>
                      <a:pt x="5869" y="8326"/>
                      <a:pt x="5981" y="8325"/>
                    </a:cubicBezTo>
                    <a:cubicBezTo>
                      <a:pt x="6410" y="5391"/>
                      <a:pt x="6726" y="764"/>
                      <a:pt x="4627" y="65"/>
                    </a:cubicBezTo>
                    <a:cubicBezTo>
                      <a:pt x="4495" y="21"/>
                      <a:pt x="4365" y="0"/>
                      <a:pt x="423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3" name="Google Shape;5853;p33"/>
              <p:cNvSpPr/>
              <p:nvPr/>
            </p:nvSpPr>
            <p:spPr>
              <a:xfrm>
                <a:off x="719400" y="3053625"/>
                <a:ext cx="270850" cy="203625"/>
              </a:xfrm>
              <a:custGeom>
                <a:rect b="b" l="l" r="r" t="t"/>
                <a:pathLst>
                  <a:path extrusionOk="0" h="8145" w="10834">
                    <a:moveTo>
                      <a:pt x="7057" y="0"/>
                    </a:moveTo>
                    <a:cubicBezTo>
                      <a:pt x="4848" y="0"/>
                      <a:pt x="1899" y="2191"/>
                      <a:pt x="1" y="3857"/>
                    </a:cubicBezTo>
                    <a:cubicBezTo>
                      <a:pt x="1287" y="5504"/>
                      <a:pt x="2822" y="6949"/>
                      <a:pt x="4560" y="8145"/>
                    </a:cubicBezTo>
                    <a:cubicBezTo>
                      <a:pt x="7042" y="6023"/>
                      <a:pt x="10834" y="2232"/>
                      <a:pt x="8600" y="494"/>
                    </a:cubicBezTo>
                    <a:cubicBezTo>
                      <a:pt x="8157" y="149"/>
                      <a:pt x="7632" y="0"/>
                      <a:pt x="7057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4" name="Google Shape;5854;p33"/>
              <p:cNvSpPr/>
              <p:nvPr/>
            </p:nvSpPr>
            <p:spPr>
              <a:xfrm>
                <a:off x="612775" y="2869775"/>
                <a:ext cx="152350" cy="136975"/>
              </a:xfrm>
              <a:custGeom>
                <a:rect b="b" l="l" r="r" t="t"/>
                <a:pathLst>
                  <a:path extrusionOk="0" h="5479" w="6094">
                    <a:moveTo>
                      <a:pt x="2358" y="1"/>
                    </a:moveTo>
                    <a:cubicBezTo>
                      <a:pt x="1615" y="1"/>
                      <a:pt x="807" y="139"/>
                      <a:pt x="0" y="310"/>
                    </a:cubicBezTo>
                    <a:cubicBezTo>
                      <a:pt x="271" y="2070"/>
                      <a:pt x="677" y="3785"/>
                      <a:pt x="1241" y="5478"/>
                    </a:cubicBezTo>
                    <a:cubicBezTo>
                      <a:pt x="3611" y="4485"/>
                      <a:pt x="6094" y="2995"/>
                      <a:pt x="5078" y="1325"/>
                    </a:cubicBezTo>
                    <a:cubicBezTo>
                      <a:pt x="4466" y="319"/>
                      <a:pt x="3485" y="1"/>
                      <a:pt x="235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5" name="Google Shape;5855;p33"/>
              <p:cNvSpPr/>
              <p:nvPr/>
            </p:nvSpPr>
            <p:spPr>
              <a:xfrm>
                <a:off x="600350" y="2667025"/>
                <a:ext cx="111750" cy="93700"/>
              </a:xfrm>
              <a:custGeom>
                <a:rect b="b" l="l" r="r" t="t"/>
                <a:pathLst>
                  <a:path extrusionOk="0" h="3748" w="4470">
                    <a:moveTo>
                      <a:pt x="268" y="0"/>
                    </a:moveTo>
                    <a:cubicBezTo>
                      <a:pt x="194" y="0"/>
                      <a:pt x="120" y="1"/>
                      <a:pt x="46" y="1"/>
                    </a:cubicBezTo>
                    <a:cubicBezTo>
                      <a:pt x="0" y="317"/>
                      <a:pt x="0" y="633"/>
                      <a:pt x="0" y="972"/>
                    </a:cubicBezTo>
                    <a:cubicBezTo>
                      <a:pt x="0" y="1942"/>
                      <a:pt x="0" y="2823"/>
                      <a:pt x="68" y="3748"/>
                    </a:cubicBezTo>
                    <a:cubicBezTo>
                      <a:pt x="2235" y="3364"/>
                      <a:pt x="4469" y="2687"/>
                      <a:pt x="4289" y="1401"/>
                    </a:cubicBezTo>
                    <a:cubicBezTo>
                      <a:pt x="4158" y="311"/>
                      <a:pt x="2324" y="0"/>
                      <a:pt x="268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6" name="Google Shape;5856;p33"/>
              <p:cNvSpPr/>
              <p:nvPr/>
            </p:nvSpPr>
            <p:spPr>
              <a:xfrm>
                <a:off x="604875" y="2474075"/>
                <a:ext cx="150100" cy="85225"/>
              </a:xfrm>
              <a:custGeom>
                <a:rect b="b" l="l" r="r" t="t"/>
                <a:pathLst>
                  <a:path extrusionOk="0" h="3409" w="6004">
                    <a:moveTo>
                      <a:pt x="248" y="1"/>
                    </a:moveTo>
                    <a:cubicBezTo>
                      <a:pt x="135" y="1084"/>
                      <a:pt x="68" y="2213"/>
                      <a:pt x="0" y="3409"/>
                    </a:cubicBezTo>
                    <a:cubicBezTo>
                      <a:pt x="2821" y="3364"/>
                      <a:pt x="5665" y="3002"/>
                      <a:pt x="5846" y="1806"/>
                    </a:cubicBezTo>
                    <a:cubicBezTo>
                      <a:pt x="6003" y="610"/>
                      <a:pt x="3069" y="136"/>
                      <a:pt x="248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7" name="Google Shape;5857;p33"/>
              <p:cNvSpPr/>
              <p:nvPr/>
            </p:nvSpPr>
            <p:spPr>
              <a:xfrm>
                <a:off x="1617650" y="2865650"/>
                <a:ext cx="158025" cy="144175"/>
              </a:xfrm>
              <a:custGeom>
                <a:rect b="b" l="l" r="r" t="t"/>
                <a:pathLst>
                  <a:path extrusionOk="0" h="5767" w="6321">
                    <a:moveTo>
                      <a:pt x="3284" y="0"/>
                    </a:moveTo>
                    <a:cubicBezTo>
                      <a:pt x="3161" y="0"/>
                      <a:pt x="3037" y="8"/>
                      <a:pt x="2912" y="23"/>
                    </a:cubicBezTo>
                    <a:cubicBezTo>
                      <a:pt x="1242" y="204"/>
                      <a:pt x="1" y="1603"/>
                      <a:pt x="182" y="3183"/>
                    </a:cubicBezTo>
                    <a:cubicBezTo>
                      <a:pt x="331" y="4677"/>
                      <a:pt x="1650" y="5767"/>
                      <a:pt x="3205" y="5767"/>
                    </a:cubicBezTo>
                    <a:cubicBezTo>
                      <a:pt x="3295" y="5767"/>
                      <a:pt x="3386" y="5763"/>
                      <a:pt x="3477" y="5756"/>
                    </a:cubicBezTo>
                    <a:cubicBezTo>
                      <a:pt x="5102" y="5620"/>
                      <a:pt x="6320" y="4221"/>
                      <a:pt x="6208" y="2596"/>
                    </a:cubicBezTo>
                    <a:cubicBezTo>
                      <a:pt x="6020" y="1096"/>
                      <a:pt x="4756" y="0"/>
                      <a:pt x="3284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8" name="Google Shape;5858;p33"/>
              <p:cNvSpPr/>
              <p:nvPr/>
            </p:nvSpPr>
            <p:spPr>
              <a:xfrm>
                <a:off x="660725" y="2848150"/>
                <a:ext cx="157450" cy="144200"/>
              </a:xfrm>
              <a:custGeom>
                <a:rect b="b" l="l" r="r" t="t"/>
                <a:pathLst>
                  <a:path extrusionOk="0" h="5768" w="6298">
                    <a:moveTo>
                      <a:pt x="3238" y="0"/>
                    </a:moveTo>
                    <a:cubicBezTo>
                      <a:pt x="3116" y="0"/>
                      <a:pt x="2992" y="8"/>
                      <a:pt x="2867" y="24"/>
                    </a:cubicBezTo>
                    <a:cubicBezTo>
                      <a:pt x="1197" y="182"/>
                      <a:pt x="0" y="1604"/>
                      <a:pt x="136" y="3183"/>
                    </a:cubicBezTo>
                    <a:cubicBezTo>
                      <a:pt x="264" y="4677"/>
                      <a:pt x="1602" y="5767"/>
                      <a:pt x="3160" y="5767"/>
                    </a:cubicBezTo>
                    <a:cubicBezTo>
                      <a:pt x="3249" y="5767"/>
                      <a:pt x="3340" y="5764"/>
                      <a:pt x="3431" y="5756"/>
                    </a:cubicBezTo>
                    <a:cubicBezTo>
                      <a:pt x="5056" y="5621"/>
                      <a:pt x="6297" y="4222"/>
                      <a:pt x="6184" y="2597"/>
                    </a:cubicBezTo>
                    <a:cubicBezTo>
                      <a:pt x="5976" y="1097"/>
                      <a:pt x="4710" y="0"/>
                      <a:pt x="3238" y="0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9" name="Google Shape;5859;p33"/>
              <p:cNvSpPr/>
              <p:nvPr/>
            </p:nvSpPr>
            <p:spPr>
              <a:xfrm>
                <a:off x="750100" y="2585350"/>
                <a:ext cx="105925" cy="63100"/>
              </a:xfrm>
              <a:custGeom>
                <a:rect b="b" l="l" r="r" t="t"/>
                <a:pathLst>
                  <a:path extrusionOk="0" h="2524" w="4237">
                    <a:moveTo>
                      <a:pt x="3422" y="0"/>
                    </a:moveTo>
                    <a:cubicBezTo>
                      <a:pt x="3342" y="0"/>
                      <a:pt x="3259" y="20"/>
                      <a:pt x="3174" y="64"/>
                    </a:cubicBezTo>
                    <a:cubicBezTo>
                      <a:pt x="2542" y="380"/>
                      <a:pt x="1504" y="966"/>
                      <a:pt x="691" y="1485"/>
                    </a:cubicBezTo>
                    <a:cubicBezTo>
                      <a:pt x="0" y="1896"/>
                      <a:pt x="421" y="2523"/>
                      <a:pt x="932" y="2523"/>
                    </a:cubicBezTo>
                    <a:cubicBezTo>
                      <a:pt x="1039" y="2523"/>
                      <a:pt x="1150" y="2496"/>
                      <a:pt x="1255" y="2433"/>
                    </a:cubicBezTo>
                    <a:cubicBezTo>
                      <a:pt x="2045" y="1914"/>
                      <a:pt x="2858" y="1440"/>
                      <a:pt x="3693" y="1034"/>
                    </a:cubicBezTo>
                    <a:cubicBezTo>
                      <a:pt x="4237" y="743"/>
                      <a:pt x="3911" y="0"/>
                      <a:pt x="342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0" name="Google Shape;5860;p33"/>
              <p:cNvSpPr/>
              <p:nvPr/>
            </p:nvSpPr>
            <p:spPr>
              <a:xfrm>
                <a:off x="1584375" y="2599875"/>
                <a:ext cx="90300" cy="28850"/>
              </a:xfrm>
              <a:custGeom>
                <a:rect b="b" l="l" r="r" t="t"/>
                <a:pathLst>
                  <a:path extrusionOk="0" h="1154" w="3612">
                    <a:moveTo>
                      <a:pt x="680" y="0"/>
                    </a:moveTo>
                    <a:cubicBezTo>
                      <a:pt x="1" y="0"/>
                      <a:pt x="15" y="1063"/>
                      <a:pt x="723" y="1085"/>
                    </a:cubicBezTo>
                    <a:lnTo>
                      <a:pt x="2934" y="1153"/>
                    </a:lnTo>
                    <a:cubicBezTo>
                      <a:pt x="2941" y="1153"/>
                      <a:pt x="2948" y="1153"/>
                      <a:pt x="2955" y="1153"/>
                    </a:cubicBezTo>
                    <a:cubicBezTo>
                      <a:pt x="3611" y="1153"/>
                      <a:pt x="3605" y="69"/>
                      <a:pt x="2934" y="69"/>
                    </a:cubicBezTo>
                    <a:lnTo>
                      <a:pt x="723" y="2"/>
                    </a:lnTo>
                    <a:cubicBezTo>
                      <a:pt x="708" y="1"/>
                      <a:pt x="694" y="0"/>
                      <a:pt x="68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1" name="Google Shape;5861;p33"/>
              <p:cNvSpPr/>
              <p:nvPr/>
            </p:nvSpPr>
            <p:spPr>
              <a:xfrm>
                <a:off x="1120000" y="2913000"/>
                <a:ext cx="18625" cy="17575"/>
              </a:xfrm>
              <a:custGeom>
                <a:rect b="b" l="l" r="r" t="t"/>
                <a:pathLst>
                  <a:path extrusionOk="0" h="703" w="745">
                    <a:moveTo>
                      <a:pt x="419" y="1"/>
                    </a:moveTo>
                    <a:cubicBezTo>
                      <a:pt x="408" y="1"/>
                      <a:pt x="396" y="1"/>
                      <a:pt x="385" y="3"/>
                    </a:cubicBezTo>
                    <a:cubicBezTo>
                      <a:pt x="23" y="70"/>
                      <a:pt x="1" y="589"/>
                      <a:pt x="362" y="702"/>
                    </a:cubicBezTo>
                    <a:cubicBezTo>
                      <a:pt x="565" y="702"/>
                      <a:pt x="723" y="567"/>
                      <a:pt x="723" y="364"/>
                    </a:cubicBezTo>
                    <a:cubicBezTo>
                      <a:pt x="744" y="172"/>
                      <a:pt x="605" y="1"/>
                      <a:pt x="4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2" name="Google Shape;5862;p33"/>
              <p:cNvSpPr/>
              <p:nvPr/>
            </p:nvSpPr>
            <p:spPr>
              <a:xfrm>
                <a:off x="1092350" y="2888075"/>
                <a:ext cx="22450" cy="18275"/>
              </a:xfrm>
              <a:custGeom>
                <a:rect b="b" l="l" r="r" t="t"/>
                <a:pathLst>
                  <a:path extrusionOk="0" h="731" w="898">
                    <a:moveTo>
                      <a:pt x="495" y="1"/>
                    </a:moveTo>
                    <a:cubicBezTo>
                      <a:pt x="410" y="1"/>
                      <a:pt x="323" y="30"/>
                      <a:pt x="249" y="97"/>
                    </a:cubicBezTo>
                    <a:cubicBezTo>
                      <a:pt x="1" y="322"/>
                      <a:pt x="159" y="729"/>
                      <a:pt x="497" y="729"/>
                    </a:cubicBezTo>
                    <a:cubicBezTo>
                      <a:pt x="510" y="730"/>
                      <a:pt x="523" y="731"/>
                      <a:pt x="536" y="731"/>
                    </a:cubicBezTo>
                    <a:cubicBezTo>
                      <a:pt x="723" y="731"/>
                      <a:pt x="881" y="580"/>
                      <a:pt x="881" y="390"/>
                    </a:cubicBezTo>
                    <a:cubicBezTo>
                      <a:pt x="897" y="168"/>
                      <a:pt x="700" y="1"/>
                      <a:pt x="49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3" name="Google Shape;5863;p33"/>
              <p:cNvSpPr/>
              <p:nvPr/>
            </p:nvSpPr>
            <p:spPr>
              <a:xfrm>
                <a:off x="1086725" y="2920375"/>
                <a:ext cx="18075" cy="18100"/>
              </a:xfrm>
              <a:custGeom>
                <a:rect b="b" l="l" r="r" t="t"/>
                <a:pathLst>
                  <a:path extrusionOk="0" h="724" w="723">
                    <a:moveTo>
                      <a:pt x="361" y="1"/>
                    </a:moveTo>
                    <a:cubicBezTo>
                      <a:pt x="181" y="1"/>
                      <a:pt x="23" y="159"/>
                      <a:pt x="23" y="340"/>
                    </a:cubicBezTo>
                    <a:cubicBezTo>
                      <a:pt x="0" y="543"/>
                      <a:pt x="158" y="723"/>
                      <a:pt x="361" y="723"/>
                    </a:cubicBezTo>
                    <a:cubicBezTo>
                      <a:pt x="542" y="723"/>
                      <a:pt x="700" y="565"/>
                      <a:pt x="700" y="385"/>
                    </a:cubicBezTo>
                    <a:cubicBezTo>
                      <a:pt x="722" y="182"/>
                      <a:pt x="564" y="1"/>
                      <a:pt x="36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4" name="Google Shape;5864;p33"/>
              <p:cNvSpPr/>
              <p:nvPr/>
            </p:nvSpPr>
            <p:spPr>
              <a:xfrm>
                <a:off x="1372500" y="2916900"/>
                <a:ext cx="20625" cy="17025"/>
              </a:xfrm>
              <a:custGeom>
                <a:rect b="b" l="l" r="r" t="t"/>
                <a:pathLst>
                  <a:path extrusionOk="0" h="681" w="825">
                    <a:moveTo>
                      <a:pt x="452" y="0"/>
                    </a:moveTo>
                    <a:cubicBezTo>
                      <a:pt x="169" y="0"/>
                      <a:pt x="0" y="313"/>
                      <a:pt x="170" y="546"/>
                    </a:cubicBezTo>
                    <a:cubicBezTo>
                      <a:pt x="243" y="637"/>
                      <a:pt x="349" y="681"/>
                      <a:pt x="452" y="681"/>
                    </a:cubicBezTo>
                    <a:cubicBezTo>
                      <a:pt x="605" y="681"/>
                      <a:pt x="752" y="586"/>
                      <a:pt x="779" y="411"/>
                    </a:cubicBezTo>
                    <a:cubicBezTo>
                      <a:pt x="824" y="208"/>
                      <a:pt x="689" y="27"/>
                      <a:pt x="508" y="5"/>
                    </a:cubicBezTo>
                    <a:cubicBezTo>
                      <a:pt x="489" y="2"/>
                      <a:pt x="470" y="0"/>
                      <a:pt x="4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5" name="Google Shape;5865;p33"/>
              <p:cNvSpPr/>
              <p:nvPr/>
            </p:nvSpPr>
            <p:spPr>
              <a:xfrm>
                <a:off x="1352050" y="2889900"/>
                <a:ext cx="20200" cy="17175"/>
              </a:xfrm>
              <a:custGeom>
                <a:rect b="b" l="l" r="r" t="t"/>
                <a:pathLst>
                  <a:path extrusionOk="0" h="687" w="808">
                    <a:moveTo>
                      <a:pt x="462" y="0"/>
                    </a:moveTo>
                    <a:cubicBezTo>
                      <a:pt x="185" y="0"/>
                      <a:pt x="1" y="303"/>
                      <a:pt x="175" y="543"/>
                    </a:cubicBezTo>
                    <a:cubicBezTo>
                      <a:pt x="238" y="642"/>
                      <a:pt x="337" y="687"/>
                      <a:pt x="437" y="687"/>
                    </a:cubicBezTo>
                    <a:cubicBezTo>
                      <a:pt x="589" y="687"/>
                      <a:pt x="744" y="584"/>
                      <a:pt x="785" y="407"/>
                    </a:cubicBezTo>
                    <a:cubicBezTo>
                      <a:pt x="807" y="227"/>
                      <a:pt x="694" y="46"/>
                      <a:pt x="491" y="1"/>
                    </a:cubicBezTo>
                    <a:cubicBezTo>
                      <a:pt x="481" y="0"/>
                      <a:pt x="471" y="0"/>
                      <a:pt x="4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6" name="Google Shape;5866;p33"/>
              <p:cNvSpPr/>
              <p:nvPr/>
            </p:nvSpPr>
            <p:spPr>
              <a:xfrm>
                <a:off x="1339500" y="2919750"/>
                <a:ext cx="18650" cy="17250"/>
              </a:xfrm>
              <a:custGeom>
                <a:rect b="b" l="l" r="r" t="t"/>
                <a:pathLst>
                  <a:path extrusionOk="0" h="690" w="746">
                    <a:moveTo>
                      <a:pt x="390" y="1"/>
                    </a:moveTo>
                    <a:cubicBezTo>
                      <a:pt x="226" y="1"/>
                      <a:pt x="87" y="129"/>
                      <a:pt x="45" y="297"/>
                    </a:cubicBezTo>
                    <a:cubicBezTo>
                      <a:pt x="0" y="477"/>
                      <a:pt x="136" y="658"/>
                      <a:pt x="316" y="680"/>
                    </a:cubicBezTo>
                    <a:cubicBezTo>
                      <a:pt x="343" y="686"/>
                      <a:pt x="369" y="689"/>
                      <a:pt x="395" y="689"/>
                    </a:cubicBezTo>
                    <a:cubicBezTo>
                      <a:pt x="564" y="689"/>
                      <a:pt x="703" y="566"/>
                      <a:pt x="723" y="410"/>
                    </a:cubicBezTo>
                    <a:cubicBezTo>
                      <a:pt x="745" y="207"/>
                      <a:pt x="632" y="26"/>
                      <a:pt x="429" y="3"/>
                    </a:cubicBezTo>
                    <a:cubicBezTo>
                      <a:pt x="416" y="2"/>
                      <a:pt x="403" y="1"/>
                      <a:pt x="39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7" name="Google Shape;5867;p33"/>
              <p:cNvSpPr/>
              <p:nvPr/>
            </p:nvSpPr>
            <p:spPr>
              <a:xfrm>
                <a:off x="982900" y="2285225"/>
                <a:ext cx="391375" cy="278825"/>
              </a:xfrm>
              <a:custGeom>
                <a:rect b="b" l="l" r="r" t="t"/>
                <a:pathLst>
                  <a:path extrusionOk="0" h="11153" w="15655">
                    <a:moveTo>
                      <a:pt x="6894" y="4457"/>
                    </a:moveTo>
                    <a:cubicBezTo>
                      <a:pt x="6921" y="4457"/>
                      <a:pt x="6948" y="4459"/>
                      <a:pt x="6974" y="4463"/>
                    </a:cubicBezTo>
                    <a:cubicBezTo>
                      <a:pt x="7020" y="4463"/>
                      <a:pt x="7087" y="4508"/>
                      <a:pt x="7110" y="4621"/>
                    </a:cubicBezTo>
                    <a:cubicBezTo>
                      <a:pt x="7132" y="4734"/>
                      <a:pt x="6613" y="5298"/>
                      <a:pt x="6342" y="5433"/>
                    </a:cubicBezTo>
                    <a:cubicBezTo>
                      <a:pt x="5916" y="5675"/>
                      <a:pt x="5466" y="5873"/>
                      <a:pt x="5001" y="6028"/>
                    </a:cubicBezTo>
                    <a:lnTo>
                      <a:pt x="5001" y="6028"/>
                    </a:lnTo>
                    <a:cubicBezTo>
                      <a:pt x="5070" y="5933"/>
                      <a:pt x="5141" y="5840"/>
                      <a:pt x="5214" y="5749"/>
                    </a:cubicBezTo>
                    <a:cubicBezTo>
                      <a:pt x="5575" y="5275"/>
                      <a:pt x="6004" y="4892"/>
                      <a:pt x="6523" y="4598"/>
                    </a:cubicBezTo>
                    <a:cubicBezTo>
                      <a:pt x="6617" y="4504"/>
                      <a:pt x="6758" y="4457"/>
                      <a:pt x="6894" y="4457"/>
                    </a:cubicBezTo>
                    <a:close/>
                    <a:moveTo>
                      <a:pt x="5343" y="0"/>
                    </a:moveTo>
                    <a:cubicBezTo>
                      <a:pt x="5317" y="0"/>
                      <a:pt x="5289" y="5"/>
                      <a:pt x="5259" y="17"/>
                    </a:cubicBezTo>
                    <a:cubicBezTo>
                      <a:pt x="4447" y="333"/>
                      <a:pt x="3679" y="761"/>
                      <a:pt x="3002" y="1303"/>
                    </a:cubicBezTo>
                    <a:cubicBezTo>
                      <a:pt x="2190" y="1867"/>
                      <a:pt x="1467" y="2590"/>
                      <a:pt x="881" y="3379"/>
                    </a:cubicBezTo>
                    <a:cubicBezTo>
                      <a:pt x="429" y="4011"/>
                      <a:pt x="0" y="4756"/>
                      <a:pt x="113" y="5591"/>
                    </a:cubicBezTo>
                    <a:cubicBezTo>
                      <a:pt x="204" y="6133"/>
                      <a:pt x="610" y="6584"/>
                      <a:pt x="1152" y="6742"/>
                    </a:cubicBezTo>
                    <a:cubicBezTo>
                      <a:pt x="1603" y="6863"/>
                      <a:pt x="2074" y="6923"/>
                      <a:pt x="2546" y="6923"/>
                    </a:cubicBezTo>
                    <a:cubicBezTo>
                      <a:pt x="2782" y="6923"/>
                      <a:pt x="3017" y="6908"/>
                      <a:pt x="3250" y="6878"/>
                    </a:cubicBezTo>
                    <a:cubicBezTo>
                      <a:pt x="3487" y="6850"/>
                      <a:pt x="3724" y="6813"/>
                      <a:pt x="3960" y="6768"/>
                    </a:cubicBezTo>
                    <a:lnTo>
                      <a:pt x="3960" y="6768"/>
                    </a:lnTo>
                    <a:cubicBezTo>
                      <a:pt x="3458" y="7684"/>
                      <a:pt x="3140" y="8722"/>
                      <a:pt x="3363" y="9721"/>
                    </a:cubicBezTo>
                    <a:cubicBezTo>
                      <a:pt x="3610" y="10778"/>
                      <a:pt x="4256" y="11152"/>
                      <a:pt x="5051" y="11152"/>
                    </a:cubicBezTo>
                    <a:cubicBezTo>
                      <a:pt x="6515" y="11152"/>
                      <a:pt x="8483" y="9884"/>
                      <a:pt x="9389" y="9270"/>
                    </a:cubicBezTo>
                    <a:cubicBezTo>
                      <a:pt x="11511" y="7871"/>
                      <a:pt x="13520" y="6313"/>
                      <a:pt x="15415" y="4598"/>
                    </a:cubicBezTo>
                    <a:lnTo>
                      <a:pt x="15528" y="4508"/>
                    </a:lnTo>
                    <a:cubicBezTo>
                      <a:pt x="15655" y="4327"/>
                      <a:pt x="15506" y="4102"/>
                      <a:pt x="15325" y="4102"/>
                    </a:cubicBezTo>
                    <a:cubicBezTo>
                      <a:pt x="15280" y="4102"/>
                      <a:pt x="15234" y="4116"/>
                      <a:pt x="15190" y="4147"/>
                    </a:cubicBezTo>
                    <a:cubicBezTo>
                      <a:pt x="13790" y="5388"/>
                      <a:pt x="12368" y="6562"/>
                      <a:pt x="10856" y="7668"/>
                    </a:cubicBezTo>
                    <a:cubicBezTo>
                      <a:pt x="9750" y="8503"/>
                      <a:pt x="8554" y="9270"/>
                      <a:pt x="7336" y="9924"/>
                    </a:cubicBezTo>
                    <a:cubicBezTo>
                      <a:pt x="6709" y="10219"/>
                      <a:pt x="5843" y="10679"/>
                      <a:pt x="5079" y="10679"/>
                    </a:cubicBezTo>
                    <a:cubicBezTo>
                      <a:pt x="4907" y="10679"/>
                      <a:pt x="4740" y="10656"/>
                      <a:pt x="4582" y="10602"/>
                    </a:cubicBezTo>
                    <a:cubicBezTo>
                      <a:pt x="4176" y="10398"/>
                      <a:pt x="3882" y="10015"/>
                      <a:pt x="3837" y="9563"/>
                    </a:cubicBezTo>
                    <a:cubicBezTo>
                      <a:pt x="3724" y="8886"/>
                      <a:pt x="3837" y="8209"/>
                      <a:pt x="4131" y="7622"/>
                    </a:cubicBezTo>
                    <a:cubicBezTo>
                      <a:pt x="4258" y="7276"/>
                      <a:pt x="4420" y="6942"/>
                      <a:pt x="4609" y="6622"/>
                    </a:cubicBezTo>
                    <a:lnTo>
                      <a:pt x="4609" y="6622"/>
                    </a:lnTo>
                    <a:cubicBezTo>
                      <a:pt x="4918" y="6542"/>
                      <a:pt x="5226" y="6447"/>
                      <a:pt x="5530" y="6336"/>
                    </a:cubicBezTo>
                    <a:cubicBezTo>
                      <a:pt x="6207" y="6088"/>
                      <a:pt x="8193" y="5275"/>
                      <a:pt x="7448" y="4237"/>
                    </a:cubicBezTo>
                    <a:cubicBezTo>
                      <a:pt x="7288" y="4001"/>
                      <a:pt x="7088" y="3906"/>
                      <a:pt x="6871" y="3906"/>
                    </a:cubicBezTo>
                    <a:cubicBezTo>
                      <a:pt x="6110" y="3906"/>
                      <a:pt x="5129" y="5075"/>
                      <a:pt x="4830" y="5478"/>
                    </a:cubicBezTo>
                    <a:cubicBezTo>
                      <a:pt x="4645" y="5710"/>
                      <a:pt x="4460" y="5961"/>
                      <a:pt x="4285" y="6228"/>
                    </a:cubicBezTo>
                    <a:lnTo>
                      <a:pt x="4285" y="6228"/>
                    </a:lnTo>
                    <a:cubicBezTo>
                      <a:pt x="3708" y="6360"/>
                      <a:pt x="3116" y="6427"/>
                      <a:pt x="2522" y="6427"/>
                    </a:cubicBezTo>
                    <a:cubicBezTo>
                      <a:pt x="2479" y="6427"/>
                      <a:pt x="2436" y="6427"/>
                      <a:pt x="2393" y="6426"/>
                    </a:cubicBezTo>
                    <a:cubicBezTo>
                      <a:pt x="1919" y="6404"/>
                      <a:pt x="1310" y="6381"/>
                      <a:pt x="881" y="6043"/>
                    </a:cubicBezTo>
                    <a:cubicBezTo>
                      <a:pt x="452" y="5704"/>
                      <a:pt x="565" y="4982"/>
                      <a:pt x="768" y="4530"/>
                    </a:cubicBezTo>
                    <a:cubicBezTo>
                      <a:pt x="971" y="4079"/>
                      <a:pt x="1693" y="3109"/>
                      <a:pt x="2325" y="2499"/>
                    </a:cubicBezTo>
                    <a:cubicBezTo>
                      <a:pt x="2980" y="1912"/>
                      <a:pt x="3702" y="1371"/>
                      <a:pt x="4469" y="919"/>
                    </a:cubicBezTo>
                    <a:lnTo>
                      <a:pt x="5395" y="513"/>
                    </a:lnTo>
                    <a:cubicBezTo>
                      <a:pt x="5679" y="412"/>
                      <a:pt x="5580" y="0"/>
                      <a:pt x="534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8" name="Google Shape;5868;p33"/>
              <p:cNvSpPr/>
              <p:nvPr/>
            </p:nvSpPr>
            <p:spPr>
              <a:xfrm>
                <a:off x="692400" y="2227325"/>
                <a:ext cx="165750" cy="195300"/>
              </a:xfrm>
              <a:custGeom>
                <a:rect b="b" l="l" r="r" t="t"/>
                <a:pathLst>
                  <a:path extrusionOk="0" h="7812" w="6630">
                    <a:moveTo>
                      <a:pt x="2165" y="1"/>
                    </a:moveTo>
                    <a:cubicBezTo>
                      <a:pt x="2127" y="1"/>
                      <a:pt x="2089" y="3"/>
                      <a:pt x="2051" y="8"/>
                    </a:cubicBezTo>
                    <a:cubicBezTo>
                      <a:pt x="471" y="189"/>
                      <a:pt x="20" y="7140"/>
                      <a:pt x="20" y="7140"/>
                    </a:cubicBezTo>
                    <a:cubicBezTo>
                      <a:pt x="1" y="7546"/>
                      <a:pt x="1270" y="7811"/>
                      <a:pt x="2669" y="7811"/>
                    </a:cubicBezTo>
                    <a:cubicBezTo>
                      <a:pt x="4535" y="7811"/>
                      <a:pt x="6629" y="7340"/>
                      <a:pt x="6204" y="6102"/>
                    </a:cubicBezTo>
                    <a:cubicBezTo>
                      <a:pt x="5499" y="3965"/>
                      <a:pt x="3719" y="1"/>
                      <a:pt x="2165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9" name="Google Shape;5869;p33"/>
              <p:cNvSpPr/>
              <p:nvPr/>
            </p:nvSpPr>
            <p:spPr>
              <a:xfrm>
                <a:off x="1634125" y="2225175"/>
                <a:ext cx="163025" cy="199175"/>
              </a:xfrm>
              <a:custGeom>
                <a:rect b="b" l="l" r="r" t="t"/>
                <a:pathLst>
                  <a:path extrusionOk="0" h="7967" w="6521">
                    <a:moveTo>
                      <a:pt x="3633" y="0"/>
                    </a:moveTo>
                    <a:cubicBezTo>
                      <a:pt x="2023" y="0"/>
                      <a:pt x="200" y="6526"/>
                      <a:pt x="200" y="6526"/>
                    </a:cubicBezTo>
                    <a:cubicBezTo>
                      <a:pt x="1" y="7094"/>
                      <a:pt x="2618" y="7967"/>
                      <a:pt x="4524" y="7967"/>
                    </a:cubicBezTo>
                    <a:cubicBezTo>
                      <a:pt x="5646" y="7967"/>
                      <a:pt x="6521" y="7664"/>
                      <a:pt x="6429" y="6820"/>
                    </a:cubicBezTo>
                    <a:cubicBezTo>
                      <a:pt x="6180" y="4540"/>
                      <a:pt x="5300" y="162"/>
                      <a:pt x="3698" y="4"/>
                    </a:cubicBezTo>
                    <a:cubicBezTo>
                      <a:pt x="3676" y="1"/>
                      <a:pt x="3655" y="0"/>
                      <a:pt x="363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0" name="Google Shape;5870;p33"/>
              <p:cNvSpPr/>
              <p:nvPr/>
            </p:nvSpPr>
            <p:spPr>
              <a:xfrm>
                <a:off x="1190300" y="3002400"/>
                <a:ext cx="89550" cy="36775"/>
              </a:xfrm>
              <a:custGeom>
                <a:rect b="b" l="l" r="r" t="t"/>
                <a:pathLst>
                  <a:path extrusionOk="0" h="1471" w="3582">
                    <a:moveTo>
                      <a:pt x="210" y="1"/>
                    </a:moveTo>
                    <a:cubicBezTo>
                      <a:pt x="101" y="1"/>
                      <a:pt x="1" y="74"/>
                      <a:pt x="55" y="196"/>
                    </a:cubicBezTo>
                    <a:cubicBezTo>
                      <a:pt x="303" y="760"/>
                      <a:pt x="777" y="1211"/>
                      <a:pt x="1342" y="1414"/>
                    </a:cubicBezTo>
                    <a:cubicBezTo>
                      <a:pt x="1482" y="1452"/>
                      <a:pt x="1630" y="1470"/>
                      <a:pt x="1781" y="1470"/>
                    </a:cubicBezTo>
                    <a:cubicBezTo>
                      <a:pt x="2530" y="1470"/>
                      <a:pt x="3347" y="1022"/>
                      <a:pt x="3553" y="308"/>
                    </a:cubicBezTo>
                    <a:cubicBezTo>
                      <a:pt x="3581" y="170"/>
                      <a:pt x="3473" y="82"/>
                      <a:pt x="3364" y="82"/>
                    </a:cubicBezTo>
                    <a:cubicBezTo>
                      <a:pt x="3296" y="82"/>
                      <a:pt x="3227" y="117"/>
                      <a:pt x="3192" y="196"/>
                    </a:cubicBezTo>
                    <a:cubicBezTo>
                      <a:pt x="3079" y="512"/>
                      <a:pt x="2854" y="782"/>
                      <a:pt x="2538" y="940"/>
                    </a:cubicBezTo>
                    <a:cubicBezTo>
                      <a:pt x="2328" y="1045"/>
                      <a:pt x="2102" y="1105"/>
                      <a:pt x="1875" y="1105"/>
                    </a:cubicBezTo>
                    <a:cubicBezTo>
                      <a:pt x="1711" y="1105"/>
                      <a:pt x="1547" y="1074"/>
                      <a:pt x="1387" y="1008"/>
                    </a:cubicBezTo>
                    <a:cubicBezTo>
                      <a:pt x="1071" y="918"/>
                      <a:pt x="800" y="715"/>
                      <a:pt x="619" y="444"/>
                    </a:cubicBezTo>
                    <a:lnTo>
                      <a:pt x="416" y="196"/>
                    </a:lnTo>
                    <a:cubicBezTo>
                      <a:pt x="416" y="173"/>
                      <a:pt x="416" y="128"/>
                      <a:pt x="394" y="105"/>
                    </a:cubicBezTo>
                    <a:cubicBezTo>
                      <a:pt x="358" y="33"/>
                      <a:pt x="282" y="1"/>
                      <a:pt x="21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1" name="Google Shape;5871;p33"/>
              <p:cNvSpPr/>
              <p:nvPr/>
            </p:nvSpPr>
            <p:spPr>
              <a:xfrm>
                <a:off x="1155550" y="2860600"/>
                <a:ext cx="146725" cy="72800"/>
              </a:xfrm>
              <a:custGeom>
                <a:rect b="b" l="l" r="r" t="t"/>
                <a:pathLst>
                  <a:path extrusionOk="0" h="2912" w="5869">
                    <a:moveTo>
                      <a:pt x="2919" y="1"/>
                    </a:moveTo>
                    <a:cubicBezTo>
                      <a:pt x="1748" y="1"/>
                      <a:pt x="625" y="163"/>
                      <a:pt x="430" y="564"/>
                    </a:cubicBezTo>
                    <a:cubicBezTo>
                      <a:pt x="1" y="1444"/>
                      <a:pt x="3228" y="2911"/>
                      <a:pt x="3228" y="2911"/>
                    </a:cubicBezTo>
                    <a:cubicBezTo>
                      <a:pt x="3228" y="2911"/>
                      <a:pt x="5869" y="1173"/>
                      <a:pt x="5824" y="564"/>
                    </a:cubicBezTo>
                    <a:cubicBezTo>
                      <a:pt x="5787" y="232"/>
                      <a:pt x="4319" y="1"/>
                      <a:pt x="291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2" name="Google Shape;5872;p33"/>
              <p:cNvSpPr/>
              <p:nvPr/>
            </p:nvSpPr>
            <p:spPr>
              <a:xfrm>
                <a:off x="1138325" y="2918000"/>
                <a:ext cx="99075" cy="61825"/>
              </a:xfrm>
              <a:custGeom>
                <a:rect b="b" l="l" r="r" t="t"/>
                <a:pathLst>
                  <a:path extrusionOk="0" h="2473" w="3963">
                    <a:moveTo>
                      <a:pt x="3782" y="0"/>
                    </a:moveTo>
                    <a:cubicBezTo>
                      <a:pt x="3708" y="0"/>
                      <a:pt x="3635" y="40"/>
                      <a:pt x="3601" y="119"/>
                    </a:cubicBezTo>
                    <a:cubicBezTo>
                      <a:pt x="3601" y="931"/>
                      <a:pt x="3150" y="1653"/>
                      <a:pt x="2450" y="1992"/>
                    </a:cubicBezTo>
                    <a:cubicBezTo>
                      <a:pt x="2243" y="2086"/>
                      <a:pt x="2034" y="2130"/>
                      <a:pt x="1831" y="2130"/>
                    </a:cubicBezTo>
                    <a:cubicBezTo>
                      <a:pt x="1259" y="2130"/>
                      <a:pt x="729" y="1786"/>
                      <a:pt x="396" y="1270"/>
                    </a:cubicBezTo>
                    <a:cubicBezTo>
                      <a:pt x="363" y="1209"/>
                      <a:pt x="312" y="1185"/>
                      <a:pt x="259" y="1185"/>
                    </a:cubicBezTo>
                    <a:cubicBezTo>
                      <a:pt x="134" y="1185"/>
                      <a:pt x="1" y="1323"/>
                      <a:pt x="80" y="1450"/>
                    </a:cubicBezTo>
                    <a:cubicBezTo>
                      <a:pt x="485" y="2075"/>
                      <a:pt x="1131" y="2472"/>
                      <a:pt x="1827" y="2472"/>
                    </a:cubicBezTo>
                    <a:cubicBezTo>
                      <a:pt x="2061" y="2472"/>
                      <a:pt x="2302" y="2427"/>
                      <a:pt x="2540" y="2330"/>
                    </a:cubicBezTo>
                    <a:cubicBezTo>
                      <a:pt x="3466" y="1924"/>
                      <a:pt x="3917" y="1021"/>
                      <a:pt x="3962" y="119"/>
                    </a:cubicBezTo>
                    <a:cubicBezTo>
                      <a:pt x="3928" y="40"/>
                      <a:pt x="3855" y="0"/>
                      <a:pt x="37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3" name="Google Shape;5873;p33"/>
              <p:cNvSpPr/>
              <p:nvPr/>
            </p:nvSpPr>
            <p:spPr>
              <a:xfrm>
                <a:off x="1227775" y="2917150"/>
                <a:ext cx="98375" cy="65675"/>
              </a:xfrm>
              <a:custGeom>
                <a:rect b="b" l="l" r="r" t="t"/>
                <a:pathLst>
                  <a:path extrusionOk="0" h="2627" w="3935">
                    <a:moveTo>
                      <a:pt x="215" y="0"/>
                    </a:moveTo>
                    <a:cubicBezTo>
                      <a:pt x="130" y="0"/>
                      <a:pt x="46" y="51"/>
                      <a:pt x="46" y="153"/>
                    </a:cubicBezTo>
                    <a:cubicBezTo>
                      <a:pt x="1" y="1100"/>
                      <a:pt x="497" y="1981"/>
                      <a:pt x="1332" y="2455"/>
                    </a:cubicBezTo>
                    <a:cubicBezTo>
                      <a:pt x="1591" y="2571"/>
                      <a:pt x="1862" y="2626"/>
                      <a:pt x="2131" y="2626"/>
                    </a:cubicBezTo>
                    <a:cubicBezTo>
                      <a:pt x="2800" y="2626"/>
                      <a:pt x="3451" y="2283"/>
                      <a:pt x="3837" y="1687"/>
                    </a:cubicBezTo>
                    <a:cubicBezTo>
                      <a:pt x="3934" y="1542"/>
                      <a:pt x="3800" y="1420"/>
                      <a:pt x="3666" y="1420"/>
                    </a:cubicBezTo>
                    <a:cubicBezTo>
                      <a:pt x="3613" y="1420"/>
                      <a:pt x="3560" y="1439"/>
                      <a:pt x="3521" y="1484"/>
                    </a:cubicBezTo>
                    <a:cubicBezTo>
                      <a:pt x="3188" y="1960"/>
                      <a:pt x="2654" y="2269"/>
                      <a:pt x="2099" y="2269"/>
                    </a:cubicBezTo>
                    <a:cubicBezTo>
                      <a:pt x="1865" y="2269"/>
                      <a:pt x="1628" y="2214"/>
                      <a:pt x="1400" y="2093"/>
                    </a:cubicBezTo>
                    <a:cubicBezTo>
                      <a:pt x="745" y="1665"/>
                      <a:pt x="362" y="942"/>
                      <a:pt x="384" y="153"/>
                    </a:cubicBezTo>
                    <a:cubicBezTo>
                      <a:pt x="384" y="51"/>
                      <a:pt x="300" y="0"/>
                      <a:pt x="215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4" name="Google Shape;5874;p33"/>
              <p:cNvSpPr/>
              <p:nvPr/>
            </p:nvSpPr>
            <p:spPr>
              <a:xfrm>
                <a:off x="1487600" y="2707625"/>
                <a:ext cx="214150" cy="136625"/>
              </a:xfrm>
              <a:custGeom>
                <a:rect b="b" l="l" r="r" t="t"/>
                <a:pathLst>
                  <a:path extrusionOk="0" h="5465" w="8566">
                    <a:moveTo>
                      <a:pt x="4329" y="0"/>
                    </a:moveTo>
                    <a:cubicBezTo>
                      <a:pt x="3130" y="0"/>
                      <a:pt x="1954" y="538"/>
                      <a:pt x="1186" y="1537"/>
                    </a:cubicBezTo>
                    <a:cubicBezTo>
                      <a:pt x="509" y="2440"/>
                      <a:pt x="80" y="3501"/>
                      <a:pt x="12" y="4629"/>
                    </a:cubicBezTo>
                    <a:cubicBezTo>
                      <a:pt x="1" y="4855"/>
                      <a:pt x="170" y="4968"/>
                      <a:pt x="345" y="4968"/>
                    </a:cubicBezTo>
                    <a:cubicBezTo>
                      <a:pt x="520" y="4968"/>
                      <a:pt x="700" y="4855"/>
                      <a:pt x="712" y="4629"/>
                    </a:cubicBezTo>
                    <a:cubicBezTo>
                      <a:pt x="870" y="3049"/>
                      <a:pt x="1727" y="1402"/>
                      <a:pt x="3285" y="860"/>
                    </a:cubicBezTo>
                    <a:cubicBezTo>
                      <a:pt x="3635" y="743"/>
                      <a:pt x="3982" y="688"/>
                      <a:pt x="4319" y="688"/>
                    </a:cubicBezTo>
                    <a:cubicBezTo>
                      <a:pt x="5477" y="688"/>
                      <a:pt x="6509" y="1340"/>
                      <a:pt x="7121" y="2372"/>
                    </a:cubicBezTo>
                    <a:cubicBezTo>
                      <a:pt x="7618" y="3207"/>
                      <a:pt x="7844" y="4155"/>
                      <a:pt x="7776" y="5126"/>
                    </a:cubicBezTo>
                    <a:cubicBezTo>
                      <a:pt x="7765" y="5351"/>
                      <a:pt x="7934" y="5464"/>
                      <a:pt x="8109" y="5464"/>
                    </a:cubicBezTo>
                    <a:cubicBezTo>
                      <a:pt x="8284" y="5464"/>
                      <a:pt x="8464" y="5351"/>
                      <a:pt x="8476" y="5126"/>
                    </a:cubicBezTo>
                    <a:cubicBezTo>
                      <a:pt x="8566" y="3275"/>
                      <a:pt x="7753" y="1244"/>
                      <a:pt x="5993" y="363"/>
                    </a:cubicBezTo>
                    <a:cubicBezTo>
                      <a:pt x="5460" y="118"/>
                      <a:pt x="4892" y="0"/>
                      <a:pt x="432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5" name="Google Shape;5875;p33"/>
              <p:cNvSpPr/>
              <p:nvPr/>
            </p:nvSpPr>
            <p:spPr>
              <a:xfrm>
                <a:off x="779200" y="2675375"/>
                <a:ext cx="211900" cy="131050"/>
              </a:xfrm>
              <a:custGeom>
                <a:rect b="b" l="l" r="r" t="t"/>
                <a:pathLst>
                  <a:path extrusionOk="0" h="5242" w="8476">
                    <a:moveTo>
                      <a:pt x="4232" y="1"/>
                    </a:moveTo>
                    <a:cubicBezTo>
                      <a:pt x="2939" y="1"/>
                      <a:pt x="1744" y="713"/>
                      <a:pt x="949" y="1789"/>
                    </a:cubicBezTo>
                    <a:cubicBezTo>
                      <a:pt x="340" y="2737"/>
                      <a:pt x="1" y="3820"/>
                      <a:pt x="24" y="4949"/>
                    </a:cubicBezTo>
                    <a:cubicBezTo>
                      <a:pt x="69" y="5129"/>
                      <a:pt x="221" y="5219"/>
                      <a:pt x="373" y="5219"/>
                    </a:cubicBezTo>
                    <a:cubicBezTo>
                      <a:pt x="526" y="5219"/>
                      <a:pt x="678" y="5129"/>
                      <a:pt x="723" y="4949"/>
                    </a:cubicBezTo>
                    <a:cubicBezTo>
                      <a:pt x="723" y="3369"/>
                      <a:pt x="1468" y="1676"/>
                      <a:pt x="2958" y="999"/>
                    </a:cubicBezTo>
                    <a:cubicBezTo>
                      <a:pt x="3374" y="810"/>
                      <a:pt x="3795" y="723"/>
                      <a:pt x="4207" y="723"/>
                    </a:cubicBezTo>
                    <a:cubicBezTo>
                      <a:pt x="5267" y="723"/>
                      <a:pt x="6257" y="1301"/>
                      <a:pt x="6907" y="2195"/>
                    </a:cubicBezTo>
                    <a:cubicBezTo>
                      <a:pt x="7471" y="2985"/>
                      <a:pt x="7765" y="3933"/>
                      <a:pt x="7765" y="4903"/>
                    </a:cubicBezTo>
                    <a:cubicBezTo>
                      <a:pt x="7776" y="5129"/>
                      <a:pt x="7957" y="5242"/>
                      <a:pt x="8132" y="5242"/>
                    </a:cubicBezTo>
                    <a:cubicBezTo>
                      <a:pt x="8306" y="5242"/>
                      <a:pt x="8476" y="5129"/>
                      <a:pt x="8464" y="4903"/>
                    </a:cubicBezTo>
                    <a:cubicBezTo>
                      <a:pt x="8442" y="3008"/>
                      <a:pt x="7471" y="1067"/>
                      <a:pt x="5666" y="299"/>
                    </a:cubicBezTo>
                    <a:cubicBezTo>
                      <a:pt x="5185" y="95"/>
                      <a:pt x="4702" y="1"/>
                      <a:pt x="423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6" name="Google Shape;5876;p33"/>
              <p:cNvSpPr/>
              <p:nvPr/>
            </p:nvSpPr>
            <p:spPr>
              <a:xfrm>
                <a:off x="855750" y="3215475"/>
                <a:ext cx="818925" cy="160075"/>
              </a:xfrm>
              <a:custGeom>
                <a:rect b="b" l="l" r="r" t="t"/>
                <a:pathLst>
                  <a:path extrusionOk="0" h="6403" w="32757">
                    <a:moveTo>
                      <a:pt x="1" y="2254"/>
                    </a:moveTo>
                    <a:cubicBezTo>
                      <a:pt x="0" y="2254"/>
                      <a:pt x="5" y="2257"/>
                      <a:pt x="16" y="2264"/>
                    </a:cubicBezTo>
                    <a:lnTo>
                      <a:pt x="16" y="2264"/>
                    </a:lnTo>
                    <a:cubicBezTo>
                      <a:pt x="13" y="2262"/>
                      <a:pt x="11" y="2260"/>
                      <a:pt x="8" y="2258"/>
                    </a:cubicBezTo>
                    <a:cubicBezTo>
                      <a:pt x="4" y="2255"/>
                      <a:pt x="1" y="2254"/>
                      <a:pt x="1" y="2254"/>
                    </a:cubicBezTo>
                    <a:close/>
                    <a:moveTo>
                      <a:pt x="32756" y="1"/>
                    </a:moveTo>
                    <a:cubicBezTo>
                      <a:pt x="32756" y="1"/>
                      <a:pt x="32057" y="542"/>
                      <a:pt x="31267" y="1061"/>
                    </a:cubicBezTo>
                    <a:cubicBezTo>
                      <a:pt x="30387" y="1671"/>
                      <a:pt x="29461" y="2190"/>
                      <a:pt x="28491" y="2641"/>
                    </a:cubicBezTo>
                    <a:cubicBezTo>
                      <a:pt x="24390" y="4724"/>
                      <a:pt x="19850" y="5806"/>
                      <a:pt x="15234" y="5806"/>
                    </a:cubicBezTo>
                    <a:cubicBezTo>
                      <a:pt x="15049" y="5806"/>
                      <a:pt x="14864" y="5804"/>
                      <a:pt x="14678" y="5801"/>
                    </a:cubicBezTo>
                    <a:cubicBezTo>
                      <a:pt x="5972" y="5629"/>
                      <a:pt x="342" y="2463"/>
                      <a:pt x="16" y="2264"/>
                    </a:cubicBezTo>
                    <a:lnTo>
                      <a:pt x="16" y="2264"/>
                    </a:lnTo>
                    <a:cubicBezTo>
                      <a:pt x="510" y="2668"/>
                      <a:pt x="1049" y="3072"/>
                      <a:pt x="1588" y="3431"/>
                    </a:cubicBezTo>
                    <a:cubicBezTo>
                      <a:pt x="3642" y="4672"/>
                      <a:pt x="5154" y="5124"/>
                      <a:pt x="7208" y="5575"/>
                    </a:cubicBezTo>
                    <a:cubicBezTo>
                      <a:pt x="9612" y="6129"/>
                      <a:pt x="12056" y="6403"/>
                      <a:pt x="14493" y="6403"/>
                    </a:cubicBezTo>
                    <a:cubicBezTo>
                      <a:pt x="19401" y="6403"/>
                      <a:pt x="24283" y="5294"/>
                      <a:pt x="28762" y="3138"/>
                    </a:cubicBezTo>
                    <a:cubicBezTo>
                      <a:pt x="29574" y="2732"/>
                      <a:pt x="30500" y="2348"/>
                      <a:pt x="31222" y="1716"/>
                    </a:cubicBezTo>
                    <a:cubicBezTo>
                      <a:pt x="32395" y="723"/>
                      <a:pt x="32756" y="1"/>
                      <a:pt x="3275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7" name="Google Shape;5877;p33"/>
              <p:cNvSpPr/>
              <p:nvPr/>
            </p:nvSpPr>
            <p:spPr>
              <a:xfrm>
                <a:off x="570450" y="2993175"/>
                <a:ext cx="1309050" cy="589700"/>
              </a:xfrm>
              <a:custGeom>
                <a:rect b="b" l="l" r="r" t="t"/>
                <a:pathLst>
                  <a:path extrusionOk="0" h="23588" w="52362">
                    <a:moveTo>
                      <a:pt x="45" y="0"/>
                    </a:moveTo>
                    <a:cubicBezTo>
                      <a:pt x="0" y="11940"/>
                      <a:pt x="10360" y="22254"/>
                      <a:pt x="24059" y="23472"/>
                    </a:cubicBezTo>
                    <a:cubicBezTo>
                      <a:pt x="24943" y="23550"/>
                      <a:pt x="25819" y="23588"/>
                      <a:pt x="26687" y="23588"/>
                    </a:cubicBezTo>
                    <a:cubicBezTo>
                      <a:pt x="39966" y="23588"/>
                      <a:pt x="51169" y="14705"/>
                      <a:pt x="52271" y="2799"/>
                    </a:cubicBezTo>
                    <a:lnTo>
                      <a:pt x="52361" y="1648"/>
                    </a:lnTo>
                    <a:lnTo>
                      <a:pt x="36224" y="1197"/>
                    </a:lnTo>
                    <a:cubicBezTo>
                      <a:pt x="35925" y="2714"/>
                      <a:pt x="34979" y="3113"/>
                      <a:pt x="34065" y="3113"/>
                    </a:cubicBezTo>
                    <a:cubicBezTo>
                      <a:pt x="33048" y="3113"/>
                      <a:pt x="32071" y="2618"/>
                      <a:pt x="32071" y="2618"/>
                    </a:cubicBezTo>
                    <a:cubicBezTo>
                      <a:pt x="31749" y="3425"/>
                      <a:pt x="31120" y="3998"/>
                      <a:pt x="29975" y="3998"/>
                    </a:cubicBezTo>
                    <a:cubicBezTo>
                      <a:pt x="29839" y="3998"/>
                      <a:pt x="29695" y="3989"/>
                      <a:pt x="29544" y="3973"/>
                    </a:cubicBezTo>
                    <a:cubicBezTo>
                      <a:pt x="28099" y="3837"/>
                      <a:pt x="27241" y="2212"/>
                      <a:pt x="27241" y="2212"/>
                    </a:cubicBezTo>
                    <a:cubicBezTo>
                      <a:pt x="26606" y="2575"/>
                      <a:pt x="26051" y="2720"/>
                      <a:pt x="25568" y="2720"/>
                    </a:cubicBezTo>
                    <a:cubicBezTo>
                      <a:pt x="23649" y="2720"/>
                      <a:pt x="22886" y="429"/>
                      <a:pt x="22886" y="429"/>
                    </a:cubicBezTo>
                    <a:lnTo>
                      <a:pt x="22886" y="429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ACF5F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8" name="Google Shape;5878;p33"/>
              <p:cNvSpPr/>
              <p:nvPr/>
            </p:nvSpPr>
            <p:spPr>
              <a:xfrm>
                <a:off x="1306775" y="3420675"/>
                <a:ext cx="192425" cy="158750"/>
              </a:xfrm>
              <a:custGeom>
                <a:rect b="b" l="l" r="r" t="t"/>
                <a:pathLst>
                  <a:path extrusionOk="0" h="6350" w="7697">
                    <a:moveTo>
                      <a:pt x="2995" y="0"/>
                    </a:moveTo>
                    <a:cubicBezTo>
                      <a:pt x="2188" y="0"/>
                      <a:pt x="1336" y="681"/>
                      <a:pt x="1016" y="1385"/>
                    </a:cubicBezTo>
                    <a:cubicBezTo>
                      <a:pt x="339" y="2852"/>
                      <a:pt x="339" y="4635"/>
                      <a:pt x="23" y="6169"/>
                    </a:cubicBezTo>
                    <a:cubicBezTo>
                      <a:pt x="23" y="6237"/>
                      <a:pt x="23" y="6282"/>
                      <a:pt x="0" y="6350"/>
                    </a:cubicBezTo>
                    <a:lnTo>
                      <a:pt x="1445" y="6169"/>
                    </a:lnTo>
                    <a:cubicBezTo>
                      <a:pt x="1716" y="4770"/>
                      <a:pt x="1806" y="3303"/>
                      <a:pt x="2189" y="1926"/>
                    </a:cubicBezTo>
                    <a:cubicBezTo>
                      <a:pt x="2257" y="1610"/>
                      <a:pt x="2370" y="1294"/>
                      <a:pt x="2528" y="1023"/>
                    </a:cubicBezTo>
                    <a:lnTo>
                      <a:pt x="2596" y="933"/>
                    </a:lnTo>
                    <a:cubicBezTo>
                      <a:pt x="2618" y="933"/>
                      <a:pt x="2618" y="956"/>
                      <a:pt x="2641" y="978"/>
                    </a:cubicBezTo>
                    <a:cubicBezTo>
                      <a:pt x="2821" y="1204"/>
                      <a:pt x="2957" y="1430"/>
                      <a:pt x="3092" y="1655"/>
                    </a:cubicBezTo>
                    <a:cubicBezTo>
                      <a:pt x="3950" y="3010"/>
                      <a:pt x="4808" y="4341"/>
                      <a:pt x="6320" y="5041"/>
                    </a:cubicBezTo>
                    <a:lnTo>
                      <a:pt x="7696" y="4544"/>
                    </a:lnTo>
                    <a:cubicBezTo>
                      <a:pt x="7245" y="4341"/>
                      <a:pt x="6839" y="4093"/>
                      <a:pt x="6478" y="3777"/>
                    </a:cubicBezTo>
                    <a:cubicBezTo>
                      <a:pt x="5868" y="3258"/>
                      <a:pt x="5349" y="2626"/>
                      <a:pt x="4943" y="1926"/>
                    </a:cubicBezTo>
                    <a:cubicBezTo>
                      <a:pt x="4650" y="1362"/>
                      <a:pt x="4311" y="865"/>
                      <a:pt x="3927" y="392"/>
                    </a:cubicBezTo>
                    <a:cubicBezTo>
                      <a:pt x="3651" y="115"/>
                      <a:pt x="3327" y="0"/>
                      <a:pt x="2995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9" name="Google Shape;5879;p33"/>
              <p:cNvSpPr/>
              <p:nvPr/>
            </p:nvSpPr>
            <p:spPr>
              <a:xfrm>
                <a:off x="1516100" y="3346675"/>
                <a:ext cx="165900" cy="169000"/>
              </a:xfrm>
              <a:custGeom>
                <a:rect b="b" l="l" r="r" t="t"/>
                <a:pathLst>
                  <a:path extrusionOk="0" h="6760" w="6636">
                    <a:moveTo>
                      <a:pt x="1476" y="0"/>
                    </a:moveTo>
                    <a:cubicBezTo>
                      <a:pt x="1094" y="0"/>
                      <a:pt x="716" y="145"/>
                      <a:pt x="429" y="418"/>
                    </a:cubicBezTo>
                    <a:cubicBezTo>
                      <a:pt x="68" y="824"/>
                      <a:pt x="0" y="1501"/>
                      <a:pt x="0" y="1997"/>
                    </a:cubicBezTo>
                    <a:cubicBezTo>
                      <a:pt x="68" y="3645"/>
                      <a:pt x="858" y="5157"/>
                      <a:pt x="926" y="6759"/>
                    </a:cubicBezTo>
                    <a:lnTo>
                      <a:pt x="2370" y="6060"/>
                    </a:lnTo>
                    <a:cubicBezTo>
                      <a:pt x="2348" y="5812"/>
                      <a:pt x="2280" y="5541"/>
                      <a:pt x="2235" y="5292"/>
                    </a:cubicBezTo>
                    <a:cubicBezTo>
                      <a:pt x="2032" y="4503"/>
                      <a:pt x="1806" y="3690"/>
                      <a:pt x="1648" y="2900"/>
                    </a:cubicBezTo>
                    <a:cubicBezTo>
                      <a:pt x="1490" y="2381"/>
                      <a:pt x="1445" y="1839"/>
                      <a:pt x="1467" y="1298"/>
                    </a:cubicBezTo>
                    <a:lnTo>
                      <a:pt x="1467" y="1298"/>
                    </a:lnTo>
                    <a:cubicBezTo>
                      <a:pt x="2370" y="2200"/>
                      <a:pt x="3250" y="3036"/>
                      <a:pt x="4514" y="3487"/>
                    </a:cubicBezTo>
                    <a:cubicBezTo>
                      <a:pt x="4921" y="3645"/>
                      <a:pt x="5372" y="3758"/>
                      <a:pt x="5823" y="3803"/>
                    </a:cubicBezTo>
                    <a:lnTo>
                      <a:pt x="6636" y="3148"/>
                    </a:lnTo>
                    <a:cubicBezTo>
                      <a:pt x="6004" y="3058"/>
                      <a:pt x="5395" y="2855"/>
                      <a:pt x="4830" y="2562"/>
                    </a:cubicBezTo>
                    <a:cubicBezTo>
                      <a:pt x="4176" y="2155"/>
                      <a:pt x="3589" y="1659"/>
                      <a:pt x="3070" y="1095"/>
                    </a:cubicBezTo>
                    <a:cubicBezTo>
                      <a:pt x="2777" y="779"/>
                      <a:pt x="2483" y="372"/>
                      <a:pt x="2122" y="147"/>
                    </a:cubicBezTo>
                    <a:cubicBezTo>
                      <a:pt x="1916" y="48"/>
                      <a:pt x="1695" y="0"/>
                      <a:pt x="147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0" name="Google Shape;5880;p33"/>
              <p:cNvSpPr/>
              <p:nvPr/>
            </p:nvSpPr>
            <p:spPr>
              <a:xfrm>
                <a:off x="1629500" y="3223300"/>
                <a:ext cx="191875" cy="166550"/>
              </a:xfrm>
              <a:custGeom>
                <a:rect b="b" l="l" r="r" t="t"/>
                <a:pathLst>
                  <a:path extrusionOk="0" h="6662" w="7675">
                    <a:moveTo>
                      <a:pt x="2516" y="0"/>
                    </a:moveTo>
                    <a:cubicBezTo>
                      <a:pt x="2059" y="0"/>
                      <a:pt x="1618" y="99"/>
                      <a:pt x="1220" y="365"/>
                    </a:cubicBezTo>
                    <a:cubicBezTo>
                      <a:pt x="1" y="1177"/>
                      <a:pt x="1287" y="2870"/>
                      <a:pt x="1784" y="3637"/>
                    </a:cubicBezTo>
                    <a:cubicBezTo>
                      <a:pt x="2303" y="4405"/>
                      <a:pt x="2709" y="5037"/>
                      <a:pt x="3161" y="5781"/>
                    </a:cubicBezTo>
                    <a:cubicBezTo>
                      <a:pt x="3341" y="6052"/>
                      <a:pt x="3522" y="6346"/>
                      <a:pt x="3680" y="6662"/>
                    </a:cubicBezTo>
                    <a:cubicBezTo>
                      <a:pt x="4041" y="6278"/>
                      <a:pt x="4379" y="5917"/>
                      <a:pt x="4718" y="5533"/>
                    </a:cubicBezTo>
                    <a:cubicBezTo>
                      <a:pt x="4537" y="5285"/>
                      <a:pt x="4357" y="5014"/>
                      <a:pt x="4221" y="4766"/>
                    </a:cubicBezTo>
                    <a:cubicBezTo>
                      <a:pt x="3725" y="4066"/>
                      <a:pt x="3251" y="3389"/>
                      <a:pt x="2822" y="2644"/>
                    </a:cubicBezTo>
                    <a:cubicBezTo>
                      <a:pt x="2416" y="1922"/>
                      <a:pt x="2145" y="1425"/>
                      <a:pt x="2235" y="816"/>
                    </a:cubicBezTo>
                    <a:cubicBezTo>
                      <a:pt x="2235" y="771"/>
                      <a:pt x="2235" y="748"/>
                      <a:pt x="2258" y="726"/>
                    </a:cubicBezTo>
                    <a:lnTo>
                      <a:pt x="2529" y="794"/>
                    </a:lnTo>
                    <a:cubicBezTo>
                      <a:pt x="3319" y="952"/>
                      <a:pt x="4063" y="1222"/>
                      <a:pt x="4831" y="1471"/>
                    </a:cubicBezTo>
                    <a:cubicBezTo>
                      <a:pt x="5643" y="1674"/>
                      <a:pt x="6501" y="1809"/>
                      <a:pt x="7336" y="1832"/>
                    </a:cubicBezTo>
                    <a:lnTo>
                      <a:pt x="7674" y="1177"/>
                    </a:lnTo>
                    <a:cubicBezTo>
                      <a:pt x="6862" y="1110"/>
                      <a:pt x="6072" y="929"/>
                      <a:pt x="5305" y="681"/>
                    </a:cubicBezTo>
                    <a:cubicBezTo>
                      <a:pt x="4469" y="422"/>
                      <a:pt x="3459" y="0"/>
                      <a:pt x="2516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1" name="Google Shape;5881;p33"/>
              <p:cNvSpPr/>
              <p:nvPr/>
            </p:nvSpPr>
            <p:spPr>
              <a:xfrm>
                <a:off x="643225" y="3208150"/>
                <a:ext cx="237575" cy="204275"/>
              </a:xfrm>
              <a:custGeom>
                <a:rect b="b" l="l" r="r" t="t"/>
                <a:pathLst>
                  <a:path extrusionOk="0" h="8171" w="9503">
                    <a:moveTo>
                      <a:pt x="7291" y="0"/>
                    </a:moveTo>
                    <a:cubicBezTo>
                      <a:pt x="6252" y="68"/>
                      <a:pt x="5192" y="249"/>
                      <a:pt x="4199" y="542"/>
                    </a:cubicBezTo>
                    <a:cubicBezTo>
                      <a:pt x="2867" y="903"/>
                      <a:pt x="1558" y="1354"/>
                      <a:pt x="272" y="1874"/>
                    </a:cubicBezTo>
                    <a:lnTo>
                      <a:pt x="1" y="2009"/>
                    </a:lnTo>
                    <a:lnTo>
                      <a:pt x="294" y="2528"/>
                    </a:lnTo>
                    <a:cubicBezTo>
                      <a:pt x="2077" y="1693"/>
                      <a:pt x="3928" y="1106"/>
                      <a:pt x="5869" y="745"/>
                    </a:cubicBezTo>
                    <a:cubicBezTo>
                      <a:pt x="6123" y="710"/>
                      <a:pt x="6483" y="646"/>
                      <a:pt x="6829" y="646"/>
                    </a:cubicBezTo>
                    <a:cubicBezTo>
                      <a:pt x="7159" y="646"/>
                      <a:pt x="7476" y="705"/>
                      <a:pt x="7674" y="903"/>
                    </a:cubicBezTo>
                    <a:cubicBezTo>
                      <a:pt x="8058" y="1332"/>
                      <a:pt x="7607" y="2122"/>
                      <a:pt x="7358" y="2528"/>
                    </a:cubicBezTo>
                    <a:cubicBezTo>
                      <a:pt x="6388" y="4108"/>
                      <a:pt x="5327" y="5575"/>
                      <a:pt x="4334" y="7155"/>
                    </a:cubicBezTo>
                    <a:lnTo>
                      <a:pt x="4199" y="7380"/>
                    </a:lnTo>
                    <a:lnTo>
                      <a:pt x="5056" y="8170"/>
                    </a:lnTo>
                    <a:cubicBezTo>
                      <a:pt x="5824" y="6794"/>
                      <a:pt x="6681" y="5485"/>
                      <a:pt x="7584" y="4221"/>
                    </a:cubicBezTo>
                    <a:cubicBezTo>
                      <a:pt x="8035" y="3544"/>
                      <a:pt x="8487" y="2867"/>
                      <a:pt x="8916" y="2144"/>
                    </a:cubicBezTo>
                    <a:cubicBezTo>
                      <a:pt x="9322" y="1445"/>
                      <a:pt x="9502" y="971"/>
                      <a:pt x="9074" y="497"/>
                    </a:cubicBezTo>
                    <a:cubicBezTo>
                      <a:pt x="8645" y="0"/>
                      <a:pt x="7855" y="0"/>
                      <a:pt x="7291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2" name="Google Shape;5882;p33"/>
              <p:cNvSpPr/>
              <p:nvPr/>
            </p:nvSpPr>
            <p:spPr>
              <a:xfrm>
                <a:off x="1121700" y="3433825"/>
                <a:ext cx="145600" cy="149550"/>
              </a:xfrm>
              <a:custGeom>
                <a:rect b="b" l="l" r="r" t="t"/>
                <a:pathLst>
                  <a:path extrusionOk="0" h="5982" w="5824">
                    <a:moveTo>
                      <a:pt x="3476" y="1"/>
                    </a:moveTo>
                    <a:cubicBezTo>
                      <a:pt x="1919" y="1"/>
                      <a:pt x="1580" y="791"/>
                      <a:pt x="1174" y="1852"/>
                    </a:cubicBezTo>
                    <a:cubicBezTo>
                      <a:pt x="745" y="2890"/>
                      <a:pt x="407" y="4267"/>
                      <a:pt x="46" y="5485"/>
                    </a:cubicBezTo>
                    <a:cubicBezTo>
                      <a:pt x="23" y="5508"/>
                      <a:pt x="1" y="5553"/>
                      <a:pt x="1" y="5598"/>
                    </a:cubicBezTo>
                    <a:lnTo>
                      <a:pt x="1310" y="5756"/>
                    </a:lnTo>
                    <a:cubicBezTo>
                      <a:pt x="1738" y="4515"/>
                      <a:pt x="2009" y="3251"/>
                      <a:pt x="2461" y="2032"/>
                    </a:cubicBezTo>
                    <a:cubicBezTo>
                      <a:pt x="2596" y="1581"/>
                      <a:pt x="2799" y="1152"/>
                      <a:pt x="3093" y="768"/>
                    </a:cubicBezTo>
                    <a:lnTo>
                      <a:pt x="3318" y="904"/>
                    </a:lnTo>
                    <a:cubicBezTo>
                      <a:pt x="3770" y="1287"/>
                      <a:pt x="3882" y="2010"/>
                      <a:pt x="3950" y="2574"/>
                    </a:cubicBezTo>
                    <a:cubicBezTo>
                      <a:pt x="4040" y="3138"/>
                      <a:pt x="4108" y="4176"/>
                      <a:pt x="4176" y="4966"/>
                    </a:cubicBezTo>
                    <a:cubicBezTo>
                      <a:pt x="4221" y="5282"/>
                      <a:pt x="4244" y="5621"/>
                      <a:pt x="4289" y="5982"/>
                    </a:cubicBezTo>
                    <a:lnTo>
                      <a:pt x="5823" y="5982"/>
                    </a:lnTo>
                    <a:cubicBezTo>
                      <a:pt x="5756" y="5688"/>
                      <a:pt x="5733" y="5395"/>
                      <a:pt x="5688" y="5147"/>
                    </a:cubicBezTo>
                    <a:cubicBezTo>
                      <a:pt x="5598" y="4334"/>
                      <a:pt x="5575" y="3499"/>
                      <a:pt x="5485" y="2687"/>
                    </a:cubicBezTo>
                    <a:cubicBezTo>
                      <a:pt x="5395" y="1874"/>
                      <a:pt x="5033" y="1"/>
                      <a:pt x="3476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3" name="Google Shape;5883;p33"/>
              <p:cNvSpPr/>
              <p:nvPr/>
            </p:nvSpPr>
            <p:spPr>
              <a:xfrm>
                <a:off x="577775" y="3034925"/>
                <a:ext cx="235325" cy="167025"/>
              </a:xfrm>
              <a:custGeom>
                <a:rect b="b" l="l" r="r" t="t"/>
                <a:pathLst>
                  <a:path extrusionOk="0" h="6681" w="9413">
                    <a:moveTo>
                      <a:pt x="8103" y="1"/>
                    </a:moveTo>
                    <a:cubicBezTo>
                      <a:pt x="7065" y="1"/>
                      <a:pt x="6027" y="159"/>
                      <a:pt x="5011" y="429"/>
                    </a:cubicBezTo>
                    <a:cubicBezTo>
                      <a:pt x="3341" y="768"/>
                      <a:pt x="1671" y="1219"/>
                      <a:pt x="1" y="1716"/>
                    </a:cubicBezTo>
                    <a:cubicBezTo>
                      <a:pt x="46" y="1919"/>
                      <a:pt x="91" y="2077"/>
                      <a:pt x="136" y="2280"/>
                    </a:cubicBezTo>
                    <a:lnTo>
                      <a:pt x="2461" y="1625"/>
                    </a:lnTo>
                    <a:cubicBezTo>
                      <a:pt x="3657" y="1287"/>
                      <a:pt x="4989" y="994"/>
                      <a:pt x="6072" y="790"/>
                    </a:cubicBezTo>
                    <a:cubicBezTo>
                      <a:pt x="6568" y="700"/>
                      <a:pt x="6975" y="678"/>
                      <a:pt x="7313" y="655"/>
                    </a:cubicBezTo>
                    <a:lnTo>
                      <a:pt x="7539" y="655"/>
                    </a:lnTo>
                    <a:lnTo>
                      <a:pt x="7629" y="700"/>
                    </a:lnTo>
                    <a:cubicBezTo>
                      <a:pt x="7652" y="858"/>
                      <a:pt x="7494" y="1016"/>
                      <a:pt x="7291" y="1219"/>
                    </a:cubicBezTo>
                    <a:cubicBezTo>
                      <a:pt x="6726" y="1671"/>
                      <a:pt x="6140" y="2077"/>
                      <a:pt x="5508" y="2461"/>
                    </a:cubicBezTo>
                    <a:cubicBezTo>
                      <a:pt x="3973" y="3476"/>
                      <a:pt x="2528" y="4605"/>
                      <a:pt x="1152" y="5846"/>
                    </a:cubicBezTo>
                    <a:lnTo>
                      <a:pt x="1490" y="6681"/>
                    </a:lnTo>
                    <a:cubicBezTo>
                      <a:pt x="2461" y="5756"/>
                      <a:pt x="3544" y="4898"/>
                      <a:pt x="4582" y="4086"/>
                    </a:cubicBezTo>
                    <a:cubicBezTo>
                      <a:pt x="5620" y="3273"/>
                      <a:pt x="6681" y="2641"/>
                      <a:pt x="7719" y="1919"/>
                    </a:cubicBezTo>
                    <a:cubicBezTo>
                      <a:pt x="8148" y="1648"/>
                      <a:pt x="8532" y="1332"/>
                      <a:pt x="8870" y="948"/>
                    </a:cubicBezTo>
                    <a:cubicBezTo>
                      <a:pt x="9412" y="271"/>
                      <a:pt x="8758" y="23"/>
                      <a:pt x="8103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4" name="Google Shape;5884;p33"/>
              <p:cNvSpPr/>
              <p:nvPr/>
            </p:nvSpPr>
            <p:spPr>
              <a:xfrm>
                <a:off x="1694950" y="3043900"/>
                <a:ext cx="183400" cy="129850"/>
              </a:xfrm>
              <a:custGeom>
                <a:rect b="b" l="l" r="r" t="t"/>
                <a:pathLst>
                  <a:path extrusionOk="0" h="5194" w="7336">
                    <a:moveTo>
                      <a:pt x="7122" y="1"/>
                    </a:moveTo>
                    <a:cubicBezTo>
                      <a:pt x="5771" y="1"/>
                      <a:pt x="4423" y="202"/>
                      <a:pt x="3116" y="567"/>
                    </a:cubicBezTo>
                    <a:cubicBezTo>
                      <a:pt x="2190" y="815"/>
                      <a:pt x="1" y="1763"/>
                      <a:pt x="1468" y="2846"/>
                    </a:cubicBezTo>
                    <a:cubicBezTo>
                      <a:pt x="2935" y="3952"/>
                      <a:pt x="4267" y="4088"/>
                      <a:pt x="5598" y="4765"/>
                    </a:cubicBezTo>
                    <a:cubicBezTo>
                      <a:pt x="5869" y="4900"/>
                      <a:pt x="6140" y="5036"/>
                      <a:pt x="6388" y="5194"/>
                    </a:cubicBezTo>
                    <a:cubicBezTo>
                      <a:pt x="6501" y="4832"/>
                      <a:pt x="6614" y="4471"/>
                      <a:pt x="6704" y="4088"/>
                    </a:cubicBezTo>
                    <a:cubicBezTo>
                      <a:pt x="5937" y="3727"/>
                      <a:pt x="5124" y="3456"/>
                      <a:pt x="4379" y="3140"/>
                    </a:cubicBezTo>
                    <a:cubicBezTo>
                      <a:pt x="3657" y="2824"/>
                      <a:pt x="1445" y="1921"/>
                      <a:pt x="2958" y="1244"/>
                    </a:cubicBezTo>
                    <a:cubicBezTo>
                      <a:pt x="3793" y="860"/>
                      <a:pt x="4786" y="770"/>
                      <a:pt x="5688" y="702"/>
                    </a:cubicBezTo>
                    <a:lnTo>
                      <a:pt x="7291" y="702"/>
                    </a:lnTo>
                    <a:cubicBezTo>
                      <a:pt x="7313" y="454"/>
                      <a:pt x="7313" y="228"/>
                      <a:pt x="7336" y="3"/>
                    </a:cubicBezTo>
                    <a:cubicBezTo>
                      <a:pt x="7265" y="1"/>
                      <a:pt x="7193" y="1"/>
                      <a:pt x="7122" y="1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5" name="Google Shape;5885;p33"/>
              <p:cNvSpPr/>
              <p:nvPr/>
            </p:nvSpPr>
            <p:spPr>
              <a:xfrm>
                <a:off x="845800" y="3393175"/>
                <a:ext cx="198625" cy="141125"/>
              </a:xfrm>
              <a:custGeom>
                <a:rect b="b" l="l" r="r" t="t"/>
                <a:pathLst>
                  <a:path extrusionOk="0" h="5645" w="7945">
                    <a:moveTo>
                      <a:pt x="5814" y="0"/>
                    </a:moveTo>
                    <a:cubicBezTo>
                      <a:pt x="4596" y="0"/>
                      <a:pt x="3442" y="668"/>
                      <a:pt x="2483" y="1379"/>
                    </a:cubicBezTo>
                    <a:cubicBezTo>
                      <a:pt x="1693" y="1988"/>
                      <a:pt x="880" y="2530"/>
                      <a:pt x="0" y="3049"/>
                    </a:cubicBezTo>
                    <a:lnTo>
                      <a:pt x="632" y="3432"/>
                    </a:lnTo>
                    <a:cubicBezTo>
                      <a:pt x="1715" y="2846"/>
                      <a:pt x="2754" y="2191"/>
                      <a:pt x="3747" y="1446"/>
                    </a:cubicBezTo>
                    <a:cubicBezTo>
                      <a:pt x="4153" y="1130"/>
                      <a:pt x="4717" y="679"/>
                      <a:pt x="5169" y="679"/>
                    </a:cubicBezTo>
                    <a:cubicBezTo>
                      <a:pt x="5620" y="679"/>
                      <a:pt x="6139" y="837"/>
                      <a:pt x="6184" y="1266"/>
                    </a:cubicBezTo>
                    <a:cubicBezTo>
                      <a:pt x="6252" y="1695"/>
                      <a:pt x="5958" y="2146"/>
                      <a:pt x="5755" y="2462"/>
                    </a:cubicBezTo>
                    <a:cubicBezTo>
                      <a:pt x="5575" y="2755"/>
                      <a:pt x="5033" y="3545"/>
                      <a:pt x="4672" y="4087"/>
                    </a:cubicBezTo>
                    <a:cubicBezTo>
                      <a:pt x="4446" y="4426"/>
                      <a:pt x="4221" y="4787"/>
                      <a:pt x="3995" y="5193"/>
                    </a:cubicBezTo>
                    <a:lnTo>
                      <a:pt x="5146" y="5644"/>
                    </a:lnTo>
                    <a:cubicBezTo>
                      <a:pt x="5642" y="4426"/>
                      <a:pt x="6523" y="3410"/>
                      <a:pt x="7200" y="2281"/>
                    </a:cubicBezTo>
                    <a:cubicBezTo>
                      <a:pt x="7877" y="1153"/>
                      <a:pt x="7945" y="544"/>
                      <a:pt x="6816" y="160"/>
                    </a:cubicBezTo>
                    <a:cubicBezTo>
                      <a:pt x="6479" y="49"/>
                      <a:pt x="6144" y="0"/>
                      <a:pt x="5814" y="0"/>
                    </a:cubicBezTo>
                    <a:close/>
                  </a:path>
                </a:pathLst>
              </a:custGeom>
              <a:solidFill>
                <a:srgbClr val="76EBE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6" name="Google Shape;5886;p33"/>
              <p:cNvSpPr/>
              <p:nvPr/>
            </p:nvSpPr>
            <p:spPr>
              <a:xfrm>
                <a:off x="571575" y="2992750"/>
                <a:ext cx="1311875" cy="597925"/>
              </a:xfrm>
              <a:custGeom>
                <a:rect b="b" l="l" r="r" t="t"/>
                <a:pathLst>
                  <a:path extrusionOk="0" h="23917" w="52475">
                    <a:moveTo>
                      <a:pt x="2" y="1"/>
                    </a:moveTo>
                    <a:cubicBezTo>
                      <a:pt x="1" y="1"/>
                      <a:pt x="0" y="6"/>
                      <a:pt x="0" y="17"/>
                    </a:cubicBezTo>
                    <a:lnTo>
                      <a:pt x="0" y="266"/>
                    </a:lnTo>
                    <a:cubicBezTo>
                      <a:pt x="0" y="10625"/>
                      <a:pt x="7178" y="18998"/>
                      <a:pt x="16611" y="22271"/>
                    </a:cubicBezTo>
                    <a:cubicBezTo>
                      <a:pt x="19761" y="23368"/>
                      <a:pt x="23108" y="23916"/>
                      <a:pt x="26456" y="23916"/>
                    </a:cubicBezTo>
                    <a:cubicBezTo>
                      <a:pt x="33640" y="23916"/>
                      <a:pt x="40823" y="21392"/>
                      <a:pt x="46042" y="16357"/>
                    </a:cubicBezTo>
                    <a:cubicBezTo>
                      <a:pt x="50082" y="12453"/>
                      <a:pt x="52474" y="6630"/>
                      <a:pt x="52316" y="1665"/>
                    </a:cubicBezTo>
                    <a:cubicBezTo>
                      <a:pt x="52316" y="1654"/>
                      <a:pt x="52314" y="1649"/>
                      <a:pt x="52312" y="1649"/>
                    </a:cubicBezTo>
                    <a:cubicBezTo>
                      <a:pt x="52218" y="1649"/>
                      <a:pt x="50656" y="10417"/>
                      <a:pt x="46493" y="14778"/>
                    </a:cubicBezTo>
                    <a:cubicBezTo>
                      <a:pt x="43153" y="18276"/>
                      <a:pt x="38933" y="21007"/>
                      <a:pt x="34261" y="22316"/>
                    </a:cubicBezTo>
                    <a:cubicBezTo>
                      <a:pt x="31827" y="22983"/>
                      <a:pt x="29298" y="23312"/>
                      <a:pt x="26769" y="23312"/>
                    </a:cubicBezTo>
                    <a:cubicBezTo>
                      <a:pt x="19025" y="23312"/>
                      <a:pt x="11271" y="20229"/>
                      <a:pt x="6184" y="14326"/>
                    </a:cubicBezTo>
                    <a:cubicBezTo>
                      <a:pt x="1188" y="8516"/>
                      <a:pt x="56" y="1"/>
                      <a:pt x="2" y="1"/>
                    </a:cubicBezTo>
                    <a:close/>
                  </a:path>
                </a:pathLst>
              </a:custGeom>
              <a:solidFill>
                <a:srgbClr val="06004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7" name="Google Shape;5887;p33"/>
              <p:cNvSpPr/>
              <p:nvPr/>
            </p:nvSpPr>
            <p:spPr>
              <a:xfrm>
                <a:off x="698525" y="2995425"/>
                <a:ext cx="1053450" cy="474600"/>
              </a:xfrm>
              <a:custGeom>
                <a:rect b="b" l="l" r="r" t="t"/>
                <a:pathLst>
                  <a:path extrusionOk="0" h="18984" w="42138">
                    <a:moveTo>
                      <a:pt x="46" y="1"/>
                    </a:moveTo>
                    <a:cubicBezTo>
                      <a:pt x="1" y="9615"/>
                      <a:pt x="8329" y="17921"/>
                      <a:pt x="19365" y="18891"/>
                    </a:cubicBezTo>
                    <a:cubicBezTo>
                      <a:pt x="20073" y="18953"/>
                      <a:pt x="20776" y="18984"/>
                      <a:pt x="21472" y="18984"/>
                    </a:cubicBezTo>
                    <a:cubicBezTo>
                      <a:pt x="32136" y="18984"/>
                      <a:pt x="41180" y="11834"/>
                      <a:pt x="42070" y="2258"/>
                    </a:cubicBezTo>
                    <a:cubicBezTo>
                      <a:pt x="42092" y="1964"/>
                      <a:pt x="42092" y="1693"/>
                      <a:pt x="42137" y="1400"/>
                    </a:cubicBezTo>
                    <a:lnTo>
                      <a:pt x="31101" y="1107"/>
                    </a:lnTo>
                    <a:cubicBezTo>
                      <a:pt x="30802" y="2624"/>
                      <a:pt x="29856" y="3023"/>
                      <a:pt x="28942" y="3023"/>
                    </a:cubicBezTo>
                    <a:cubicBezTo>
                      <a:pt x="27925" y="3023"/>
                      <a:pt x="26948" y="2528"/>
                      <a:pt x="26948" y="2528"/>
                    </a:cubicBezTo>
                    <a:cubicBezTo>
                      <a:pt x="26626" y="3335"/>
                      <a:pt x="25997" y="3908"/>
                      <a:pt x="24852" y="3908"/>
                    </a:cubicBezTo>
                    <a:cubicBezTo>
                      <a:pt x="24716" y="3908"/>
                      <a:pt x="24572" y="3899"/>
                      <a:pt x="24421" y="3883"/>
                    </a:cubicBezTo>
                    <a:cubicBezTo>
                      <a:pt x="22976" y="3747"/>
                      <a:pt x="22118" y="2122"/>
                      <a:pt x="22118" y="2122"/>
                    </a:cubicBezTo>
                    <a:cubicBezTo>
                      <a:pt x="21483" y="2485"/>
                      <a:pt x="20928" y="2630"/>
                      <a:pt x="20445" y="2630"/>
                    </a:cubicBezTo>
                    <a:cubicBezTo>
                      <a:pt x="18526" y="2630"/>
                      <a:pt x="17763" y="339"/>
                      <a:pt x="17763" y="339"/>
                    </a:cubicBezTo>
                    <a:lnTo>
                      <a:pt x="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8" name="Google Shape;5888;p33"/>
              <p:cNvSpPr/>
              <p:nvPr/>
            </p:nvSpPr>
            <p:spPr>
              <a:xfrm>
                <a:off x="754375" y="2996000"/>
                <a:ext cx="947950" cy="427000"/>
              </a:xfrm>
              <a:custGeom>
                <a:rect b="b" l="l" r="r" t="t"/>
                <a:pathLst>
                  <a:path extrusionOk="0" h="17080" w="37918">
                    <a:moveTo>
                      <a:pt x="69" y="0"/>
                    </a:moveTo>
                    <a:cubicBezTo>
                      <a:pt x="1" y="8622"/>
                      <a:pt x="7516" y="16115"/>
                      <a:pt x="17447" y="16995"/>
                    </a:cubicBezTo>
                    <a:cubicBezTo>
                      <a:pt x="18090" y="17052"/>
                      <a:pt x="18728" y="17080"/>
                      <a:pt x="19359" y="17080"/>
                    </a:cubicBezTo>
                    <a:cubicBezTo>
                      <a:pt x="28952" y="17080"/>
                      <a:pt x="37068" y="10627"/>
                      <a:pt x="37872" y="2009"/>
                    </a:cubicBezTo>
                    <a:cubicBezTo>
                      <a:pt x="37895" y="1783"/>
                      <a:pt x="37895" y="1535"/>
                      <a:pt x="37917" y="1309"/>
                    </a:cubicBezTo>
                    <a:lnTo>
                      <a:pt x="29002" y="1038"/>
                    </a:lnTo>
                    <a:cubicBezTo>
                      <a:pt x="28715" y="2562"/>
                      <a:pt x="27774" y="2964"/>
                      <a:pt x="26860" y="2964"/>
                    </a:cubicBezTo>
                    <a:cubicBezTo>
                      <a:pt x="25838" y="2964"/>
                      <a:pt x="24850" y="2460"/>
                      <a:pt x="24850" y="2460"/>
                    </a:cubicBezTo>
                    <a:cubicBezTo>
                      <a:pt x="24523" y="3297"/>
                      <a:pt x="23902" y="3856"/>
                      <a:pt x="22719" y="3856"/>
                    </a:cubicBezTo>
                    <a:cubicBezTo>
                      <a:pt x="22593" y="3856"/>
                      <a:pt x="22461" y="3850"/>
                      <a:pt x="22322" y="3837"/>
                    </a:cubicBezTo>
                    <a:cubicBezTo>
                      <a:pt x="20878" y="3702"/>
                      <a:pt x="20042" y="2054"/>
                      <a:pt x="20042" y="2054"/>
                    </a:cubicBezTo>
                    <a:cubicBezTo>
                      <a:pt x="19404" y="2419"/>
                      <a:pt x="18845" y="2564"/>
                      <a:pt x="18359" y="2564"/>
                    </a:cubicBezTo>
                    <a:cubicBezTo>
                      <a:pt x="16440" y="2564"/>
                      <a:pt x="15664" y="294"/>
                      <a:pt x="15664" y="294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9" name="Google Shape;5889;p33"/>
              <p:cNvSpPr/>
              <p:nvPr/>
            </p:nvSpPr>
            <p:spPr>
              <a:xfrm>
                <a:off x="893175" y="3057975"/>
                <a:ext cx="122475" cy="75325"/>
              </a:xfrm>
              <a:custGeom>
                <a:rect b="b" l="l" r="r" t="t"/>
                <a:pathLst>
                  <a:path extrusionOk="0" h="3013" w="4899">
                    <a:moveTo>
                      <a:pt x="2262" y="0"/>
                    </a:moveTo>
                    <a:cubicBezTo>
                      <a:pt x="1647" y="0"/>
                      <a:pt x="1051" y="126"/>
                      <a:pt x="633" y="500"/>
                    </a:cubicBezTo>
                    <a:cubicBezTo>
                      <a:pt x="1" y="1042"/>
                      <a:pt x="227" y="2825"/>
                      <a:pt x="1739" y="3006"/>
                    </a:cubicBezTo>
                    <a:cubicBezTo>
                      <a:pt x="1782" y="3010"/>
                      <a:pt x="1826" y="3012"/>
                      <a:pt x="1870" y="3012"/>
                    </a:cubicBezTo>
                    <a:cubicBezTo>
                      <a:pt x="3325" y="3012"/>
                      <a:pt x="4899" y="546"/>
                      <a:pt x="4899" y="546"/>
                    </a:cubicBezTo>
                    <a:cubicBezTo>
                      <a:pt x="4899" y="546"/>
                      <a:pt x="3540" y="0"/>
                      <a:pt x="226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0" name="Google Shape;5890;p33"/>
              <p:cNvSpPr/>
              <p:nvPr/>
            </p:nvSpPr>
            <p:spPr>
              <a:xfrm>
                <a:off x="964200" y="3142125"/>
                <a:ext cx="101100" cy="92400"/>
              </a:xfrm>
              <a:custGeom>
                <a:rect b="b" l="l" r="r" t="t"/>
                <a:pathLst>
                  <a:path extrusionOk="0" h="3696" w="4044">
                    <a:moveTo>
                      <a:pt x="4044" y="1"/>
                    </a:moveTo>
                    <a:cubicBezTo>
                      <a:pt x="4043" y="1"/>
                      <a:pt x="861" y="249"/>
                      <a:pt x="252" y="1851"/>
                    </a:cubicBezTo>
                    <a:cubicBezTo>
                      <a:pt x="0" y="2491"/>
                      <a:pt x="763" y="3695"/>
                      <a:pt x="1855" y="3695"/>
                    </a:cubicBezTo>
                    <a:cubicBezTo>
                      <a:pt x="2035" y="3695"/>
                      <a:pt x="2224" y="3663"/>
                      <a:pt x="2419" y="3589"/>
                    </a:cubicBezTo>
                    <a:cubicBezTo>
                      <a:pt x="3795" y="3048"/>
                      <a:pt x="4044" y="1"/>
                      <a:pt x="404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1" name="Google Shape;5891;p33"/>
              <p:cNvSpPr/>
              <p:nvPr/>
            </p:nvSpPr>
            <p:spPr>
              <a:xfrm>
                <a:off x="1069225" y="3196300"/>
                <a:ext cx="94250" cy="108250"/>
              </a:xfrm>
              <a:custGeom>
                <a:rect b="b" l="l" r="r" t="t"/>
                <a:pathLst>
                  <a:path extrusionOk="0" h="4330" w="3770">
                    <a:moveTo>
                      <a:pt x="2867" y="0"/>
                    </a:moveTo>
                    <a:cubicBezTo>
                      <a:pt x="2867" y="0"/>
                      <a:pt x="1" y="1354"/>
                      <a:pt x="23" y="3070"/>
                    </a:cubicBezTo>
                    <a:cubicBezTo>
                      <a:pt x="23" y="3631"/>
                      <a:pt x="810" y="4330"/>
                      <a:pt x="1655" y="4330"/>
                    </a:cubicBezTo>
                    <a:cubicBezTo>
                      <a:pt x="1998" y="4330"/>
                      <a:pt x="2351" y="4214"/>
                      <a:pt x="2664" y="3927"/>
                    </a:cubicBezTo>
                    <a:cubicBezTo>
                      <a:pt x="3770" y="2934"/>
                      <a:pt x="2867" y="0"/>
                      <a:pt x="286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2" name="Google Shape;5892;p33"/>
              <p:cNvSpPr/>
              <p:nvPr/>
            </p:nvSpPr>
            <p:spPr>
              <a:xfrm>
                <a:off x="1193925" y="3216600"/>
                <a:ext cx="102725" cy="113650"/>
              </a:xfrm>
              <a:custGeom>
                <a:rect b="b" l="l" r="r" t="t"/>
                <a:pathLst>
                  <a:path extrusionOk="0" h="4546" w="4109">
                    <a:moveTo>
                      <a:pt x="2054" y="1"/>
                    </a:moveTo>
                    <a:cubicBezTo>
                      <a:pt x="2054" y="1"/>
                      <a:pt x="0" y="2348"/>
                      <a:pt x="723" y="3928"/>
                    </a:cubicBezTo>
                    <a:cubicBezTo>
                      <a:pt x="895" y="4284"/>
                      <a:pt x="1463" y="4546"/>
                      <a:pt x="2058" y="4546"/>
                    </a:cubicBezTo>
                    <a:cubicBezTo>
                      <a:pt x="2633" y="4546"/>
                      <a:pt x="3233" y="4301"/>
                      <a:pt x="3521" y="3657"/>
                    </a:cubicBezTo>
                    <a:cubicBezTo>
                      <a:pt x="4108" y="2325"/>
                      <a:pt x="2054" y="1"/>
                      <a:pt x="2054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3" name="Google Shape;5893;p33"/>
              <p:cNvSpPr/>
              <p:nvPr/>
            </p:nvSpPr>
            <p:spPr>
              <a:xfrm>
                <a:off x="1317500" y="3206450"/>
                <a:ext cx="99875" cy="112225"/>
              </a:xfrm>
              <a:custGeom>
                <a:rect b="b" l="l" r="r" t="t"/>
                <a:pathLst>
                  <a:path extrusionOk="0" h="4489" w="3995">
                    <a:moveTo>
                      <a:pt x="1422" y="1"/>
                    </a:moveTo>
                    <a:cubicBezTo>
                      <a:pt x="1422" y="1"/>
                      <a:pt x="0" y="2731"/>
                      <a:pt x="1083" y="4108"/>
                    </a:cubicBezTo>
                    <a:cubicBezTo>
                      <a:pt x="1273" y="4349"/>
                      <a:pt x="1659" y="4488"/>
                      <a:pt x="2081" y="4488"/>
                    </a:cubicBezTo>
                    <a:cubicBezTo>
                      <a:pt x="2765" y="4488"/>
                      <a:pt x="3542" y="4122"/>
                      <a:pt x="3724" y="3228"/>
                    </a:cubicBezTo>
                    <a:cubicBezTo>
                      <a:pt x="3995" y="1806"/>
                      <a:pt x="1422" y="1"/>
                      <a:pt x="14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4" name="Google Shape;5894;p33"/>
              <p:cNvSpPr/>
              <p:nvPr/>
            </p:nvSpPr>
            <p:spPr>
              <a:xfrm>
                <a:off x="1423575" y="3158500"/>
                <a:ext cx="101775" cy="95150"/>
              </a:xfrm>
              <a:custGeom>
                <a:rect b="b" l="l" r="r" t="t"/>
                <a:pathLst>
                  <a:path extrusionOk="0" h="3806" w="4071">
                    <a:moveTo>
                      <a:pt x="0" y="0"/>
                    </a:moveTo>
                    <a:cubicBezTo>
                      <a:pt x="0" y="0"/>
                      <a:pt x="158" y="3070"/>
                      <a:pt x="1806" y="3747"/>
                    </a:cubicBezTo>
                    <a:cubicBezTo>
                      <a:pt x="1900" y="3787"/>
                      <a:pt x="2007" y="3806"/>
                      <a:pt x="2122" y="3806"/>
                    </a:cubicBezTo>
                    <a:cubicBezTo>
                      <a:pt x="2917" y="3806"/>
                      <a:pt x="4070" y="2898"/>
                      <a:pt x="3656" y="1715"/>
                    </a:cubicBezTo>
                    <a:cubicBezTo>
                      <a:pt x="3160" y="36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5" name="Google Shape;5895;p33"/>
              <p:cNvSpPr/>
              <p:nvPr/>
            </p:nvSpPr>
            <p:spPr>
              <a:xfrm>
                <a:off x="1489575" y="3066000"/>
                <a:ext cx="125850" cy="77300"/>
              </a:xfrm>
              <a:custGeom>
                <a:rect b="b" l="l" r="r" t="t"/>
                <a:pathLst>
                  <a:path extrusionOk="0" h="3092" w="5034">
                    <a:moveTo>
                      <a:pt x="2309" y="0"/>
                    </a:moveTo>
                    <a:cubicBezTo>
                      <a:pt x="1177" y="0"/>
                      <a:pt x="1" y="337"/>
                      <a:pt x="1" y="337"/>
                    </a:cubicBezTo>
                    <a:cubicBezTo>
                      <a:pt x="1" y="337"/>
                      <a:pt x="1400" y="3091"/>
                      <a:pt x="3163" y="3091"/>
                    </a:cubicBezTo>
                    <a:cubicBezTo>
                      <a:pt x="3177" y="3091"/>
                      <a:pt x="3191" y="3091"/>
                      <a:pt x="3206" y="3091"/>
                    </a:cubicBezTo>
                    <a:cubicBezTo>
                      <a:pt x="4018" y="3091"/>
                      <a:pt x="5034" y="1601"/>
                      <a:pt x="4063" y="540"/>
                    </a:cubicBezTo>
                    <a:cubicBezTo>
                      <a:pt x="3685" y="128"/>
                      <a:pt x="3005" y="0"/>
                      <a:pt x="230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6" name="Google Shape;5896;p33"/>
              <p:cNvSpPr/>
              <p:nvPr/>
            </p:nvSpPr>
            <p:spPr>
              <a:xfrm>
                <a:off x="383675" y="3293450"/>
                <a:ext cx="796725" cy="591850"/>
              </a:xfrm>
              <a:custGeom>
                <a:rect b="b" l="l" r="r" t="t"/>
                <a:pathLst>
                  <a:path extrusionOk="0" h="23674" w="31869">
                    <a:moveTo>
                      <a:pt x="25054" y="0"/>
                    </a:moveTo>
                    <a:cubicBezTo>
                      <a:pt x="24149" y="0"/>
                      <a:pt x="22694" y="771"/>
                      <a:pt x="20381" y="2389"/>
                    </a:cubicBezTo>
                    <a:cubicBezTo>
                      <a:pt x="17176" y="4645"/>
                      <a:pt x="11782" y="9340"/>
                      <a:pt x="11782" y="9340"/>
                    </a:cubicBezTo>
                    <a:cubicBezTo>
                      <a:pt x="11782" y="9340"/>
                      <a:pt x="9574" y="11379"/>
                      <a:pt x="9482" y="11379"/>
                    </a:cubicBezTo>
                    <a:cubicBezTo>
                      <a:pt x="9478" y="11379"/>
                      <a:pt x="9478" y="11377"/>
                      <a:pt x="9480" y="11371"/>
                    </a:cubicBezTo>
                    <a:cubicBezTo>
                      <a:pt x="9525" y="11236"/>
                      <a:pt x="10518" y="5571"/>
                      <a:pt x="10518" y="5571"/>
                    </a:cubicBezTo>
                    <a:lnTo>
                      <a:pt x="10970" y="1418"/>
                    </a:lnTo>
                    <a:cubicBezTo>
                      <a:pt x="10970" y="1418"/>
                      <a:pt x="10412" y="528"/>
                      <a:pt x="9427" y="528"/>
                    </a:cubicBezTo>
                    <a:cubicBezTo>
                      <a:pt x="8491" y="528"/>
                      <a:pt x="7170" y="1331"/>
                      <a:pt x="5576" y="4465"/>
                    </a:cubicBezTo>
                    <a:cubicBezTo>
                      <a:pt x="2303" y="10897"/>
                      <a:pt x="1" y="15659"/>
                      <a:pt x="2529" y="20015"/>
                    </a:cubicBezTo>
                    <a:cubicBezTo>
                      <a:pt x="4092" y="22694"/>
                      <a:pt x="7251" y="23674"/>
                      <a:pt x="10363" y="23674"/>
                    </a:cubicBezTo>
                    <a:cubicBezTo>
                      <a:pt x="12284" y="23674"/>
                      <a:pt x="14188" y="23301"/>
                      <a:pt x="15687" y="22723"/>
                    </a:cubicBezTo>
                    <a:cubicBezTo>
                      <a:pt x="19591" y="21189"/>
                      <a:pt x="27423" y="11755"/>
                      <a:pt x="28732" y="9769"/>
                    </a:cubicBezTo>
                    <a:cubicBezTo>
                      <a:pt x="30063" y="7805"/>
                      <a:pt x="31869" y="5097"/>
                      <a:pt x="31666" y="4217"/>
                    </a:cubicBezTo>
                    <a:cubicBezTo>
                      <a:pt x="31562" y="3711"/>
                      <a:pt x="31391" y="3391"/>
                      <a:pt x="30985" y="3391"/>
                    </a:cubicBezTo>
                    <a:cubicBezTo>
                      <a:pt x="30686" y="3391"/>
                      <a:pt x="30258" y="3566"/>
                      <a:pt x="29634" y="3968"/>
                    </a:cubicBezTo>
                    <a:cubicBezTo>
                      <a:pt x="29093" y="4329"/>
                      <a:pt x="28506" y="4691"/>
                      <a:pt x="27919" y="5007"/>
                    </a:cubicBezTo>
                    <a:cubicBezTo>
                      <a:pt x="27919" y="5007"/>
                      <a:pt x="29138" y="3246"/>
                      <a:pt x="28461" y="2614"/>
                    </a:cubicBezTo>
                    <a:cubicBezTo>
                      <a:pt x="28239" y="2400"/>
                      <a:pt x="27958" y="2297"/>
                      <a:pt x="27630" y="2297"/>
                    </a:cubicBezTo>
                    <a:cubicBezTo>
                      <a:pt x="26957" y="2297"/>
                      <a:pt x="26084" y="2728"/>
                      <a:pt x="25098" y="3517"/>
                    </a:cubicBezTo>
                    <a:cubicBezTo>
                      <a:pt x="25098" y="3517"/>
                      <a:pt x="26633" y="1170"/>
                      <a:pt x="25888" y="357"/>
                    </a:cubicBezTo>
                    <a:cubicBezTo>
                      <a:pt x="25683" y="121"/>
                      <a:pt x="25411" y="0"/>
                      <a:pt x="25054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7" name="Google Shape;5897;p33"/>
              <p:cNvSpPr/>
              <p:nvPr/>
            </p:nvSpPr>
            <p:spPr>
              <a:xfrm>
                <a:off x="815875" y="3349200"/>
                <a:ext cx="269175" cy="314300"/>
              </a:xfrm>
              <a:custGeom>
                <a:rect b="b" l="l" r="r" t="t"/>
                <a:pathLst>
                  <a:path extrusionOk="0" h="12572" w="10767">
                    <a:moveTo>
                      <a:pt x="3319" y="1"/>
                    </a:moveTo>
                    <a:lnTo>
                      <a:pt x="3093" y="159"/>
                    </a:lnTo>
                    <a:cubicBezTo>
                      <a:pt x="2190" y="790"/>
                      <a:pt x="1107" y="1648"/>
                      <a:pt x="1" y="2528"/>
                    </a:cubicBezTo>
                    <a:cubicBezTo>
                      <a:pt x="1784" y="6839"/>
                      <a:pt x="4741" y="10224"/>
                      <a:pt x="7359" y="12572"/>
                    </a:cubicBezTo>
                    <a:cubicBezTo>
                      <a:pt x="8803" y="10947"/>
                      <a:pt x="10022" y="9457"/>
                      <a:pt x="10767" y="8441"/>
                    </a:cubicBezTo>
                    <a:cubicBezTo>
                      <a:pt x="7697" y="5711"/>
                      <a:pt x="4989" y="2257"/>
                      <a:pt x="331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8" name="Google Shape;5898;p33"/>
              <p:cNvSpPr/>
              <p:nvPr/>
            </p:nvSpPr>
            <p:spPr>
              <a:xfrm>
                <a:off x="671450" y="3453575"/>
                <a:ext cx="265200" cy="392750"/>
              </a:xfrm>
              <a:custGeom>
                <a:rect b="b" l="l" r="r" t="t"/>
                <a:pathLst>
                  <a:path extrusionOk="0" h="15710" w="10608">
                    <a:moveTo>
                      <a:pt x="3702" y="1"/>
                    </a:moveTo>
                    <a:lnTo>
                      <a:pt x="271" y="2935"/>
                    </a:lnTo>
                    <a:lnTo>
                      <a:pt x="0" y="3206"/>
                    </a:lnTo>
                    <a:cubicBezTo>
                      <a:pt x="474" y="8532"/>
                      <a:pt x="3318" y="13091"/>
                      <a:pt x="5349" y="15709"/>
                    </a:cubicBezTo>
                    <a:cubicBezTo>
                      <a:pt x="6884" y="14761"/>
                      <a:pt x="8757" y="13046"/>
                      <a:pt x="10608" y="11150"/>
                    </a:cubicBezTo>
                    <a:cubicBezTo>
                      <a:pt x="7809" y="7494"/>
                      <a:pt x="5101" y="2574"/>
                      <a:pt x="3702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9" name="Google Shape;5899;p33"/>
              <p:cNvSpPr/>
              <p:nvPr/>
            </p:nvSpPr>
            <p:spPr>
              <a:xfrm>
                <a:off x="528700" y="3687500"/>
                <a:ext cx="174375" cy="197875"/>
              </a:xfrm>
              <a:custGeom>
                <a:rect b="b" l="l" r="r" t="t"/>
                <a:pathLst>
                  <a:path extrusionOk="0" h="7915" w="6975">
                    <a:moveTo>
                      <a:pt x="2202" y="0"/>
                    </a:moveTo>
                    <a:cubicBezTo>
                      <a:pt x="1892" y="0"/>
                      <a:pt x="1579" y="125"/>
                      <a:pt x="1264" y="394"/>
                    </a:cubicBezTo>
                    <a:cubicBezTo>
                      <a:pt x="0" y="1522"/>
                      <a:pt x="136" y="4795"/>
                      <a:pt x="474" y="7255"/>
                    </a:cubicBezTo>
                    <a:cubicBezTo>
                      <a:pt x="1735" y="7722"/>
                      <a:pt x="3137" y="7914"/>
                      <a:pt x="4532" y="7914"/>
                    </a:cubicBezTo>
                    <a:cubicBezTo>
                      <a:pt x="5359" y="7914"/>
                      <a:pt x="6184" y="7846"/>
                      <a:pt x="6974" y="7729"/>
                    </a:cubicBezTo>
                    <a:cubicBezTo>
                      <a:pt x="5436" y="3513"/>
                      <a:pt x="3850" y="0"/>
                      <a:pt x="2202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0" name="Google Shape;5900;p33"/>
              <p:cNvSpPr/>
              <p:nvPr/>
            </p:nvSpPr>
            <p:spPr>
              <a:xfrm>
                <a:off x="418675" y="3677150"/>
                <a:ext cx="91975" cy="153925"/>
              </a:xfrm>
              <a:custGeom>
                <a:rect b="b" l="l" r="r" t="t"/>
                <a:pathLst>
                  <a:path extrusionOk="0" h="6157" w="3679">
                    <a:moveTo>
                      <a:pt x="1287" y="1"/>
                    </a:moveTo>
                    <a:cubicBezTo>
                      <a:pt x="879" y="1"/>
                      <a:pt x="462" y="164"/>
                      <a:pt x="45" y="424"/>
                    </a:cubicBezTo>
                    <a:cubicBezTo>
                      <a:pt x="0" y="1914"/>
                      <a:pt x="361" y="3381"/>
                      <a:pt x="1129" y="4667"/>
                    </a:cubicBezTo>
                    <a:cubicBezTo>
                      <a:pt x="1445" y="5209"/>
                      <a:pt x="1851" y="5728"/>
                      <a:pt x="2302" y="6157"/>
                    </a:cubicBezTo>
                    <a:cubicBezTo>
                      <a:pt x="3250" y="4306"/>
                      <a:pt x="3679" y="1327"/>
                      <a:pt x="2167" y="289"/>
                    </a:cubicBezTo>
                    <a:cubicBezTo>
                      <a:pt x="1880" y="88"/>
                      <a:pt x="1586" y="1"/>
                      <a:pt x="1287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1" name="Google Shape;5901;p33"/>
              <p:cNvSpPr/>
              <p:nvPr/>
            </p:nvSpPr>
            <p:spPr>
              <a:xfrm>
                <a:off x="420825" y="3280100"/>
                <a:ext cx="772550" cy="607750"/>
              </a:xfrm>
              <a:custGeom>
                <a:rect b="b" l="l" r="r" t="t"/>
                <a:pathLst>
                  <a:path extrusionOk="0" h="24310" w="30902">
                    <a:moveTo>
                      <a:pt x="24068" y="0"/>
                    </a:moveTo>
                    <a:cubicBezTo>
                      <a:pt x="23267" y="0"/>
                      <a:pt x="22261" y="440"/>
                      <a:pt x="21784" y="711"/>
                    </a:cubicBezTo>
                    <a:cubicBezTo>
                      <a:pt x="19978" y="1704"/>
                      <a:pt x="18331" y="3035"/>
                      <a:pt x="16751" y="4299"/>
                    </a:cubicBezTo>
                    <a:cubicBezTo>
                      <a:pt x="15171" y="5563"/>
                      <a:pt x="13253" y="7233"/>
                      <a:pt x="11537" y="8745"/>
                    </a:cubicBezTo>
                    <a:lnTo>
                      <a:pt x="8694" y="11386"/>
                    </a:lnTo>
                    <a:cubicBezTo>
                      <a:pt x="8673" y="11405"/>
                      <a:pt x="8665" y="11414"/>
                      <a:pt x="8669" y="11414"/>
                    </a:cubicBezTo>
                    <a:cubicBezTo>
                      <a:pt x="8747" y="11414"/>
                      <a:pt x="13918" y="7532"/>
                      <a:pt x="16029" y="5766"/>
                    </a:cubicBezTo>
                    <a:cubicBezTo>
                      <a:pt x="17631" y="4412"/>
                      <a:pt x="19256" y="3081"/>
                      <a:pt x="20994" y="1907"/>
                    </a:cubicBezTo>
                    <a:cubicBezTo>
                      <a:pt x="21603" y="1456"/>
                      <a:pt x="22235" y="1072"/>
                      <a:pt x="22912" y="733"/>
                    </a:cubicBezTo>
                    <a:lnTo>
                      <a:pt x="23251" y="598"/>
                    </a:lnTo>
                    <a:lnTo>
                      <a:pt x="23431" y="553"/>
                    </a:lnTo>
                    <a:cubicBezTo>
                      <a:pt x="23457" y="553"/>
                      <a:pt x="23468" y="538"/>
                      <a:pt x="23502" y="538"/>
                    </a:cubicBezTo>
                    <a:cubicBezTo>
                      <a:pt x="23528" y="538"/>
                      <a:pt x="23567" y="546"/>
                      <a:pt x="23635" y="575"/>
                    </a:cubicBezTo>
                    <a:cubicBezTo>
                      <a:pt x="23793" y="620"/>
                      <a:pt x="23928" y="711"/>
                      <a:pt x="23996" y="824"/>
                    </a:cubicBezTo>
                    <a:cubicBezTo>
                      <a:pt x="24492" y="1523"/>
                      <a:pt x="23770" y="2765"/>
                      <a:pt x="23431" y="3397"/>
                    </a:cubicBezTo>
                    <a:cubicBezTo>
                      <a:pt x="23138" y="4006"/>
                      <a:pt x="22777" y="4593"/>
                      <a:pt x="22371" y="5179"/>
                    </a:cubicBezTo>
                    <a:cubicBezTo>
                      <a:pt x="22357" y="5196"/>
                      <a:pt x="22353" y="5204"/>
                      <a:pt x="22358" y="5204"/>
                    </a:cubicBezTo>
                    <a:cubicBezTo>
                      <a:pt x="22433" y="5204"/>
                      <a:pt x="24958" y="2971"/>
                      <a:pt x="26165" y="2971"/>
                    </a:cubicBezTo>
                    <a:cubicBezTo>
                      <a:pt x="26448" y="2971"/>
                      <a:pt x="26659" y="3094"/>
                      <a:pt x="26749" y="3397"/>
                    </a:cubicBezTo>
                    <a:cubicBezTo>
                      <a:pt x="26975" y="4209"/>
                      <a:pt x="26320" y="5247"/>
                      <a:pt x="25959" y="5902"/>
                    </a:cubicBezTo>
                    <a:lnTo>
                      <a:pt x="25598" y="6466"/>
                    </a:lnTo>
                    <a:lnTo>
                      <a:pt x="24944" y="7391"/>
                    </a:lnTo>
                    <a:cubicBezTo>
                      <a:pt x="24922" y="7421"/>
                      <a:pt x="24918" y="7436"/>
                      <a:pt x="24929" y="7436"/>
                    </a:cubicBezTo>
                    <a:cubicBezTo>
                      <a:pt x="25074" y="7436"/>
                      <a:pt x="27631" y="5250"/>
                      <a:pt x="28216" y="4728"/>
                    </a:cubicBezTo>
                    <a:cubicBezTo>
                      <a:pt x="28645" y="4331"/>
                      <a:pt x="28907" y="4045"/>
                      <a:pt x="29165" y="4045"/>
                    </a:cubicBezTo>
                    <a:cubicBezTo>
                      <a:pt x="29274" y="4045"/>
                      <a:pt x="29382" y="4096"/>
                      <a:pt x="29503" y="4209"/>
                    </a:cubicBezTo>
                    <a:cubicBezTo>
                      <a:pt x="29751" y="4412"/>
                      <a:pt x="29841" y="4751"/>
                      <a:pt x="29706" y="5067"/>
                    </a:cubicBezTo>
                    <a:cubicBezTo>
                      <a:pt x="29457" y="6195"/>
                      <a:pt x="28713" y="7233"/>
                      <a:pt x="28103" y="8181"/>
                    </a:cubicBezTo>
                    <a:cubicBezTo>
                      <a:pt x="27110" y="9671"/>
                      <a:pt x="26049" y="11093"/>
                      <a:pt x="24898" y="12447"/>
                    </a:cubicBezTo>
                    <a:cubicBezTo>
                      <a:pt x="22529" y="15358"/>
                      <a:pt x="20023" y="18179"/>
                      <a:pt x="17202" y="20639"/>
                    </a:cubicBezTo>
                    <a:cubicBezTo>
                      <a:pt x="16322" y="21474"/>
                      <a:pt x="15284" y="22174"/>
                      <a:pt x="14178" y="22716"/>
                    </a:cubicBezTo>
                    <a:cubicBezTo>
                      <a:pt x="12734" y="23325"/>
                      <a:pt x="11199" y="23686"/>
                      <a:pt x="9619" y="23731"/>
                    </a:cubicBezTo>
                    <a:cubicBezTo>
                      <a:pt x="9496" y="23737"/>
                      <a:pt x="9374" y="23740"/>
                      <a:pt x="9251" y="23740"/>
                    </a:cubicBezTo>
                    <a:cubicBezTo>
                      <a:pt x="7524" y="23740"/>
                      <a:pt x="5804" y="23163"/>
                      <a:pt x="4202" y="22467"/>
                    </a:cubicBezTo>
                    <a:cubicBezTo>
                      <a:pt x="1195" y="21169"/>
                      <a:pt x="34" y="17300"/>
                      <a:pt x="2" y="17300"/>
                    </a:cubicBezTo>
                    <a:cubicBezTo>
                      <a:pt x="1" y="17300"/>
                      <a:pt x="2" y="17307"/>
                      <a:pt x="4" y="17322"/>
                    </a:cubicBezTo>
                    <a:cubicBezTo>
                      <a:pt x="275" y="19421"/>
                      <a:pt x="1178" y="21429"/>
                      <a:pt x="2916" y="22648"/>
                    </a:cubicBezTo>
                    <a:cubicBezTo>
                      <a:pt x="4631" y="23889"/>
                      <a:pt x="6234" y="24205"/>
                      <a:pt x="8062" y="24296"/>
                    </a:cubicBezTo>
                    <a:cubicBezTo>
                      <a:pt x="8276" y="24305"/>
                      <a:pt x="8491" y="24309"/>
                      <a:pt x="8706" y="24309"/>
                    </a:cubicBezTo>
                    <a:cubicBezTo>
                      <a:pt x="11732" y="24309"/>
                      <a:pt x="14820" y="23416"/>
                      <a:pt x="17180" y="21520"/>
                    </a:cubicBezTo>
                    <a:cubicBezTo>
                      <a:pt x="20317" y="19014"/>
                      <a:pt x="23025" y="15968"/>
                      <a:pt x="25553" y="12898"/>
                    </a:cubicBezTo>
                    <a:cubicBezTo>
                      <a:pt x="26817" y="11409"/>
                      <a:pt x="28013" y="9829"/>
                      <a:pt x="29119" y="8204"/>
                    </a:cubicBezTo>
                    <a:cubicBezTo>
                      <a:pt x="29773" y="7188"/>
                      <a:pt x="30608" y="6037"/>
                      <a:pt x="30812" y="4863"/>
                    </a:cubicBezTo>
                    <a:cubicBezTo>
                      <a:pt x="30902" y="4344"/>
                      <a:pt x="30812" y="3961"/>
                      <a:pt x="30360" y="3667"/>
                    </a:cubicBezTo>
                    <a:cubicBezTo>
                      <a:pt x="30131" y="3542"/>
                      <a:pt x="29882" y="3490"/>
                      <a:pt x="29630" y="3490"/>
                    </a:cubicBezTo>
                    <a:cubicBezTo>
                      <a:pt x="29062" y="3490"/>
                      <a:pt x="28473" y="3754"/>
                      <a:pt x="28036" y="4051"/>
                    </a:cubicBezTo>
                    <a:lnTo>
                      <a:pt x="27765" y="4232"/>
                    </a:lnTo>
                    <a:cubicBezTo>
                      <a:pt x="27923" y="3645"/>
                      <a:pt x="27990" y="2990"/>
                      <a:pt x="27516" y="2629"/>
                    </a:cubicBezTo>
                    <a:cubicBezTo>
                      <a:pt x="27328" y="2492"/>
                      <a:pt x="26999" y="2426"/>
                      <a:pt x="26619" y="2426"/>
                    </a:cubicBezTo>
                    <a:cubicBezTo>
                      <a:pt x="25999" y="2426"/>
                      <a:pt x="25244" y="2601"/>
                      <a:pt x="24740" y="2923"/>
                    </a:cubicBezTo>
                    <a:cubicBezTo>
                      <a:pt x="25034" y="2291"/>
                      <a:pt x="25282" y="1636"/>
                      <a:pt x="25214" y="1004"/>
                    </a:cubicBezTo>
                    <a:cubicBezTo>
                      <a:pt x="25156" y="249"/>
                      <a:pt x="24670" y="0"/>
                      <a:pt x="24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2" name="Google Shape;5902;p33"/>
              <p:cNvSpPr/>
              <p:nvPr/>
            </p:nvSpPr>
            <p:spPr>
              <a:xfrm>
                <a:off x="1375225" y="3259050"/>
                <a:ext cx="634600" cy="622800"/>
              </a:xfrm>
              <a:custGeom>
                <a:rect b="b" l="l" r="r" t="t"/>
                <a:pathLst>
                  <a:path extrusionOk="0" h="24912" w="25384">
                    <a:moveTo>
                      <a:pt x="5211" y="1"/>
                    </a:moveTo>
                    <a:cubicBezTo>
                      <a:pt x="5054" y="1"/>
                      <a:pt x="4901" y="14"/>
                      <a:pt x="4755" y="41"/>
                    </a:cubicBezTo>
                    <a:cubicBezTo>
                      <a:pt x="3514" y="266"/>
                      <a:pt x="5071" y="1733"/>
                      <a:pt x="5071" y="1733"/>
                    </a:cubicBezTo>
                    <a:cubicBezTo>
                      <a:pt x="5071" y="1733"/>
                      <a:pt x="4033" y="810"/>
                      <a:pt x="3145" y="810"/>
                    </a:cubicBezTo>
                    <a:cubicBezTo>
                      <a:pt x="3071" y="810"/>
                      <a:pt x="2998" y="817"/>
                      <a:pt x="2927" y="831"/>
                    </a:cubicBezTo>
                    <a:cubicBezTo>
                      <a:pt x="2002" y="989"/>
                      <a:pt x="2679" y="3765"/>
                      <a:pt x="2679" y="3765"/>
                    </a:cubicBezTo>
                    <a:cubicBezTo>
                      <a:pt x="2679" y="3765"/>
                      <a:pt x="2047" y="2929"/>
                      <a:pt x="1370" y="2681"/>
                    </a:cubicBezTo>
                    <a:cubicBezTo>
                      <a:pt x="1270" y="2645"/>
                      <a:pt x="1170" y="2626"/>
                      <a:pt x="1071" y="2626"/>
                    </a:cubicBezTo>
                    <a:cubicBezTo>
                      <a:pt x="500" y="2626"/>
                      <a:pt x="0" y="3246"/>
                      <a:pt x="174" y="4554"/>
                    </a:cubicBezTo>
                    <a:cubicBezTo>
                      <a:pt x="354" y="6067"/>
                      <a:pt x="2995" y="12183"/>
                      <a:pt x="2995" y="12183"/>
                    </a:cubicBezTo>
                    <a:cubicBezTo>
                      <a:pt x="2995" y="12183"/>
                      <a:pt x="5861" y="20285"/>
                      <a:pt x="11842" y="23332"/>
                    </a:cubicBezTo>
                    <a:cubicBezTo>
                      <a:pt x="14022" y="24442"/>
                      <a:pt x="15962" y="24911"/>
                      <a:pt x="17629" y="24911"/>
                    </a:cubicBezTo>
                    <a:cubicBezTo>
                      <a:pt x="20537" y="24911"/>
                      <a:pt x="22615" y="23485"/>
                      <a:pt x="23691" y="21549"/>
                    </a:cubicBezTo>
                    <a:cubicBezTo>
                      <a:pt x="25384" y="18502"/>
                      <a:pt x="25361" y="12837"/>
                      <a:pt x="24052" y="8459"/>
                    </a:cubicBezTo>
                    <a:cubicBezTo>
                      <a:pt x="22766" y="4103"/>
                      <a:pt x="18568" y="2365"/>
                      <a:pt x="18568" y="2365"/>
                    </a:cubicBezTo>
                    <a:lnTo>
                      <a:pt x="18026" y="3584"/>
                    </a:lnTo>
                    <a:cubicBezTo>
                      <a:pt x="18026" y="3584"/>
                      <a:pt x="18116" y="3553"/>
                      <a:pt x="18220" y="3553"/>
                    </a:cubicBezTo>
                    <a:cubicBezTo>
                      <a:pt x="18396" y="3553"/>
                      <a:pt x="18614" y="3643"/>
                      <a:pt x="18500" y="4126"/>
                    </a:cubicBezTo>
                    <a:cubicBezTo>
                      <a:pt x="18342" y="4893"/>
                      <a:pt x="17552" y="10490"/>
                      <a:pt x="17552" y="10490"/>
                    </a:cubicBezTo>
                    <a:cubicBezTo>
                      <a:pt x="16649" y="9745"/>
                      <a:pt x="15679" y="9091"/>
                      <a:pt x="14663" y="8527"/>
                    </a:cubicBezTo>
                    <a:cubicBezTo>
                      <a:pt x="13264" y="7782"/>
                      <a:pt x="9946" y="3561"/>
                      <a:pt x="8818" y="2072"/>
                    </a:cubicBezTo>
                    <a:cubicBezTo>
                      <a:pt x="7822" y="738"/>
                      <a:pt x="6387" y="1"/>
                      <a:pt x="521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3" name="Google Shape;5903;p33"/>
              <p:cNvSpPr/>
              <p:nvPr/>
            </p:nvSpPr>
            <p:spPr>
              <a:xfrm>
                <a:off x="1841100" y="3693250"/>
                <a:ext cx="140525" cy="187475"/>
              </a:xfrm>
              <a:custGeom>
                <a:rect b="b" l="l" r="r" t="t"/>
                <a:pathLst>
                  <a:path extrusionOk="0" h="7499" w="5621">
                    <a:moveTo>
                      <a:pt x="2531" y="1"/>
                    </a:moveTo>
                    <a:cubicBezTo>
                      <a:pt x="2043" y="1"/>
                      <a:pt x="1617" y="211"/>
                      <a:pt x="1355" y="660"/>
                    </a:cubicBezTo>
                    <a:cubicBezTo>
                      <a:pt x="632" y="1969"/>
                      <a:pt x="610" y="5535"/>
                      <a:pt x="0" y="7499"/>
                    </a:cubicBezTo>
                    <a:cubicBezTo>
                      <a:pt x="2122" y="7250"/>
                      <a:pt x="3995" y="6032"/>
                      <a:pt x="5056" y="4181"/>
                    </a:cubicBezTo>
                    <a:cubicBezTo>
                      <a:pt x="5282" y="3775"/>
                      <a:pt x="5462" y="3323"/>
                      <a:pt x="5620" y="2895"/>
                    </a:cubicBezTo>
                    <a:cubicBezTo>
                      <a:pt x="5057" y="1078"/>
                      <a:pt x="3635" y="1"/>
                      <a:pt x="253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4" name="Google Shape;5904;p33"/>
              <p:cNvSpPr/>
              <p:nvPr/>
            </p:nvSpPr>
            <p:spPr>
              <a:xfrm>
                <a:off x="1428650" y="3364425"/>
                <a:ext cx="282125" cy="229125"/>
              </a:xfrm>
              <a:custGeom>
                <a:rect b="b" l="l" r="r" t="t"/>
                <a:pathLst>
                  <a:path extrusionOk="0" h="9165" w="11285">
                    <a:moveTo>
                      <a:pt x="8351" y="1"/>
                    </a:moveTo>
                    <a:cubicBezTo>
                      <a:pt x="6207" y="2393"/>
                      <a:pt x="2144" y="4786"/>
                      <a:pt x="0" y="5937"/>
                    </a:cubicBezTo>
                    <a:cubicBezTo>
                      <a:pt x="474" y="7133"/>
                      <a:pt x="858" y="7968"/>
                      <a:pt x="858" y="7968"/>
                    </a:cubicBezTo>
                    <a:cubicBezTo>
                      <a:pt x="858" y="7968"/>
                      <a:pt x="1016" y="8419"/>
                      <a:pt x="1332" y="9164"/>
                    </a:cubicBezTo>
                    <a:cubicBezTo>
                      <a:pt x="4311" y="7810"/>
                      <a:pt x="9209" y="4673"/>
                      <a:pt x="11285" y="3296"/>
                    </a:cubicBezTo>
                    <a:cubicBezTo>
                      <a:pt x="10247" y="2258"/>
                      <a:pt x="9276" y="1152"/>
                      <a:pt x="8351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5" name="Google Shape;5905;p33"/>
              <p:cNvSpPr/>
              <p:nvPr/>
            </p:nvSpPr>
            <p:spPr>
              <a:xfrm>
                <a:off x="1513850" y="3481800"/>
                <a:ext cx="283250" cy="287775"/>
              </a:xfrm>
              <a:custGeom>
                <a:rect b="b" l="l" r="r" t="t"/>
                <a:pathLst>
                  <a:path extrusionOk="0" h="11511" w="11330">
                    <a:moveTo>
                      <a:pt x="9795" y="0"/>
                    </a:moveTo>
                    <a:cubicBezTo>
                      <a:pt x="7990" y="2257"/>
                      <a:pt x="2528" y="6433"/>
                      <a:pt x="0" y="8306"/>
                    </a:cubicBezTo>
                    <a:cubicBezTo>
                      <a:pt x="745" y="9434"/>
                      <a:pt x="1580" y="10518"/>
                      <a:pt x="2528" y="11511"/>
                    </a:cubicBezTo>
                    <a:cubicBezTo>
                      <a:pt x="5191" y="9254"/>
                      <a:pt x="9637" y="3386"/>
                      <a:pt x="11330" y="1061"/>
                    </a:cubicBezTo>
                    <a:cubicBezTo>
                      <a:pt x="10833" y="655"/>
                      <a:pt x="10337" y="316"/>
                      <a:pt x="9795" y="0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6" name="Google Shape;5906;p33"/>
              <p:cNvSpPr/>
              <p:nvPr/>
            </p:nvSpPr>
            <p:spPr>
              <a:xfrm>
                <a:off x="1635150" y="3656125"/>
                <a:ext cx="182525" cy="216700"/>
              </a:xfrm>
              <a:custGeom>
                <a:rect b="b" l="l" r="r" t="t"/>
                <a:pathLst>
                  <a:path extrusionOk="0" h="8668" w="7301">
                    <a:moveTo>
                      <a:pt x="5929" y="1"/>
                    </a:moveTo>
                    <a:cubicBezTo>
                      <a:pt x="5924" y="1"/>
                      <a:pt x="5919" y="1"/>
                      <a:pt x="5914" y="1"/>
                    </a:cubicBezTo>
                    <a:cubicBezTo>
                      <a:pt x="4718" y="24"/>
                      <a:pt x="1558" y="4334"/>
                      <a:pt x="1" y="6569"/>
                    </a:cubicBezTo>
                    <a:cubicBezTo>
                      <a:pt x="475" y="6907"/>
                      <a:pt x="949" y="7178"/>
                      <a:pt x="1445" y="7449"/>
                    </a:cubicBezTo>
                    <a:cubicBezTo>
                      <a:pt x="2461" y="7968"/>
                      <a:pt x="3521" y="8374"/>
                      <a:pt x="4605" y="8668"/>
                    </a:cubicBezTo>
                    <a:cubicBezTo>
                      <a:pt x="5617" y="5992"/>
                      <a:pt x="7300" y="1"/>
                      <a:pt x="5929" y="1"/>
                    </a:cubicBezTo>
                    <a:close/>
                  </a:path>
                </a:pathLst>
              </a:custGeom>
              <a:solidFill>
                <a:srgbClr val="7050D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7" name="Google Shape;5907;p33"/>
              <p:cNvSpPr/>
              <p:nvPr/>
            </p:nvSpPr>
            <p:spPr>
              <a:xfrm>
                <a:off x="1371650" y="3252450"/>
                <a:ext cx="528725" cy="634875"/>
              </a:xfrm>
              <a:custGeom>
                <a:rect b="b" l="l" r="r" t="t"/>
                <a:pathLst>
                  <a:path extrusionOk="0" h="25395" w="21149">
                    <a:moveTo>
                      <a:pt x="5683" y="1"/>
                    </a:moveTo>
                    <a:cubicBezTo>
                      <a:pt x="5259" y="1"/>
                      <a:pt x="4829" y="127"/>
                      <a:pt x="4469" y="372"/>
                    </a:cubicBezTo>
                    <a:cubicBezTo>
                      <a:pt x="4289" y="508"/>
                      <a:pt x="4176" y="711"/>
                      <a:pt x="4131" y="937"/>
                    </a:cubicBezTo>
                    <a:lnTo>
                      <a:pt x="4018" y="891"/>
                    </a:lnTo>
                    <a:cubicBezTo>
                      <a:pt x="3836" y="807"/>
                      <a:pt x="3617" y="764"/>
                      <a:pt x="3393" y="764"/>
                    </a:cubicBezTo>
                    <a:cubicBezTo>
                      <a:pt x="2839" y="764"/>
                      <a:pt x="2257" y="1029"/>
                      <a:pt x="2145" y="1591"/>
                    </a:cubicBezTo>
                    <a:cubicBezTo>
                      <a:pt x="2077" y="2020"/>
                      <a:pt x="2100" y="2449"/>
                      <a:pt x="2213" y="2855"/>
                    </a:cubicBezTo>
                    <a:cubicBezTo>
                      <a:pt x="1962" y="2691"/>
                      <a:pt x="1669" y="2612"/>
                      <a:pt x="1374" y="2612"/>
                    </a:cubicBezTo>
                    <a:cubicBezTo>
                      <a:pt x="1059" y="2612"/>
                      <a:pt x="743" y="2703"/>
                      <a:pt x="475" y="2878"/>
                    </a:cubicBezTo>
                    <a:cubicBezTo>
                      <a:pt x="46" y="3193"/>
                      <a:pt x="1" y="3713"/>
                      <a:pt x="1" y="4187"/>
                    </a:cubicBezTo>
                    <a:cubicBezTo>
                      <a:pt x="23" y="5180"/>
                      <a:pt x="339" y="6195"/>
                      <a:pt x="610" y="7143"/>
                    </a:cubicBezTo>
                    <a:cubicBezTo>
                      <a:pt x="1265" y="9039"/>
                      <a:pt x="2009" y="10890"/>
                      <a:pt x="2867" y="12695"/>
                    </a:cubicBezTo>
                    <a:cubicBezTo>
                      <a:pt x="3973" y="15042"/>
                      <a:pt x="5079" y="17412"/>
                      <a:pt x="6659" y="19466"/>
                    </a:cubicBezTo>
                    <a:cubicBezTo>
                      <a:pt x="8712" y="22174"/>
                      <a:pt x="11556" y="24273"/>
                      <a:pt x="14919" y="24995"/>
                    </a:cubicBezTo>
                    <a:cubicBezTo>
                      <a:pt x="15860" y="25217"/>
                      <a:pt x="16891" y="25394"/>
                      <a:pt x="17900" y="25394"/>
                    </a:cubicBezTo>
                    <a:cubicBezTo>
                      <a:pt x="18633" y="25394"/>
                      <a:pt x="19354" y="25301"/>
                      <a:pt x="20020" y="25063"/>
                    </a:cubicBezTo>
                    <a:cubicBezTo>
                      <a:pt x="20426" y="24905"/>
                      <a:pt x="20787" y="24702"/>
                      <a:pt x="21148" y="24476"/>
                    </a:cubicBezTo>
                    <a:lnTo>
                      <a:pt x="21148" y="24476"/>
                    </a:lnTo>
                    <a:cubicBezTo>
                      <a:pt x="21148" y="24476"/>
                      <a:pt x="20347" y="24810"/>
                      <a:pt x="18529" y="24810"/>
                    </a:cubicBezTo>
                    <a:cubicBezTo>
                      <a:pt x="17983" y="24810"/>
                      <a:pt x="17346" y="24780"/>
                      <a:pt x="16612" y="24702"/>
                    </a:cubicBezTo>
                    <a:cubicBezTo>
                      <a:pt x="13429" y="24363"/>
                      <a:pt x="11173" y="22874"/>
                      <a:pt x="9164" y="20865"/>
                    </a:cubicBezTo>
                    <a:cubicBezTo>
                      <a:pt x="7652" y="19263"/>
                      <a:pt x="6388" y="17457"/>
                      <a:pt x="5417" y="15471"/>
                    </a:cubicBezTo>
                    <a:cubicBezTo>
                      <a:pt x="4402" y="13440"/>
                      <a:pt x="3409" y="11409"/>
                      <a:pt x="2574" y="9287"/>
                    </a:cubicBezTo>
                    <a:cubicBezTo>
                      <a:pt x="2032" y="8046"/>
                      <a:pt x="1603" y="6759"/>
                      <a:pt x="1265" y="5428"/>
                    </a:cubicBezTo>
                    <a:cubicBezTo>
                      <a:pt x="1129" y="4818"/>
                      <a:pt x="949" y="4051"/>
                      <a:pt x="1129" y="3397"/>
                    </a:cubicBezTo>
                    <a:cubicBezTo>
                      <a:pt x="1129" y="3374"/>
                      <a:pt x="1129" y="3284"/>
                      <a:pt x="1152" y="3284"/>
                    </a:cubicBezTo>
                    <a:cubicBezTo>
                      <a:pt x="1224" y="3257"/>
                      <a:pt x="1302" y="3244"/>
                      <a:pt x="1382" y="3244"/>
                    </a:cubicBezTo>
                    <a:cubicBezTo>
                      <a:pt x="2616" y="3244"/>
                      <a:pt x="4704" y="6183"/>
                      <a:pt x="4743" y="6183"/>
                    </a:cubicBezTo>
                    <a:cubicBezTo>
                      <a:pt x="4745" y="6183"/>
                      <a:pt x="4744" y="6180"/>
                      <a:pt x="4740" y="6173"/>
                    </a:cubicBezTo>
                    <a:cubicBezTo>
                      <a:pt x="3973" y="4706"/>
                      <a:pt x="1784" y="2178"/>
                      <a:pt x="3206" y="1388"/>
                    </a:cubicBezTo>
                    <a:cubicBezTo>
                      <a:pt x="3277" y="1374"/>
                      <a:pt x="3346" y="1366"/>
                      <a:pt x="3414" y="1366"/>
                    </a:cubicBezTo>
                    <a:cubicBezTo>
                      <a:pt x="3560" y="1366"/>
                      <a:pt x="3699" y="1401"/>
                      <a:pt x="3838" y="1478"/>
                    </a:cubicBezTo>
                    <a:cubicBezTo>
                      <a:pt x="4266" y="1749"/>
                      <a:pt x="4650" y="2088"/>
                      <a:pt x="4989" y="2471"/>
                    </a:cubicBezTo>
                    <a:cubicBezTo>
                      <a:pt x="5828" y="3311"/>
                      <a:pt x="7097" y="4639"/>
                      <a:pt x="7198" y="4639"/>
                    </a:cubicBezTo>
                    <a:cubicBezTo>
                      <a:pt x="7206" y="4639"/>
                      <a:pt x="7207" y="4631"/>
                      <a:pt x="7200" y="4615"/>
                    </a:cubicBezTo>
                    <a:lnTo>
                      <a:pt x="7200" y="4548"/>
                    </a:lnTo>
                    <a:cubicBezTo>
                      <a:pt x="6862" y="3983"/>
                      <a:pt x="6478" y="3464"/>
                      <a:pt x="6094" y="2923"/>
                    </a:cubicBezTo>
                    <a:lnTo>
                      <a:pt x="5824" y="2562"/>
                    </a:lnTo>
                    <a:cubicBezTo>
                      <a:pt x="5756" y="2449"/>
                      <a:pt x="5688" y="2291"/>
                      <a:pt x="5598" y="2155"/>
                    </a:cubicBezTo>
                    <a:cubicBezTo>
                      <a:pt x="5350" y="1704"/>
                      <a:pt x="5214" y="1185"/>
                      <a:pt x="5237" y="666"/>
                    </a:cubicBezTo>
                    <a:cubicBezTo>
                      <a:pt x="5237" y="598"/>
                      <a:pt x="5259" y="553"/>
                      <a:pt x="5305" y="508"/>
                    </a:cubicBezTo>
                    <a:cubicBezTo>
                      <a:pt x="5372" y="482"/>
                      <a:pt x="5446" y="470"/>
                      <a:pt x="5522" y="470"/>
                    </a:cubicBezTo>
                    <a:cubicBezTo>
                      <a:pt x="5648" y="470"/>
                      <a:pt x="5778" y="505"/>
                      <a:pt x="5891" y="575"/>
                    </a:cubicBezTo>
                    <a:cubicBezTo>
                      <a:pt x="7065" y="1230"/>
                      <a:pt x="8013" y="2539"/>
                      <a:pt x="8916" y="3532"/>
                    </a:cubicBezTo>
                    <a:cubicBezTo>
                      <a:pt x="9818" y="4525"/>
                      <a:pt x="11195" y="6240"/>
                      <a:pt x="12459" y="7459"/>
                    </a:cubicBezTo>
                    <a:cubicBezTo>
                      <a:pt x="14486" y="9448"/>
                      <a:pt x="16699" y="10224"/>
                      <a:pt x="17046" y="10224"/>
                    </a:cubicBezTo>
                    <a:cubicBezTo>
                      <a:pt x="17101" y="10224"/>
                      <a:pt x="17109" y="10204"/>
                      <a:pt x="17063" y="10167"/>
                    </a:cubicBezTo>
                    <a:cubicBezTo>
                      <a:pt x="16160" y="9423"/>
                      <a:pt x="14377" y="8068"/>
                      <a:pt x="13271" y="6895"/>
                    </a:cubicBezTo>
                    <a:cubicBezTo>
                      <a:pt x="12188" y="5699"/>
                      <a:pt x="10721" y="3961"/>
                      <a:pt x="9367" y="2539"/>
                    </a:cubicBezTo>
                    <a:cubicBezTo>
                      <a:pt x="8509" y="1636"/>
                      <a:pt x="7449" y="372"/>
                      <a:pt x="6162" y="56"/>
                    </a:cubicBezTo>
                    <a:cubicBezTo>
                      <a:pt x="6006" y="19"/>
                      <a:pt x="5845" y="1"/>
                      <a:pt x="568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908" name="Google Shape;5908;p33"/>
          <p:cNvGrpSpPr/>
          <p:nvPr/>
        </p:nvGrpSpPr>
        <p:grpSpPr>
          <a:xfrm>
            <a:off x="7872003" y="2209563"/>
            <a:ext cx="949319" cy="864938"/>
            <a:chOff x="1199525" y="2750813"/>
            <a:chExt cx="1017600" cy="927150"/>
          </a:xfrm>
        </p:grpSpPr>
        <p:sp>
          <p:nvSpPr>
            <p:cNvPr id="5909" name="Google Shape;5909;p33"/>
            <p:cNvSpPr/>
            <p:nvPr/>
          </p:nvSpPr>
          <p:spPr>
            <a:xfrm>
              <a:off x="1199688" y="2750825"/>
              <a:ext cx="1017275" cy="927125"/>
            </a:xfrm>
            <a:custGeom>
              <a:rect b="b" l="l" r="r" t="t"/>
              <a:pathLst>
                <a:path extrusionOk="0" h="37085" w="40691">
                  <a:moveTo>
                    <a:pt x="20346" y="0"/>
                  </a:moveTo>
                  <a:cubicBezTo>
                    <a:pt x="15600" y="0"/>
                    <a:pt x="10854" y="1808"/>
                    <a:pt x="7231" y="5423"/>
                  </a:cubicBezTo>
                  <a:cubicBezTo>
                    <a:pt x="1" y="12668"/>
                    <a:pt x="1" y="24407"/>
                    <a:pt x="7231" y="31652"/>
                  </a:cubicBezTo>
                  <a:cubicBezTo>
                    <a:pt x="10854" y="35274"/>
                    <a:pt x="15600" y="37085"/>
                    <a:pt x="20346" y="37085"/>
                  </a:cubicBezTo>
                  <a:cubicBezTo>
                    <a:pt x="25092" y="37085"/>
                    <a:pt x="29838" y="35274"/>
                    <a:pt x="33460" y="31652"/>
                  </a:cubicBezTo>
                  <a:cubicBezTo>
                    <a:pt x="40691" y="24407"/>
                    <a:pt x="40691" y="12668"/>
                    <a:pt x="33460" y="5423"/>
                  </a:cubicBezTo>
                  <a:cubicBezTo>
                    <a:pt x="29838" y="1808"/>
                    <a:pt x="25092" y="0"/>
                    <a:pt x="20346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10" name="Google Shape;5910;p33"/>
            <p:cNvGrpSpPr/>
            <p:nvPr/>
          </p:nvGrpSpPr>
          <p:grpSpPr>
            <a:xfrm>
              <a:off x="1199525" y="2750813"/>
              <a:ext cx="1017600" cy="927150"/>
              <a:chOff x="456350" y="2750850"/>
              <a:chExt cx="1017600" cy="927150"/>
            </a:xfrm>
          </p:grpSpPr>
          <p:sp>
            <p:nvSpPr>
              <p:cNvPr id="5911" name="Google Shape;5911;p33"/>
              <p:cNvSpPr/>
              <p:nvPr/>
            </p:nvSpPr>
            <p:spPr>
              <a:xfrm>
                <a:off x="522325" y="2806275"/>
                <a:ext cx="850600" cy="850575"/>
              </a:xfrm>
              <a:custGeom>
                <a:rect b="b" l="l" r="r" t="t"/>
                <a:pathLst>
                  <a:path extrusionOk="0" h="34023" w="34024">
                    <a:moveTo>
                      <a:pt x="17019" y="0"/>
                    </a:moveTo>
                    <a:cubicBezTo>
                      <a:pt x="7630" y="0"/>
                      <a:pt x="0" y="7616"/>
                      <a:pt x="0" y="17005"/>
                    </a:cubicBezTo>
                    <a:cubicBezTo>
                      <a:pt x="0" y="26407"/>
                      <a:pt x="7630" y="34023"/>
                      <a:pt x="17019" y="34023"/>
                    </a:cubicBezTo>
                    <a:cubicBezTo>
                      <a:pt x="26408" y="34023"/>
                      <a:pt x="34023" y="26407"/>
                      <a:pt x="34023" y="17005"/>
                    </a:cubicBezTo>
                    <a:cubicBezTo>
                      <a:pt x="34023" y="7616"/>
                      <a:pt x="26408" y="0"/>
                      <a:pt x="17019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2" name="Google Shape;5912;p33"/>
              <p:cNvSpPr/>
              <p:nvPr/>
            </p:nvSpPr>
            <p:spPr>
              <a:xfrm>
                <a:off x="507550" y="2830325"/>
                <a:ext cx="880825" cy="802475"/>
              </a:xfrm>
              <a:custGeom>
                <a:rect b="b" l="l" r="r" t="t"/>
                <a:pathLst>
                  <a:path extrusionOk="0" h="32099" w="35233">
                    <a:moveTo>
                      <a:pt x="17617" y="1"/>
                    </a:moveTo>
                    <a:cubicBezTo>
                      <a:pt x="13510" y="1"/>
                      <a:pt x="9403" y="1568"/>
                      <a:pt x="6269" y="4702"/>
                    </a:cubicBezTo>
                    <a:cubicBezTo>
                      <a:pt x="0" y="10970"/>
                      <a:pt x="0" y="21129"/>
                      <a:pt x="6269" y="27397"/>
                    </a:cubicBezTo>
                    <a:cubicBezTo>
                      <a:pt x="9403" y="30532"/>
                      <a:pt x="13510" y="32099"/>
                      <a:pt x="17617" y="32099"/>
                    </a:cubicBezTo>
                    <a:cubicBezTo>
                      <a:pt x="21723" y="32099"/>
                      <a:pt x="25830" y="30532"/>
                      <a:pt x="28964" y="27397"/>
                    </a:cubicBezTo>
                    <a:cubicBezTo>
                      <a:pt x="35233" y="21129"/>
                      <a:pt x="35233" y="10970"/>
                      <a:pt x="28964" y="4702"/>
                    </a:cubicBezTo>
                    <a:cubicBezTo>
                      <a:pt x="25830" y="1568"/>
                      <a:pt x="21723" y="1"/>
                      <a:pt x="1761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3" name="Google Shape;5913;p33"/>
              <p:cNvSpPr/>
              <p:nvPr/>
            </p:nvSpPr>
            <p:spPr>
              <a:xfrm>
                <a:off x="670450" y="3427725"/>
                <a:ext cx="94525" cy="94925"/>
              </a:xfrm>
              <a:custGeom>
                <a:rect b="b" l="l" r="r" t="t"/>
                <a:pathLst>
                  <a:path extrusionOk="0" h="3797" w="3781">
                    <a:moveTo>
                      <a:pt x="1976" y="0"/>
                    </a:moveTo>
                    <a:cubicBezTo>
                      <a:pt x="1742" y="0"/>
                      <a:pt x="1510" y="94"/>
                      <a:pt x="1347" y="257"/>
                    </a:cubicBezTo>
                    <a:cubicBezTo>
                      <a:pt x="1279" y="326"/>
                      <a:pt x="1224" y="408"/>
                      <a:pt x="1196" y="505"/>
                    </a:cubicBezTo>
                    <a:cubicBezTo>
                      <a:pt x="1155" y="628"/>
                      <a:pt x="1127" y="752"/>
                      <a:pt x="1127" y="876"/>
                    </a:cubicBezTo>
                    <a:cubicBezTo>
                      <a:pt x="1114" y="1027"/>
                      <a:pt x="1127" y="1164"/>
                      <a:pt x="1182" y="1288"/>
                    </a:cubicBezTo>
                    <a:lnTo>
                      <a:pt x="1279" y="1618"/>
                    </a:lnTo>
                    <a:cubicBezTo>
                      <a:pt x="1320" y="1728"/>
                      <a:pt x="1347" y="1811"/>
                      <a:pt x="1361" y="1879"/>
                    </a:cubicBezTo>
                    <a:cubicBezTo>
                      <a:pt x="1389" y="1948"/>
                      <a:pt x="1416" y="2017"/>
                      <a:pt x="1430" y="2086"/>
                    </a:cubicBezTo>
                    <a:lnTo>
                      <a:pt x="1485" y="2250"/>
                    </a:lnTo>
                    <a:cubicBezTo>
                      <a:pt x="1499" y="2292"/>
                      <a:pt x="1512" y="2333"/>
                      <a:pt x="1499" y="2374"/>
                    </a:cubicBezTo>
                    <a:lnTo>
                      <a:pt x="1499" y="2457"/>
                    </a:lnTo>
                    <a:lnTo>
                      <a:pt x="1457" y="2553"/>
                    </a:lnTo>
                    <a:cubicBezTo>
                      <a:pt x="1430" y="2581"/>
                      <a:pt x="1397" y="2595"/>
                      <a:pt x="1362" y="2595"/>
                    </a:cubicBezTo>
                    <a:cubicBezTo>
                      <a:pt x="1309" y="2595"/>
                      <a:pt x="1248" y="2564"/>
                      <a:pt x="1182" y="2498"/>
                    </a:cubicBezTo>
                    <a:cubicBezTo>
                      <a:pt x="1017" y="2333"/>
                      <a:pt x="894" y="2154"/>
                      <a:pt x="797" y="1948"/>
                    </a:cubicBezTo>
                    <a:cubicBezTo>
                      <a:pt x="715" y="1783"/>
                      <a:pt x="619" y="1632"/>
                      <a:pt x="509" y="1481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6"/>
                      <a:pt x="110" y="1481"/>
                    </a:cubicBezTo>
                    <a:cubicBezTo>
                      <a:pt x="55" y="1549"/>
                      <a:pt x="14" y="1618"/>
                      <a:pt x="14" y="1701"/>
                    </a:cubicBezTo>
                    <a:cubicBezTo>
                      <a:pt x="0" y="1811"/>
                      <a:pt x="0" y="1921"/>
                      <a:pt x="28" y="2031"/>
                    </a:cubicBezTo>
                    <a:cubicBezTo>
                      <a:pt x="41" y="2168"/>
                      <a:pt x="83" y="2292"/>
                      <a:pt x="124" y="2415"/>
                    </a:cubicBezTo>
                    <a:cubicBezTo>
                      <a:pt x="193" y="2567"/>
                      <a:pt x="275" y="2704"/>
                      <a:pt x="371" y="2842"/>
                    </a:cubicBezTo>
                    <a:cubicBezTo>
                      <a:pt x="481" y="2993"/>
                      <a:pt x="605" y="3130"/>
                      <a:pt x="729" y="3254"/>
                    </a:cubicBezTo>
                    <a:cubicBezTo>
                      <a:pt x="1113" y="3615"/>
                      <a:pt x="1468" y="3796"/>
                      <a:pt x="1790" y="3796"/>
                    </a:cubicBezTo>
                    <a:cubicBezTo>
                      <a:pt x="2043" y="3796"/>
                      <a:pt x="2276" y="3684"/>
                      <a:pt x="2488" y="3460"/>
                    </a:cubicBezTo>
                    <a:cubicBezTo>
                      <a:pt x="2612" y="3350"/>
                      <a:pt x="2695" y="3185"/>
                      <a:pt x="2708" y="3007"/>
                    </a:cubicBezTo>
                    <a:cubicBezTo>
                      <a:pt x="2708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8" y="2003"/>
                    </a:cubicBezTo>
                    <a:cubicBezTo>
                      <a:pt x="2461" y="1893"/>
                      <a:pt x="2433" y="1783"/>
                      <a:pt x="2378" y="1687"/>
                    </a:cubicBezTo>
                    <a:lnTo>
                      <a:pt x="2323" y="1453"/>
                    </a:lnTo>
                    <a:cubicBezTo>
                      <a:pt x="2310" y="1384"/>
                      <a:pt x="2296" y="1316"/>
                      <a:pt x="2310" y="1247"/>
                    </a:cubicBezTo>
                    <a:cubicBezTo>
                      <a:pt x="2310" y="1192"/>
                      <a:pt x="2337" y="1137"/>
                      <a:pt x="2378" y="1110"/>
                    </a:cubicBezTo>
                    <a:cubicBezTo>
                      <a:pt x="2432" y="1049"/>
                      <a:pt x="2492" y="1018"/>
                      <a:pt x="2555" y="1018"/>
                    </a:cubicBezTo>
                    <a:cubicBezTo>
                      <a:pt x="2622" y="1018"/>
                      <a:pt x="2693" y="1053"/>
                      <a:pt x="2763" y="1123"/>
                    </a:cubicBezTo>
                    <a:cubicBezTo>
                      <a:pt x="2873" y="1219"/>
                      <a:pt x="2956" y="1343"/>
                      <a:pt x="2997" y="1481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89" y="1989"/>
                      <a:pt x="3231" y="2086"/>
                      <a:pt x="3313" y="2154"/>
                    </a:cubicBezTo>
                    <a:cubicBezTo>
                      <a:pt x="3327" y="2182"/>
                      <a:pt x="3354" y="2209"/>
                      <a:pt x="3396" y="2209"/>
                    </a:cubicBezTo>
                    <a:cubicBezTo>
                      <a:pt x="3416" y="2216"/>
                      <a:pt x="3437" y="2220"/>
                      <a:pt x="3457" y="2220"/>
                    </a:cubicBezTo>
                    <a:cubicBezTo>
                      <a:pt x="3478" y="2220"/>
                      <a:pt x="3499" y="2216"/>
                      <a:pt x="3519" y="2209"/>
                    </a:cubicBezTo>
                    <a:cubicBezTo>
                      <a:pt x="3547" y="2209"/>
                      <a:pt x="3588" y="2168"/>
                      <a:pt x="3616" y="2141"/>
                    </a:cubicBezTo>
                    <a:cubicBezTo>
                      <a:pt x="3753" y="2003"/>
                      <a:pt x="3780" y="1769"/>
                      <a:pt x="3671" y="1467"/>
                    </a:cubicBezTo>
                    <a:cubicBezTo>
                      <a:pt x="3561" y="1123"/>
                      <a:pt x="3354" y="807"/>
                      <a:pt x="3093" y="560"/>
                    </a:cubicBezTo>
                    <a:cubicBezTo>
                      <a:pt x="2818" y="285"/>
                      <a:pt x="2475" y="92"/>
                      <a:pt x="2103" y="10"/>
                    </a:cubicBezTo>
                    <a:cubicBezTo>
                      <a:pt x="2061" y="3"/>
                      <a:pt x="2019" y="0"/>
                      <a:pt x="197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4" name="Google Shape;5914;p33"/>
              <p:cNvSpPr/>
              <p:nvPr/>
            </p:nvSpPr>
            <p:spPr>
              <a:xfrm>
                <a:off x="752225" y="3479025"/>
                <a:ext cx="96950" cy="99225"/>
              </a:xfrm>
              <a:custGeom>
                <a:rect b="b" l="l" r="r" t="t"/>
                <a:pathLst>
                  <a:path extrusionOk="0" h="3969" w="3878">
                    <a:moveTo>
                      <a:pt x="1449" y="1"/>
                    </a:moveTo>
                    <a:cubicBezTo>
                      <a:pt x="1391" y="1"/>
                      <a:pt x="1334" y="12"/>
                      <a:pt x="1279" y="34"/>
                    </a:cubicBezTo>
                    <a:cubicBezTo>
                      <a:pt x="1114" y="89"/>
                      <a:pt x="991" y="212"/>
                      <a:pt x="936" y="363"/>
                    </a:cubicBezTo>
                    <a:lnTo>
                      <a:pt x="248" y="1738"/>
                    </a:lnTo>
                    <a:cubicBezTo>
                      <a:pt x="42" y="2068"/>
                      <a:pt x="1" y="2467"/>
                      <a:pt x="125" y="2838"/>
                    </a:cubicBezTo>
                    <a:cubicBezTo>
                      <a:pt x="248" y="3168"/>
                      <a:pt x="523" y="3415"/>
                      <a:pt x="1032" y="3676"/>
                    </a:cubicBezTo>
                    <a:cubicBezTo>
                      <a:pt x="1425" y="3873"/>
                      <a:pt x="1756" y="3968"/>
                      <a:pt x="2024" y="3968"/>
                    </a:cubicBezTo>
                    <a:cubicBezTo>
                      <a:pt x="2113" y="3968"/>
                      <a:pt x="2194" y="3958"/>
                      <a:pt x="2269" y="3938"/>
                    </a:cubicBezTo>
                    <a:cubicBezTo>
                      <a:pt x="2585" y="3855"/>
                      <a:pt x="2833" y="3580"/>
                      <a:pt x="3066" y="3126"/>
                    </a:cubicBezTo>
                    <a:lnTo>
                      <a:pt x="3754" y="1766"/>
                    </a:lnTo>
                    <a:cubicBezTo>
                      <a:pt x="3850" y="1614"/>
                      <a:pt x="3877" y="1436"/>
                      <a:pt x="3836" y="1271"/>
                    </a:cubicBezTo>
                    <a:cubicBezTo>
                      <a:pt x="3767" y="1119"/>
                      <a:pt x="3644" y="1010"/>
                      <a:pt x="3493" y="941"/>
                    </a:cubicBezTo>
                    <a:lnTo>
                      <a:pt x="3286" y="858"/>
                    </a:lnTo>
                    <a:lnTo>
                      <a:pt x="3080" y="858"/>
                    </a:lnTo>
                    <a:cubicBezTo>
                      <a:pt x="2998" y="858"/>
                      <a:pt x="2929" y="900"/>
                      <a:pt x="2888" y="968"/>
                    </a:cubicBezTo>
                    <a:cubicBezTo>
                      <a:pt x="2819" y="1023"/>
                      <a:pt x="2764" y="1106"/>
                      <a:pt x="2723" y="1202"/>
                    </a:cubicBezTo>
                    <a:lnTo>
                      <a:pt x="1967" y="2700"/>
                    </a:lnTo>
                    <a:lnTo>
                      <a:pt x="1884" y="2852"/>
                    </a:lnTo>
                    <a:lnTo>
                      <a:pt x="1774" y="2934"/>
                    </a:lnTo>
                    <a:cubicBezTo>
                      <a:pt x="1733" y="2962"/>
                      <a:pt x="1678" y="2975"/>
                      <a:pt x="1623" y="2975"/>
                    </a:cubicBezTo>
                    <a:cubicBezTo>
                      <a:pt x="1554" y="2962"/>
                      <a:pt x="1472" y="2934"/>
                      <a:pt x="1417" y="2907"/>
                    </a:cubicBezTo>
                    <a:lnTo>
                      <a:pt x="1238" y="2783"/>
                    </a:lnTo>
                    <a:cubicBezTo>
                      <a:pt x="1211" y="2728"/>
                      <a:pt x="1183" y="2659"/>
                      <a:pt x="1197" y="2590"/>
                    </a:cubicBezTo>
                    <a:cubicBezTo>
                      <a:pt x="1197" y="2508"/>
                      <a:pt x="1224" y="2412"/>
                      <a:pt x="1266" y="2343"/>
                    </a:cubicBezTo>
                    <a:lnTo>
                      <a:pt x="2022" y="845"/>
                    </a:lnTo>
                    <a:cubicBezTo>
                      <a:pt x="2118" y="707"/>
                      <a:pt x="2132" y="528"/>
                      <a:pt x="2063" y="377"/>
                    </a:cubicBezTo>
                    <a:cubicBezTo>
                      <a:pt x="1994" y="240"/>
                      <a:pt x="1857" y="130"/>
                      <a:pt x="1705" y="75"/>
                    </a:cubicBezTo>
                    <a:cubicBezTo>
                      <a:pt x="1623" y="25"/>
                      <a:pt x="1536" y="1"/>
                      <a:pt x="144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5" name="Google Shape;5915;p33"/>
              <p:cNvSpPr/>
              <p:nvPr/>
            </p:nvSpPr>
            <p:spPr>
              <a:xfrm>
                <a:off x="850875" y="3514825"/>
                <a:ext cx="92450" cy="95625"/>
              </a:xfrm>
              <a:custGeom>
                <a:rect b="b" l="l" r="r" t="t"/>
                <a:pathLst>
                  <a:path extrusionOk="0" h="3825" w="3698">
                    <a:moveTo>
                      <a:pt x="984" y="0"/>
                    </a:moveTo>
                    <a:cubicBezTo>
                      <a:pt x="855" y="0"/>
                      <a:pt x="720" y="31"/>
                      <a:pt x="605" y="100"/>
                    </a:cubicBezTo>
                    <a:cubicBezTo>
                      <a:pt x="495" y="210"/>
                      <a:pt x="426" y="347"/>
                      <a:pt x="399" y="512"/>
                    </a:cubicBezTo>
                    <a:lnTo>
                      <a:pt x="41" y="2959"/>
                    </a:lnTo>
                    <a:cubicBezTo>
                      <a:pt x="0" y="3083"/>
                      <a:pt x="28" y="3207"/>
                      <a:pt x="96" y="3303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5" y="3471"/>
                      <a:pt x="459" y="3473"/>
                      <a:pt x="483" y="3473"/>
                    </a:cubicBezTo>
                    <a:cubicBezTo>
                      <a:pt x="560" y="3473"/>
                      <a:pt x="641" y="3455"/>
                      <a:pt x="715" y="3413"/>
                    </a:cubicBezTo>
                    <a:cubicBezTo>
                      <a:pt x="797" y="3330"/>
                      <a:pt x="852" y="3207"/>
                      <a:pt x="866" y="3083"/>
                    </a:cubicBezTo>
                    <a:lnTo>
                      <a:pt x="1031" y="1983"/>
                    </a:lnTo>
                    <a:lnTo>
                      <a:pt x="1815" y="3014"/>
                    </a:lnTo>
                    <a:lnTo>
                      <a:pt x="1952" y="3165"/>
                    </a:lnTo>
                    <a:lnTo>
                      <a:pt x="2076" y="3344"/>
                    </a:lnTo>
                    <a:lnTo>
                      <a:pt x="2200" y="3468"/>
                    </a:lnTo>
                    <a:lnTo>
                      <a:pt x="2310" y="3605"/>
                    </a:lnTo>
                    <a:lnTo>
                      <a:pt x="2433" y="3701"/>
                    </a:lnTo>
                    <a:lnTo>
                      <a:pt x="2557" y="3770"/>
                    </a:lnTo>
                    <a:lnTo>
                      <a:pt x="2694" y="3811"/>
                    </a:lnTo>
                    <a:cubicBezTo>
                      <a:pt x="2736" y="3820"/>
                      <a:pt x="2778" y="3824"/>
                      <a:pt x="2819" y="3824"/>
                    </a:cubicBezTo>
                    <a:cubicBezTo>
                      <a:pt x="2914" y="3824"/>
                      <a:pt x="3007" y="3800"/>
                      <a:pt x="3093" y="3743"/>
                    </a:cubicBezTo>
                    <a:cubicBezTo>
                      <a:pt x="3189" y="3660"/>
                      <a:pt x="3258" y="3550"/>
                      <a:pt x="3272" y="3413"/>
                    </a:cubicBezTo>
                    <a:lnTo>
                      <a:pt x="3670" y="856"/>
                    </a:lnTo>
                    <a:cubicBezTo>
                      <a:pt x="3698" y="732"/>
                      <a:pt x="3670" y="609"/>
                      <a:pt x="3615" y="512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6"/>
                      <a:pt x="3256" y="362"/>
                      <a:pt x="3220" y="362"/>
                    </a:cubicBezTo>
                    <a:cubicBezTo>
                      <a:pt x="3141" y="362"/>
                      <a:pt x="3063" y="383"/>
                      <a:pt x="2997" y="430"/>
                    </a:cubicBezTo>
                    <a:cubicBezTo>
                      <a:pt x="2914" y="499"/>
                      <a:pt x="2859" y="609"/>
                      <a:pt x="2846" y="732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2"/>
                      <a:pt x="1347" y="114"/>
                    </a:cubicBezTo>
                    <a:cubicBezTo>
                      <a:pt x="1265" y="59"/>
                      <a:pt x="1155" y="31"/>
                      <a:pt x="1059" y="4"/>
                    </a:cubicBezTo>
                    <a:cubicBezTo>
                      <a:pt x="1034" y="1"/>
                      <a:pt x="1009" y="0"/>
                      <a:pt x="9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6" name="Google Shape;5916;p33"/>
              <p:cNvSpPr/>
              <p:nvPr/>
            </p:nvSpPr>
            <p:spPr>
              <a:xfrm>
                <a:off x="957050" y="3513275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4" y="0"/>
                    </a:moveTo>
                    <a:cubicBezTo>
                      <a:pt x="2839" y="0"/>
                      <a:pt x="2794" y="8"/>
                      <a:pt x="2750" y="24"/>
                    </a:cubicBezTo>
                    <a:cubicBezTo>
                      <a:pt x="2654" y="38"/>
                      <a:pt x="2544" y="93"/>
                      <a:pt x="2489" y="176"/>
                    </a:cubicBezTo>
                    <a:cubicBezTo>
                      <a:pt x="2420" y="286"/>
                      <a:pt x="2406" y="396"/>
                      <a:pt x="2434" y="519"/>
                    </a:cubicBezTo>
                    <a:lnTo>
                      <a:pt x="2613" y="1619"/>
                    </a:lnTo>
                    <a:lnTo>
                      <a:pt x="2613" y="1619"/>
                    </a:lnTo>
                    <a:lnTo>
                      <a:pt x="1128" y="547"/>
                    </a:lnTo>
                    <a:cubicBezTo>
                      <a:pt x="1032" y="478"/>
                      <a:pt x="922" y="423"/>
                      <a:pt x="812" y="396"/>
                    </a:cubicBezTo>
                    <a:cubicBezTo>
                      <a:pt x="754" y="379"/>
                      <a:pt x="694" y="372"/>
                      <a:pt x="635" y="372"/>
                    </a:cubicBezTo>
                    <a:cubicBezTo>
                      <a:pt x="441" y="372"/>
                      <a:pt x="248" y="455"/>
                      <a:pt x="111" y="602"/>
                    </a:cubicBezTo>
                    <a:cubicBezTo>
                      <a:pt x="28" y="739"/>
                      <a:pt x="1" y="904"/>
                      <a:pt x="42" y="1055"/>
                    </a:cubicBezTo>
                    <a:lnTo>
                      <a:pt x="441" y="3489"/>
                    </a:lnTo>
                    <a:cubicBezTo>
                      <a:pt x="441" y="3626"/>
                      <a:pt x="509" y="3736"/>
                      <a:pt x="606" y="3818"/>
                    </a:cubicBezTo>
                    <a:cubicBezTo>
                      <a:pt x="690" y="3860"/>
                      <a:pt x="782" y="3878"/>
                      <a:pt x="870" y="3878"/>
                    </a:cubicBezTo>
                    <a:cubicBezTo>
                      <a:pt x="897" y="3878"/>
                      <a:pt x="923" y="3877"/>
                      <a:pt x="949" y="3873"/>
                    </a:cubicBezTo>
                    <a:cubicBezTo>
                      <a:pt x="1059" y="3860"/>
                      <a:pt x="1156" y="3805"/>
                      <a:pt x="1224" y="3736"/>
                    </a:cubicBezTo>
                    <a:cubicBezTo>
                      <a:pt x="1279" y="3626"/>
                      <a:pt x="1293" y="3489"/>
                      <a:pt x="1266" y="3379"/>
                    </a:cubicBezTo>
                    <a:lnTo>
                      <a:pt x="1087" y="2279"/>
                    </a:lnTo>
                    <a:lnTo>
                      <a:pt x="2159" y="2994"/>
                    </a:lnTo>
                    <a:lnTo>
                      <a:pt x="2324" y="3117"/>
                    </a:lnTo>
                    <a:lnTo>
                      <a:pt x="2503" y="3241"/>
                    </a:lnTo>
                    <a:lnTo>
                      <a:pt x="2654" y="3324"/>
                    </a:lnTo>
                    <a:lnTo>
                      <a:pt x="2805" y="3406"/>
                    </a:lnTo>
                    <a:lnTo>
                      <a:pt x="2943" y="3461"/>
                    </a:lnTo>
                    <a:lnTo>
                      <a:pt x="3094" y="3489"/>
                    </a:lnTo>
                    <a:lnTo>
                      <a:pt x="3245" y="3489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1" y="3172"/>
                      <a:pt x="3685" y="3049"/>
                      <a:pt x="3671" y="2925"/>
                    </a:cubicBezTo>
                    <a:lnTo>
                      <a:pt x="3245" y="382"/>
                    </a:lnTo>
                    <a:cubicBezTo>
                      <a:pt x="3231" y="258"/>
                      <a:pt x="3176" y="134"/>
                      <a:pt x="3080" y="52"/>
                    </a:cubicBezTo>
                    <a:cubicBezTo>
                      <a:pt x="3022" y="19"/>
                      <a:pt x="2953" y="0"/>
                      <a:pt x="2884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7" name="Google Shape;5917;p33"/>
              <p:cNvSpPr/>
              <p:nvPr/>
            </p:nvSpPr>
            <p:spPr>
              <a:xfrm>
                <a:off x="1045725" y="3478650"/>
                <a:ext cx="79400" cy="94225"/>
              </a:xfrm>
              <a:custGeom>
                <a:rect b="b" l="l" r="r" t="t"/>
                <a:pathLst>
                  <a:path extrusionOk="0" h="3769" w="3176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1" y="186"/>
                      <a:pt x="1897" y="378"/>
                      <a:pt x="1856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3"/>
                      <a:pt x="643" y="945"/>
                      <a:pt x="566" y="945"/>
                    </a:cubicBezTo>
                    <a:cubicBezTo>
                      <a:pt x="488" y="945"/>
                      <a:pt x="413" y="963"/>
                      <a:pt x="344" y="997"/>
                    </a:cubicBezTo>
                    <a:cubicBezTo>
                      <a:pt x="220" y="1066"/>
                      <a:pt x="138" y="1176"/>
                      <a:pt x="83" y="1299"/>
                    </a:cubicBezTo>
                    <a:cubicBezTo>
                      <a:pt x="0" y="1464"/>
                      <a:pt x="0" y="1643"/>
                      <a:pt x="83" y="1808"/>
                    </a:cubicBezTo>
                    <a:cubicBezTo>
                      <a:pt x="179" y="1932"/>
                      <a:pt x="317" y="2028"/>
                      <a:pt x="468" y="2083"/>
                    </a:cubicBezTo>
                    <a:lnTo>
                      <a:pt x="1581" y="2564"/>
                    </a:lnTo>
                    <a:lnTo>
                      <a:pt x="1966" y="3293"/>
                    </a:lnTo>
                    <a:cubicBezTo>
                      <a:pt x="2035" y="3485"/>
                      <a:pt x="2172" y="3636"/>
                      <a:pt x="2337" y="3746"/>
                    </a:cubicBezTo>
                    <a:cubicBezTo>
                      <a:pt x="2392" y="3761"/>
                      <a:pt x="2449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3"/>
                      <a:pt x="3135" y="2990"/>
                      <a:pt x="3011" y="2729"/>
                    </a:cubicBezTo>
                    <a:lnTo>
                      <a:pt x="2667" y="2042"/>
                    </a:lnTo>
                    <a:lnTo>
                      <a:pt x="2915" y="915"/>
                    </a:lnTo>
                    <a:cubicBezTo>
                      <a:pt x="2956" y="777"/>
                      <a:pt x="2983" y="653"/>
                      <a:pt x="2983" y="530"/>
                    </a:cubicBezTo>
                    <a:cubicBezTo>
                      <a:pt x="2997" y="447"/>
                      <a:pt x="2983" y="365"/>
                      <a:pt x="2956" y="296"/>
                    </a:cubicBezTo>
                    <a:cubicBezTo>
                      <a:pt x="2860" y="158"/>
                      <a:pt x="2736" y="62"/>
                      <a:pt x="2585" y="35"/>
                    </a:cubicBezTo>
                    <a:cubicBezTo>
                      <a:pt x="2533" y="12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8" name="Google Shape;5918;p33"/>
              <p:cNvSpPr/>
              <p:nvPr/>
            </p:nvSpPr>
            <p:spPr>
              <a:xfrm>
                <a:off x="1150550" y="3403625"/>
                <a:ext cx="98650" cy="94475"/>
              </a:xfrm>
              <a:custGeom>
                <a:rect b="b" l="l" r="r" t="t"/>
                <a:pathLst>
                  <a:path extrusionOk="0" h="3779" w="3946">
                    <a:moveTo>
                      <a:pt x="1650" y="1029"/>
                    </a:moveTo>
                    <a:cubicBezTo>
                      <a:pt x="1760" y="1029"/>
                      <a:pt x="1870" y="1056"/>
                      <a:pt x="1980" y="1111"/>
                    </a:cubicBezTo>
                    <a:cubicBezTo>
                      <a:pt x="2117" y="1180"/>
                      <a:pt x="2268" y="1276"/>
                      <a:pt x="2392" y="1386"/>
                    </a:cubicBezTo>
                    <a:lnTo>
                      <a:pt x="2722" y="1689"/>
                    </a:lnTo>
                    <a:cubicBezTo>
                      <a:pt x="2791" y="1771"/>
                      <a:pt x="2846" y="1867"/>
                      <a:pt x="2887" y="1964"/>
                    </a:cubicBezTo>
                    <a:cubicBezTo>
                      <a:pt x="2928" y="2046"/>
                      <a:pt x="2956" y="2128"/>
                      <a:pt x="2956" y="2211"/>
                    </a:cubicBezTo>
                    <a:cubicBezTo>
                      <a:pt x="2956" y="2280"/>
                      <a:pt x="2942" y="2348"/>
                      <a:pt x="2901" y="2417"/>
                    </a:cubicBezTo>
                    <a:cubicBezTo>
                      <a:pt x="2873" y="2486"/>
                      <a:pt x="2832" y="2555"/>
                      <a:pt x="2791" y="2623"/>
                    </a:cubicBezTo>
                    <a:lnTo>
                      <a:pt x="1169" y="1276"/>
                    </a:lnTo>
                    <a:cubicBezTo>
                      <a:pt x="1237" y="1207"/>
                      <a:pt x="1306" y="1139"/>
                      <a:pt x="1389" y="1098"/>
                    </a:cubicBezTo>
                    <a:cubicBezTo>
                      <a:pt x="1471" y="1043"/>
                      <a:pt x="1554" y="1029"/>
                      <a:pt x="1650" y="1029"/>
                    </a:cubicBezTo>
                    <a:close/>
                    <a:moveTo>
                      <a:pt x="2086" y="0"/>
                    </a:moveTo>
                    <a:cubicBezTo>
                      <a:pt x="2028" y="0"/>
                      <a:pt x="1970" y="4"/>
                      <a:pt x="1911" y="12"/>
                    </a:cubicBezTo>
                    <a:cubicBezTo>
                      <a:pt x="1430" y="67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1" y="1854"/>
                      <a:pt x="344" y="2128"/>
                    </a:cubicBezTo>
                    <a:lnTo>
                      <a:pt x="1993" y="3503"/>
                    </a:lnTo>
                    <a:cubicBezTo>
                      <a:pt x="2131" y="3654"/>
                      <a:pt x="2323" y="3751"/>
                      <a:pt x="2530" y="3778"/>
                    </a:cubicBezTo>
                    <a:cubicBezTo>
                      <a:pt x="2694" y="3751"/>
                      <a:pt x="2846" y="3668"/>
                      <a:pt x="2942" y="3531"/>
                    </a:cubicBezTo>
                    <a:lnTo>
                      <a:pt x="3574" y="2747"/>
                    </a:lnTo>
                    <a:cubicBezTo>
                      <a:pt x="3712" y="2596"/>
                      <a:pt x="3808" y="2417"/>
                      <a:pt x="3877" y="2225"/>
                    </a:cubicBezTo>
                    <a:cubicBezTo>
                      <a:pt x="3932" y="2060"/>
                      <a:pt x="3945" y="1895"/>
                      <a:pt x="3932" y="1730"/>
                    </a:cubicBezTo>
                    <a:cubicBezTo>
                      <a:pt x="3918" y="1565"/>
                      <a:pt x="3877" y="1400"/>
                      <a:pt x="3822" y="1249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4"/>
                      <a:pt x="2462" y="0"/>
                      <a:pt x="20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9" name="Google Shape;5919;p33"/>
              <p:cNvSpPr/>
              <p:nvPr/>
            </p:nvSpPr>
            <p:spPr>
              <a:xfrm>
                <a:off x="1213100" y="33212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0"/>
                    </a:moveTo>
                    <a:cubicBezTo>
                      <a:pt x="1202" y="1020"/>
                      <a:pt x="1220" y="1022"/>
                      <a:pt x="1237" y="1026"/>
                    </a:cubicBezTo>
                    <a:cubicBezTo>
                      <a:pt x="1361" y="1026"/>
                      <a:pt x="1471" y="1053"/>
                      <a:pt x="1567" y="1108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0"/>
                      <a:pt x="976" y="1754"/>
                      <a:pt x="880" y="1617"/>
                    </a:cubicBezTo>
                    <a:cubicBezTo>
                      <a:pt x="839" y="1507"/>
                      <a:pt x="839" y="1369"/>
                      <a:pt x="880" y="1259"/>
                    </a:cubicBezTo>
                    <a:cubicBezTo>
                      <a:pt x="921" y="1191"/>
                      <a:pt x="962" y="1122"/>
                      <a:pt x="1017" y="1067"/>
                    </a:cubicBezTo>
                    <a:cubicBezTo>
                      <a:pt x="1069" y="1036"/>
                      <a:pt x="1128" y="1020"/>
                      <a:pt x="1184" y="1020"/>
                    </a:cubicBezTo>
                    <a:close/>
                    <a:moveTo>
                      <a:pt x="1557" y="0"/>
                    </a:moveTo>
                    <a:cubicBezTo>
                      <a:pt x="1430" y="0"/>
                      <a:pt x="1299" y="10"/>
                      <a:pt x="1168" y="36"/>
                    </a:cubicBezTo>
                    <a:cubicBezTo>
                      <a:pt x="1004" y="91"/>
                      <a:pt x="839" y="160"/>
                      <a:pt x="687" y="242"/>
                    </a:cubicBezTo>
                    <a:lnTo>
                      <a:pt x="330" y="558"/>
                    </a:lnTo>
                    <a:cubicBezTo>
                      <a:pt x="247" y="668"/>
                      <a:pt x="179" y="792"/>
                      <a:pt x="124" y="929"/>
                    </a:cubicBezTo>
                    <a:cubicBezTo>
                      <a:pt x="69" y="1039"/>
                      <a:pt x="41" y="1163"/>
                      <a:pt x="28" y="1273"/>
                    </a:cubicBezTo>
                    <a:cubicBezTo>
                      <a:pt x="0" y="1397"/>
                      <a:pt x="0" y="1534"/>
                      <a:pt x="0" y="1658"/>
                    </a:cubicBezTo>
                    <a:cubicBezTo>
                      <a:pt x="14" y="1795"/>
                      <a:pt x="41" y="1933"/>
                      <a:pt x="96" y="2070"/>
                    </a:cubicBezTo>
                    <a:cubicBezTo>
                      <a:pt x="151" y="2208"/>
                      <a:pt x="220" y="2359"/>
                      <a:pt x="316" y="2483"/>
                    </a:cubicBezTo>
                    <a:cubicBezTo>
                      <a:pt x="426" y="2620"/>
                      <a:pt x="550" y="2758"/>
                      <a:pt x="687" y="2854"/>
                    </a:cubicBezTo>
                    <a:cubicBezTo>
                      <a:pt x="866" y="2991"/>
                      <a:pt x="1059" y="3088"/>
                      <a:pt x="1265" y="3170"/>
                    </a:cubicBezTo>
                    <a:cubicBezTo>
                      <a:pt x="1498" y="3294"/>
                      <a:pt x="1705" y="3363"/>
                      <a:pt x="1883" y="3431"/>
                    </a:cubicBezTo>
                    <a:lnTo>
                      <a:pt x="2309" y="3541"/>
                    </a:lnTo>
                    <a:cubicBezTo>
                      <a:pt x="2380" y="3561"/>
                      <a:pt x="2458" y="3574"/>
                      <a:pt x="2537" y="3574"/>
                    </a:cubicBezTo>
                    <a:cubicBezTo>
                      <a:pt x="2567" y="3574"/>
                      <a:pt x="2596" y="3572"/>
                      <a:pt x="2626" y="3569"/>
                    </a:cubicBezTo>
                    <a:lnTo>
                      <a:pt x="2804" y="3472"/>
                    </a:lnTo>
                    <a:cubicBezTo>
                      <a:pt x="2859" y="3418"/>
                      <a:pt x="2914" y="3349"/>
                      <a:pt x="2942" y="3266"/>
                    </a:cubicBezTo>
                    <a:cubicBezTo>
                      <a:pt x="3024" y="3115"/>
                      <a:pt x="3038" y="2950"/>
                      <a:pt x="3011" y="2785"/>
                    </a:cubicBezTo>
                    <a:cubicBezTo>
                      <a:pt x="2956" y="2661"/>
                      <a:pt x="2846" y="2551"/>
                      <a:pt x="2708" y="2510"/>
                    </a:cubicBezTo>
                    <a:lnTo>
                      <a:pt x="2461" y="2400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1" y="1758"/>
                      <a:pt x="3195" y="1775"/>
                      <a:pt x="3268" y="1775"/>
                    </a:cubicBezTo>
                    <a:cubicBezTo>
                      <a:pt x="3326" y="1775"/>
                      <a:pt x="3382" y="1765"/>
                      <a:pt x="3437" y="1740"/>
                    </a:cubicBezTo>
                    <a:cubicBezTo>
                      <a:pt x="3588" y="1658"/>
                      <a:pt x="3698" y="1520"/>
                      <a:pt x="3753" y="1369"/>
                    </a:cubicBezTo>
                    <a:cubicBezTo>
                      <a:pt x="3808" y="1246"/>
                      <a:pt x="3822" y="1108"/>
                      <a:pt x="3767" y="984"/>
                    </a:cubicBezTo>
                    <a:cubicBezTo>
                      <a:pt x="3684" y="847"/>
                      <a:pt x="3560" y="723"/>
                      <a:pt x="3409" y="654"/>
                    </a:cubicBezTo>
                    <a:cubicBezTo>
                      <a:pt x="3120" y="476"/>
                      <a:pt x="2832" y="325"/>
                      <a:pt x="2516" y="215"/>
                    </a:cubicBezTo>
                    <a:cubicBezTo>
                      <a:pt x="2282" y="118"/>
                      <a:pt x="2035" y="50"/>
                      <a:pt x="1773" y="8"/>
                    </a:cubicBezTo>
                    <a:cubicBezTo>
                      <a:pt x="1703" y="3"/>
                      <a:pt x="1631" y="0"/>
                      <a:pt x="155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0" name="Google Shape;5920;p33"/>
              <p:cNvSpPr/>
              <p:nvPr/>
            </p:nvSpPr>
            <p:spPr>
              <a:xfrm>
                <a:off x="1233375" y="3229325"/>
                <a:ext cx="91075" cy="80425"/>
              </a:xfrm>
              <a:custGeom>
                <a:rect b="b" l="l" r="r" t="t"/>
                <a:pathLst>
                  <a:path extrusionOk="0" h="3217" w="3643">
                    <a:moveTo>
                      <a:pt x="866" y="0"/>
                    </a:moveTo>
                    <a:cubicBezTo>
                      <a:pt x="701" y="0"/>
                      <a:pt x="550" y="55"/>
                      <a:pt x="426" y="151"/>
                    </a:cubicBezTo>
                    <a:cubicBezTo>
                      <a:pt x="344" y="248"/>
                      <a:pt x="289" y="358"/>
                      <a:pt x="261" y="481"/>
                    </a:cubicBezTo>
                    <a:cubicBezTo>
                      <a:pt x="261" y="715"/>
                      <a:pt x="344" y="921"/>
                      <a:pt x="495" y="1086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6"/>
                      <a:pt x="28" y="2433"/>
                      <a:pt x="0" y="2585"/>
                    </a:cubicBezTo>
                    <a:cubicBezTo>
                      <a:pt x="0" y="2708"/>
                      <a:pt x="28" y="2846"/>
                      <a:pt x="110" y="2956"/>
                    </a:cubicBezTo>
                    <a:cubicBezTo>
                      <a:pt x="193" y="3107"/>
                      <a:pt x="344" y="3203"/>
                      <a:pt x="522" y="3217"/>
                    </a:cubicBezTo>
                    <a:cubicBezTo>
                      <a:pt x="687" y="3217"/>
                      <a:pt x="839" y="3162"/>
                      <a:pt x="962" y="3066"/>
                    </a:cubicBezTo>
                    <a:lnTo>
                      <a:pt x="1980" y="2392"/>
                    </a:lnTo>
                    <a:lnTo>
                      <a:pt x="2804" y="2488"/>
                    </a:lnTo>
                    <a:cubicBezTo>
                      <a:pt x="2871" y="2503"/>
                      <a:pt x="2939" y="2510"/>
                      <a:pt x="3007" y="2510"/>
                    </a:cubicBezTo>
                    <a:cubicBezTo>
                      <a:pt x="3136" y="2510"/>
                      <a:pt x="3265" y="2483"/>
                      <a:pt x="3382" y="2420"/>
                    </a:cubicBezTo>
                    <a:cubicBezTo>
                      <a:pt x="3519" y="2323"/>
                      <a:pt x="3602" y="2172"/>
                      <a:pt x="3615" y="2007"/>
                    </a:cubicBezTo>
                    <a:cubicBezTo>
                      <a:pt x="3643" y="1842"/>
                      <a:pt x="3602" y="1664"/>
                      <a:pt x="3492" y="1540"/>
                    </a:cubicBezTo>
                    <a:cubicBezTo>
                      <a:pt x="3327" y="1402"/>
                      <a:pt x="3134" y="1320"/>
                      <a:pt x="2928" y="1306"/>
                    </a:cubicBezTo>
                    <a:lnTo>
                      <a:pt x="2145" y="1224"/>
                    </a:lnTo>
                    <a:lnTo>
                      <a:pt x="1361" y="385"/>
                    </a:lnTo>
                    <a:cubicBezTo>
                      <a:pt x="1237" y="261"/>
                      <a:pt x="1155" y="151"/>
                      <a:pt x="1086" y="110"/>
                    </a:cubicBezTo>
                    <a:lnTo>
                      <a:pt x="866" y="0"/>
                    </a:ln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1" name="Google Shape;5921;p33"/>
              <p:cNvSpPr/>
              <p:nvPr/>
            </p:nvSpPr>
            <p:spPr>
              <a:xfrm>
                <a:off x="621650" y="2900100"/>
                <a:ext cx="600750" cy="578425"/>
              </a:xfrm>
              <a:custGeom>
                <a:rect b="b" l="l" r="r" t="t"/>
                <a:pathLst>
                  <a:path extrusionOk="0" h="23137" w="24030">
                    <a:moveTo>
                      <a:pt x="10642" y="1"/>
                    </a:moveTo>
                    <a:cubicBezTo>
                      <a:pt x="10600" y="1"/>
                      <a:pt x="10558" y="5"/>
                      <a:pt x="10516" y="14"/>
                    </a:cubicBezTo>
                    <a:cubicBezTo>
                      <a:pt x="9472" y="234"/>
                      <a:pt x="9197" y="3258"/>
                      <a:pt x="9197" y="3258"/>
                    </a:cubicBezTo>
                    <a:cubicBezTo>
                      <a:pt x="9197" y="3258"/>
                      <a:pt x="6958" y="1794"/>
                      <a:pt x="5921" y="1794"/>
                    </a:cubicBezTo>
                    <a:cubicBezTo>
                      <a:pt x="5769" y="1794"/>
                      <a:pt x="5643" y="1825"/>
                      <a:pt x="5554" y="1897"/>
                    </a:cubicBezTo>
                    <a:cubicBezTo>
                      <a:pt x="4853" y="2461"/>
                      <a:pt x="5430" y="5320"/>
                      <a:pt x="5430" y="5320"/>
                    </a:cubicBezTo>
                    <a:cubicBezTo>
                      <a:pt x="4042" y="4904"/>
                      <a:pt x="3163" y="4749"/>
                      <a:pt x="2587" y="4749"/>
                    </a:cubicBezTo>
                    <a:cubicBezTo>
                      <a:pt x="1852" y="4749"/>
                      <a:pt x="1613" y="5001"/>
                      <a:pt x="1444" y="5279"/>
                    </a:cubicBezTo>
                    <a:cubicBezTo>
                      <a:pt x="660" y="6681"/>
                      <a:pt x="3918" y="9334"/>
                      <a:pt x="3918" y="9334"/>
                    </a:cubicBezTo>
                    <a:cubicBezTo>
                      <a:pt x="3918" y="9334"/>
                      <a:pt x="3699" y="9322"/>
                      <a:pt x="3366" y="9322"/>
                    </a:cubicBezTo>
                    <a:cubicBezTo>
                      <a:pt x="2284" y="9322"/>
                      <a:pt x="1" y="9450"/>
                      <a:pt x="138" y="10544"/>
                    </a:cubicBezTo>
                    <a:cubicBezTo>
                      <a:pt x="330" y="11973"/>
                      <a:pt x="3492" y="13004"/>
                      <a:pt x="3492" y="13004"/>
                    </a:cubicBezTo>
                    <a:cubicBezTo>
                      <a:pt x="3492" y="13004"/>
                      <a:pt x="1224" y="14613"/>
                      <a:pt x="1444" y="15740"/>
                    </a:cubicBezTo>
                    <a:cubicBezTo>
                      <a:pt x="1661" y="16777"/>
                      <a:pt x="4572" y="16812"/>
                      <a:pt x="4972" y="16812"/>
                    </a:cubicBezTo>
                    <a:cubicBezTo>
                      <a:pt x="5002" y="16812"/>
                      <a:pt x="5018" y="16812"/>
                      <a:pt x="5018" y="16812"/>
                    </a:cubicBezTo>
                    <a:lnTo>
                      <a:pt x="5018" y="16812"/>
                    </a:lnTo>
                    <a:cubicBezTo>
                      <a:pt x="5018" y="16812"/>
                      <a:pt x="3272" y="18792"/>
                      <a:pt x="3684" y="19548"/>
                    </a:cubicBezTo>
                    <a:cubicBezTo>
                      <a:pt x="3812" y="19783"/>
                      <a:pt x="4206" y="19864"/>
                      <a:pt x="4688" y="19864"/>
                    </a:cubicBezTo>
                    <a:cubicBezTo>
                      <a:pt x="5756" y="19864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1" y="22489"/>
                    </a:cubicBezTo>
                    <a:cubicBezTo>
                      <a:pt x="8113" y="22562"/>
                      <a:pt x="8234" y="22594"/>
                      <a:pt x="8358" y="22594"/>
                    </a:cubicBezTo>
                    <a:cubicBezTo>
                      <a:pt x="9302" y="22594"/>
                      <a:pt x="10503" y="20771"/>
                      <a:pt x="10503" y="20771"/>
                    </a:cubicBezTo>
                    <a:cubicBezTo>
                      <a:pt x="10503" y="20771"/>
                      <a:pt x="11411" y="23137"/>
                      <a:pt x="12201" y="23137"/>
                    </a:cubicBezTo>
                    <a:cubicBezTo>
                      <a:pt x="12212" y="23137"/>
                      <a:pt x="12224" y="23136"/>
                      <a:pt x="12235" y="23136"/>
                    </a:cubicBezTo>
                    <a:cubicBezTo>
                      <a:pt x="13046" y="23067"/>
                      <a:pt x="13953" y="20702"/>
                      <a:pt x="13953" y="20702"/>
                    </a:cubicBezTo>
                    <a:cubicBezTo>
                      <a:pt x="13953" y="20702"/>
                      <a:pt x="15107" y="22538"/>
                      <a:pt x="15967" y="22538"/>
                    </a:cubicBezTo>
                    <a:cubicBezTo>
                      <a:pt x="16045" y="22538"/>
                      <a:pt x="16121" y="22523"/>
                      <a:pt x="16194" y="22489"/>
                    </a:cubicBezTo>
                    <a:cubicBezTo>
                      <a:pt x="17046" y="22091"/>
                      <a:pt x="17101" y="19273"/>
                      <a:pt x="17101" y="19273"/>
                    </a:cubicBezTo>
                    <a:cubicBezTo>
                      <a:pt x="17101" y="19273"/>
                      <a:pt x="18185" y="20347"/>
                      <a:pt x="19077" y="20347"/>
                    </a:cubicBezTo>
                    <a:cubicBezTo>
                      <a:pt x="19244" y="20347"/>
                      <a:pt x="19403" y="20310"/>
                      <a:pt x="19548" y="20221"/>
                    </a:cubicBezTo>
                    <a:cubicBezTo>
                      <a:pt x="20455" y="19658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8" y="17409"/>
                      <a:pt x="20357" y="17409"/>
                    </a:cubicBezTo>
                    <a:cubicBezTo>
                      <a:pt x="21367" y="17409"/>
                      <a:pt x="22840" y="17339"/>
                      <a:pt x="22957" y="16936"/>
                    </a:cubicBezTo>
                    <a:cubicBezTo>
                      <a:pt x="23149" y="16317"/>
                      <a:pt x="20744" y="14118"/>
                      <a:pt x="20744" y="14118"/>
                    </a:cubicBezTo>
                    <a:cubicBezTo>
                      <a:pt x="20744" y="14118"/>
                      <a:pt x="24029" y="12867"/>
                      <a:pt x="23850" y="12083"/>
                    </a:cubicBezTo>
                    <a:cubicBezTo>
                      <a:pt x="23686" y="11313"/>
                      <a:pt x="20538" y="10008"/>
                      <a:pt x="20538" y="10008"/>
                    </a:cubicBezTo>
                    <a:cubicBezTo>
                      <a:pt x="20538" y="10008"/>
                      <a:pt x="23136" y="7657"/>
                      <a:pt x="22737" y="7038"/>
                    </a:cubicBezTo>
                    <a:cubicBezTo>
                      <a:pt x="22504" y="6677"/>
                      <a:pt x="21445" y="6602"/>
                      <a:pt x="20605" y="6602"/>
                    </a:cubicBezTo>
                    <a:cubicBezTo>
                      <a:pt x="20007" y="6602"/>
                      <a:pt x="19520" y="6640"/>
                      <a:pt x="19520" y="6640"/>
                    </a:cubicBezTo>
                    <a:cubicBezTo>
                      <a:pt x="19520" y="6640"/>
                      <a:pt x="20661" y="3244"/>
                      <a:pt x="19946" y="2722"/>
                    </a:cubicBezTo>
                    <a:cubicBezTo>
                      <a:pt x="19828" y="2636"/>
                      <a:pt x="19643" y="2600"/>
                      <a:pt x="19418" y="2600"/>
                    </a:cubicBezTo>
                    <a:cubicBezTo>
                      <a:pt x="18310" y="2600"/>
                      <a:pt x="16221" y="3464"/>
                      <a:pt x="16221" y="3464"/>
                    </a:cubicBezTo>
                    <a:cubicBezTo>
                      <a:pt x="16221" y="3464"/>
                      <a:pt x="16427" y="825"/>
                      <a:pt x="15822" y="522"/>
                    </a:cubicBezTo>
                    <a:cubicBezTo>
                      <a:pt x="15786" y="505"/>
                      <a:pt x="15744" y="496"/>
                      <a:pt x="15695" y="496"/>
                    </a:cubicBezTo>
                    <a:cubicBezTo>
                      <a:pt x="14954" y="496"/>
                      <a:pt x="12894" y="2447"/>
                      <a:pt x="12894" y="2447"/>
                    </a:cubicBezTo>
                    <a:cubicBezTo>
                      <a:pt x="12894" y="2447"/>
                      <a:pt x="11665" y="1"/>
                      <a:pt x="106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2" name="Google Shape;5922;p33"/>
              <p:cNvSpPr/>
              <p:nvPr/>
            </p:nvSpPr>
            <p:spPr>
              <a:xfrm>
                <a:off x="700350" y="2974050"/>
                <a:ext cx="440925" cy="435625"/>
              </a:xfrm>
              <a:custGeom>
                <a:rect b="b" l="l" r="r" t="t"/>
                <a:pathLst>
                  <a:path extrusionOk="0" h="17425" w="17637">
                    <a:moveTo>
                      <a:pt x="8822" y="1"/>
                    </a:moveTo>
                    <a:cubicBezTo>
                      <a:pt x="8682" y="1"/>
                      <a:pt x="8541" y="4"/>
                      <a:pt x="8399" y="11"/>
                    </a:cubicBezTo>
                    <a:cubicBezTo>
                      <a:pt x="3657" y="245"/>
                      <a:pt x="0" y="4328"/>
                      <a:pt x="234" y="9125"/>
                    </a:cubicBezTo>
                    <a:cubicBezTo>
                      <a:pt x="461" y="13793"/>
                      <a:pt x="4270" y="17425"/>
                      <a:pt x="8828" y="17425"/>
                    </a:cubicBezTo>
                    <a:cubicBezTo>
                      <a:pt x="8968" y="17425"/>
                      <a:pt x="9110" y="17421"/>
                      <a:pt x="9252" y="17414"/>
                    </a:cubicBezTo>
                    <a:cubicBezTo>
                      <a:pt x="13980" y="17181"/>
                      <a:pt x="17637" y="13098"/>
                      <a:pt x="17403" y="8287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3" name="Google Shape;5923;p33"/>
              <p:cNvSpPr/>
              <p:nvPr/>
            </p:nvSpPr>
            <p:spPr>
              <a:xfrm>
                <a:off x="731625" y="3012800"/>
                <a:ext cx="309300" cy="281850"/>
              </a:xfrm>
              <a:custGeom>
                <a:rect b="b" l="l" r="r" t="t"/>
                <a:pathLst>
                  <a:path extrusionOk="0" h="11274" w="12372">
                    <a:moveTo>
                      <a:pt x="6191" y="1"/>
                    </a:moveTo>
                    <a:cubicBezTo>
                      <a:pt x="4750" y="1"/>
                      <a:pt x="3306" y="551"/>
                      <a:pt x="2200" y="1651"/>
                    </a:cubicBezTo>
                    <a:cubicBezTo>
                      <a:pt x="0" y="3850"/>
                      <a:pt x="0" y="7424"/>
                      <a:pt x="2200" y="9624"/>
                    </a:cubicBezTo>
                    <a:cubicBezTo>
                      <a:pt x="3306" y="10723"/>
                      <a:pt x="4750" y="11273"/>
                      <a:pt x="6191" y="11273"/>
                    </a:cubicBezTo>
                    <a:cubicBezTo>
                      <a:pt x="7633" y="11273"/>
                      <a:pt x="9073" y="10723"/>
                      <a:pt x="10173" y="9624"/>
                    </a:cubicBezTo>
                    <a:cubicBezTo>
                      <a:pt x="12372" y="7424"/>
                      <a:pt x="12372" y="3850"/>
                      <a:pt x="10173" y="1651"/>
                    </a:cubicBezTo>
                    <a:cubicBezTo>
                      <a:pt x="9073" y="551"/>
                      <a:pt x="7633" y="1"/>
                      <a:pt x="6191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4" name="Google Shape;5924;p33"/>
              <p:cNvSpPr/>
              <p:nvPr/>
            </p:nvSpPr>
            <p:spPr>
              <a:xfrm>
                <a:off x="1029225" y="3151825"/>
                <a:ext cx="17850" cy="14900"/>
              </a:xfrm>
              <a:custGeom>
                <a:rect b="b" l="l" r="r" t="t"/>
                <a:pathLst>
                  <a:path extrusionOk="0" h="596" w="714">
                    <a:moveTo>
                      <a:pt x="368" y="1"/>
                    </a:moveTo>
                    <a:cubicBezTo>
                      <a:pt x="324" y="1"/>
                      <a:pt x="279" y="11"/>
                      <a:pt x="234" y="35"/>
                    </a:cubicBezTo>
                    <a:cubicBezTo>
                      <a:pt x="1" y="159"/>
                      <a:pt x="28" y="502"/>
                      <a:pt x="289" y="585"/>
                    </a:cubicBezTo>
                    <a:cubicBezTo>
                      <a:pt x="316" y="592"/>
                      <a:pt x="342" y="595"/>
                      <a:pt x="367" y="595"/>
                    </a:cubicBezTo>
                    <a:cubicBezTo>
                      <a:pt x="490" y="595"/>
                      <a:pt x="601" y="517"/>
                      <a:pt x="647" y="392"/>
                    </a:cubicBezTo>
                    <a:cubicBezTo>
                      <a:pt x="713" y="192"/>
                      <a:pt x="555" y="1"/>
                      <a:pt x="36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5" name="Google Shape;5925;p33"/>
              <p:cNvSpPr/>
              <p:nvPr/>
            </p:nvSpPr>
            <p:spPr>
              <a:xfrm>
                <a:off x="1052250" y="3137750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0" y="1"/>
                    </a:moveTo>
                    <a:cubicBezTo>
                      <a:pt x="252" y="1"/>
                      <a:pt x="154" y="49"/>
                      <a:pt x="97" y="158"/>
                    </a:cubicBezTo>
                    <a:cubicBezTo>
                      <a:pt x="0" y="351"/>
                      <a:pt x="235" y="505"/>
                      <a:pt x="427" y="505"/>
                    </a:cubicBezTo>
                    <a:cubicBezTo>
                      <a:pt x="536" y="505"/>
                      <a:pt x="632" y="456"/>
                      <a:pt x="647" y="337"/>
                    </a:cubicBezTo>
                    <a:cubicBezTo>
                      <a:pt x="672" y="131"/>
                      <a:pt x="512" y="1"/>
                      <a:pt x="350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6" name="Google Shape;5926;p33"/>
              <p:cNvSpPr/>
              <p:nvPr/>
            </p:nvSpPr>
            <p:spPr>
              <a:xfrm>
                <a:off x="1056375" y="3163425"/>
                <a:ext cx="15825" cy="14150"/>
              </a:xfrm>
              <a:custGeom>
                <a:rect b="b" l="l" r="r" t="t"/>
                <a:pathLst>
                  <a:path extrusionOk="0" h="566" w="633">
                    <a:moveTo>
                      <a:pt x="321" y="0"/>
                    </a:moveTo>
                    <a:cubicBezTo>
                      <a:pt x="199" y="0"/>
                      <a:pt x="90" y="78"/>
                      <a:pt x="56" y="203"/>
                    </a:cubicBezTo>
                    <a:cubicBezTo>
                      <a:pt x="1" y="354"/>
                      <a:pt x="83" y="519"/>
                      <a:pt x="248" y="561"/>
                    </a:cubicBezTo>
                    <a:cubicBezTo>
                      <a:pt x="267" y="564"/>
                      <a:pt x="287" y="566"/>
                      <a:pt x="306" y="566"/>
                    </a:cubicBezTo>
                    <a:cubicBezTo>
                      <a:pt x="436" y="566"/>
                      <a:pt x="557" y="486"/>
                      <a:pt x="605" y="354"/>
                    </a:cubicBezTo>
                    <a:cubicBezTo>
                      <a:pt x="633" y="203"/>
                      <a:pt x="550" y="52"/>
                      <a:pt x="399" y="11"/>
                    </a:cubicBezTo>
                    <a:cubicBezTo>
                      <a:pt x="373" y="4"/>
                      <a:pt x="347" y="0"/>
                      <a:pt x="32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7" name="Google Shape;5927;p33"/>
              <p:cNvSpPr/>
              <p:nvPr/>
            </p:nvSpPr>
            <p:spPr>
              <a:xfrm>
                <a:off x="763250" y="3189350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1"/>
                    </a:moveTo>
                    <a:cubicBezTo>
                      <a:pt x="148" y="1"/>
                      <a:pt x="0" y="190"/>
                      <a:pt x="82" y="390"/>
                    </a:cubicBezTo>
                    <a:cubicBezTo>
                      <a:pt x="130" y="500"/>
                      <a:pt x="237" y="555"/>
                      <a:pt x="342" y="555"/>
                    </a:cubicBezTo>
                    <a:cubicBezTo>
                      <a:pt x="447" y="555"/>
                      <a:pt x="550" y="500"/>
                      <a:pt x="591" y="390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5" y="6"/>
                      <a:pt x="371" y="1"/>
                      <a:pt x="339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8" name="Google Shape;5928;p33"/>
              <p:cNvSpPr/>
              <p:nvPr/>
            </p:nvSpPr>
            <p:spPr>
              <a:xfrm>
                <a:off x="788325" y="3176100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8" y="0"/>
                      <a:pt x="111" y="67"/>
                      <a:pt x="55" y="177"/>
                    </a:cubicBezTo>
                    <a:cubicBezTo>
                      <a:pt x="0" y="328"/>
                      <a:pt x="69" y="493"/>
                      <a:pt x="234" y="548"/>
                    </a:cubicBezTo>
                    <a:cubicBezTo>
                      <a:pt x="266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1" y="397"/>
                    </a:cubicBezTo>
                    <a:cubicBezTo>
                      <a:pt x="646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9" name="Google Shape;5929;p33"/>
              <p:cNvSpPr/>
              <p:nvPr/>
            </p:nvSpPr>
            <p:spPr>
              <a:xfrm>
                <a:off x="788325" y="3202725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1"/>
                    </a:moveTo>
                    <a:cubicBezTo>
                      <a:pt x="223" y="1"/>
                      <a:pt x="122" y="66"/>
                      <a:pt x="69" y="171"/>
                    </a:cubicBezTo>
                    <a:cubicBezTo>
                      <a:pt x="0" y="322"/>
                      <a:pt x="69" y="501"/>
                      <a:pt x="234" y="556"/>
                    </a:cubicBezTo>
                    <a:cubicBezTo>
                      <a:pt x="261" y="564"/>
                      <a:pt x="289" y="568"/>
                      <a:pt x="316" y="568"/>
                    </a:cubicBezTo>
                    <a:cubicBezTo>
                      <a:pt x="428" y="568"/>
                      <a:pt x="536" y="504"/>
                      <a:pt x="591" y="404"/>
                    </a:cubicBezTo>
                    <a:cubicBezTo>
                      <a:pt x="660" y="253"/>
                      <a:pt x="591" y="75"/>
                      <a:pt x="440" y="20"/>
                    </a:cubicBezTo>
                    <a:cubicBezTo>
                      <a:pt x="405" y="7"/>
                      <a:pt x="369" y="1"/>
                      <a:pt x="335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0" name="Google Shape;5930;p33"/>
              <p:cNvSpPr/>
              <p:nvPr/>
            </p:nvSpPr>
            <p:spPr>
              <a:xfrm>
                <a:off x="894350" y="3160800"/>
                <a:ext cx="51050" cy="42075"/>
              </a:xfrm>
              <a:custGeom>
                <a:rect b="b" l="l" r="r" t="t"/>
                <a:pathLst>
                  <a:path extrusionOk="0" h="1683" w="2042">
                    <a:moveTo>
                      <a:pt x="1820" y="0"/>
                    </a:moveTo>
                    <a:cubicBezTo>
                      <a:pt x="1753" y="0"/>
                      <a:pt x="1674" y="86"/>
                      <a:pt x="1712" y="171"/>
                    </a:cubicBezTo>
                    <a:cubicBezTo>
                      <a:pt x="1890" y="514"/>
                      <a:pt x="1835" y="940"/>
                      <a:pt x="1588" y="1257"/>
                    </a:cubicBezTo>
                    <a:cubicBezTo>
                      <a:pt x="1448" y="1389"/>
                      <a:pt x="1263" y="1455"/>
                      <a:pt x="1077" y="1455"/>
                    </a:cubicBezTo>
                    <a:cubicBezTo>
                      <a:pt x="935" y="1455"/>
                      <a:pt x="792" y="1417"/>
                      <a:pt x="667" y="1339"/>
                    </a:cubicBezTo>
                    <a:cubicBezTo>
                      <a:pt x="461" y="1215"/>
                      <a:pt x="309" y="1037"/>
                      <a:pt x="213" y="817"/>
                    </a:cubicBezTo>
                    <a:cubicBezTo>
                      <a:pt x="196" y="778"/>
                      <a:pt x="167" y="763"/>
                      <a:pt x="137" y="763"/>
                    </a:cubicBezTo>
                    <a:cubicBezTo>
                      <a:pt x="71" y="763"/>
                      <a:pt x="1" y="841"/>
                      <a:pt x="48" y="927"/>
                    </a:cubicBezTo>
                    <a:cubicBezTo>
                      <a:pt x="227" y="1367"/>
                      <a:pt x="639" y="1655"/>
                      <a:pt x="1107" y="1683"/>
                    </a:cubicBezTo>
                    <a:cubicBezTo>
                      <a:pt x="1560" y="1655"/>
                      <a:pt x="1931" y="1325"/>
                      <a:pt x="2000" y="872"/>
                    </a:cubicBezTo>
                    <a:cubicBezTo>
                      <a:pt x="2041" y="597"/>
                      <a:pt x="2014" y="322"/>
                      <a:pt x="1890" y="61"/>
                    </a:cubicBezTo>
                    <a:cubicBezTo>
                      <a:pt x="1877" y="18"/>
                      <a:pt x="1850" y="0"/>
                      <a:pt x="1820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1" name="Google Shape;5931;p33"/>
              <p:cNvSpPr/>
              <p:nvPr/>
            </p:nvSpPr>
            <p:spPr>
              <a:xfrm>
                <a:off x="1077000" y="3163675"/>
                <a:ext cx="52950" cy="38875"/>
              </a:xfrm>
              <a:custGeom>
                <a:rect b="b" l="l" r="r" t="t"/>
                <a:pathLst>
                  <a:path extrusionOk="0" h="1555" w="2118">
                    <a:moveTo>
                      <a:pt x="1383" y="0"/>
                    </a:moveTo>
                    <a:cubicBezTo>
                      <a:pt x="1170" y="0"/>
                      <a:pt x="932" y="69"/>
                      <a:pt x="715" y="207"/>
                    </a:cubicBezTo>
                    <a:cubicBezTo>
                      <a:pt x="248" y="496"/>
                      <a:pt x="0" y="990"/>
                      <a:pt x="207" y="1307"/>
                    </a:cubicBezTo>
                    <a:cubicBezTo>
                      <a:pt x="314" y="1472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6" y="1348"/>
                    </a:cubicBezTo>
                    <a:cubicBezTo>
                      <a:pt x="1897" y="1045"/>
                      <a:pt x="2117" y="564"/>
                      <a:pt x="1925" y="248"/>
                    </a:cubicBezTo>
                    <a:cubicBezTo>
                      <a:pt x="1817" y="83"/>
                      <a:pt x="1615" y="0"/>
                      <a:pt x="1383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2" name="Google Shape;5932;p33"/>
              <p:cNvSpPr/>
              <p:nvPr/>
            </p:nvSpPr>
            <p:spPr>
              <a:xfrm>
                <a:off x="760475" y="3293875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8" y="1"/>
                    </a:moveTo>
                    <a:cubicBezTo>
                      <a:pt x="1200" y="1"/>
                      <a:pt x="962" y="70"/>
                      <a:pt x="729" y="209"/>
                    </a:cubicBezTo>
                    <a:cubicBezTo>
                      <a:pt x="248" y="498"/>
                      <a:pt x="1" y="965"/>
                      <a:pt x="207" y="1295"/>
                    </a:cubicBezTo>
                    <a:cubicBezTo>
                      <a:pt x="315" y="1460"/>
                      <a:pt x="516" y="1543"/>
                      <a:pt x="751" y="1543"/>
                    </a:cubicBezTo>
                    <a:cubicBezTo>
                      <a:pt x="966" y="1543"/>
                      <a:pt x="1207" y="1474"/>
                      <a:pt x="1430" y="1336"/>
                    </a:cubicBezTo>
                    <a:cubicBezTo>
                      <a:pt x="1898" y="1047"/>
                      <a:pt x="2118" y="566"/>
                      <a:pt x="1925" y="236"/>
                    </a:cubicBezTo>
                    <a:cubicBezTo>
                      <a:pt x="1819" y="80"/>
                      <a:pt x="1631" y="1"/>
                      <a:pt x="14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3" name="Google Shape;5933;p33"/>
              <p:cNvSpPr/>
              <p:nvPr/>
            </p:nvSpPr>
            <p:spPr>
              <a:xfrm>
                <a:off x="662875" y="3085875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8" y="1"/>
                    </a:moveTo>
                    <a:cubicBezTo>
                      <a:pt x="3001" y="1"/>
                      <a:pt x="1565" y="864"/>
                      <a:pt x="908" y="2329"/>
                    </a:cubicBezTo>
                    <a:cubicBezTo>
                      <a:pt x="1" y="4309"/>
                      <a:pt x="894" y="6659"/>
                      <a:pt x="2874" y="7553"/>
                    </a:cubicBezTo>
                    <a:cubicBezTo>
                      <a:pt x="3402" y="7790"/>
                      <a:pt x="3954" y="7902"/>
                      <a:pt x="4498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5" y="3594"/>
                      <a:pt x="8125" y="1243"/>
                      <a:pt x="6132" y="350"/>
                    </a:cubicBezTo>
                    <a:cubicBezTo>
                      <a:pt x="5604" y="113"/>
                      <a:pt x="5051" y="1"/>
                      <a:pt x="450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4" name="Google Shape;5934;p33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5" name="Google Shape;5935;p33"/>
              <p:cNvSpPr/>
              <p:nvPr/>
            </p:nvSpPr>
            <p:spPr>
              <a:xfrm>
                <a:off x="740550" y="3150450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1"/>
                    </a:moveTo>
                    <a:cubicBezTo>
                      <a:pt x="842" y="1"/>
                      <a:pt x="637" y="78"/>
                      <a:pt x="468" y="227"/>
                    </a:cubicBezTo>
                    <a:cubicBezTo>
                      <a:pt x="234" y="420"/>
                      <a:pt x="83" y="722"/>
                      <a:pt x="55" y="1025"/>
                    </a:cubicBezTo>
                    <a:cubicBezTo>
                      <a:pt x="0" y="1478"/>
                      <a:pt x="55" y="1946"/>
                      <a:pt x="207" y="2372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1" y="2527"/>
                      <a:pt x="468" y="2523"/>
                    </a:cubicBezTo>
                    <a:cubicBezTo>
                      <a:pt x="578" y="2495"/>
                      <a:pt x="647" y="2372"/>
                      <a:pt x="633" y="2262"/>
                    </a:cubicBezTo>
                    <a:cubicBezTo>
                      <a:pt x="495" y="1946"/>
                      <a:pt x="440" y="1616"/>
                      <a:pt x="454" y="1272"/>
                    </a:cubicBezTo>
                    <a:cubicBezTo>
                      <a:pt x="468" y="1135"/>
                      <a:pt x="495" y="997"/>
                      <a:pt x="537" y="873"/>
                    </a:cubicBezTo>
                    <a:cubicBezTo>
                      <a:pt x="550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0" y="516"/>
                    </a:lnTo>
                    <a:lnTo>
                      <a:pt x="894" y="461"/>
                    </a:lnTo>
                    <a:lnTo>
                      <a:pt x="976" y="433"/>
                    </a:lnTo>
                    <a:lnTo>
                      <a:pt x="1114" y="433"/>
                    </a:lnTo>
                    <a:cubicBezTo>
                      <a:pt x="1148" y="440"/>
                      <a:pt x="1141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5"/>
                      <a:pt x="2104" y="1313"/>
                      <a:pt x="2227" y="1629"/>
                    </a:cubicBezTo>
                    <a:cubicBezTo>
                      <a:pt x="2263" y="1723"/>
                      <a:pt x="2347" y="1787"/>
                      <a:pt x="2448" y="1787"/>
                    </a:cubicBezTo>
                    <a:cubicBezTo>
                      <a:pt x="2466" y="1787"/>
                      <a:pt x="2484" y="1785"/>
                      <a:pt x="2502" y="1781"/>
                    </a:cubicBezTo>
                    <a:cubicBezTo>
                      <a:pt x="2612" y="1753"/>
                      <a:pt x="2681" y="1629"/>
                      <a:pt x="2640" y="1506"/>
                    </a:cubicBezTo>
                    <a:cubicBezTo>
                      <a:pt x="2406" y="915"/>
                      <a:pt x="1966" y="200"/>
                      <a:pt x="1293" y="35"/>
                    </a:cubicBezTo>
                    <a:cubicBezTo>
                      <a:pt x="1213" y="12"/>
                      <a:pt x="1132" y="1"/>
                      <a:pt x="105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6" name="Google Shape;5936;p33"/>
              <p:cNvSpPr/>
              <p:nvPr/>
            </p:nvSpPr>
            <p:spPr>
              <a:xfrm>
                <a:off x="688650" y="3101700"/>
                <a:ext cx="173925" cy="164950"/>
              </a:xfrm>
              <a:custGeom>
                <a:rect b="b" l="l" r="r" t="t"/>
                <a:pathLst>
                  <a:path extrusionOk="0" h="6598" w="6957">
                    <a:moveTo>
                      <a:pt x="3482" y="0"/>
                    </a:moveTo>
                    <a:cubicBezTo>
                      <a:pt x="1815" y="0"/>
                      <a:pt x="386" y="1252"/>
                      <a:pt x="193" y="2947"/>
                    </a:cubicBezTo>
                    <a:cubicBezTo>
                      <a:pt x="1" y="4762"/>
                      <a:pt x="1307" y="6384"/>
                      <a:pt x="3121" y="6576"/>
                    </a:cubicBezTo>
                    <a:cubicBezTo>
                      <a:pt x="3248" y="6591"/>
                      <a:pt x="3374" y="6598"/>
                      <a:pt x="3498" y="6598"/>
                    </a:cubicBezTo>
                    <a:cubicBezTo>
                      <a:pt x="5155" y="6598"/>
                      <a:pt x="6572" y="5350"/>
                      <a:pt x="6764" y="3662"/>
                    </a:cubicBezTo>
                    <a:cubicBezTo>
                      <a:pt x="6957" y="1847"/>
                      <a:pt x="5651" y="225"/>
                      <a:pt x="3836" y="19"/>
                    </a:cubicBezTo>
                    <a:cubicBezTo>
                      <a:pt x="3717" y="6"/>
                      <a:pt x="3599" y="0"/>
                      <a:pt x="348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7" name="Google Shape;5937;p33"/>
              <p:cNvSpPr/>
              <p:nvPr/>
            </p:nvSpPr>
            <p:spPr>
              <a:xfrm>
                <a:off x="925100" y="2988525"/>
                <a:ext cx="207950" cy="197675"/>
              </a:xfrm>
              <a:custGeom>
                <a:rect b="b" l="l" r="r" t="t"/>
                <a:pathLst>
                  <a:path extrusionOk="0" h="7907" w="8318">
                    <a:moveTo>
                      <a:pt x="4142" y="1"/>
                    </a:moveTo>
                    <a:cubicBezTo>
                      <a:pt x="2146" y="1"/>
                      <a:pt x="440" y="1525"/>
                      <a:pt x="234" y="3543"/>
                    </a:cubicBezTo>
                    <a:cubicBezTo>
                      <a:pt x="0" y="5715"/>
                      <a:pt x="1595" y="7667"/>
                      <a:pt x="3767" y="7886"/>
                    </a:cubicBezTo>
                    <a:cubicBezTo>
                      <a:pt x="3902" y="7900"/>
                      <a:pt x="4035" y="7907"/>
                      <a:pt x="4168" y="7907"/>
                    </a:cubicBezTo>
                    <a:cubicBezTo>
                      <a:pt x="6162" y="7907"/>
                      <a:pt x="7891" y="6390"/>
                      <a:pt x="8097" y="4354"/>
                    </a:cubicBezTo>
                    <a:cubicBezTo>
                      <a:pt x="8317" y="2182"/>
                      <a:pt x="6736" y="243"/>
                      <a:pt x="4564" y="23"/>
                    </a:cubicBezTo>
                    <a:cubicBezTo>
                      <a:pt x="4422" y="8"/>
                      <a:pt x="4281" y="1"/>
                      <a:pt x="414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8" name="Google Shape;5938;p33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9" name="Google Shape;5939;p33"/>
              <p:cNvSpPr/>
              <p:nvPr/>
            </p:nvSpPr>
            <p:spPr>
              <a:xfrm>
                <a:off x="993150" y="3052075"/>
                <a:ext cx="66700" cy="61175"/>
              </a:xfrm>
              <a:custGeom>
                <a:rect b="b" l="l" r="r" t="t"/>
                <a:pathLst>
                  <a:path extrusionOk="0" h="2447" w="2668">
                    <a:moveTo>
                      <a:pt x="1102" y="1"/>
                    </a:moveTo>
                    <a:cubicBezTo>
                      <a:pt x="921" y="1"/>
                      <a:pt x="742" y="56"/>
                      <a:pt x="591" y="162"/>
                    </a:cubicBezTo>
                    <a:cubicBezTo>
                      <a:pt x="344" y="368"/>
                      <a:pt x="165" y="643"/>
                      <a:pt x="96" y="959"/>
                    </a:cubicBezTo>
                    <a:cubicBezTo>
                      <a:pt x="0" y="1399"/>
                      <a:pt x="14" y="1867"/>
                      <a:pt x="124" y="2293"/>
                    </a:cubicBezTo>
                    <a:cubicBezTo>
                      <a:pt x="146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6" y="2183"/>
                    </a:cubicBezTo>
                    <a:cubicBezTo>
                      <a:pt x="454" y="1867"/>
                      <a:pt x="440" y="1537"/>
                      <a:pt x="495" y="1220"/>
                    </a:cubicBezTo>
                    <a:cubicBezTo>
                      <a:pt x="509" y="987"/>
                      <a:pt x="605" y="753"/>
                      <a:pt x="770" y="574"/>
                    </a:cubicBezTo>
                    <a:cubicBezTo>
                      <a:pt x="863" y="482"/>
                      <a:pt x="987" y="435"/>
                      <a:pt x="1118" y="435"/>
                    </a:cubicBezTo>
                    <a:cubicBezTo>
                      <a:pt x="1162" y="435"/>
                      <a:pt x="1206" y="440"/>
                      <a:pt x="1251" y="451"/>
                    </a:cubicBezTo>
                    <a:cubicBezTo>
                      <a:pt x="1457" y="519"/>
                      <a:pt x="1636" y="657"/>
                      <a:pt x="1774" y="836"/>
                    </a:cubicBezTo>
                    <a:cubicBezTo>
                      <a:pt x="1980" y="1124"/>
                      <a:pt x="2131" y="1440"/>
                      <a:pt x="2213" y="1784"/>
                    </a:cubicBezTo>
                    <a:cubicBezTo>
                      <a:pt x="2240" y="1892"/>
                      <a:pt x="2320" y="1939"/>
                      <a:pt x="2403" y="1939"/>
                    </a:cubicBezTo>
                    <a:cubicBezTo>
                      <a:pt x="2532" y="1939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2" y="52"/>
                    </a:cubicBezTo>
                    <a:cubicBezTo>
                      <a:pt x="1304" y="18"/>
                      <a:pt x="1203" y="1"/>
                      <a:pt x="11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0" name="Google Shape;5940;p33"/>
              <p:cNvSpPr/>
              <p:nvPr/>
            </p:nvSpPr>
            <p:spPr>
              <a:xfrm>
                <a:off x="942275" y="3004100"/>
                <a:ext cx="173575" cy="164875"/>
              </a:xfrm>
              <a:custGeom>
                <a:rect b="b" l="l" r="r" t="t"/>
                <a:pathLst>
                  <a:path extrusionOk="0" h="6595" w="6943">
                    <a:moveTo>
                      <a:pt x="3486" y="0"/>
                    </a:moveTo>
                    <a:cubicBezTo>
                      <a:pt x="3370" y="0"/>
                      <a:pt x="3253" y="7"/>
                      <a:pt x="3135" y="19"/>
                    </a:cubicBezTo>
                    <a:cubicBezTo>
                      <a:pt x="1320" y="198"/>
                      <a:pt x="1" y="1820"/>
                      <a:pt x="193" y="3634"/>
                    </a:cubicBezTo>
                    <a:cubicBezTo>
                      <a:pt x="360" y="5331"/>
                      <a:pt x="1789" y="6595"/>
                      <a:pt x="3457" y="6595"/>
                    </a:cubicBezTo>
                    <a:cubicBezTo>
                      <a:pt x="3573" y="6595"/>
                      <a:pt x="3690" y="6589"/>
                      <a:pt x="3809" y="6576"/>
                    </a:cubicBezTo>
                    <a:cubicBezTo>
                      <a:pt x="5623" y="6397"/>
                      <a:pt x="6943" y="4775"/>
                      <a:pt x="6750" y="2961"/>
                    </a:cubicBezTo>
                    <a:cubicBezTo>
                      <a:pt x="6583" y="1264"/>
                      <a:pt x="5154" y="0"/>
                      <a:pt x="3486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1" name="Google Shape;5941;p33"/>
              <p:cNvSpPr/>
              <p:nvPr/>
            </p:nvSpPr>
            <p:spPr>
              <a:xfrm>
                <a:off x="854175" y="3110525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0" y="1545"/>
                      <a:pt x="888" y="1548"/>
                      <a:pt x="883" y="1555"/>
                    </a:cubicBezTo>
                    <a:lnTo>
                      <a:pt x="883" y="1555"/>
                    </a:lnTo>
                    <a:cubicBezTo>
                      <a:pt x="889" y="1549"/>
                      <a:pt x="891" y="1545"/>
                      <a:pt x="891" y="1545"/>
                    </a:cubicBezTo>
                    <a:close/>
                    <a:moveTo>
                      <a:pt x="2998" y="1"/>
                    </a:moveTo>
                    <a:cubicBezTo>
                      <a:pt x="1916" y="1"/>
                      <a:pt x="836" y="420"/>
                      <a:pt x="226" y="1371"/>
                    </a:cubicBezTo>
                    <a:lnTo>
                      <a:pt x="74" y="1659"/>
                    </a:lnTo>
                    <a:cubicBezTo>
                      <a:pt x="0" y="1915"/>
                      <a:pt x="198" y="2082"/>
                      <a:pt x="396" y="2082"/>
                    </a:cubicBezTo>
                    <a:cubicBezTo>
                      <a:pt x="527" y="2082"/>
                      <a:pt x="657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5" y="1899"/>
                      <a:pt x="674" y="1899"/>
                    </a:cubicBezTo>
                    <a:cubicBezTo>
                      <a:pt x="672" y="1899"/>
                      <a:pt x="731" y="1776"/>
                      <a:pt x="762" y="1756"/>
                    </a:cubicBezTo>
                    <a:cubicBezTo>
                      <a:pt x="789" y="1687"/>
                      <a:pt x="830" y="1632"/>
                      <a:pt x="872" y="1577"/>
                    </a:cubicBezTo>
                    <a:cubicBezTo>
                      <a:pt x="876" y="1567"/>
                      <a:pt x="880" y="1560"/>
                      <a:pt x="883" y="1555"/>
                    </a:cubicBezTo>
                    <a:lnTo>
                      <a:pt x="883" y="1555"/>
                    </a:lnTo>
                    <a:cubicBezTo>
                      <a:pt x="878" y="1561"/>
                      <a:pt x="870" y="1569"/>
                      <a:pt x="858" y="1577"/>
                    </a:cubicBezTo>
                    <a:lnTo>
                      <a:pt x="913" y="1522"/>
                    </a:lnTo>
                    <a:lnTo>
                      <a:pt x="995" y="1412"/>
                    </a:lnTo>
                    <a:lnTo>
                      <a:pt x="1243" y="1206"/>
                    </a:lnTo>
                    <a:lnTo>
                      <a:pt x="1312" y="1151"/>
                    </a:lnTo>
                    <a:lnTo>
                      <a:pt x="1312" y="1151"/>
                    </a:lnTo>
                    <a:cubicBezTo>
                      <a:pt x="1298" y="1158"/>
                      <a:pt x="1291" y="1160"/>
                      <a:pt x="1289" y="1160"/>
                    </a:cubicBezTo>
                    <a:cubicBezTo>
                      <a:pt x="1281" y="1160"/>
                      <a:pt x="1315" y="1137"/>
                      <a:pt x="1325" y="1137"/>
                    </a:cubicBezTo>
                    <a:lnTo>
                      <a:pt x="1490" y="1013"/>
                    </a:lnTo>
                    <a:cubicBezTo>
                      <a:pt x="1724" y="862"/>
                      <a:pt x="1985" y="752"/>
                      <a:pt x="2246" y="697"/>
                    </a:cubicBezTo>
                    <a:cubicBezTo>
                      <a:pt x="2488" y="652"/>
                      <a:pt x="2731" y="631"/>
                      <a:pt x="2970" y="631"/>
                    </a:cubicBezTo>
                    <a:cubicBezTo>
                      <a:pt x="3166" y="631"/>
                      <a:pt x="3361" y="645"/>
                      <a:pt x="3552" y="670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5"/>
                      <a:pt x="3731" y="37"/>
                      <a:pt x="3552" y="37"/>
                    </a:cubicBezTo>
                    <a:cubicBezTo>
                      <a:pt x="3369" y="13"/>
                      <a:pt x="3183" y="1"/>
                      <a:pt x="2998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2" name="Google Shape;5942;p33"/>
              <p:cNvSpPr/>
              <p:nvPr/>
            </p:nvSpPr>
            <p:spPr>
              <a:xfrm>
                <a:off x="774825" y="2978525"/>
                <a:ext cx="198400" cy="106975"/>
              </a:xfrm>
              <a:custGeom>
                <a:rect b="b" l="l" r="r" t="t"/>
                <a:pathLst>
                  <a:path extrusionOk="0" h="4279" w="7936">
                    <a:moveTo>
                      <a:pt x="4101" y="1496"/>
                    </a:moveTo>
                    <a:cubicBezTo>
                      <a:pt x="4238" y="1523"/>
                      <a:pt x="4362" y="1592"/>
                      <a:pt x="4458" y="1688"/>
                    </a:cubicBezTo>
                    <a:cubicBezTo>
                      <a:pt x="4681" y="1879"/>
                      <a:pt x="4855" y="2111"/>
                      <a:pt x="4973" y="2372"/>
                    </a:cubicBezTo>
                    <a:lnTo>
                      <a:pt x="4973" y="2372"/>
                    </a:lnTo>
                    <a:cubicBezTo>
                      <a:pt x="4793" y="2253"/>
                      <a:pt x="4620" y="2127"/>
                      <a:pt x="4458" y="1991"/>
                    </a:cubicBezTo>
                    <a:cubicBezTo>
                      <a:pt x="4307" y="1867"/>
                      <a:pt x="4087" y="1716"/>
                      <a:pt x="4018" y="1523"/>
                    </a:cubicBezTo>
                    <a:cubicBezTo>
                      <a:pt x="4032" y="1509"/>
                      <a:pt x="4073" y="1496"/>
                      <a:pt x="4101" y="1496"/>
                    </a:cubicBezTo>
                    <a:close/>
                    <a:moveTo>
                      <a:pt x="1926" y="1947"/>
                    </a:moveTo>
                    <a:cubicBezTo>
                      <a:pt x="2002" y="1947"/>
                      <a:pt x="2177" y="2188"/>
                      <a:pt x="2204" y="2293"/>
                    </a:cubicBezTo>
                    <a:cubicBezTo>
                      <a:pt x="2265" y="2404"/>
                      <a:pt x="2305" y="2526"/>
                      <a:pt x="2322" y="2659"/>
                    </a:cubicBezTo>
                    <a:lnTo>
                      <a:pt x="2322" y="2659"/>
                    </a:lnTo>
                    <a:cubicBezTo>
                      <a:pt x="2319" y="2656"/>
                      <a:pt x="2316" y="2653"/>
                      <a:pt x="2314" y="2650"/>
                    </a:cubicBezTo>
                    <a:cubicBezTo>
                      <a:pt x="2135" y="2499"/>
                      <a:pt x="1997" y="2320"/>
                      <a:pt x="1901" y="2114"/>
                    </a:cubicBezTo>
                    <a:cubicBezTo>
                      <a:pt x="1887" y="2046"/>
                      <a:pt x="1846" y="1963"/>
                      <a:pt x="1915" y="1949"/>
                    </a:cubicBezTo>
                    <a:cubicBezTo>
                      <a:pt x="1918" y="1948"/>
                      <a:pt x="1922" y="1947"/>
                      <a:pt x="1926" y="1947"/>
                    </a:cubicBezTo>
                    <a:close/>
                    <a:moveTo>
                      <a:pt x="5002" y="1"/>
                    </a:moveTo>
                    <a:cubicBezTo>
                      <a:pt x="4904" y="1"/>
                      <a:pt x="4844" y="142"/>
                      <a:pt x="4939" y="190"/>
                    </a:cubicBezTo>
                    <a:cubicBezTo>
                      <a:pt x="5269" y="341"/>
                      <a:pt x="5572" y="492"/>
                      <a:pt x="5874" y="671"/>
                    </a:cubicBezTo>
                    <a:cubicBezTo>
                      <a:pt x="6410" y="946"/>
                      <a:pt x="6891" y="1331"/>
                      <a:pt x="7304" y="1784"/>
                    </a:cubicBezTo>
                    <a:cubicBezTo>
                      <a:pt x="7455" y="1963"/>
                      <a:pt x="7551" y="2197"/>
                      <a:pt x="7537" y="2444"/>
                    </a:cubicBezTo>
                    <a:cubicBezTo>
                      <a:pt x="7496" y="2705"/>
                      <a:pt x="7331" y="2939"/>
                      <a:pt x="7097" y="3063"/>
                    </a:cubicBezTo>
                    <a:cubicBezTo>
                      <a:pt x="7005" y="3101"/>
                      <a:pt x="6907" y="3116"/>
                      <a:pt x="6806" y="3116"/>
                    </a:cubicBezTo>
                    <a:cubicBezTo>
                      <a:pt x="6622" y="3116"/>
                      <a:pt x="6433" y="3066"/>
                      <a:pt x="6273" y="3022"/>
                    </a:cubicBezTo>
                    <a:cubicBezTo>
                      <a:pt x="5929" y="2912"/>
                      <a:pt x="5613" y="2760"/>
                      <a:pt x="5310" y="2582"/>
                    </a:cubicBezTo>
                    <a:cubicBezTo>
                      <a:pt x="5309" y="2581"/>
                      <a:pt x="5308" y="2580"/>
                      <a:pt x="5306" y="2579"/>
                    </a:cubicBezTo>
                    <a:lnTo>
                      <a:pt x="5306" y="2579"/>
                    </a:lnTo>
                    <a:cubicBezTo>
                      <a:pt x="5216" y="2208"/>
                      <a:pt x="4937" y="1851"/>
                      <a:pt x="4650" y="1578"/>
                    </a:cubicBezTo>
                    <a:cubicBezTo>
                      <a:pt x="4519" y="1457"/>
                      <a:pt x="4291" y="1276"/>
                      <a:pt x="4087" y="1276"/>
                    </a:cubicBezTo>
                    <a:cubicBezTo>
                      <a:pt x="4013" y="1276"/>
                      <a:pt x="3943" y="1300"/>
                      <a:pt x="3881" y="1358"/>
                    </a:cubicBezTo>
                    <a:cubicBezTo>
                      <a:pt x="3633" y="1578"/>
                      <a:pt x="3881" y="1743"/>
                      <a:pt x="3991" y="1881"/>
                    </a:cubicBezTo>
                    <a:cubicBezTo>
                      <a:pt x="4323" y="2198"/>
                      <a:pt x="4687" y="2476"/>
                      <a:pt x="5078" y="2707"/>
                    </a:cubicBezTo>
                    <a:lnTo>
                      <a:pt x="5078" y="2707"/>
                    </a:lnTo>
                    <a:cubicBezTo>
                      <a:pt x="5106" y="3003"/>
                      <a:pt x="4981" y="3287"/>
                      <a:pt x="4733" y="3448"/>
                    </a:cubicBezTo>
                    <a:cubicBezTo>
                      <a:pt x="4571" y="3569"/>
                      <a:pt x="4377" y="3614"/>
                      <a:pt x="4180" y="3614"/>
                    </a:cubicBezTo>
                    <a:cubicBezTo>
                      <a:pt x="4041" y="3614"/>
                      <a:pt x="3901" y="3592"/>
                      <a:pt x="3771" y="3558"/>
                    </a:cubicBezTo>
                    <a:cubicBezTo>
                      <a:pt x="3339" y="3406"/>
                      <a:pt x="2941" y="3179"/>
                      <a:pt x="2590" y="2895"/>
                    </a:cubicBezTo>
                    <a:lnTo>
                      <a:pt x="2590" y="2895"/>
                    </a:lnTo>
                    <a:cubicBezTo>
                      <a:pt x="2564" y="2607"/>
                      <a:pt x="2484" y="2328"/>
                      <a:pt x="2369" y="2114"/>
                    </a:cubicBezTo>
                    <a:cubicBezTo>
                      <a:pt x="2295" y="1988"/>
                      <a:pt x="2099" y="1731"/>
                      <a:pt x="1900" y="1731"/>
                    </a:cubicBezTo>
                    <a:cubicBezTo>
                      <a:pt x="1840" y="1731"/>
                      <a:pt x="1780" y="1754"/>
                      <a:pt x="1722" y="1812"/>
                    </a:cubicBezTo>
                    <a:cubicBezTo>
                      <a:pt x="1489" y="2046"/>
                      <a:pt x="1915" y="2540"/>
                      <a:pt x="2094" y="2733"/>
                    </a:cubicBezTo>
                    <a:cubicBezTo>
                      <a:pt x="2172" y="2813"/>
                      <a:pt x="2263" y="2899"/>
                      <a:pt x="2363" y="2987"/>
                    </a:cubicBezTo>
                    <a:lnTo>
                      <a:pt x="2363" y="2987"/>
                    </a:lnTo>
                    <a:cubicBezTo>
                      <a:pt x="2373" y="3219"/>
                      <a:pt x="2337" y="3457"/>
                      <a:pt x="2259" y="3681"/>
                    </a:cubicBezTo>
                    <a:cubicBezTo>
                      <a:pt x="2150" y="3942"/>
                      <a:pt x="1980" y="4044"/>
                      <a:pt x="1783" y="4044"/>
                    </a:cubicBezTo>
                    <a:cubicBezTo>
                      <a:pt x="1233" y="4044"/>
                      <a:pt x="471" y="3253"/>
                      <a:pt x="238" y="2939"/>
                    </a:cubicBezTo>
                    <a:cubicBezTo>
                      <a:pt x="218" y="2911"/>
                      <a:pt x="188" y="2900"/>
                      <a:pt x="157" y="2900"/>
                    </a:cubicBezTo>
                    <a:cubicBezTo>
                      <a:pt x="81" y="2900"/>
                      <a:pt x="0" y="2971"/>
                      <a:pt x="59" y="3049"/>
                    </a:cubicBezTo>
                    <a:cubicBezTo>
                      <a:pt x="360" y="3446"/>
                      <a:pt x="1120" y="4278"/>
                      <a:pt x="1767" y="4278"/>
                    </a:cubicBezTo>
                    <a:cubicBezTo>
                      <a:pt x="1949" y="4278"/>
                      <a:pt x="2121" y="4212"/>
                      <a:pt x="2272" y="4053"/>
                    </a:cubicBezTo>
                    <a:cubicBezTo>
                      <a:pt x="2486" y="3839"/>
                      <a:pt x="2584" y="3516"/>
                      <a:pt x="2597" y="3178"/>
                    </a:cubicBezTo>
                    <a:lnTo>
                      <a:pt x="2597" y="3178"/>
                    </a:lnTo>
                    <a:cubicBezTo>
                      <a:pt x="3053" y="3529"/>
                      <a:pt x="3637" y="3851"/>
                      <a:pt x="4179" y="3851"/>
                    </a:cubicBezTo>
                    <a:cubicBezTo>
                      <a:pt x="4423" y="3851"/>
                      <a:pt x="4659" y="3785"/>
                      <a:pt x="4870" y="3626"/>
                    </a:cubicBezTo>
                    <a:cubicBezTo>
                      <a:pt x="5194" y="3389"/>
                      <a:pt x="5326" y="3121"/>
                      <a:pt x="5336" y="2851"/>
                    </a:cubicBezTo>
                    <a:lnTo>
                      <a:pt x="5336" y="2851"/>
                    </a:lnTo>
                    <a:cubicBezTo>
                      <a:pt x="5562" y="2969"/>
                      <a:pt x="5796" y="3072"/>
                      <a:pt x="6039" y="3159"/>
                    </a:cubicBezTo>
                    <a:cubicBezTo>
                      <a:pt x="6271" y="3250"/>
                      <a:pt x="6540" y="3333"/>
                      <a:pt x="6797" y="3333"/>
                    </a:cubicBezTo>
                    <a:cubicBezTo>
                      <a:pt x="6890" y="3333"/>
                      <a:pt x="6982" y="3322"/>
                      <a:pt x="7070" y="3296"/>
                    </a:cubicBezTo>
                    <a:cubicBezTo>
                      <a:pt x="7372" y="3186"/>
                      <a:pt x="7620" y="2953"/>
                      <a:pt x="7730" y="2650"/>
                    </a:cubicBezTo>
                    <a:cubicBezTo>
                      <a:pt x="7936" y="1991"/>
                      <a:pt x="7276" y="1399"/>
                      <a:pt x="6809" y="1056"/>
                    </a:cubicBezTo>
                    <a:cubicBezTo>
                      <a:pt x="6300" y="657"/>
                      <a:pt x="5750" y="327"/>
                      <a:pt x="5173" y="52"/>
                    </a:cubicBezTo>
                    <a:lnTo>
                      <a:pt x="5049" y="11"/>
                    </a:lnTo>
                    <a:cubicBezTo>
                      <a:pt x="5033" y="4"/>
                      <a:pt x="5017" y="1"/>
                      <a:pt x="5002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3" name="Google Shape;5943;p33"/>
              <p:cNvSpPr/>
              <p:nvPr/>
            </p:nvSpPr>
            <p:spPr>
              <a:xfrm>
                <a:off x="805250" y="32154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0"/>
                    </a:moveTo>
                    <a:cubicBezTo>
                      <a:pt x="12026" y="0"/>
                      <a:pt x="11986" y="23"/>
                      <a:pt x="11970" y="75"/>
                    </a:cubicBezTo>
                    <a:cubicBezTo>
                      <a:pt x="11723" y="1958"/>
                      <a:pt x="10760" y="3677"/>
                      <a:pt x="9290" y="4886"/>
                    </a:cubicBezTo>
                    <a:cubicBezTo>
                      <a:pt x="7985" y="5960"/>
                      <a:pt x="6360" y="6530"/>
                      <a:pt x="4700" y="6530"/>
                    </a:cubicBezTo>
                    <a:cubicBezTo>
                      <a:pt x="4384" y="6530"/>
                      <a:pt x="4066" y="6509"/>
                      <a:pt x="3750" y="6467"/>
                    </a:cubicBezTo>
                    <a:cubicBezTo>
                      <a:pt x="2457" y="6302"/>
                      <a:pt x="1234" y="5794"/>
                      <a:pt x="203" y="4996"/>
                    </a:cubicBezTo>
                    <a:cubicBezTo>
                      <a:pt x="181" y="4981"/>
                      <a:pt x="159" y="4975"/>
                      <a:pt x="139" y="4975"/>
                    </a:cubicBezTo>
                    <a:cubicBezTo>
                      <a:pt x="51" y="4975"/>
                      <a:pt x="1" y="5105"/>
                      <a:pt x="79" y="5161"/>
                    </a:cubicBezTo>
                    <a:cubicBezTo>
                      <a:pt x="1460" y="6229"/>
                      <a:pt x="3083" y="6740"/>
                      <a:pt x="4689" y="6740"/>
                    </a:cubicBezTo>
                    <a:cubicBezTo>
                      <a:pt x="7178" y="6740"/>
                      <a:pt x="9626" y="5512"/>
                      <a:pt x="11063" y="3223"/>
                    </a:cubicBezTo>
                    <a:cubicBezTo>
                      <a:pt x="11654" y="2288"/>
                      <a:pt x="12039" y="1244"/>
                      <a:pt x="12204" y="144"/>
                    </a:cubicBezTo>
                    <a:cubicBezTo>
                      <a:pt x="12212" y="59"/>
                      <a:pt x="12137" y="0"/>
                      <a:pt x="1206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4" name="Google Shape;5944;p33"/>
              <p:cNvSpPr/>
              <p:nvPr/>
            </p:nvSpPr>
            <p:spPr>
              <a:xfrm>
                <a:off x="456350" y="2750850"/>
                <a:ext cx="1017600" cy="927150"/>
              </a:xfrm>
              <a:custGeom>
                <a:rect b="b" l="l" r="r" t="t"/>
                <a:pathLst>
                  <a:path extrusionOk="0" h="37086" w="40704">
                    <a:moveTo>
                      <a:pt x="20347" y="1"/>
                    </a:moveTo>
                    <a:cubicBezTo>
                      <a:pt x="15602" y="1"/>
                      <a:pt x="10860" y="1812"/>
                      <a:pt x="7245" y="5434"/>
                    </a:cubicBezTo>
                    <a:cubicBezTo>
                      <a:pt x="0" y="12678"/>
                      <a:pt x="0" y="24418"/>
                      <a:pt x="7245" y="31662"/>
                    </a:cubicBezTo>
                    <a:cubicBezTo>
                      <a:pt x="10860" y="35278"/>
                      <a:pt x="15602" y="37085"/>
                      <a:pt x="20347" y="37085"/>
                    </a:cubicBezTo>
                    <a:cubicBezTo>
                      <a:pt x="25091" y="37085"/>
                      <a:pt x="29837" y="35278"/>
                      <a:pt x="33459" y="31662"/>
                    </a:cubicBezTo>
                    <a:cubicBezTo>
                      <a:pt x="40704" y="24418"/>
                      <a:pt x="40704" y="12678"/>
                      <a:pt x="33459" y="5434"/>
                    </a:cubicBezTo>
                    <a:cubicBezTo>
                      <a:pt x="29837" y="1812"/>
                      <a:pt x="25091" y="1"/>
                      <a:pt x="2034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5" name="Google Shape;5945;p33"/>
              <p:cNvSpPr/>
              <p:nvPr/>
            </p:nvSpPr>
            <p:spPr>
              <a:xfrm>
                <a:off x="475575" y="2768650"/>
                <a:ext cx="978800" cy="891725"/>
              </a:xfrm>
              <a:custGeom>
                <a:rect b="b" l="l" r="r" t="t"/>
                <a:pathLst>
                  <a:path extrusionOk="0" h="35669" w="39152">
                    <a:moveTo>
                      <a:pt x="19578" y="0"/>
                    </a:moveTo>
                    <a:cubicBezTo>
                      <a:pt x="15012" y="0"/>
                      <a:pt x="10448" y="1739"/>
                      <a:pt x="6970" y="5217"/>
                    </a:cubicBezTo>
                    <a:cubicBezTo>
                      <a:pt x="1" y="12186"/>
                      <a:pt x="1" y="23486"/>
                      <a:pt x="6970" y="30442"/>
                    </a:cubicBezTo>
                    <a:cubicBezTo>
                      <a:pt x="10448" y="33927"/>
                      <a:pt x="15012" y="35669"/>
                      <a:pt x="19578" y="35669"/>
                    </a:cubicBezTo>
                    <a:cubicBezTo>
                      <a:pt x="24143" y="35669"/>
                      <a:pt x="28711" y="33927"/>
                      <a:pt x="32195" y="30442"/>
                    </a:cubicBezTo>
                    <a:cubicBezTo>
                      <a:pt x="39151" y="23486"/>
                      <a:pt x="39151" y="12186"/>
                      <a:pt x="32195" y="5217"/>
                    </a:cubicBezTo>
                    <a:cubicBezTo>
                      <a:pt x="28711" y="1739"/>
                      <a:pt x="24143" y="0"/>
                      <a:pt x="195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6" name="Google Shape;5946;p33"/>
              <p:cNvSpPr/>
              <p:nvPr/>
            </p:nvSpPr>
            <p:spPr>
              <a:xfrm>
                <a:off x="539500" y="2789075"/>
                <a:ext cx="850600" cy="850600"/>
              </a:xfrm>
              <a:custGeom>
                <a:rect b="b" l="l" r="r" t="t"/>
                <a:pathLst>
                  <a:path extrusionOk="0" h="34024" w="34024">
                    <a:moveTo>
                      <a:pt x="17019" y="1"/>
                    </a:moveTo>
                    <a:cubicBezTo>
                      <a:pt x="7630" y="1"/>
                      <a:pt x="1" y="7617"/>
                      <a:pt x="1" y="17005"/>
                    </a:cubicBezTo>
                    <a:cubicBezTo>
                      <a:pt x="1" y="26408"/>
                      <a:pt x="7630" y="34024"/>
                      <a:pt x="17019" y="34024"/>
                    </a:cubicBezTo>
                    <a:cubicBezTo>
                      <a:pt x="26408" y="34024"/>
                      <a:pt x="34024" y="26408"/>
                      <a:pt x="34024" y="17005"/>
                    </a:cubicBezTo>
                    <a:cubicBezTo>
                      <a:pt x="34024" y="7617"/>
                      <a:pt x="26408" y="1"/>
                      <a:pt x="17019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7" name="Google Shape;5947;p33"/>
              <p:cNvSpPr/>
              <p:nvPr/>
            </p:nvSpPr>
            <p:spPr>
              <a:xfrm>
                <a:off x="524725" y="2813150"/>
                <a:ext cx="880850" cy="802475"/>
              </a:xfrm>
              <a:custGeom>
                <a:rect b="b" l="l" r="r" t="t"/>
                <a:pathLst>
                  <a:path extrusionOk="0" h="32099" w="35234">
                    <a:moveTo>
                      <a:pt x="17617" y="0"/>
                    </a:moveTo>
                    <a:cubicBezTo>
                      <a:pt x="13510" y="0"/>
                      <a:pt x="9403" y="1567"/>
                      <a:pt x="6269" y="4702"/>
                    </a:cubicBezTo>
                    <a:cubicBezTo>
                      <a:pt x="1" y="10970"/>
                      <a:pt x="1" y="21142"/>
                      <a:pt x="6269" y="27397"/>
                    </a:cubicBezTo>
                    <a:cubicBezTo>
                      <a:pt x="9403" y="30531"/>
                      <a:pt x="13510" y="32098"/>
                      <a:pt x="17617" y="32098"/>
                    </a:cubicBezTo>
                    <a:cubicBezTo>
                      <a:pt x="21724" y="32098"/>
                      <a:pt x="25830" y="30531"/>
                      <a:pt x="28965" y="27397"/>
                    </a:cubicBezTo>
                    <a:cubicBezTo>
                      <a:pt x="35233" y="21142"/>
                      <a:pt x="35233" y="10970"/>
                      <a:pt x="28965" y="4702"/>
                    </a:cubicBezTo>
                    <a:cubicBezTo>
                      <a:pt x="25830" y="1567"/>
                      <a:pt x="21724" y="0"/>
                      <a:pt x="1761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8" name="Google Shape;5948;p33"/>
              <p:cNvSpPr/>
              <p:nvPr/>
            </p:nvSpPr>
            <p:spPr>
              <a:xfrm>
                <a:off x="687625" y="3410550"/>
                <a:ext cx="94525" cy="94900"/>
              </a:xfrm>
              <a:custGeom>
                <a:rect b="b" l="l" r="r" t="t"/>
                <a:pathLst>
                  <a:path extrusionOk="0" h="3796" w="3781">
                    <a:moveTo>
                      <a:pt x="1977" y="0"/>
                    </a:moveTo>
                    <a:cubicBezTo>
                      <a:pt x="1742" y="0"/>
                      <a:pt x="1511" y="94"/>
                      <a:pt x="1348" y="257"/>
                    </a:cubicBezTo>
                    <a:cubicBezTo>
                      <a:pt x="1279" y="326"/>
                      <a:pt x="1224" y="408"/>
                      <a:pt x="1196" y="504"/>
                    </a:cubicBezTo>
                    <a:cubicBezTo>
                      <a:pt x="1155" y="628"/>
                      <a:pt x="1128" y="752"/>
                      <a:pt x="1128" y="875"/>
                    </a:cubicBezTo>
                    <a:cubicBezTo>
                      <a:pt x="1114" y="1027"/>
                      <a:pt x="1128" y="1164"/>
                      <a:pt x="1183" y="1288"/>
                    </a:cubicBezTo>
                    <a:lnTo>
                      <a:pt x="1279" y="1618"/>
                    </a:lnTo>
                    <a:cubicBezTo>
                      <a:pt x="1320" y="1728"/>
                      <a:pt x="1348" y="1810"/>
                      <a:pt x="1361" y="1879"/>
                    </a:cubicBezTo>
                    <a:cubicBezTo>
                      <a:pt x="1389" y="1948"/>
                      <a:pt x="1416" y="2016"/>
                      <a:pt x="1430" y="2085"/>
                    </a:cubicBezTo>
                    <a:lnTo>
                      <a:pt x="1485" y="2250"/>
                    </a:lnTo>
                    <a:cubicBezTo>
                      <a:pt x="1499" y="2291"/>
                      <a:pt x="1513" y="2333"/>
                      <a:pt x="1499" y="2374"/>
                    </a:cubicBezTo>
                    <a:lnTo>
                      <a:pt x="1499" y="2456"/>
                    </a:lnTo>
                    <a:lnTo>
                      <a:pt x="1458" y="2553"/>
                    </a:lnTo>
                    <a:cubicBezTo>
                      <a:pt x="1430" y="2580"/>
                      <a:pt x="1398" y="2595"/>
                      <a:pt x="1362" y="2595"/>
                    </a:cubicBezTo>
                    <a:cubicBezTo>
                      <a:pt x="1309" y="2595"/>
                      <a:pt x="1248" y="2563"/>
                      <a:pt x="1183" y="2498"/>
                    </a:cubicBezTo>
                    <a:cubicBezTo>
                      <a:pt x="1018" y="2333"/>
                      <a:pt x="894" y="2154"/>
                      <a:pt x="798" y="1948"/>
                    </a:cubicBezTo>
                    <a:cubicBezTo>
                      <a:pt x="715" y="1783"/>
                      <a:pt x="619" y="1632"/>
                      <a:pt x="509" y="1480"/>
                    </a:cubicBezTo>
                    <a:cubicBezTo>
                      <a:pt x="454" y="1439"/>
                      <a:pt x="385" y="1398"/>
                      <a:pt x="303" y="1398"/>
                    </a:cubicBezTo>
                    <a:cubicBezTo>
                      <a:pt x="234" y="1398"/>
                      <a:pt x="165" y="1425"/>
                      <a:pt x="110" y="1480"/>
                    </a:cubicBezTo>
                    <a:cubicBezTo>
                      <a:pt x="56" y="1549"/>
                      <a:pt x="14" y="1618"/>
                      <a:pt x="14" y="1700"/>
                    </a:cubicBezTo>
                    <a:cubicBezTo>
                      <a:pt x="1" y="1810"/>
                      <a:pt x="1" y="1920"/>
                      <a:pt x="28" y="2030"/>
                    </a:cubicBezTo>
                    <a:cubicBezTo>
                      <a:pt x="42" y="2168"/>
                      <a:pt x="83" y="2291"/>
                      <a:pt x="124" y="2415"/>
                    </a:cubicBezTo>
                    <a:cubicBezTo>
                      <a:pt x="193" y="2566"/>
                      <a:pt x="275" y="2704"/>
                      <a:pt x="372" y="2841"/>
                    </a:cubicBezTo>
                    <a:cubicBezTo>
                      <a:pt x="482" y="2992"/>
                      <a:pt x="605" y="3130"/>
                      <a:pt x="729" y="3254"/>
                    </a:cubicBezTo>
                    <a:cubicBezTo>
                      <a:pt x="1114" y="3615"/>
                      <a:pt x="1468" y="3796"/>
                      <a:pt x="1790" y="3796"/>
                    </a:cubicBezTo>
                    <a:cubicBezTo>
                      <a:pt x="2043" y="3796"/>
                      <a:pt x="2277" y="3684"/>
                      <a:pt x="2489" y="3460"/>
                    </a:cubicBezTo>
                    <a:cubicBezTo>
                      <a:pt x="2612" y="3350"/>
                      <a:pt x="2695" y="3185"/>
                      <a:pt x="2709" y="3006"/>
                    </a:cubicBezTo>
                    <a:cubicBezTo>
                      <a:pt x="2709" y="2773"/>
                      <a:pt x="2667" y="2553"/>
                      <a:pt x="2585" y="2319"/>
                    </a:cubicBezTo>
                    <a:cubicBezTo>
                      <a:pt x="2571" y="2209"/>
                      <a:pt x="2530" y="2099"/>
                      <a:pt x="2489" y="2003"/>
                    </a:cubicBezTo>
                    <a:cubicBezTo>
                      <a:pt x="2461" y="1893"/>
                      <a:pt x="2434" y="1783"/>
                      <a:pt x="2379" y="1687"/>
                    </a:cubicBezTo>
                    <a:lnTo>
                      <a:pt x="2324" y="1453"/>
                    </a:lnTo>
                    <a:cubicBezTo>
                      <a:pt x="2310" y="1384"/>
                      <a:pt x="2296" y="1315"/>
                      <a:pt x="2310" y="1247"/>
                    </a:cubicBezTo>
                    <a:cubicBezTo>
                      <a:pt x="2310" y="1192"/>
                      <a:pt x="2337" y="1137"/>
                      <a:pt x="2379" y="1109"/>
                    </a:cubicBezTo>
                    <a:cubicBezTo>
                      <a:pt x="2432" y="1049"/>
                      <a:pt x="2492" y="1018"/>
                      <a:pt x="2556" y="1018"/>
                    </a:cubicBezTo>
                    <a:cubicBezTo>
                      <a:pt x="2622" y="1018"/>
                      <a:pt x="2693" y="1052"/>
                      <a:pt x="2764" y="1123"/>
                    </a:cubicBezTo>
                    <a:cubicBezTo>
                      <a:pt x="2874" y="1219"/>
                      <a:pt x="2956" y="1343"/>
                      <a:pt x="2997" y="1480"/>
                    </a:cubicBezTo>
                    <a:cubicBezTo>
                      <a:pt x="3066" y="1618"/>
                      <a:pt x="3121" y="1769"/>
                      <a:pt x="3176" y="1893"/>
                    </a:cubicBezTo>
                    <a:cubicBezTo>
                      <a:pt x="3190" y="1989"/>
                      <a:pt x="3231" y="2085"/>
                      <a:pt x="3313" y="2154"/>
                    </a:cubicBezTo>
                    <a:cubicBezTo>
                      <a:pt x="3327" y="2181"/>
                      <a:pt x="3355" y="2209"/>
                      <a:pt x="3396" y="2209"/>
                    </a:cubicBezTo>
                    <a:cubicBezTo>
                      <a:pt x="3417" y="2216"/>
                      <a:pt x="3437" y="2219"/>
                      <a:pt x="3458" y="2219"/>
                    </a:cubicBezTo>
                    <a:cubicBezTo>
                      <a:pt x="3478" y="2219"/>
                      <a:pt x="3499" y="2216"/>
                      <a:pt x="3520" y="2209"/>
                    </a:cubicBezTo>
                    <a:cubicBezTo>
                      <a:pt x="3547" y="2209"/>
                      <a:pt x="3588" y="2168"/>
                      <a:pt x="3616" y="2140"/>
                    </a:cubicBezTo>
                    <a:cubicBezTo>
                      <a:pt x="3753" y="2003"/>
                      <a:pt x="3781" y="1769"/>
                      <a:pt x="3671" y="1467"/>
                    </a:cubicBezTo>
                    <a:cubicBezTo>
                      <a:pt x="3561" y="1123"/>
                      <a:pt x="3355" y="807"/>
                      <a:pt x="3093" y="559"/>
                    </a:cubicBezTo>
                    <a:cubicBezTo>
                      <a:pt x="2819" y="284"/>
                      <a:pt x="2475" y="92"/>
                      <a:pt x="2104" y="9"/>
                    </a:cubicBezTo>
                    <a:cubicBezTo>
                      <a:pt x="2062" y="3"/>
                      <a:pt x="2019" y="0"/>
                      <a:pt x="197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9" name="Google Shape;5949;p33"/>
              <p:cNvSpPr/>
              <p:nvPr/>
            </p:nvSpPr>
            <p:spPr>
              <a:xfrm>
                <a:off x="769425" y="3461850"/>
                <a:ext cx="96925" cy="99200"/>
              </a:xfrm>
              <a:custGeom>
                <a:rect b="b" l="l" r="r" t="t"/>
                <a:pathLst>
                  <a:path extrusionOk="0" h="3968" w="3877">
                    <a:moveTo>
                      <a:pt x="1448" y="0"/>
                    </a:moveTo>
                    <a:cubicBezTo>
                      <a:pt x="1391" y="0"/>
                      <a:pt x="1334" y="11"/>
                      <a:pt x="1279" y="33"/>
                    </a:cubicBezTo>
                    <a:cubicBezTo>
                      <a:pt x="1114" y="88"/>
                      <a:pt x="990" y="212"/>
                      <a:pt x="935" y="363"/>
                    </a:cubicBezTo>
                    <a:lnTo>
                      <a:pt x="248" y="1738"/>
                    </a:lnTo>
                    <a:cubicBezTo>
                      <a:pt x="41" y="2068"/>
                      <a:pt x="0" y="2466"/>
                      <a:pt x="124" y="2837"/>
                    </a:cubicBezTo>
                    <a:cubicBezTo>
                      <a:pt x="248" y="3167"/>
                      <a:pt x="523" y="3415"/>
                      <a:pt x="1031" y="3676"/>
                    </a:cubicBezTo>
                    <a:cubicBezTo>
                      <a:pt x="1424" y="3873"/>
                      <a:pt x="1755" y="3968"/>
                      <a:pt x="2024" y="3968"/>
                    </a:cubicBezTo>
                    <a:cubicBezTo>
                      <a:pt x="2112" y="3968"/>
                      <a:pt x="2194" y="3958"/>
                      <a:pt x="2268" y="3937"/>
                    </a:cubicBezTo>
                    <a:cubicBezTo>
                      <a:pt x="2585" y="3855"/>
                      <a:pt x="2832" y="3580"/>
                      <a:pt x="3066" y="3126"/>
                    </a:cubicBezTo>
                    <a:lnTo>
                      <a:pt x="3753" y="1765"/>
                    </a:lnTo>
                    <a:cubicBezTo>
                      <a:pt x="3849" y="1614"/>
                      <a:pt x="3877" y="1435"/>
                      <a:pt x="3835" y="1270"/>
                    </a:cubicBezTo>
                    <a:cubicBezTo>
                      <a:pt x="3767" y="1119"/>
                      <a:pt x="3643" y="1009"/>
                      <a:pt x="3492" y="940"/>
                    </a:cubicBezTo>
                    <a:lnTo>
                      <a:pt x="3286" y="858"/>
                    </a:lnTo>
                    <a:lnTo>
                      <a:pt x="3079" y="858"/>
                    </a:lnTo>
                    <a:cubicBezTo>
                      <a:pt x="2997" y="858"/>
                      <a:pt x="2928" y="899"/>
                      <a:pt x="2887" y="968"/>
                    </a:cubicBezTo>
                    <a:cubicBezTo>
                      <a:pt x="2818" y="1023"/>
                      <a:pt x="2763" y="1105"/>
                      <a:pt x="2722" y="1202"/>
                    </a:cubicBezTo>
                    <a:lnTo>
                      <a:pt x="1966" y="2700"/>
                    </a:lnTo>
                    <a:lnTo>
                      <a:pt x="1883" y="2851"/>
                    </a:lnTo>
                    <a:lnTo>
                      <a:pt x="1774" y="2934"/>
                    </a:lnTo>
                    <a:cubicBezTo>
                      <a:pt x="1732" y="2961"/>
                      <a:pt x="1677" y="2975"/>
                      <a:pt x="1622" y="2975"/>
                    </a:cubicBezTo>
                    <a:cubicBezTo>
                      <a:pt x="1554" y="2961"/>
                      <a:pt x="1471" y="2934"/>
                      <a:pt x="1416" y="2906"/>
                    </a:cubicBezTo>
                    <a:lnTo>
                      <a:pt x="1237" y="2783"/>
                    </a:lnTo>
                    <a:cubicBezTo>
                      <a:pt x="1210" y="2728"/>
                      <a:pt x="1182" y="2659"/>
                      <a:pt x="1196" y="2590"/>
                    </a:cubicBezTo>
                    <a:cubicBezTo>
                      <a:pt x="1196" y="2508"/>
                      <a:pt x="1224" y="2411"/>
                      <a:pt x="1265" y="2343"/>
                    </a:cubicBezTo>
                    <a:lnTo>
                      <a:pt x="2021" y="844"/>
                    </a:lnTo>
                    <a:cubicBezTo>
                      <a:pt x="2117" y="707"/>
                      <a:pt x="2131" y="528"/>
                      <a:pt x="2062" y="377"/>
                    </a:cubicBezTo>
                    <a:cubicBezTo>
                      <a:pt x="1993" y="239"/>
                      <a:pt x="1856" y="129"/>
                      <a:pt x="1705" y="74"/>
                    </a:cubicBezTo>
                    <a:cubicBezTo>
                      <a:pt x="1622" y="25"/>
                      <a:pt x="1535" y="0"/>
                      <a:pt x="1448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0" name="Google Shape;5950;p33"/>
              <p:cNvSpPr/>
              <p:nvPr/>
            </p:nvSpPr>
            <p:spPr>
              <a:xfrm>
                <a:off x="868050" y="3497625"/>
                <a:ext cx="92475" cy="95625"/>
              </a:xfrm>
              <a:custGeom>
                <a:rect b="b" l="l" r="r" t="t"/>
                <a:pathLst>
                  <a:path extrusionOk="0" h="3825" w="3699">
                    <a:moveTo>
                      <a:pt x="984" y="1"/>
                    </a:moveTo>
                    <a:cubicBezTo>
                      <a:pt x="855" y="1"/>
                      <a:pt x="720" y="31"/>
                      <a:pt x="605" y="101"/>
                    </a:cubicBezTo>
                    <a:cubicBezTo>
                      <a:pt x="495" y="211"/>
                      <a:pt x="427" y="348"/>
                      <a:pt x="399" y="513"/>
                    </a:cubicBezTo>
                    <a:lnTo>
                      <a:pt x="42" y="2960"/>
                    </a:lnTo>
                    <a:cubicBezTo>
                      <a:pt x="0" y="3084"/>
                      <a:pt x="28" y="3207"/>
                      <a:pt x="97" y="3304"/>
                    </a:cubicBezTo>
                    <a:cubicBezTo>
                      <a:pt x="165" y="3413"/>
                      <a:pt x="289" y="3468"/>
                      <a:pt x="413" y="3468"/>
                    </a:cubicBezTo>
                    <a:cubicBezTo>
                      <a:pt x="436" y="3472"/>
                      <a:pt x="459" y="3473"/>
                      <a:pt x="483" y="3473"/>
                    </a:cubicBezTo>
                    <a:cubicBezTo>
                      <a:pt x="560" y="3473"/>
                      <a:pt x="642" y="3455"/>
                      <a:pt x="715" y="3413"/>
                    </a:cubicBezTo>
                    <a:cubicBezTo>
                      <a:pt x="798" y="3331"/>
                      <a:pt x="853" y="3207"/>
                      <a:pt x="867" y="3084"/>
                    </a:cubicBezTo>
                    <a:lnTo>
                      <a:pt x="1031" y="1984"/>
                    </a:lnTo>
                    <a:lnTo>
                      <a:pt x="1815" y="3015"/>
                    </a:lnTo>
                    <a:lnTo>
                      <a:pt x="1952" y="3166"/>
                    </a:lnTo>
                    <a:lnTo>
                      <a:pt x="2076" y="3345"/>
                    </a:lnTo>
                    <a:lnTo>
                      <a:pt x="2200" y="3468"/>
                    </a:lnTo>
                    <a:lnTo>
                      <a:pt x="2310" y="3606"/>
                    </a:lnTo>
                    <a:lnTo>
                      <a:pt x="2434" y="3702"/>
                    </a:lnTo>
                    <a:lnTo>
                      <a:pt x="2557" y="3771"/>
                    </a:lnTo>
                    <a:lnTo>
                      <a:pt x="2695" y="3812"/>
                    </a:lnTo>
                    <a:cubicBezTo>
                      <a:pt x="2736" y="3820"/>
                      <a:pt x="2778" y="3825"/>
                      <a:pt x="2819" y="3825"/>
                    </a:cubicBezTo>
                    <a:cubicBezTo>
                      <a:pt x="2914" y="3825"/>
                      <a:pt x="3007" y="3801"/>
                      <a:pt x="3093" y="3743"/>
                    </a:cubicBezTo>
                    <a:cubicBezTo>
                      <a:pt x="3190" y="3661"/>
                      <a:pt x="3258" y="3551"/>
                      <a:pt x="3272" y="3413"/>
                    </a:cubicBezTo>
                    <a:lnTo>
                      <a:pt x="3671" y="857"/>
                    </a:lnTo>
                    <a:cubicBezTo>
                      <a:pt x="3698" y="733"/>
                      <a:pt x="3671" y="609"/>
                      <a:pt x="3616" y="513"/>
                    </a:cubicBezTo>
                    <a:cubicBezTo>
                      <a:pt x="3547" y="430"/>
                      <a:pt x="3437" y="375"/>
                      <a:pt x="3327" y="375"/>
                    </a:cubicBezTo>
                    <a:cubicBezTo>
                      <a:pt x="3292" y="367"/>
                      <a:pt x="3256" y="362"/>
                      <a:pt x="3220" y="362"/>
                    </a:cubicBezTo>
                    <a:cubicBezTo>
                      <a:pt x="3142" y="362"/>
                      <a:pt x="3063" y="384"/>
                      <a:pt x="2997" y="430"/>
                    </a:cubicBezTo>
                    <a:cubicBezTo>
                      <a:pt x="2915" y="499"/>
                      <a:pt x="2860" y="609"/>
                      <a:pt x="2846" y="733"/>
                    </a:cubicBezTo>
                    <a:lnTo>
                      <a:pt x="2667" y="1846"/>
                    </a:lnTo>
                    <a:lnTo>
                      <a:pt x="1595" y="375"/>
                    </a:lnTo>
                    <a:cubicBezTo>
                      <a:pt x="1526" y="279"/>
                      <a:pt x="1444" y="183"/>
                      <a:pt x="1348" y="114"/>
                    </a:cubicBezTo>
                    <a:cubicBezTo>
                      <a:pt x="1265" y="59"/>
                      <a:pt x="1155" y="32"/>
                      <a:pt x="1059" y="4"/>
                    </a:cubicBezTo>
                    <a:cubicBezTo>
                      <a:pt x="1034" y="2"/>
                      <a:pt x="1010" y="1"/>
                      <a:pt x="98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1" name="Google Shape;5951;p33"/>
              <p:cNvSpPr/>
              <p:nvPr/>
            </p:nvSpPr>
            <p:spPr>
              <a:xfrm>
                <a:off x="974250" y="3496100"/>
                <a:ext cx="92125" cy="96975"/>
              </a:xfrm>
              <a:custGeom>
                <a:rect b="b" l="l" r="r" t="t"/>
                <a:pathLst>
                  <a:path extrusionOk="0" h="3879" w="3685">
                    <a:moveTo>
                      <a:pt x="2883" y="0"/>
                    </a:moveTo>
                    <a:cubicBezTo>
                      <a:pt x="2838" y="0"/>
                      <a:pt x="2793" y="8"/>
                      <a:pt x="2749" y="24"/>
                    </a:cubicBezTo>
                    <a:cubicBezTo>
                      <a:pt x="2653" y="38"/>
                      <a:pt x="2543" y="93"/>
                      <a:pt x="2488" y="175"/>
                    </a:cubicBezTo>
                    <a:cubicBezTo>
                      <a:pt x="2420" y="285"/>
                      <a:pt x="2406" y="395"/>
                      <a:pt x="2433" y="519"/>
                    </a:cubicBezTo>
                    <a:lnTo>
                      <a:pt x="2612" y="1619"/>
                    </a:lnTo>
                    <a:lnTo>
                      <a:pt x="1127" y="546"/>
                    </a:lnTo>
                    <a:cubicBezTo>
                      <a:pt x="1031" y="478"/>
                      <a:pt x="921" y="423"/>
                      <a:pt x="811" y="395"/>
                    </a:cubicBezTo>
                    <a:cubicBezTo>
                      <a:pt x="753" y="379"/>
                      <a:pt x="694" y="371"/>
                      <a:pt x="634" y="371"/>
                    </a:cubicBezTo>
                    <a:cubicBezTo>
                      <a:pt x="440" y="371"/>
                      <a:pt x="247" y="454"/>
                      <a:pt x="110" y="601"/>
                    </a:cubicBezTo>
                    <a:cubicBezTo>
                      <a:pt x="28" y="739"/>
                      <a:pt x="0" y="904"/>
                      <a:pt x="41" y="1055"/>
                    </a:cubicBezTo>
                    <a:lnTo>
                      <a:pt x="440" y="3488"/>
                    </a:lnTo>
                    <a:cubicBezTo>
                      <a:pt x="440" y="3626"/>
                      <a:pt x="509" y="3736"/>
                      <a:pt x="605" y="3818"/>
                    </a:cubicBezTo>
                    <a:cubicBezTo>
                      <a:pt x="689" y="3860"/>
                      <a:pt x="781" y="3878"/>
                      <a:pt x="869" y="3878"/>
                    </a:cubicBezTo>
                    <a:cubicBezTo>
                      <a:pt x="896" y="3878"/>
                      <a:pt x="923" y="3876"/>
                      <a:pt x="949" y="3873"/>
                    </a:cubicBezTo>
                    <a:cubicBezTo>
                      <a:pt x="1059" y="3859"/>
                      <a:pt x="1155" y="3804"/>
                      <a:pt x="1224" y="3736"/>
                    </a:cubicBezTo>
                    <a:cubicBezTo>
                      <a:pt x="1279" y="3626"/>
                      <a:pt x="1292" y="3488"/>
                      <a:pt x="1265" y="3378"/>
                    </a:cubicBezTo>
                    <a:lnTo>
                      <a:pt x="1086" y="2279"/>
                    </a:lnTo>
                    <a:lnTo>
                      <a:pt x="2158" y="2993"/>
                    </a:lnTo>
                    <a:lnTo>
                      <a:pt x="2323" y="3117"/>
                    </a:lnTo>
                    <a:lnTo>
                      <a:pt x="2502" y="3241"/>
                    </a:lnTo>
                    <a:lnTo>
                      <a:pt x="2653" y="3323"/>
                    </a:lnTo>
                    <a:lnTo>
                      <a:pt x="2804" y="3406"/>
                    </a:lnTo>
                    <a:lnTo>
                      <a:pt x="2942" y="3461"/>
                    </a:lnTo>
                    <a:lnTo>
                      <a:pt x="3093" y="3488"/>
                    </a:lnTo>
                    <a:lnTo>
                      <a:pt x="3244" y="3488"/>
                    </a:lnTo>
                    <a:cubicBezTo>
                      <a:pt x="3382" y="3461"/>
                      <a:pt x="3506" y="3392"/>
                      <a:pt x="3602" y="3282"/>
                    </a:cubicBezTo>
                    <a:cubicBezTo>
                      <a:pt x="3670" y="3172"/>
                      <a:pt x="3684" y="3048"/>
                      <a:pt x="3670" y="2925"/>
                    </a:cubicBezTo>
                    <a:lnTo>
                      <a:pt x="3244" y="382"/>
                    </a:lnTo>
                    <a:cubicBezTo>
                      <a:pt x="3231" y="258"/>
                      <a:pt x="3176" y="134"/>
                      <a:pt x="3079" y="52"/>
                    </a:cubicBezTo>
                    <a:cubicBezTo>
                      <a:pt x="3021" y="18"/>
                      <a:pt x="2953" y="0"/>
                      <a:pt x="2883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2" name="Google Shape;5952;p33"/>
              <p:cNvSpPr/>
              <p:nvPr/>
            </p:nvSpPr>
            <p:spPr>
              <a:xfrm>
                <a:off x="1062900" y="3461475"/>
                <a:ext cx="79425" cy="94225"/>
              </a:xfrm>
              <a:custGeom>
                <a:rect b="b" l="l" r="r" t="t"/>
                <a:pathLst>
                  <a:path extrusionOk="0" h="3769" w="3177">
                    <a:moveTo>
                      <a:pt x="2426" y="1"/>
                    </a:moveTo>
                    <a:cubicBezTo>
                      <a:pt x="2351" y="1"/>
                      <a:pt x="2278" y="22"/>
                      <a:pt x="2214" y="62"/>
                    </a:cubicBezTo>
                    <a:cubicBezTo>
                      <a:pt x="2022" y="186"/>
                      <a:pt x="1898" y="378"/>
                      <a:pt x="1857" y="598"/>
                    </a:cubicBezTo>
                    <a:lnTo>
                      <a:pt x="1664" y="1368"/>
                    </a:lnTo>
                    <a:lnTo>
                      <a:pt x="798" y="997"/>
                    </a:lnTo>
                    <a:cubicBezTo>
                      <a:pt x="722" y="962"/>
                      <a:pt x="643" y="945"/>
                      <a:pt x="566" y="945"/>
                    </a:cubicBezTo>
                    <a:cubicBezTo>
                      <a:pt x="489" y="945"/>
                      <a:pt x="413" y="962"/>
                      <a:pt x="344" y="997"/>
                    </a:cubicBezTo>
                    <a:cubicBezTo>
                      <a:pt x="221" y="1065"/>
                      <a:pt x="138" y="1175"/>
                      <a:pt x="83" y="1299"/>
                    </a:cubicBezTo>
                    <a:cubicBezTo>
                      <a:pt x="1" y="1464"/>
                      <a:pt x="1" y="1643"/>
                      <a:pt x="83" y="1808"/>
                    </a:cubicBezTo>
                    <a:cubicBezTo>
                      <a:pt x="179" y="1931"/>
                      <a:pt x="317" y="2028"/>
                      <a:pt x="468" y="2083"/>
                    </a:cubicBezTo>
                    <a:lnTo>
                      <a:pt x="1582" y="2564"/>
                    </a:lnTo>
                    <a:lnTo>
                      <a:pt x="1967" y="3292"/>
                    </a:lnTo>
                    <a:cubicBezTo>
                      <a:pt x="2035" y="3485"/>
                      <a:pt x="2173" y="3636"/>
                      <a:pt x="2338" y="3746"/>
                    </a:cubicBezTo>
                    <a:cubicBezTo>
                      <a:pt x="2392" y="3761"/>
                      <a:pt x="2450" y="3769"/>
                      <a:pt x="2508" y="3769"/>
                    </a:cubicBezTo>
                    <a:cubicBezTo>
                      <a:pt x="2612" y="3769"/>
                      <a:pt x="2717" y="3744"/>
                      <a:pt x="2805" y="3691"/>
                    </a:cubicBezTo>
                    <a:cubicBezTo>
                      <a:pt x="2970" y="3636"/>
                      <a:pt x="3080" y="3499"/>
                      <a:pt x="3135" y="3334"/>
                    </a:cubicBezTo>
                    <a:cubicBezTo>
                      <a:pt x="3176" y="3182"/>
                      <a:pt x="3135" y="2990"/>
                      <a:pt x="3011" y="2729"/>
                    </a:cubicBezTo>
                    <a:lnTo>
                      <a:pt x="2668" y="2041"/>
                    </a:lnTo>
                    <a:lnTo>
                      <a:pt x="2915" y="914"/>
                    </a:lnTo>
                    <a:cubicBezTo>
                      <a:pt x="2956" y="777"/>
                      <a:pt x="2984" y="653"/>
                      <a:pt x="2984" y="529"/>
                    </a:cubicBezTo>
                    <a:cubicBezTo>
                      <a:pt x="2998" y="447"/>
                      <a:pt x="2984" y="364"/>
                      <a:pt x="2956" y="296"/>
                    </a:cubicBezTo>
                    <a:cubicBezTo>
                      <a:pt x="2860" y="158"/>
                      <a:pt x="2736" y="62"/>
                      <a:pt x="2585" y="34"/>
                    </a:cubicBezTo>
                    <a:cubicBezTo>
                      <a:pt x="2533" y="11"/>
                      <a:pt x="2479" y="1"/>
                      <a:pt x="2426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3" name="Google Shape;5953;p33"/>
              <p:cNvSpPr/>
              <p:nvPr/>
            </p:nvSpPr>
            <p:spPr>
              <a:xfrm>
                <a:off x="1167725" y="3386450"/>
                <a:ext cx="98650" cy="94450"/>
              </a:xfrm>
              <a:custGeom>
                <a:rect b="b" l="l" r="r" t="t"/>
                <a:pathLst>
                  <a:path extrusionOk="0" h="3778" w="3946">
                    <a:moveTo>
                      <a:pt x="1650" y="1028"/>
                    </a:moveTo>
                    <a:cubicBezTo>
                      <a:pt x="1760" y="1028"/>
                      <a:pt x="1870" y="1056"/>
                      <a:pt x="1980" y="1111"/>
                    </a:cubicBezTo>
                    <a:cubicBezTo>
                      <a:pt x="2117" y="1180"/>
                      <a:pt x="2269" y="1276"/>
                      <a:pt x="2392" y="1386"/>
                    </a:cubicBezTo>
                    <a:lnTo>
                      <a:pt x="2722" y="1688"/>
                    </a:lnTo>
                    <a:cubicBezTo>
                      <a:pt x="2791" y="1771"/>
                      <a:pt x="2846" y="1867"/>
                      <a:pt x="2887" y="1963"/>
                    </a:cubicBezTo>
                    <a:cubicBezTo>
                      <a:pt x="2929" y="2046"/>
                      <a:pt x="2956" y="2128"/>
                      <a:pt x="2956" y="2211"/>
                    </a:cubicBezTo>
                    <a:cubicBezTo>
                      <a:pt x="2956" y="2279"/>
                      <a:pt x="2942" y="2348"/>
                      <a:pt x="2901" y="2417"/>
                    </a:cubicBezTo>
                    <a:cubicBezTo>
                      <a:pt x="2874" y="2486"/>
                      <a:pt x="2832" y="2554"/>
                      <a:pt x="2791" y="2623"/>
                    </a:cubicBezTo>
                    <a:lnTo>
                      <a:pt x="1169" y="1276"/>
                    </a:lnTo>
                    <a:cubicBezTo>
                      <a:pt x="1238" y="1207"/>
                      <a:pt x="1306" y="1138"/>
                      <a:pt x="1389" y="1097"/>
                    </a:cubicBezTo>
                    <a:cubicBezTo>
                      <a:pt x="1471" y="1042"/>
                      <a:pt x="1554" y="1028"/>
                      <a:pt x="1650" y="1028"/>
                    </a:cubicBezTo>
                    <a:close/>
                    <a:moveTo>
                      <a:pt x="2087" y="0"/>
                    </a:moveTo>
                    <a:cubicBezTo>
                      <a:pt x="2029" y="0"/>
                      <a:pt x="1970" y="4"/>
                      <a:pt x="1911" y="11"/>
                    </a:cubicBezTo>
                    <a:cubicBezTo>
                      <a:pt x="1430" y="66"/>
                      <a:pt x="1004" y="314"/>
                      <a:pt x="729" y="699"/>
                    </a:cubicBezTo>
                    <a:lnTo>
                      <a:pt x="248" y="1276"/>
                    </a:lnTo>
                    <a:cubicBezTo>
                      <a:pt x="0" y="1565"/>
                      <a:pt x="42" y="1853"/>
                      <a:pt x="344" y="2128"/>
                    </a:cubicBezTo>
                    <a:lnTo>
                      <a:pt x="1994" y="3503"/>
                    </a:lnTo>
                    <a:cubicBezTo>
                      <a:pt x="2131" y="3654"/>
                      <a:pt x="2324" y="3750"/>
                      <a:pt x="2530" y="3778"/>
                    </a:cubicBezTo>
                    <a:cubicBezTo>
                      <a:pt x="2695" y="3750"/>
                      <a:pt x="2846" y="3668"/>
                      <a:pt x="2942" y="3530"/>
                    </a:cubicBezTo>
                    <a:lnTo>
                      <a:pt x="3575" y="2747"/>
                    </a:lnTo>
                    <a:cubicBezTo>
                      <a:pt x="3712" y="2596"/>
                      <a:pt x="3808" y="2417"/>
                      <a:pt x="3877" y="2224"/>
                    </a:cubicBezTo>
                    <a:cubicBezTo>
                      <a:pt x="3932" y="2059"/>
                      <a:pt x="3946" y="1894"/>
                      <a:pt x="3932" y="1730"/>
                    </a:cubicBezTo>
                    <a:cubicBezTo>
                      <a:pt x="3918" y="1565"/>
                      <a:pt x="3877" y="1400"/>
                      <a:pt x="3822" y="1248"/>
                    </a:cubicBezTo>
                    <a:cubicBezTo>
                      <a:pt x="3657" y="946"/>
                      <a:pt x="3451" y="671"/>
                      <a:pt x="3203" y="451"/>
                    </a:cubicBezTo>
                    <a:cubicBezTo>
                      <a:pt x="2822" y="153"/>
                      <a:pt x="2462" y="0"/>
                      <a:pt x="2087" y="0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4" name="Google Shape;5954;p33"/>
              <p:cNvSpPr/>
              <p:nvPr/>
            </p:nvSpPr>
            <p:spPr>
              <a:xfrm>
                <a:off x="1230275" y="3304025"/>
                <a:ext cx="95550" cy="89375"/>
              </a:xfrm>
              <a:custGeom>
                <a:rect b="b" l="l" r="r" t="t"/>
                <a:pathLst>
                  <a:path extrusionOk="0" h="3575" w="3822">
                    <a:moveTo>
                      <a:pt x="1184" y="1021"/>
                    </a:moveTo>
                    <a:cubicBezTo>
                      <a:pt x="1202" y="1021"/>
                      <a:pt x="1220" y="1023"/>
                      <a:pt x="1238" y="1026"/>
                    </a:cubicBezTo>
                    <a:cubicBezTo>
                      <a:pt x="1361" y="1026"/>
                      <a:pt x="1471" y="1054"/>
                      <a:pt x="1567" y="1109"/>
                    </a:cubicBezTo>
                    <a:lnTo>
                      <a:pt x="2131" y="1342"/>
                    </a:lnTo>
                    <a:lnTo>
                      <a:pt x="1815" y="2112"/>
                    </a:lnTo>
                    <a:lnTo>
                      <a:pt x="1265" y="1892"/>
                    </a:lnTo>
                    <a:cubicBezTo>
                      <a:pt x="1114" y="1851"/>
                      <a:pt x="976" y="1755"/>
                      <a:pt x="880" y="1617"/>
                    </a:cubicBezTo>
                    <a:cubicBezTo>
                      <a:pt x="839" y="1507"/>
                      <a:pt x="839" y="1370"/>
                      <a:pt x="880" y="1260"/>
                    </a:cubicBezTo>
                    <a:cubicBezTo>
                      <a:pt x="921" y="1191"/>
                      <a:pt x="963" y="1122"/>
                      <a:pt x="1018" y="1068"/>
                    </a:cubicBezTo>
                    <a:cubicBezTo>
                      <a:pt x="1069" y="1037"/>
                      <a:pt x="1128" y="1021"/>
                      <a:pt x="1184" y="1021"/>
                    </a:cubicBezTo>
                    <a:close/>
                    <a:moveTo>
                      <a:pt x="1557" y="1"/>
                    </a:moveTo>
                    <a:cubicBezTo>
                      <a:pt x="1430" y="1"/>
                      <a:pt x="1300" y="10"/>
                      <a:pt x="1169" y="37"/>
                    </a:cubicBezTo>
                    <a:cubicBezTo>
                      <a:pt x="1004" y="92"/>
                      <a:pt x="839" y="160"/>
                      <a:pt x="688" y="243"/>
                    </a:cubicBezTo>
                    <a:lnTo>
                      <a:pt x="330" y="559"/>
                    </a:lnTo>
                    <a:cubicBezTo>
                      <a:pt x="248" y="669"/>
                      <a:pt x="179" y="793"/>
                      <a:pt x="124" y="930"/>
                    </a:cubicBezTo>
                    <a:cubicBezTo>
                      <a:pt x="69" y="1040"/>
                      <a:pt x="42" y="1164"/>
                      <a:pt x="28" y="1274"/>
                    </a:cubicBezTo>
                    <a:cubicBezTo>
                      <a:pt x="0" y="1397"/>
                      <a:pt x="0" y="1535"/>
                      <a:pt x="0" y="1659"/>
                    </a:cubicBezTo>
                    <a:cubicBezTo>
                      <a:pt x="14" y="1796"/>
                      <a:pt x="42" y="1934"/>
                      <a:pt x="97" y="2071"/>
                    </a:cubicBezTo>
                    <a:cubicBezTo>
                      <a:pt x="152" y="2208"/>
                      <a:pt x="220" y="2360"/>
                      <a:pt x="317" y="2483"/>
                    </a:cubicBezTo>
                    <a:cubicBezTo>
                      <a:pt x="427" y="2621"/>
                      <a:pt x="550" y="2758"/>
                      <a:pt x="688" y="2855"/>
                    </a:cubicBezTo>
                    <a:cubicBezTo>
                      <a:pt x="866" y="2992"/>
                      <a:pt x="1059" y="3088"/>
                      <a:pt x="1265" y="3171"/>
                    </a:cubicBezTo>
                    <a:cubicBezTo>
                      <a:pt x="1499" y="3294"/>
                      <a:pt x="1705" y="3363"/>
                      <a:pt x="1884" y="3432"/>
                    </a:cubicBezTo>
                    <a:lnTo>
                      <a:pt x="2310" y="3542"/>
                    </a:lnTo>
                    <a:cubicBezTo>
                      <a:pt x="2380" y="3562"/>
                      <a:pt x="2458" y="3575"/>
                      <a:pt x="2538" y="3575"/>
                    </a:cubicBezTo>
                    <a:cubicBezTo>
                      <a:pt x="2567" y="3575"/>
                      <a:pt x="2596" y="3573"/>
                      <a:pt x="2626" y="3569"/>
                    </a:cubicBezTo>
                    <a:lnTo>
                      <a:pt x="2805" y="3473"/>
                    </a:lnTo>
                    <a:cubicBezTo>
                      <a:pt x="2860" y="3418"/>
                      <a:pt x="2915" y="3349"/>
                      <a:pt x="2942" y="3267"/>
                    </a:cubicBezTo>
                    <a:cubicBezTo>
                      <a:pt x="3025" y="3116"/>
                      <a:pt x="3038" y="2951"/>
                      <a:pt x="3011" y="2786"/>
                    </a:cubicBezTo>
                    <a:cubicBezTo>
                      <a:pt x="2956" y="2662"/>
                      <a:pt x="2846" y="2552"/>
                      <a:pt x="2708" y="2511"/>
                    </a:cubicBezTo>
                    <a:lnTo>
                      <a:pt x="2461" y="2401"/>
                    </a:lnTo>
                    <a:lnTo>
                      <a:pt x="2791" y="1617"/>
                    </a:lnTo>
                    <a:lnTo>
                      <a:pt x="3052" y="1727"/>
                    </a:lnTo>
                    <a:cubicBezTo>
                      <a:pt x="3122" y="1758"/>
                      <a:pt x="3195" y="1776"/>
                      <a:pt x="3269" y="1776"/>
                    </a:cubicBezTo>
                    <a:cubicBezTo>
                      <a:pt x="3326" y="1776"/>
                      <a:pt x="3383" y="1765"/>
                      <a:pt x="3437" y="1741"/>
                    </a:cubicBezTo>
                    <a:cubicBezTo>
                      <a:pt x="3588" y="1659"/>
                      <a:pt x="3698" y="1521"/>
                      <a:pt x="3753" y="1370"/>
                    </a:cubicBezTo>
                    <a:cubicBezTo>
                      <a:pt x="3808" y="1246"/>
                      <a:pt x="3822" y="1109"/>
                      <a:pt x="3767" y="985"/>
                    </a:cubicBezTo>
                    <a:cubicBezTo>
                      <a:pt x="3684" y="848"/>
                      <a:pt x="3561" y="724"/>
                      <a:pt x="3410" y="655"/>
                    </a:cubicBezTo>
                    <a:cubicBezTo>
                      <a:pt x="3121" y="476"/>
                      <a:pt x="2832" y="325"/>
                      <a:pt x="2516" y="215"/>
                    </a:cubicBezTo>
                    <a:cubicBezTo>
                      <a:pt x="2282" y="119"/>
                      <a:pt x="2035" y="50"/>
                      <a:pt x="1774" y="9"/>
                    </a:cubicBezTo>
                    <a:cubicBezTo>
                      <a:pt x="1703" y="4"/>
                      <a:pt x="1631" y="1"/>
                      <a:pt x="1557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5" name="Google Shape;5955;p33"/>
              <p:cNvSpPr/>
              <p:nvPr/>
            </p:nvSpPr>
            <p:spPr>
              <a:xfrm>
                <a:off x="1250550" y="3212125"/>
                <a:ext cx="91100" cy="80450"/>
              </a:xfrm>
              <a:custGeom>
                <a:rect b="b" l="l" r="r" t="t"/>
                <a:pathLst>
                  <a:path extrusionOk="0" h="3218" w="3644">
                    <a:moveTo>
                      <a:pt x="866" y="1"/>
                    </a:moveTo>
                    <a:cubicBezTo>
                      <a:pt x="701" y="1"/>
                      <a:pt x="550" y="56"/>
                      <a:pt x="427" y="152"/>
                    </a:cubicBezTo>
                    <a:cubicBezTo>
                      <a:pt x="344" y="248"/>
                      <a:pt x="289" y="358"/>
                      <a:pt x="262" y="482"/>
                    </a:cubicBezTo>
                    <a:cubicBezTo>
                      <a:pt x="262" y="716"/>
                      <a:pt x="344" y="922"/>
                      <a:pt x="495" y="1087"/>
                    </a:cubicBezTo>
                    <a:lnTo>
                      <a:pt x="1045" y="1664"/>
                    </a:lnTo>
                    <a:lnTo>
                      <a:pt x="248" y="2200"/>
                    </a:lnTo>
                    <a:cubicBezTo>
                      <a:pt x="110" y="2297"/>
                      <a:pt x="28" y="2434"/>
                      <a:pt x="0" y="2585"/>
                    </a:cubicBezTo>
                    <a:cubicBezTo>
                      <a:pt x="0" y="2709"/>
                      <a:pt x="28" y="2846"/>
                      <a:pt x="110" y="2956"/>
                    </a:cubicBezTo>
                    <a:cubicBezTo>
                      <a:pt x="193" y="3108"/>
                      <a:pt x="344" y="3204"/>
                      <a:pt x="523" y="3218"/>
                    </a:cubicBezTo>
                    <a:cubicBezTo>
                      <a:pt x="688" y="3218"/>
                      <a:pt x="839" y="3163"/>
                      <a:pt x="963" y="3066"/>
                    </a:cubicBezTo>
                    <a:lnTo>
                      <a:pt x="1980" y="2393"/>
                    </a:lnTo>
                    <a:lnTo>
                      <a:pt x="2805" y="2489"/>
                    </a:lnTo>
                    <a:cubicBezTo>
                      <a:pt x="2871" y="2503"/>
                      <a:pt x="2939" y="2511"/>
                      <a:pt x="3007" y="2511"/>
                    </a:cubicBezTo>
                    <a:cubicBezTo>
                      <a:pt x="3136" y="2511"/>
                      <a:pt x="3265" y="2483"/>
                      <a:pt x="3382" y="2420"/>
                    </a:cubicBezTo>
                    <a:cubicBezTo>
                      <a:pt x="3520" y="2324"/>
                      <a:pt x="3602" y="2173"/>
                      <a:pt x="3616" y="2008"/>
                    </a:cubicBezTo>
                    <a:cubicBezTo>
                      <a:pt x="3643" y="1843"/>
                      <a:pt x="3602" y="1664"/>
                      <a:pt x="3492" y="1541"/>
                    </a:cubicBezTo>
                    <a:cubicBezTo>
                      <a:pt x="3327" y="1403"/>
                      <a:pt x="3135" y="1321"/>
                      <a:pt x="2928" y="1307"/>
                    </a:cubicBezTo>
                    <a:lnTo>
                      <a:pt x="2145" y="1224"/>
                    </a:lnTo>
                    <a:lnTo>
                      <a:pt x="1361" y="386"/>
                    </a:lnTo>
                    <a:cubicBezTo>
                      <a:pt x="1238" y="262"/>
                      <a:pt x="1155" y="152"/>
                      <a:pt x="1086" y="111"/>
                    </a:cubicBezTo>
                    <a:lnTo>
                      <a:pt x="866" y="1"/>
                    </a:ln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6" name="Google Shape;5956;p33"/>
              <p:cNvSpPr/>
              <p:nvPr/>
            </p:nvSpPr>
            <p:spPr>
              <a:xfrm>
                <a:off x="638850" y="2882925"/>
                <a:ext cx="600725" cy="578425"/>
              </a:xfrm>
              <a:custGeom>
                <a:rect b="b" l="l" r="r" t="t"/>
                <a:pathLst>
                  <a:path extrusionOk="0" h="23137" w="24029">
                    <a:moveTo>
                      <a:pt x="10642" y="1"/>
                    </a:moveTo>
                    <a:cubicBezTo>
                      <a:pt x="10599" y="1"/>
                      <a:pt x="10557" y="5"/>
                      <a:pt x="10516" y="13"/>
                    </a:cubicBezTo>
                    <a:cubicBezTo>
                      <a:pt x="9471" y="233"/>
                      <a:pt x="9196" y="3258"/>
                      <a:pt x="9196" y="3258"/>
                    </a:cubicBezTo>
                    <a:cubicBezTo>
                      <a:pt x="9196" y="3258"/>
                      <a:pt x="6958" y="1793"/>
                      <a:pt x="5921" y="1793"/>
                    </a:cubicBezTo>
                    <a:cubicBezTo>
                      <a:pt x="5769" y="1793"/>
                      <a:pt x="5643" y="1825"/>
                      <a:pt x="5553" y="1897"/>
                    </a:cubicBezTo>
                    <a:cubicBezTo>
                      <a:pt x="4852" y="2460"/>
                      <a:pt x="5429" y="5320"/>
                      <a:pt x="5429" y="5320"/>
                    </a:cubicBezTo>
                    <a:cubicBezTo>
                      <a:pt x="4041" y="4903"/>
                      <a:pt x="3162" y="4749"/>
                      <a:pt x="2587" y="4749"/>
                    </a:cubicBezTo>
                    <a:cubicBezTo>
                      <a:pt x="1851" y="4749"/>
                      <a:pt x="1613" y="5001"/>
                      <a:pt x="1443" y="5278"/>
                    </a:cubicBezTo>
                    <a:cubicBezTo>
                      <a:pt x="659" y="6681"/>
                      <a:pt x="3917" y="9334"/>
                      <a:pt x="3917" y="9334"/>
                    </a:cubicBezTo>
                    <a:cubicBezTo>
                      <a:pt x="3917" y="9334"/>
                      <a:pt x="3698" y="9321"/>
                      <a:pt x="3365" y="9321"/>
                    </a:cubicBezTo>
                    <a:cubicBezTo>
                      <a:pt x="2283" y="9321"/>
                      <a:pt x="0" y="9450"/>
                      <a:pt x="137" y="10543"/>
                    </a:cubicBezTo>
                    <a:cubicBezTo>
                      <a:pt x="329" y="11973"/>
                      <a:pt x="3491" y="13004"/>
                      <a:pt x="3491" y="13004"/>
                    </a:cubicBezTo>
                    <a:cubicBezTo>
                      <a:pt x="3491" y="13004"/>
                      <a:pt x="1223" y="14612"/>
                      <a:pt x="1443" y="15740"/>
                    </a:cubicBezTo>
                    <a:cubicBezTo>
                      <a:pt x="1660" y="16776"/>
                      <a:pt x="4571" y="16812"/>
                      <a:pt x="4971" y="16812"/>
                    </a:cubicBezTo>
                    <a:cubicBezTo>
                      <a:pt x="5001" y="16812"/>
                      <a:pt x="5017" y="16812"/>
                      <a:pt x="5017" y="16812"/>
                    </a:cubicBezTo>
                    <a:lnTo>
                      <a:pt x="5017" y="16812"/>
                    </a:lnTo>
                    <a:cubicBezTo>
                      <a:pt x="5017" y="16812"/>
                      <a:pt x="3271" y="18791"/>
                      <a:pt x="3684" y="19547"/>
                    </a:cubicBezTo>
                    <a:cubicBezTo>
                      <a:pt x="3812" y="19782"/>
                      <a:pt x="4205" y="19863"/>
                      <a:pt x="4687" y="19863"/>
                    </a:cubicBezTo>
                    <a:cubicBezTo>
                      <a:pt x="5756" y="19863"/>
                      <a:pt x="7258" y="19465"/>
                      <a:pt x="7258" y="19465"/>
                    </a:cubicBezTo>
                    <a:lnTo>
                      <a:pt x="7258" y="19465"/>
                    </a:lnTo>
                    <a:cubicBezTo>
                      <a:pt x="7258" y="19465"/>
                      <a:pt x="7038" y="21871"/>
                      <a:pt x="8000" y="22489"/>
                    </a:cubicBezTo>
                    <a:cubicBezTo>
                      <a:pt x="8112" y="22561"/>
                      <a:pt x="8233" y="22593"/>
                      <a:pt x="8358" y="22593"/>
                    </a:cubicBezTo>
                    <a:cubicBezTo>
                      <a:pt x="9301" y="22593"/>
                      <a:pt x="10502" y="20771"/>
                      <a:pt x="10502" y="20771"/>
                    </a:cubicBezTo>
                    <a:cubicBezTo>
                      <a:pt x="10502" y="20771"/>
                      <a:pt x="11411" y="23137"/>
                      <a:pt x="12201" y="23137"/>
                    </a:cubicBezTo>
                    <a:cubicBezTo>
                      <a:pt x="12212" y="23137"/>
                      <a:pt x="12223" y="23136"/>
                      <a:pt x="12234" y="23135"/>
                    </a:cubicBezTo>
                    <a:cubicBezTo>
                      <a:pt x="13045" y="23066"/>
                      <a:pt x="13952" y="20702"/>
                      <a:pt x="13952" y="20702"/>
                    </a:cubicBezTo>
                    <a:cubicBezTo>
                      <a:pt x="13952" y="20702"/>
                      <a:pt x="15107" y="22538"/>
                      <a:pt x="15966" y="22538"/>
                    </a:cubicBezTo>
                    <a:cubicBezTo>
                      <a:pt x="16045" y="22538"/>
                      <a:pt x="16121" y="22522"/>
                      <a:pt x="16193" y="22489"/>
                    </a:cubicBezTo>
                    <a:cubicBezTo>
                      <a:pt x="17045" y="22090"/>
                      <a:pt x="17100" y="19272"/>
                      <a:pt x="17100" y="19272"/>
                    </a:cubicBezTo>
                    <a:cubicBezTo>
                      <a:pt x="17100" y="19272"/>
                      <a:pt x="18184" y="20347"/>
                      <a:pt x="19077" y="20347"/>
                    </a:cubicBezTo>
                    <a:cubicBezTo>
                      <a:pt x="19243" y="20347"/>
                      <a:pt x="19402" y="20309"/>
                      <a:pt x="19547" y="20221"/>
                    </a:cubicBezTo>
                    <a:cubicBezTo>
                      <a:pt x="20454" y="19657"/>
                      <a:pt x="19410" y="17389"/>
                      <a:pt x="19410" y="17389"/>
                    </a:cubicBezTo>
                    <a:lnTo>
                      <a:pt x="19410" y="17389"/>
                    </a:lnTo>
                    <a:cubicBezTo>
                      <a:pt x="19410" y="17389"/>
                      <a:pt x="19817" y="17409"/>
                      <a:pt x="20356" y="17409"/>
                    </a:cubicBezTo>
                    <a:cubicBezTo>
                      <a:pt x="21367" y="17409"/>
                      <a:pt x="22840" y="17339"/>
                      <a:pt x="22956" y="16936"/>
                    </a:cubicBezTo>
                    <a:cubicBezTo>
                      <a:pt x="23149" y="16317"/>
                      <a:pt x="20743" y="14117"/>
                      <a:pt x="20743" y="14117"/>
                    </a:cubicBezTo>
                    <a:cubicBezTo>
                      <a:pt x="20743" y="14117"/>
                      <a:pt x="24029" y="12867"/>
                      <a:pt x="23850" y="12083"/>
                    </a:cubicBezTo>
                    <a:cubicBezTo>
                      <a:pt x="23685" y="11313"/>
                      <a:pt x="20537" y="10007"/>
                      <a:pt x="20537" y="10007"/>
                    </a:cubicBezTo>
                    <a:cubicBezTo>
                      <a:pt x="20537" y="10007"/>
                      <a:pt x="23135" y="7657"/>
                      <a:pt x="22736" y="7038"/>
                    </a:cubicBezTo>
                    <a:cubicBezTo>
                      <a:pt x="22503" y="6676"/>
                      <a:pt x="21444" y="6601"/>
                      <a:pt x="20604" y="6601"/>
                    </a:cubicBezTo>
                    <a:cubicBezTo>
                      <a:pt x="20006" y="6601"/>
                      <a:pt x="19520" y="6639"/>
                      <a:pt x="19520" y="6639"/>
                    </a:cubicBezTo>
                    <a:cubicBezTo>
                      <a:pt x="19520" y="6639"/>
                      <a:pt x="20661" y="3244"/>
                      <a:pt x="19946" y="2722"/>
                    </a:cubicBezTo>
                    <a:cubicBezTo>
                      <a:pt x="19827" y="2636"/>
                      <a:pt x="19643" y="2600"/>
                      <a:pt x="19417" y="2600"/>
                    </a:cubicBezTo>
                    <a:cubicBezTo>
                      <a:pt x="18309" y="2600"/>
                      <a:pt x="16220" y="3464"/>
                      <a:pt x="16220" y="3464"/>
                    </a:cubicBezTo>
                    <a:cubicBezTo>
                      <a:pt x="16220" y="3464"/>
                      <a:pt x="16427" y="825"/>
                      <a:pt x="15822" y="522"/>
                    </a:cubicBezTo>
                    <a:cubicBezTo>
                      <a:pt x="15786" y="504"/>
                      <a:pt x="15743" y="496"/>
                      <a:pt x="15695" y="496"/>
                    </a:cubicBezTo>
                    <a:cubicBezTo>
                      <a:pt x="14953" y="496"/>
                      <a:pt x="12894" y="2447"/>
                      <a:pt x="12894" y="2447"/>
                    </a:cubicBezTo>
                    <a:cubicBezTo>
                      <a:pt x="12894" y="2447"/>
                      <a:pt x="11664" y="1"/>
                      <a:pt x="106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7" name="Google Shape;5957;p33"/>
              <p:cNvSpPr/>
              <p:nvPr/>
            </p:nvSpPr>
            <p:spPr>
              <a:xfrm>
                <a:off x="717525" y="2956875"/>
                <a:ext cx="440950" cy="435625"/>
              </a:xfrm>
              <a:custGeom>
                <a:rect b="b" l="l" r="r" t="t"/>
                <a:pathLst>
                  <a:path extrusionOk="0" h="17425" w="17638">
                    <a:moveTo>
                      <a:pt x="8822" y="1"/>
                    </a:moveTo>
                    <a:cubicBezTo>
                      <a:pt x="8682" y="1"/>
                      <a:pt x="8541" y="4"/>
                      <a:pt x="8400" y="11"/>
                    </a:cubicBezTo>
                    <a:cubicBezTo>
                      <a:pt x="3657" y="245"/>
                      <a:pt x="0" y="4327"/>
                      <a:pt x="234" y="9139"/>
                    </a:cubicBezTo>
                    <a:cubicBezTo>
                      <a:pt x="461" y="13793"/>
                      <a:pt x="4271" y="17425"/>
                      <a:pt x="8828" y="17425"/>
                    </a:cubicBezTo>
                    <a:cubicBezTo>
                      <a:pt x="8969" y="17425"/>
                      <a:pt x="9110" y="17421"/>
                      <a:pt x="9252" y="17414"/>
                    </a:cubicBezTo>
                    <a:cubicBezTo>
                      <a:pt x="13981" y="17180"/>
                      <a:pt x="17637" y="13098"/>
                      <a:pt x="17404" y="8286"/>
                    </a:cubicBezTo>
                    <a:cubicBezTo>
                      <a:pt x="17177" y="3633"/>
                      <a:pt x="13367" y="1"/>
                      <a:pt x="882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8" name="Google Shape;5958;p33"/>
              <p:cNvSpPr/>
              <p:nvPr/>
            </p:nvSpPr>
            <p:spPr>
              <a:xfrm>
                <a:off x="1046400" y="3134650"/>
                <a:ext cx="17850" cy="14875"/>
              </a:xfrm>
              <a:custGeom>
                <a:rect b="b" l="l" r="r" t="t"/>
                <a:pathLst>
                  <a:path extrusionOk="0" h="595" w="714">
                    <a:moveTo>
                      <a:pt x="369" y="0"/>
                    </a:moveTo>
                    <a:cubicBezTo>
                      <a:pt x="325" y="0"/>
                      <a:pt x="279" y="11"/>
                      <a:pt x="235" y="34"/>
                    </a:cubicBezTo>
                    <a:cubicBezTo>
                      <a:pt x="1" y="158"/>
                      <a:pt x="28" y="502"/>
                      <a:pt x="290" y="584"/>
                    </a:cubicBezTo>
                    <a:cubicBezTo>
                      <a:pt x="316" y="591"/>
                      <a:pt x="342" y="595"/>
                      <a:pt x="368" y="595"/>
                    </a:cubicBezTo>
                    <a:cubicBezTo>
                      <a:pt x="490" y="595"/>
                      <a:pt x="602" y="517"/>
                      <a:pt x="647" y="392"/>
                    </a:cubicBezTo>
                    <a:cubicBezTo>
                      <a:pt x="714" y="192"/>
                      <a:pt x="555" y="0"/>
                      <a:pt x="36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9" name="Google Shape;5959;p33"/>
              <p:cNvSpPr/>
              <p:nvPr/>
            </p:nvSpPr>
            <p:spPr>
              <a:xfrm>
                <a:off x="1069425" y="3120575"/>
                <a:ext cx="16825" cy="12625"/>
              </a:xfrm>
              <a:custGeom>
                <a:rect b="b" l="l" r="r" t="t"/>
                <a:pathLst>
                  <a:path extrusionOk="0" h="505" w="673">
                    <a:moveTo>
                      <a:pt x="351" y="0"/>
                    </a:moveTo>
                    <a:cubicBezTo>
                      <a:pt x="253" y="0"/>
                      <a:pt x="154" y="48"/>
                      <a:pt x="97" y="158"/>
                    </a:cubicBezTo>
                    <a:cubicBezTo>
                      <a:pt x="1" y="351"/>
                      <a:pt x="235" y="505"/>
                      <a:pt x="428" y="505"/>
                    </a:cubicBezTo>
                    <a:cubicBezTo>
                      <a:pt x="537" y="505"/>
                      <a:pt x="632" y="455"/>
                      <a:pt x="647" y="336"/>
                    </a:cubicBezTo>
                    <a:cubicBezTo>
                      <a:pt x="673" y="131"/>
                      <a:pt x="512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0" name="Google Shape;5960;p33"/>
              <p:cNvSpPr/>
              <p:nvPr/>
            </p:nvSpPr>
            <p:spPr>
              <a:xfrm>
                <a:off x="1073550" y="3146225"/>
                <a:ext cx="15850" cy="14175"/>
              </a:xfrm>
              <a:custGeom>
                <a:rect b="b" l="l" r="r" t="t"/>
                <a:pathLst>
                  <a:path extrusionOk="0" h="567" w="634">
                    <a:moveTo>
                      <a:pt x="322" y="1"/>
                    </a:moveTo>
                    <a:cubicBezTo>
                      <a:pt x="199" y="1"/>
                      <a:pt x="90" y="79"/>
                      <a:pt x="56" y="204"/>
                    </a:cubicBezTo>
                    <a:cubicBezTo>
                      <a:pt x="1" y="355"/>
                      <a:pt x="83" y="520"/>
                      <a:pt x="248" y="561"/>
                    </a:cubicBezTo>
                    <a:cubicBezTo>
                      <a:pt x="268" y="565"/>
                      <a:pt x="287" y="566"/>
                      <a:pt x="306" y="566"/>
                    </a:cubicBezTo>
                    <a:cubicBezTo>
                      <a:pt x="437" y="566"/>
                      <a:pt x="558" y="487"/>
                      <a:pt x="606" y="355"/>
                    </a:cubicBezTo>
                    <a:cubicBezTo>
                      <a:pt x="633" y="204"/>
                      <a:pt x="551" y="53"/>
                      <a:pt x="400" y="11"/>
                    </a:cubicBezTo>
                    <a:cubicBezTo>
                      <a:pt x="373" y="4"/>
                      <a:pt x="347" y="1"/>
                      <a:pt x="32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1" name="Google Shape;5961;p33"/>
              <p:cNvSpPr/>
              <p:nvPr/>
            </p:nvSpPr>
            <p:spPr>
              <a:xfrm>
                <a:off x="780425" y="3172175"/>
                <a:ext cx="16500" cy="13875"/>
              </a:xfrm>
              <a:custGeom>
                <a:rect b="b" l="l" r="r" t="t"/>
                <a:pathLst>
                  <a:path extrusionOk="0" h="555" w="660">
                    <a:moveTo>
                      <a:pt x="339" y="0"/>
                    </a:moveTo>
                    <a:cubicBezTo>
                      <a:pt x="149" y="0"/>
                      <a:pt x="0" y="190"/>
                      <a:pt x="83" y="389"/>
                    </a:cubicBezTo>
                    <a:cubicBezTo>
                      <a:pt x="131" y="499"/>
                      <a:pt x="237" y="554"/>
                      <a:pt x="342" y="554"/>
                    </a:cubicBezTo>
                    <a:cubicBezTo>
                      <a:pt x="447" y="554"/>
                      <a:pt x="550" y="499"/>
                      <a:pt x="591" y="389"/>
                    </a:cubicBezTo>
                    <a:cubicBezTo>
                      <a:pt x="660" y="238"/>
                      <a:pt x="591" y="73"/>
                      <a:pt x="440" y="18"/>
                    </a:cubicBezTo>
                    <a:cubicBezTo>
                      <a:pt x="406" y="6"/>
                      <a:pt x="372" y="0"/>
                      <a:pt x="339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2" name="Google Shape;5962;p33"/>
              <p:cNvSpPr/>
              <p:nvPr/>
            </p:nvSpPr>
            <p:spPr>
              <a:xfrm>
                <a:off x="805500" y="3158925"/>
                <a:ext cx="16175" cy="14200"/>
              </a:xfrm>
              <a:custGeom>
                <a:rect b="b" l="l" r="r" t="t"/>
                <a:pathLst>
                  <a:path extrusionOk="0" h="568" w="647">
                    <a:moveTo>
                      <a:pt x="351" y="0"/>
                    </a:moveTo>
                    <a:cubicBezTo>
                      <a:pt x="229" y="0"/>
                      <a:pt x="111" y="66"/>
                      <a:pt x="56" y="177"/>
                    </a:cubicBezTo>
                    <a:cubicBezTo>
                      <a:pt x="1" y="328"/>
                      <a:pt x="69" y="493"/>
                      <a:pt x="234" y="548"/>
                    </a:cubicBezTo>
                    <a:cubicBezTo>
                      <a:pt x="267" y="561"/>
                      <a:pt x="299" y="567"/>
                      <a:pt x="332" y="567"/>
                    </a:cubicBezTo>
                    <a:cubicBezTo>
                      <a:pt x="438" y="567"/>
                      <a:pt x="539" y="502"/>
                      <a:pt x="592" y="397"/>
                    </a:cubicBezTo>
                    <a:cubicBezTo>
                      <a:pt x="647" y="246"/>
                      <a:pt x="578" y="81"/>
                      <a:pt x="440" y="12"/>
                    </a:cubicBezTo>
                    <a:cubicBezTo>
                      <a:pt x="411" y="4"/>
                      <a:pt x="381" y="0"/>
                      <a:pt x="351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3" name="Google Shape;5963;p33"/>
              <p:cNvSpPr/>
              <p:nvPr/>
            </p:nvSpPr>
            <p:spPr>
              <a:xfrm>
                <a:off x="805500" y="3185550"/>
                <a:ext cx="16525" cy="14200"/>
              </a:xfrm>
              <a:custGeom>
                <a:rect b="b" l="l" r="r" t="t"/>
                <a:pathLst>
                  <a:path extrusionOk="0" h="568" w="661">
                    <a:moveTo>
                      <a:pt x="335" y="0"/>
                    </a:moveTo>
                    <a:cubicBezTo>
                      <a:pt x="223" y="0"/>
                      <a:pt x="122" y="65"/>
                      <a:pt x="69" y="170"/>
                    </a:cubicBezTo>
                    <a:cubicBezTo>
                      <a:pt x="1" y="322"/>
                      <a:pt x="69" y="500"/>
                      <a:pt x="234" y="555"/>
                    </a:cubicBezTo>
                    <a:cubicBezTo>
                      <a:pt x="261" y="563"/>
                      <a:pt x="289" y="567"/>
                      <a:pt x="316" y="567"/>
                    </a:cubicBezTo>
                    <a:cubicBezTo>
                      <a:pt x="428" y="567"/>
                      <a:pt x="537" y="503"/>
                      <a:pt x="592" y="404"/>
                    </a:cubicBezTo>
                    <a:cubicBezTo>
                      <a:pt x="660" y="253"/>
                      <a:pt x="592" y="74"/>
                      <a:pt x="440" y="19"/>
                    </a:cubicBezTo>
                    <a:cubicBezTo>
                      <a:pt x="405" y="6"/>
                      <a:pt x="370" y="0"/>
                      <a:pt x="335" y="0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4" name="Google Shape;5964;p33"/>
              <p:cNvSpPr/>
              <p:nvPr/>
            </p:nvSpPr>
            <p:spPr>
              <a:xfrm>
                <a:off x="911550" y="3143625"/>
                <a:ext cx="51025" cy="42075"/>
              </a:xfrm>
              <a:custGeom>
                <a:rect b="b" l="l" r="r" t="t"/>
                <a:pathLst>
                  <a:path extrusionOk="0" h="1683" w="2041">
                    <a:moveTo>
                      <a:pt x="1823" y="0"/>
                    </a:moveTo>
                    <a:cubicBezTo>
                      <a:pt x="1752" y="0"/>
                      <a:pt x="1673" y="85"/>
                      <a:pt x="1711" y="170"/>
                    </a:cubicBezTo>
                    <a:cubicBezTo>
                      <a:pt x="1890" y="514"/>
                      <a:pt x="1835" y="940"/>
                      <a:pt x="1587" y="1256"/>
                    </a:cubicBezTo>
                    <a:cubicBezTo>
                      <a:pt x="1447" y="1389"/>
                      <a:pt x="1263" y="1455"/>
                      <a:pt x="1077" y="1455"/>
                    </a:cubicBezTo>
                    <a:cubicBezTo>
                      <a:pt x="934" y="1455"/>
                      <a:pt x="791" y="1416"/>
                      <a:pt x="666" y="1339"/>
                    </a:cubicBezTo>
                    <a:cubicBezTo>
                      <a:pt x="460" y="1215"/>
                      <a:pt x="309" y="1036"/>
                      <a:pt x="212" y="816"/>
                    </a:cubicBezTo>
                    <a:cubicBezTo>
                      <a:pt x="195" y="778"/>
                      <a:pt x="167" y="762"/>
                      <a:pt x="137" y="762"/>
                    </a:cubicBezTo>
                    <a:cubicBezTo>
                      <a:pt x="70" y="762"/>
                      <a:pt x="0" y="841"/>
                      <a:pt x="48" y="926"/>
                    </a:cubicBezTo>
                    <a:cubicBezTo>
                      <a:pt x="226" y="1366"/>
                      <a:pt x="639" y="1655"/>
                      <a:pt x="1106" y="1682"/>
                    </a:cubicBezTo>
                    <a:cubicBezTo>
                      <a:pt x="1560" y="1655"/>
                      <a:pt x="1931" y="1325"/>
                      <a:pt x="2000" y="871"/>
                    </a:cubicBezTo>
                    <a:cubicBezTo>
                      <a:pt x="2041" y="596"/>
                      <a:pt x="2013" y="322"/>
                      <a:pt x="1903" y="60"/>
                    </a:cubicBezTo>
                    <a:cubicBezTo>
                      <a:pt x="1886" y="18"/>
                      <a:pt x="1856" y="0"/>
                      <a:pt x="182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5" name="Google Shape;5965;p33"/>
              <p:cNvSpPr/>
              <p:nvPr/>
            </p:nvSpPr>
            <p:spPr>
              <a:xfrm>
                <a:off x="1094175" y="3146475"/>
                <a:ext cx="52950" cy="38900"/>
              </a:xfrm>
              <a:custGeom>
                <a:rect b="b" l="l" r="r" t="t"/>
                <a:pathLst>
                  <a:path extrusionOk="0" h="1556" w="2118">
                    <a:moveTo>
                      <a:pt x="1383" y="1"/>
                    </a:moveTo>
                    <a:cubicBezTo>
                      <a:pt x="1170" y="1"/>
                      <a:pt x="932" y="70"/>
                      <a:pt x="716" y="208"/>
                    </a:cubicBezTo>
                    <a:cubicBezTo>
                      <a:pt x="248" y="496"/>
                      <a:pt x="1" y="991"/>
                      <a:pt x="207" y="1307"/>
                    </a:cubicBezTo>
                    <a:cubicBezTo>
                      <a:pt x="315" y="1473"/>
                      <a:pt x="509" y="1555"/>
                      <a:pt x="738" y="1555"/>
                    </a:cubicBezTo>
                    <a:cubicBezTo>
                      <a:pt x="948" y="1555"/>
                      <a:pt x="1187" y="1486"/>
                      <a:pt x="1417" y="1349"/>
                    </a:cubicBezTo>
                    <a:cubicBezTo>
                      <a:pt x="1898" y="1046"/>
                      <a:pt x="2118" y="565"/>
                      <a:pt x="1925" y="249"/>
                    </a:cubicBezTo>
                    <a:cubicBezTo>
                      <a:pt x="1817" y="84"/>
                      <a:pt x="1616" y="1"/>
                      <a:pt x="138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6" name="Google Shape;5966;p33"/>
              <p:cNvSpPr/>
              <p:nvPr/>
            </p:nvSpPr>
            <p:spPr>
              <a:xfrm>
                <a:off x="777675" y="3276700"/>
                <a:ext cx="52950" cy="38575"/>
              </a:xfrm>
              <a:custGeom>
                <a:rect b="b" l="l" r="r" t="t"/>
                <a:pathLst>
                  <a:path extrusionOk="0" h="1543" w="2118">
                    <a:moveTo>
                      <a:pt x="1407" y="0"/>
                    </a:moveTo>
                    <a:cubicBezTo>
                      <a:pt x="1199" y="0"/>
                      <a:pt x="961" y="69"/>
                      <a:pt x="729" y="209"/>
                    </a:cubicBezTo>
                    <a:cubicBezTo>
                      <a:pt x="248" y="497"/>
                      <a:pt x="0" y="965"/>
                      <a:pt x="206" y="1294"/>
                    </a:cubicBezTo>
                    <a:cubicBezTo>
                      <a:pt x="314" y="1460"/>
                      <a:pt x="516" y="1542"/>
                      <a:pt x="751" y="1542"/>
                    </a:cubicBezTo>
                    <a:cubicBezTo>
                      <a:pt x="965" y="1542"/>
                      <a:pt x="1207" y="1473"/>
                      <a:pt x="1430" y="1336"/>
                    </a:cubicBezTo>
                    <a:cubicBezTo>
                      <a:pt x="1897" y="1047"/>
                      <a:pt x="2117" y="566"/>
                      <a:pt x="1925" y="236"/>
                    </a:cubicBezTo>
                    <a:cubicBezTo>
                      <a:pt x="1818" y="80"/>
                      <a:pt x="1630" y="0"/>
                      <a:pt x="1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7" name="Google Shape;5967;p33"/>
              <p:cNvSpPr/>
              <p:nvPr/>
            </p:nvSpPr>
            <p:spPr>
              <a:xfrm>
                <a:off x="680075" y="3068700"/>
                <a:ext cx="225125" cy="197550"/>
              </a:xfrm>
              <a:custGeom>
                <a:rect b="b" l="l" r="r" t="t"/>
                <a:pathLst>
                  <a:path extrusionOk="0" h="7902" w="9005">
                    <a:moveTo>
                      <a:pt x="4507" y="0"/>
                    </a:moveTo>
                    <a:cubicBezTo>
                      <a:pt x="3001" y="0"/>
                      <a:pt x="1564" y="864"/>
                      <a:pt x="907" y="2329"/>
                    </a:cubicBezTo>
                    <a:cubicBezTo>
                      <a:pt x="0" y="4322"/>
                      <a:pt x="894" y="6659"/>
                      <a:pt x="2873" y="7552"/>
                    </a:cubicBezTo>
                    <a:cubicBezTo>
                      <a:pt x="3401" y="7789"/>
                      <a:pt x="3954" y="7902"/>
                      <a:pt x="4497" y="7902"/>
                    </a:cubicBezTo>
                    <a:cubicBezTo>
                      <a:pt x="6005" y="7902"/>
                      <a:pt x="7444" y="7038"/>
                      <a:pt x="8111" y="5573"/>
                    </a:cubicBezTo>
                    <a:cubicBezTo>
                      <a:pt x="9004" y="3593"/>
                      <a:pt x="8124" y="1243"/>
                      <a:pt x="6131" y="349"/>
                    </a:cubicBezTo>
                    <a:cubicBezTo>
                      <a:pt x="5603" y="113"/>
                      <a:pt x="5050" y="0"/>
                      <a:pt x="4507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8" name="Google Shape;5968;p33"/>
              <p:cNvSpPr/>
              <p:nvPr/>
            </p:nvSpPr>
            <p:spPr>
              <a:xfrm>
                <a:off x="706175" y="3084500"/>
                <a:ext cx="173925" cy="164975"/>
              </a:xfrm>
              <a:custGeom>
                <a:rect b="b" l="l" r="r" t="t"/>
                <a:pathLst>
                  <a:path extrusionOk="0" h="6599" w="6957">
                    <a:moveTo>
                      <a:pt x="3481" y="1"/>
                    </a:moveTo>
                    <a:cubicBezTo>
                      <a:pt x="1813" y="1"/>
                      <a:pt x="373" y="1252"/>
                      <a:pt x="193" y="2948"/>
                    </a:cubicBezTo>
                    <a:cubicBezTo>
                      <a:pt x="1" y="4762"/>
                      <a:pt x="1307" y="6384"/>
                      <a:pt x="3121" y="6577"/>
                    </a:cubicBezTo>
                    <a:cubicBezTo>
                      <a:pt x="3247" y="6591"/>
                      <a:pt x="3372" y="6598"/>
                      <a:pt x="3495" y="6598"/>
                    </a:cubicBezTo>
                    <a:cubicBezTo>
                      <a:pt x="5154" y="6598"/>
                      <a:pt x="6571" y="5339"/>
                      <a:pt x="6750" y="3663"/>
                    </a:cubicBezTo>
                    <a:cubicBezTo>
                      <a:pt x="6957" y="1848"/>
                      <a:pt x="5637" y="212"/>
                      <a:pt x="3836" y="20"/>
                    </a:cubicBezTo>
                    <a:cubicBezTo>
                      <a:pt x="3717" y="7"/>
                      <a:pt x="3599" y="1"/>
                      <a:pt x="3481" y="1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9" name="Google Shape;5969;p33"/>
              <p:cNvSpPr/>
              <p:nvPr/>
            </p:nvSpPr>
            <p:spPr>
              <a:xfrm>
                <a:off x="757725" y="3133275"/>
                <a:ext cx="67050" cy="63225"/>
              </a:xfrm>
              <a:custGeom>
                <a:rect b="b" l="l" r="r" t="t"/>
                <a:pathLst>
                  <a:path extrusionOk="0" h="2529" w="2682">
                    <a:moveTo>
                      <a:pt x="1052" y="0"/>
                    </a:moveTo>
                    <a:cubicBezTo>
                      <a:pt x="843" y="0"/>
                      <a:pt x="637" y="78"/>
                      <a:pt x="468" y="227"/>
                    </a:cubicBezTo>
                    <a:cubicBezTo>
                      <a:pt x="235" y="419"/>
                      <a:pt x="83" y="722"/>
                      <a:pt x="56" y="1024"/>
                    </a:cubicBezTo>
                    <a:cubicBezTo>
                      <a:pt x="1" y="1478"/>
                      <a:pt x="56" y="1945"/>
                      <a:pt x="207" y="2371"/>
                    </a:cubicBezTo>
                    <a:cubicBezTo>
                      <a:pt x="230" y="2465"/>
                      <a:pt x="323" y="2529"/>
                      <a:pt x="418" y="2529"/>
                    </a:cubicBezTo>
                    <a:cubicBezTo>
                      <a:pt x="435" y="2529"/>
                      <a:pt x="452" y="2527"/>
                      <a:pt x="468" y="2523"/>
                    </a:cubicBezTo>
                    <a:cubicBezTo>
                      <a:pt x="578" y="2495"/>
                      <a:pt x="647" y="2371"/>
                      <a:pt x="633" y="2261"/>
                    </a:cubicBezTo>
                    <a:cubicBezTo>
                      <a:pt x="496" y="1945"/>
                      <a:pt x="441" y="1615"/>
                      <a:pt x="454" y="1272"/>
                    </a:cubicBezTo>
                    <a:cubicBezTo>
                      <a:pt x="468" y="1134"/>
                      <a:pt x="496" y="997"/>
                      <a:pt x="537" y="873"/>
                    </a:cubicBezTo>
                    <a:cubicBezTo>
                      <a:pt x="551" y="818"/>
                      <a:pt x="564" y="777"/>
                      <a:pt x="592" y="736"/>
                    </a:cubicBezTo>
                    <a:lnTo>
                      <a:pt x="674" y="598"/>
                    </a:lnTo>
                    <a:lnTo>
                      <a:pt x="729" y="543"/>
                    </a:lnTo>
                    <a:lnTo>
                      <a:pt x="771" y="516"/>
                    </a:lnTo>
                    <a:lnTo>
                      <a:pt x="894" y="461"/>
                    </a:lnTo>
                    <a:lnTo>
                      <a:pt x="977" y="433"/>
                    </a:lnTo>
                    <a:lnTo>
                      <a:pt x="1114" y="433"/>
                    </a:lnTo>
                    <a:cubicBezTo>
                      <a:pt x="1149" y="440"/>
                      <a:pt x="1142" y="440"/>
                      <a:pt x="1131" y="440"/>
                    </a:cubicBezTo>
                    <a:cubicBezTo>
                      <a:pt x="1121" y="440"/>
                      <a:pt x="1107" y="440"/>
                      <a:pt x="1128" y="447"/>
                    </a:cubicBezTo>
                    <a:cubicBezTo>
                      <a:pt x="1348" y="488"/>
                      <a:pt x="1554" y="598"/>
                      <a:pt x="1705" y="777"/>
                    </a:cubicBezTo>
                    <a:cubicBezTo>
                      <a:pt x="1925" y="1024"/>
                      <a:pt x="2104" y="1313"/>
                      <a:pt x="2228" y="1629"/>
                    </a:cubicBezTo>
                    <a:cubicBezTo>
                      <a:pt x="2263" y="1723"/>
                      <a:pt x="2348" y="1786"/>
                      <a:pt x="2448" y="1786"/>
                    </a:cubicBezTo>
                    <a:cubicBezTo>
                      <a:pt x="2466" y="1786"/>
                      <a:pt x="2484" y="1784"/>
                      <a:pt x="2503" y="1780"/>
                    </a:cubicBezTo>
                    <a:cubicBezTo>
                      <a:pt x="2613" y="1753"/>
                      <a:pt x="2681" y="1629"/>
                      <a:pt x="2640" y="1505"/>
                    </a:cubicBezTo>
                    <a:cubicBezTo>
                      <a:pt x="2406" y="914"/>
                      <a:pt x="1967" y="199"/>
                      <a:pt x="1293" y="34"/>
                    </a:cubicBezTo>
                    <a:cubicBezTo>
                      <a:pt x="1213" y="12"/>
                      <a:pt x="1132" y="0"/>
                      <a:pt x="1052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0" name="Google Shape;5970;p33"/>
              <p:cNvSpPr/>
              <p:nvPr/>
            </p:nvSpPr>
            <p:spPr>
              <a:xfrm>
                <a:off x="942625" y="2971400"/>
                <a:ext cx="207600" cy="197625"/>
              </a:xfrm>
              <a:custGeom>
                <a:rect b="b" l="l" r="r" t="t"/>
                <a:pathLst>
                  <a:path extrusionOk="0" h="7905" w="8304">
                    <a:moveTo>
                      <a:pt x="4147" y="1"/>
                    </a:moveTo>
                    <a:cubicBezTo>
                      <a:pt x="2144" y="1"/>
                      <a:pt x="427" y="1517"/>
                      <a:pt x="220" y="3554"/>
                    </a:cubicBezTo>
                    <a:cubicBezTo>
                      <a:pt x="0" y="5726"/>
                      <a:pt x="1581" y="7664"/>
                      <a:pt x="3753" y="7884"/>
                    </a:cubicBezTo>
                    <a:cubicBezTo>
                      <a:pt x="3889" y="7898"/>
                      <a:pt x="4023" y="7905"/>
                      <a:pt x="4157" y="7905"/>
                    </a:cubicBezTo>
                    <a:cubicBezTo>
                      <a:pt x="6160" y="7905"/>
                      <a:pt x="7877" y="6388"/>
                      <a:pt x="8083" y="4351"/>
                    </a:cubicBezTo>
                    <a:cubicBezTo>
                      <a:pt x="8303" y="2179"/>
                      <a:pt x="6723" y="241"/>
                      <a:pt x="4551" y="21"/>
                    </a:cubicBezTo>
                    <a:cubicBezTo>
                      <a:pt x="4415" y="7"/>
                      <a:pt x="4281" y="1"/>
                      <a:pt x="4147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1" name="Google Shape;5971;p33"/>
              <p:cNvSpPr/>
              <p:nvPr/>
            </p:nvSpPr>
            <p:spPr>
              <a:xfrm>
                <a:off x="959475" y="2986925"/>
                <a:ext cx="173225" cy="164875"/>
              </a:xfrm>
              <a:custGeom>
                <a:rect b="b" l="l" r="r" t="t"/>
                <a:pathLst>
                  <a:path extrusionOk="0" h="6595" w="6929">
                    <a:moveTo>
                      <a:pt x="3483" y="0"/>
                    </a:moveTo>
                    <a:cubicBezTo>
                      <a:pt x="3368" y="0"/>
                      <a:pt x="3251" y="6"/>
                      <a:pt x="3134" y="19"/>
                    </a:cubicBezTo>
                    <a:cubicBezTo>
                      <a:pt x="1320" y="197"/>
                      <a:pt x="0" y="1819"/>
                      <a:pt x="179" y="3634"/>
                    </a:cubicBezTo>
                    <a:cubicBezTo>
                      <a:pt x="359" y="5331"/>
                      <a:pt x="1788" y="6594"/>
                      <a:pt x="3445" y="6594"/>
                    </a:cubicBezTo>
                    <a:cubicBezTo>
                      <a:pt x="3561" y="6594"/>
                      <a:pt x="3677" y="6588"/>
                      <a:pt x="3794" y="6576"/>
                    </a:cubicBezTo>
                    <a:cubicBezTo>
                      <a:pt x="5609" y="6397"/>
                      <a:pt x="6928" y="4775"/>
                      <a:pt x="6750" y="2960"/>
                    </a:cubicBezTo>
                    <a:cubicBezTo>
                      <a:pt x="6582" y="1276"/>
                      <a:pt x="5152" y="0"/>
                      <a:pt x="3483" y="0"/>
                    </a:cubicBezTo>
                    <a:close/>
                  </a:path>
                </a:pathLst>
              </a:custGeom>
              <a:solidFill>
                <a:srgbClr val="8D5EE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2" name="Google Shape;5972;p33"/>
              <p:cNvSpPr/>
              <p:nvPr/>
            </p:nvSpPr>
            <p:spPr>
              <a:xfrm>
                <a:off x="1010325" y="3034900"/>
                <a:ext cx="66700" cy="61150"/>
              </a:xfrm>
              <a:custGeom>
                <a:rect b="b" l="l" r="r" t="t"/>
                <a:pathLst>
                  <a:path extrusionOk="0" h="2446" w="2668">
                    <a:moveTo>
                      <a:pt x="1103" y="1"/>
                    </a:moveTo>
                    <a:cubicBezTo>
                      <a:pt x="921" y="1"/>
                      <a:pt x="742" y="56"/>
                      <a:pt x="592" y="162"/>
                    </a:cubicBezTo>
                    <a:cubicBezTo>
                      <a:pt x="344" y="368"/>
                      <a:pt x="166" y="643"/>
                      <a:pt x="97" y="959"/>
                    </a:cubicBezTo>
                    <a:cubicBezTo>
                      <a:pt x="1" y="1399"/>
                      <a:pt x="14" y="1866"/>
                      <a:pt x="124" y="2292"/>
                    </a:cubicBezTo>
                    <a:cubicBezTo>
                      <a:pt x="147" y="2399"/>
                      <a:pt x="228" y="2446"/>
                      <a:pt x="313" y="2446"/>
                    </a:cubicBezTo>
                    <a:cubicBezTo>
                      <a:pt x="437" y="2446"/>
                      <a:pt x="569" y="2346"/>
                      <a:pt x="537" y="2182"/>
                    </a:cubicBezTo>
                    <a:cubicBezTo>
                      <a:pt x="454" y="1866"/>
                      <a:pt x="440" y="1536"/>
                      <a:pt x="495" y="1220"/>
                    </a:cubicBezTo>
                    <a:cubicBezTo>
                      <a:pt x="509" y="986"/>
                      <a:pt x="605" y="753"/>
                      <a:pt x="770" y="574"/>
                    </a:cubicBezTo>
                    <a:cubicBezTo>
                      <a:pt x="863" y="481"/>
                      <a:pt x="987" y="435"/>
                      <a:pt x="1118" y="435"/>
                    </a:cubicBezTo>
                    <a:cubicBezTo>
                      <a:pt x="1162" y="435"/>
                      <a:pt x="1207" y="440"/>
                      <a:pt x="1251" y="450"/>
                    </a:cubicBezTo>
                    <a:cubicBezTo>
                      <a:pt x="1458" y="519"/>
                      <a:pt x="1636" y="657"/>
                      <a:pt x="1774" y="835"/>
                    </a:cubicBezTo>
                    <a:cubicBezTo>
                      <a:pt x="1980" y="1124"/>
                      <a:pt x="2131" y="1440"/>
                      <a:pt x="2214" y="1784"/>
                    </a:cubicBezTo>
                    <a:cubicBezTo>
                      <a:pt x="2241" y="1892"/>
                      <a:pt x="2321" y="1938"/>
                      <a:pt x="2404" y="1938"/>
                    </a:cubicBezTo>
                    <a:cubicBezTo>
                      <a:pt x="2532" y="1938"/>
                      <a:pt x="2668" y="1827"/>
                      <a:pt x="2626" y="1660"/>
                    </a:cubicBezTo>
                    <a:cubicBezTo>
                      <a:pt x="2461" y="1028"/>
                      <a:pt x="2090" y="272"/>
                      <a:pt x="1403" y="52"/>
                    </a:cubicBezTo>
                    <a:cubicBezTo>
                      <a:pt x="1305" y="17"/>
                      <a:pt x="1203" y="1"/>
                      <a:pt x="1103" y="1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3" name="Google Shape;5973;p33"/>
              <p:cNvSpPr/>
              <p:nvPr/>
            </p:nvSpPr>
            <p:spPr>
              <a:xfrm>
                <a:off x="871350" y="3093350"/>
                <a:ext cx="97075" cy="52050"/>
              </a:xfrm>
              <a:custGeom>
                <a:rect b="b" l="l" r="r" t="t"/>
                <a:pathLst>
                  <a:path extrusionOk="0" h="2082" w="3883">
                    <a:moveTo>
                      <a:pt x="891" y="1545"/>
                    </a:moveTo>
                    <a:cubicBezTo>
                      <a:pt x="891" y="1545"/>
                      <a:pt x="888" y="1548"/>
                      <a:pt x="884" y="1555"/>
                    </a:cubicBezTo>
                    <a:lnTo>
                      <a:pt x="884" y="1555"/>
                    </a:lnTo>
                    <a:cubicBezTo>
                      <a:pt x="889" y="1549"/>
                      <a:pt x="892" y="1545"/>
                      <a:pt x="891" y="1545"/>
                    </a:cubicBezTo>
                    <a:close/>
                    <a:moveTo>
                      <a:pt x="2998" y="0"/>
                    </a:moveTo>
                    <a:cubicBezTo>
                      <a:pt x="1917" y="0"/>
                      <a:pt x="836" y="420"/>
                      <a:pt x="226" y="1370"/>
                    </a:cubicBezTo>
                    <a:lnTo>
                      <a:pt x="75" y="1659"/>
                    </a:lnTo>
                    <a:cubicBezTo>
                      <a:pt x="0" y="1915"/>
                      <a:pt x="199" y="2082"/>
                      <a:pt x="396" y="2082"/>
                    </a:cubicBezTo>
                    <a:cubicBezTo>
                      <a:pt x="527" y="2082"/>
                      <a:pt x="658" y="2008"/>
                      <a:pt x="707" y="1838"/>
                    </a:cubicBezTo>
                    <a:lnTo>
                      <a:pt x="707" y="1838"/>
                    </a:lnTo>
                    <a:cubicBezTo>
                      <a:pt x="685" y="1882"/>
                      <a:pt x="676" y="1898"/>
                      <a:pt x="675" y="1898"/>
                    </a:cubicBezTo>
                    <a:cubicBezTo>
                      <a:pt x="672" y="1898"/>
                      <a:pt x="732" y="1775"/>
                      <a:pt x="762" y="1755"/>
                    </a:cubicBezTo>
                    <a:cubicBezTo>
                      <a:pt x="789" y="1686"/>
                      <a:pt x="831" y="1631"/>
                      <a:pt x="872" y="1576"/>
                    </a:cubicBezTo>
                    <a:cubicBezTo>
                      <a:pt x="877" y="1567"/>
                      <a:pt x="881" y="1560"/>
                      <a:pt x="884" y="1555"/>
                    </a:cubicBezTo>
                    <a:lnTo>
                      <a:pt x="884" y="1555"/>
                    </a:lnTo>
                    <a:cubicBezTo>
                      <a:pt x="878" y="1561"/>
                      <a:pt x="870" y="1569"/>
                      <a:pt x="858" y="1576"/>
                    </a:cubicBezTo>
                    <a:lnTo>
                      <a:pt x="913" y="1522"/>
                    </a:lnTo>
                    <a:lnTo>
                      <a:pt x="996" y="1412"/>
                    </a:lnTo>
                    <a:lnTo>
                      <a:pt x="1243" y="1205"/>
                    </a:lnTo>
                    <a:lnTo>
                      <a:pt x="1312" y="1150"/>
                    </a:lnTo>
                    <a:lnTo>
                      <a:pt x="1312" y="1150"/>
                    </a:lnTo>
                    <a:cubicBezTo>
                      <a:pt x="1298" y="1157"/>
                      <a:pt x="1291" y="1160"/>
                      <a:pt x="1289" y="1160"/>
                    </a:cubicBezTo>
                    <a:cubicBezTo>
                      <a:pt x="1282" y="1160"/>
                      <a:pt x="1315" y="1137"/>
                      <a:pt x="1326" y="1137"/>
                    </a:cubicBezTo>
                    <a:lnTo>
                      <a:pt x="1491" y="1013"/>
                    </a:lnTo>
                    <a:cubicBezTo>
                      <a:pt x="1724" y="862"/>
                      <a:pt x="1985" y="752"/>
                      <a:pt x="2247" y="697"/>
                    </a:cubicBezTo>
                    <a:cubicBezTo>
                      <a:pt x="2489" y="651"/>
                      <a:pt x="2731" y="631"/>
                      <a:pt x="2971" y="631"/>
                    </a:cubicBezTo>
                    <a:cubicBezTo>
                      <a:pt x="3167" y="631"/>
                      <a:pt x="3361" y="645"/>
                      <a:pt x="3553" y="669"/>
                    </a:cubicBezTo>
                    <a:cubicBezTo>
                      <a:pt x="3565" y="671"/>
                      <a:pt x="3577" y="672"/>
                      <a:pt x="3589" y="672"/>
                    </a:cubicBezTo>
                    <a:cubicBezTo>
                      <a:pt x="3751" y="672"/>
                      <a:pt x="3882" y="507"/>
                      <a:pt x="3882" y="353"/>
                    </a:cubicBezTo>
                    <a:cubicBezTo>
                      <a:pt x="3882" y="174"/>
                      <a:pt x="3731" y="37"/>
                      <a:pt x="3553" y="37"/>
                    </a:cubicBezTo>
                    <a:cubicBezTo>
                      <a:pt x="3369" y="13"/>
                      <a:pt x="3184" y="0"/>
                      <a:pt x="2998" y="0"/>
                    </a:cubicBezTo>
                    <a:close/>
                  </a:path>
                </a:pathLst>
              </a:custGeom>
              <a:solidFill>
                <a:srgbClr val="22005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4" name="Google Shape;5974;p33"/>
              <p:cNvSpPr/>
              <p:nvPr/>
            </p:nvSpPr>
            <p:spPr>
              <a:xfrm>
                <a:off x="792000" y="2961550"/>
                <a:ext cx="198425" cy="106775"/>
              </a:xfrm>
              <a:custGeom>
                <a:rect b="b" l="l" r="r" t="t"/>
                <a:pathLst>
                  <a:path extrusionOk="0" h="4271" w="7937">
                    <a:moveTo>
                      <a:pt x="4101" y="1487"/>
                    </a:moveTo>
                    <a:cubicBezTo>
                      <a:pt x="4238" y="1515"/>
                      <a:pt x="4362" y="1584"/>
                      <a:pt x="4458" y="1680"/>
                    </a:cubicBezTo>
                    <a:cubicBezTo>
                      <a:pt x="4681" y="1871"/>
                      <a:pt x="4855" y="2103"/>
                      <a:pt x="4973" y="2363"/>
                    </a:cubicBezTo>
                    <a:lnTo>
                      <a:pt x="4973" y="2363"/>
                    </a:lnTo>
                    <a:cubicBezTo>
                      <a:pt x="4793" y="2245"/>
                      <a:pt x="4620" y="2119"/>
                      <a:pt x="4458" y="1982"/>
                    </a:cubicBezTo>
                    <a:cubicBezTo>
                      <a:pt x="4307" y="1858"/>
                      <a:pt x="4087" y="1707"/>
                      <a:pt x="4018" y="1515"/>
                    </a:cubicBezTo>
                    <a:cubicBezTo>
                      <a:pt x="4032" y="1501"/>
                      <a:pt x="4073" y="1487"/>
                      <a:pt x="4101" y="1487"/>
                    </a:cubicBezTo>
                    <a:close/>
                    <a:moveTo>
                      <a:pt x="1926" y="1939"/>
                    </a:moveTo>
                    <a:cubicBezTo>
                      <a:pt x="2003" y="1939"/>
                      <a:pt x="2178" y="2180"/>
                      <a:pt x="2204" y="2285"/>
                    </a:cubicBezTo>
                    <a:cubicBezTo>
                      <a:pt x="2266" y="2395"/>
                      <a:pt x="2305" y="2517"/>
                      <a:pt x="2322" y="2650"/>
                    </a:cubicBezTo>
                    <a:lnTo>
                      <a:pt x="2322" y="2650"/>
                    </a:lnTo>
                    <a:cubicBezTo>
                      <a:pt x="2320" y="2648"/>
                      <a:pt x="2317" y="2645"/>
                      <a:pt x="2314" y="2642"/>
                    </a:cubicBezTo>
                    <a:cubicBezTo>
                      <a:pt x="2135" y="2491"/>
                      <a:pt x="1998" y="2312"/>
                      <a:pt x="1902" y="2106"/>
                    </a:cubicBezTo>
                    <a:cubicBezTo>
                      <a:pt x="1888" y="2037"/>
                      <a:pt x="1847" y="1955"/>
                      <a:pt x="1915" y="1941"/>
                    </a:cubicBezTo>
                    <a:cubicBezTo>
                      <a:pt x="1919" y="1940"/>
                      <a:pt x="1922" y="1939"/>
                      <a:pt x="1926" y="1939"/>
                    </a:cubicBezTo>
                    <a:close/>
                    <a:moveTo>
                      <a:pt x="4994" y="1"/>
                    </a:moveTo>
                    <a:cubicBezTo>
                      <a:pt x="4901" y="1"/>
                      <a:pt x="4847" y="135"/>
                      <a:pt x="4939" y="181"/>
                    </a:cubicBezTo>
                    <a:cubicBezTo>
                      <a:pt x="5269" y="333"/>
                      <a:pt x="5572" y="484"/>
                      <a:pt x="5874" y="663"/>
                    </a:cubicBezTo>
                    <a:cubicBezTo>
                      <a:pt x="6410" y="937"/>
                      <a:pt x="6892" y="1322"/>
                      <a:pt x="7304" y="1776"/>
                    </a:cubicBezTo>
                    <a:cubicBezTo>
                      <a:pt x="7455" y="1955"/>
                      <a:pt x="7551" y="2188"/>
                      <a:pt x="7538" y="2436"/>
                    </a:cubicBezTo>
                    <a:cubicBezTo>
                      <a:pt x="7496" y="2697"/>
                      <a:pt x="7331" y="2931"/>
                      <a:pt x="7098" y="3054"/>
                    </a:cubicBezTo>
                    <a:cubicBezTo>
                      <a:pt x="7006" y="3093"/>
                      <a:pt x="6907" y="3108"/>
                      <a:pt x="6807" y="3108"/>
                    </a:cubicBezTo>
                    <a:cubicBezTo>
                      <a:pt x="6622" y="3108"/>
                      <a:pt x="6433" y="3058"/>
                      <a:pt x="6273" y="3013"/>
                    </a:cubicBezTo>
                    <a:cubicBezTo>
                      <a:pt x="5929" y="2903"/>
                      <a:pt x="5613" y="2752"/>
                      <a:pt x="5311" y="2573"/>
                    </a:cubicBezTo>
                    <a:cubicBezTo>
                      <a:pt x="5309" y="2573"/>
                      <a:pt x="5308" y="2572"/>
                      <a:pt x="5307" y="2571"/>
                    </a:cubicBezTo>
                    <a:lnTo>
                      <a:pt x="5307" y="2571"/>
                    </a:lnTo>
                    <a:cubicBezTo>
                      <a:pt x="5217" y="2200"/>
                      <a:pt x="4937" y="1842"/>
                      <a:pt x="4651" y="1570"/>
                    </a:cubicBezTo>
                    <a:cubicBezTo>
                      <a:pt x="4520" y="1449"/>
                      <a:pt x="4292" y="1268"/>
                      <a:pt x="4087" y="1268"/>
                    </a:cubicBezTo>
                    <a:cubicBezTo>
                      <a:pt x="4014" y="1268"/>
                      <a:pt x="3943" y="1292"/>
                      <a:pt x="3881" y="1350"/>
                    </a:cubicBezTo>
                    <a:cubicBezTo>
                      <a:pt x="3634" y="1570"/>
                      <a:pt x="3881" y="1735"/>
                      <a:pt x="3991" y="1872"/>
                    </a:cubicBezTo>
                    <a:cubicBezTo>
                      <a:pt x="4324" y="2189"/>
                      <a:pt x="4687" y="2467"/>
                      <a:pt x="5078" y="2699"/>
                    </a:cubicBezTo>
                    <a:lnTo>
                      <a:pt x="5078" y="2699"/>
                    </a:lnTo>
                    <a:cubicBezTo>
                      <a:pt x="5106" y="2995"/>
                      <a:pt x="4981" y="3278"/>
                      <a:pt x="4733" y="3439"/>
                    </a:cubicBezTo>
                    <a:cubicBezTo>
                      <a:pt x="4572" y="3560"/>
                      <a:pt x="4377" y="3606"/>
                      <a:pt x="4180" y="3606"/>
                    </a:cubicBezTo>
                    <a:cubicBezTo>
                      <a:pt x="4041" y="3606"/>
                      <a:pt x="3902" y="3583"/>
                      <a:pt x="3771" y="3549"/>
                    </a:cubicBezTo>
                    <a:cubicBezTo>
                      <a:pt x="3339" y="3398"/>
                      <a:pt x="2941" y="3171"/>
                      <a:pt x="2590" y="2887"/>
                    </a:cubicBezTo>
                    <a:lnTo>
                      <a:pt x="2590" y="2887"/>
                    </a:lnTo>
                    <a:cubicBezTo>
                      <a:pt x="2564" y="2599"/>
                      <a:pt x="2484" y="2320"/>
                      <a:pt x="2369" y="2106"/>
                    </a:cubicBezTo>
                    <a:cubicBezTo>
                      <a:pt x="2295" y="1979"/>
                      <a:pt x="2099" y="1723"/>
                      <a:pt x="1901" y="1723"/>
                    </a:cubicBezTo>
                    <a:cubicBezTo>
                      <a:pt x="1841" y="1723"/>
                      <a:pt x="1780" y="1746"/>
                      <a:pt x="1723" y="1804"/>
                    </a:cubicBezTo>
                    <a:cubicBezTo>
                      <a:pt x="1489" y="2037"/>
                      <a:pt x="1915" y="2532"/>
                      <a:pt x="2094" y="2725"/>
                    </a:cubicBezTo>
                    <a:cubicBezTo>
                      <a:pt x="2172" y="2805"/>
                      <a:pt x="2263" y="2891"/>
                      <a:pt x="2364" y="2978"/>
                    </a:cubicBezTo>
                    <a:lnTo>
                      <a:pt x="2364" y="2978"/>
                    </a:lnTo>
                    <a:cubicBezTo>
                      <a:pt x="2373" y="3211"/>
                      <a:pt x="2337" y="3449"/>
                      <a:pt x="2259" y="3673"/>
                    </a:cubicBezTo>
                    <a:cubicBezTo>
                      <a:pt x="2150" y="3934"/>
                      <a:pt x="1980" y="4035"/>
                      <a:pt x="1783" y="4035"/>
                    </a:cubicBezTo>
                    <a:cubicBezTo>
                      <a:pt x="1233" y="4035"/>
                      <a:pt x="471" y="3245"/>
                      <a:pt x="238" y="2931"/>
                    </a:cubicBezTo>
                    <a:cubicBezTo>
                      <a:pt x="218" y="2903"/>
                      <a:pt x="188" y="2891"/>
                      <a:pt x="157" y="2891"/>
                    </a:cubicBezTo>
                    <a:cubicBezTo>
                      <a:pt x="81" y="2891"/>
                      <a:pt x="1" y="2962"/>
                      <a:pt x="59" y="3041"/>
                    </a:cubicBezTo>
                    <a:cubicBezTo>
                      <a:pt x="360" y="3438"/>
                      <a:pt x="1121" y="4270"/>
                      <a:pt x="1767" y="4270"/>
                    </a:cubicBezTo>
                    <a:cubicBezTo>
                      <a:pt x="1949" y="4270"/>
                      <a:pt x="2122" y="4204"/>
                      <a:pt x="2273" y="4044"/>
                    </a:cubicBezTo>
                    <a:cubicBezTo>
                      <a:pt x="2486" y="3831"/>
                      <a:pt x="2584" y="3508"/>
                      <a:pt x="2598" y="3170"/>
                    </a:cubicBezTo>
                    <a:lnTo>
                      <a:pt x="2598" y="3170"/>
                    </a:lnTo>
                    <a:cubicBezTo>
                      <a:pt x="3054" y="3520"/>
                      <a:pt x="3638" y="3842"/>
                      <a:pt x="4179" y="3842"/>
                    </a:cubicBezTo>
                    <a:cubicBezTo>
                      <a:pt x="4424" y="3842"/>
                      <a:pt x="4660" y="3776"/>
                      <a:pt x="4871" y="3618"/>
                    </a:cubicBezTo>
                    <a:cubicBezTo>
                      <a:pt x="5195" y="3380"/>
                      <a:pt x="5327" y="3113"/>
                      <a:pt x="5336" y="2843"/>
                    </a:cubicBezTo>
                    <a:lnTo>
                      <a:pt x="5336" y="2843"/>
                    </a:lnTo>
                    <a:cubicBezTo>
                      <a:pt x="5562" y="2961"/>
                      <a:pt x="5796" y="3064"/>
                      <a:pt x="6039" y="3151"/>
                    </a:cubicBezTo>
                    <a:cubicBezTo>
                      <a:pt x="6271" y="3241"/>
                      <a:pt x="6540" y="3325"/>
                      <a:pt x="6797" y="3325"/>
                    </a:cubicBezTo>
                    <a:cubicBezTo>
                      <a:pt x="6890" y="3325"/>
                      <a:pt x="6982" y="3314"/>
                      <a:pt x="7070" y="3288"/>
                    </a:cubicBezTo>
                    <a:cubicBezTo>
                      <a:pt x="7373" y="3178"/>
                      <a:pt x="7620" y="2944"/>
                      <a:pt x="7730" y="2642"/>
                    </a:cubicBezTo>
                    <a:cubicBezTo>
                      <a:pt x="7936" y="1982"/>
                      <a:pt x="7276" y="1391"/>
                      <a:pt x="6809" y="1047"/>
                    </a:cubicBezTo>
                    <a:cubicBezTo>
                      <a:pt x="6300" y="649"/>
                      <a:pt x="5751" y="319"/>
                      <a:pt x="5173" y="44"/>
                    </a:cubicBezTo>
                    <a:lnTo>
                      <a:pt x="5049" y="16"/>
                    </a:lnTo>
                    <a:cubicBezTo>
                      <a:pt x="5030" y="6"/>
                      <a:pt x="5011" y="1"/>
                      <a:pt x="49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5" name="Google Shape;5975;p33"/>
              <p:cNvSpPr/>
              <p:nvPr/>
            </p:nvSpPr>
            <p:spPr>
              <a:xfrm>
                <a:off x="822425" y="3198225"/>
                <a:ext cx="305325" cy="168525"/>
              </a:xfrm>
              <a:custGeom>
                <a:rect b="b" l="l" r="r" t="t"/>
                <a:pathLst>
                  <a:path extrusionOk="0" h="6741" w="12213">
                    <a:moveTo>
                      <a:pt x="12068" y="1"/>
                    </a:moveTo>
                    <a:cubicBezTo>
                      <a:pt x="12026" y="1"/>
                      <a:pt x="11986" y="23"/>
                      <a:pt x="11970" y="76"/>
                    </a:cubicBezTo>
                    <a:cubicBezTo>
                      <a:pt x="11723" y="1959"/>
                      <a:pt x="10761" y="3677"/>
                      <a:pt x="9290" y="4887"/>
                    </a:cubicBezTo>
                    <a:cubicBezTo>
                      <a:pt x="7985" y="5961"/>
                      <a:pt x="6360" y="6530"/>
                      <a:pt x="4701" y="6530"/>
                    </a:cubicBezTo>
                    <a:cubicBezTo>
                      <a:pt x="4384" y="6530"/>
                      <a:pt x="4067" y="6510"/>
                      <a:pt x="3750" y="6468"/>
                    </a:cubicBezTo>
                    <a:cubicBezTo>
                      <a:pt x="2458" y="6303"/>
                      <a:pt x="1234" y="5794"/>
                      <a:pt x="203" y="4997"/>
                    </a:cubicBezTo>
                    <a:cubicBezTo>
                      <a:pt x="181" y="4982"/>
                      <a:pt x="159" y="4976"/>
                      <a:pt x="140" y="4976"/>
                    </a:cubicBezTo>
                    <a:cubicBezTo>
                      <a:pt x="51" y="4976"/>
                      <a:pt x="1" y="5106"/>
                      <a:pt x="80" y="5162"/>
                    </a:cubicBezTo>
                    <a:cubicBezTo>
                      <a:pt x="1460" y="6230"/>
                      <a:pt x="3083" y="6741"/>
                      <a:pt x="4690" y="6741"/>
                    </a:cubicBezTo>
                    <a:cubicBezTo>
                      <a:pt x="7179" y="6741"/>
                      <a:pt x="9626" y="5513"/>
                      <a:pt x="11063" y="3224"/>
                    </a:cubicBezTo>
                    <a:cubicBezTo>
                      <a:pt x="11654" y="2289"/>
                      <a:pt x="12039" y="1244"/>
                      <a:pt x="12204" y="145"/>
                    </a:cubicBezTo>
                    <a:cubicBezTo>
                      <a:pt x="12213" y="60"/>
                      <a:pt x="12137" y="1"/>
                      <a:pt x="120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5976" name="Shape 5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77" name="Google Shape;5977;p34"/>
          <p:cNvGrpSpPr/>
          <p:nvPr/>
        </p:nvGrpSpPr>
        <p:grpSpPr>
          <a:xfrm>
            <a:off x="-45801" y="-64125"/>
            <a:ext cx="9245800" cy="5259315"/>
            <a:chOff x="-45801" y="-64125"/>
            <a:chExt cx="9245800" cy="5259315"/>
          </a:xfrm>
        </p:grpSpPr>
        <p:sp>
          <p:nvSpPr>
            <p:cNvPr id="5978" name="Google Shape;5978;p34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9" name="Google Shape;5979;p34"/>
            <p:cNvSpPr/>
            <p:nvPr/>
          </p:nvSpPr>
          <p:spPr>
            <a:xfrm rot="5400000">
              <a:off x="-1568913" y="1460237"/>
              <a:ext cx="5257800" cy="2211576"/>
            </a:xfrm>
            <a:custGeom>
              <a:rect b="b" l="l" r="r" t="t"/>
              <a:pathLst>
                <a:path extrusionOk="0" h="117434" w="285750">
                  <a:moveTo>
                    <a:pt x="33922" y="1"/>
                  </a:moveTo>
                  <a:cubicBezTo>
                    <a:pt x="22615" y="1"/>
                    <a:pt x="11307" y="1829"/>
                    <a:pt x="0" y="4873"/>
                  </a:cubicBezTo>
                  <a:lnTo>
                    <a:pt x="0" y="117434"/>
                  </a:lnTo>
                  <a:lnTo>
                    <a:pt x="285750" y="117434"/>
                  </a:lnTo>
                  <a:lnTo>
                    <a:pt x="285750" y="55355"/>
                  </a:lnTo>
                  <a:cubicBezTo>
                    <a:pt x="260163" y="64984"/>
                    <a:pt x="234575" y="71233"/>
                    <a:pt x="208985" y="71233"/>
                  </a:cubicBezTo>
                  <a:cubicBezTo>
                    <a:pt x="173728" y="71233"/>
                    <a:pt x="138470" y="59369"/>
                    <a:pt x="103215" y="28137"/>
                  </a:cubicBezTo>
                  <a:lnTo>
                    <a:pt x="103215" y="28102"/>
                  </a:lnTo>
                  <a:cubicBezTo>
                    <a:pt x="80122" y="7630"/>
                    <a:pt x="57022" y="1"/>
                    <a:pt x="33922" y="1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0" name="Google Shape;5980;p34"/>
            <p:cNvSpPr/>
            <p:nvPr/>
          </p:nvSpPr>
          <p:spPr>
            <a:xfrm rot="-5400000">
              <a:off x="5465312" y="1459751"/>
              <a:ext cx="5257800" cy="2211576"/>
            </a:xfrm>
            <a:custGeom>
              <a:rect b="b" l="l" r="r" t="t"/>
              <a:pathLst>
                <a:path extrusionOk="0" h="117434" w="285750">
                  <a:moveTo>
                    <a:pt x="33922" y="1"/>
                  </a:moveTo>
                  <a:cubicBezTo>
                    <a:pt x="22615" y="1"/>
                    <a:pt x="11307" y="1829"/>
                    <a:pt x="0" y="4873"/>
                  </a:cubicBezTo>
                  <a:lnTo>
                    <a:pt x="0" y="117434"/>
                  </a:lnTo>
                  <a:lnTo>
                    <a:pt x="285750" y="117434"/>
                  </a:lnTo>
                  <a:lnTo>
                    <a:pt x="285750" y="55355"/>
                  </a:lnTo>
                  <a:cubicBezTo>
                    <a:pt x="260163" y="64984"/>
                    <a:pt x="234575" y="71233"/>
                    <a:pt x="208985" y="71233"/>
                  </a:cubicBezTo>
                  <a:cubicBezTo>
                    <a:pt x="173728" y="71233"/>
                    <a:pt x="138470" y="59369"/>
                    <a:pt x="103215" y="28137"/>
                  </a:cubicBezTo>
                  <a:lnTo>
                    <a:pt x="103215" y="28102"/>
                  </a:lnTo>
                  <a:cubicBezTo>
                    <a:pt x="80122" y="7630"/>
                    <a:pt x="57022" y="1"/>
                    <a:pt x="33922" y="1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81" name="Google Shape;5981;p34"/>
            <p:cNvGrpSpPr/>
            <p:nvPr/>
          </p:nvGrpSpPr>
          <p:grpSpPr>
            <a:xfrm>
              <a:off x="275921" y="-62105"/>
              <a:ext cx="8592159" cy="5240670"/>
              <a:chOff x="232950" y="673050"/>
              <a:chExt cx="7153575" cy="4363225"/>
            </a:xfrm>
          </p:grpSpPr>
          <p:sp>
            <p:nvSpPr>
              <p:cNvPr id="5982" name="Google Shape;5982;p34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3" name="Google Shape;5983;p34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4" name="Google Shape;5984;p34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5" name="Google Shape;5985;p34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6" name="Google Shape;5986;p34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7" name="Google Shape;5987;p34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8" name="Google Shape;5988;p34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9" name="Google Shape;5989;p34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0" name="Google Shape;5990;p34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1" name="Google Shape;5991;p34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2" name="Google Shape;5992;p34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3" name="Google Shape;5993;p34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4" name="Google Shape;5994;p34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5" name="Google Shape;5995;p34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6" name="Google Shape;5996;p34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7" name="Google Shape;5997;p34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8" name="Google Shape;5998;p34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9" name="Google Shape;5999;p34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0" name="Google Shape;6000;p34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1" name="Google Shape;6001;p34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2" name="Google Shape;6002;p34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3" name="Google Shape;6003;p34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4" name="Google Shape;6004;p34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5" name="Google Shape;6005;p34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6" name="Google Shape;6006;p34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7" name="Google Shape;6007;p34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8" name="Google Shape;6008;p34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9" name="Google Shape;6009;p34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10" name="Google Shape;6010;p34"/>
          <p:cNvGrpSpPr/>
          <p:nvPr/>
        </p:nvGrpSpPr>
        <p:grpSpPr>
          <a:xfrm rot="5400000">
            <a:off x="7716632" y="-546976"/>
            <a:ext cx="1676346" cy="1667513"/>
            <a:chOff x="1152300" y="238125"/>
            <a:chExt cx="5261600" cy="5233875"/>
          </a:xfrm>
        </p:grpSpPr>
        <p:sp>
          <p:nvSpPr>
            <p:cNvPr id="6011" name="Google Shape;6011;p34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2" name="Google Shape;6012;p34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3" name="Google Shape;6013;p34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4" name="Google Shape;6014;p34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5" name="Google Shape;6015;p34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6" name="Google Shape;6016;p34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17" name="Google Shape;6017;p34"/>
          <p:cNvGrpSpPr/>
          <p:nvPr/>
        </p:nvGrpSpPr>
        <p:grpSpPr>
          <a:xfrm rot="-4229235">
            <a:off x="-166025" y="4380553"/>
            <a:ext cx="1513949" cy="1366905"/>
            <a:chOff x="900750" y="238525"/>
            <a:chExt cx="5772650" cy="5210100"/>
          </a:xfrm>
        </p:grpSpPr>
        <p:sp>
          <p:nvSpPr>
            <p:cNvPr id="6018" name="Google Shape;6018;p34"/>
            <p:cNvSpPr/>
            <p:nvPr/>
          </p:nvSpPr>
          <p:spPr>
            <a:xfrm>
              <a:off x="900750" y="2254425"/>
              <a:ext cx="295225" cy="222375"/>
            </a:xfrm>
            <a:custGeom>
              <a:rect b="b" l="l" r="r" t="t"/>
              <a:pathLst>
                <a:path extrusionOk="0" h="8895" w="11809">
                  <a:moveTo>
                    <a:pt x="657" y="1"/>
                  </a:moveTo>
                  <a:cubicBezTo>
                    <a:pt x="283" y="1"/>
                    <a:pt x="0" y="548"/>
                    <a:pt x="382" y="853"/>
                  </a:cubicBezTo>
                  <a:cubicBezTo>
                    <a:pt x="3758" y="3602"/>
                    <a:pt x="7230" y="6255"/>
                    <a:pt x="10799" y="8811"/>
                  </a:cubicBezTo>
                  <a:cubicBezTo>
                    <a:pt x="10883" y="8869"/>
                    <a:pt x="10970" y="8894"/>
                    <a:pt x="11055" y="8894"/>
                  </a:cubicBezTo>
                  <a:cubicBezTo>
                    <a:pt x="11462" y="8894"/>
                    <a:pt x="11808" y="8318"/>
                    <a:pt x="11330" y="8039"/>
                  </a:cubicBezTo>
                  <a:cubicBezTo>
                    <a:pt x="7809" y="5483"/>
                    <a:pt x="4337" y="2830"/>
                    <a:pt x="961" y="130"/>
                  </a:cubicBezTo>
                  <a:cubicBezTo>
                    <a:pt x="860" y="39"/>
                    <a:pt x="755" y="1"/>
                    <a:pt x="65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9" name="Google Shape;6019;p34"/>
            <p:cNvSpPr/>
            <p:nvPr/>
          </p:nvSpPr>
          <p:spPr>
            <a:xfrm>
              <a:off x="969025" y="2167550"/>
              <a:ext cx="295875" cy="222425"/>
            </a:xfrm>
            <a:custGeom>
              <a:rect b="b" l="l" r="r" t="t"/>
              <a:pathLst>
                <a:path extrusionOk="0" h="8897" w="11835">
                  <a:moveTo>
                    <a:pt x="771" y="1"/>
                  </a:moveTo>
                  <a:cubicBezTo>
                    <a:pt x="362" y="1"/>
                    <a:pt x="1" y="584"/>
                    <a:pt x="400" y="904"/>
                  </a:cubicBezTo>
                  <a:cubicBezTo>
                    <a:pt x="3776" y="3653"/>
                    <a:pt x="7296" y="6257"/>
                    <a:pt x="10865" y="8813"/>
                  </a:cubicBezTo>
                  <a:cubicBezTo>
                    <a:pt x="10948" y="8871"/>
                    <a:pt x="11034" y="8897"/>
                    <a:pt x="11117" y="8897"/>
                  </a:cubicBezTo>
                  <a:cubicBezTo>
                    <a:pt x="11514" y="8897"/>
                    <a:pt x="11835" y="8313"/>
                    <a:pt x="11396" y="7993"/>
                  </a:cubicBezTo>
                  <a:cubicBezTo>
                    <a:pt x="7827" y="5534"/>
                    <a:pt x="4403" y="2881"/>
                    <a:pt x="1027" y="84"/>
                  </a:cubicBezTo>
                  <a:cubicBezTo>
                    <a:pt x="944" y="26"/>
                    <a:pt x="857" y="1"/>
                    <a:pt x="771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0" name="Google Shape;6020;p34"/>
            <p:cNvSpPr/>
            <p:nvPr/>
          </p:nvSpPr>
          <p:spPr>
            <a:xfrm>
              <a:off x="1034575" y="2075375"/>
              <a:ext cx="296400" cy="222300"/>
            </a:xfrm>
            <a:custGeom>
              <a:rect b="b" l="l" r="r" t="t"/>
              <a:pathLst>
                <a:path extrusionOk="0" h="8892" w="11856">
                  <a:moveTo>
                    <a:pt x="753" y="1"/>
                  </a:moveTo>
                  <a:cubicBezTo>
                    <a:pt x="330" y="1"/>
                    <a:pt x="1" y="574"/>
                    <a:pt x="430" y="926"/>
                  </a:cubicBezTo>
                  <a:cubicBezTo>
                    <a:pt x="3806" y="3675"/>
                    <a:pt x="7327" y="6279"/>
                    <a:pt x="10896" y="8787"/>
                  </a:cubicBezTo>
                  <a:cubicBezTo>
                    <a:pt x="10988" y="8860"/>
                    <a:pt x="11084" y="8892"/>
                    <a:pt x="11174" y="8892"/>
                  </a:cubicBezTo>
                  <a:cubicBezTo>
                    <a:pt x="11559" y="8892"/>
                    <a:pt x="11856" y="8327"/>
                    <a:pt x="11426" y="8015"/>
                  </a:cubicBezTo>
                  <a:cubicBezTo>
                    <a:pt x="7857" y="5555"/>
                    <a:pt x="4433" y="2903"/>
                    <a:pt x="1057" y="106"/>
                  </a:cubicBezTo>
                  <a:cubicBezTo>
                    <a:pt x="957" y="32"/>
                    <a:pt x="852" y="1"/>
                    <a:pt x="753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1" name="Google Shape;6021;p34"/>
            <p:cNvSpPr/>
            <p:nvPr/>
          </p:nvSpPr>
          <p:spPr>
            <a:xfrm>
              <a:off x="1101900" y="1984950"/>
              <a:ext cx="295400" cy="222300"/>
            </a:xfrm>
            <a:custGeom>
              <a:rect b="b" l="l" r="r" t="t"/>
              <a:pathLst>
                <a:path extrusionOk="0" h="8892" w="11816">
                  <a:moveTo>
                    <a:pt x="645" y="0"/>
                  </a:moveTo>
                  <a:cubicBezTo>
                    <a:pt x="272" y="0"/>
                    <a:pt x="0" y="556"/>
                    <a:pt x="390" y="829"/>
                  </a:cubicBezTo>
                  <a:cubicBezTo>
                    <a:pt x="3766" y="3626"/>
                    <a:pt x="7238" y="6279"/>
                    <a:pt x="10759" y="8787"/>
                  </a:cubicBezTo>
                  <a:cubicBezTo>
                    <a:pt x="10860" y="8860"/>
                    <a:pt x="10965" y="8892"/>
                    <a:pt x="11065" y="8892"/>
                  </a:cubicBezTo>
                  <a:cubicBezTo>
                    <a:pt x="11487" y="8892"/>
                    <a:pt x="11815" y="8327"/>
                    <a:pt x="11386" y="8015"/>
                  </a:cubicBezTo>
                  <a:cubicBezTo>
                    <a:pt x="7817" y="5459"/>
                    <a:pt x="4393" y="2855"/>
                    <a:pt x="920" y="106"/>
                  </a:cubicBezTo>
                  <a:cubicBezTo>
                    <a:pt x="828" y="32"/>
                    <a:pt x="733" y="0"/>
                    <a:pt x="6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2" name="Google Shape;6022;p34"/>
            <p:cNvSpPr/>
            <p:nvPr/>
          </p:nvSpPr>
          <p:spPr>
            <a:xfrm>
              <a:off x="1168200" y="1894525"/>
              <a:ext cx="296475" cy="222750"/>
            </a:xfrm>
            <a:custGeom>
              <a:rect b="b" l="l" r="r" t="t"/>
              <a:pathLst>
                <a:path extrusionOk="0" h="8910" w="11859">
                  <a:moveTo>
                    <a:pt x="732" y="0"/>
                  </a:moveTo>
                  <a:cubicBezTo>
                    <a:pt x="335" y="0"/>
                    <a:pt x="1" y="556"/>
                    <a:pt x="390" y="829"/>
                  </a:cubicBezTo>
                  <a:cubicBezTo>
                    <a:pt x="3863" y="3626"/>
                    <a:pt x="7287" y="6279"/>
                    <a:pt x="10856" y="8787"/>
                  </a:cubicBezTo>
                  <a:cubicBezTo>
                    <a:pt x="10952" y="8873"/>
                    <a:pt x="11055" y="8910"/>
                    <a:pt x="11152" y="8910"/>
                  </a:cubicBezTo>
                  <a:cubicBezTo>
                    <a:pt x="11543" y="8910"/>
                    <a:pt x="11859" y="8324"/>
                    <a:pt x="11435" y="8015"/>
                  </a:cubicBezTo>
                  <a:cubicBezTo>
                    <a:pt x="7866" y="5507"/>
                    <a:pt x="4393" y="2855"/>
                    <a:pt x="1017" y="106"/>
                  </a:cubicBezTo>
                  <a:cubicBezTo>
                    <a:pt x="925" y="31"/>
                    <a:pt x="827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3" name="Google Shape;6023;p34"/>
            <p:cNvSpPr/>
            <p:nvPr/>
          </p:nvSpPr>
          <p:spPr>
            <a:xfrm>
              <a:off x="1242100" y="1796400"/>
              <a:ext cx="296250" cy="222775"/>
            </a:xfrm>
            <a:custGeom>
              <a:rect b="b" l="l" r="r" t="t"/>
              <a:pathLst>
                <a:path extrusionOk="0" h="8911" w="11850">
                  <a:moveTo>
                    <a:pt x="707" y="1"/>
                  </a:moveTo>
                  <a:cubicBezTo>
                    <a:pt x="317" y="1"/>
                    <a:pt x="0" y="587"/>
                    <a:pt x="425" y="896"/>
                  </a:cubicBezTo>
                  <a:cubicBezTo>
                    <a:pt x="3849" y="3645"/>
                    <a:pt x="7273" y="6297"/>
                    <a:pt x="10842" y="8805"/>
                  </a:cubicBezTo>
                  <a:cubicBezTo>
                    <a:pt x="10943" y="8879"/>
                    <a:pt x="11046" y="8910"/>
                    <a:pt x="11143" y="8910"/>
                  </a:cubicBezTo>
                  <a:cubicBezTo>
                    <a:pt x="11553" y="8910"/>
                    <a:pt x="11850" y="8346"/>
                    <a:pt x="11420" y="8033"/>
                  </a:cubicBezTo>
                  <a:cubicBezTo>
                    <a:pt x="7900" y="5477"/>
                    <a:pt x="4379" y="2921"/>
                    <a:pt x="1003" y="124"/>
                  </a:cubicBezTo>
                  <a:cubicBezTo>
                    <a:pt x="907" y="37"/>
                    <a:pt x="805" y="1"/>
                    <a:pt x="70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4" name="Google Shape;6024;p34"/>
            <p:cNvSpPr/>
            <p:nvPr/>
          </p:nvSpPr>
          <p:spPr>
            <a:xfrm>
              <a:off x="1305425" y="1706975"/>
              <a:ext cx="295750" cy="221875"/>
            </a:xfrm>
            <a:custGeom>
              <a:rect b="b" l="l" r="r" t="t"/>
              <a:pathLst>
                <a:path extrusionOk="0" h="8875" w="11830">
                  <a:moveTo>
                    <a:pt x="770" y="0"/>
                  </a:moveTo>
                  <a:cubicBezTo>
                    <a:pt x="360" y="0"/>
                    <a:pt x="1" y="576"/>
                    <a:pt x="399" y="856"/>
                  </a:cubicBezTo>
                  <a:cubicBezTo>
                    <a:pt x="3775" y="3653"/>
                    <a:pt x="7296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5" y="8875"/>
                    <a:pt x="11829" y="8350"/>
                    <a:pt x="11444" y="8042"/>
                  </a:cubicBezTo>
                  <a:cubicBezTo>
                    <a:pt x="7875" y="5534"/>
                    <a:pt x="4354" y="2881"/>
                    <a:pt x="1026" y="84"/>
                  </a:cubicBezTo>
                  <a:cubicBezTo>
                    <a:pt x="943" y="26"/>
                    <a:pt x="855" y="0"/>
                    <a:pt x="77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5" name="Google Shape;6025;p34"/>
            <p:cNvSpPr/>
            <p:nvPr/>
          </p:nvSpPr>
          <p:spPr>
            <a:xfrm>
              <a:off x="1374725" y="1620375"/>
              <a:ext cx="296250" cy="222750"/>
            </a:xfrm>
            <a:custGeom>
              <a:rect b="b" l="l" r="r" t="t"/>
              <a:pathLst>
                <a:path extrusionOk="0" h="8910" w="11850">
                  <a:moveTo>
                    <a:pt x="689" y="0"/>
                  </a:moveTo>
                  <a:cubicBezTo>
                    <a:pt x="286" y="0"/>
                    <a:pt x="0" y="587"/>
                    <a:pt x="425" y="895"/>
                  </a:cubicBezTo>
                  <a:cubicBezTo>
                    <a:pt x="3849" y="3693"/>
                    <a:pt x="7273" y="6249"/>
                    <a:pt x="10842" y="8805"/>
                  </a:cubicBezTo>
                  <a:cubicBezTo>
                    <a:pt x="10943" y="8878"/>
                    <a:pt x="11046" y="8910"/>
                    <a:pt x="11143" y="8910"/>
                  </a:cubicBezTo>
                  <a:cubicBezTo>
                    <a:pt x="11553" y="8910"/>
                    <a:pt x="11850" y="8345"/>
                    <a:pt x="11421" y="8033"/>
                  </a:cubicBezTo>
                  <a:cubicBezTo>
                    <a:pt x="7900" y="5477"/>
                    <a:pt x="4379" y="2873"/>
                    <a:pt x="1003" y="124"/>
                  </a:cubicBezTo>
                  <a:cubicBezTo>
                    <a:pt x="897" y="37"/>
                    <a:pt x="789" y="0"/>
                    <a:pt x="68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6" name="Google Shape;6026;p34"/>
            <p:cNvSpPr/>
            <p:nvPr/>
          </p:nvSpPr>
          <p:spPr>
            <a:xfrm>
              <a:off x="1442075" y="1528625"/>
              <a:ext cx="295000" cy="222250"/>
            </a:xfrm>
            <a:custGeom>
              <a:rect b="b" l="l" r="r" t="t"/>
              <a:pathLst>
                <a:path extrusionOk="0" h="8890" w="11800">
                  <a:moveTo>
                    <a:pt x="659" y="0"/>
                  </a:moveTo>
                  <a:cubicBezTo>
                    <a:pt x="285" y="0"/>
                    <a:pt x="1" y="556"/>
                    <a:pt x="383" y="900"/>
                  </a:cubicBezTo>
                  <a:cubicBezTo>
                    <a:pt x="3807" y="3601"/>
                    <a:pt x="7231" y="6253"/>
                    <a:pt x="10800" y="8761"/>
                  </a:cubicBezTo>
                  <a:cubicBezTo>
                    <a:pt x="10910" y="8851"/>
                    <a:pt x="11023" y="8890"/>
                    <a:pt x="11127" y="8890"/>
                  </a:cubicBezTo>
                  <a:cubicBezTo>
                    <a:pt x="11523" y="8890"/>
                    <a:pt x="11799" y="8334"/>
                    <a:pt x="11379" y="7990"/>
                  </a:cubicBezTo>
                  <a:cubicBezTo>
                    <a:pt x="7858" y="5482"/>
                    <a:pt x="4338" y="2877"/>
                    <a:pt x="962" y="128"/>
                  </a:cubicBezTo>
                  <a:cubicBezTo>
                    <a:pt x="862" y="38"/>
                    <a:pt x="758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7" name="Google Shape;6027;p34"/>
            <p:cNvSpPr/>
            <p:nvPr/>
          </p:nvSpPr>
          <p:spPr>
            <a:xfrm>
              <a:off x="1507975" y="1436900"/>
              <a:ext cx="294300" cy="221875"/>
            </a:xfrm>
            <a:custGeom>
              <a:rect b="b" l="l" r="r" t="t"/>
              <a:pathLst>
                <a:path extrusionOk="0" h="8875" w="11772">
                  <a:moveTo>
                    <a:pt x="727" y="1"/>
                  </a:moveTo>
                  <a:cubicBezTo>
                    <a:pt x="328" y="1"/>
                    <a:pt x="0" y="584"/>
                    <a:pt x="400" y="904"/>
                  </a:cubicBezTo>
                  <a:cubicBezTo>
                    <a:pt x="3776" y="3653"/>
                    <a:pt x="7248" y="6305"/>
                    <a:pt x="10817" y="8765"/>
                  </a:cubicBezTo>
                  <a:cubicBezTo>
                    <a:pt x="10913" y="8842"/>
                    <a:pt x="11014" y="8875"/>
                    <a:pt x="11108" y="8875"/>
                  </a:cubicBezTo>
                  <a:cubicBezTo>
                    <a:pt x="11486" y="8875"/>
                    <a:pt x="11772" y="8350"/>
                    <a:pt x="11347" y="8042"/>
                  </a:cubicBezTo>
                  <a:cubicBezTo>
                    <a:pt x="7779" y="5534"/>
                    <a:pt x="4354" y="2881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8" name="Google Shape;6028;p34"/>
            <p:cNvSpPr/>
            <p:nvPr/>
          </p:nvSpPr>
          <p:spPr>
            <a:xfrm>
              <a:off x="1575500" y="1346475"/>
              <a:ext cx="295275" cy="221875"/>
            </a:xfrm>
            <a:custGeom>
              <a:rect b="b" l="l" r="r" t="t"/>
              <a:pathLst>
                <a:path extrusionOk="0" h="8875" w="11811">
                  <a:moveTo>
                    <a:pt x="682" y="0"/>
                  </a:moveTo>
                  <a:cubicBezTo>
                    <a:pt x="295" y="0"/>
                    <a:pt x="0" y="584"/>
                    <a:pt x="399" y="904"/>
                  </a:cubicBezTo>
                  <a:cubicBezTo>
                    <a:pt x="3775" y="3653"/>
                    <a:pt x="7200" y="6305"/>
                    <a:pt x="10817" y="8765"/>
                  </a:cubicBezTo>
                  <a:cubicBezTo>
                    <a:pt x="10913" y="8842"/>
                    <a:pt x="11015" y="8875"/>
                    <a:pt x="11113" y="8875"/>
                  </a:cubicBezTo>
                  <a:cubicBezTo>
                    <a:pt x="11501" y="8875"/>
                    <a:pt x="11810" y="8350"/>
                    <a:pt x="11347" y="8041"/>
                  </a:cubicBezTo>
                  <a:cubicBezTo>
                    <a:pt x="7826" y="5534"/>
                    <a:pt x="4354" y="2881"/>
                    <a:pt x="930" y="84"/>
                  </a:cubicBezTo>
                  <a:cubicBezTo>
                    <a:pt x="847" y="26"/>
                    <a:pt x="762" y="0"/>
                    <a:pt x="68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9" name="Google Shape;6029;p34"/>
            <p:cNvSpPr/>
            <p:nvPr/>
          </p:nvSpPr>
          <p:spPr>
            <a:xfrm>
              <a:off x="1649375" y="1249025"/>
              <a:ext cx="295400" cy="222650"/>
            </a:xfrm>
            <a:custGeom>
              <a:rect b="b" l="l" r="r" t="t"/>
              <a:pathLst>
                <a:path extrusionOk="0" h="8906" w="11816">
                  <a:moveTo>
                    <a:pt x="630" y="0"/>
                  </a:moveTo>
                  <a:cubicBezTo>
                    <a:pt x="263" y="0"/>
                    <a:pt x="0" y="587"/>
                    <a:pt x="386" y="895"/>
                  </a:cubicBezTo>
                  <a:cubicBezTo>
                    <a:pt x="3762" y="3644"/>
                    <a:pt x="7186" y="6297"/>
                    <a:pt x="10755" y="8805"/>
                  </a:cubicBezTo>
                  <a:cubicBezTo>
                    <a:pt x="10853" y="8875"/>
                    <a:pt x="10953" y="8906"/>
                    <a:pt x="11049" y="8906"/>
                  </a:cubicBezTo>
                  <a:cubicBezTo>
                    <a:pt x="11477" y="8906"/>
                    <a:pt x="11815" y="8309"/>
                    <a:pt x="11382" y="8033"/>
                  </a:cubicBezTo>
                  <a:cubicBezTo>
                    <a:pt x="7813" y="5477"/>
                    <a:pt x="4389" y="2873"/>
                    <a:pt x="917" y="124"/>
                  </a:cubicBezTo>
                  <a:cubicBezTo>
                    <a:pt x="820" y="37"/>
                    <a:pt x="722" y="0"/>
                    <a:pt x="63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0" name="Google Shape;6030;p34"/>
            <p:cNvSpPr/>
            <p:nvPr/>
          </p:nvSpPr>
          <p:spPr>
            <a:xfrm>
              <a:off x="1714375" y="1153000"/>
              <a:ext cx="294525" cy="222225"/>
            </a:xfrm>
            <a:custGeom>
              <a:rect b="b" l="l" r="r" t="t"/>
              <a:pathLst>
                <a:path extrusionOk="0" h="8889" w="11781">
                  <a:moveTo>
                    <a:pt x="689" y="1"/>
                  </a:moveTo>
                  <a:cubicBezTo>
                    <a:pt x="304" y="1"/>
                    <a:pt x="1" y="557"/>
                    <a:pt x="391" y="830"/>
                  </a:cubicBezTo>
                  <a:cubicBezTo>
                    <a:pt x="3767" y="3627"/>
                    <a:pt x="7239" y="6280"/>
                    <a:pt x="10808" y="8787"/>
                  </a:cubicBezTo>
                  <a:cubicBezTo>
                    <a:pt x="10896" y="8858"/>
                    <a:pt x="10988" y="8888"/>
                    <a:pt x="11076" y="8888"/>
                  </a:cubicBezTo>
                  <a:cubicBezTo>
                    <a:pt x="11467" y="8888"/>
                    <a:pt x="11780" y="8291"/>
                    <a:pt x="11387" y="8016"/>
                  </a:cubicBezTo>
                  <a:cubicBezTo>
                    <a:pt x="7866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8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1" name="Google Shape;6031;p34"/>
            <p:cNvSpPr/>
            <p:nvPr/>
          </p:nvSpPr>
          <p:spPr>
            <a:xfrm>
              <a:off x="1787900" y="1062600"/>
              <a:ext cx="296525" cy="222750"/>
            </a:xfrm>
            <a:custGeom>
              <a:rect b="b" l="l" r="r" t="t"/>
              <a:pathLst>
                <a:path extrusionOk="0" h="8910" w="11861">
                  <a:moveTo>
                    <a:pt x="737" y="0"/>
                  </a:moveTo>
                  <a:cubicBezTo>
                    <a:pt x="338" y="0"/>
                    <a:pt x="1" y="574"/>
                    <a:pt x="391" y="925"/>
                  </a:cubicBezTo>
                  <a:cubicBezTo>
                    <a:pt x="3816" y="3626"/>
                    <a:pt x="7288" y="6278"/>
                    <a:pt x="10809" y="8786"/>
                  </a:cubicBezTo>
                  <a:cubicBezTo>
                    <a:pt x="10915" y="8873"/>
                    <a:pt x="11025" y="8910"/>
                    <a:pt x="11129" y="8910"/>
                  </a:cubicBezTo>
                  <a:cubicBezTo>
                    <a:pt x="11544" y="8910"/>
                    <a:pt x="11860" y="8323"/>
                    <a:pt x="11436" y="8015"/>
                  </a:cubicBezTo>
                  <a:cubicBezTo>
                    <a:pt x="7867" y="5507"/>
                    <a:pt x="4394" y="2854"/>
                    <a:pt x="1018" y="105"/>
                  </a:cubicBezTo>
                  <a:cubicBezTo>
                    <a:pt x="927" y="32"/>
                    <a:pt x="830" y="0"/>
                    <a:pt x="737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2" name="Google Shape;6032;p34"/>
            <p:cNvSpPr/>
            <p:nvPr/>
          </p:nvSpPr>
          <p:spPr>
            <a:xfrm>
              <a:off x="1854350" y="970500"/>
              <a:ext cx="296500" cy="222775"/>
            </a:xfrm>
            <a:custGeom>
              <a:rect b="b" l="l" r="r" t="t"/>
              <a:pathLst>
                <a:path extrusionOk="0" h="8911" w="11860">
                  <a:moveTo>
                    <a:pt x="692" y="1"/>
                  </a:moveTo>
                  <a:cubicBezTo>
                    <a:pt x="324" y="1"/>
                    <a:pt x="0" y="587"/>
                    <a:pt x="386" y="896"/>
                  </a:cubicBezTo>
                  <a:cubicBezTo>
                    <a:pt x="3810" y="3645"/>
                    <a:pt x="7283" y="6297"/>
                    <a:pt x="10803" y="8805"/>
                  </a:cubicBezTo>
                  <a:cubicBezTo>
                    <a:pt x="10905" y="8879"/>
                    <a:pt x="11009" y="8910"/>
                    <a:pt x="11109" y="8910"/>
                  </a:cubicBezTo>
                  <a:cubicBezTo>
                    <a:pt x="11531" y="8910"/>
                    <a:pt x="11859" y="8345"/>
                    <a:pt x="11430" y="8033"/>
                  </a:cubicBezTo>
                  <a:cubicBezTo>
                    <a:pt x="7861" y="5477"/>
                    <a:pt x="4389" y="2825"/>
                    <a:pt x="965" y="124"/>
                  </a:cubicBezTo>
                  <a:cubicBezTo>
                    <a:pt x="878" y="37"/>
                    <a:pt x="783" y="1"/>
                    <a:pt x="69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3" name="Google Shape;6033;p34"/>
            <p:cNvSpPr/>
            <p:nvPr/>
          </p:nvSpPr>
          <p:spPr>
            <a:xfrm>
              <a:off x="1919700" y="878875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0" y="587"/>
                    <a:pt x="425" y="895"/>
                  </a:cubicBezTo>
                  <a:cubicBezTo>
                    <a:pt x="3800" y="3693"/>
                    <a:pt x="7321" y="6249"/>
                    <a:pt x="10842" y="8805"/>
                  </a:cubicBezTo>
                  <a:cubicBezTo>
                    <a:pt x="10925" y="8863"/>
                    <a:pt x="11013" y="8888"/>
                    <a:pt x="11098" y="8888"/>
                  </a:cubicBezTo>
                  <a:cubicBezTo>
                    <a:pt x="11506" y="8888"/>
                    <a:pt x="11859" y="8312"/>
                    <a:pt x="11420" y="8033"/>
                  </a:cubicBezTo>
                  <a:cubicBezTo>
                    <a:pt x="7852" y="5525"/>
                    <a:pt x="4379" y="2873"/>
                    <a:pt x="1051" y="124"/>
                  </a:cubicBezTo>
                  <a:cubicBezTo>
                    <a:pt x="945" y="37"/>
                    <a:pt x="835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4" name="Google Shape;6034;p34"/>
            <p:cNvSpPr/>
            <p:nvPr/>
          </p:nvSpPr>
          <p:spPr>
            <a:xfrm>
              <a:off x="1987200" y="788450"/>
              <a:ext cx="296500" cy="222225"/>
            </a:xfrm>
            <a:custGeom>
              <a:rect b="b" l="l" r="r" t="t"/>
              <a:pathLst>
                <a:path extrusionOk="0" h="8889" w="11860">
                  <a:moveTo>
                    <a:pt x="732" y="0"/>
                  </a:moveTo>
                  <a:cubicBezTo>
                    <a:pt x="317" y="0"/>
                    <a:pt x="1" y="587"/>
                    <a:pt x="425" y="895"/>
                  </a:cubicBezTo>
                  <a:cubicBezTo>
                    <a:pt x="3801" y="3692"/>
                    <a:pt x="7322" y="6249"/>
                    <a:pt x="10891" y="8805"/>
                  </a:cubicBezTo>
                  <a:cubicBezTo>
                    <a:pt x="10974" y="8863"/>
                    <a:pt x="11060" y="8888"/>
                    <a:pt x="11143" y="8888"/>
                  </a:cubicBezTo>
                  <a:cubicBezTo>
                    <a:pt x="11540" y="8888"/>
                    <a:pt x="11860" y="8312"/>
                    <a:pt x="11421" y="8033"/>
                  </a:cubicBezTo>
                  <a:cubicBezTo>
                    <a:pt x="7852" y="5525"/>
                    <a:pt x="4428" y="2873"/>
                    <a:pt x="1052" y="124"/>
                  </a:cubicBezTo>
                  <a:cubicBezTo>
                    <a:pt x="946" y="37"/>
                    <a:pt x="836" y="0"/>
                    <a:pt x="73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5" name="Google Shape;6035;p34"/>
            <p:cNvSpPr/>
            <p:nvPr/>
          </p:nvSpPr>
          <p:spPr>
            <a:xfrm>
              <a:off x="2062825" y="691225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5" y="1"/>
                    <a:pt x="0" y="566"/>
                    <a:pt x="390" y="878"/>
                  </a:cubicBezTo>
                  <a:cubicBezTo>
                    <a:pt x="3766" y="3627"/>
                    <a:pt x="7239" y="6279"/>
                    <a:pt x="10808" y="8787"/>
                  </a:cubicBezTo>
                  <a:cubicBezTo>
                    <a:pt x="10895" y="8848"/>
                    <a:pt x="10986" y="8875"/>
                    <a:pt x="11073" y="8875"/>
                  </a:cubicBezTo>
                  <a:cubicBezTo>
                    <a:pt x="11463" y="8875"/>
                    <a:pt x="11772" y="8340"/>
                    <a:pt x="11338" y="8064"/>
                  </a:cubicBezTo>
                  <a:cubicBezTo>
                    <a:pt x="7769" y="5508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6" name="Google Shape;6036;p34"/>
            <p:cNvSpPr/>
            <p:nvPr/>
          </p:nvSpPr>
          <p:spPr>
            <a:xfrm>
              <a:off x="2129050" y="602125"/>
              <a:ext cx="294275" cy="222200"/>
            </a:xfrm>
            <a:custGeom>
              <a:rect b="b" l="l" r="r" t="t"/>
              <a:pathLst>
                <a:path extrusionOk="0" h="8888" w="11771">
                  <a:moveTo>
                    <a:pt x="660" y="0"/>
                  </a:moveTo>
                  <a:cubicBezTo>
                    <a:pt x="281" y="0"/>
                    <a:pt x="0" y="597"/>
                    <a:pt x="394" y="873"/>
                  </a:cubicBezTo>
                  <a:cubicBezTo>
                    <a:pt x="3770" y="3670"/>
                    <a:pt x="7194" y="6226"/>
                    <a:pt x="10763" y="8782"/>
                  </a:cubicBezTo>
                  <a:cubicBezTo>
                    <a:pt x="10855" y="8856"/>
                    <a:pt x="10952" y="8887"/>
                    <a:pt x="11046" y="8887"/>
                  </a:cubicBezTo>
                  <a:cubicBezTo>
                    <a:pt x="11442" y="8887"/>
                    <a:pt x="11771" y="8323"/>
                    <a:pt x="11342" y="8011"/>
                  </a:cubicBezTo>
                  <a:cubicBezTo>
                    <a:pt x="7773" y="5503"/>
                    <a:pt x="4300" y="2850"/>
                    <a:pt x="924" y="101"/>
                  </a:cubicBezTo>
                  <a:cubicBezTo>
                    <a:pt x="836" y="30"/>
                    <a:pt x="746" y="0"/>
                    <a:pt x="660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7" name="Google Shape;6037;p34"/>
            <p:cNvSpPr/>
            <p:nvPr/>
          </p:nvSpPr>
          <p:spPr>
            <a:xfrm>
              <a:off x="2202600" y="511700"/>
              <a:ext cx="295400" cy="221750"/>
            </a:xfrm>
            <a:custGeom>
              <a:rect b="b" l="l" r="r" t="t"/>
              <a:pathLst>
                <a:path extrusionOk="0" h="8870" w="11816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3770" y="3670"/>
                    <a:pt x="7242" y="6323"/>
                    <a:pt x="10811" y="8782"/>
                  </a:cubicBezTo>
                  <a:cubicBezTo>
                    <a:pt x="10899" y="8843"/>
                    <a:pt x="10991" y="8870"/>
                    <a:pt x="11080" y="8870"/>
                  </a:cubicBezTo>
                  <a:cubicBezTo>
                    <a:pt x="11481" y="8870"/>
                    <a:pt x="11815" y="8335"/>
                    <a:pt x="11342" y="8059"/>
                  </a:cubicBezTo>
                  <a:cubicBezTo>
                    <a:pt x="7821" y="5503"/>
                    <a:pt x="4348" y="2850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8" name="Google Shape;6038;p34"/>
            <p:cNvSpPr/>
            <p:nvPr/>
          </p:nvSpPr>
          <p:spPr>
            <a:xfrm>
              <a:off x="2269000" y="419950"/>
              <a:ext cx="294325" cy="221875"/>
            </a:xfrm>
            <a:custGeom>
              <a:rect b="b" l="l" r="r" t="t"/>
              <a:pathLst>
                <a:path extrusionOk="0" h="8875" w="11773">
                  <a:moveTo>
                    <a:pt x="690" y="1"/>
                  </a:moveTo>
                  <a:cubicBezTo>
                    <a:pt x="304" y="1"/>
                    <a:pt x="0" y="565"/>
                    <a:pt x="390" y="878"/>
                  </a:cubicBezTo>
                  <a:cubicBezTo>
                    <a:pt x="3766" y="3626"/>
                    <a:pt x="7239" y="6279"/>
                    <a:pt x="10808" y="8787"/>
                  </a:cubicBezTo>
                  <a:cubicBezTo>
                    <a:pt x="10895" y="8848"/>
                    <a:pt x="10986" y="8874"/>
                    <a:pt x="11073" y="8874"/>
                  </a:cubicBezTo>
                  <a:cubicBezTo>
                    <a:pt x="11463" y="8874"/>
                    <a:pt x="11772" y="8340"/>
                    <a:pt x="11338" y="8063"/>
                  </a:cubicBezTo>
                  <a:cubicBezTo>
                    <a:pt x="7817" y="5507"/>
                    <a:pt x="4345" y="2855"/>
                    <a:pt x="969" y="106"/>
                  </a:cubicBezTo>
                  <a:cubicBezTo>
                    <a:pt x="877" y="32"/>
                    <a:pt x="781" y="1"/>
                    <a:pt x="69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9" name="Google Shape;6039;p34"/>
            <p:cNvSpPr/>
            <p:nvPr/>
          </p:nvSpPr>
          <p:spPr>
            <a:xfrm>
              <a:off x="2334300" y="328950"/>
              <a:ext cx="295225" cy="222875"/>
            </a:xfrm>
            <a:custGeom>
              <a:rect b="b" l="l" r="r" t="t"/>
              <a:pathLst>
                <a:path extrusionOk="0" h="8915" w="11809">
                  <a:moveTo>
                    <a:pt x="659" y="1"/>
                  </a:moveTo>
                  <a:cubicBezTo>
                    <a:pt x="285" y="1"/>
                    <a:pt x="0" y="556"/>
                    <a:pt x="383" y="900"/>
                  </a:cubicBezTo>
                  <a:cubicBezTo>
                    <a:pt x="3807" y="3601"/>
                    <a:pt x="7231" y="6254"/>
                    <a:pt x="10800" y="8810"/>
                  </a:cubicBezTo>
                  <a:cubicBezTo>
                    <a:pt x="10901" y="8883"/>
                    <a:pt x="11003" y="8915"/>
                    <a:pt x="11099" y="8915"/>
                  </a:cubicBezTo>
                  <a:cubicBezTo>
                    <a:pt x="11510" y="8915"/>
                    <a:pt x="11808" y="8342"/>
                    <a:pt x="11379" y="7990"/>
                  </a:cubicBezTo>
                  <a:cubicBezTo>
                    <a:pt x="7858" y="5482"/>
                    <a:pt x="4337" y="2830"/>
                    <a:pt x="961" y="129"/>
                  </a:cubicBezTo>
                  <a:cubicBezTo>
                    <a:pt x="861" y="39"/>
                    <a:pt x="757" y="1"/>
                    <a:pt x="65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0" name="Google Shape;6040;p34"/>
            <p:cNvSpPr/>
            <p:nvPr/>
          </p:nvSpPr>
          <p:spPr>
            <a:xfrm>
              <a:off x="2401825" y="238525"/>
              <a:ext cx="295650" cy="222350"/>
            </a:xfrm>
            <a:custGeom>
              <a:rect b="b" l="l" r="r" t="t"/>
              <a:pathLst>
                <a:path extrusionOk="0" h="8894" w="11826">
                  <a:moveTo>
                    <a:pt x="659" y="0"/>
                  </a:moveTo>
                  <a:cubicBezTo>
                    <a:pt x="284" y="0"/>
                    <a:pt x="0" y="556"/>
                    <a:pt x="382" y="900"/>
                  </a:cubicBezTo>
                  <a:cubicBezTo>
                    <a:pt x="3758" y="3601"/>
                    <a:pt x="7231" y="6254"/>
                    <a:pt x="10800" y="8810"/>
                  </a:cubicBezTo>
                  <a:cubicBezTo>
                    <a:pt x="10883" y="8868"/>
                    <a:pt x="10970" y="8893"/>
                    <a:pt x="11055" y="8893"/>
                  </a:cubicBezTo>
                  <a:cubicBezTo>
                    <a:pt x="11465" y="8893"/>
                    <a:pt x="11826" y="8309"/>
                    <a:pt x="11427" y="7990"/>
                  </a:cubicBezTo>
                  <a:cubicBezTo>
                    <a:pt x="7858" y="5482"/>
                    <a:pt x="4337" y="2829"/>
                    <a:pt x="961" y="129"/>
                  </a:cubicBezTo>
                  <a:cubicBezTo>
                    <a:pt x="861" y="39"/>
                    <a:pt x="757" y="0"/>
                    <a:pt x="659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1" name="Google Shape;6041;p34"/>
            <p:cNvSpPr/>
            <p:nvPr/>
          </p:nvSpPr>
          <p:spPr>
            <a:xfrm>
              <a:off x="6375350" y="3203250"/>
              <a:ext cx="298050" cy="220550"/>
            </a:xfrm>
            <a:custGeom>
              <a:rect b="b" l="l" r="r" t="t"/>
              <a:pathLst>
                <a:path extrusionOk="0" h="8822" w="11922">
                  <a:moveTo>
                    <a:pt x="771" y="0"/>
                  </a:moveTo>
                  <a:cubicBezTo>
                    <a:pt x="362" y="0"/>
                    <a:pt x="1" y="584"/>
                    <a:pt x="400" y="904"/>
                  </a:cubicBezTo>
                  <a:cubicBezTo>
                    <a:pt x="4017" y="3363"/>
                    <a:pt x="7441" y="6016"/>
                    <a:pt x="10913" y="8717"/>
                  </a:cubicBezTo>
                  <a:cubicBezTo>
                    <a:pt x="11006" y="8790"/>
                    <a:pt x="11103" y="8822"/>
                    <a:pt x="11197" y="8822"/>
                  </a:cubicBezTo>
                  <a:cubicBezTo>
                    <a:pt x="11593" y="8822"/>
                    <a:pt x="11921" y="8257"/>
                    <a:pt x="11492" y="7945"/>
                  </a:cubicBezTo>
                  <a:cubicBezTo>
                    <a:pt x="8068" y="5244"/>
                    <a:pt x="4547" y="2592"/>
                    <a:pt x="1027" y="84"/>
                  </a:cubicBezTo>
                  <a:cubicBezTo>
                    <a:pt x="944" y="26"/>
                    <a:pt x="856" y="0"/>
                    <a:pt x="77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2" name="Google Shape;6042;p34"/>
            <p:cNvSpPr/>
            <p:nvPr/>
          </p:nvSpPr>
          <p:spPr>
            <a:xfrm>
              <a:off x="6307200" y="3290600"/>
              <a:ext cx="296275" cy="219400"/>
            </a:xfrm>
            <a:custGeom>
              <a:rect b="b" l="l" r="r" t="t"/>
              <a:pathLst>
                <a:path extrusionOk="0" h="8776" w="11851">
                  <a:moveTo>
                    <a:pt x="664" y="0"/>
                  </a:moveTo>
                  <a:cubicBezTo>
                    <a:pt x="286" y="0"/>
                    <a:pt x="1" y="525"/>
                    <a:pt x="425" y="834"/>
                  </a:cubicBezTo>
                  <a:cubicBezTo>
                    <a:pt x="3994" y="3342"/>
                    <a:pt x="7466" y="5946"/>
                    <a:pt x="10842" y="8647"/>
                  </a:cubicBezTo>
                  <a:cubicBezTo>
                    <a:pt x="10943" y="8737"/>
                    <a:pt x="11050" y="8775"/>
                    <a:pt x="11152" y="8775"/>
                  </a:cubicBezTo>
                  <a:cubicBezTo>
                    <a:pt x="11538" y="8775"/>
                    <a:pt x="11851" y="8229"/>
                    <a:pt x="11469" y="7923"/>
                  </a:cubicBezTo>
                  <a:cubicBezTo>
                    <a:pt x="7997" y="5174"/>
                    <a:pt x="4573" y="2570"/>
                    <a:pt x="956" y="110"/>
                  </a:cubicBezTo>
                  <a:cubicBezTo>
                    <a:pt x="859" y="33"/>
                    <a:pt x="759" y="0"/>
                    <a:pt x="66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3" name="Google Shape;6043;p34"/>
            <p:cNvSpPr/>
            <p:nvPr/>
          </p:nvSpPr>
          <p:spPr>
            <a:xfrm>
              <a:off x="6240525" y="3382900"/>
              <a:ext cx="296850" cy="220550"/>
            </a:xfrm>
            <a:custGeom>
              <a:rect b="b" l="l" r="r" t="t"/>
              <a:pathLst>
                <a:path extrusionOk="0" h="8822" w="11874">
                  <a:moveTo>
                    <a:pt x="745" y="0"/>
                  </a:moveTo>
                  <a:cubicBezTo>
                    <a:pt x="321" y="0"/>
                    <a:pt x="1" y="576"/>
                    <a:pt x="440" y="855"/>
                  </a:cubicBezTo>
                  <a:cubicBezTo>
                    <a:pt x="4008" y="3363"/>
                    <a:pt x="7481" y="5919"/>
                    <a:pt x="10857" y="8716"/>
                  </a:cubicBezTo>
                  <a:cubicBezTo>
                    <a:pt x="10958" y="8790"/>
                    <a:pt x="11061" y="8822"/>
                    <a:pt x="11158" y="8822"/>
                  </a:cubicBezTo>
                  <a:cubicBezTo>
                    <a:pt x="11570" y="8822"/>
                    <a:pt x="11874" y="8257"/>
                    <a:pt x="11484" y="7945"/>
                  </a:cubicBezTo>
                  <a:cubicBezTo>
                    <a:pt x="8108" y="5196"/>
                    <a:pt x="4587" y="2543"/>
                    <a:pt x="1018" y="84"/>
                  </a:cubicBezTo>
                  <a:cubicBezTo>
                    <a:pt x="927" y="25"/>
                    <a:pt x="833" y="0"/>
                    <a:pt x="74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4" name="Google Shape;6044;p34"/>
            <p:cNvSpPr/>
            <p:nvPr/>
          </p:nvSpPr>
          <p:spPr>
            <a:xfrm>
              <a:off x="6175450" y="3474525"/>
              <a:ext cx="296925" cy="220450"/>
            </a:xfrm>
            <a:custGeom>
              <a:rect b="b" l="l" r="r" t="t"/>
              <a:pathLst>
                <a:path extrusionOk="0" h="8818" w="11877">
                  <a:moveTo>
                    <a:pt x="715" y="0"/>
                  </a:moveTo>
                  <a:cubicBezTo>
                    <a:pt x="319" y="0"/>
                    <a:pt x="0" y="568"/>
                    <a:pt x="438" y="807"/>
                  </a:cubicBezTo>
                  <a:cubicBezTo>
                    <a:pt x="4007" y="3364"/>
                    <a:pt x="7480" y="5968"/>
                    <a:pt x="10855" y="8717"/>
                  </a:cubicBezTo>
                  <a:cubicBezTo>
                    <a:pt x="10944" y="8788"/>
                    <a:pt x="11037" y="8818"/>
                    <a:pt x="11128" y="8818"/>
                  </a:cubicBezTo>
                  <a:cubicBezTo>
                    <a:pt x="11531" y="8818"/>
                    <a:pt x="11876" y="8221"/>
                    <a:pt x="11482" y="7945"/>
                  </a:cubicBezTo>
                  <a:cubicBezTo>
                    <a:pt x="8106" y="5244"/>
                    <a:pt x="4586" y="2592"/>
                    <a:pt x="969" y="84"/>
                  </a:cubicBezTo>
                  <a:cubicBezTo>
                    <a:pt x="885" y="25"/>
                    <a:pt x="798" y="0"/>
                    <a:pt x="715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5" name="Google Shape;6045;p34"/>
            <p:cNvSpPr/>
            <p:nvPr/>
          </p:nvSpPr>
          <p:spPr>
            <a:xfrm>
              <a:off x="6108900" y="3564950"/>
              <a:ext cx="296100" cy="220275"/>
            </a:xfrm>
            <a:custGeom>
              <a:rect b="b" l="l" r="r" t="t"/>
              <a:pathLst>
                <a:path extrusionOk="0" h="8811" w="11844">
                  <a:moveTo>
                    <a:pt x="727" y="1"/>
                  </a:moveTo>
                  <a:cubicBezTo>
                    <a:pt x="328" y="1"/>
                    <a:pt x="0" y="585"/>
                    <a:pt x="400" y="904"/>
                  </a:cubicBezTo>
                  <a:cubicBezTo>
                    <a:pt x="4017" y="3364"/>
                    <a:pt x="7441" y="6016"/>
                    <a:pt x="10865" y="8717"/>
                  </a:cubicBezTo>
                  <a:cubicBezTo>
                    <a:pt x="10939" y="8783"/>
                    <a:pt x="11018" y="8810"/>
                    <a:pt x="11097" y="8810"/>
                  </a:cubicBezTo>
                  <a:cubicBezTo>
                    <a:pt x="11480" y="8810"/>
                    <a:pt x="11844" y="8145"/>
                    <a:pt x="11444" y="7945"/>
                  </a:cubicBezTo>
                  <a:cubicBezTo>
                    <a:pt x="8068" y="5244"/>
                    <a:pt x="4547" y="2592"/>
                    <a:pt x="978" y="84"/>
                  </a:cubicBezTo>
                  <a:cubicBezTo>
                    <a:pt x="895" y="26"/>
                    <a:pt x="809" y="1"/>
                    <a:pt x="727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6" name="Google Shape;6046;p34"/>
            <p:cNvSpPr/>
            <p:nvPr/>
          </p:nvSpPr>
          <p:spPr>
            <a:xfrm>
              <a:off x="6035800" y="3663275"/>
              <a:ext cx="296500" cy="220350"/>
            </a:xfrm>
            <a:custGeom>
              <a:rect b="b" l="l" r="r" t="t"/>
              <a:pathLst>
                <a:path extrusionOk="0" h="8814" w="11860">
                  <a:moveTo>
                    <a:pt x="682" y="1"/>
                  </a:moveTo>
                  <a:cubicBezTo>
                    <a:pt x="297" y="1"/>
                    <a:pt x="1" y="565"/>
                    <a:pt x="430" y="877"/>
                  </a:cubicBezTo>
                  <a:cubicBezTo>
                    <a:pt x="3999" y="3337"/>
                    <a:pt x="7471" y="5990"/>
                    <a:pt x="10847" y="8690"/>
                  </a:cubicBezTo>
                  <a:cubicBezTo>
                    <a:pt x="10953" y="8777"/>
                    <a:pt x="11061" y="8814"/>
                    <a:pt x="11162" y="8814"/>
                  </a:cubicBezTo>
                  <a:cubicBezTo>
                    <a:pt x="11567" y="8814"/>
                    <a:pt x="11860" y="8227"/>
                    <a:pt x="11474" y="7919"/>
                  </a:cubicBezTo>
                  <a:cubicBezTo>
                    <a:pt x="8002" y="5218"/>
                    <a:pt x="4577" y="2565"/>
                    <a:pt x="960" y="106"/>
                  </a:cubicBezTo>
                  <a:cubicBezTo>
                    <a:pt x="868" y="32"/>
                    <a:pt x="773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7" name="Google Shape;6047;p34"/>
            <p:cNvSpPr/>
            <p:nvPr/>
          </p:nvSpPr>
          <p:spPr>
            <a:xfrm>
              <a:off x="5972975" y="3753575"/>
              <a:ext cx="295550" cy="220025"/>
            </a:xfrm>
            <a:custGeom>
              <a:rect b="b" l="l" r="r" t="t"/>
              <a:pathLst>
                <a:path extrusionOk="0" h="8801" w="11822">
                  <a:moveTo>
                    <a:pt x="699" y="1"/>
                  </a:moveTo>
                  <a:cubicBezTo>
                    <a:pt x="294" y="1"/>
                    <a:pt x="1" y="526"/>
                    <a:pt x="387" y="834"/>
                  </a:cubicBezTo>
                  <a:cubicBezTo>
                    <a:pt x="3956" y="3342"/>
                    <a:pt x="7476" y="5946"/>
                    <a:pt x="10900" y="8695"/>
                  </a:cubicBezTo>
                  <a:cubicBezTo>
                    <a:pt x="10993" y="8769"/>
                    <a:pt x="11086" y="8801"/>
                    <a:pt x="11175" y="8801"/>
                  </a:cubicBezTo>
                  <a:cubicBezTo>
                    <a:pt x="11548" y="8801"/>
                    <a:pt x="11821" y="8236"/>
                    <a:pt x="11431" y="7924"/>
                  </a:cubicBezTo>
                  <a:cubicBezTo>
                    <a:pt x="8055" y="5175"/>
                    <a:pt x="4583" y="2570"/>
                    <a:pt x="1014" y="111"/>
                  </a:cubicBezTo>
                  <a:cubicBezTo>
                    <a:pt x="908" y="34"/>
                    <a:pt x="800" y="1"/>
                    <a:pt x="69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8" name="Google Shape;6048;p34"/>
            <p:cNvSpPr/>
            <p:nvPr/>
          </p:nvSpPr>
          <p:spPr>
            <a:xfrm>
              <a:off x="5904075" y="3839425"/>
              <a:ext cx="296925" cy="220975"/>
            </a:xfrm>
            <a:custGeom>
              <a:rect b="b" l="l" r="r" t="t"/>
              <a:pathLst>
                <a:path extrusionOk="0" h="8839" w="11877">
                  <a:moveTo>
                    <a:pt x="704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429"/>
                    <a:pt x="7483" y="5985"/>
                    <a:pt x="10859" y="8734"/>
                  </a:cubicBezTo>
                  <a:cubicBezTo>
                    <a:pt x="10951" y="8807"/>
                    <a:pt x="11048" y="8839"/>
                    <a:pt x="11141" y="8839"/>
                  </a:cubicBezTo>
                  <a:cubicBezTo>
                    <a:pt x="11540" y="8839"/>
                    <a:pt x="11877" y="8266"/>
                    <a:pt x="11486" y="7914"/>
                  </a:cubicBezTo>
                  <a:cubicBezTo>
                    <a:pt x="8062" y="5213"/>
                    <a:pt x="4541" y="2609"/>
                    <a:pt x="973" y="101"/>
                  </a:cubicBezTo>
                  <a:cubicBezTo>
                    <a:pt x="884" y="30"/>
                    <a:pt x="792" y="0"/>
                    <a:pt x="704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9" name="Google Shape;6049;p34"/>
            <p:cNvSpPr/>
            <p:nvPr/>
          </p:nvSpPr>
          <p:spPr>
            <a:xfrm>
              <a:off x="5837950" y="3932575"/>
              <a:ext cx="296825" cy="220575"/>
            </a:xfrm>
            <a:custGeom>
              <a:rect b="b" l="l" r="r" t="t"/>
              <a:pathLst>
                <a:path extrusionOk="0" h="8823" w="11873">
                  <a:moveTo>
                    <a:pt x="700" y="1"/>
                  </a:moveTo>
                  <a:cubicBezTo>
                    <a:pt x="309" y="1"/>
                    <a:pt x="0" y="536"/>
                    <a:pt x="435" y="812"/>
                  </a:cubicBezTo>
                  <a:cubicBezTo>
                    <a:pt x="4003" y="3368"/>
                    <a:pt x="7476" y="5972"/>
                    <a:pt x="10852" y="8721"/>
                  </a:cubicBezTo>
                  <a:cubicBezTo>
                    <a:pt x="10940" y="8792"/>
                    <a:pt x="11034" y="8822"/>
                    <a:pt x="11124" y="8822"/>
                  </a:cubicBezTo>
                  <a:cubicBezTo>
                    <a:pt x="11527" y="8822"/>
                    <a:pt x="11872" y="8225"/>
                    <a:pt x="11479" y="7950"/>
                  </a:cubicBezTo>
                  <a:cubicBezTo>
                    <a:pt x="8103" y="5153"/>
                    <a:pt x="4582" y="2596"/>
                    <a:pt x="965" y="89"/>
                  </a:cubicBezTo>
                  <a:cubicBezTo>
                    <a:pt x="877" y="27"/>
                    <a:pt x="787" y="1"/>
                    <a:pt x="700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0" name="Google Shape;6050;p34"/>
            <p:cNvSpPr/>
            <p:nvPr/>
          </p:nvSpPr>
          <p:spPr>
            <a:xfrm>
              <a:off x="5772725" y="4023125"/>
              <a:ext cx="296625" cy="221150"/>
            </a:xfrm>
            <a:custGeom>
              <a:rect b="b" l="l" r="r" t="t"/>
              <a:pathLst>
                <a:path extrusionOk="0" h="8846" w="11865">
                  <a:moveTo>
                    <a:pt x="763" y="0"/>
                  </a:moveTo>
                  <a:cubicBezTo>
                    <a:pt x="354" y="0"/>
                    <a:pt x="0" y="584"/>
                    <a:pt x="439" y="904"/>
                  </a:cubicBezTo>
                  <a:cubicBezTo>
                    <a:pt x="4008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9" y="8845"/>
                  </a:cubicBezTo>
                  <a:cubicBezTo>
                    <a:pt x="11582" y="8845"/>
                    <a:pt x="11865" y="8298"/>
                    <a:pt x="11483" y="7993"/>
                  </a:cubicBezTo>
                  <a:cubicBezTo>
                    <a:pt x="8059" y="5196"/>
                    <a:pt x="4635" y="2640"/>
                    <a:pt x="1018" y="84"/>
                  </a:cubicBezTo>
                  <a:cubicBezTo>
                    <a:pt x="935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1" name="Google Shape;6051;p34"/>
            <p:cNvSpPr/>
            <p:nvPr/>
          </p:nvSpPr>
          <p:spPr>
            <a:xfrm>
              <a:off x="5706300" y="4114650"/>
              <a:ext cx="295750" cy="220650"/>
            </a:xfrm>
            <a:custGeom>
              <a:rect b="b" l="l" r="r" t="t"/>
              <a:pathLst>
                <a:path extrusionOk="0" h="8826" w="11830">
                  <a:moveTo>
                    <a:pt x="718" y="0"/>
                  </a:moveTo>
                  <a:cubicBezTo>
                    <a:pt x="284" y="0"/>
                    <a:pt x="1" y="535"/>
                    <a:pt x="395" y="811"/>
                  </a:cubicBezTo>
                  <a:cubicBezTo>
                    <a:pt x="3964" y="3367"/>
                    <a:pt x="7437" y="5972"/>
                    <a:pt x="10909" y="8721"/>
                  </a:cubicBezTo>
                  <a:cubicBezTo>
                    <a:pt x="11001" y="8794"/>
                    <a:pt x="11095" y="8826"/>
                    <a:pt x="11183" y="8826"/>
                  </a:cubicBezTo>
                  <a:cubicBezTo>
                    <a:pt x="11557" y="8826"/>
                    <a:pt x="11830" y="8261"/>
                    <a:pt x="11440" y="7949"/>
                  </a:cubicBezTo>
                  <a:cubicBezTo>
                    <a:pt x="8064" y="5248"/>
                    <a:pt x="4543" y="2596"/>
                    <a:pt x="1022" y="88"/>
                  </a:cubicBezTo>
                  <a:cubicBezTo>
                    <a:pt x="917" y="27"/>
                    <a:pt x="814" y="0"/>
                    <a:pt x="71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2" name="Google Shape;6052;p34"/>
            <p:cNvSpPr/>
            <p:nvPr/>
          </p:nvSpPr>
          <p:spPr>
            <a:xfrm>
              <a:off x="5632975" y="4212950"/>
              <a:ext cx="296975" cy="220675"/>
            </a:xfrm>
            <a:custGeom>
              <a:rect b="b" l="l" r="r" t="t"/>
              <a:pathLst>
                <a:path extrusionOk="0" h="8827" w="11879">
                  <a:moveTo>
                    <a:pt x="674" y="1"/>
                  </a:moveTo>
                  <a:cubicBezTo>
                    <a:pt x="294" y="1"/>
                    <a:pt x="1" y="525"/>
                    <a:pt x="387" y="834"/>
                  </a:cubicBezTo>
                  <a:cubicBezTo>
                    <a:pt x="4004" y="3342"/>
                    <a:pt x="7476" y="5946"/>
                    <a:pt x="10852" y="8743"/>
                  </a:cubicBezTo>
                  <a:cubicBezTo>
                    <a:pt x="10935" y="8802"/>
                    <a:pt x="11022" y="8827"/>
                    <a:pt x="11108" y="8827"/>
                  </a:cubicBezTo>
                  <a:cubicBezTo>
                    <a:pt x="11517" y="8827"/>
                    <a:pt x="11878" y="8243"/>
                    <a:pt x="11479" y="7924"/>
                  </a:cubicBezTo>
                  <a:cubicBezTo>
                    <a:pt x="8055" y="5223"/>
                    <a:pt x="4534" y="2570"/>
                    <a:pt x="965" y="111"/>
                  </a:cubicBezTo>
                  <a:cubicBezTo>
                    <a:pt x="869" y="34"/>
                    <a:pt x="769" y="1"/>
                    <a:pt x="674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3" name="Google Shape;6053;p34"/>
            <p:cNvSpPr/>
            <p:nvPr/>
          </p:nvSpPr>
          <p:spPr>
            <a:xfrm>
              <a:off x="5567675" y="4309625"/>
              <a:ext cx="297925" cy="221000"/>
            </a:xfrm>
            <a:custGeom>
              <a:rect b="b" l="l" r="r" t="t"/>
              <a:pathLst>
                <a:path extrusionOk="0" h="8840" w="11917">
                  <a:moveTo>
                    <a:pt x="749" y="1"/>
                  </a:moveTo>
                  <a:cubicBezTo>
                    <a:pt x="346" y="1"/>
                    <a:pt x="1" y="598"/>
                    <a:pt x="394" y="874"/>
                  </a:cubicBezTo>
                  <a:cubicBezTo>
                    <a:pt x="4011" y="3333"/>
                    <a:pt x="7532" y="5986"/>
                    <a:pt x="10860" y="8735"/>
                  </a:cubicBezTo>
                  <a:cubicBezTo>
                    <a:pt x="10960" y="8808"/>
                    <a:pt x="11065" y="8840"/>
                    <a:pt x="11164" y="8840"/>
                  </a:cubicBezTo>
                  <a:cubicBezTo>
                    <a:pt x="11587" y="8840"/>
                    <a:pt x="11916" y="8266"/>
                    <a:pt x="11487" y="7915"/>
                  </a:cubicBezTo>
                  <a:cubicBezTo>
                    <a:pt x="8063" y="5214"/>
                    <a:pt x="4542" y="2562"/>
                    <a:pt x="1021" y="102"/>
                  </a:cubicBezTo>
                  <a:cubicBezTo>
                    <a:pt x="933" y="31"/>
                    <a:pt x="839" y="1"/>
                    <a:pt x="749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4" name="Google Shape;6054;p34"/>
            <p:cNvSpPr/>
            <p:nvPr/>
          </p:nvSpPr>
          <p:spPr>
            <a:xfrm>
              <a:off x="5494125" y="4400050"/>
              <a:ext cx="296950" cy="221000"/>
            </a:xfrm>
            <a:custGeom>
              <a:rect b="b" l="l" r="r" t="t"/>
              <a:pathLst>
                <a:path extrusionOk="0" h="8840" w="11878">
                  <a:moveTo>
                    <a:pt x="705" y="1"/>
                  </a:moveTo>
                  <a:cubicBezTo>
                    <a:pt x="314" y="1"/>
                    <a:pt x="1" y="598"/>
                    <a:pt x="394" y="874"/>
                  </a:cubicBezTo>
                  <a:cubicBezTo>
                    <a:pt x="4011" y="3333"/>
                    <a:pt x="7484" y="5986"/>
                    <a:pt x="10860" y="8735"/>
                  </a:cubicBezTo>
                  <a:cubicBezTo>
                    <a:pt x="10951" y="8808"/>
                    <a:pt x="11048" y="8840"/>
                    <a:pt x="11142" y="8840"/>
                  </a:cubicBezTo>
                  <a:cubicBezTo>
                    <a:pt x="11540" y="8840"/>
                    <a:pt x="11877" y="8266"/>
                    <a:pt x="11487" y="7915"/>
                  </a:cubicBezTo>
                  <a:cubicBezTo>
                    <a:pt x="8063" y="5214"/>
                    <a:pt x="4542" y="2610"/>
                    <a:pt x="973" y="102"/>
                  </a:cubicBezTo>
                  <a:cubicBezTo>
                    <a:pt x="885" y="31"/>
                    <a:pt x="793" y="1"/>
                    <a:pt x="705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5" name="Google Shape;6055;p34"/>
            <p:cNvSpPr/>
            <p:nvPr/>
          </p:nvSpPr>
          <p:spPr>
            <a:xfrm>
              <a:off x="5428050" y="4491700"/>
              <a:ext cx="296675" cy="221000"/>
            </a:xfrm>
            <a:custGeom>
              <a:rect b="b" l="l" r="r" t="t"/>
              <a:pathLst>
                <a:path extrusionOk="0" h="8840" w="11867">
                  <a:moveTo>
                    <a:pt x="748" y="0"/>
                  </a:moveTo>
                  <a:cubicBezTo>
                    <a:pt x="306" y="0"/>
                    <a:pt x="0" y="597"/>
                    <a:pt x="433" y="873"/>
                  </a:cubicBezTo>
                  <a:cubicBezTo>
                    <a:pt x="4002" y="3429"/>
                    <a:pt x="7474" y="6033"/>
                    <a:pt x="10850" y="8734"/>
                  </a:cubicBezTo>
                  <a:cubicBezTo>
                    <a:pt x="10943" y="8808"/>
                    <a:pt x="11041" y="8840"/>
                    <a:pt x="11135" y="8840"/>
                  </a:cubicBezTo>
                  <a:cubicBezTo>
                    <a:pt x="11532" y="8840"/>
                    <a:pt x="11867" y="8283"/>
                    <a:pt x="11477" y="8011"/>
                  </a:cubicBezTo>
                  <a:cubicBezTo>
                    <a:pt x="8101" y="5213"/>
                    <a:pt x="4581" y="2657"/>
                    <a:pt x="1060" y="101"/>
                  </a:cubicBezTo>
                  <a:cubicBezTo>
                    <a:pt x="954" y="30"/>
                    <a:pt x="848" y="0"/>
                    <a:pt x="74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6" name="Google Shape;6056;p34"/>
            <p:cNvSpPr/>
            <p:nvPr/>
          </p:nvSpPr>
          <p:spPr>
            <a:xfrm>
              <a:off x="5362775" y="4583775"/>
              <a:ext cx="296675" cy="221125"/>
            </a:xfrm>
            <a:custGeom>
              <a:rect b="b" l="l" r="r" t="t"/>
              <a:pathLst>
                <a:path extrusionOk="0" h="8845" w="11867">
                  <a:moveTo>
                    <a:pt x="763" y="0"/>
                  </a:moveTo>
                  <a:cubicBezTo>
                    <a:pt x="355" y="0"/>
                    <a:pt x="1" y="584"/>
                    <a:pt x="440" y="904"/>
                  </a:cubicBezTo>
                  <a:cubicBezTo>
                    <a:pt x="4009" y="3411"/>
                    <a:pt x="7529" y="6016"/>
                    <a:pt x="10905" y="8716"/>
                  </a:cubicBezTo>
                  <a:cubicBezTo>
                    <a:pt x="11005" y="8807"/>
                    <a:pt x="11110" y="8845"/>
                    <a:pt x="11208" y="8845"/>
                  </a:cubicBezTo>
                  <a:cubicBezTo>
                    <a:pt x="11582" y="8845"/>
                    <a:pt x="11866" y="8289"/>
                    <a:pt x="11484" y="7945"/>
                  </a:cubicBezTo>
                  <a:cubicBezTo>
                    <a:pt x="8060" y="5244"/>
                    <a:pt x="4636" y="2640"/>
                    <a:pt x="1019" y="84"/>
                  </a:cubicBezTo>
                  <a:cubicBezTo>
                    <a:pt x="936" y="26"/>
                    <a:pt x="848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7" name="Google Shape;6057;p34"/>
            <p:cNvSpPr/>
            <p:nvPr/>
          </p:nvSpPr>
          <p:spPr>
            <a:xfrm>
              <a:off x="5296100" y="4674625"/>
              <a:ext cx="295800" cy="220725"/>
            </a:xfrm>
            <a:custGeom>
              <a:rect b="b" l="l" r="r" t="t"/>
              <a:pathLst>
                <a:path extrusionOk="0" h="8829" w="11832">
                  <a:moveTo>
                    <a:pt x="763" y="0"/>
                  </a:moveTo>
                  <a:cubicBezTo>
                    <a:pt x="311" y="0"/>
                    <a:pt x="1" y="562"/>
                    <a:pt x="406" y="887"/>
                  </a:cubicBezTo>
                  <a:cubicBezTo>
                    <a:pt x="3975" y="3394"/>
                    <a:pt x="7447" y="5999"/>
                    <a:pt x="10871" y="8700"/>
                  </a:cubicBezTo>
                  <a:cubicBezTo>
                    <a:pt x="10982" y="8790"/>
                    <a:pt x="11093" y="8828"/>
                    <a:pt x="11195" y="8828"/>
                  </a:cubicBezTo>
                  <a:cubicBezTo>
                    <a:pt x="11579" y="8828"/>
                    <a:pt x="11832" y="8281"/>
                    <a:pt x="11450" y="7976"/>
                  </a:cubicBezTo>
                  <a:cubicBezTo>
                    <a:pt x="8074" y="5227"/>
                    <a:pt x="4554" y="2623"/>
                    <a:pt x="1033" y="67"/>
                  </a:cubicBezTo>
                  <a:cubicBezTo>
                    <a:pt x="940" y="20"/>
                    <a:pt x="849" y="0"/>
                    <a:pt x="76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8" name="Google Shape;6058;p34"/>
            <p:cNvSpPr/>
            <p:nvPr/>
          </p:nvSpPr>
          <p:spPr>
            <a:xfrm>
              <a:off x="5223025" y="4772975"/>
              <a:ext cx="296550" cy="220025"/>
            </a:xfrm>
            <a:custGeom>
              <a:rect b="b" l="l" r="r" t="t"/>
              <a:pathLst>
                <a:path extrusionOk="0" h="8801" w="11862">
                  <a:moveTo>
                    <a:pt x="702" y="0"/>
                  </a:moveTo>
                  <a:cubicBezTo>
                    <a:pt x="311" y="0"/>
                    <a:pt x="1" y="543"/>
                    <a:pt x="435" y="859"/>
                  </a:cubicBezTo>
                  <a:cubicBezTo>
                    <a:pt x="4004" y="3367"/>
                    <a:pt x="7477" y="5971"/>
                    <a:pt x="10853" y="8672"/>
                  </a:cubicBezTo>
                  <a:cubicBezTo>
                    <a:pt x="10953" y="8763"/>
                    <a:pt x="11060" y="8801"/>
                    <a:pt x="11162" y="8801"/>
                  </a:cubicBezTo>
                  <a:cubicBezTo>
                    <a:pt x="11548" y="8801"/>
                    <a:pt x="11861" y="8254"/>
                    <a:pt x="11480" y="7949"/>
                  </a:cubicBezTo>
                  <a:cubicBezTo>
                    <a:pt x="8055" y="5200"/>
                    <a:pt x="4535" y="2595"/>
                    <a:pt x="966" y="87"/>
                  </a:cubicBezTo>
                  <a:cubicBezTo>
                    <a:pt x="879" y="26"/>
                    <a:pt x="789" y="0"/>
                    <a:pt x="702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9" name="Google Shape;6059;p34"/>
            <p:cNvSpPr/>
            <p:nvPr/>
          </p:nvSpPr>
          <p:spPr>
            <a:xfrm>
              <a:off x="5157075" y="4862375"/>
              <a:ext cx="296300" cy="220575"/>
            </a:xfrm>
            <a:custGeom>
              <a:rect b="b" l="l" r="r" t="t"/>
              <a:pathLst>
                <a:path extrusionOk="0" h="8823" w="11852">
                  <a:moveTo>
                    <a:pt x="716" y="0"/>
                  </a:moveTo>
                  <a:cubicBezTo>
                    <a:pt x="307" y="0"/>
                    <a:pt x="0" y="556"/>
                    <a:pt x="421" y="900"/>
                  </a:cubicBezTo>
                  <a:cubicBezTo>
                    <a:pt x="3990" y="3360"/>
                    <a:pt x="7462" y="6012"/>
                    <a:pt x="10935" y="8713"/>
                  </a:cubicBezTo>
                  <a:cubicBezTo>
                    <a:pt x="11030" y="8790"/>
                    <a:pt x="11128" y="8823"/>
                    <a:pt x="11220" y="8823"/>
                  </a:cubicBezTo>
                  <a:cubicBezTo>
                    <a:pt x="11588" y="8823"/>
                    <a:pt x="11851" y="8289"/>
                    <a:pt x="11465" y="7941"/>
                  </a:cubicBezTo>
                  <a:cubicBezTo>
                    <a:pt x="8089" y="5241"/>
                    <a:pt x="4568" y="2588"/>
                    <a:pt x="1048" y="128"/>
                  </a:cubicBezTo>
                  <a:cubicBezTo>
                    <a:pt x="938" y="38"/>
                    <a:pt x="823" y="0"/>
                    <a:pt x="716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0" name="Google Shape;6060;p34"/>
            <p:cNvSpPr/>
            <p:nvPr/>
          </p:nvSpPr>
          <p:spPr>
            <a:xfrm>
              <a:off x="5083525" y="4952800"/>
              <a:ext cx="295325" cy="220575"/>
            </a:xfrm>
            <a:custGeom>
              <a:rect b="b" l="l" r="r" t="t"/>
              <a:pathLst>
                <a:path extrusionOk="0" h="8823" w="11813">
                  <a:moveTo>
                    <a:pt x="673" y="0"/>
                  </a:moveTo>
                  <a:cubicBezTo>
                    <a:pt x="277" y="0"/>
                    <a:pt x="1" y="556"/>
                    <a:pt x="421" y="900"/>
                  </a:cubicBezTo>
                  <a:cubicBezTo>
                    <a:pt x="3942" y="3360"/>
                    <a:pt x="7462" y="6012"/>
                    <a:pt x="10886" y="8713"/>
                  </a:cubicBezTo>
                  <a:cubicBezTo>
                    <a:pt x="10982" y="8790"/>
                    <a:pt x="11080" y="8823"/>
                    <a:pt x="11172" y="8823"/>
                  </a:cubicBezTo>
                  <a:cubicBezTo>
                    <a:pt x="11542" y="8823"/>
                    <a:pt x="11813" y="8289"/>
                    <a:pt x="11465" y="7941"/>
                  </a:cubicBezTo>
                  <a:cubicBezTo>
                    <a:pt x="8041" y="5241"/>
                    <a:pt x="4569" y="2588"/>
                    <a:pt x="1000" y="129"/>
                  </a:cubicBezTo>
                  <a:cubicBezTo>
                    <a:pt x="890" y="38"/>
                    <a:pt x="777" y="0"/>
                    <a:pt x="673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1" name="Google Shape;6061;p34"/>
            <p:cNvSpPr/>
            <p:nvPr/>
          </p:nvSpPr>
          <p:spPr>
            <a:xfrm>
              <a:off x="5018200" y="5045000"/>
              <a:ext cx="296600" cy="221125"/>
            </a:xfrm>
            <a:custGeom>
              <a:rect b="b" l="l" r="r" t="t"/>
              <a:pathLst>
                <a:path extrusionOk="0" h="8845" w="11864">
                  <a:moveTo>
                    <a:pt x="682" y="1"/>
                  </a:moveTo>
                  <a:cubicBezTo>
                    <a:pt x="297" y="1"/>
                    <a:pt x="1" y="565"/>
                    <a:pt x="430" y="878"/>
                  </a:cubicBezTo>
                  <a:cubicBezTo>
                    <a:pt x="3999" y="3385"/>
                    <a:pt x="7471" y="5990"/>
                    <a:pt x="10847" y="8739"/>
                  </a:cubicBezTo>
                  <a:cubicBezTo>
                    <a:pt x="10939" y="8813"/>
                    <a:pt x="11037" y="8844"/>
                    <a:pt x="11132" y="8844"/>
                  </a:cubicBezTo>
                  <a:cubicBezTo>
                    <a:pt x="11529" y="8844"/>
                    <a:pt x="11864" y="8288"/>
                    <a:pt x="11474" y="8015"/>
                  </a:cubicBezTo>
                  <a:cubicBezTo>
                    <a:pt x="8050" y="5218"/>
                    <a:pt x="4529" y="2614"/>
                    <a:pt x="960" y="106"/>
                  </a:cubicBezTo>
                  <a:cubicBezTo>
                    <a:pt x="868" y="32"/>
                    <a:pt x="772" y="1"/>
                    <a:pt x="682" y="1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2" name="Google Shape;6062;p34"/>
            <p:cNvSpPr/>
            <p:nvPr/>
          </p:nvSpPr>
          <p:spPr>
            <a:xfrm>
              <a:off x="4952775" y="5136750"/>
              <a:ext cx="296575" cy="221450"/>
            </a:xfrm>
            <a:custGeom>
              <a:rect b="b" l="l" r="r" t="t"/>
              <a:pathLst>
                <a:path extrusionOk="0" h="8858" w="11863">
                  <a:moveTo>
                    <a:pt x="731" y="0"/>
                  </a:moveTo>
                  <a:cubicBezTo>
                    <a:pt x="314" y="0"/>
                    <a:pt x="0" y="597"/>
                    <a:pt x="394" y="873"/>
                  </a:cubicBezTo>
                  <a:cubicBezTo>
                    <a:pt x="4011" y="3381"/>
                    <a:pt x="7435" y="6033"/>
                    <a:pt x="10860" y="8734"/>
                  </a:cubicBezTo>
                  <a:cubicBezTo>
                    <a:pt x="10956" y="8821"/>
                    <a:pt x="11058" y="8857"/>
                    <a:pt x="11156" y="8857"/>
                  </a:cubicBezTo>
                  <a:cubicBezTo>
                    <a:pt x="11546" y="8857"/>
                    <a:pt x="11863" y="8271"/>
                    <a:pt x="11438" y="7962"/>
                  </a:cubicBezTo>
                  <a:cubicBezTo>
                    <a:pt x="8062" y="5213"/>
                    <a:pt x="4542" y="2657"/>
                    <a:pt x="1021" y="101"/>
                  </a:cubicBezTo>
                  <a:cubicBezTo>
                    <a:pt x="924" y="30"/>
                    <a:pt x="825" y="0"/>
                    <a:pt x="731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3" name="Google Shape;6063;p34"/>
            <p:cNvSpPr/>
            <p:nvPr/>
          </p:nvSpPr>
          <p:spPr>
            <a:xfrm>
              <a:off x="4885175" y="5228025"/>
              <a:ext cx="296900" cy="220600"/>
            </a:xfrm>
            <a:custGeom>
              <a:rect b="b" l="l" r="r" t="t"/>
              <a:pathLst>
                <a:path extrusionOk="0" h="8824" w="11876">
                  <a:moveTo>
                    <a:pt x="798" y="0"/>
                  </a:moveTo>
                  <a:cubicBezTo>
                    <a:pt x="337" y="0"/>
                    <a:pt x="0" y="556"/>
                    <a:pt x="446" y="839"/>
                  </a:cubicBezTo>
                  <a:cubicBezTo>
                    <a:pt x="4015" y="3395"/>
                    <a:pt x="7487" y="5999"/>
                    <a:pt x="10863" y="8700"/>
                  </a:cubicBezTo>
                  <a:cubicBezTo>
                    <a:pt x="10960" y="8787"/>
                    <a:pt x="11063" y="8824"/>
                    <a:pt x="11161" y="8824"/>
                  </a:cubicBezTo>
                  <a:cubicBezTo>
                    <a:pt x="11552" y="8824"/>
                    <a:pt x="11875" y="8246"/>
                    <a:pt x="11490" y="7977"/>
                  </a:cubicBezTo>
                  <a:cubicBezTo>
                    <a:pt x="8114" y="5179"/>
                    <a:pt x="4593" y="2623"/>
                    <a:pt x="1073" y="67"/>
                  </a:cubicBezTo>
                  <a:cubicBezTo>
                    <a:pt x="980" y="21"/>
                    <a:pt x="887" y="0"/>
                    <a:pt x="798" y="0"/>
                  </a:cubicBez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4" name="Google Shape;6064;p34"/>
            <p:cNvSpPr/>
            <p:nvPr/>
          </p:nvSpPr>
          <p:spPr>
            <a:xfrm>
              <a:off x="1057375" y="299600"/>
              <a:ext cx="5507625" cy="5104950"/>
            </a:xfrm>
            <a:custGeom>
              <a:rect b="b" l="l" r="r" t="t"/>
              <a:pathLst>
                <a:path extrusionOk="0" h="204198" w="220305">
                  <a:moveTo>
                    <a:pt x="64144" y="1"/>
                  </a:moveTo>
                  <a:lnTo>
                    <a:pt x="1" y="87293"/>
                  </a:lnTo>
                  <a:lnTo>
                    <a:pt x="155535" y="204197"/>
                  </a:lnTo>
                  <a:lnTo>
                    <a:pt x="220305" y="116712"/>
                  </a:lnTo>
                  <a:lnTo>
                    <a:pt x="64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5" name="Google Shape;6065;p34"/>
            <p:cNvSpPr/>
            <p:nvPr/>
          </p:nvSpPr>
          <p:spPr>
            <a:xfrm>
              <a:off x="1274400" y="473225"/>
              <a:ext cx="1748275" cy="2267950"/>
            </a:xfrm>
            <a:custGeom>
              <a:rect b="b" l="l" r="r" t="t"/>
              <a:pathLst>
                <a:path extrusionOk="0" h="90718" w="69931">
                  <a:moveTo>
                    <a:pt x="64770" y="0"/>
                  </a:moveTo>
                  <a:cubicBezTo>
                    <a:pt x="43020" y="28841"/>
                    <a:pt x="21414" y="57777"/>
                    <a:pt x="1" y="86859"/>
                  </a:cubicBezTo>
                  <a:lnTo>
                    <a:pt x="5209" y="90717"/>
                  </a:lnTo>
                  <a:cubicBezTo>
                    <a:pt x="26526" y="61684"/>
                    <a:pt x="48132" y="32699"/>
                    <a:pt x="69931" y="3859"/>
                  </a:cubicBezTo>
                  <a:lnTo>
                    <a:pt x="6477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6" name="Google Shape;6066;p34"/>
            <p:cNvSpPr/>
            <p:nvPr/>
          </p:nvSpPr>
          <p:spPr>
            <a:xfrm>
              <a:off x="1653000" y="756550"/>
              <a:ext cx="1748275" cy="2270375"/>
            </a:xfrm>
            <a:custGeom>
              <a:rect b="b" l="l" r="r" t="t"/>
              <a:pathLst>
                <a:path extrusionOk="0" h="90815" w="69931">
                  <a:moveTo>
                    <a:pt x="64818" y="1"/>
                  </a:moveTo>
                  <a:cubicBezTo>
                    <a:pt x="42971" y="28793"/>
                    <a:pt x="21365" y="57778"/>
                    <a:pt x="0" y="86956"/>
                  </a:cubicBezTo>
                  <a:lnTo>
                    <a:pt x="5209" y="90814"/>
                  </a:lnTo>
                  <a:cubicBezTo>
                    <a:pt x="26622" y="61636"/>
                    <a:pt x="48180" y="32699"/>
                    <a:pt x="69930" y="3859"/>
                  </a:cubicBezTo>
                  <a:lnTo>
                    <a:pt x="64818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7" name="Google Shape;6067;p34"/>
            <p:cNvSpPr/>
            <p:nvPr/>
          </p:nvSpPr>
          <p:spPr>
            <a:xfrm>
              <a:off x="2031575" y="1039900"/>
              <a:ext cx="1749500" cy="2271550"/>
            </a:xfrm>
            <a:custGeom>
              <a:rect b="b" l="l" r="r" t="t"/>
              <a:pathLst>
                <a:path extrusionOk="0" h="90862" w="69980">
                  <a:moveTo>
                    <a:pt x="64819" y="1"/>
                  </a:moveTo>
                  <a:cubicBezTo>
                    <a:pt x="43068" y="28841"/>
                    <a:pt x="21462" y="57777"/>
                    <a:pt x="1" y="86955"/>
                  </a:cubicBezTo>
                  <a:lnTo>
                    <a:pt x="5113" y="90862"/>
                  </a:lnTo>
                  <a:cubicBezTo>
                    <a:pt x="26574" y="61684"/>
                    <a:pt x="48180" y="32699"/>
                    <a:pt x="69979" y="3859"/>
                  </a:cubicBezTo>
                  <a:lnTo>
                    <a:pt x="64819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8" name="Google Shape;6068;p34"/>
            <p:cNvSpPr/>
            <p:nvPr/>
          </p:nvSpPr>
          <p:spPr>
            <a:xfrm>
              <a:off x="2410175" y="1323250"/>
              <a:ext cx="1749475" cy="2271550"/>
            </a:xfrm>
            <a:custGeom>
              <a:rect b="b" l="l" r="r" t="t"/>
              <a:pathLst>
                <a:path extrusionOk="0" h="90862" w="69979">
                  <a:moveTo>
                    <a:pt x="64866" y="0"/>
                  </a:moveTo>
                  <a:cubicBezTo>
                    <a:pt x="43019" y="28889"/>
                    <a:pt x="21413" y="57873"/>
                    <a:pt x="0" y="87003"/>
                  </a:cubicBezTo>
                  <a:lnTo>
                    <a:pt x="5112" y="90861"/>
                  </a:lnTo>
                  <a:cubicBezTo>
                    <a:pt x="26574" y="61732"/>
                    <a:pt x="48180" y="32747"/>
                    <a:pt x="69979" y="3858"/>
                  </a:cubicBezTo>
                  <a:lnTo>
                    <a:pt x="64866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9" name="Google Shape;6069;p34"/>
            <p:cNvSpPr/>
            <p:nvPr/>
          </p:nvSpPr>
          <p:spPr>
            <a:xfrm>
              <a:off x="2787550" y="1606575"/>
              <a:ext cx="1751900" cy="2272775"/>
            </a:xfrm>
            <a:custGeom>
              <a:rect b="b" l="l" r="r" t="t"/>
              <a:pathLst>
                <a:path extrusionOk="0" h="90911" w="70076">
                  <a:moveTo>
                    <a:pt x="64867" y="1"/>
                  </a:moveTo>
                  <a:cubicBezTo>
                    <a:pt x="43068" y="28841"/>
                    <a:pt x="21414" y="57874"/>
                    <a:pt x="0" y="87004"/>
                  </a:cubicBezTo>
                  <a:lnTo>
                    <a:pt x="5161" y="90910"/>
                  </a:lnTo>
                  <a:cubicBezTo>
                    <a:pt x="26622" y="61732"/>
                    <a:pt x="48228" y="32699"/>
                    <a:pt x="70075" y="3859"/>
                  </a:cubicBezTo>
                  <a:lnTo>
                    <a:pt x="64867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0" name="Google Shape;6070;p34"/>
            <p:cNvSpPr/>
            <p:nvPr/>
          </p:nvSpPr>
          <p:spPr>
            <a:xfrm>
              <a:off x="3166125" y="1889925"/>
              <a:ext cx="1751900" cy="2272750"/>
            </a:xfrm>
            <a:custGeom>
              <a:rect b="b" l="l" r="r" t="t"/>
              <a:pathLst>
                <a:path extrusionOk="0" h="90910" w="70076">
                  <a:moveTo>
                    <a:pt x="64915" y="0"/>
                  </a:moveTo>
                  <a:cubicBezTo>
                    <a:pt x="43068" y="28889"/>
                    <a:pt x="21414" y="57922"/>
                    <a:pt x="1" y="87051"/>
                  </a:cubicBezTo>
                  <a:lnTo>
                    <a:pt x="5113" y="90910"/>
                  </a:lnTo>
                  <a:cubicBezTo>
                    <a:pt x="26574" y="61732"/>
                    <a:pt x="48229" y="32699"/>
                    <a:pt x="70076" y="3858"/>
                  </a:cubicBezTo>
                  <a:lnTo>
                    <a:pt x="64915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1" name="Google Shape;6071;p34"/>
            <p:cNvSpPr/>
            <p:nvPr/>
          </p:nvSpPr>
          <p:spPr>
            <a:xfrm>
              <a:off x="3544725" y="2173250"/>
              <a:ext cx="1751900" cy="2273975"/>
            </a:xfrm>
            <a:custGeom>
              <a:rect b="b" l="l" r="r" t="t"/>
              <a:pathLst>
                <a:path extrusionOk="0" h="90959" w="70076">
                  <a:moveTo>
                    <a:pt x="64915" y="1"/>
                  </a:moveTo>
                  <a:cubicBezTo>
                    <a:pt x="43116" y="28889"/>
                    <a:pt x="21462" y="57922"/>
                    <a:pt x="0" y="87100"/>
                  </a:cubicBezTo>
                  <a:lnTo>
                    <a:pt x="5113" y="90958"/>
                  </a:lnTo>
                  <a:cubicBezTo>
                    <a:pt x="26574" y="61781"/>
                    <a:pt x="48228" y="32747"/>
                    <a:pt x="70075" y="3859"/>
                  </a:cubicBezTo>
                  <a:lnTo>
                    <a:pt x="64915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2" name="Google Shape;6072;p34"/>
            <p:cNvSpPr/>
            <p:nvPr/>
          </p:nvSpPr>
          <p:spPr>
            <a:xfrm>
              <a:off x="3923300" y="2456600"/>
              <a:ext cx="1751900" cy="2273950"/>
            </a:xfrm>
            <a:custGeom>
              <a:rect b="b" l="l" r="r" t="t"/>
              <a:pathLst>
                <a:path extrusionOk="0" h="90958" w="70076">
                  <a:moveTo>
                    <a:pt x="64964" y="0"/>
                  </a:moveTo>
                  <a:cubicBezTo>
                    <a:pt x="43068" y="28889"/>
                    <a:pt x="21414" y="57922"/>
                    <a:pt x="1" y="87100"/>
                  </a:cubicBezTo>
                  <a:lnTo>
                    <a:pt x="5113" y="90958"/>
                  </a:lnTo>
                  <a:cubicBezTo>
                    <a:pt x="26574" y="61780"/>
                    <a:pt x="48229" y="32747"/>
                    <a:pt x="70076" y="3858"/>
                  </a:cubicBezTo>
                  <a:lnTo>
                    <a:pt x="64964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3" name="Google Shape;6073;p34"/>
            <p:cNvSpPr/>
            <p:nvPr/>
          </p:nvSpPr>
          <p:spPr>
            <a:xfrm>
              <a:off x="4299475" y="2739925"/>
              <a:ext cx="1755525" cy="2276375"/>
            </a:xfrm>
            <a:custGeom>
              <a:rect b="b" l="l" r="r" t="t"/>
              <a:pathLst>
                <a:path extrusionOk="0" h="91055" w="70221">
                  <a:moveTo>
                    <a:pt x="65060" y="1"/>
                  </a:moveTo>
                  <a:cubicBezTo>
                    <a:pt x="43165" y="28938"/>
                    <a:pt x="21462" y="58019"/>
                    <a:pt x="1" y="87197"/>
                  </a:cubicBezTo>
                  <a:lnTo>
                    <a:pt x="5210" y="91055"/>
                  </a:lnTo>
                  <a:cubicBezTo>
                    <a:pt x="26671" y="61829"/>
                    <a:pt x="48325" y="32796"/>
                    <a:pt x="70220" y="3859"/>
                  </a:cubicBezTo>
                  <a:lnTo>
                    <a:pt x="65060" y="1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4" name="Google Shape;6074;p34"/>
            <p:cNvSpPr/>
            <p:nvPr/>
          </p:nvSpPr>
          <p:spPr>
            <a:xfrm>
              <a:off x="4678075" y="3023275"/>
              <a:ext cx="1755500" cy="2275175"/>
            </a:xfrm>
            <a:custGeom>
              <a:rect b="b" l="l" r="r" t="t"/>
              <a:pathLst>
                <a:path extrusionOk="0" h="91007" w="70220">
                  <a:moveTo>
                    <a:pt x="65060" y="0"/>
                  </a:moveTo>
                  <a:cubicBezTo>
                    <a:pt x="43164" y="28937"/>
                    <a:pt x="21510" y="58018"/>
                    <a:pt x="0" y="87196"/>
                  </a:cubicBezTo>
                  <a:lnTo>
                    <a:pt x="5161" y="91006"/>
                  </a:lnTo>
                  <a:cubicBezTo>
                    <a:pt x="26622" y="61828"/>
                    <a:pt x="48325" y="32795"/>
                    <a:pt x="70220" y="3907"/>
                  </a:cubicBezTo>
                  <a:lnTo>
                    <a:pt x="65060" y="0"/>
                  </a:lnTo>
                  <a:close/>
                </a:path>
              </a:pathLst>
            </a:custGeom>
            <a:solidFill>
              <a:srgbClr val="FFC32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75" name="Google Shape;6075;p34"/>
          <p:cNvGrpSpPr/>
          <p:nvPr/>
        </p:nvGrpSpPr>
        <p:grpSpPr>
          <a:xfrm>
            <a:off x="-543561" y="3790203"/>
            <a:ext cx="1363807" cy="1357144"/>
            <a:chOff x="1152300" y="238125"/>
            <a:chExt cx="5261600" cy="5233875"/>
          </a:xfrm>
        </p:grpSpPr>
        <p:sp>
          <p:nvSpPr>
            <p:cNvPr id="6076" name="Google Shape;6076;p34"/>
            <p:cNvSpPr/>
            <p:nvPr/>
          </p:nvSpPr>
          <p:spPr>
            <a:xfrm>
              <a:off x="1152300" y="252800"/>
              <a:ext cx="5261600" cy="5219200"/>
            </a:xfrm>
            <a:custGeom>
              <a:rect b="b" l="l" r="r" t="t"/>
              <a:pathLst>
                <a:path extrusionOk="0" h="208768" w="210464">
                  <a:moveTo>
                    <a:pt x="96424" y="0"/>
                  </a:moveTo>
                  <a:lnTo>
                    <a:pt x="24726" y="36991"/>
                  </a:lnTo>
                  <a:lnTo>
                    <a:pt x="0" y="113517"/>
                  </a:lnTo>
                  <a:lnTo>
                    <a:pt x="39405" y="186260"/>
                  </a:lnTo>
                  <a:lnTo>
                    <a:pt x="119910" y="208767"/>
                  </a:lnTo>
                  <a:lnTo>
                    <a:pt x="189847" y="168645"/>
                  </a:lnTo>
                  <a:lnTo>
                    <a:pt x="210463" y="93228"/>
                  </a:lnTo>
                  <a:lnTo>
                    <a:pt x="168579" y="18920"/>
                  </a:lnTo>
                  <a:lnTo>
                    <a:pt x="96424" y="0"/>
                  </a:ln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7" name="Google Shape;6077;p34"/>
            <p:cNvSpPr/>
            <p:nvPr/>
          </p:nvSpPr>
          <p:spPr>
            <a:xfrm>
              <a:off x="3784700" y="2854225"/>
              <a:ext cx="32650" cy="32650"/>
            </a:xfrm>
            <a:custGeom>
              <a:rect b="b" l="l" r="r" t="t"/>
              <a:pathLst>
                <a:path extrusionOk="0" h="1306" w="1306">
                  <a:moveTo>
                    <a:pt x="653" y="1"/>
                  </a:moveTo>
                  <a:cubicBezTo>
                    <a:pt x="262" y="1"/>
                    <a:pt x="1" y="261"/>
                    <a:pt x="1" y="653"/>
                  </a:cubicBezTo>
                  <a:cubicBezTo>
                    <a:pt x="1" y="979"/>
                    <a:pt x="262" y="1305"/>
                    <a:pt x="653" y="1305"/>
                  </a:cubicBezTo>
                  <a:cubicBezTo>
                    <a:pt x="979" y="1305"/>
                    <a:pt x="1306" y="979"/>
                    <a:pt x="1306" y="653"/>
                  </a:cubicBezTo>
                  <a:cubicBezTo>
                    <a:pt x="1306" y="261"/>
                    <a:pt x="979" y="1"/>
                    <a:pt x="653" y="1"/>
                  </a:cubicBezTo>
                  <a:close/>
                </a:path>
              </a:pathLst>
            </a:custGeom>
            <a:solidFill>
              <a:srgbClr val="F44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8" name="Google Shape;6078;p34"/>
            <p:cNvSpPr/>
            <p:nvPr/>
          </p:nvSpPr>
          <p:spPr>
            <a:xfrm>
              <a:off x="3786350" y="725775"/>
              <a:ext cx="2627550" cy="2152950"/>
            </a:xfrm>
            <a:custGeom>
              <a:rect b="b" l="l" r="r" t="t"/>
              <a:pathLst>
                <a:path extrusionOk="0" h="86118" w="105102">
                  <a:moveTo>
                    <a:pt x="63217" y="1"/>
                  </a:moveTo>
                  <a:lnTo>
                    <a:pt x="0" y="86117"/>
                  </a:lnTo>
                  <a:lnTo>
                    <a:pt x="105101" y="74309"/>
                  </a:lnTo>
                  <a:lnTo>
                    <a:pt x="6321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9" name="Google Shape;6079;p34"/>
            <p:cNvSpPr/>
            <p:nvPr/>
          </p:nvSpPr>
          <p:spPr>
            <a:xfrm>
              <a:off x="3786350" y="2878700"/>
              <a:ext cx="2112150" cy="2593300"/>
            </a:xfrm>
            <a:custGeom>
              <a:rect b="b" l="l" r="r" t="t"/>
              <a:pathLst>
                <a:path extrusionOk="0" h="103732" w="84486">
                  <a:moveTo>
                    <a:pt x="0" y="0"/>
                  </a:moveTo>
                  <a:lnTo>
                    <a:pt x="14548" y="103731"/>
                  </a:lnTo>
                  <a:lnTo>
                    <a:pt x="84485" y="63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0" name="Google Shape;6080;p34"/>
            <p:cNvSpPr/>
            <p:nvPr/>
          </p:nvSpPr>
          <p:spPr>
            <a:xfrm>
              <a:off x="1152300" y="2878700"/>
              <a:ext cx="2634075" cy="2030600"/>
            </a:xfrm>
            <a:custGeom>
              <a:rect b="b" l="l" r="r" t="t"/>
              <a:pathLst>
                <a:path extrusionOk="0" h="81224" w="105363">
                  <a:moveTo>
                    <a:pt x="105362" y="0"/>
                  </a:moveTo>
                  <a:lnTo>
                    <a:pt x="0" y="8481"/>
                  </a:lnTo>
                  <a:lnTo>
                    <a:pt x="39405" y="81224"/>
                  </a:lnTo>
                  <a:lnTo>
                    <a:pt x="10536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1" name="Google Shape;6081;p34"/>
            <p:cNvSpPr/>
            <p:nvPr/>
          </p:nvSpPr>
          <p:spPr>
            <a:xfrm>
              <a:off x="1770425" y="238125"/>
              <a:ext cx="2015950" cy="2640600"/>
            </a:xfrm>
            <a:custGeom>
              <a:rect b="b" l="l" r="r" t="t"/>
              <a:pathLst>
                <a:path extrusionOk="0" h="105624" w="80638">
                  <a:moveTo>
                    <a:pt x="72808" y="0"/>
                  </a:moveTo>
                  <a:lnTo>
                    <a:pt x="1" y="37578"/>
                  </a:lnTo>
                  <a:lnTo>
                    <a:pt x="80637" y="105623"/>
                  </a:lnTo>
                  <a:lnTo>
                    <a:pt x="728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82" name="Google Shape;6082;p34"/>
          <p:cNvGrpSpPr/>
          <p:nvPr/>
        </p:nvGrpSpPr>
        <p:grpSpPr>
          <a:xfrm rot="-603">
            <a:off x="8136665" y="1517902"/>
            <a:ext cx="345620" cy="276399"/>
            <a:chOff x="1540488" y="3979563"/>
            <a:chExt cx="606350" cy="484825"/>
          </a:xfrm>
        </p:grpSpPr>
        <p:sp>
          <p:nvSpPr>
            <p:cNvPr id="6083" name="Google Shape;6083;p34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84" name="Google Shape;6084;p34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6085" name="Google Shape;6085;p34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6" name="Google Shape;6086;p34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87" name="Google Shape;6087;p34"/>
          <p:cNvGrpSpPr/>
          <p:nvPr/>
        </p:nvGrpSpPr>
        <p:grpSpPr>
          <a:xfrm>
            <a:off x="908508" y="3678478"/>
            <a:ext cx="295353" cy="236158"/>
            <a:chOff x="1540488" y="3979563"/>
            <a:chExt cx="606350" cy="484825"/>
          </a:xfrm>
        </p:grpSpPr>
        <p:sp>
          <p:nvSpPr>
            <p:cNvPr id="6088" name="Google Shape;6088;p34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89" name="Google Shape;6089;p34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6090" name="Google Shape;6090;p34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1" name="Google Shape;6091;p34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5A1F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2" name="Google Shape;6092;p34"/>
              <p:cNvSpPr/>
              <p:nvPr/>
            </p:nvSpPr>
            <p:spPr>
              <a:xfrm>
                <a:off x="754875" y="4096375"/>
                <a:ext cx="379950" cy="327875"/>
              </a:xfrm>
              <a:custGeom>
                <a:rect b="b" l="l" r="r" t="t"/>
                <a:pathLst>
                  <a:path extrusionOk="0" h="13115" w="15198">
                    <a:moveTo>
                      <a:pt x="12714" y="1"/>
                    </a:moveTo>
                    <a:cubicBezTo>
                      <a:pt x="11972" y="1"/>
                      <a:pt x="11084" y="329"/>
                      <a:pt x="10175" y="1064"/>
                    </a:cubicBezTo>
                    <a:cubicBezTo>
                      <a:pt x="7356" y="3369"/>
                      <a:pt x="6255" y="7715"/>
                      <a:pt x="6255" y="7715"/>
                    </a:cubicBezTo>
                    <a:cubicBezTo>
                      <a:pt x="6255" y="7715"/>
                      <a:pt x="4787" y="5131"/>
                      <a:pt x="4111" y="4500"/>
                    </a:cubicBezTo>
                    <a:cubicBezTo>
                      <a:pt x="3774" y="4198"/>
                      <a:pt x="3070" y="3822"/>
                      <a:pt x="2369" y="3822"/>
                    </a:cubicBezTo>
                    <a:cubicBezTo>
                      <a:pt x="1638" y="3822"/>
                      <a:pt x="910" y="4230"/>
                      <a:pt x="603" y="5557"/>
                    </a:cubicBezTo>
                    <a:cubicBezTo>
                      <a:pt x="1" y="8140"/>
                      <a:pt x="5315" y="12926"/>
                      <a:pt x="5315" y="12926"/>
                    </a:cubicBezTo>
                    <a:cubicBezTo>
                      <a:pt x="5450" y="13055"/>
                      <a:pt x="5620" y="13115"/>
                      <a:pt x="5817" y="13115"/>
                    </a:cubicBezTo>
                    <a:cubicBezTo>
                      <a:pt x="7882" y="13115"/>
                      <a:pt x="13038" y="6610"/>
                      <a:pt x="14271" y="3663"/>
                    </a:cubicBezTo>
                    <a:cubicBezTo>
                      <a:pt x="15198" y="1470"/>
                      <a:pt x="14284" y="1"/>
                      <a:pt x="12714" y="1"/>
                    </a:cubicBezTo>
                    <a:close/>
                  </a:path>
                </a:pathLst>
              </a:custGeom>
              <a:solidFill>
                <a:srgbClr val="F44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22">
    <p:spTree>
      <p:nvGrpSpPr>
        <p:cNvPr id="6093" name="Shape 6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4" name="Google Shape;6094;p35"/>
          <p:cNvGrpSpPr/>
          <p:nvPr/>
        </p:nvGrpSpPr>
        <p:grpSpPr>
          <a:xfrm>
            <a:off x="-58575" y="-64125"/>
            <a:ext cx="9261158" cy="5259315"/>
            <a:chOff x="-58575" y="-64125"/>
            <a:chExt cx="9261158" cy="5259315"/>
          </a:xfrm>
        </p:grpSpPr>
        <p:sp>
          <p:nvSpPr>
            <p:cNvPr id="6095" name="Google Shape;6095;p35"/>
            <p:cNvSpPr/>
            <p:nvPr/>
          </p:nvSpPr>
          <p:spPr>
            <a:xfrm>
              <a:off x="-45800" y="-64125"/>
              <a:ext cx="9245795" cy="5259315"/>
            </a:xfrm>
            <a:custGeom>
              <a:rect b="b" l="l" r="r" t="t"/>
              <a:pathLst>
                <a:path extrusionOk="0" h="191666" w="285254">
                  <a:moveTo>
                    <a:pt x="0" y="1"/>
                  </a:moveTo>
                  <a:lnTo>
                    <a:pt x="0" y="191666"/>
                  </a:lnTo>
                  <a:lnTo>
                    <a:pt x="285254" y="191666"/>
                  </a:lnTo>
                  <a:lnTo>
                    <a:pt x="285254" y="1"/>
                  </a:lnTo>
                  <a:close/>
                </a:path>
              </a:pathLst>
            </a:custGeom>
            <a:solidFill>
              <a:srgbClr val="76EBE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6" name="Google Shape;6096;p35"/>
            <p:cNvSpPr/>
            <p:nvPr/>
          </p:nvSpPr>
          <p:spPr>
            <a:xfrm>
              <a:off x="-58575" y="4307051"/>
              <a:ext cx="9261158" cy="888138"/>
            </a:xfrm>
            <a:custGeom>
              <a:rect b="b" l="l" r="r" t="t"/>
              <a:pathLst>
                <a:path extrusionOk="0" h="43611" w="285750">
                  <a:moveTo>
                    <a:pt x="278846" y="0"/>
                  </a:moveTo>
                  <a:cubicBezTo>
                    <a:pt x="256559" y="0"/>
                    <a:pt x="234264" y="13865"/>
                    <a:pt x="211979" y="23740"/>
                  </a:cubicBezTo>
                  <a:cubicBezTo>
                    <a:pt x="195109" y="31212"/>
                    <a:pt x="178241" y="36512"/>
                    <a:pt x="161375" y="36512"/>
                  </a:cubicBezTo>
                  <a:cubicBezTo>
                    <a:pt x="143305" y="36512"/>
                    <a:pt x="125236" y="30429"/>
                    <a:pt x="107168" y="14417"/>
                  </a:cubicBezTo>
                  <a:cubicBezTo>
                    <a:pt x="95325" y="3917"/>
                    <a:pt x="83480" y="5"/>
                    <a:pt x="71635" y="5"/>
                  </a:cubicBezTo>
                  <a:cubicBezTo>
                    <a:pt x="49340" y="5"/>
                    <a:pt x="27043" y="13865"/>
                    <a:pt x="4751" y="23740"/>
                  </a:cubicBezTo>
                  <a:cubicBezTo>
                    <a:pt x="3167" y="24454"/>
                    <a:pt x="1572" y="25121"/>
                    <a:pt x="0" y="25788"/>
                  </a:cubicBezTo>
                  <a:lnTo>
                    <a:pt x="0" y="43611"/>
                  </a:lnTo>
                  <a:lnTo>
                    <a:pt x="285750" y="43611"/>
                  </a:lnTo>
                  <a:lnTo>
                    <a:pt x="285750" y="463"/>
                  </a:lnTo>
                  <a:cubicBezTo>
                    <a:pt x="283449" y="148"/>
                    <a:pt x="281147" y="0"/>
                    <a:pt x="278846" y="0"/>
                  </a:cubicBezTo>
                  <a:close/>
                </a:path>
              </a:pathLst>
            </a:custGeom>
            <a:solidFill>
              <a:srgbClr val="ACF5F6">
                <a:alpha val="831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097" name="Google Shape;6097;p35"/>
            <p:cNvGrpSpPr/>
            <p:nvPr/>
          </p:nvGrpSpPr>
          <p:grpSpPr>
            <a:xfrm>
              <a:off x="275921" y="-48585"/>
              <a:ext cx="8592159" cy="5240670"/>
              <a:chOff x="232950" y="673050"/>
              <a:chExt cx="7153575" cy="4363225"/>
            </a:xfrm>
          </p:grpSpPr>
          <p:sp>
            <p:nvSpPr>
              <p:cNvPr id="6098" name="Google Shape;6098;p35"/>
              <p:cNvSpPr/>
              <p:nvPr/>
            </p:nvSpPr>
            <p:spPr>
              <a:xfrm>
                <a:off x="1986700" y="1377575"/>
                <a:ext cx="58500" cy="45350"/>
              </a:xfrm>
              <a:custGeom>
                <a:rect b="b" l="l" r="r" t="t"/>
                <a:pathLst>
                  <a:path extrusionOk="0" h="1814" w="2340">
                    <a:moveTo>
                      <a:pt x="1165" y="0"/>
                    </a:moveTo>
                    <a:cubicBezTo>
                      <a:pt x="0" y="0"/>
                      <a:pt x="0" y="1814"/>
                      <a:pt x="1165" y="1814"/>
                    </a:cubicBezTo>
                    <a:cubicBezTo>
                      <a:pt x="2339" y="1814"/>
                      <a:pt x="233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9" name="Google Shape;6099;p35"/>
              <p:cNvSpPr/>
              <p:nvPr/>
            </p:nvSpPr>
            <p:spPr>
              <a:xfrm>
                <a:off x="249450" y="3779925"/>
                <a:ext cx="58500" cy="45625"/>
              </a:xfrm>
              <a:custGeom>
                <a:rect b="b" l="l" r="r" t="t"/>
                <a:pathLst>
                  <a:path extrusionOk="0" h="1825" w="2340">
                    <a:moveTo>
                      <a:pt x="1175" y="1"/>
                    </a:moveTo>
                    <a:cubicBezTo>
                      <a:pt x="0" y="1"/>
                      <a:pt x="11" y="1825"/>
                      <a:pt x="1175" y="1825"/>
                    </a:cubicBezTo>
                    <a:cubicBezTo>
                      <a:pt x="2339" y="1825"/>
                      <a:pt x="233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0" name="Google Shape;6100;p35"/>
              <p:cNvSpPr/>
              <p:nvPr/>
            </p:nvSpPr>
            <p:spPr>
              <a:xfrm>
                <a:off x="1960425" y="39314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50" y="1804"/>
                      <a:pt x="235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1" name="Google Shape;6101;p35"/>
              <p:cNvSpPr/>
              <p:nvPr/>
            </p:nvSpPr>
            <p:spPr>
              <a:xfrm>
                <a:off x="1560875" y="473897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11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2" name="Google Shape;6102;p35"/>
              <p:cNvSpPr/>
              <p:nvPr/>
            </p:nvSpPr>
            <p:spPr>
              <a:xfrm>
                <a:off x="4105975" y="4738975"/>
                <a:ext cx="58225" cy="45375"/>
              </a:xfrm>
              <a:custGeom>
                <a:rect b="b" l="l" r="r" t="t"/>
                <a:pathLst>
                  <a:path extrusionOk="0" h="1815" w="2329">
                    <a:moveTo>
                      <a:pt x="1175" y="1"/>
                    </a:moveTo>
                    <a:cubicBezTo>
                      <a:pt x="11" y="1"/>
                      <a:pt x="0" y="1814"/>
                      <a:pt x="1175" y="1814"/>
                    </a:cubicBezTo>
                    <a:cubicBezTo>
                      <a:pt x="2329" y="181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3" name="Google Shape;6103;p35"/>
              <p:cNvSpPr/>
              <p:nvPr/>
            </p:nvSpPr>
            <p:spPr>
              <a:xfrm>
                <a:off x="3697675" y="3219150"/>
                <a:ext cx="58250" cy="45100"/>
              </a:xfrm>
              <a:custGeom>
                <a:rect b="b" l="l" r="r" t="t"/>
                <a:pathLst>
                  <a:path extrusionOk="0" h="1804" w="2330">
                    <a:moveTo>
                      <a:pt x="1175" y="0"/>
                    </a:moveTo>
                    <a:cubicBezTo>
                      <a:pt x="11" y="0"/>
                      <a:pt x="0" y="1803"/>
                      <a:pt x="1175" y="1803"/>
                    </a:cubicBezTo>
                    <a:cubicBezTo>
                      <a:pt x="2329" y="1803"/>
                      <a:pt x="232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4" name="Google Shape;6104;p35"/>
              <p:cNvSpPr/>
              <p:nvPr/>
            </p:nvSpPr>
            <p:spPr>
              <a:xfrm>
                <a:off x="5191500" y="3627450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0"/>
                    </a:moveTo>
                    <a:cubicBezTo>
                      <a:pt x="0" y="0"/>
                      <a:pt x="11" y="1803"/>
                      <a:pt x="1175" y="1803"/>
                    </a:cubicBezTo>
                    <a:cubicBezTo>
                      <a:pt x="2339" y="1803"/>
                      <a:pt x="2339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5" name="Google Shape;6105;p35"/>
              <p:cNvSpPr/>
              <p:nvPr/>
            </p:nvSpPr>
            <p:spPr>
              <a:xfrm>
                <a:off x="5756150" y="2037550"/>
                <a:ext cx="58500" cy="45600"/>
              </a:xfrm>
              <a:custGeom>
                <a:rect b="b" l="l" r="r" t="t"/>
                <a:pathLst>
                  <a:path extrusionOk="0" h="1824" w="2340">
                    <a:moveTo>
                      <a:pt x="1175" y="0"/>
                    </a:moveTo>
                    <a:cubicBezTo>
                      <a:pt x="21" y="0"/>
                      <a:pt x="1" y="1824"/>
                      <a:pt x="1175" y="1824"/>
                    </a:cubicBezTo>
                    <a:cubicBezTo>
                      <a:pt x="2340" y="1824"/>
                      <a:pt x="234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6" name="Google Shape;6106;p35"/>
              <p:cNvSpPr/>
              <p:nvPr/>
            </p:nvSpPr>
            <p:spPr>
              <a:xfrm>
                <a:off x="7067850" y="30277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65" y="0"/>
                    </a:moveTo>
                    <a:cubicBezTo>
                      <a:pt x="11" y="0"/>
                      <a:pt x="0" y="1824"/>
                      <a:pt x="1165" y="1824"/>
                    </a:cubicBezTo>
                    <a:cubicBezTo>
                      <a:pt x="2329" y="1824"/>
                      <a:pt x="2329" y="0"/>
                      <a:pt x="116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7" name="Google Shape;6107;p35"/>
              <p:cNvSpPr/>
              <p:nvPr/>
            </p:nvSpPr>
            <p:spPr>
              <a:xfrm>
                <a:off x="7215200" y="3992200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0"/>
                    </a:moveTo>
                    <a:cubicBezTo>
                      <a:pt x="0" y="0"/>
                      <a:pt x="11" y="1804"/>
                      <a:pt x="1175" y="1804"/>
                    </a:cubicBezTo>
                    <a:cubicBezTo>
                      <a:pt x="2350" y="1804"/>
                      <a:pt x="2350" y="0"/>
                      <a:pt x="1175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8" name="Google Shape;6108;p35"/>
              <p:cNvSpPr/>
              <p:nvPr/>
            </p:nvSpPr>
            <p:spPr>
              <a:xfrm>
                <a:off x="7328275" y="4990650"/>
                <a:ext cx="58250" cy="45625"/>
              </a:xfrm>
              <a:custGeom>
                <a:rect b="b" l="l" r="r" t="t"/>
                <a:pathLst>
                  <a:path extrusionOk="0" h="1825" w="2330">
                    <a:moveTo>
                      <a:pt x="1175" y="1"/>
                    </a:moveTo>
                    <a:cubicBezTo>
                      <a:pt x="11" y="1"/>
                      <a:pt x="1" y="1824"/>
                      <a:pt x="1175" y="1824"/>
                    </a:cubicBezTo>
                    <a:cubicBezTo>
                      <a:pt x="2329" y="1824"/>
                      <a:pt x="232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9" name="Google Shape;6109;p35"/>
              <p:cNvSpPr/>
              <p:nvPr/>
            </p:nvSpPr>
            <p:spPr>
              <a:xfrm>
                <a:off x="7171650" y="1038825"/>
                <a:ext cx="58775" cy="45375"/>
              </a:xfrm>
              <a:custGeom>
                <a:rect b="b" l="l" r="r" t="t"/>
                <a:pathLst>
                  <a:path extrusionOk="0" h="1815" w="2351">
                    <a:moveTo>
                      <a:pt x="1176" y="1"/>
                    </a:moveTo>
                    <a:cubicBezTo>
                      <a:pt x="1" y="1"/>
                      <a:pt x="22" y="1814"/>
                      <a:pt x="1176" y="1814"/>
                    </a:cubicBezTo>
                    <a:cubicBezTo>
                      <a:pt x="2350" y="1814"/>
                      <a:pt x="2350" y="1"/>
                      <a:pt x="1176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0" name="Google Shape;6110;p35"/>
              <p:cNvSpPr/>
              <p:nvPr/>
            </p:nvSpPr>
            <p:spPr>
              <a:xfrm>
                <a:off x="3532550" y="1655775"/>
                <a:ext cx="58500" cy="45100"/>
              </a:xfrm>
              <a:custGeom>
                <a:rect b="b" l="l" r="r" t="t"/>
                <a:pathLst>
                  <a:path extrusionOk="0" h="1804" w="2340">
                    <a:moveTo>
                      <a:pt x="1175" y="1"/>
                    </a:moveTo>
                    <a:cubicBezTo>
                      <a:pt x="1" y="1"/>
                      <a:pt x="11" y="1804"/>
                      <a:pt x="1175" y="1804"/>
                    </a:cubicBezTo>
                    <a:cubicBezTo>
                      <a:pt x="2340" y="1804"/>
                      <a:pt x="2340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1" name="Google Shape;6111;p35"/>
              <p:cNvSpPr/>
              <p:nvPr/>
            </p:nvSpPr>
            <p:spPr>
              <a:xfrm>
                <a:off x="292975" y="1108375"/>
                <a:ext cx="58500" cy="45375"/>
              </a:xfrm>
              <a:custGeom>
                <a:rect b="b" l="l" r="r" t="t"/>
                <a:pathLst>
                  <a:path extrusionOk="0" h="1815" w="2340">
                    <a:moveTo>
                      <a:pt x="1165" y="1"/>
                    </a:moveTo>
                    <a:cubicBezTo>
                      <a:pt x="1" y="1"/>
                      <a:pt x="11" y="1814"/>
                      <a:pt x="1165" y="1814"/>
                    </a:cubicBezTo>
                    <a:cubicBezTo>
                      <a:pt x="2340" y="1814"/>
                      <a:pt x="2340" y="1"/>
                      <a:pt x="116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2" name="Google Shape;6112;p35"/>
              <p:cNvSpPr/>
              <p:nvPr/>
            </p:nvSpPr>
            <p:spPr>
              <a:xfrm>
                <a:off x="1630450" y="2211675"/>
                <a:ext cx="58750" cy="45100"/>
              </a:xfrm>
              <a:custGeom>
                <a:rect b="b" l="l" r="r" t="t"/>
                <a:pathLst>
                  <a:path extrusionOk="0" h="1804" w="2350">
                    <a:moveTo>
                      <a:pt x="1175" y="1"/>
                    </a:moveTo>
                    <a:cubicBezTo>
                      <a:pt x="0" y="1"/>
                      <a:pt x="0" y="1804"/>
                      <a:pt x="1175" y="1804"/>
                    </a:cubicBezTo>
                    <a:cubicBezTo>
                      <a:pt x="2349" y="1804"/>
                      <a:pt x="2349" y="1"/>
                      <a:pt x="1175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3" name="Google Shape;6113;p35"/>
              <p:cNvSpPr/>
              <p:nvPr/>
            </p:nvSpPr>
            <p:spPr>
              <a:xfrm>
                <a:off x="232950" y="2989875"/>
                <a:ext cx="39450" cy="29900"/>
              </a:xfrm>
              <a:custGeom>
                <a:rect b="b" l="l" r="r" t="t"/>
                <a:pathLst>
                  <a:path extrusionOk="0" h="1196" w="1578">
                    <a:moveTo>
                      <a:pt x="784" y="1"/>
                    </a:moveTo>
                    <a:cubicBezTo>
                      <a:pt x="1" y="1"/>
                      <a:pt x="11" y="1196"/>
                      <a:pt x="784" y="1196"/>
                    </a:cubicBezTo>
                    <a:cubicBezTo>
                      <a:pt x="1577" y="1196"/>
                      <a:pt x="157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4" name="Google Shape;6114;p35"/>
              <p:cNvSpPr/>
              <p:nvPr/>
            </p:nvSpPr>
            <p:spPr>
              <a:xfrm>
                <a:off x="789125" y="872675"/>
                <a:ext cx="38925" cy="30425"/>
              </a:xfrm>
              <a:custGeom>
                <a:rect b="b" l="l" r="r" t="t"/>
                <a:pathLst>
                  <a:path extrusionOk="0" h="1217" w="1557">
                    <a:moveTo>
                      <a:pt x="783" y="1"/>
                    </a:moveTo>
                    <a:cubicBezTo>
                      <a:pt x="11" y="1"/>
                      <a:pt x="0" y="1216"/>
                      <a:pt x="783" y="1216"/>
                    </a:cubicBezTo>
                    <a:cubicBezTo>
                      <a:pt x="1556" y="1216"/>
                      <a:pt x="1556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5" name="Google Shape;6115;p35"/>
              <p:cNvSpPr/>
              <p:nvPr/>
            </p:nvSpPr>
            <p:spPr>
              <a:xfrm>
                <a:off x="2378500" y="104655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1"/>
                    </a:moveTo>
                    <a:cubicBezTo>
                      <a:pt x="11" y="1"/>
                      <a:pt x="1" y="1196"/>
                      <a:pt x="784" y="1196"/>
                    </a:cubicBezTo>
                    <a:cubicBezTo>
                      <a:pt x="1557" y="119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6" name="Google Shape;6116;p35"/>
              <p:cNvSpPr/>
              <p:nvPr/>
            </p:nvSpPr>
            <p:spPr>
              <a:xfrm>
                <a:off x="1214425" y="3000700"/>
                <a:ext cx="39425" cy="30425"/>
              </a:xfrm>
              <a:custGeom>
                <a:rect b="b" l="l" r="r" t="t"/>
                <a:pathLst>
                  <a:path extrusionOk="0" h="1217" w="1577">
                    <a:moveTo>
                      <a:pt x="783" y="1"/>
                    </a:moveTo>
                    <a:cubicBezTo>
                      <a:pt x="0" y="1"/>
                      <a:pt x="10" y="1216"/>
                      <a:pt x="783" y="1216"/>
                    </a:cubicBezTo>
                    <a:cubicBezTo>
                      <a:pt x="1577" y="1216"/>
                      <a:pt x="1577" y="1"/>
                      <a:pt x="78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7" name="Google Shape;6117;p35"/>
              <p:cNvSpPr/>
              <p:nvPr/>
            </p:nvSpPr>
            <p:spPr>
              <a:xfrm>
                <a:off x="3464025" y="3964900"/>
                <a:ext cx="39175" cy="30150"/>
              </a:xfrm>
              <a:custGeom>
                <a:rect b="b" l="l" r="r" t="t"/>
                <a:pathLst>
                  <a:path extrusionOk="0" h="1206" w="1567">
                    <a:moveTo>
                      <a:pt x="784" y="0"/>
                    </a:moveTo>
                    <a:cubicBezTo>
                      <a:pt x="1" y="0"/>
                      <a:pt x="11" y="1206"/>
                      <a:pt x="784" y="1206"/>
                    </a:cubicBezTo>
                    <a:cubicBezTo>
                      <a:pt x="1567" y="1206"/>
                      <a:pt x="156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8" name="Google Shape;6118;p35"/>
              <p:cNvSpPr/>
              <p:nvPr/>
            </p:nvSpPr>
            <p:spPr>
              <a:xfrm>
                <a:off x="5652850" y="2549125"/>
                <a:ext cx="38925" cy="30175"/>
              </a:xfrm>
              <a:custGeom>
                <a:rect b="b" l="l" r="r" t="t"/>
                <a:pathLst>
                  <a:path extrusionOk="0" h="1207" w="1557">
                    <a:moveTo>
                      <a:pt x="784" y="1"/>
                    </a:moveTo>
                    <a:cubicBezTo>
                      <a:pt x="11" y="1"/>
                      <a:pt x="1" y="1206"/>
                      <a:pt x="784" y="1206"/>
                    </a:cubicBezTo>
                    <a:cubicBezTo>
                      <a:pt x="1557" y="1206"/>
                      <a:pt x="1557" y="1"/>
                      <a:pt x="78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9" name="Google Shape;6119;p35"/>
              <p:cNvSpPr/>
              <p:nvPr/>
            </p:nvSpPr>
            <p:spPr>
              <a:xfrm>
                <a:off x="6313075" y="1732800"/>
                <a:ext cx="38925" cy="29900"/>
              </a:xfrm>
              <a:custGeom>
                <a:rect b="b" l="l" r="r" t="t"/>
                <a:pathLst>
                  <a:path extrusionOk="0" h="1196" w="1557">
                    <a:moveTo>
                      <a:pt x="784" y="0"/>
                    </a:moveTo>
                    <a:cubicBezTo>
                      <a:pt x="11" y="0"/>
                      <a:pt x="1" y="1196"/>
                      <a:pt x="784" y="1196"/>
                    </a:cubicBezTo>
                    <a:cubicBezTo>
                      <a:pt x="1557" y="1196"/>
                      <a:pt x="155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0" name="Google Shape;6120;p35"/>
              <p:cNvSpPr/>
              <p:nvPr/>
            </p:nvSpPr>
            <p:spPr>
              <a:xfrm>
                <a:off x="3246875" y="2106325"/>
                <a:ext cx="39425" cy="29900"/>
              </a:xfrm>
              <a:custGeom>
                <a:rect b="b" l="l" r="r" t="t"/>
                <a:pathLst>
                  <a:path extrusionOk="0" h="1196" w="1577">
                    <a:moveTo>
                      <a:pt x="784" y="0"/>
                    </a:moveTo>
                    <a:cubicBezTo>
                      <a:pt x="1" y="0"/>
                      <a:pt x="11" y="1195"/>
                      <a:pt x="784" y="1195"/>
                    </a:cubicBezTo>
                    <a:cubicBezTo>
                      <a:pt x="1577" y="1195"/>
                      <a:pt x="1577" y="0"/>
                      <a:pt x="78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1" name="Google Shape;6121;p35"/>
              <p:cNvSpPr/>
              <p:nvPr/>
            </p:nvSpPr>
            <p:spPr>
              <a:xfrm>
                <a:off x="7033850" y="347830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2" name="Google Shape;6122;p35"/>
              <p:cNvSpPr/>
              <p:nvPr/>
            </p:nvSpPr>
            <p:spPr>
              <a:xfrm>
                <a:off x="6095925" y="4955100"/>
                <a:ext cx="47675" cy="30175"/>
              </a:xfrm>
              <a:custGeom>
                <a:rect b="b" l="l" r="r" t="t"/>
                <a:pathLst>
                  <a:path extrusionOk="0" h="1207" w="1907">
                    <a:moveTo>
                      <a:pt x="784" y="1"/>
                    </a:moveTo>
                    <a:cubicBezTo>
                      <a:pt x="1" y="1"/>
                      <a:pt x="1" y="1206"/>
                      <a:pt x="784" y="1206"/>
                    </a:cubicBezTo>
                    <a:lnTo>
                      <a:pt x="1124" y="1206"/>
                    </a:lnTo>
                    <a:cubicBezTo>
                      <a:pt x="1907" y="1206"/>
                      <a:pt x="1907" y="1"/>
                      <a:pt x="1124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3" name="Google Shape;6123;p35"/>
              <p:cNvSpPr/>
              <p:nvPr/>
            </p:nvSpPr>
            <p:spPr>
              <a:xfrm>
                <a:off x="4315650" y="1654500"/>
                <a:ext cx="38675" cy="30400"/>
              </a:xfrm>
              <a:custGeom>
                <a:rect b="b" l="l" r="r" t="t"/>
                <a:pathLst>
                  <a:path extrusionOk="0" h="1216" w="1547">
                    <a:moveTo>
                      <a:pt x="774" y="0"/>
                    </a:moveTo>
                    <a:cubicBezTo>
                      <a:pt x="1" y="0"/>
                      <a:pt x="1" y="1216"/>
                      <a:pt x="774" y="1216"/>
                    </a:cubicBezTo>
                    <a:cubicBezTo>
                      <a:pt x="1546" y="1216"/>
                      <a:pt x="1546" y="0"/>
                      <a:pt x="77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4" name="Google Shape;6124;p35"/>
              <p:cNvSpPr/>
              <p:nvPr/>
            </p:nvSpPr>
            <p:spPr>
              <a:xfrm>
                <a:off x="4967125" y="2149850"/>
                <a:ext cx="47175" cy="29900"/>
              </a:xfrm>
              <a:custGeom>
                <a:rect b="b" l="l" r="r" t="t"/>
                <a:pathLst>
                  <a:path extrusionOk="0" h="1196" w="1887">
                    <a:moveTo>
                      <a:pt x="773" y="1"/>
                    </a:moveTo>
                    <a:cubicBezTo>
                      <a:pt x="0" y="1"/>
                      <a:pt x="0" y="1196"/>
                      <a:pt x="773" y="1196"/>
                    </a:cubicBezTo>
                    <a:lnTo>
                      <a:pt x="1113" y="1196"/>
                    </a:lnTo>
                    <a:cubicBezTo>
                      <a:pt x="1886" y="1196"/>
                      <a:pt x="1886" y="1"/>
                      <a:pt x="1113" y="1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5" name="Google Shape;6125;p35"/>
              <p:cNvSpPr/>
              <p:nvPr/>
            </p:nvSpPr>
            <p:spPr>
              <a:xfrm>
                <a:off x="5713650" y="673050"/>
                <a:ext cx="39175" cy="30400"/>
              </a:xfrm>
              <a:custGeom>
                <a:rect b="b" l="l" r="r" t="t"/>
                <a:pathLst>
                  <a:path extrusionOk="0" h="1216" w="1567">
                    <a:moveTo>
                      <a:pt x="794" y="0"/>
                    </a:moveTo>
                    <a:cubicBezTo>
                      <a:pt x="21" y="0"/>
                      <a:pt x="0" y="1216"/>
                      <a:pt x="794" y="1216"/>
                    </a:cubicBezTo>
                    <a:cubicBezTo>
                      <a:pt x="1567" y="1216"/>
                      <a:pt x="1567" y="0"/>
                      <a:pt x="794" y="0"/>
                    </a:cubicBezTo>
                    <a:close/>
                  </a:path>
                </a:pathLst>
              </a:custGeom>
              <a:solidFill>
                <a:srgbClr val="FFFFFF">
                  <a:alpha val="712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126" name="Google Shape;6126;p35"/>
          <p:cNvGrpSpPr/>
          <p:nvPr/>
        </p:nvGrpSpPr>
        <p:grpSpPr>
          <a:xfrm>
            <a:off x="-148402" y="654729"/>
            <a:ext cx="1399260" cy="979865"/>
            <a:chOff x="-161159" y="295866"/>
            <a:chExt cx="1819111" cy="1273876"/>
          </a:xfrm>
        </p:grpSpPr>
        <p:sp>
          <p:nvSpPr>
            <p:cNvPr id="6127" name="Google Shape;6127;p35"/>
            <p:cNvSpPr/>
            <p:nvPr/>
          </p:nvSpPr>
          <p:spPr>
            <a:xfrm>
              <a:off x="584620" y="812686"/>
              <a:ext cx="1073331" cy="75705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8" name="Google Shape;6128;p35"/>
            <p:cNvSpPr/>
            <p:nvPr/>
          </p:nvSpPr>
          <p:spPr>
            <a:xfrm>
              <a:off x="-161159" y="295866"/>
              <a:ext cx="577075" cy="405211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29" name="Google Shape;6129;p35"/>
          <p:cNvGrpSpPr/>
          <p:nvPr/>
        </p:nvGrpSpPr>
        <p:grpSpPr>
          <a:xfrm>
            <a:off x="7780325" y="833020"/>
            <a:ext cx="1678096" cy="720478"/>
            <a:chOff x="4112" y="1184095"/>
            <a:chExt cx="1391456" cy="597461"/>
          </a:xfrm>
        </p:grpSpPr>
        <p:sp>
          <p:nvSpPr>
            <p:cNvPr id="6130" name="Google Shape;6130;p35"/>
            <p:cNvSpPr/>
            <p:nvPr/>
          </p:nvSpPr>
          <p:spPr>
            <a:xfrm>
              <a:off x="1007880" y="1314830"/>
              <a:ext cx="387688" cy="2725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1" name="Google Shape;6131;p35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2" name="Google Shape;6132;p35"/>
            <p:cNvSpPr/>
            <p:nvPr/>
          </p:nvSpPr>
          <p:spPr>
            <a:xfrm>
              <a:off x="548251" y="1184095"/>
              <a:ext cx="246286" cy="172963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33" name="Google Shape;6133;p35"/>
          <p:cNvGrpSpPr/>
          <p:nvPr/>
        </p:nvGrpSpPr>
        <p:grpSpPr>
          <a:xfrm>
            <a:off x="3257250" y="-175811"/>
            <a:ext cx="2516668" cy="1226831"/>
            <a:chOff x="4112" y="1184093"/>
            <a:chExt cx="1225491" cy="597463"/>
          </a:xfrm>
        </p:grpSpPr>
        <p:sp>
          <p:nvSpPr>
            <p:cNvPr id="6134" name="Google Shape;6134;p35"/>
            <p:cNvSpPr/>
            <p:nvPr/>
          </p:nvSpPr>
          <p:spPr>
            <a:xfrm>
              <a:off x="917861" y="1289223"/>
              <a:ext cx="311742" cy="219196"/>
            </a:xfrm>
            <a:custGeom>
              <a:rect b="b" l="l" r="r" t="t"/>
              <a:pathLst>
                <a:path extrusionOk="0" h="11717" w="16664">
                  <a:moveTo>
                    <a:pt x="9426" y="1"/>
                  </a:moveTo>
                  <a:lnTo>
                    <a:pt x="8912" y="45"/>
                  </a:lnTo>
                  <a:cubicBezTo>
                    <a:pt x="8736" y="59"/>
                    <a:pt x="8560" y="103"/>
                    <a:pt x="8398" y="148"/>
                  </a:cubicBezTo>
                  <a:cubicBezTo>
                    <a:pt x="7723" y="338"/>
                    <a:pt x="7106" y="720"/>
                    <a:pt x="6636" y="1249"/>
                  </a:cubicBezTo>
                  <a:cubicBezTo>
                    <a:pt x="6402" y="1498"/>
                    <a:pt x="6211" y="1762"/>
                    <a:pt x="6035" y="2056"/>
                  </a:cubicBezTo>
                  <a:cubicBezTo>
                    <a:pt x="5888" y="2320"/>
                    <a:pt x="5756" y="2599"/>
                    <a:pt x="5653" y="2878"/>
                  </a:cubicBezTo>
                  <a:cubicBezTo>
                    <a:pt x="5433" y="2658"/>
                    <a:pt x="5198" y="2467"/>
                    <a:pt x="4933" y="2320"/>
                  </a:cubicBezTo>
                  <a:cubicBezTo>
                    <a:pt x="4508" y="2071"/>
                    <a:pt x="4038" y="1909"/>
                    <a:pt x="3553" y="1880"/>
                  </a:cubicBezTo>
                  <a:lnTo>
                    <a:pt x="2834" y="1880"/>
                  </a:lnTo>
                  <a:cubicBezTo>
                    <a:pt x="2585" y="1895"/>
                    <a:pt x="2335" y="1953"/>
                    <a:pt x="2100" y="2041"/>
                  </a:cubicBezTo>
                  <a:lnTo>
                    <a:pt x="1762" y="2188"/>
                  </a:lnTo>
                  <a:lnTo>
                    <a:pt x="1439" y="2394"/>
                  </a:lnTo>
                  <a:cubicBezTo>
                    <a:pt x="1249" y="2526"/>
                    <a:pt x="1072" y="2687"/>
                    <a:pt x="926" y="2878"/>
                  </a:cubicBezTo>
                  <a:cubicBezTo>
                    <a:pt x="647" y="3245"/>
                    <a:pt x="441" y="3656"/>
                    <a:pt x="294" y="4097"/>
                  </a:cubicBezTo>
                  <a:cubicBezTo>
                    <a:pt x="45" y="4933"/>
                    <a:pt x="1" y="5814"/>
                    <a:pt x="162" y="6681"/>
                  </a:cubicBezTo>
                  <a:cubicBezTo>
                    <a:pt x="309" y="7517"/>
                    <a:pt x="632" y="8310"/>
                    <a:pt x="1116" y="9015"/>
                  </a:cubicBezTo>
                  <a:cubicBezTo>
                    <a:pt x="1351" y="9352"/>
                    <a:pt x="1630" y="9675"/>
                    <a:pt x="1939" y="9954"/>
                  </a:cubicBezTo>
                  <a:cubicBezTo>
                    <a:pt x="2247" y="10219"/>
                    <a:pt x="2599" y="10468"/>
                    <a:pt x="2966" y="10659"/>
                  </a:cubicBezTo>
                  <a:cubicBezTo>
                    <a:pt x="3700" y="11041"/>
                    <a:pt x="4493" y="11305"/>
                    <a:pt x="5300" y="11452"/>
                  </a:cubicBezTo>
                  <a:cubicBezTo>
                    <a:pt x="6005" y="11599"/>
                    <a:pt x="6739" y="11672"/>
                    <a:pt x="7459" y="11672"/>
                  </a:cubicBezTo>
                  <a:lnTo>
                    <a:pt x="7738" y="11672"/>
                  </a:lnTo>
                  <a:lnTo>
                    <a:pt x="8325" y="11716"/>
                  </a:lnTo>
                  <a:lnTo>
                    <a:pt x="10219" y="11716"/>
                  </a:lnTo>
                  <a:lnTo>
                    <a:pt x="11041" y="11657"/>
                  </a:lnTo>
                  <a:cubicBezTo>
                    <a:pt x="11584" y="11613"/>
                    <a:pt x="12142" y="11540"/>
                    <a:pt x="12670" y="11422"/>
                  </a:cubicBezTo>
                  <a:lnTo>
                    <a:pt x="13478" y="11173"/>
                  </a:lnTo>
                  <a:lnTo>
                    <a:pt x="13669" y="11099"/>
                  </a:lnTo>
                  <a:lnTo>
                    <a:pt x="13859" y="11026"/>
                  </a:lnTo>
                  <a:lnTo>
                    <a:pt x="14226" y="10806"/>
                  </a:lnTo>
                  <a:lnTo>
                    <a:pt x="14212" y="10806"/>
                  </a:lnTo>
                  <a:cubicBezTo>
                    <a:pt x="15049" y="10395"/>
                    <a:pt x="15739" y="9734"/>
                    <a:pt x="16194" y="8927"/>
                  </a:cubicBezTo>
                  <a:cubicBezTo>
                    <a:pt x="16429" y="8501"/>
                    <a:pt x="16575" y="8046"/>
                    <a:pt x="16619" y="7561"/>
                  </a:cubicBezTo>
                  <a:cubicBezTo>
                    <a:pt x="16664" y="7077"/>
                    <a:pt x="16561" y="6578"/>
                    <a:pt x="16326" y="6152"/>
                  </a:cubicBezTo>
                  <a:cubicBezTo>
                    <a:pt x="16208" y="5917"/>
                    <a:pt x="16062" y="5712"/>
                    <a:pt x="15871" y="5550"/>
                  </a:cubicBezTo>
                  <a:lnTo>
                    <a:pt x="15577" y="5286"/>
                  </a:lnTo>
                  <a:lnTo>
                    <a:pt x="15416" y="5183"/>
                  </a:lnTo>
                  <a:lnTo>
                    <a:pt x="15239" y="5080"/>
                  </a:lnTo>
                  <a:lnTo>
                    <a:pt x="15078" y="4992"/>
                  </a:lnTo>
                  <a:lnTo>
                    <a:pt x="14917" y="4919"/>
                  </a:lnTo>
                  <a:lnTo>
                    <a:pt x="14755" y="4845"/>
                  </a:lnTo>
                  <a:lnTo>
                    <a:pt x="14564" y="4772"/>
                  </a:lnTo>
                  <a:cubicBezTo>
                    <a:pt x="14329" y="4684"/>
                    <a:pt x="14065" y="4611"/>
                    <a:pt x="13815" y="4596"/>
                  </a:cubicBezTo>
                  <a:cubicBezTo>
                    <a:pt x="13738" y="4588"/>
                    <a:pt x="13660" y="4584"/>
                    <a:pt x="13582" y="4584"/>
                  </a:cubicBezTo>
                  <a:cubicBezTo>
                    <a:pt x="13382" y="4584"/>
                    <a:pt x="13184" y="4608"/>
                    <a:pt x="12993" y="4640"/>
                  </a:cubicBezTo>
                  <a:lnTo>
                    <a:pt x="12949" y="4640"/>
                  </a:lnTo>
                  <a:cubicBezTo>
                    <a:pt x="13052" y="4141"/>
                    <a:pt x="13081" y="3612"/>
                    <a:pt x="13067" y="3098"/>
                  </a:cubicBezTo>
                  <a:cubicBezTo>
                    <a:pt x="13037" y="2746"/>
                    <a:pt x="12979" y="2408"/>
                    <a:pt x="12861" y="2071"/>
                  </a:cubicBezTo>
                  <a:cubicBezTo>
                    <a:pt x="12744" y="1718"/>
                    <a:pt x="12553" y="1395"/>
                    <a:pt x="12303" y="1116"/>
                  </a:cubicBezTo>
                  <a:cubicBezTo>
                    <a:pt x="12054" y="838"/>
                    <a:pt x="11760" y="603"/>
                    <a:pt x="11422" y="426"/>
                  </a:cubicBezTo>
                  <a:cubicBezTo>
                    <a:pt x="11114" y="265"/>
                    <a:pt x="10762" y="148"/>
                    <a:pt x="10424" y="89"/>
                  </a:cubicBezTo>
                  <a:cubicBezTo>
                    <a:pt x="10086" y="30"/>
                    <a:pt x="9763" y="1"/>
                    <a:pt x="9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5" name="Google Shape;6135;p35"/>
            <p:cNvSpPr/>
            <p:nvPr/>
          </p:nvSpPr>
          <p:spPr>
            <a:xfrm>
              <a:off x="4112" y="1447831"/>
              <a:ext cx="473125" cy="333725"/>
            </a:xfrm>
            <a:custGeom>
              <a:rect b="b" l="l" r="r" t="t"/>
              <a:pathLst>
                <a:path extrusionOk="0" h="13349" w="18925">
                  <a:moveTo>
                    <a:pt x="10669" y="1"/>
                  </a:moveTo>
                  <a:cubicBezTo>
                    <a:pt x="10509" y="1"/>
                    <a:pt x="10349" y="9"/>
                    <a:pt x="10189" y="27"/>
                  </a:cubicBezTo>
                  <a:lnTo>
                    <a:pt x="9602" y="115"/>
                  </a:lnTo>
                  <a:lnTo>
                    <a:pt x="9029" y="277"/>
                  </a:lnTo>
                  <a:cubicBezTo>
                    <a:pt x="8281" y="541"/>
                    <a:pt x="7620" y="1026"/>
                    <a:pt x="7150" y="1657"/>
                  </a:cubicBezTo>
                  <a:cubicBezTo>
                    <a:pt x="6901" y="1950"/>
                    <a:pt x="6695" y="2259"/>
                    <a:pt x="6534" y="2611"/>
                  </a:cubicBezTo>
                  <a:cubicBezTo>
                    <a:pt x="6372" y="2919"/>
                    <a:pt x="6240" y="3242"/>
                    <a:pt x="6152" y="3580"/>
                  </a:cubicBezTo>
                  <a:cubicBezTo>
                    <a:pt x="5902" y="3345"/>
                    <a:pt x="5609" y="3140"/>
                    <a:pt x="5315" y="2978"/>
                  </a:cubicBezTo>
                  <a:cubicBezTo>
                    <a:pt x="4801" y="2743"/>
                    <a:pt x="4258" y="2611"/>
                    <a:pt x="3715" y="2596"/>
                  </a:cubicBezTo>
                  <a:lnTo>
                    <a:pt x="3304" y="2596"/>
                  </a:lnTo>
                  <a:lnTo>
                    <a:pt x="2908" y="2626"/>
                  </a:lnTo>
                  <a:cubicBezTo>
                    <a:pt x="2614" y="2684"/>
                    <a:pt x="2350" y="2758"/>
                    <a:pt x="2085" y="2861"/>
                  </a:cubicBezTo>
                  <a:lnTo>
                    <a:pt x="1718" y="3066"/>
                  </a:lnTo>
                  <a:cubicBezTo>
                    <a:pt x="1601" y="3154"/>
                    <a:pt x="1469" y="3228"/>
                    <a:pt x="1381" y="3330"/>
                  </a:cubicBezTo>
                  <a:cubicBezTo>
                    <a:pt x="1175" y="3507"/>
                    <a:pt x="984" y="3712"/>
                    <a:pt x="838" y="3932"/>
                  </a:cubicBezTo>
                  <a:cubicBezTo>
                    <a:pt x="544" y="4358"/>
                    <a:pt x="324" y="4843"/>
                    <a:pt x="206" y="5342"/>
                  </a:cubicBezTo>
                  <a:cubicBezTo>
                    <a:pt x="1" y="6311"/>
                    <a:pt x="15" y="7309"/>
                    <a:pt x="265" y="8263"/>
                  </a:cubicBezTo>
                  <a:cubicBezTo>
                    <a:pt x="500" y="9188"/>
                    <a:pt x="926" y="10054"/>
                    <a:pt x="1528" y="10818"/>
                  </a:cubicBezTo>
                  <a:cubicBezTo>
                    <a:pt x="1821" y="11185"/>
                    <a:pt x="2159" y="11537"/>
                    <a:pt x="2541" y="11816"/>
                  </a:cubicBezTo>
                  <a:cubicBezTo>
                    <a:pt x="2908" y="12095"/>
                    <a:pt x="3319" y="12330"/>
                    <a:pt x="3744" y="12521"/>
                  </a:cubicBezTo>
                  <a:cubicBezTo>
                    <a:pt x="4170" y="12712"/>
                    <a:pt x="4611" y="12873"/>
                    <a:pt x="5066" y="12976"/>
                  </a:cubicBezTo>
                  <a:cubicBezTo>
                    <a:pt x="5521" y="13108"/>
                    <a:pt x="5961" y="13196"/>
                    <a:pt x="6431" y="13255"/>
                  </a:cubicBezTo>
                  <a:cubicBezTo>
                    <a:pt x="6999" y="13316"/>
                    <a:pt x="7566" y="13348"/>
                    <a:pt x="8139" y="13348"/>
                  </a:cubicBezTo>
                  <a:cubicBezTo>
                    <a:pt x="8395" y="13348"/>
                    <a:pt x="8653" y="13342"/>
                    <a:pt x="8912" y="13328"/>
                  </a:cubicBezTo>
                  <a:lnTo>
                    <a:pt x="9206" y="13284"/>
                  </a:lnTo>
                  <a:lnTo>
                    <a:pt x="10131" y="13284"/>
                  </a:lnTo>
                  <a:lnTo>
                    <a:pt x="11070" y="13255"/>
                  </a:lnTo>
                  <a:lnTo>
                    <a:pt x="11995" y="13181"/>
                  </a:lnTo>
                  <a:lnTo>
                    <a:pt x="12920" y="13049"/>
                  </a:lnTo>
                  <a:cubicBezTo>
                    <a:pt x="13537" y="12976"/>
                    <a:pt x="14153" y="12829"/>
                    <a:pt x="14740" y="12653"/>
                  </a:cubicBezTo>
                  <a:cubicBezTo>
                    <a:pt x="15049" y="12565"/>
                    <a:pt x="15342" y="12462"/>
                    <a:pt x="15636" y="12330"/>
                  </a:cubicBezTo>
                  <a:lnTo>
                    <a:pt x="15841" y="12227"/>
                  </a:lnTo>
                  <a:cubicBezTo>
                    <a:pt x="15915" y="12198"/>
                    <a:pt x="15988" y="12154"/>
                    <a:pt x="16062" y="12110"/>
                  </a:cubicBezTo>
                  <a:cubicBezTo>
                    <a:pt x="16208" y="12051"/>
                    <a:pt x="16341" y="11963"/>
                    <a:pt x="16473" y="11860"/>
                  </a:cubicBezTo>
                  <a:lnTo>
                    <a:pt x="16443" y="11860"/>
                  </a:lnTo>
                  <a:cubicBezTo>
                    <a:pt x="17354" y="11332"/>
                    <a:pt x="18073" y="10539"/>
                    <a:pt x="18528" y="9599"/>
                  </a:cubicBezTo>
                  <a:cubicBezTo>
                    <a:pt x="18748" y="9100"/>
                    <a:pt x="18880" y="8572"/>
                    <a:pt x="18910" y="8028"/>
                  </a:cubicBezTo>
                  <a:cubicBezTo>
                    <a:pt x="18924" y="7441"/>
                    <a:pt x="18778" y="6883"/>
                    <a:pt x="18469" y="6384"/>
                  </a:cubicBezTo>
                  <a:cubicBezTo>
                    <a:pt x="18293" y="6149"/>
                    <a:pt x="18102" y="5929"/>
                    <a:pt x="17882" y="5753"/>
                  </a:cubicBezTo>
                  <a:cubicBezTo>
                    <a:pt x="17765" y="5635"/>
                    <a:pt x="17647" y="5562"/>
                    <a:pt x="17530" y="5474"/>
                  </a:cubicBezTo>
                  <a:lnTo>
                    <a:pt x="17354" y="5386"/>
                  </a:lnTo>
                  <a:lnTo>
                    <a:pt x="17148" y="5268"/>
                  </a:lnTo>
                  <a:lnTo>
                    <a:pt x="16957" y="5180"/>
                  </a:lnTo>
                  <a:lnTo>
                    <a:pt x="16766" y="5107"/>
                  </a:lnTo>
                  <a:lnTo>
                    <a:pt x="16575" y="5033"/>
                  </a:lnTo>
                  <a:lnTo>
                    <a:pt x="16370" y="4975"/>
                  </a:lnTo>
                  <a:cubicBezTo>
                    <a:pt x="16091" y="4887"/>
                    <a:pt x="15797" y="4857"/>
                    <a:pt x="15489" y="4843"/>
                  </a:cubicBezTo>
                  <a:cubicBezTo>
                    <a:pt x="15450" y="4841"/>
                    <a:pt x="15411" y="4840"/>
                    <a:pt x="15372" y="4840"/>
                  </a:cubicBezTo>
                  <a:cubicBezTo>
                    <a:pt x="15103" y="4840"/>
                    <a:pt x="14835" y="4883"/>
                    <a:pt x="14579" y="4960"/>
                  </a:cubicBezTo>
                  <a:lnTo>
                    <a:pt x="14520" y="4960"/>
                  </a:lnTo>
                  <a:cubicBezTo>
                    <a:pt x="14594" y="4373"/>
                    <a:pt x="14608" y="3786"/>
                    <a:pt x="14535" y="3213"/>
                  </a:cubicBezTo>
                  <a:cubicBezTo>
                    <a:pt x="14491" y="2817"/>
                    <a:pt x="14373" y="2435"/>
                    <a:pt x="14227" y="2068"/>
                  </a:cubicBezTo>
                  <a:cubicBezTo>
                    <a:pt x="14065" y="1686"/>
                    <a:pt x="13830" y="1334"/>
                    <a:pt x="13537" y="1026"/>
                  </a:cubicBezTo>
                  <a:cubicBezTo>
                    <a:pt x="13228" y="732"/>
                    <a:pt x="12861" y="497"/>
                    <a:pt x="12465" y="336"/>
                  </a:cubicBezTo>
                  <a:cubicBezTo>
                    <a:pt x="12098" y="189"/>
                    <a:pt x="11716" y="101"/>
                    <a:pt x="11334" y="42"/>
                  </a:cubicBezTo>
                  <a:cubicBezTo>
                    <a:pt x="11113" y="16"/>
                    <a:pt x="10891" y="1"/>
                    <a:pt x="10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6" name="Google Shape;6136;p35"/>
            <p:cNvSpPr/>
            <p:nvPr/>
          </p:nvSpPr>
          <p:spPr>
            <a:xfrm>
              <a:off x="548254" y="1184093"/>
              <a:ext cx="198056" cy="139095"/>
            </a:xfrm>
            <a:custGeom>
              <a:rect b="b" l="l" r="r" t="t"/>
              <a:pathLst>
                <a:path extrusionOk="0" h="7145" w="10175">
                  <a:moveTo>
                    <a:pt x="5374" y="0"/>
                  </a:moveTo>
                  <a:lnTo>
                    <a:pt x="5066" y="59"/>
                  </a:lnTo>
                  <a:lnTo>
                    <a:pt x="4743" y="162"/>
                  </a:lnTo>
                  <a:cubicBezTo>
                    <a:pt x="4346" y="323"/>
                    <a:pt x="4009" y="588"/>
                    <a:pt x="3759" y="940"/>
                  </a:cubicBezTo>
                  <a:cubicBezTo>
                    <a:pt x="3642" y="1102"/>
                    <a:pt x="3539" y="1263"/>
                    <a:pt x="3451" y="1454"/>
                  </a:cubicBezTo>
                  <a:cubicBezTo>
                    <a:pt x="3378" y="1630"/>
                    <a:pt x="3319" y="1792"/>
                    <a:pt x="3260" y="1982"/>
                  </a:cubicBezTo>
                  <a:cubicBezTo>
                    <a:pt x="3113" y="1865"/>
                    <a:pt x="2966" y="1747"/>
                    <a:pt x="2805" y="1659"/>
                  </a:cubicBezTo>
                  <a:cubicBezTo>
                    <a:pt x="2526" y="1557"/>
                    <a:pt x="2232" y="1498"/>
                    <a:pt x="1939" y="1483"/>
                  </a:cubicBezTo>
                  <a:lnTo>
                    <a:pt x="1498" y="1483"/>
                  </a:lnTo>
                  <a:cubicBezTo>
                    <a:pt x="1352" y="1513"/>
                    <a:pt x="1205" y="1557"/>
                    <a:pt x="1073" y="1630"/>
                  </a:cubicBezTo>
                  <a:lnTo>
                    <a:pt x="882" y="1733"/>
                  </a:lnTo>
                  <a:lnTo>
                    <a:pt x="691" y="1880"/>
                  </a:lnTo>
                  <a:cubicBezTo>
                    <a:pt x="588" y="1982"/>
                    <a:pt x="485" y="2100"/>
                    <a:pt x="412" y="2217"/>
                  </a:cubicBezTo>
                  <a:cubicBezTo>
                    <a:pt x="265" y="2452"/>
                    <a:pt x="162" y="2716"/>
                    <a:pt x="104" y="2981"/>
                  </a:cubicBezTo>
                  <a:cubicBezTo>
                    <a:pt x="1" y="3509"/>
                    <a:pt x="30" y="4038"/>
                    <a:pt x="192" y="4552"/>
                  </a:cubicBezTo>
                  <a:cubicBezTo>
                    <a:pt x="324" y="5051"/>
                    <a:pt x="573" y="5506"/>
                    <a:pt x="911" y="5902"/>
                  </a:cubicBezTo>
                  <a:cubicBezTo>
                    <a:pt x="1073" y="6093"/>
                    <a:pt x="1263" y="6269"/>
                    <a:pt x="1469" y="6416"/>
                  </a:cubicBezTo>
                  <a:cubicBezTo>
                    <a:pt x="1675" y="6563"/>
                    <a:pt x="1895" y="6680"/>
                    <a:pt x="2130" y="6783"/>
                  </a:cubicBezTo>
                  <a:cubicBezTo>
                    <a:pt x="2350" y="6871"/>
                    <a:pt x="2599" y="6945"/>
                    <a:pt x="2834" y="7003"/>
                  </a:cubicBezTo>
                  <a:cubicBezTo>
                    <a:pt x="3084" y="7062"/>
                    <a:pt x="3319" y="7091"/>
                    <a:pt x="3568" y="7121"/>
                  </a:cubicBezTo>
                  <a:cubicBezTo>
                    <a:pt x="3749" y="7138"/>
                    <a:pt x="3930" y="7145"/>
                    <a:pt x="4110" y="7145"/>
                  </a:cubicBezTo>
                  <a:cubicBezTo>
                    <a:pt x="4238" y="7145"/>
                    <a:pt x="4366" y="7141"/>
                    <a:pt x="4493" y="7135"/>
                  </a:cubicBezTo>
                  <a:lnTo>
                    <a:pt x="4743" y="7135"/>
                  </a:lnTo>
                  <a:lnTo>
                    <a:pt x="5066" y="7091"/>
                  </a:lnTo>
                  <a:lnTo>
                    <a:pt x="5550" y="7091"/>
                  </a:lnTo>
                  <a:lnTo>
                    <a:pt x="6064" y="7062"/>
                  </a:lnTo>
                  <a:lnTo>
                    <a:pt x="6563" y="7033"/>
                  </a:lnTo>
                  <a:lnTo>
                    <a:pt x="7062" y="6945"/>
                  </a:lnTo>
                  <a:cubicBezTo>
                    <a:pt x="7385" y="6886"/>
                    <a:pt x="7708" y="6798"/>
                    <a:pt x="8031" y="6695"/>
                  </a:cubicBezTo>
                  <a:lnTo>
                    <a:pt x="8486" y="6504"/>
                  </a:lnTo>
                  <a:lnTo>
                    <a:pt x="8619" y="6460"/>
                  </a:lnTo>
                  <a:lnTo>
                    <a:pt x="8736" y="6387"/>
                  </a:lnTo>
                  <a:cubicBezTo>
                    <a:pt x="8809" y="6343"/>
                    <a:pt x="8868" y="6299"/>
                    <a:pt x="8927" y="6240"/>
                  </a:cubicBezTo>
                  <a:cubicBezTo>
                    <a:pt x="9411" y="5932"/>
                    <a:pt x="9778" y="5491"/>
                    <a:pt x="9999" y="4977"/>
                  </a:cubicBezTo>
                  <a:cubicBezTo>
                    <a:pt x="10116" y="4698"/>
                    <a:pt x="10175" y="4419"/>
                    <a:pt x="10175" y="4126"/>
                  </a:cubicBezTo>
                  <a:cubicBezTo>
                    <a:pt x="10175" y="3817"/>
                    <a:pt x="10087" y="3509"/>
                    <a:pt x="9911" y="3260"/>
                  </a:cubicBezTo>
                  <a:cubicBezTo>
                    <a:pt x="9822" y="3142"/>
                    <a:pt x="9720" y="3025"/>
                    <a:pt x="9588" y="2937"/>
                  </a:cubicBezTo>
                  <a:lnTo>
                    <a:pt x="9397" y="2804"/>
                  </a:lnTo>
                  <a:lnTo>
                    <a:pt x="9294" y="2746"/>
                  </a:lnTo>
                  <a:lnTo>
                    <a:pt x="9191" y="2702"/>
                  </a:lnTo>
                  <a:lnTo>
                    <a:pt x="9074" y="2658"/>
                  </a:lnTo>
                  <a:lnTo>
                    <a:pt x="8986" y="2628"/>
                  </a:lnTo>
                  <a:lnTo>
                    <a:pt x="8883" y="2584"/>
                  </a:lnTo>
                  <a:lnTo>
                    <a:pt x="8765" y="2540"/>
                  </a:lnTo>
                  <a:cubicBezTo>
                    <a:pt x="8604" y="2511"/>
                    <a:pt x="8442" y="2496"/>
                    <a:pt x="8296" y="2496"/>
                  </a:cubicBezTo>
                  <a:cubicBezTo>
                    <a:pt x="8119" y="2496"/>
                    <a:pt x="7958" y="2526"/>
                    <a:pt x="7796" y="2584"/>
                  </a:cubicBezTo>
                  <a:lnTo>
                    <a:pt x="7782" y="2584"/>
                  </a:lnTo>
                  <a:cubicBezTo>
                    <a:pt x="7811" y="2276"/>
                    <a:pt x="7811" y="1953"/>
                    <a:pt x="7752" y="1645"/>
                  </a:cubicBezTo>
                  <a:cubicBezTo>
                    <a:pt x="7723" y="1439"/>
                    <a:pt x="7664" y="1234"/>
                    <a:pt x="7576" y="1043"/>
                  </a:cubicBezTo>
                  <a:cubicBezTo>
                    <a:pt x="7473" y="837"/>
                    <a:pt x="7341" y="646"/>
                    <a:pt x="7165" y="500"/>
                  </a:cubicBezTo>
                  <a:cubicBezTo>
                    <a:pt x="7004" y="338"/>
                    <a:pt x="6813" y="221"/>
                    <a:pt x="6607" y="133"/>
                  </a:cubicBezTo>
                  <a:cubicBezTo>
                    <a:pt x="6402" y="59"/>
                    <a:pt x="6182" y="15"/>
                    <a:pt x="59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Baloo 2"/>
              <a:buNone/>
              <a:defRPr b="1" sz="35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●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○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loo 2"/>
              <a:buChar char="■"/>
              <a:defRPr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2ihU7DLk4o8" TargetMode="External"/><Relationship Id="rId4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heelofnames.com/5m3-y7h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0" name="Shape 6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1" name="Google Shape;6141;p36"/>
          <p:cNvSpPr/>
          <p:nvPr/>
        </p:nvSpPr>
        <p:spPr>
          <a:xfrm>
            <a:off x="3180025" y="2545225"/>
            <a:ext cx="2817900" cy="566700"/>
          </a:xfrm>
          <a:prstGeom prst="roundRect">
            <a:avLst>
              <a:gd fmla="val 17178" name="adj"/>
            </a:avLst>
          </a:prstGeom>
          <a:solidFill>
            <a:schemeClr val="accent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2" name="Google Shape;6142;p36"/>
          <p:cNvSpPr txBox="1"/>
          <p:nvPr>
            <p:ph type="ctrTitle"/>
          </p:nvPr>
        </p:nvSpPr>
        <p:spPr>
          <a:xfrm>
            <a:off x="713250" y="825125"/>
            <a:ext cx="7717500" cy="1299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Respect</a:t>
            </a:r>
            <a:endParaRPr sz="10000"/>
          </a:p>
        </p:txBody>
      </p:sp>
      <p:sp>
        <p:nvSpPr>
          <p:cNvPr id="6143" name="Google Shape;6143;p36"/>
          <p:cNvSpPr txBox="1"/>
          <p:nvPr>
            <p:ph idx="1" type="subTitle"/>
          </p:nvPr>
        </p:nvSpPr>
        <p:spPr>
          <a:xfrm>
            <a:off x="2453250" y="2667325"/>
            <a:ext cx="4237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2"/>
                </a:solidFill>
                <a:latin typeface="Preahvihear"/>
                <a:ea typeface="Preahvihear"/>
                <a:cs typeface="Preahvihear"/>
                <a:sym typeface="Preahvihear"/>
              </a:rPr>
              <a:t>PK-2</a:t>
            </a:r>
            <a:endParaRPr b="1" sz="2300">
              <a:solidFill>
                <a:schemeClr val="lt2"/>
              </a:solidFill>
              <a:latin typeface="Preahvihear"/>
              <a:ea typeface="Preahvihear"/>
              <a:cs typeface="Preahvihear"/>
              <a:sym typeface="Preahvihear"/>
            </a:endParaRPr>
          </a:p>
        </p:txBody>
      </p:sp>
      <p:pic>
        <p:nvPicPr>
          <p:cNvPr id="6144" name="Google Shape;61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8496" y="4401025"/>
            <a:ext cx="4027004" cy="7424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5" name="Google Shape;6145;p36"/>
          <p:cNvSpPr txBox="1"/>
          <p:nvPr/>
        </p:nvSpPr>
        <p:spPr>
          <a:xfrm>
            <a:off x="8076050" y="4819500"/>
            <a:ext cx="11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  <a:latin typeface="Preahvihear"/>
                <a:ea typeface="Preahvihear"/>
                <a:cs typeface="Preahvihear"/>
                <a:sym typeface="Preahvihear"/>
              </a:rPr>
              <a:t>May 2026</a:t>
            </a:r>
            <a:endParaRPr b="1">
              <a:solidFill>
                <a:schemeClr val="lt2"/>
              </a:solidFill>
              <a:latin typeface="Preahvihear"/>
              <a:ea typeface="Preahvihear"/>
              <a:cs typeface="Preahvihear"/>
              <a:sym typeface="Preahvihe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9" name="Shape 6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Google Shape;6150;p37"/>
          <p:cNvSpPr txBox="1"/>
          <p:nvPr>
            <p:ph type="title"/>
          </p:nvPr>
        </p:nvSpPr>
        <p:spPr>
          <a:xfrm>
            <a:off x="877625" y="2056831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1"/>
                </a:solidFill>
              </a:rPr>
              <a:t>Define</a:t>
            </a:r>
            <a:endParaRPr sz="2500">
              <a:solidFill>
                <a:schemeClr val="accent1"/>
              </a:solidFill>
            </a:endParaRPr>
          </a:p>
        </p:txBody>
      </p:sp>
      <p:sp>
        <p:nvSpPr>
          <p:cNvPr id="6151" name="Google Shape;6151;p37"/>
          <p:cNvSpPr txBox="1"/>
          <p:nvPr>
            <p:ph idx="1" type="subTitle"/>
          </p:nvPr>
        </p:nvSpPr>
        <p:spPr>
          <a:xfrm>
            <a:off x="988500" y="2610075"/>
            <a:ext cx="1969500" cy="71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We will define respect.</a:t>
            </a:r>
            <a:endParaRPr b="1" sz="2000"/>
          </a:p>
        </p:txBody>
      </p:sp>
      <p:sp>
        <p:nvSpPr>
          <p:cNvPr id="6152" name="Google Shape;6152;p37"/>
          <p:cNvSpPr txBox="1"/>
          <p:nvPr>
            <p:ph idx="2" type="title"/>
          </p:nvPr>
        </p:nvSpPr>
        <p:spPr>
          <a:xfrm>
            <a:off x="3424421" y="2056831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3"/>
                </a:solidFill>
              </a:rPr>
              <a:t>Identify</a:t>
            </a:r>
            <a:endParaRPr sz="2500">
              <a:solidFill>
                <a:schemeClr val="accent3"/>
              </a:solidFill>
            </a:endParaRPr>
          </a:p>
        </p:txBody>
      </p:sp>
      <p:sp>
        <p:nvSpPr>
          <p:cNvPr id="6153" name="Google Shape;6153;p37"/>
          <p:cNvSpPr txBox="1"/>
          <p:nvPr>
            <p:ph idx="3" type="subTitle"/>
          </p:nvPr>
        </p:nvSpPr>
        <p:spPr>
          <a:xfrm>
            <a:off x="3527325" y="2610075"/>
            <a:ext cx="1969500" cy="71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We will identify ways to show respect.</a:t>
            </a:r>
            <a:endParaRPr b="1" sz="2000"/>
          </a:p>
        </p:txBody>
      </p:sp>
      <p:sp>
        <p:nvSpPr>
          <p:cNvPr id="6154" name="Google Shape;6154;p37"/>
          <p:cNvSpPr txBox="1"/>
          <p:nvPr>
            <p:ph idx="4" type="title"/>
          </p:nvPr>
        </p:nvSpPr>
        <p:spPr>
          <a:xfrm>
            <a:off x="5971224" y="2056831"/>
            <a:ext cx="21753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2"/>
                </a:solidFill>
              </a:rPr>
              <a:t>Apply</a:t>
            </a:r>
            <a:endParaRPr sz="2500">
              <a:solidFill>
                <a:schemeClr val="lt2"/>
              </a:solidFill>
            </a:endParaRPr>
          </a:p>
        </p:txBody>
      </p:sp>
      <p:sp>
        <p:nvSpPr>
          <p:cNvPr id="6155" name="Google Shape;6155;p37"/>
          <p:cNvSpPr txBox="1"/>
          <p:nvPr>
            <p:ph idx="5" type="subTitle"/>
          </p:nvPr>
        </p:nvSpPr>
        <p:spPr>
          <a:xfrm>
            <a:off x="5805000" y="2610075"/>
            <a:ext cx="2440200" cy="126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We will determine how to show respect to people, places, and things.</a:t>
            </a:r>
            <a:endParaRPr b="1" sz="2000"/>
          </a:p>
        </p:txBody>
      </p:sp>
      <p:sp>
        <p:nvSpPr>
          <p:cNvPr id="6156" name="Google Shape;6156;p37"/>
          <p:cNvSpPr txBox="1"/>
          <p:nvPr>
            <p:ph idx="6" type="title"/>
          </p:nvPr>
        </p:nvSpPr>
        <p:spPr>
          <a:xfrm>
            <a:off x="713250" y="65500"/>
            <a:ext cx="7717500" cy="538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Respect</a:t>
            </a:r>
            <a:endParaRPr sz="4600"/>
          </a:p>
        </p:txBody>
      </p:sp>
      <p:grpSp>
        <p:nvGrpSpPr>
          <p:cNvPr id="6157" name="Google Shape;6157;p37"/>
          <p:cNvGrpSpPr/>
          <p:nvPr/>
        </p:nvGrpSpPr>
        <p:grpSpPr>
          <a:xfrm>
            <a:off x="1434057" y="901638"/>
            <a:ext cx="1062448" cy="1007393"/>
            <a:chOff x="2549675" y="539500"/>
            <a:chExt cx="2744635" cy="2528597"/>
          </a:xfrm>
        </p:grpSpPr>
        <p:sp>
          <p:nvSpPr>
            <p:cNvPr id="6158" name="Google Shape;6158;p37"/>
            <p:cNvSpPr/>
            <p:nvPr/>
          </p:nvSpPr>
          <p:spPr>
            <a:xfrm>
              <a:off x="3165491" y="2311721"/>
              <a:ext cx="495358" cy="756376"/>
            </a:xfrm>
            <a:custGeom>
              <a:rect b="b" l="l" r="r" t="t"/>
              <a:pathLst>
                <a:path extrusionOk="0" h="57530" w="37677">
                  <a:moveTo>
                    <a:pt x="26789" y="1"/>
                  </a:moveTo>
                  <a:cubicBezTo>
                    <a:pt x="24750" y="1"/>
                    <a:pt x="22693" y="645"/>
                    <a:pt x="20942" y="1978"/>
                  </a:cubicBezTo>
                  <a:cubicBezTo>
                    <a:pt x="5904" y="13428"/>
                    <a:pt x="0" y="32086"/>
                    <a:pt x="5480" y="50647"/>
                  </a:cubicBezTo>
                  <a:cubicBezTo>
                    <a:pt x="6720" y="54822"/>
                    <a:pt x="10536" y="57530"/>
                    <a:pt x="14712" y="57530"/>
                  </a:cubicBezTo>
                  <a:cubicBezTo>
                    <a:pt x="15592" y="57530"/>
                    <a:pt x="16538" y="57399"/>
                    <a:pt x="17452" y="57138"/>
                  </a:cubicBezTo>
                  <a:cubicBezTo>
                    <a:pt x="22540" y="55638"/>
                    <a:pt x="25444" y="50288"/>
                    <a:pt x="23943" y="45167"/>
                  </a:cubicBezTo>
                  <a:cubicBezTo>
                    <a:pt x="20746" y="34305"/>
                    <a:pt x="23976" y="23866"/>
                    <a:pt x="32620" y="17277"/>
                  </a:cubicBezTo>
                  <a:cubicBezTo>
                    <a:pt x="36861" y="14048"/>
                    <a:pt x="37676" y="8013"/>
                    <a:pt x="34447" y="3772"/>
                  </a:cubicBezTo>
                  <a:cubicBezTo>
                    <a:pt x="32551" y="1302"/>
                    <a:pt x="29688" y="1"/>
                    <a:pt x="267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9" name="Google Shape;6159;p37"/>
            <p:cNvSpPr/>
            <p:nvPr/>
          </p:nvSpPr>
          <p:spPr>
            <a:xfrm>
              <a:off x="2767949" y="2235878"/>
              <a:ext cx="592282" cy="635379"/>
            </a:xfrm>
            <a:custGeom>
              <a:rect b="b" l="l" r="r" t="t"/>
              <a:pathLst>
                <a:path extrusionOk="0" h="48327" w="45049">
                  <a:moveTo>
                    <a:pt x="34854" y="0"/>
                  </a:moveTo>
                  <a:cubicBezTo>
                    <a:pt x="34440" y="0"/>
                    <a:pt x="34021" y="27"/>
                    <a:pt x="33599" y="82"/>
                  </a:cubicBezTo>
                  <a:cubicBezTo>
                    <a:pt x="22737" y="1484"/>
                    <a:pt x="13570" y="6443"/>
                    <a:pt x="7764" y="14076"/>
                  </a:cubicBezTo>
                  <a:cubicBezTo>
                    <a:pt x="2284" y="21252"/>
                    <a:pt x="1" y="30483"/>
                    <a:pt x="1305" y="40041"/>
                  </a:cubicBezTo>
                  <a:cubicBezTo>
                    <a:pt x="1990" y="44836"/>
                    <a:pt x="6100" y="48326"/>
                    <a:pt x="10863" y="48326"/>
                  </a:cubicBezTo>
                  <a:cubicBezTo>
                    <a:pt x="11287" y="48326"/>
                    <a:pt x="11744" y="48294"/>
                    <a:pt x="12200" y="48229"/>
                  </a:cubicBezTo>
                  <a:cubicBezTo>
                    <a:pt x="17452" y="47511"/>
                    <a:pt x="21138" y="42651"/>
                    <a:pt x="20388" y="37366"/>
                  </a:cubicBezTo>
                  <a:cubicBezTo>
                    <a:pt x="19768" y="32897"/>
                    <a:pt x="20714" y="28885"/>
                    <a:pt x="23063" y="25753"/>
                  </a:cubicBezTo>
                  <a:cubicBezTo>
                    <a:pt x="25803" y="22198"/>
                    <a:pt x="30272" y="19947"/>
                    <a:pt x="36078" y="19197"/>
                  </a:cubicBezTo>
                  <a:cubicBezTo>
                    <a:pt x="41330" y="18512"/>
                    <a:pt x="45049" y="13684"/>
                    <a:pt x="44396" y="8400"/>
                  </a:cubicBezTo>
                  <a:cubicBezTo>
                    <a:pt x="43766" y="3537"/>
                    <a:pt x="39628" y="0"/>
                    <a:pt x="348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0" name="Google Shape;6160;p37"/>
            <p:cNvSpPr/>
            <p:nvPr/>
          </p:nvSpPr>
          <p:spPr>
            <a:xfrm>
              <a:off x="4183135" y="2311721"/>
              <a:ext cx="495345" cy="756376"/>
            </a:xfrm>
            <a:custGeom>
              <a:rect b="b" l="l" r="r" t="t"/>
              <a:pathLst>
                <a:path extrusionOk="0" h="57530" w="37676">
                  <a:moveTo>
                    <a:pt x="10887" y="1"/>
                  </a:moveTo>
                  <a:cubicBezTo>
                    <a:pt x="7988" y="1"/>
                    <a:pt x="5125" y="1302"/>
                    <a:pt x="3229" y="3772"/>
                  </a:cubicBezTo>
                  <a:cubicBezTo>
                    <a:pt x="0" y="8013"/>
                    <a:pt x="816" y="14048"/>
                    <a:pt x="5056" y="17277"/>
                  </a:cubicBezTo>
                  <a:cubicBezTo>
                    <a:pt x="13700" y="23866"/>
                    <a:pt x="16930" y="34305"/>
                    <a:pt x="13733" y="45167"/>
                  </a:cubicBezTo>
                  <a:cubicBezTo>
                    <a:pt x="12233" y="50288"/>
                    <a:pt x="15136" y="55638"/>
                    <a:pt x="20224" y="57138"/>
                  </a:cubicBezTo>
                  <a:cubicBezTo>
                    <a:pt x="21138" y="57399"/>
                    <a:pt x="22084" y="57530"/>
                    <a:pt x="22964" y="57530"/>
                  </a:cubicBezTo>
                  <a:cubicBezTo>
                    <a:pt x="27140" y="57530"/>
                    <a:pt x="30956" y="54822"/>
                    <a:pt x="32196" y="50647"/>
                  </a:cubicBezTo>
                  <a:cubicBezTo>
                    <a:pt x="37676" y="32086"/>
                    <a:pt x="31772" y="13428"/>
                    <a:pt x="16734" y="1978"/>
                  </a:cubicBezTo>
                  <a:cubicBezTo>
                    <a:pt x="14983" y="645"/>
                    <a:pt x="12926" y="1"/>
                    <a:pt x="108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1" name="Google Shape;6161;p37"/>
            <p:cNvSpPr/>
            <p:nvPr/>
          </p:nvSpPr>
          <p:spPr>
            <a:xfrm>
              <a:off x="4483746" y="2235878"/>
              <a:ext cx="592282" cy="635379"/>
            </a:xfrm>
            <a:custGeom>
              <a:rect b="b" l="l" r="r" t="t"/>
              <a:pathLst>
                <a:path extrusionOk="0" h="48327" w="45049">
                  <a:moveTo>
                    <a:pt x="10195" y="0"/>
                  </a:moveTo>
                  <a:cubicBezTo>
                    <a:pt x="5421" y="0"/>
                    <a:pt x="1283" y="3537"/>
                    <a:pt x="653" y="8400"/>
                  </a:cubicBezTo>
                  <a:cubicBezTo>
                    <a:pt x="1" y="13684"/>
                    <a:pt x="3719" y="18512"/>
                    <a:pt x="8971" y="19197"/>
                  </a:cubicBezTo>
                  <a:cubicBezTo>
                    <a:pt x="14777" y="19947"/>
                    <a:pt x="19246" y="22198"/>
                    <a:pt x="21986" y="25753"/>
                  </a:cubicBezTo>
                  <a:cubicBezTo>
                    <a:pt x="24335" y="28885"/>
                    <a:pt x="25281" y="32897"/>
                    <a:pt x="24661" y="37366"/>
                  </a:cubicBezTo>
                  <a:cubicBezTo>
                    <a:pt x="23911" y="42651"/>
                    <a:pt x="27597" y="47511"/>
                    <a:pt x="32849" y="48229"/>
                  </a:cubicBezTo>
                  <a:cubicBezTo>
                    <a:pt x="33305" y="48294"/>
                    <a:pt x="33762" y="48326"/>
                    <a:pt x="34186" y="48326"/>
                  </a:cubicBezTo>
                  <a:cubicBezTo>
                    <a:pt x="38949" y="48326"/>
                    <a:pt x="43059" y="44836"/>
                    <a:pt x="43744" y="40041"/>
                  </a:cubicBezTo>
                  <a:cubicBezTo>
                    <a:pt x="45049" y="30483"/>
                    <a:pt x="42765" y="21252"/>
                    <a:pt x="37285" y="14076"/>
                  </a:cubicBezTo>
                  <a:cubicBezTo>
                    <a:pt x="31479" y="6443"/>
                    <a:pt x="22313" y="1484"/>
                    <a:pt x="11450" y="82"/>
                  </a:cubicBezTo>
                  <a:cubicBezTo>
                    <a:pt x="11028" y="27"/>
                    <a:pt x="10609" y="0"/>
                    <a:pt x="101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2" name="Google Shape;6162;p37"/>
            <p:cNvSpPr/>
            <p:nvPr/>
          </p:nvSpPr>
          <p:spPr>
            <a:xfrm>
              <a:off x="2622994" y="1064998"/>
              <a:ext cx="726952" cy="1054101"/>
            </a:xfrm>
            <a:custGeom>
              <a:rect b="b" l="l" r="r" t="t"/>
              <a:pathLst>
                <a:path extrusionOk="0" h="80175" w="55292">
                  <a:moveTo>
                    <a:pt x="26799" y="1"/>
                  </a:moveTo>
                  <a:cubicBezTo>
                    <a:pt x="23848" y="1"/>
                    <a:pt x="20942" y="1355"/>
                    <a:pt x="19051" y="3909"/>
                  </a:cubicBezTo>
                  <a:cubicBezTo>
                    <a:pt x="4535" y="23513"/>
                    <a:pt x="1" y="42335"/>
                    <a:pt x="6264" y="56884"/>
                  </a:cubicBezTo>
                  <a:cubicBezTo>
                    <a:pt x="10178" y="65919"/>
                    <a:pt x="19899" y="77271"/>
                    <a:pt x="43973" y="80109"/>
                  </a:cubicBezTo>
                  <a:cubicBezTo>
                    <a:pt x="44364" y="80174"/>
                    <a:pt x="44723" y="80174"/>
                    <a:pt x="45114" y="80174"/>
                  </a:cubicBezTo>
                  <a:cubicBezTo>
                    <a:pt x="49942" y="80174"/>
                    <a:pt x="54085" y="76586"/>
                    <a:pt x="54672" y="71693"/>
                  </a:cubicBezTo>
                  <a:cubicBezTo>
                    <a:pt x="55292" y="66409"/>
                    <a:pt x="51508" y="61613"/>
                    <a:pt x="46223" y="60994"/>
                  </a:cubicBezTo>
                  <a:cubicBezTo>
                    <a:pt x="31251" y="59200"/>
                    <a:pt x="25869" y="53622"/>
                    <a:pt x="23977" y="49251"/>
                  </a:cubicBezTo>
                  <a:cubicBezTo>
                    <a:pt x="20552" y="41389"/>
                    <a:pt x="24401" y="29026"/>
                    <a:pt x="34513" y="15358"/>
                  </a:cubicBezTo>
                  <a:cubicBezTo>
                    <a:pt x="37677" y="11085"/>
                    <a:pt x="36796" y="5051"/>
                    <a:pt x="32523" y="1886"/>
                  </a:cubicBezTo>
                  <a:cubicBezTo>
                    <a:pt x="30791" y="614"/>
                    <a:pt x="28785" y="1"/>
                    <a:pt x="267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3" name="Google Shape;6163;p37"/>
            <p:cNvSpPr/>
            <p:nvPr/>
          </p:nvSpPr>
          <p:spPr>
            <a:xfrm>
              <a:off x="2806968" y="951739"/>
              <a:ext cx="625742" cy="551603"/>
            </a:xfrm>
            <a:custGeom>
              <a:rect b="b" l="l" r="r" t="t"/>
              <a:pathLst>
                <a:path extrusionOk="0" h="41955" w="47594">
                  <a:moveTo>
                    <a:pt x="35817" y="0"/>
                  </a:moveTo>
                  <a:cubicBezTo>
                    <a:pt x="28384" y="0"/>
                    <a:pt x="17467" y="4378"/>
                    <a:pt x="10146" y="11676"/>
                  </a:cubicBezTo>
                  <a:cubicBezTo>
                    <a:pt x="1" y="21853"/>
                    <a:pt x="1208" y="30824"/>
                    <a:pt x="7503" y="37087"/>
                  </a:cubicBezTo>
                  <a:cubicBezTo>
                    <a:pt x="10516" y="40099"/>
                    <a:pt x="14141" y="41954"/>
                    <a:pt x="18218" y="41954"/>
                  </a:cubicBezTo>
                  <a:cubicBezTo>
                    <a:pt x="22661" y="41954"/>
                    <a:pt x="27640" y="39752"/>
                    <a:pt x="32947" y="34444"/>
                  </a:cubicBezTo>
                  <a:cubicBezTo>
                    <a:pt x="43092" y="24300"/>
                    <a:pt x="47593" y="7174"/>
                    <a:pt x="42505" y="2086"/>
                  </a:cubicBezTo>
                  <a:cubicBezTo>
                    <a:pt x="41086" y="667"/>
                    <a:pt x="38716" y="0"/>
                    <a:pt x="35817" y="0"/>
                  </a:cubicBezTo>
                  <a:close/>
                </a:path>
              </a:pathLst>
            </a:custGeom>
            <a:solidFill>
              <a:srgbClr val="E683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4" name="Google Shape;6164;p37"/>
            <p:cNvSpPr/>
            <p:nvPr/>
          </p:nvSpPr>
          <p:spPr>
            <a:xfrm>
              <a:off x="2806968" y="951739"/>
              <a:ext cx="625742" cy="551603"/>
            </a:xfrm>
            <a:custGeom>
              <a:rect b="b" l="l" r="r" t="t"/>
              <a:pathLst>
                <a:path extrusionOk="0" h="41955" w="47594">
                  <a:moveTo>
                    <a:pt x="35817" y="0"/>
                  </a:moveTo>
                  <a:cubicBezTo>
                    <a:pt x="28384" y="0"/>
                    <a:pt x="17467" y="4378"/>
                    <a:pt x="10146" y="11676"/>
                  </a:cubicBezTo>
                  <a:cubicBezTo>
                    <a:pt x="1" y="21853"/>
                    <a:pt x="1208" y="30824"/>
                    <a:pt x="7503" y="37087"/>
                  </a:cubicBezTo>
                  <a:cubicBezTo>
                    <a:pt x="10516" y="40099"/>
                    <a:pt x="14141" y="41954"/>
                    <a:pt x="18218" y="41954"/>
                  </a:cubicBezTo>
                  <a:cubicBezTo>
                    <a:pt x="22661" y="41954"/>
                    <a:pt x="27640" y="39752"/>
                    <a:pt x="32947" y="34444"/>
                  </a:cubicBezTo>
                  <a:cubicBezTo>
                    <a:pt x="43092" y="24300"/>
                    <a:pt x="47593" y="7174"/>
                    <a:pt x="42505" y="2086"/>
                  </a:cubicBezTo>
                  <a:cubicBezTo>
                    <a:pt x="41086" y="667"/>
                    <a:pt x="38716" y="0"/>
                    <a:pt x="358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5" name="Google Shape;6165;p37"/>
            <p:cNvSpPr/>
            <p:nvPr/>
          </p:nvSpPr>
          <p:spPr>
            <a:xfrm>
              <a:off x="2549675" y="539500"/>
              <a:ext cx="511214" cy="974506"/>
            </a:xfrm>
            <a:custGeom>
              <a:rect b="b" l="l" r="r" t="t"/>
              <a:pathLst>
                <a:path extrusionOk="0" h="74121" w="38883">
                  <a:moveTo>
                    <a:pt x="30940" y="1"/>
                  </a:moveTo>
                  <a:cubicBezTo>
                    <a:pt x="30271" y="1"/>
                    <a:pt x="29587" y="87"/>
                    <a:pt x="28901" y="268"/>
                  </a:cubicBezTo>
                  <a:cubicBezTo>
                    <a:pt x="12265" y="4672"/>
                    <a:pt x="0" y="19807"/>
                    <a:pt x="0" y="37846"/>
                  </a:cubicBezTo>
                  <a:cubicBezTo>
                    <a:pt x="0" y="53373"/>
                    <a:pt x="9101" y="66747"/>
                    <a:pt x="22247" y="72978"/>
                  </a:cubicBezTo>
                  <a:cubicBezTo>
                    <a:pt x="23901" y="73760"/>
                    <a:pt x="25610" y="74120"/>
                    <a:pt x="27273" y="74120"/>
                  </a:cubicBezTo>
                  <a:cubicBezTo>
                    <a:pt x="33381" y="74120"/>
                    <a:pt x="38883" y="69257"/>
                    <a:pt x="38883" y="62539"/>
                  </a:cubicBezTo>
                  <a:lnTo>
                    <a:pt x="38883" y="7999"/>
                  </a:lnTo>
                  <a:cubicBezTo>
                    <a:pt x="38883" y="3488"/>
                    <a:pt x="35203" y="1"/>
                    <a:pt x="309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6" name="Google Shape;6166;p37"/>
            <p:cNvSpPr/>
            <p:nvPr/>
          </p:nvSpPr>
          <p:spPr>
            <a:xfrm>
              <a:off x="4494040" y="1064998"/>
              <a:ext cx="726952" cy="1054101"/>
            </a:xfrm>
            <a:custGeom>
              <a:rect b="b" l="l" r="r" t="t"/>
              <a:pathLst>
                <a:path extrusionOk="0" h="80175" w="55292">
                  <a:moveTo>
                    <a:pt x="28493" y="1"/>
                  </a:moveTo>
                  <a:cubicBezTo>
                    <a:pt x="26508" y="1"/>
                    <a:pt x="24501" y="614"/>
                    <a:pt x="22769" y="1886"/>
                  </a:cubicBezTo>
                  <a:cubicBezTo>
                    <a:pt x="18496" y="5051"/>
                    <a:pt x="17615" y="11085"/>
                    <a:pt x="20779" y="15358"/>
                  </a:cubicBezTo>
                  <a:cubicBezTo>
                    <a:pt x="30891" y="29026"/>
                    <a:pt x="34741" y="41389"/>
                    <a:pt x="31316" y="49251"/>
                  </a:cubicBezTo>
                  <a:cubicBezTo>
                    <a:pt x="29424" y="53622"/>
                    <a:pt x="24041" y="59200"/>
                    <a:pt x="9069" y="60994"/>
                  </a:cubicBezTo>
                  <a:cubicBezTo>
                    <a:pt x="3784" y="61613"/>
                    <a:pt x="0" y="66409"/>
                    <a:pt x="620" y="71693"/>
                  </a:cubicBezTo>
                  <a:cubicBezTo>
                    <a:pt x="1207" y="76586"/>
                    <a:pt x="5350" y="80174"/>
                    <a:pt x="10178" y="80174"/>
                  </a:cubicBezTo>
                  <a:cubicBezTo>
                    <a:pt x="10569" y="80174"/>
                    <a:pt x="10928" y="80174"/>
                    <a:pt x="11320" y="80109"/>
                  </a:cubicBezTo>
                  <a:cubicBezTo>
                    <a:pt x="35393" y="77271"/>
                    <a:pt x="45114" y="65919"/>
                    <a:pt x="49028" y="56884"/>
                  </a:cubicBezTo>
                  <a:cubicBezTo>
                    <a:pt x="55291" y="42335"/>
                    <a:pt x="50757" y="23513"/>
                    <a:pt x="36241" y="3909"/>
                  </a:cubicBezTo>
                  <a:cubicBezTo>
                    <a:pt x="34350" y="1355"/>
                    <a:pt x="31444" y="1"/>
                    <a:pt x="28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7" name="Google Shape;6167;p37"/>
            <p:cNvSpPr/>
            <p:nvPr/>
          </p:nvSpPr>
          <p:spPr>
            <a:xfrm>
              <a:off x="4411269" y="951739"/>
              <a:ext cx="625742" cy="551603"/>
            </a:xfrm>
            <a:custGeom>
              <a:rect b="b" l="l" r="r" t="t"/>
              <a:pathLst>
                <a:path extrusionOk="0" h="41955" w="47594">
                  <a:moveTo>
                    <a:pt x="11777" y="0"/>
                  </a:moveTo>
                  <a:cubicBezTo>
                    <a:pt x="8878" y="0"/>
                    <a:pt x="6508" y="667"/>
                    <a:pt x="5090" y="2086"/>
                  </a:cubicBezTo>
                  <a:cubicBezTo>
                    <a:pt x="1" y="7174"/>
                    <a:pt x="4502" y="24300"/>
                    <a:pt x="14647" y="34444"/>
                  </a:cubicBezTo>
                  <a:cubicBezTo>
                    <a:pt x="19954" y="39752"/>
                    <a:pt x="24933" y="41954"/>
                    <a:pt x="29376" y="41954"/>
                  </a:cubicBezTo>
                  <a:cubicBezTo>
                    <a:pt x="33453" y="41954"/>
                    <a:pt x="37078" y="40099"/>
                    <a:pt x="40091" y="37087"/>
                  </a:cubicBezTo>
                  <a:cubicBezTo>
                    <a:pt x="46386" y="30824"/>
                    <a:pt x="47593" y="21853"/>
                    <a:pt x="37448" y="11676"/>
                  </a:cubicBezTo>
                  <a:cubicBezTo>
                    <a:pt x="30127" y="4378"/>
                    <a:pt x="19210" y="0"/>
                    <a:pt x="11777" y="0"/>
                  </a:cubicBezTo>
                  <a:close/>
                </a:path>
              </a:pathLst>
            </a:custGeom>
            <a:solidFill>
              <a:srgbClr val="E683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8" name="Google Shape;6168;p37"/>
            <p:cNvSpPr/>
            <p:nvPr/>
          </p:nvSpPr>
          <p:spPr>
            <a:xfrm>
              <a:off x="4411269" y="951739"/>
              <a:ext cx="625742" cy="551603"/>
            </a:xfrm>
            <a:custGeom>
              <a:rect b="b" l="l" r="r" t="t"/>
              <a:pathLst>
                <a:path extrusionOk="0" h="41955" w="47594">
                  <a:moveTo>
                    <a:pt x="11777" y="0"/>
                  </a:moveTo>
                  <a:cubicBezTo>
                    <a:pt x="8878" y="0"/>
                    <a:pt x="6508" y="667"/>
                    <a:pt x="5090" y="2086"/>
                  </a:cubicBezTo>
                  <a:cubicBezTo>
                    <a:pt x="1" y="7174"/>
                    <a:pt x="4502" y="24300"/>
                    <a:pt x="14647" y="34444"/>
                  </a:cubicBezTo>
                  <a:cubicBezTo>
                    <a:pt x="19954" y="39752"/>
                    <a:pt x="24933" y="41954"/>
                    <a:pt x="29376" y="41954"/>
                  </a:cubicBezTo>
                  <a:cubicBezTo>
                    <a:pt x="33453" y="41954"/>
                    <a:pt x="37078" y="40099"/>
                    <a:pt x="40091" y="37087"/>
                  </a:cubicBezTo>
                  <a:cubicBezTo>
                    <a:pt x="46386" y="30824"/>
                    <a:pt x="47593" y="21853"/>
                    <a:pt x="37448" y="11676"/>
                  </a:cubicBezTo>
                  <a:cubicBezTo>
                    <a:pt x="30127" y="4378"/>
                    <a:pt x="19210" y="0"/>
                    <a:pt x="11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9" name="Google Shape;6169;p37"/>
            <p:cNvSpPr/>
            <p:nvPr/>
          </p:nvSpPr>
          <p:spPr>
            <a:xfrm>
              <a:off x="4783083" y="539500"/>
              <a:ext cx="511227" cy="974506"/>
            </a:xfrm>
            <a:custGeom>
              <a:rect b="b" l="l" r="r" t="t"/>
              <a:pathLst>
                <a:path extrusionOk="0" h="74121" w="38884">
                  <a:moveTo>
                    <a:pt x="7943" y="1"/>
                  </a:moveTo>
                  <a:cubicBezTo>
                    <a:pt x="3680" y="1"/>
                    <a:pt x="0" y="3488"/>
                    <a:pt x="0" y="7999"/>
                  </a:cubicBezTo>
                  <a:lnTo>
                    <a:pt x="0" y="62539"/>
                  </a:lnTo>
                  <a:cubicBezTo>
                    <a:pt x="0" y="69257"/>
                    <a:pt x="5502" y="74120"/>
                    <a:pt x="11610" y="74120"/>
                  </a:cubicBezTo>
                  <a:cubicBezTo>
                    <a:pt x="13274" y="74120"/>
                    <a:pt x="14982" y="73760"/>
                    <a:pt x="16636" y="72978"/>
                  </a:cubicBezTo>
                  <a:cubicBezTo>
                    <a:pt x="29782" y="66747"/>
                    <a:pt x="38883" y="53373"/>
                    <a:pt x="38883" y="37846"/>
                  </a:cubicBezTo>
                  <a:cubicBezTo>
                    <a:pt x="38883" y="19807"/>
                    <a:pt x="26618" y="4672"/>
                    <a:pt x="9982" y="268"/>
                  </a:cubicBezTo>
                  <a:cubicBezTo>
                    <a:pt x="9296" y="87"/>
                    <a:pt x="8612" y="1"/>
                    <a:pt x="7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0" name="Google Shape;6170;p37"/>
            <p:cNvSpPr/>
            <p:nvPr/>
          </p:nvSpPr>
          <p:spPr>
            <a:xfrm>
              <a:off x="2928338" y="1805102"/>
              <a:ext cx="421588" cy="313949"/>
            </a:xfrm>
            <a:custGeom>
              <a:rect b="b" l="l" r="r" t="t"/>
              <a:pathLst>
                <a:path extrusionOk="0" h="23879" w="32066">
                  <a:moveTo>
                    <a:pt x="7307" y="0"/>
                  </a:moveTo>
                  <a:cubicBezTo>
                    <a:pt x="3947" y="5481"/>
                    <a:pt x="1468" y="11548"/>
                    <a:pt x="0" y="17974"/>
                  </a:cubicBezTo>
                  <a:cubicBezTo>
                    <a:pt x="5350" y="20681"/>
                    <a:pt x="12102" y="22802"/>
                    <a:pt x="20747" y="23813"/>
                  </a:cubicBezTo>
                  <a:cubicBezTo>
                    <a:pt x="21138" y="23878"/>
                    <a:pt x="21497" y="23878"/>
                    <a:pt x="21888" y="23878"/>
                  </a:cubicBezTo>
                  <a:cubicBezTo>
                    <a:pt x="26716" y="23878"/>
                    <a:pt x="30859" y="20290"/>
                    <a:pt x="31446" y="15397"/>
                  </a:cubicBezTo>
                  <a:cubicBezTo>
                    <a:pt x="32066" y="10113"/>
                    <a:pt x="28282" y="5317"/>
                    <a:pt x="22997" y="4698"/>
                  </a:cubicBezTo>
                  <a:cubicBezTo>
                    <a:pt x="15756" y="3850"/>
                    <a:pt x="10765" y="2088"/>
                    <a:pt x="7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1" name="Google Shape;6171;p37"/>
            <p:cNvSpPr/>
            <p:nvPr/>
          </p:nvSpPr>
          <p:spPr>
            <a:xfrm>
              <a:off x="3227675" y="2311721"/>
              <a:ext cx="433171" cy="388837"/>
            </a:xfrm>
            <a:custGeom>
              <a:rect b="b" l="l" r="r" t="t"/>
              <a:pathLst>
                <a:path extrusionOk="0" h="29575" w="32947">
                  <a:moveTo>
                    <a:pt x="22059" y="1"/>
                  </a:moveTo>
                  <a:cubicBezTo>
                    <a:pt x="20020" y="1"/>
                    <a:pt x="17963" y="645"/>
                    <a:pt x="16212" y="1978"/>
                  </a:cubicBezTo>
                  <a:cubicBezTo>
                    <a:pt x="7861" y="8339"/>
                    <a:pt x="2316" y="16918"/>
                    <a:pt x="0" y="26476"/>
                  </a:cubicBezTo>
                  <a:cubicBezTo>
                    <a:pt x="2022" y="27161"/>
                    <a:pt x="4143" y="27683"/>
                    <a:pt x="6328" y="28009"/>
                  </a:cubicBezTo>
                  <a:cubicBezTo>
                    <a:pt x="10569" y="28596"/>
                    <a:pt x="14842" y="29118"/>
                    <a:pt x="19115" y="29575"/>
                  </a:cubicBezTo>
                  <a:cubicBezTo>
                    <a:pt x="20616" y="24812"/>
                    <a:pt x="23584" y="20572"/>
                    <a:pt x="27890" y="17277"/>
                  </a:cubicBezTo>
                  <a:cubicBezTo>
                    <a:pt x="32131" y="14048"/>
                    <a:pt x="32946" y="8013"/>
                    <a:pt x="29717" y="3772"/>
                  </a:cubicBezTo>
                  <a:cubicBezTo>
                    <a:pt x="27821" y="1302"/>
                    <a:pt x="24958" y="1"/>
                    <a:pt x="220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2" name="Google Shape;6172;p37"/>
            <p:cNvSpPr/>
            <p:nvPr/>
          </p:nvSpPr>
          <p:spPr>
            <a:xfrm>
              <a:off x="2930915" y="2235878"/>
              <a:ext cx="429305" cy="336024"/>
            </a:xfrm>
            <a:custGeom>
              <a:rect b="b" l="l" r="r" t="t"/>
              <a:pathLst>
                <a:path extrusionOk="0" h="25558" w="32653">
                  <a:moveTo>
                    <a:pt x="22451" y="0"/>
                  </a:moveTo>
                  <a:cubicBezTo>
                    <a:pt x="22039" y="0"/>
                    <a:pt x="21622" y="27"/>
                    <a:pt x="21203" y="82"/>
                  </a:cubicBezTo>
                  <a:cubicBezTo>
                    <a:pt x="12885" y="1158"/>
                    <a:pt x="5578" y="4322"/>
                    <a:pt x="0" y="9183"/>
                  </a:cubicBezTo>
                  <a:cubicBezTo>
                    <a:pt x="2022" y="15576"/>
                    <a:pt x="5839" y="21219"/>
                    <a:pt x="10862" y="25558"/>
                  </a:cubicBezTo>
                  <a:cubicBezTo>
                    <a:pt x="13570" y="22133"/>
                    <a:pt x="18006" y="19915"/>
                    <a:pt x="23682" y="19197"/>
                  </a:cubicBezTo>
                  <a:cubicBezTo>
                    <a:pt x="28934" y="18512"/>
                    <a:pt x="32653" y="13684"/>
                    <a:pt x="32000" y="8400"/>
                  </a:cubicBezTo>
                  <a:cubicBezTo>
                    <a:pt x="31370" y="3537"/>
                    <a:pt x="27204" y="0"/>
                    <a:pt x="224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3" name="Google Shape;6173;p37"/>
            <p:cNvSpPr/>
            <p:nvPr/>
          </p:nvSpPr>
          <p:spPr>
            <a:xfrm>
              <a:off x="4494040" y="1805102"/>
              <a:ext cx="421588" cy="313949"/>
            </a:xfrm>
            <a:custGeom>
              <a:rect b="b" l="l" r="r" t="t"/>
              <a:pathLst>
                <a:path extrusionOk="0" h="23879" w="32066">
                  <a:moveTo>
                    <a:pt x="24759" y="0"/>
                  </a:moveTo>
                  <a:cubicBezTo>
                    <a:pt x="21301" y="2088"/>
                    <a:pt x="16310" y="3850"/>
                    <a:pt x="9069" y="4698"/>
                  </a:cubicBezTo>
                  <a:cubicBezTo>
                    <a:pt x="3784" y="5317"/>
                    <a:pt x="0" y="10113"/>
                    <a:pt x="620" y="15397"/>
                  </a:cubicBezTo>
                  <a:cubicBezTo>
                    <a:pt x="1207" y="20290"/>
                    <a:pt x="5350" y="23878"/>
                    <a:pt x="10178" y="23878"/>
                  </a:cubicBezTo>
                  <a:cubicBezTo>
                    <a:pt x="10569" y="23878"/>
                    <a:pt x="10928" y="23878"/>
                    <a:pt x="11320" y="23813"/>
                  </a:cubicBezTo>
                  <a:cubicBezTo>
                    <a:pt x="19964" y="22802"/>
                    <a:pt x="26716" y="20681"/>
                    <a:pt x="32066" y="17974"/>
                  </a:cubicBezTo>
                  <a:cubicBezTo>
                    <a:pt x="30598" y="11548"/>
                    <a:pt x="28119" y="5481"/>
                    <a:pt x="24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4" name="Google Shape;6174;p37"/>
            <p:cNvSpPr/>
            <p:nvPr/>
          </p:nvSpPr>
          <p:spPr>
            <a:xfrm>
              <a:off x="4183135" y="2311721"/>
              <a:ext cx="433171" cy="388837"/>
            </a:xfrm>
            <a:custGeom>
              <a:rect b="b" l="l" r="r" t="t"/>
              <a:pathLst>
                <a:path extrusionOk="0" h="29575" w="32947">
                  <a:moveTo>
                    <a:pt x="10887" y="1"/>
                  </a:moveTo>
                  <a:cubicBezTo>
                    <a:pt x="7988" y="1"/>
                    <a:pt x="5125" y="1302"/>
                    <a:pt x="3229" y="3772"/>
                  </a:cubicBezTo>
                  <a:cubicBezTo>
                    <a:pt x="0" y="8013"/>
                    <a:pt x="816" y="14048"/>
                    <a:pt x="5056" y="17277"/>
                  </a:cubicBezTo>
                  <a:cubicBezTo>
                    <a:pt x="9362" y="20572"/>
                    <a:pt x="12330" y="24812"/>
                    <a:pt x="13831" y="29575"/>
                  </a:cubicBezTo>
                  <a:cubicBezTo>
                    <a:pt x="18104" y="29118"/>
                    <a:pt x="22377" y="28596"/>
                    <a:pt x="26618" y="28009"/>
                  </a:cubicBezTo>
                  <a:cubicBezTo>
                    <a:pt x="28803" y="27683"/>
                    <a:pt x="30924" y="27161"/>
                    <a:pt x="32946" y="26476"/>
                  </a:cubicBezTo>
                  <a:cubicBezTo>
                    <a:pt x="30630" y="16918"/>
                    <a:pt x="25085" y="8339"/>
                    <a:pt x="16734" y="1978"/>
                  </a:cubicBezTo>
                  <a:cubicBezTo>
                    <a:pt x="14983" y="645"/>
                    <a:pt x="12926" y="1"/>
                    <a:pt x="108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5" name="Google Shape;6175;p37"/>
            <p:cNvSpPr/>
            <p:nvPr/>
          </p:nvSpPr>
          <p:spPr>
            <a:xfrm>
              <a:off x="4483746" y="2235878"/>
              <a:ext cx="429318" cy="336024"/>
            </a:xfrm>
            <a:custGeom>
              <a:rect b="b" l="l" r="r" t="t"/>
              <a:pathLst>
                <a:path extrusionOk="0" h="25558" w="32654">
                  <a:moveTo>
                    <a:pt x="10202" y="0"/>
                  </a:moveTo>
                  <a:cubicBezTo>
                    <a:pt x="5449" y="0"/>
                    <a:pt x="1283" y="3537"/>
                    <a:pt x="653" y="8400"/>
                  </a:cubicBezTo>
                  <a:cubicBezTo>
                    <a:pt x="1" y="13684"/>
                    <a:pt x="3719" y="18512"/>
                    <a:pt x="8971" y="19197"/>
                  </a:cubicBezTo>
                  <a:cubicBezTo>
                    <a:pt x="14647" y="19915"/>
                    <a:pt x="19083" y="22133"/>
                    <a:pt x="21791" y="25558"/>
                  </a:cubicBezTo>
                  <a:cubicBezTo>
                    <a:pt x="26814" y="21219"/>
                    <a:pt x="30631" y="15576"/>
                    <a:pt x="32653" y="9183"/>
                  </a:cubicBezTo>
                  <a:cubicBezTo>
                    <a:pt x="27075" y="4322"/>
                    <a:pt x="19768" y="1158"/>
                    <a:pt x="11450" y="82"/>
                  </a:cubicBezTo>
                  <a:cubicBezTo>
                    <a:pt x="11031" y="27"/>
                    <a:pt x="10614" y="0"/>
                    <a:pt x="102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6" name="Google Shape;6176;p37"/>
            <p:cNvSpPr/>
            <p:nvPr/>
          </p:nvSpPr>
          <p:spPr>
            <a:xfrm>
              <a:off x="3023967" y="1540499"/>
              <a:ext cx="1796119" cy="1067577"/>
            </a:xfrm>
            <a:custGeom>
              <a:rect b="b" l="l" r="r" t="t"/>
              <a:pathLst>
                <a:path extrusionOk="0" h="81200" w="136613">
                  <a:moveTo>
                    <a:pt x="51442" y="1"/>
                  </a:moveTo>
                  <a:cubicBezTo>
                    <a:pt x="23030" y="1"/>
                    <a:pt x="1" y="22998"/>
                    <a:pt x="1" y="51410"/>
                  </a:cubicBezTo>
                  <a:cubicBezTo>
                    <a:pt x="1" y="64784"/>
                    <a:pt x="9819" y="76103"/>
                    <a:pt x="23063" y="77995"/>
                  </a:cubicBezTo>
                  <a:cubicBezTo>
                    <a:pt x="38068" y="80132"/>
                    <a:pt x="53187" y="81200"/>
                    <a:pt x="68307" y="81200"/>
                  </a:cubicBezTo>
                  <a:cubicBezTo>
                    <a:pt x="83426" y="81200"/>
                    <a:pt x="98545" y="80132"/>
                    <a:pt x="113550" y="77995"/>
                  </a:cubicBezTo>
                  <a:cubicBezTo>
                    <a:pt x="126794" y="76103"/>
                    <a:pt x="136613" y="64784"/>
                    <a:pt x="136613" y="51410"/>
                  </a:cubicBezTo>
                  <a:cubicBezTo>
                    <a:pt x="136613" y="22998"/>
                    <a:pt x="113583" y="1"/>
                    <a:pt x="85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7" name="Google Shape;6177;p37"/>
            <p:cNvSpPr/>
            <p:nvPr/>
          </p:nvSpPr>
          <p:spPr>
            <a:xfrm>
              <a:off x="3320727" y="1932900"/>
              <a:ext cx="324244" cy="258191"/>
            </a:xfrm>
            <a:custGeom>
              <a:rect b="b" l="l" r="r" t="t"/>
              <a:pathLst>
                <a:path extrusionOk="0" h="19638" w="24662">
                  <a:moveTo>
                    <a:pt x="12331" y="0"/>
                  </a:moveTo>
                  <a:cubicBezTo>
                    <a:pt x="5513" y="0"/>
                    <a:pt x="1" y="4404"/>
                    <a:pt x="1" y="9819"/>
                  </a:cubicBezTo>
                  <a:cubicBezTo>
                    <a:pt x="1" y="15234"/>
                    <a:pt x="5513" y="19637"/>
                    <a:pt x="12331" y="19637"/>
                  </a:cubicBezTo>
                  <a:cubicBezTo>
                    <a:pt x="19148" y="19637"/>
                    <a:pt x="24661" y="15234"/>
                    <a:pt x="24661" y="9819"/>
                  </a:cubicBezTo>
                  <a:cubicBezTo>
                    <a:pt x="24661" y="4404"/>
                    <a:pt x="19148" y="0"/>
                    <a:pt x="123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8" name="Google Shape;6178;p37"/>
            <p:cNvSpPr/>
            <p:nvPr/>
          </p:nvSpPr>
          <p:spPr>
            <a:xfrm>
              <a:off x="4199003" y="1932900"/>
              <a:ext cx="324230" cy="258191"/>
            </a:xfrm>
            <a:custGeom>
              <a:rect b="b" l="l" r="r" t="t"/>
              <a:pathLst>
                <a:path extrusionOk="0" h="19638" w="24661">
                  <a:moveTo>
                    <a:pt x="12330" y="0"/>
                  </a:moveTo>
                  <a:cubicBezTo>
                    <a:pt x="5513" y="0"/>
                    <a:pt x="0" y="4404"/>
                    <a:pt x="0" y="9819"/>
                  </a:cubicBezTo>
                  <a:cubicBezTo>
                    <a:pt x="0" y="15234"/>
                    <a:pt x="5513" y="19637"/>
                    <a:pt x="12330" y="19637"/>
                  </a:cubicBezTo>
                  <a:cubicBezTo>
                    <a:pt x="19148" y="19637"/>
                    <a:pt x="24661" y="15234"/>
                    <a:pt x="24661" y="9819"/>
                  </a:cubicBezTo>
                  <a:cubicBezTo>
                    <a:pt x="24661" y="4404"/>
                    <a:pt x="19148" y="0"/>
                    <a:pt x="123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9" name="Google Shape;6179;p37"/>
            <p:cNvSpPr/>
            <p:nvPr/>
          </p:nvSpPr>
          <p:spPr>
            <a:xfrm>
              <a:off x="3469968" y="1799948"/>
              <a:ext cx="80213" cy="150118"/>
            </a:xfrm>
            <a:custGeom>
              <a:rect b="b" l="l" r="r" t="t"/>
              <a:pathLst>
                <a:path extrusionOk="0" h="11418" w="6101">
                  <a:moveTo>
                    <a:pt x="3034" y="1"/>
                  </a:moveTo>
                  <a:cubicBezTo>
                    <a:pt x="1370" y="1"/>
                    <a:pt x="0" y="1371"/>
                    <a:pt x="0" y="3067"/>
                  </a:cubicBezTo>
                  <a:lnTo>
                    <a:pt x="0" y="8352"/>
                  </a:lnTo>
                  <a:cubicBezTo>
                    <a:pt x="0" y="10048"/>
                    <a:pt x="1370" y="11418"/>
                    <a:pt x="3034" y="11418"/>
                  </a:cubicBezTo>
                  <a:cubicBezTo>
                    <a:pt x="4730" y="11418"/>
                    <a:pt x="6100" y="10048"/>
                    <a:pt x="6100" y="8352"/>
                  </a:cubicBezTo>
                  <a:lnTo>
                    <a:pt x="6100" y="3067"/>
                  </a:lnTo>
                  <a:cubicBezTo>
                    <a:pt x="6100" y="1371"/>
                    <a:pt x="4730" y="1"/>
                    <a:pt x="3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0" name="Google Shape;6180;p37"/>
            <p:cNvSpPr/>
            <p:nvPr/>
          </p:nvSpPr>
          <p:spPr>
            <a:xfrm>
              <a:off x="3804458" y="1845409"/>
              <a:ext cx="235038" cy="235038"/>
            </a:xfrm>
            <a:custGeom>
              <a:rect b="b" l="l" r="r" t="t"/>
              <a:pathLst>
                <a:path extrusionOk="0" h="17877" w="17877">
                  <a:moveTo>
                    <a:pt x="2447" y="1"/>
                  </a:moveTo>
                  <a:cubicBezTo>
                    <a:pt x="1110" y="1"/>
                    <a:pt x="1" y="1110"/>
                    <a:pt x="1" y="2447"/>
                  </a:cubicBezTo>
                  <a:lnTo>
                    <a:pt x="1" y="8939"/>
                  </a:lnTo>
                  <a:cubicBezTo>
                    <a:pt x="1" y="13864"/>
                    <a:pt x="4013" y="17876"/>
                    <a:pt x="8939" y="17876"/>
                  </a:cubicBezTo>
                  <a:cubicBezTo>
                    <a:pt x="13864" y="17876"/>
                    <a:pt x="17876" y="13864"/>
                    <a:pt x="17876" y="8939"/>
                  </a:cubicBezTo>
                  <a:lnTo>
                    <a:pt x="17876" y="2447"/>
                  </a:lnTo>
                  <a:cubicBezTo>
                    <a:pt x="17876" y="1110"/>
                    <a:pt x="16767" y="1"/>
                    <a:pt x="15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1" name="Google Shape;6181;p37"/>
            <p:cNvSpPr/>
            <p:nvPr/>
          </p:nvSpPr>
          <p:spPr>
            <a:xfrm>
              <a:off x="4293764" y="1799948"/>
              <a:ext cx="80213" cy="150118"/>
            </a:xfrm>
            <a:custGeom>
              <a:rect b="b" l="l" r="r" t="t"/>
              <a:pathLst>
                <a:path extrusionOk="0" h="11418" w="6101">
                  <a:moveTo>
                    <a:pt x="3067" y="1"/>
                  </a:moveTo>
                  <a:cubicBezTo>
                    <a:pt x="1371" y="1"/>
                    <a:pt x="1" y="1371"/>
                    <a:pt x="1" y="3067"/>
                  </a:cubicBezTo>
                  <a:lnTo>
                    <a:pt x="1" y="8352"/>
                  </a:lnTo>
                  <a:cubicBezTo>
                    <a:pt x="1" y="10048"/>
                    <a:pt x="1371" y="11418"/>
                    <a:pt x="3067" y="11418"/>
                  </a:cubicBezTo>
                  <a:cubicBezTo>
                    <a:pt x="4731" y="11418"/>
                    <a:pt x="6101" y="10048"/>
                    <a:pt x="6101" y="8352"/>
                  </a:cubicBezTo>
                  <a:lnTo>
                    <a:pt x="6101" y="3067"/>
                  </a:lnTo>
                  <a:cubicBezTo>
                    <a:pt x="6101" y="1371"/>
                    <a:pt x="4731" y="1"/>
                    <a:pt x="30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2" name="Google Shape;6182;p37"/>
            <p:cNvSpPr/>
            <p:nvPr/>
          </p:nvSpPr>
          <p:spPr>
            <a:xfrm>
              <a:off x="3542432" y="2362598"/>
              <a:ext cx="759124" cy="245543"/>
            </a:xfrm>
            <a:custGeom>
              <a:rect b="b" l="l" r="r" t="t"/>
              <a:pathLst>
                <a:path extrusionOk="0" h="18676" w="57739">
                  <a:moveTo>
                    <a:pt x="28870" y="0"/>
                  </a:moveTo>
                  <a:cubicBezTo>
                    <a:pt x="15071" y="0"/>
                    <a:pt x="3459" y="7340"/>
                    <a:pt x="1" y="17354"/>
                  </a:cubicBezTo>
                  <a:cubicBezTo>
                    <a:pt x="9608" y="18235"/>
                    <a:pt x="19239" y="18675"/>
                    <a:pt x="28870" y="18675"/>
                  </a:cubicBezTo>
                  <a:cubicBezTo>
                    <a:pt x="38501" y="18675"/>
                    <a:pt x="48132" y="18235"/>
                    <a:pt x="57738" y="17354"/>
                  </a:cubicBezTo>
                  <a:cubicBezTo>
                    <a:pt x="54280" y="7340"/>
                    <a:pt x="42668" y="0"/>
                    <a:pt x="28870" y="0"/>
                  </a:cubicBezTo>
                  <a:close/>
                </a:path>
              </a:pathLst>
            </a:custGeom>
            <a:solidFill>
              <a:srgbClr val="FFB9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83" name="Google Shape;6183;p37"/>
          <p:cNvGrpSpPr/>
          <p:nvPr/>
        </p:nvGrpSpPr>
        <p:grpSpPr>
          <a:xfrm>
            <a:off x="3930724" y="901671"/>
            <a:ext cx="933310" cy="1007353"/>
            <a:chOff x="3684914" y="1209479"/>
            <a:chExt cx="1558373" cy="1493702"/>
          </a:xfrm>
        </p:grpSpPr>
        <p:sp>
          <p:nvSpPr>
            <p:cNvPr id="6184" name="Google Shape;6184;p37"/>
            <p:cNvSpPr/>
            <p:nvPr/>
          </p:nvSpPr>
          <p:spPr>
            <a:xfrm>
              <a:off x="3694756" y="1209479"/>
              <a:ext cx="1548531" cy="1493702"/>
            </a:xfrm>
            <a:custGeom>
              <a:rect b="b" l="l" r="r" t="t"/>
              <a:pathLst>
                <a:path extrusionOk="0" h="208109" w="215748">
                  <a:moveTo>
                    <a:pt x="96379" y="1"/>
                  </a:moveTo>
                  <a:cubicBezTo>
                    <a:pt x="89372" y="1"/>
                    <a:pt x="82468" y="3882"/>
                    <a:pt x="79234" y="11029"/>
                  </a:cubicBezTo>
                  <a:lnTo>
                    <a:pt x="62532" y="47791"/>
                  </a:lnTo>
                  <a:cubicBezTo>
                    <a:pt x="60021" y="53337"/>
                    <a:pt x="55650" y="57838"/>
                    <a:pt x="50202" y="60546"/>
                  </a:cubicBezTo>
                  <a:lnTo>
                    <a:pt x="14059" y="78519"/>
                  </a:lnTo>
                  <a:cubicBezTo>
                    <a:pt x="2218" y="84391"/>
                    <a:pt x="0" y="100309"/>
                    <a:pt x="9754" y="109215"/>
                  </a:cubicBezTo>
                  <a:lnTo>
                    <a:pt x="39535" y="136452"/>
                  </a:lnTo>
                  <a:cubicBezTo>
                    <a:pt x="44037" y="140562"/>
                    <a:pt x="46973" y="146108"/>
                    <a:pt x="47854" y="152110"/>
                  </a:cubicBezTo>
                  <a:lnTo>
                    <a:pt x="53790" y="192069"/>
                  </a:lnTo>
                  <a:cubicBezTo>
                    <a:pt x="55216" y="201736"/>
                    <a:pt x="63518" y="208109"/>
                    <a:pt x="72394" y="208109"/>
                  </a:cubicBezTo>
                  <a:cubicBezTo>
                    <a:pt x="75498" y="208109"/>
                    <a:pt x="78673" y="207329"/>
                    <a:pt x="81648" y="205639"/>
                  </a:cubicBezTo>
                  <a:lnTo>
                    <a:pt x="116779" y="185708"/>
                  </a:lnTo>
                  <a:cubicBezTo>
                    <a:pt x="120772" y="183441"/>
                    <a:pt x="125266" y="182272"/>
                    <a:pt x="129814" y="182272"/>
                  </a:cubicBezTo>
                  <a:cubicBezTo>
                    <a:pt x="131286" y="182272"/>
                    <a:pt x="132763" y="182395"/>
                    <a:pt x="134231" y="182642"/>
                  </a:cubicBezTo>
                  <a:lnTo>
                    <a:pt x="174060" y="189362"/>
                  </a:lnTo>
                  <a:cubicBezTo>
                    <a:pt x="175135" y="189542"/>
                    <a:pt x="176198" y="189629"/>
                    <a:pt x="177242" y="189629"/>
                  </a:cubicBezTo>
                  <a:cubicBezTo>
                    <a:pt x="188825" y="189629"/>
                    <a:pt x="198013" y="178929"/>
                    <a:pt x="195589" y="167050"/>
                  </a:cubicBezTo>
                  <a:lnTo>
                    <a:pt x="187499" y="127482"/>
                  </a:lnTo>
                  <a:cubicBezTo>
                    <a:pt x="186260" y="121545"/>
                    <a:pt x="187140" y="115347"/>
                    <a:pt x="189946" y="109932"/>
                  </a:cubicBezTo>
                  <a:lnTo>
                    <a:pt x="210561" y="70495"/>
                  </a:lnTo>
                  <a:cubicBezTo>
                    <a:pt x="215748" y="60546"/>
                    <a:pt x="209354" y="48476"/>
                    <a:pt x="198198" y="47237"/>
                  </a:cubicBezTo>
                  <a:lnTo>
                    <a:pt x="153966" y="42246"/>
                  </a:lnTo>
                  <a:cubicBezTo>
                    <a:pt x="147899" y="41561"/>
                    <a:pt x="142288" y="38821"/>
                    <a:pt x="138015" y="34482"/>
                  </a:cubicBezTo>
                  <a:lnTo>
                    <a:pt x="109766" y="5646"/>
                  </a:lnTo>
                  <a:cubicBezTo>
                    <a:pt x="106016" y="1817"/>
                    <a:pt x="101173" y="1"/>
                    <a:pt x="963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5" name="Google Shape;6185;p37"/>
            <p:cNvSpPr/>
            <p:nvPr/>
          </p:nvSpPr>
          <p:spPr>
            <a:xfrm>
              <a:off x="3684914" y="1214418"/>
              <a:ext cx="1390497" cy="1488764"/>
            </a:xfrm>
            <a:custGeom>
              <a:rect b="b" l="l" r="r" t="t"/>
              <a:pathLst>
                <a:path extrusionOk="0" h="207421" w="193730">
                  <a:moveTo>
                    <a:pt x="91401" y="0"/>
                  </a:moveTo>
                  <a:lnTo>
                    <a:pt x="91401" y="0"/>
                  </a:lnTo>
                  <a:cubicBezTo>
                    <a:pt x="86280" y="1370"/>
                    <a:pt x="81680" y="4926"/>
                    <a:pt x="79234" y="10341"/>
                  </a:cubicBezTo>
                  <a:lnTo>
                    <a:pt x="62532" y="47103"/>
                  </a:lnTo>
                  <a:cubicBezTo>
                    <a:pt x="60021" y="52649"/>
                    <a:pt x="55650" y="57150"/>
                    <a:pt x="50202" y="59858"/>
                  </a:cubicBezTo>
                  <a:lnTo>
                    <a:pt x="14059" y="77831"/>
                  </a:lnTo>
                  <a:cubicBezTo>
                    <a:pt x="2218" y="83703"/>
                    <a:pt x="0" y="99621"/>
                    <a:pt x="9754" y="108527"/>
                  </a:cubicBezTo>
                  <a:lnTo>
                    <a:pt x="39535" y="135764"/>
                  </a:lnTo>
                  <a:cubicBezTo>
                    <a:pt x="44037" y="139874"/>
                    <a:pt x="46973" y="145420"/>
                    <a:pt x="47854" y="151422"/>
                  </a:cubicBezTo>
                  <a:lnTo>
                    <a:pt x="53790" y="191381"/>
                  </a:lnTo>
                  <a:cubicBezTo>
                    <a:pt x="55216" y="201048"/>
                    <a:pt x="63518" y="207421"/>
                    <a:pt x="72394" y="207421"/>
                  </a:cubicBezTo>
                  <a:cubicBezTo>
                    <a:pt x="75498" y="207421"/>
                    <a:pt x="78673" y="206641"/>
                    <a:pt x="81648" y="204951"/>
                  </a:cubicBezTo>
                  <a:lnTo>
                    <a:pt x="116779" y="185020"/>
                  </a:lnTo>
                  <a:cubicBezTo>
                    <a:pt x="120772" y="182753"/>
                    <a:pt x="125266" y="181584"/>
                    <a:pt x="129814" y="181584"/>
                  </a:cubicBezTo>
                  <a:cubicBezTo>
                    <a:pt x="131286" y="181584"/>
                    <a:pt x="132763" y="181707"/>
                    <a:pt x="134231" y="181954"/>
                  </a:cubicBezTo>
                  <a:lnTo>
                    <a:pt x="174060" y="188674"/>
                  </a:lnTo>
                  <a:cubicBezTo>
                    <a:pt x="175129" y="188852"/>
                    <a:pt x="176186" y="188938"/>
                    <a:pt x="177224" y="188938"/>
                  </a:cubicBezTo>
                  <a:cubicBezTo>
                    <a:pt x="184326" y="188938"/>
                    <a:pt x="190542" y="184913"/>
                    <a:pt x="193730" y="179051"/>
                  </a:cubicBezTo>
                  <a:cubicBezTo>
                    <a:pt x="160359" y="178822"/>
                    <a:pt x="145387" y="141603"/>
                    <a:pt x="108396" y="129371"/>
                  </a:cubicBezTo>
                  <a:cubicBezTo>
                    <a:pt x="71927" y="117334"/>
                    <a:pt x="56759" y="88694"/>
                    <a:pt x="77635" y="63120"/>
                  </a:cubicBezTo>
                  <a:cubicBezTo>
                    <a:pt x="98219" y="37904"/>
                    <a:pt x="97077" y="17582"/>
                    <a:pt x="914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6" name="Google Shape;6186;p37"/>
            <p:cNvSpPr/>
            <p:nvPr/>
          </p:nvSpPr>
          <p:spPr>
            <a:xfrm>
              <a:off x="4102128" y="1826142"/>
              <a:ext cx="211664" cy="160259"/>
            </a:xfrm>
            <a:custGeom>
              <a:rect b="b" l="l" r="r" t="t"/>
              <a:pathLst>
                <a:path extrusionOk="0" h="22328" w="29490">
                  <a:moveTo>
                    <a:pt x="15856" y="0"/>
                  </a:moveTo>
                  <a:cubicBezTo>
                    <a:pt x="14864" y="0"/>
                    <a:pt x="13848" y="87"/>
                    <a:pt x="12820" y="269"/>
                  </a:cubicBezTo>
                  <a:cubicBezTo>
                    <a:pt x="5253" y="1606"/>
                    <a:pt x="1" y="7543"/>
                    <a:pt x="1045" y="13578"/>
                  </a:cubicBezTo>
                  <a:cubicBezTo>
                    <a:pt x="1975" y="18793"/>
                    <a:pt x="7315" y="22328"/>
                    <a:pt x="13634" y="22328"/>
                  </a:cubicBezTo>
                  <a:cubicBezTo>
                    <a:pt x="14626" y="22328"/>
                    <a:pt x="15642" y="22240"/>
                    <a:pt x="16670" y="22059"/>
                  </a:cubicBezTo>
                  <a:cubicBezTo>
                    <a:pt x="24205" y="20722"/>
                    <a:pt x="29489" y="14785"/>
                    <a:pt x="28413" y="8750"/>
                  </a:cubicBezTo>
                  <a:cubicBezTo>
                    <a:pt x="27511" y="3534"/>
                    <a:pt x="22174" y="0"/>
                    <a:pt x="15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7" name="Google Shape;6187;p37"/>
            <p:cNvSpPr/>
            <p:nvPr/>
          </p:nvSpPr>
          <p:spPr>
            <a:xfrm>
              <a:off x="4634540" y="1732030"/>
              <a:ext cx="211894" cy="160475"/>
            </a:xfrm>
            <a:custGeom>
              <a:rect b="b" l="l" r="r" t="t"/>
              <a:pathLst>
                <a:path extrusionOk="0" h="22358" w="29522">
                  <a:moveTo>
                    <a:pt x="15871" y="1"/>
                  </a:moveTo>
                  <a:cubicBezTo>
                    <a:pt x="14884" y="1"/>
                    <a:pt x="13874" y="87"/>
                    <a:pt x="12853" y="268"/>
                  </a:cubicBezTo>
                  <a:cubicBezTo>
                    <a:pt x="5285" y="1605"/>
                    <a:pt x="0" y="7575"/>
                    <a:pt x="1077" y="13577"/>
                  </a:cubicBezTo>
                  <a:cubicBezTo>
                    <a:pt x="2008" y="18797"/>
                    <a:pt x="7358" y="22357"/>
                    <a:pt x="13683" y="22357"/>
                  </a:cubicBezTo>
                  <a:cubicBezTo>
                    <a:pt x="14670" y="22357"/>
                    <a:pt x="15681" y="22271"/>
                    <a:pt x="16702" y="22090"/>
                  </a:cubicBezTo>
                  <a:cubicBezTo>
                    <a:pt x="24237" y="20753"/>
                    <a:pt x="29521" y="14784"/>
                    <a:pt x="28445" y="8781"/>
                  </a:cubicBezTo>
                  <a:cubicBezTo>
                    <a:pt x="27542" y="3561"/>
                    <a:pt x="22196" y="1"/>
                    <a:pt x="158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8" name="Google Shape;6188;p37"/>
            <p:cNvSpPr/>
            <p:nvPr/>
          </p:nvSpPr>
          <p:spPr>
            <a:xfrm>
              <a:off x="4178690" y="1741526"/>
              <a:ext cx="141892" cy="99660"/>
            </a:xfrm>
            <a:custGeom>
              <a:rect b="b" l="l" r="r" t="t"/>
              <a:pathLst>
                <a:path extrusionOk="0" h="13885" w="19769">
                  <a:moveTo>
                    <a:pt x="9985" y="0"/>
                  </a:moveTo>
                  <a:cubicBezTo>
                    <a:pt x="9420" y="0"/>
                    <a:pt x="8852" y="50"/>
                    <a:pt x="8286" y="152"/>
                  </a:cubicBezTo>
                  <a:cubicBezTo>
                    <a:pt x="5742" y="608"/>
                    <a:pt x="3523" y="2011"/>
                    <a:pt x="2023" y="4131"/>
                  </a:cubicBezTo>
                  <a:cubicBezTo>
                    <a:pt x="555" y="6252"/>
                    <a:pt x="0" y="8829"/>
                    <a:pt x="425" y="11373"/>
                  </a:cubicBezTo>
                  <a:cubicBezTo>
                    <a:pt x="686" y="12841"/>
                    <a:pt x="1990" y="13885"/>
                    <a:pt x="3458" y="13885"/>
                  </a:cubicBezTo>
                  <a:cubicBezTo>
                    <a:pt x="3621" y="13885"/>
                    <a:pt x="3784" y="13885"/>
                    <a:pt x="3980" y="13852"/>
                  </a:cubicBezTo>
                  <a:cubicBezTo>
                    <a:pt x="5644" y="13558"/>
                    <a:pt x="6753" y="11960"/>
                    <a:pt x="6459" y="10296"/>
                  </a:cubicBezTo>
                  <a:cubicBezTo>
                    <a:pt x="6296" y="9350"/>
                    <a:pt x="6492" y="8404"/>
                    <a:pt x="7046" y="7654"/>
                  </a:cubicBezTo>
                  <a:cubicBezTo>
                    <a:pt x="7601" y="6871"/>
                    <a:pt x="8416" y="6349"/>
                    <a:pt x="9330" y="6186"/>
                  </a:cubicBezTo>
                  <a:cubicBezTo>
                    <a:pt x="9545" y="6149"/>
                    <a:pt x="9760" y="6131"/>
                    <a:pt x="9973" y="6131"/>
                  </a:cubicBezTo>
                  <a:cubicBezTo>
                    <a:pt x="10697" y="6131"/>
                    <a:pt x="11400" y="6345"/>
                    <a:pt x="12005" y="6773"/>
                  </a:cubicBezTo>
                  <a:cubicBezTo>
                    <a:pt x="12787" y="7295"/>
                    <a:pt x="13309" y="8111"/>
                    <a:pt x="13472" y="9057"/>
                  </a:cubicBezTo>
                  <a:cubicBezTo>
                    <a:pt x="13734" y="10540"/>
                    <a:pt x="15008" y="11583"/>
                    <a:pt x="16460" y="11583"/>
                  </a:cubicBezTo>
                  <a:cubicBezTo>
                    <a:pt x="16637" y="11583"/>
                    <a:pt x="16815" y="11568"/>
                    <a:pt x="16995" y="11536"/>
                  </a:cubicBezTo>
                  <a:cubicBezTo>
                    <a:pt x="18659" y="11242"/>
                    <a:pt x="19768" y="9677"/>
                    <a:pt x="19475" y="8013"/>
                  </a:cubicBezTo>
                  <a:cubicBezTo>
                    <a:pt x="19050" y="5469"/>
                    <a:pt x="17615" y="3251"/>
                    <a:pt x="15528" y="1750"/>
                  </a:cubicBezTo>
                  <a:cubicBezTo>
                    <a:pt x="13879" y="609"/>
                    <a:pt x="11955" y="0"/>
                    <a:pt x="99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9" name="Google Shape;6189;p37"/>
            <p:cNvSpPr/>
            <p:nvPr/>
          </p:nvSpPr>
          <p:spPr>
            <a:xfrm>
              <a:off x="4593097" y="1667827"/>
              <a:ext cx="145639" cy="99609"/>
            </a:xfrm>
            <a:custGeom>
              <a:rect b="b" l="l" r="r" t="t"/>
              <a:pathLst>
                <a:path extrusionOk="0" h="13878" w="20291">
                  <a:moveTo>
                    <a:pt x="10440" y="0"/>
                  </a:moveTo>
                  <a:cubicBezTo>
                    <a:pt x="9891" y="0"/>
                    <a:pt x="9334" y="47"/>
                    <a:pt x="8775" y="144"/>
                  </a:cubicBezTo>
                  <a:cubicBezTo>
                    <a:pt x="3524" y="1090"/>
                    <a:pt x="1" y="6114"/>
                    <a:pt x="947" y="11366"/>
                  </a:cubicBezTo>
                  <a:cubicBezTo>
                    <a:pt x="1208" y="12834"/>
                    <a:pt x="2480" y="13877"/>
                    <a:pt x="3948" y="13877"/>
                  </a:cubicBezTo>
                  <a:cubicBezTo>
                    <a:pt x="4111" y="13877"/>
                    <a:pt x="4306" y="13877"/>
                    <a:pt x="4470" y="13845"/>
                  </a:cubicBezTo>
                  <a:cubicBezTo>
                    <a:pt x="6133" y="13551"/>
                    <a:pt x="7242" y="11953"/>
                    <a:pt x="6949" y="10289"/>
                  </a:cubicBezTo>
                  <a:cubicBezTo>
                    <a:pt x="6786" y="9343"/>
                    <a:pt x="7014" y="8430"/>
                    <a:pt x="7568" y="7647"/>
                  </a:cubicBezTo>
                  <a:cubicBezTo>
                    <a:pt x="8090" y="6864"/>
                    <a:pt x="8906" y="6342"/>
                    <a:pt x="9852" y="6179"/>
                  </a:cubicBezTo>
                  <a:cubicBezTo>
                    <a:pt x="10067" y="6139"/>
                    <a:pt x="10281" y="6120"/>
                    <a:pt x="10493" y="6120"/>
                  </a:cubicBezTo>
                  <a:cubicBezTo>
                    <a:pt x="12173" y="6120"/>
                    <a:pt x="13672" y="7340"/>
                    <a:pt x="13962" y="9050"/>
                  </a:cubicBezTo>
                  <a:cubicBezTo>
                    <a:pt x="14224" y="10533"/>
                    <a:pt x="15523" y="11576"/>
                    <a:pt x="16981" y="11576"/>
                  </a:cubicBezTo>
                  <a:cubicBezTo>
                    <a:pt x="17158" y="11576"/>
                    <a:pt x="17338" y="11560"/>
                    <a:pt x="17518" y="11529"/>
                  </a:cubicBezTo>
                  <a:cubicBezTo>
                    <a:pt x="19181" y="11235"/>
                    <a:pt x="20290" y="9669"/>
                    <a:pt x="19997" y="8006"/>
                  </a:cubicBezTo>
                  <a:cubicBezTo>
                    <a:pt x="19180" y="3313"/>
                    <a:pt x="15056" y="0"/>
                    <a:pt x="104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0" name="Google Shape;6190;p37"/>
            <p:cNvSpPr/>
            <p:nvPr/>
          </p:nvSpPr>
          <p:spPr>
            <a:xfrm>
              <a:off x="4394561" y="1798092"/>
              <a:ext cx="148912" cy="76340"/>
            </a:xfrm>
            <a:custGeom>
              <a:rect b="b" l="l" r="r" t="t"/>
              <a:pathLst>
                <a:path extrusionOk="0" h="10636" w="20747">
                  <a:moveTo>
                    <a:pt x="17278" y="0"/>
                  </a:moveTo>
                  <a:cubicBezTo>
                    <a:pt x="16237" y="0"/>
                    <a:pt x="15228" y="521"/>
                    <a:pt x="14646" y="1469"/>
                  </a:cubicBezTo>
                  <a:cubicBezTo>
                    <a:pt x="13700" y="3035"/>
                    <a:pt x="12167" y="4112"/>
                    <a:pt x="10373" y="4405"/>
                  </a:cubicBezTo>
                  <a:cubicBezTo>
                    <a:pt x="10012" y="4472"/>
                    <a:pt x="9648" y="4505"/>
                    <a:pt x="9285" y="4505"/>
                  </a:cubicBezTo>
                  <a:cubicBezTo>
                    <a:pt x="7879" y="4505"/>
                    <a:pt x="6491" y="4015"/>
                    <a:pt x="5350" y="3133"/>
                  </a:cubicBezTo>
                  <a:cubicBezTo>
                    <a:pt x="4785" y="2667"/>
                    <a:pt x="4105" y="2440"/>
                    <a:pt x="3429" y="2440"/>
                  </a:cubicBezTo>
                  <a:cubicBezTo>
                    <a:pt x="2544" y="2440"/>
                    <a:pt x="1669" y="2831"/>
                    <a:pt x="1076" y="3590"/>
                  </a:cubicBezTo>
                  <a:cubicBezTo>
                    <a:pt x="0" y="4895"/>
                    <a:pt x="196" y="6819"/>
                    <a:pt x="1533" y="7863"/>
                  </a:cubicBezTo>
                  <a:cubicBezTo>
                    <a:pt x="3751" y="9657"/>
                    <a:pt x="6491" y="10636"/>
                    <a:pt x="9297" y="10636"/>
                  </a:cubicBezTo>
                  <a:cubicBezTo>
                    <a:pt x="10014" y="10636"/>
                    <a:pt x="10732" y="10570"/>
                    <a:pt x="11450" y="10440"/>
                  </a:cubicBezTo>
                  <a:cubicBezTo>
                    <a:pt x="14973" y="9820"/>
                    <a:pt x="18039" y="7700"/>
                    <a:pt x="19866" y="4634"/>
                  </a:cubicBezTo>
                  <a:cubicBezTo>
                    <a:pt x="20746" y="3198"/>
                    <a:pt x="20290" y="1306"/>
                    <a:pt x="18854" y="426"/>
                  </a:cubicBezTo>
                  <a:cubicBezTo>
                    <a:pt x="18356" y="138"/>
                    <a:pt x="17813" y="0"/>
                    <a:pt x="17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1" name="Google Shape;6191;p37"/>
            <p:cNvSpPr/>
            <p:nvPr/>
          </p:nvSpPr>
          <p:spPr>
            <a:xfrm>
              <a:off x="4191566" y="2382017"/>
              <a:ext cx="120582" cy="120582"/>
            </a:xfrm>
            <a:custGeom>
              <a:rect b="b" l="l" r="r" t="t"/>
              <a:pathLst>
                <a:path extrusionOk="0" h="16800" w="16800">
                  <a:moveTo>
                    <a:pt x="8417" y="0"/>
                  </a:moveTo>
                  <a:cubicBezTo>
                    <a:pt x="3752" y="0"/>
                    <a:pt x="1" y="3752"/>
                    <a:pt x="1" y="8384"/>
                  </a:cubicBezTo>
                  <a:cubicBezTo>
                    <a:pt x="1" y="13048"/>
                    <a:pt x="3752" y="16800"/>
                    <a:pt x="8417" y="16800"/>
                  </a:cubicBezTo>
                  <a:cubicBezTo>
                    <a:pt x="13049" y="16800"/>
                    <a:pt x="16800" y="13048"/>
                    <a:pt x="16800" y="8384"/>
                  </a:cubicBezTo>
                  <a:cubicBezTo>
                    <a:pt x="16800" y="3752"/>
                    <a:pt x="13049" y="0"/>
                    <a:pt x="8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2" name="Google Shape;6192;p37"/>
            <p:cNvSpPr/>
            <p:nvPr/>
          </p:nvSpPr>
          <p:spPr>
            <a:xfrm>
              <a:off x="3867998" y="1835558"/>
              <a:ext cx="120819" cy="120819"/>
            </a:xfrm>
            <a:custGeom>
              <a:rect b="b" l="l" r="r" t="t"/>
              <a:pathLst>
                <a:path extrusionOk="0" h="16833" w="16833">
                  <a:moveTo>
                    <a:pt x="8417" y="1"/>
                  </a:moveTo>
                  <a:cubicBezTo>
                    <a:pt x="3785" y="1"/>
                    <a:pt x="1" y="3785"/>
                    <a:pt x="1" y="8417"/>
                  </a:cubicBezTo>
                  <a:cubicBezTo>
                    <a:pt x="1" y="13049"/>
                    <a:pt x="3785" y="16833"/>
                    <a:pt x="8417" y="16833"/>
                  </a:cubicBezTo>
                  <a:cubicBezTo>
                    <a:pt x="13049" y="16833"/>
                    <a:pt x="16833" y="13049"/>
                    <a:pt x="16833" y="8417"/>
                  </a:cubicBezTo>
                  <a:cubicBezTo>
                    <a:pt x="16833" y="3785"/>
                    <a:pt x="13049" y="1"/>
                    <a:pt x="84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3" name="Google Shape;6193;p37"/>
            <p:cNvSpPr/>
            <p:nvPr/>
          </p:nvSpPr>
          <p:spPr>
            <a:xfrm>
              <a:off x="4338131" y="1370112"/>
              <a:ext cx="120819" cy="120582"/>
            </a:xfrm>
            <a:custGeom>
              <a:rect b="b" l="l" r="r" t="t"/>
              <a:pathLst>
                <a:path extrusionOk="0" h="16800" w="16833">
                  <a:moveTo>
                    <a:pt x="8417" y="0"/>
                  </a:moveTo>
                  <a:cubicBezTo>
                    <a:pt x="3785" y="0"/>
                    <a:pt x="1" y="3752"/>
                    <a:pt x="1" y="8384"/>
                  </a:cubicBezTo>
                  <a:cubicBezTo>
                    <a:pt x="1" y="13048"/>
                    <a:pt x="3785" y="16800"/>
                    <a:pt x="8417" y="16800"/>
                  </a:cubicBezTo>
                  <a:cubicBezTo>
                    <a:pt x="13081" y="16800"/>
                    <a:pt x="16832" y="13048"/>
                    <a:pt x="16832" y="8384"/>
                  </a:cubicBezTo>
                  <a:cubicBezTo>
                    <a:pt x="16832" y="3752"/>
                    <a:pt x="13081" y="0"/>
                    <a:pt x="8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4" name="Google Shape;6194;p37"/>
            <p:cNvSpPr/>
            <p:nvPr/>
          </p:nvSpPr>
          <p:spPr>
            <a:xfrm>
              <a:off x="4939376" y="1646618"/>
              <a:ext cx="120582" cy="120819"/>
            </a:xfrm>
            <a:custGeom>
              <a:rect b="b" l="l" r="r" t="t"/>
              <a:pathLst>
                <a:path extrusionOk="0" h="16833" w="16800">
                  <a:moveTo>
                    <a:pt x="8416" y="0"/>
                  </a:moveTo>
                  <a:cubicBezTo>
                    <a:pt x="3752" y="0"/>
                    <a:pt x="0" y="3784"/>
                    <a:pt x="0" y="8416"/>
                  </a:cubicBezTo>
                  <a:cubicBezTo>
                    <a:pt x="0" y="13048"/>
                    <a:pt x="3752" y="16832"/>
                    <a:pt x="8416" y="16832"/>
                  </a:cubicBezTo>
                  <a:cubicBezTo>
                    <a:pt x="13048" y="16832"/>
                    <a:pt x="16800" y="13048"/>
                    <a:pt x="16800" y="8416"/>
                  </a:cubicBezTo>
                  <a:cubicBezTo>
                    <a:pt x="16800" y="3784"/>
                    <a:pt x="13048" y="0"/>
                    <a:pt x="84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5" name="Google Shape;6195;p37"/>
            <p:cNvSpPr/>
            <p:nvPr/>
          </p:nvSpPr>
          <p:spPr>
            <a:xfrm>
              <a:off x="4276089" y="2142038"/>
              <a:ext cx="120819" cy="120812"/>
            </a:xfrm>
            <a:custGeom>
              <a:rect b="b" l="l" r="r" t="t"/>
              <a:pathLst>
                <a:path extrusionOk="0" h="16832" w="16833">
                  <a:moveTo>
                    <a:pt x="8416" y="0"/>
                  </a:moveTo>
                  <a:cubicBezTo>
                    <a:pt x="3784" y="0"/>
                    <a:pt x="0" y="3784"/>
                    <a:pt x="0" y="8416"/>
                  </a:cubicBezTo>
                  <a:cubicBezTo>
                    <a:pt x="0" y="13048"/>
                    <a:pt x="3784" y="16832"/>
                    <a:pt x="8416" y="16832"/>
                  </a:cubicBezTo>
                  <a:cubicBezTo>
                    <a:pt x="13048" y="16832"/>
                    <a:pt x="16832" y="13048"/>
                    <a:pt x="16832" y="8416"/>
                  </a:cubicBezTo>
                  <a:cubicBezTo>
                    <a:pt x="16832" y="3784"/>
                    <a:pt x="13048" y="0"/>
                    <a:pt x="84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6" name="Google Shape;6196;p37"/>
            <p:cNvSpPr/>
            <p:nvPr/>
          </p:nvSpPr>
          <p:spPr>
            <a:xfrm>
              <a:off x="4822074" y="2270809"/>
              <a:ext cx="120819" cy="120582"/>
            </a:xfrm>
            <a:custGeom>
              <a:rect b="b" l="l" r="r" t="t"/>
              <a:pathLst>
                <a:path extrusionOk="0" h="16800" w="16833">
                  <a:moveTo>
                    <a:pt x="8417" y="0"/>
                  </a:moveTo>
                  <a:cubicBezTo>
                    <a:pt x="3785" y="0"/>
                    <a:pt x="1" y="3751"/>
                    <a:pt x="1" y="8383"/>
                  </a:cubicBezTo>
                  <a:cubicBezTo>
                    <a:pt x="1" y="13048"/>
                    <a:pt x="3785" y="16799"/>
                    <a:pt x="8417" y="16799"/>
                  </a:cubicBezTo>
                  <a:cubicBezTo>
                    <a:pt x="13081" y="16799"/>
                    <a:pt x="16833" y="13048"/>
                    <a:pt x="16833" y="8383"/>
                  </a:cubicBezTo>
                  <a:cubicBezTo>
                    <a:pt x="16833" y="3751"/>
                    <a:pt x="13081" y="0"/>
                    <a:pt x="8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7" name="Google Shape;6197;p37"/>
            <p:cNvSpPr/>
            <p:nvPr/>
          </p:nvSpPr>
          <p:spPr>
            <a:xfrm>
              <a:off x="4660760" y="2074368"/>
              <a:ext cx="120589" cy="120589"/>
            </a:xfrm>
            <a:custGeom>
              <a:rect b="b" l="l" r="r" t="t"/>
              <a:pathLst>
                <a:path extrusionOk="0" h="16801" w="16801">
                  <a:moveTo>
                    <a:pt x="8384" y="1"/>
                  </a:moveTo>
                  <a:cubicBezTo>
                    <a:pt x="3752" y="1"/>
                    <a:pt x="1" y="3752"/>
                    <a:pt x="1" y="8384"/>
                  </a:cubicBezTo>
                  <a:cubicBezTo>
                    <a:pt x="1" y="13049"/>
                    <a:pt x="3752" y="16800"/>
                    <a:pt x="8384" y="16800"/>
                  </a:cubicBezTo>
                  <a:cubicBezTo>
                    <a:pt x="13049" y="16800"/>
                    <a:pt x="16800" y="13049"/>
                    <a:pt x="16800" y="8384"/>
                  </a:cubicBezTo>
                  <a:cubicBezTo>
                    <a:pt x="16800" y="3752"/>
                    <a:pt x="13049" y="1"/>
                    <a:pt x="83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98" name="Google Shape;6198;p37"/>
          <p:cNvGrpSpPr/>
          <p:nvPr/>
        </p:nvGrpSpPr>
        <p:grpSpPr>
          <a:xfrm>
            <a:off x="6298249" y="985100"/>
            <a:ext cx="1341813" cy="840466"/>
            <a:chOff x="5541702" y="1257712"/>
            <a:chExt cx="2805966" cy="1479954"/>
          </a:xfrm>
        </p:grpSpPr>
        <p:sp>
          <p:nvSpPr>
            <p:cNvPr id="6199" name="Google Shape;6199;p37"/>
            <p:cNvSpPr/>
            <p:nvPr/>
          </p:nvSpPr>
          <p:spPr>
            <a:xfrm>
              <a:off x="6160713" y="1257712"/>
              <a:ext cx="1787583" cy="719430"/>
            </a:xfrm>
            <a:custGeom>
              <a:rect b="b" l="l" r="r" t="t"/>
              <a:pathLst>
                <a:path extrusionOk="0" h="54062" w="134329">
                  <a:moveTo>
                    <a:pt x="90372" y="0"/>
                  </a:moveTo>
                  <a:cubicBezTo>
                    <a:pt x="89161" y="0"/>
                    <a:pt x="87917" y="25"/>
                    <a:pt x="86639" y="76"/>
                  </a:cubicBezTo>
                  <a:cubicBezTo>
                    <a:pt x="38916" y="1935"/>
                    <a:pt x="0" y="33022"/>
                    <a:pt x="40188" y="54061"/>
                  </a:cubicBezTo>
                  <a:lnTo>
                    <a:pt x="133089" y="42449"/>
                  </a:lnTo>
                  <a:cubicBezTo>
                    <a:pt x="133724" y="32671"/>
                    <a:pt x="134328" y="0"/>
                    <a:pt x="903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0" name="Google Shape;6200;p37"/>
            <p:cNvSpPr/>
            <p:nvPr/>
          </p:nvSpPr>
          <p:spPr>
            <a:xfrm>
              <a:off x="6172424" y="1260879"/>
              <a:ext cx="1501538" cy="716263"/>
            </a:xfrm>
            <a:custGeom>
              <a:rect b="b" l="l" r="r" t="t"/>
              <a:pathLst>
                <a:path extrusionOk="0" h="53824" w="112834">
                  <a:moveTo>
                    <a:pt x="82692" y="1"/>
                  </a:moveTo>
                  <a:cubicBezTo>
                    <a:pt x="36405" y="3067"/>
                    <a:pt x="1" y="33240"/>
                    <a:pt x="39308" y="53823"/>
                  </a:cubicBezTo>
                  <a:lnTo>
                    <a:pt x="39308" y="53823"/>
                  </a:lnTo>
                  <a:lnTo>
                    <a:pt x="112833" y="44625"/>
                  </a:lnTo>
                  <a:cubicBezTo>
                    <a:pt x="83149" y="38818"/>
                    <a:pt x="73722" y="12200"/>
                    <a:pt x="826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1" name="Google Shape;6201;p37"/>
            <p:cNvSpPr/>
            <p:nvPr/>
          </p:nvSpPr>
          <p:spPr>
            <a:xfrm>
              <a:off x="7450822" y="1393142"/>
              <a:ext cx="131105" cy="165532"/>
            </a:xfrm>
            <a:custGeom>
              <a:rect b="b" l="l" r="r" t="t"/>
              <a:pathLst>
                <a:path extrusionOk="0" h="12439" w="9852">
                  <a:moveTo>
                    <a:pt x="3484" y="0"/>
                  </a:moveTo>
                  <a:cubicBezTo>
                    <a:pt x="3060" y="0"/>
                    <a:pt x="2630" y="88"/>
                    <a:pt x="2219" y="272"/>
                  </a:cubicBezTo>
                  <a:cubicBezTo>
                    <a:pt x="686" y="989"/>
                    <a:pt x="0" y="2816"/>
                    <a:pt x="718" y="4349"/>
                  </a:cubicBezTo>
                  <a:lnTo>
                    <a:pt x="3589" y="10645"/>
                  </a:lnTo>
                  <a:cubicBezTo>
                    <a:pt x="4111" y="11786"/>
                    <a:pt x="5220" y="12439"/>
                    <a:pt x="6394" y="12439"/>
                  </a:cubicBezTo>
                  <a:cubicBezTo>
                    <a:pt x="6818" y="12439"/>
                    <a:pt x="7242" y="12341"/>
                    <a:pt x="7666" y="12145"/>
                  </a:cubicBezTo>
                  <a:cubicBezTo>
                    <a:pt x="9199" y="11460"/>
                    <a:pt x="9852" y="9634"/>
                    <a:pt x="9167" y="8100"/>
                  </a:cubicBezTo>
                  <a:lnTo>
                    <a:pt x="6264" y="1772"/>
                  </a:lnTo>
                  <a:cubicBezTo>
                    <a:pt x="5738" y="651"/>
                    <a:pt x="4637" y="0"/>
                    <a:pt x="34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2" name="Google Shape;6202;p37"/>
            <p:cNvSpPr/>
            <p:nvPr/>
          </p:nvSpPr>
          <p:spPr>
            <a:xfrm>
              <a:off x="7077946" y="1412904"/>
              <a:ext cx="140221" cy="164441"/>
            </a:xfrm>
            <a:custGeom>
              <a:rect b="b" l="l" r="r" t="t"/>
              <a:pathLst>
                <a:path extrusionOk="0" h="12357" w="10537">
                  <a:moveTo>
                    <a:pt x="3479" y="0"/>
                  </a:moveTo>
                  <a:cubicBezTo>
                    <a:pt x="2972" y="0"/>
                    <a:pt x="2459" y="124"/>
                    <a:pt x="1990" y="385"/>
                  </a:cubicBezTo>
                  <a:cubicBezTo>
                    <a:pt x="522" y="1233"/>
                    <a:pt x="0" y="3092"/>
                    <a:pt x="848" y="4560"/>
                  </a:cubicBezTo>
                  <a:lnTo>
                    <a:pt x="4371" y="10791"/>
                  </a:lnTo>
                  <a:cubicBezTo>
                    <a:pt x="4926" y="11769"/>
                    <a:pt x="5969" y="12357"/>
                    <a:pt x="7046" y="12357"/>
                  </a:cubicBezTo>
                  <a:cubicBezTo>
                    <a:pt x="7535" y="12357"/>
                    <a:pt x="8057" y="12226"/>
                    <a:pt x="8546" y="11932"/>
                  </a:cubicBezTo>
                  <a:cubicBezTo>
                    <a:pt x="10014" y="11117"/>
                    <a:pt x="10536" y="9258"/>
                    <a:pt x="9688" y="7790"/>
                  </a:cubicBezTo>
                  <a:lnTo>
                    <a:pt x="6165" y="1559"/>
                  </a:lnTo>
                  <a:cubicBezTo>
                    <a:pt x="5611" y="561"/>
                    <a:pt x="4558" y="0"/>
                    <a:pt x="34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3" name="Google Shape;6203;p37"/>
            <p:cNvSpPr/>
            <p:nvPr/>
          </p:nvSpPr>
          <p:spPr>
            <a:xfrm>
              <a:off x="6734147" y="1513548"/>
              <a:ext cx="141086" cy="135856"/>
            </a:xfrm>
            <a:custGeom>
              <a:rect b="b" l="l" r="r" t="t"/>
              <a:pathLst>
                <a:path extrusionOk="0" h="10209" w="10602">
                  <a:moveTo>
                    <a:pt x="3370" y="0"/>
                  </a:moveTo>
                  <a:cubicBezTo>
                    <a:pt x="2624" y="0"/>
                    <a:pt x="1879" y="270"/>
                    <a:pt x="1305" y="814"/>
                  </a:cubicBezTo>
                  <a:cubicBezTo>
                    <a:pt x="65" y="1988"/>
                    <a:pt x="0" y="3913"/>
                    <a:pt x="1142" y="5152"/>
                  </a:cubicBezTo>
                  <a:lnTo>
                    <a:pt x="4991" y="9230"/>
                  </a:lnTo>
                  <a:cubicBezTo>
                    <a:pt x="5578" y="9882"/>
                    <a:pt x="6394" y="10208"/>
                    <a:pt x="7209" y="10208"/>
                  </a:cubicBezTo>
                  <a:cubicBezTo>
                    <a:pt x="7959" y="10208"/>
                    <a:pt x="8710" y="9915"/>
                    <a:pt x="9297" y="9360"/>
                  </a:cubicBezTo>
                  <a:cubicBezTo>
                    <a:pt x="10536" y="8219"/>
                    <a:pt x="10602" y="6294"/>
                    <a:pt x="9460" y="5054"/>
                  </a:cubicBezTo>
                  <a:lnTo>
                    <a:pt x="5611" y="977"/>
                  </a:lnTo>
                  <a:cubicBezTo>
                    <a:pt x="5013" y="328"/>
                    <a:pt x="4190" y="0"/>
                    <a:pt x="33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4" name="Google Shape;6204;p37"/>
            <p:cNvSpPr/>
            <p:nvPr/>
          </p:nvSpPr>
          <p:spPr>
            <a:xfrm>
              <a:off x="5541702" y="1667543"/>
              <a:ext cx="773991" cy="1019661"/>
            </a:xfrm>
            <a:custGeom>
              <a:rect b="b" l="l" r="r" t="t"/>
              <a:pathLst>
                <a:path extrusionOk="0" h="76623" w="58162">
                  <a:moveTo>
                    <a:pt x="18895" y="1"/>
                  </a:moveTo>
                  <a:cubicBezTo>
                    <a:pt x="14466" y="1"/>
                    <a:pt x="10205" y="2603"/>
                    <a:pt x="8351" y="7020"/>
                  </a:cubicBezTo>
                  <a:cubicBezTo>
                    <a:pt x="0" y="27048"/>
                    <a:pt x="0" y="49589"/>
                    <a:pt x="8351" y="69617"/>
                  </a:cubicBezTo>
                  <a:cubicBezTo>
                    <a:pt x="10205" y="74035"/>
                    <a:pt x="14469" y="76622"/>
                    <a:pt x="18899" y="76622"/>
                  </a:cubicBezTo>
                  <a:cubicBezTo>
                    <a:pt x="20782" y="76622"/>
                    <a:pt x="22695" y="76155"/>
                    <a:pt x="24465" y="75163"/>
                  </a:cubicBezTo>
                  <a:lnTo>
                    <a:pt x="58162" y="56243"/>
                  </a:lnTo>
                  <a:lnTo>
                    <a:pt x="58162" y="20361"/>
                  </a:lnTo>
                  <a:lnTo>
                    <a:pt x="24465" y="1474"/>
                  </a:lnTo>
                  <a:cubicBezTo>
                    <a:pt x="22693" y="472"/>
                    <a:pt x="20779" y="1"/>
                    <a:pt x="188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5" name="Google Shape;6205;p37"/>
            <p:cNvSpPr/>
            <p:nvPr/>
          </p:nvSpPr>
          <p:spPr>
            <a:xfrm>
              <a:off x="5541702" y="1788295"/>
              <a:ext cx="773991" cy="898908"/>
            </a:xfrm>
            <a:custGeom>
              <a:rect b="b" l="l" r="r" t="t"/>
              <a:pathLst>
                <a:path extrusionOk="0" h="67549" w="58162">
                  <a:moveTo>
                    <a:pt x="7536" y="1"/>
                  </a:moveTo>
                  <a:lnTo>
                    <a:pt x="7536" y="1"/>
                  </a:lnTo>
                  <a:cubicBezTo>
                    <a:pt x="0" y="19507"/>
                    <a:pt x="294" y="41200"/>
                    <a:pt x="8351" y="60543"/>
                  </a:cubicBezTo>
                  <a:cubicBezTo>
                    <a:pt x="10205" y="64961"/>
                    <a:pt x="14469" y="67548"/>
                    <a:pt x="18899" y="67548"/>
                  </a:cubicBezTo>
                  <a:cubicBezTo>
                    <a:pt x="20782" y="67548"/>
                    <a:pt x="22695" y="67081"/>
                    <a:pt x="24465" y="66089"/>
                  </a:cubicBezTo>
                  <a:lnTo>
                    <a:pt x="58162" y="47169"/>
                  </a:lnTo>
                  <a:lnTo>
                    <a:pt x="58162" y="19083"/>
                  </a:lnTo>
                  <a:cubicBezTo>
                    <a:pt x="51298" y="21344"/>
                    <a:pt x="45157" y="22323"/>
                    <a:pt x="39717" y="22323"/>
                  </a:cubicBezTo>
                  <a:cubicBezTo>
                    <a:pt x="21061" y="22323"/>
                    <a:pt x="10642" y="10810"/>
                    <a:pt x="7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6" name="Google Shape;6206;p37"/>
            <p:cNvSpPr/>
            <p:nvPr/>
          </p:nvSpPr>
          <p:spPr>
            <a:xfrm>
              <a:off x="5738347" y="2136872"/>
              <a:ext cx="262198" cy="81189"/>
            </a:xfrm>
            <a:custGeom>
              <a:rect b="b" l="l" r="r" t="t"/>
              <a:pathLst>
                <a:path extrusionOk="0" h="6101" w="19703">
                  <a:moveTo>
                    <a:pt x="3034" y="1"/>
                  </a:moveTo>
                  <a:cubicBezTo>
                    <a:pt x="1370" y="1"/>
                    <a:pt x="0" y="1371"/>
                    <a:pt x="0" y="3034"/>
                  </a:cubicBezTo>
                  <a:cubicBezTo>
                    <a:pt x="0" y="4730"/>
                    <a:pt x="1370" y="6100"/>
                    <a:pt x="3034" y="6100"/>
                  </a:cubicBezTo>
                  <a:lnTo>
                    <a:pt x="16636" y="6100"/>
                  </a:lnTo>
                  <a:cubicBezTo>
                    <a:pt x="18332" y="6100"/>
                    <a:pt x="19703" y="4730"/>
                    <a:pt x="19703" y="3034"/>
                  </a:cubicBezTo>
                  <a:cubicBezTo>
                    <a:pt x="19703" y="1371"/>
                    <a:pt x="18332" y="1"/>
                    <a:pt x="166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7" name="Google Shape;6207;p37"/>
            <p:cNvSpPr/>
            <p:nvPr/>
          </p:nvSpPr>
          <p:spPr>
            <a:xfrm>
              <a:off x="5773505" y="1878733"/>
              <a:ext cx="232242" cy="138345"/>
            </a:xfrm>
            <a:custGeom>
              <a:rect b="b" l="l" r="r" t="t"/>
              <a:pathLst>
                <a:path extrusionOk="0" h="10396" w="17452">
                  <a:moveTo>
                    <a:pt x="3496" y="1"/>
                  </a:moveTo>
                  <a:cubicBezTo>
                    <a:pt x="2280" y="1"/>
                    <a:pt x="1125" y="721"/>
                    <a:pt x="653" y="1914"/>
                  </a:cubicBezTo>
                  <a:cubicBezTo>
                    <a:pt x="0" y="3480"/>
                    <a:pt x="751" y="5274"/>
                    <a:pt x="2316" y="5894"/>
                  </a:cubicBezTo>
                  <a:lnTo>
                    <a:pt x="12853" y="10167"/>
                  </a:lnTo>
                  <a:cubicBezTo>
                    <a:pt x="13211" y="10298"/>
                    <a:pt x="13603" y="10395"/>
                    <a:pt x="13994" y="10395"/>
                  </a:cubicBezTo>
                  <a:cubicBezTo>
                    <a:pt x="15201" y="10395"/>
                    <a:pt x="16343" y="9678"/>
                    <a:pt x="16832" y="8471"/>
                  </a:cubicBezTo>
                  <a:cubicBezTo>
                    <a:pt x="17452" y="6905"/>
                    <a:pt x="16702" y="5111"/>
                    <a:pt x="15136" y="4491"/>
                  </a:cubicBezTo>
                  <a:lnTo>
                    <a:pt x="4632" y="218"/>
                  </a:lnTo>
                  <a:cubicBezTo>
                    <a:pt x="4260" y="71"/>
                    <a:pt x="3875" y="1"/>
                    <a:pt x="34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8" name="Google Shape;6208;p37"/>
            <p:cNvSpPr/>
            <p:nvPr/>
          </p:nvSpPr>
          <p:spPr>
            <a:xfrm>
              <a:off x="5773505" y="2337828"/>
              <a:ext cx="232242" cy="138079"/>
            </a:xfrm>
            <a:custGeom>
              <a:rect b="b" l="l" r="r" t="t"/>
              <a:pathLst>
                <a:path extrusionOk="0" h="10376" w="17452">
                  <a:moveTo>
                    <a:pt x="13998" y="0"/>
                  </a:moveTo>
                  <a:cubicBezTo>
                    <a:pt x="13617" y="0"/>
                    <a:pt x="13229" y="74"/>
                    <a:pt x="12853" y="231"/>
                  </a:cubicBezTo>
                  <a:lnTo>
                    <a:pt x="2316" y="4504"/>
                  </a:lnTo>
                  <a:cubicBezTo>
                    <a:pt x="751" y="5124"/>
                    <a:pt x="0" y="6918"/>
                    <a:pt x="653" y="8484"/>
                  </a:cubicBezTo>
                  <a:cubicBezTo>
                    <a:pt x="1109" y="9658"/>
                    <a:pt x="2251" y="10376"/>
                    <a:pt x="3491" y="10376"/>
                  </a:cubicBezTo>
                  <a:cubicBezTo>
                    <a:pt x="3849" y="10376"/>
                    <a:pt x="4241" y="10310"/>
                    <a:pt x="4632" y="10147"/>
                  </a:cubicBezTo>
                  <a:lnTo>
                    <a:pt x="15136" y="5907"/>
                  </a:lnTo>
                  <a:cubicBezTo>
                    <a:pt x="16702" y="5254"/>
                    <a:pt x="17452" y="3493"/>
                    <a:pt x="16832" y="1927"/>
                  </a:cubicBezTo>
                  <a:cubicBezTo>
                    <a:pt x="16337" y="738"/>
                    <a:pt x="15201" y="0"/>
                    <a:pt x="139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9" name="Google Shape;6209;p37"/>
            <p:cNvSpPr/>
            <p:nvPr/>
          </p:nvSpPr>
          <p:spPr>
            <a:xfrm>
              <a:off x="6102107" y="1617267"/>
              <a:ext cx="2245561" cy="1120398"/>
            </a:xfrm>
            <a:custGeom>
              <a:rect b="b" l="l" r="r" t="t"/>
              <a:pathLst>
                <a:path extrusionOk="0" h="84193" w="168744">
                  <a:moveTo>
                    <a:pt x="93359" y="1"/>
                  </a:moveTo>
                  <a:cubicBezTo>
                    <a:pt x="53693" y="1"/>
                    <a:pt x="1" y="18855"/>
                    <a:pt x="1" y="42080"/>
                  </a:cubicBezTo>
                  <a:cubicBezTo>
                    <a:pt x="1" y="65338"/>
                    <a:pt x="53693" y="84192"/>
                    <a:pt x="93359" y="84192"/>
                  </a:cubicBezTo>
                  <a:cubicBezTo>
                    <a:pt x="133057" y="84192"/>
                    <a:pt x="168743" y="74178"/>
                    <a:pt x="168743" y="42080"/>
                  </a:cubicBezTo>
                  <a:cubicBezTo>
                    <a:pt x="168743" y="10015"/>
                    <a:pt x="133057" y="1"/>
                    <a:pt x="93359" y="1"/>
                  </a:cubicBezTo>
                  <a:close/>
                </a:path>
              </a:pathLst>
            </a:custGeom>
            <a:solidFill>
              <a:srgbClr val="E683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0" name="Google Shape;6210;p37"/>
            <p:cNvSpPr/>
            <p:nvPr/>
          </p:nvSpPr>
          <p:spPr>
            <a:xfrm>
              <a:off x="6102107" y="1617267"/>
              <a:ext cx="2245561" cy="1120398"/>
            </a:xfrm>
            <a:custGeom>
              <a:rect b="b" l="l" r="r" t="t"/>
              <a:pathLst>
                <a:path extrusionOk="0" h="84193" w="168744">
                  <a:moveTo>
                    <a:pt x="93359" y="1"/>
                  </a:moveTo>
                  <a:cubicBezTo>
                    <a:pt x="53693" y="1"/>
                    <a:pt x="1" y="18855"/>
                    <a:pt x="1" y="42080"/>
                  </a:cubicBezTo>
                  <a:cubicBezTo>
                    <a:pt x="1" y="65338"/>
                    <a:pt x="53693" y="84192"/>
                    <a:pt x="93359" y="84192"/>
                  </a:cubicBezTo>
                  <a:cubicBezTo>
                    <a:pt x="133057" y="84192"/>
                    <a:pt x="168743" y="74178"/>
                    <a:pt x="168743" y="42080"/>
                  </a:cubicBezTo>
                  <a:cubicBezTo>
                    <a:pt x="168743" y="10015"/>
                    <a:pt x="133057" y="1"/>
                    <a:pt x="933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1" name="Google Shape;6211;p37"/>
            <p:cNvSpPr/>
            <p:nvPr/>
          </p:nvSpPr>
          <p:spPr>
            <a:xfrm>
              <a:off x="6102107" y="1622909"/>
              <a:ext cx="1896984" cy="1114756"/>
            </a:xfrm>
            <a:custGeom>
              <a:rect b="b" l="l" r="r" t="t"/>
              <a:pathLst>
                <a:path extrusionOk="0" h="83769" w="142550">
                  <a:moveTo>
                    <a:pt x="82725" y="1"/>
                  </a:moveTo>
                  <a:lnTo>
                    <a:pt x="82725" y="1"/>
                  </a:lnTo>
                  <a:cubicBezTo>
                    <a:pt x="44755" y="2904"/>
                    <a:pt x="1" y="20453"/>
                    <a:pt x="1" y="41656"/>
                  </a:cubicBezTo>
                  <a:cubicBezTo>
                    <a:pt x="1" y="64914"/>
                    <a:pt x="53693" y="83768"/>
                    <a:pt x="93359" y="83768"/>
                  </a:cubicBezTo>
                  <a:cubicBezTo>
                    <a:pt x="111658" y="83768"/>
                    <a:pt x="129077" y="81616"/>
                    <a:pt x="142549" y="76201"/>
                  </a:cubicBezTo>
                  <a:lnTo>
                    <a:pt x="142549" y="76201"/>
                  </a:lnTo>
                  <a:cubicBezTo>
                    <a:pt x="140395" y="76327"/>
                    <a:pt x="138302" y="76389"/>
                    <a:pt x="136271" y="76389"/>
                  </a:cubicBezTo>
                  <a:cubicBezTo>
                    <a:pt x="75578" y="76389"/>
                    <a:pt x="69058" y="21306"/>
                    <a:pt x="827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2" name="Google Shape;6212;p37"/>
            <p:cNvSpPr/>
            <p:nvPr/>
          </p:nvSpPr>
          <p:spPr>
            <a:xfrm>
              <a:off x="6694211" y="1827552"/>
              <a:ext cx="530903" cy="660757"/>
            </a:xfrm>
            <a:custGeom>
              <a:rect b="b" l="l" r="r" t="t"/>
              <a:pathLst>
                <a:path extrusionOk="0" h="49653" w="39895">
                  <a:moveTo>
                    <a:pt x="12940" y="0"/>
                  </a:moveTo>
                  <a:cubicBezTo>
                    <a:pt x="10391" y="0"/>
                    <a:pt x="7921" y="1389"/>
                    <a:pt x="6687" y="3836"/>
                  </a:cubicBezTo>
                  <a:cubicBezTo>
                    <a:pt x="0" y="17047"/>
                    <a:pt x="0" y="32639"/>
                    <a:pt x="6687" y="45817"/>
                  </a:cubicBezTo>
                  <a:cubicBezTo>
                    <a:pt x="7921" y="48264"/>
                    <a:pt x="10391" y="49653"/>
                    <a:pt x="12940" y="49653"/>
                  </a:cubicBezTo>
                  <a:cubicBezTo>
                    <a:pt x="14164" y="49653"/>
                    <a:pt x="15406" y="49333"/>
                    <a:pt x="16538" y="48655"/>
                  </a:cubicBezTo>
                  <a:lnTo>
                    <a:pt x="31446" y="39718"/>
                  </a:lnTo>
                  <a:cubicBezTo>
                    <a:pt x="36665" y="36586"/>
                    <a:pt x="39894" y="30943"/>
                    <a:pt x="39894" y="24843"/>
                  </a:cubicBezTo>
                  <a:cubicBezTo>
                    <a:pt x="39894" y="18743"/>
                    <a:pt x="36665" y="13100"/>
                    <a:pt x="31446" y="9936"/>
                  </a:cubicBezTo>
                  <a:lnTo>
                    <a:pt x="16538" y="998"/>
                  </a:lnTo>
                  <a:cubicBezTo>
                    <a:pt x="15406" y="321"/>
                    <a:pt x="14164" y="0"/>
                    <a:pt x="12940" y="0"/>
                  </a:cubicBezTo>
                  <a:close/>
                </a:path>
              </a:pathLst>
            </a:custGeom>
            <a:solidFill>
              <a:srgbClr val="F8E6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3" name="Google Shape;6213;p37"/>
            <p:cNvSpPr/>
            <p:nvPr/>
          </p:nvSpPr>
          <p:spPr>
            <a:xfrm>
              <a:off x="6863935" y="1995107"/>
              <a:ext cx="198827" cy="132662"/>
            </a:xfrm>
            <a:custGeom>
              <a:rect b="b" l="l" r="r" t="t"/>
              <a:pathLst>
                <a:path extrusionOk="0" h="9969" w="14941">
                  <a:moveTo>
                    <a:pt x="3506" y="1"/>
                  </a:moveTo>
                  <a:cubicBezTo>
                    <a:pt x="2379" y="1"/>
                    <a:pt x="1288" y="640"/>
                    <a:pt x="751" y="1716"/>
                  </a:cubicBezTo>
                  <a:cubicBezTo>
                    <a:pt x="0" y="3249"/>
                    <a:pt x="653" y="5076"/>
                    <a:pt x="2153" y="5793"/>
                  </a:cubicBezTo>
                  <a:lnTo>
                    <a:pt x="10113" y="9675"/>
                  </a:lnTo>
                  <a:cubicBezTo>
                    <a:pt x="10537" y="9871"/>
                    <a:pt x="10993" y="9969"/>
                    <a:pt x="11450" y="9969"/>
                  </a:cubicBezTo>
                  <a:cubicBezTo>
                    <a:pt x="12559" y="9969"/>
                    <a:pt x="13668" y="9349"/>
                    <a:pt x="14190" y="8240"/>
                  </a:cubicBezTo>
                  <a:cubicBezTo>
                    <a:pt x="14940" y="6739"/>
                    <a:pt x="14288" y="4912"/>
                    <a:pt x="12787" y="4162"/>
                  </a:cubicBezTo>
                  <a:lnTo>
                    <a:pt x="4828" y="313"/>
                  </a:lnTo>
                  <a:cubicBezTo>
                    <a:pt x="4403" y="100"/>
                    <a:pt x="3952" y="1"/>
                    <a:pt x="35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4" name="Google Shape;6214;p37"/>
            <p:cNvSpPr/>
            <p:nvPr/>
          </p:nvSpPr>
          <p:spPr>
            <a:xfrm>
              <a:off x="6863935" y="2188279"/>
              <a:ext cx="198827" cy="132662"/>
            </a:xfrm>
            <a:custGeom>
              <a:rect b="b" l="l" r="r" t="t"/>
              <a:pathLst>
                <a:path extrusionOk="0" h="9969" w="14941">
                  <a:moveTo>
                    <a:pt x="11435" y="0"/>
                  </a:moveTo>
                  <a:cubicBezTo>
                    <a:pt x="10989" y="0"/>
                    <a:pt x="10538" y="100"/>
                    <a:pt x="10113" y="313"/>
                  </a:cubicBezTo>
                  <a:lnTo>
                    <a:pt x="2153" y="4162"/>
                  </a:lnTo>
                  <a:cubicBezTo>
                    <a:pt x="653" y="4912"/>
                    <a:pt x="0" y="6739"/>
                    <a:pt x="751" y="8240"/>
                  </a:cubicBezTo>
                  <a:cubicBezTo>
                    <a:pt x="1273" y="9349"/>
                    <a:pt x="2382" y="9968"/>
                    <a:pt x="3491" y="9968"/>
                  </a:cubicBezTo>
                  <a:cubicBezTo>
                    <a:pt x="3947" y="9968"/>
                    <a:pt x="4404" y="9871"/>
                    <a:pt x="4828" y="9675"/>
                  </a:cubicBezTo>
                  <a:lnTo>
                    <a:pt x="12787" y="5826"/>
                  </a:lnTo>
                  <a:cubicBezTo>
                    <a:pt x="14288" y="5075"/>
                    <a:pt x="14940" y="3249"/>
                    <a:pt x="14190" y="1716"/>
                  </a:cubicBezTo>
                  <a:cubicBezTo>
                    <a:pt x="13652" y="640"/>
                    <a:pt x="12562" y="0"/>
                    <a:pt x="114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5" name="Google Shape;6215;p37"/>
            <p:cNvSpPr/>
            <p:nvPr/>
          </p:nvSpPr>
          <p:spPr>
            <a:xfrm>
              <a:off x="7502482" y="2063947"/>
              <a:ext cx="352050" cy="280429"/>
            </a:xfrm>
            <a:custGeom>
              <a:rect b="b" l="l" r="r" t="t"/>
              <a:pathLst>
                <a:path extrusionOk="0" h="21073" w="26455">
                  <a:moveTo>
                    <a:pt x="13211" y="0"/>
                  </a:moveTo>
                  <a:cubicBezTo>
                    <a:pt x="5904" y="0"/>
                    <a:pt x="0" y="4730"/>
                    <a:pt x="0" y="10537"/>
                  </a:cubicBezTo>
                  <a:cubicBezTo>
                    <a:pt x="0" y="16343"/>
                    <a:pt x="5904" y="21073"/>
                    <a:pt x="13211" y="21073"/>
                  </a:cubicBezTo>
                  <a:cubicBezTo>
                    <a:pt x="20518" y="21073"/>
                    <a:pt x="26455" y="16343"/>
                    <a:pt x="26455" y="10537"/>
                  </a:cubicBezTo>
                  <a:cubicBezTo>
                    <a:pt x="26455" y="4730"/>
                    <a:pt x="20518" y="0"/>
                    <a:pt x="13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6" name="Google Shape;6216;p37"/>
            <p:cNvSpPr/>
            <p:nvPr/>
          </p:nvSpPr>
          <p:spPr>
            <a:xfrm>
              <a:off x="7656583" y="1927212"/>
              <a:ext cx="248744" cy="164960"/>
            </a:xfrm>
            <a:custGeom>
              <a:rect b="b" l="l" r="r" t="t"/>
              <a:pathLst>
                <a:path extrusionOk="0" h="12396" w="18692">
                  <a:moveTo>
                    <a:pt x="9362" y="0"/>
                  </a:moveTo>
                  <a:cubicBezTo>
                    <a:pt x="4208" y="0"/>
                    <a:pt x="0" y="4175"/>
                    <a:pt x="0" y="9329"/>
                  </a:cubicBezTo>
                  <a:cubicBezTo>
                    <a:pt x="0" y="11026"/>
                    <a:pt x="1370" y="12396"/>
                    <a:pt x="3067" y="12396"/>
                  </a:cubicBezTo>
                  <a:cubicBezTo>
                    <a:pt x="4730" y="12396"/>
                    <a:pt x="6100" y="11026"/>
                    <a:pt x="6100" y="9329"/>
                  </a:cubicBezTo>
                  <a:cubicBezTo>
                    <a:pt x="6100" y="7568"/>
                    <a:pt x="7568" y="6100"/>
                    <a:pt x="9362" y="6100"/>
                  </a:cubicBezTo>
                  <a:cubicBezTo>
                    <a:pt x="11124" y="6100"/>
                    <a:pt x="12592" y="7568"/>
                    <a:pt x="12592" y="9329"/>
                  </a:cubicBezTo>
                  <a:cubicBezTo>
                    <a:pt x="12592" y="11026"/>
                    <a:pt x="13962" y="12396"/>
                    <a:pt x="15658" y="12396"/>
                  </a:cubicBezTo>
                  <a:cubicBezTo>
                    <a:pt x="17321" y="12396"/>
                    <a:pt x="18691" y="11026"/>
                    <a:pt x="18691" y="9329"/>
                  </a:cubicBezTo>
                  <a:cubicBezTo>
                    <a:pt x="18691" y="4175"/>
                    <a:pt x="14516" y="0"/>
                    <a:pt x="9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7" name="Google Shape;6217;p37"/>
            <p:cNvSpPr/>
            <p:nvPr/>
          </p:nvSpPr>
          <p:spPr>
            <a:xfrm>
              <a:off x="8021208" y="2108620"/>
              <a:ext cx="268718" cy="122030"/>
            </a:xfrm>
            <a:custGeom>
              <a:rect b="b" l="l" r="r" t="t"/>
              <a:pathLst>
                <a:path extrusionOk="0" h="9170" w="20193">
                  <a:moveTo>
                    <a:pt x="3410" y="0"/>
                  </a:moveTo>
                  <a:cubicBezTo>
                    <a:pt x="2698" y="0"/>
                    <a:pt x="1983" y="248"/>
                    <a:pt x="1404" y="754"/>
                  </a:cubicBezTo>
                  <a:cubicBezTo>
                    <a:pt x="131" y="1863"/>
                    <a:pt x="1" y="3820"/>
                    <a:pt x="1110" y="5092"/>
                  </a:cubicBezTo>
                  <a:cubicBezTo>
                    <a:pt x="3361" y="7669"/>
                    <a:pt x="6655" y="9169"/>
                    <a:pt x="10081" y="9169"/>
                  </a:cubicBezTo>
                  <a:cubicBezTo>
                    <a:pt x="13538" y="9169"/>
                    <a:pt x="16800" y="7669"/>
                    <a:pt x="19084" y="5092"/>
                  </a:cubicBezTo>
                  <a:cubicBezTo>
                    <a:pt x="20193" y="3820"/>
                    <a:pt x="20062" y="1863"/>
                    <a:pt x="18790" y="754"/>
                  </a:cubicBezTo>
                  <a:cubicBezTo>
                    <a:pt x="18210" y="248"/>
                    <a:pt x="17496" y="0"/>
                    <a:pt x="16784" y="0"/>
                  </a:cubicBezTo>
                  <a:cubicBezTo>
                    <a:pt x="15934" y="0"/>
                    <a:pt x="15088" y="354"/>
                    <a:pt x="14484" y="1047"/>
                  </a:cubicBezTo>
                  <a:cubicBezTo>
                    <a:pt x="13375" y="2319"/>
                    <a:pt x="11777" y="3070"/>
                    <a:pt x="10081" y="3070"/>
                  </a:cubicBezTo>
                  <a:cubicBezTo>
                    <a:pt x="8417" y="3070"/>
                    <a:pt x="6819" y="2319"/>
                    <a:pt x="5709" y="1047"/>
                  </a:cubicBezTo>
                  <a:cubicBezTo>
                    <a:pt x="5106" y="354"/>
                    <a:pt x="4260" y="0"/>
                    <a:pt x="3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8" name="Google Shape;6218;p37"/>
            <p:cNvSpPr/>
            <p:nvPr/>
          </p:nvSpPr>
          <p:spPr>
            <a:xfrm>
              <a:off x="6389043" y="1991461"/>
              <a:ext cx="141525" cy="366382"/>
            </a:xfrm>
            <a:custGeom>
              <a:rect b="b" l="l" r="r" t="t"/>
              <a:pathLst>
                <a:path extrusionOk="0" h="27532" w="10635">
                  <a:moveTo>
                    <a:pt x="7278" y="1"/>
                  </a:moveTo>
                  <a:cubicBezTo>
                    <a:pt x="7029" y="1"/>
                    <a:pt x="6776" y="32"/>
                    <a:pt x="6524" y="98"/>
                  </a:cubicBezTo>
                  <a:cubicBezTo>
                    <a:pt x="2675" y="1044"/>
                    <a:pt x="0" y="4469"/>
                    <a:pt x="0" y="8416"/>
                  </a:cubicBezTo>
                  <a:cubicBezTo>
                    <a:pt x="0" y="10406"/>
                    <a:pt x="685" y="12298"/>
                    <a:pt x="1860" y="13765"/>
                  </a:cubicBezTo>
                  <a:cubicBezTo>
                    <a:pt x="685" y="15233"/>
                    <a:pt x="0" y="17125"/>
                    <a:pt x="0" y="19115"/>
                  </a:cubicBezTo>
                  <a:cubicBezTo>
                    <a:pt x="0" y="23062"/>
                    <a:pt x="2675" y="26487"/>
                    <a:pt x="6524" y="27433"/>
                  </a:cubicBezTo>
                  <a:cubicBezTo>
                    <a:pt x="6753" y="27498"/>
                    <a:pt x="7014" y="27531"/>
                    <a:pt x="7242" y="27531"/>
                  </a:cubicBezTo>
                  <a:cubicBezTo>
                    <a:pt x="8612" y="27531"/>
                    <a:pt x="9884" y="26585"/>
                    <a:pt x="10210" y="25215"/>
                  </a:cubicBezTo>
                  <a:cubicBezTo>
                    <a:pt x="10634" y="23584"/>
                    <a:pt x="9623" y="21920"/>
                    <a:pt x="7992" y="21496"/>
                  </a:cubicBezTo>
                  <a:cubicBezTo>
                    <a:pt x="6883" y="21235"/>
                    <a:pt x="6133" y="20257"/>
                    <a:pt x="6133" y="19115"/>
                  </a:cubicBezTo>
                  <a:cubicBezTo>
                    <a:pt x="6133" y="17973"/>
                    <a:pt x="6883" y="16995"/>
                    <a:pt x="7992" y="16734"/>
                  </a:cubicBezTo>
                  <a:cubicBezTo>
                    <a:pt x="9362" y="16408"/>
                    <a:pt x="10308" y="15168"/>
                    <a:pt x="10308" y="13765"/>
                  </a:cubicBezTo>
                  <a:cubicBezTo>
                    <a:pt x="10308" y="12363"/>
                    <a:pt x="9362" y="11123"/>
                    <a:pt x="7992" y="10797"/>
                  </a:cubicBezTo>
                  <a:cubicBezTo>
                    <a:pt x="6883" y="10536"/>
                    <a:pt x="6133" y="9558"/>
                    <a:pt x="6133" y="8416"/>
                  </a:cubicBezTo>
                  <a:cubicBezTo>
                    <a:pt x="6133" y="7274"/>
                    <a:pt x="6883" y="6296"/>
                    <a:pt x="7992" y="6035"/>
                  </a:cubicBezTo>
                  <a:cubicBezTo>
                    <a:pt x="9623" y="5611"/>
                    <a:pt x="10634" y="3980"/>
                    <a:pt x="10210" y="2316"/>
                  </a:cubicBezTo>
                  <a:cubicBezTo>
                    <a:pt x="9879" y="937"/>
                    <a:pt x="8639" y="1"/>
                    <a:pt x="72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2" name="Shape 6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3" name="Google Shape;6223;p38"/>
          <p:cNvSpPr/>
          <p:nvPr/>
        </p:nvSpPr>
        <p:spPr>
          <a:xfrm>
            <a:off x="1686225" y="508225"/>
            <a:ext cx="5890500" cy="1032900"/>
          </a:xfrm>
          <a:prstGeom prst="roundRect">
            <a:avLst>
              <a:gd fmla="val 9581" name="adj"/>
            </a:avLst>
          </a:prstGeom>
          <a:solidFill>
            <a:schemeClr val="accent6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4" name="Google Shape;6224;p38"/>
          <p:cNvSpPr txBox="1"/>
          <p:nvPr>
            <p:ph type="title"/>
          </p:nvPr>
        </p:nvSpPr>
        <p:spPr>
          <a:xfrm>
            <a:off x="2713650" y="2573363"/>
            <a:ext cx="3716700" cy="867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5300">
                <a:solidFill>
                  <a:srgbClr val="F44D90"/>
                </a:solidFill>
                <a:latin typeface="Caveat Brush"/>
                <a:ea typeface="Caveat Brush"/>
                <a:cs typeface="Caveat Brush"/>
                <a:sym typeface="Caveat Brush"/>
              </a:rPr>
              <a:t>Treating people appropriately</a:t>
            </a:r>
            <a:endParaRPr b="0" sz="5300">
              <a:solidFill>
                <a:srgbClr val="F44D9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6225" name="Google Shape;6225;p38"/>
          <p:cNvGrpSpPr/>
          <p:nvPr/>
        </p:nvGrpSpPr>
        <p:grpSpPr>
          <a:xfrm rot="687467">
            <a:off x="6335663" y="924012"/>
            <a:ext cx="566834" cy="453229"/>
            <a:chOff x="1540488" y="3979563"/>
            <a:chExt cx="606350" cy="484825"/>
          </a:xfrm>
        </p:grpSpPr>
        <p:sp>
          <p:nvSpPr>
            <p:cNvPr id="6226" name="Google Shape;6226;p38"/>
            <p:cNvSpPr/>
            <p:nvPr/>
          </p:nvSpPr>
          <p:spPr>
            <a:xfrm>
              <a:off x="1561963" y="3979638"/>
              <a:ext cx="563400" cy="484675"/>
            </a:xfrm>
            <a:custGeom>
              <a:rect b="b" l="l" r="r" t="t"/>
              <a:pathLst>
                <a:path extrusionOk="0" h="19387" w="22536">
                  <a:moveTo>
                    <a:pt x="17991" y="0"/>
                  </a:moveTo>
                  <a:cubicBezTo>
                    <a:pt x="16473" y="0"/>
                    <a:pt x="14977" y="495"/>
                    <a:pt x="13757" y="1443"/>
                  </a:cubicBezTo>
                  <a:cubicBezTo>
                    <a:pt x="12112" y="2765"/>
                    <a:pt x="11026" y="4570"/>
                    <a:pt x="10218" y="6332"/>
                  </a:cubicBezTo>
                  <a:lnTo>
                    <a:pt x="9896" y="7037"/>
                  </a:lnTo>
                  <a:cubicBezTo>
                    <a:pt x="9778" y="6743"/>
                    <a:pt x="9661" y="6450"/>
                    <a:pt x="9514" y="6156"/>
                  </a:cubicBezTo>
                  <a:cubicBezTo>
                    <a:pt x="9015" y="5055"/>
                    <a:pt x="8457" y="3734"/>
                    <a:pt x="7312" y="3000"/>
                  </a:cubicBezTo>
                  <a:cubicBezTo>
                    <a:pt x="6479" y="2480"/>
                    <a:pt x="5413" y="2202"/>
                    <a:pt x="4354" y="2202"/>
                  </a:cubicBezTo>
                  <a:cubicBezTo>
                    <a:pt x="3227" y="2202"/>
                    <a:pt x="2110" y="2517"/>
                    <a:pt x="1292" y="3190"/>
                  </a:cubicBezTo>
                  <a:cubicBezTo>
                    <a:pt x="118" y="4145"/>
                    <a:pt x="1" y="5598"/>
                    <a:pt x="162" y="6890"/>
                  </a:cubicBezTo>
                  <a:cubicBezTo>
                    <a:pt x="500" y="9210"/>
                    <a:pt x="1762" y="11412"/>
                    <a:pt x="3157" y="13394"/>
                  </a:cubicBezTo>
                  <a:cubicBezTo>
                    <a:pt x="4552" y="15376"/>
                    <a:pt x="5814" y="16888"/>
                    <a:pt x="7547" y="18326"/>
                  </a:cubicBezTo>
                  <a:cubicBezTo>
                    <a:pt x="8002" y="18693"/>
                    <a:pt x="8516" y="19134"/>
                    <a:pt x="9117" y="19325"/>
                  </a:cubicBezTo>
                  <a:cubicBezTo>
                    <a:pt x="9265" y="19367"/>
                    <a:pt x="9425" y="19386"/>
                    <a:pt x="9591" y="19386"/>
                  </a:cubicBezTo>
                  <a:cubicBezTo>
                    <a:pt x="10119" y="19386"/>
                    <a:pt x="10708" y="19189"/>
                    <a:pt x="11143" y="18899"/>
                  </a:cubicBezTo>
                  <a:cubicBezTo>
                    <a:pt x="12817" y="17783"/>
                    <a:pt x="14153" y="16183"/>
                    <a:pt x="15430" y="14774"/>
                  </a:cubicBezTo>
                  <a:cubicBezTo>
                    <a:pt x="17001" y="13071"/>
                    <a:pt x="18528" y="11324"/>
                    <a:pt x="19746" y="9415"/>
                  </a:cubicBezTo>
                  <a:cubicBezTo>
                    <a:pt x="20965" y="7507"/>
                    <a:pt x="21993" y="5965"/>
                    <a:pt x="22360" y="4057"/>
                  </a:cubicBezTo>
                  <a:cubicBezTo>
                    <a:pt x="22521" y="3264"/>
                    <a:pt x="22536" y="2398"/>
                    <a:pt x="22081" y="1664"/>
                  </a:cubicBezTo>
                  <a:cubicBezTo>
                    <a:pt x="21567" y="856"/>
                    <a:pt x="20598" y="401"/>
                    <a:pt x="19570" y="181"/>
                  </a:cubicBezTo>
                  <a:cubicBezTo>
                    <a:pt x="19048" y="60"/>
                    <a:pt x="18518" y="0"/>
                    <a:pt x="1799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762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27" name="Google Shape;6227;p38"/>
            <p:cNvGrpSpPr/>
            <p:nvPr/>
          </p:nvGrpSpPr>
          <p:grpSpPr>
            <a:xfrm>
              <a:off x="1540488" y="3979563"/>
              <a:ext cx="606350" cy="484825"/>
              <a:chOff x="661650" y="4004725"/>
              <a:chExt cx="606350" cy="484825"/>
            </a:xfrm>
          </p:grpSpPr>
          <p:sp>
            <p:nvSpPr>
              <p:cNvPr id="6228" name="Google Shape;6228;p38"/>
              <p:cNvSpPr/>
              <p:nvPr/>
            </p:nvSpPr>
            <p:spPr>
              <a:xfrm>
                <a:off x="675200" y="4013000"/>
                <a:ext cx="592800" cy="467975"/>
              </a:xfrm>
              <a:custGeom>
                <a:rect b="b" l="l" r="r" t="t"/>
                <a:pathLst>
                  <a:path extrusionOk="0" h="18719" w="23712">
                    <a:moveTo>
                      <a:pt x="17072" y="1"/>
                    </a:moveTo>
                    <a:cubicBezTo>
                      <a:pt x="11766" y="1"/>
                      <a:pt x="9310" y="8965"/>
                      <a:pt x="9310" y="8965"/>
                    </a:cubicBezTo>
                    <a:cubicBezTo>
                      <a:pt x="9310" y="8965"/>
                      <a:pt x="8429" y="5911"/>
                      <a:pt x="6931" y="3768"/>
                    </a:cubicBezTo>
                    <a:cubicBezTo>
                      <a:pt x="6286" y="2846"/>
                      <a:pt x="4871" y="2222"/>
                      <a:pt x="3518" y="2222"/>
                    </a:cubicBezTo>
                    <a:cubicBezTo>
                      <a:pt x="1704" y="2222"/>
                      <a:pt x="1" y="3345"/>
                      <a:pt x="413" y="6381"/>
                    </a:cubicBezTo>
                    <a:cubicBezTo>
                      <a:pt x="1126" y="11526"/>
                      <a:pt x="7912" y="18718"/>
                      <a:pt x="9463" y="18718"/>
                    </a:cubicBezTo>
                    <a:cubicBezTo>
                      <a:pt x="9510" y="18718"/>
                      <a:pt x="9552" y="18712"/>
                      <a:pt x="9589" y="18698"/>
                    </a:cubicBezTo>
                    <a:cubicBezTo>
                      <a:pt x="10851" y="18243"/>
                      <a:pt x="16577" y="12151"/>
                      <a:pt x="18471" y="9097"/>
                    </a:cubicBezTo>
                    <a:cubicBezTo>
                      <a:pt x="20364" y="6058"/>
                      <a:pt x="23712" y="788"/>
                      <a:pt x="17678" y="39"/>
                    </a:cubicBezTo>
                    <a:cubicBezTo>
                      <a:pt x="17472" y="13"/>
                      <a:pt x="17270" y="1"/>
                      <a:pt x="17072" y="1"/>
                    </a:cubicBezTo>
                    <a:close/>
                  </a:path>
                </a:pathLst>
              </a:custGeom>
              <a:solidFill>
                <a:srgbClr val="F9E6B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9" name="Google Shape;6229;p38"/>
              <p:cNvSpPr/>
              <p:nvPr/>
            </p:nvSpPr>
            <p:spPr>
              <a:xfrm>
                <a:off x="661650" y="4004725"/>
                <a:ext cx="563425" cy="484825"/>
              </a:xfrm>
              <a:custGeom>
                <a:rect b="b" l="l" r="r" t="t"/>
                <a:pathLst>
                  <a:path extrusionOk="0" h="19393" w="22537">
                    <a:moveTo>
                      <a:pt x="17241" y="707"/>
                    </a:moveTo>
                    <a:cubicBezTo>
                      <a:pt x="17259" y="707"/>
                      <a:pt x="17277" y="707"/>
                      <a:pt x="17295" y="708"/>
                    </a:cubicBezTo>
                    <a:cubicBezTo>
                      <a:pt x="18308" y="708"/>
                      <a:pt x="19453" y="1016"/>
                      <a:pt x="20143" y="1662"/>
                    </a:cubicBezTo>
                    <a:cubicBezTo>
                      <a:pt x="20686" y="2176"/>
                      <a:pt x="20951" y="2910"/>
                      <a:pt x="20862" y="3659"/>
                    </a:cubicBezTo>
                    <a:cubicBezTo>
                      <a:pt x="20760" y="5406"/>
                      <a:pt x="19732" y="7094"/>
                      <a:pt x="18792" y="8606"/>
                    </a:cubicBezTo>
                    <a:cubicBezTo>
                      <a:pt x="17765" y="10265"/>
                      <a:pt x="16605" y="11821"/>
                      <a:pt x="15328" y="13289"/>
                    </a:cubicBezTo>
                    <a:cubicBezTo>
                      <a:pt x="13948" y="14904"/>
                      <a:pt x="12494" y="16446"/>
                      <a:pt x="10938" y="17884"/>
                    </a:cubicBezTo>
                    <a:lnTo>
                      <a:pt x="10160" y="18560"/>
                    </a:lnTo>
                    <a:lnTo>
                      <a:pt x="10057" y="18560"/>
                    </a:lnTo>
                    <a:cubicBezTo>
                      <a:pt x="9778" y="18398"/>
                      <a:pt x="9514" y="18207"/>
                      <a:pt x="9264" y="18002"/>
                    </a:cubicBezTo>
                    <a:cubicBezTo>
                      <a:pt x="7459" y="16592"/>
                      <a:pt x="5991" y="14801"/>
                      <a:pt x="4728" y="13010"/>
                    </a:cubicBezTo>
                    <a:cubicBezTo>
                      <a:pt x="3466" y="11234"/>
                      <a:pt x="2086" y="8826"/>
                      <a:pt x="1763" y="6521"/>
                    </a:cubicBezTo>
                    <a:cubicBezTo>
                      <a:pt x="1616" y="5435"/>
                      <a:pt x="1616" y="3820"/>
                      <a:pt x="2864" y="3130"/>
                    </a:cubicBezTo>
                    <a:cubicBezTo>
                      <a:pt x="3303" y="2866"/>
                      <a:pt x="3924" y="2661"/>
                      <a:pt x="4502" y="2661"/>
                    </a:cubicBezTo>
                    <a:cubicBezTo>
                      <a:pt x="4794" y="2661"/>
                      <a:pt x="5074" y="2713"/>
                      <a:pt x="5315" y="2836"/>
                    </a:cubicBezTo>
                    <a:cubicBezTo>
                      <a:pt x="6725" y="3526"/>
                      <a:pt x="7371" y="4965"/>
                      <a:pt x="8017" y="6066"/>
                    </a:cubicBezTo>
                    <a:cubicBezTo>
                      <a:pt x="9618" y="8794"/>
                      <a:pt x="9734" y="9702"/>
                      <a:pt x="9843" y="9702"/>
                    </a:cubicBezTo>
                    <a:cubicBezTo>
                      <a:pt x="9869" y="9702"/>
                      <a:pt x="9895" y="9650"/>
                      <a:pt x="9940" y="9560"/>
                    </a:cubicBezTo>
                    <a:cubicBezTo>
                      <a:pt x="10982" y="7505"/>
                      <a:pt x="12230" y="4774"/>
                      <a:pt x="13742" y="2924"/>
                    </a:cubicBezTo>
                    <a:cubicBezTo>
                      <a:pt x="14540" y="1938"/>
                      <a:pt x="15711" y="707"/>
                      <a:pt x="17241" y="707"/>
                    </a:cubicBezTo>
                    <a:close/>
                    <a:moveTo>
                      <a:pt x="18007" y="1"/>
                    </a:moveTo>
                    <a:cubicBezTo>
                      <a:pt x="16492" y="1"/>
                      <a:pt x="14997" y="504"/>
                      <a:pt x="13772" y="1456"/>
                    </a:cubicBezTo>
                    <a:cubicBezTo>
                      <a:pt x="12113" y="2778"/>
                      <a:pt x="11041" y="4569"/>
                      <a:pt x="10219" y="6330"/>
                    </a:cubicBezTo>
                    <a:cubicBezTo>
                      <a:pt x="10101" y="6565"/>
                      <a:pt x="9999" y="6815"/>
                      <a:pt x="9910" y="7050"/>
                    </a:cubicBezTo>
                    <a:cubicBezTo>
                      <a:pt x="9778" y="6756"/>
                      <a:pt x="9646" y="6448"/>
                      <a:pt x="9514" y="6169"/>
                    </a:cubicBezTo>
                    <a:cubicBezTo>
                      <a:pt x="9000" y="5068"/>
                      <a:pt x="8457" y="3747"/>
                      <a:pt x="7297" y="3013"/>
                    </a:cubicBezTo>
                    <a:cubicBezTo>
                      <a:pt x="6472" y="2486"/>
                      <a:pt x="5409" y="2208"/>
                      <a:pt x="4350" y="2208"/>
                    </a:cubicBezTo>
                    <a:cubicBezTo>
                      <a:pt x="3224" y="2208"/>
                      <a:pt x="2103" y="2523"/>
                      <a:pt x="1278" y="3189"/>
                    </a:cubicBezTo>
                    <a:cubicBezTo>
                      <a:pt x="104" y="4143"/>
                      <a:pt x="1" y="5596"/>
                      <a:pt x="162" y="6903"/>
                    </a:cubicBezTo>
                    <a:cubicBezTo>
                      <a:pt x="515" y="9223"/>
                      <a:pt x="1763" y="11425"/>
                      <a:pt x="3157" y="13407"/>
                    </a:cubicBezTo>
                    <a:cubicBezTo>
                      <a:pt x="4552" y="15374"/>
                      <a:pt x="5814" y="16886"/>
                      <a:pt x="7547" y="18339"/>
                    </a:cubicBezTo>
                    <a:cubicBezTo>
                      <a:pt x="8002" y="18706"/>
                      <a:pt x="8516" y="19147"/>
                      <a:pt x="9132" y="19323"/>
                    </a:cubicBezTo>
                    <a:cubicBezTo>
                      <a:pt x="9291" y="19371"/>
                      <a:pt x="9461" y="19393"/>
                      <a:pt x="9635" y="19393"/>
                    </a:cubicBezTo>
                    <a:cubicBezTo>
                      <a:pt x="10155" y="19393"/>
                      <a:pt x="10715" y="19198"/>
                      <a:pt x="11144" y="18912"/>
                    </a:cubicBezTo>
                    <a:cubicBezTo>
                      <a:pt x="12803" y="17782"/>
                      <a:pt x="14153" y="16196"/>
                      <a:pt x="15445" y="14772"/>
                    </a:cubicBezTo>
                    <a:cubicBezTo>
                      <a:pt x="16987" y="13069"/>
                      <a:pt x="18528" y="11322"/>
                      <a:pt x="19747" y="9413"/>
                    </a:cubicBezTo>
                    <a:cubicBezTo>
                      <a:pt x="20951" y="7505"/>
                      <a:pt x="21978" y="5963"/>
                      <a:pt x="22375" y="4055"/>
                    </a:cubicBezTo>
                    <a:cubicBezTo>
                      <a:pt x="22521" y="3277"/>
                      <a:pt x="22536" y="2411"/>
                      <a:pt x="22096" y="1677"/>
                    </a:cubicBezTo>
                    <a:cubicBezTo>
                      <a:pt x="21582" y="869"/>
                      <a:pt x="20613" y="414"/>
                      <a:pt x="19556" y="179"/>
                    </a:cubicBezTo>
                    <a:cubicBezTo>
                      <a:pt x="19044" y="60"/>
                      <a:pt x="18524" y="1"/>
                      <a:pt x="18007" y="1"/>
                    </a:cubicBezTo>
                    <a:close/>
                  </a:path>
                </a:pathLst>
              </a:custGeom>
              <a:solidFill>
                <a:srgbClr val="FFC32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230" name="Google Shape;6230;p38"/>
          <p:cNvSpPr txBox="1"/>
          <p:nvPr>
            <p:ph idx="2" type="title"/>
          </p:nvPr>
        </p:nvSpPr>
        <p:spPr>
          <a:xfrm>
            <a:off x="2880497" y="432150"/>
            <a:ext cx="3510600" cy="103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Respect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4" name="Shape 6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5" name="Google Shape;6235;p39" title="May Elementary Character Trait - Respec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175" y="99100"/>
            <a:ext cx="8791650" cy="494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9" name="Shape 6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0" name="Google Shape;6240;p40"/>
          <p:cNvSpPr txBox="1"/>
          <p:nvPr>
            <p:ph type="title"/>
          </p:nvPr>
        </p:nvSpPr>
        <p:spPr>
          <a:xfrm>
            <a:off x="713250" y="65500"/>
            <a:ext cx="7717500" cy="5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show respect:</a:t>
            </a:r>
            <a:endParaRPr/>
          </a:p>
        </p:txBody>
      </p:sp>
      <p:pic>
        <p:nvPicPr>
          <p:cNvPr id="6241" name="Google Shape;624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2350" y="2569350"/>
            <a:ext cx="1844450" cy="184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42" name="Google Shape;6242;p40"/>
          <p:cNvSpPr txBox="1"/>
          <p:nvPr>
            <p:ph idx="4294967295" type="title"/>
          </p:nvPr>
        </p:nvSpPr>
        <p:spPr>
          <a:xfrm>
            <a:off x="3463813" y="4504950"/>
            <a:ext cx="16569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Listen carefully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243" name="Google Shape;6243;p40"/>
          <p:cNvPicPr preferRelativeResize="0"/>
          <p:nvPr/>
        </p:nvPicPr>
        <p:blipFill rotWithShape="1">
          <a:blip r:embed="rId4">
            <a:alphaModFix/>
          </a:blip>
          <a:srcRect b="0" l="0" r="0" t="54951"/>
          <a:stretch/>
        </p:blipFill>
        <p:spPr>
          <a:xfrm>
            <a:off x="5601299" y="3202300"/>
            <a:ext cx="3434026" cy="1547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4" name="Google Shape;6244;p40"/>
          <p:cNvSpPr txBox="1"/>
          <p:nvPr>
            <p:ph idx="4294967295" type="title"/>
          </p:nvPr>
        </p:nvSpPr>
        <p:spPr>
          <a:xfrm>
            <a:off x="6372150" y="4749300"/>
            <a:ext cx="20586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Share and play fairly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245" name="Google Shape;624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238" y="2834825"/>
            <a:ext cx="1670124" cy="1670124"/>
          </a:xfrm>
          <a:prstGeom prst="rect">
            <a:avLst/>
          </a:prstGeom>
          <a:noFill/>
          <a:ln>
            <a:noFill/>
          </a:ln>
        </p:spPr>
      </p:pic>
      <p:sp>
        <p:nvSpPr>
          <p:cNvPr id="6246" name="Google Shape;6246;p40"/>
          <p:cNvSpPr txBox="1"/>
          <p:nvPr>
            <p:ph idx="4294967295" type="title"/>
          </p:nvPr>
        </p:nvSpPr>
        <p:spPr>
          <a:xfrm>
            <a:off x="542075" y="4585625"/>
            <a:ext cx="18876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Be polite and use your manners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6247" name="Google Shape;6247;p40"/>
          <p:cNvSpPr/>
          <p:nvPr/>
        </p:nvSpPr>
        <p:spPr>
          <a:xfrm>
            <a:off x="3537431" y="1004450"/>
            <a:ext cx="1887603" cy="8052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Arial"/>
              </a:rPr>
              <a:t>FAD1</a:t>
            </a:r>
          </a:p>
        </p:txBody>
      </p:sp>
      <p:sp>
        <p:nvSpPr>
          <p:cNvPr id="6248" name="Google Shape;6248;p40"/>
          <p:cNvSpPr txBox="1"/>
          <p:nvPr>
            <p:ph idx="4294967295" type="title"/>
          </p:nvPr>
        </p:nvSpPr>
        <p:spPr>
          <a:xfrm>
            <a:off x="3466500" y="1925413"/>
            <a:ext cx="20586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Follow all directions the 1st time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249" name="Google Shape;6249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7750" y="229776"/>
            <a:ext cx="2430750" cy="2430723"/>
          </a:xfrm>
          <a:prstGeom prst="rect">
            <a:avLst/>
          </a:prstGeom>
          <a:noFill/>
          <a:ln>
            <a:noFill/>
          </a:ln>
        </p:spPr>
      </p:pic>
      <p:sp>
        <p:nvSpPr>
          <p:cNvPr id="6250" name="Google Shape;6250;p40"/>
          <p:cNvSpPr txBox="1"/>
          <p:nvPr>
            <p:ph idx="4294967295" type="title"/>
          </p:nvPr>
        </p:nvSpPr>
        <p:spPr>
          <a:xfrm>
            <a:off x="6421789" y="2175150"/>
            <a:ext cx="2336700" cy="3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Take care of property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6251" name="Google Shape;6251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525" y="467946"/>
            <a:ext cx="2058600" cy="2058654"/>
          </a:xfrm>
          <a:prstGeom prst="rect">
            <a:avLst/>
          </a:prstGeom>
          <a:noFill/>
          <a:ln>
            <a:noFill/>
          </a:ln>
        </p:spPr>
      </p:pic>
      <p:sp>
        <p:nvSpPr>
          <p:cNvPr id="6252" name="Google Shape;6252;p40"/>
          <p:cNvSpPr txBox="1"/>
          <p:nvPr>
            <p:ph idx="4294967295" type="title"/>
          </p:nvPr>
        </p:nvSpPr>
        <p:spPr>
          <a:xfrm>
            <a:off x="163050" y="2217900"/>
            <a:ext cx="2824200" cy="3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Be aware of personal space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56" name="Shape 6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7" name="Google Shape;6257;p41"/>
          <p:cNvSpPr txBox="1"/>
          <p:nvPr>
            <p:ph type="title"/>
          </p:nvPr>
        </p:nvSpPr>
        <p:spPr>
          <a:xfrm>
            <a:off x="4849850" y="1263825"/>
            <a:ext cx="3733500" cy="1436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1"/>
                </a:solidFill>
              </a:rPr>
              <a:t>Show what you know!</a:t>
            </a:r>
            <a:endParaRPr sz="7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1" name="Shape 6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2" name="Google Shape;6262;p4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5313" y="890125"/>
            <a:ext cx="4253375" cy="4253375"/>
          </a:xfrm>
          <a:prstGeom prst="rect">
            <a:avLst/>
          </a:prstGeom>
          <a:noFill/>
          <a:ln>
            <a:noFill/>
          </a:ln>
        </p:spPr>
      </p:pic>
      <p:sp>
        <p:nvSpPr>
          <p:cNvPr id="6263" name="Google Shape;6263;p42"/>
          <p:cNvSpPr txBox="1"/>
          <p:nvPr/>
        </p:nvSpPr>
        <p:spPr>
          <a:xfrm>
            <a:off x="1151550" y="0"/>
            <a:ext cx="684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Spin the wheel and discuss how to show respect.</a:t>
            </a:r>
            <a:endParaRPr b="1" sz="30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  <p:pic>
        <p:nvPicPr>
          <p:cNvPr id="6264" name="Google Shape;626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365395">
            <a:off x="1769984" y="1319131"/>
            <a:ext cx="1831382" cy="915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8" name="Shape 6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9" name="Google Shape;6269;p43"/>
          <p:cNvSpPr txBox="1"/>
          <p:nvPr>
            <p:ph type="title"/>
          </p:nvPr>
        </p:nvSpPr>
        <p:spPr>
          <a:xfrm>
            <a:off x="3495025" y="-41100"/>
            <a:ext cx="4651200" cy="99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Share about a time when you have shown </a:t>
            </a:r>
            <a:r>
              <a:rPr lang="en" sz="4800"/>
              <a:t>respect</a:t>
            </a:r>
            <a:r>
              <a:rPr lang="en" sz="4800"/>
              <a:t> or someone has shown respect to you.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3" name="Shape 6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4" name="Google Shape;6274;p44"/>
          <p:cNvSpPr/>
          <p:nvPr/>
        </p:nvSpPr>
        <p:spPr>
          <a:xfrm>
            <a:off x="2594950" y="224075"/>
            <a:ext cx="4006200" cy="844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6275" name="Google Shape;6275;p44"/>
          <p:cNvSpPr txBox="1"/>
          <p:nvPr>
            <p:ph type="title"/>
          </p:nvPr>
        </p:nvSpPr>
        <p:spPr>
          <a:xfrm>
            <a:off x="739275" y="119525"/>
            <a:ext cx="7717500" cy="105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Home Connections: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1"/>
                </a:solidFill>
              </a:rPr>
              <a:t>Respect BINGO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6276" name="Google Shape;6276;p44"/>
          <p:cNvSpPr/>
          <p:nvPr/>
        </p:nvSpPr>
        <p:spPr>
          <a:xfrm>
            <a:off x="1542475" y="1132050"/>
            <a:ext cx="6043200" cy="384600"/>
          </a:xfrm>
          <a:prstGeom prst="roundRect">
            <a:avLst>
              <a:gd fmla="val 16667" name="adj"/>
            </a:avLst>
          </a:prstGeom>
          <a:solidFill>
            <a:srgbClr val="FFC32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loo 2"/>
              <a:ea typeface="Baloo 2"/>
              <a:cs typeface="Baloo 2"/>
              <a:sym typeface="Baloo 2"/>
            </a:endParaRPr>
          </a:p>
        </p:txBody>
      </p:sp>
      <p:sp>
        <p:nvSpPr>
          <p:cNvPr id="6277" name="Google Shape;6277;p44"/>
          <p:cNvSpPr txBox="1"/>
          <p:nvPr/>
        </p:nvSpPr>
        <p:spPr>
          <a:xfrm>
            <a:off x="1548175" y="1130588"/>
            <a:ext cx="603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See how many of these  ”respect”-ful behaviors you can complete.</a:t>
            </a:r>
            <a:endParaRPr b="1">
              <a:solidFill>
                <a:schemeClr val="lt2"/>
              </a:solidFill>
            </a:endParaRPr>
          </a:p>
        </p:txBody>
      </p:sp>
      <p:graphicFrame>
        <p:nvGraphicFramePr>
          <p:cNvPr id="6278" name="Google Shape;6278;p44"/>
          <p:cNvGraphicFramePr/>
          <p:nvPr/>
        </p:nvGraphicFramePr>
        <p:xfrm>
          <a:off x="952500" y="166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{B6F8822F-5EED-431E-B7F0-F5667D9100A6}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607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Take care of toys/supplies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Recycle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Pick up trash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Invite others to join in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Listen to your parents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</a:tr>
              <a:tr h="81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Brush your teeth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Take a bath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Looking at the person talking to you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Do a kind act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Share with someone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</a:tr>
              <a:tr h="607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Lend a helping hand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Give someone their space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FREE      SPACE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Be friendly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Think positively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</a:tr>
              <a:tr h="607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Get plenty of rest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Give someone a compliment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Be on time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Be prepared for class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Greet someone appropriately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</a:tr>
              <a:tr h="819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Eat a healthy meal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Think about how someone feels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Tell the truth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Listen to others ideas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Console someone who needs it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7124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un and Summer Stickers for Marketing by Slidesgo">
  <a:themeElements>
    <a:clrScheme name="Simple Light">
      <a:dk1>
        <a:srgbClr val="220051"/>
      </a:dk1>
      <a:lt1>
        <a:srgbClr val="FFFFFF"/>
      </a:lt1>
      <a:dk2>
        <a:srgbClr val="8D5EE5"/>
      </a:dk2>
      <a:lt2>
        <a:srgbClr val="F44D90"/>
      </a:lt2>
      <a:accent1>
        <a:srgbClr val="F5A1F7"/>
      </a:accent1>
      <a:accent2>
        <a:srgbClr val="FDC5FF"/>
      </a:accent2>
      <a:accent3>
        <a:srgbClr val="FFC32C"/>
      </a:accent3>
      <a:accent4>
        <a:srgbClr val="F9E6B9"/>
      </a:accent4>
      <a:accent5>
        <a:srgbClr val="76EBED"/>
      </a:accent5>
      <a:accent6>
        <a:srgbClr val="ACF5F6"/>
      </a:accent6>
      <a:hlink>
        <a:srgbClr val="22005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